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sldIdLst>
    <p:sldId id="588" r:id="rId2"/>
    <p:sldId id="561" r:id="rId3"/>
    <p:sldId id="582" r:id="rId4"/>
    <p:sldId id="563" r:id="rId5"/>
    <p:sldId id="385" r:id="rId6"/>
    <p:sldId id="564" r:id="rId7"/>
    <p:sldId id="565" r:id="rId8"/>
    <p:sldId id="566" r:id="rId9"/>
    <p:sldId id="567" r:id="rId10"/>
    <p:sldId id="569" r:id="rId11"/>
    <p:sldId id="570" r:id="rId12"/>
    <p:sldId id="589" r:id="rId13"/>
    <p:sldId id="571" r:id="rId14"/>
    <p:sldId id="572" r:id="rId15"/>
    <p:sldId id="573" r:id="rId16"/>
    <p:sldId id="575" r:id="rId17"/>
    <p:sldId id="574" r:id="rId18"/>
    <p:sldId id="576" r:id="rId19"/>
    <p:sldId id="584" r:id="rId20"/>
    <p:sldId id="583" r:id="rId21"/>
    <p:sldId id="585" r:id="rId22"/>
    <p:sldId id="590" r:id="rId23"/>
    <p:sldId id="599" r:id="rId24"/>
    <p:sldId id="592" r:id="rId25"/>
    <p:sldId id="581" r:id="rId26"/>
    <p:sldId id="586" r:id="rId27"/>
    <p:sldId id="587" r:id="rId28"/>
    <p:sldId id="593" r:id="rId29"/>
    <p:sldId id="594" r:id="rId30"/>
    <p:sldId id="595" r:id="rId31"/>
    <p:sldId id="596" r:id="rId32"/>
    <p:sldId id="597" r:id="rId33"/>
    <p:sldId id="598" r:id="rId3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17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9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716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301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832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957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/>
              <a:t>그래프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그래프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ko-KR" altLang="en-US">
                <a:ea typeface="맑은 고딕" pitchFamily="50" charset="-127"/>
              </a:rPr>
              <a:t>그래프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/>
              <a:t>그래프</a:t>
            </a:r>
            <a:endParaRPr lang="en-US" altLang="ko-KR" sz="16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4807342" y="3145126"/>
            <a:ext cx="2816863" cy="2271510"/>
            <a:chOff x="4807342" y="3145126"/>
            <a:chExt cx="2816863" cy="2271510"/>
          </a:xfrm>
        </p:grpSpPr>
        <p:sp>
          <p:nvSpPr>
            <p:cNvPr id="157" name="Freeform 123"/>
            <p:cNvSpPr>
              <a:spLocks/>
            </p:cNvSpPr>
            <p:nvPr/>
          </p:nvSpPr>
          <p:spPr bwMode="auto">
            <a:xfrm>
              <a:off x="6631790" y="3526825"/>
              <a:ext cx="395169" cy="399658"/>
            </a:xfrm>
            <a:custGeom>
              <a:avLst/>
              <a:gdLst>
                <a:gd name="T0" fmla="*/ 91 w 177"/>
                <a:gd name="T1" fmla="*/ 177 h 179"/>
                <a:gd name="T2" fmla="*/ 99 w 177"/>
                <a:gd name="T3" fmla="*/ 177 h 179"/>
                <a:gd name="T4" fmla="*/ 108 w 177"/>
                <a:gd name="T5" fmla="*/ 175 h 179"/>
                <a:gd name="T6" fmla="*/ 116 w 177"/>
                <a:gd name="T7" fmla="*/ 171 h 179"/>
                <a:gd name="T8" fmla="*/ 126 w 177"/>
                <a:gd name="T9" fmla="*/ 167 h 179"/>
                <a:gd name="T10" fmla="*/ 133 w 177"/>
                <a:gd name="T11" fmla="*/ 163 h 179"/>
                <a:gd name="T12" fmla="*/ 143 w 177"/>
                <a:gd name="T13" fmla="*/ 158 h 179"/>
                <a:gd name="T14" fmla="*/ 156 w 177"/>
                <a:gd name="T15" fmla="*/ 144 h 179"/>
                <a:gd name="T16" fmla="*/ 162 w 177"/>
                <a:gd name="T17" fmla="*/ 133 h 179"/>
                <a:gd name="T18" fmla="*/ 165 w 177"/>
                <a:gd name="T19" fmla="*/ 127 h 179"/>
                <a:gd name="T20" fmla="*/ 169 w 177"/>
                <a:gd name="T21" fmla="*/ 120 h 179"/>
                <a:gd name="T22" fmla="*/ 173 w 177"/>
                <a:gd name="T23" fmla="*/ 110 h 179"/>
                <a:gd name="T24" fmla="*/ 175 w 177"/>
                <a:gd name="T25" fmla="*/ 103 h 179"/>
                <a:gd name="T26" fmla="*/ 175 w 177"/>
                <a:gd name="T27" fmla="*/ 93 h 179"/>
                <a:gd name="T28" fmla="*/ 175 w 177"/>
                <a:gd name="T29" fmla="*/ 84 h 179"/>
                <a:gd name="T30" fmla="*/ 175 w 177"/>
                <a:gd name="T31" fmla="*/ 74 h 179"/>
                <a:gd name="T32" fmla="*/ 173 w 177"/>
                <a:gd name="T33" fmla="*/ 67 h 179"/>
                <a:gd name="T34" fmla="*/ 169 w 177"/>
                <a:gd name="T35" fmla="*/ 57 h 179"/>
                <a:gd name="T36" fmla="*/ 165 w 177"/>
                <a:gd name="T37" fmla="*/ 49 h 179"/>
                <a:gd name="T38" fmla="*/ 162 w 177"/>
                <a:gd name="T39" fmla="*/ 42 h 179"/>
                <a:gd name="T40" fmla="*/ 156 w 177"/>
                <a:gd name="T41" fmla="*/ 32 h 179"/>
                <a:gd name="T42" fmla="*/ 143 w 177"/>
                <a:gd name="T43" fmla="*/ 19 h 179"/>
                <a:gd name="T44" fmla="*/ 133 w 177"/>
                <a:gd name="T45" fmla="*/ 11 h 179"/>
                <a:gd name="T46" fmla="*/ 126 w 177"/>
                <a:gd name="T47" fmla="*/ 8 h 179"/>
                <a:gd name="T48" fmla="*/ 116 w 177"/>
                <a:gd name="T49" fmla="*/ 4 h 179"/>
                <a:gd name="T50" fmla="*/ 108 w 177"/>
                <a:gd name="T51" fmla="*/ 2 h 179"/>
                <a:gd name="T52" fmla="*/ 99 w 177"/>
                <a:gd name="T53" fmla="*/ 0 h 179"/>
                <a:gd name="T54" fmla="*/ 91 w 177"/>
                <a:gd name="T55" fmla="*/ 0 h 179"/>
                <a:gd name="T56" fmla="*/ 82 w 177"/>
                <a:gd name="T57" fmla="*/ 0 h 179"/>
                <a:gd name="T58" fmla="*/ 72 w 177"/>
                <a:gd name="T59" fmla="*/ 0 h 179"/>
                <a:gd name="T60" fmla="*/ 65 w 177"/>
                <a:gd name="T61" fmla="*/ 2 h 179"/>
                <a:gd name="T62" fmla="*/ 57 w 177"/>
                <a:gd name="T63" fmla="*/ 4 h 179"/>
                <a:gd name="T64" fmla="*/ 49 w 177"/>
                <a:gd name="T65" fmla="*/ 8 h 179"/>
                <a:gd name="T66" fmla="*/ 42 w 177"/>
                <a:gd name="T67" fmla="*/ 11 h 179"/>
                <a:gd name="T68" fmla="*/ 30 w 177"/>
                <a:gd name="T69" fmla="*/ 19 h 179"/>
                <a:gd name="T70" fmla="*/ 19 w 177"/>
                <a:gd name="T71" fmla="*/ 32 h 179"/>
                <a:gd name="T72" fmla="*/ 13 w 177"/>
                <a:gd name="T73" fmla="*/ 42 h 179"/>
                <a:gd name="T74" fmla="*/ 8 w 177"/>
                <a:gd name="T75" fmla="*/ 49 h 179"/>
                <a:gd name="T76" fmla="*/ 6 w 177"/>
                <a:gd name="T77" fmla="*/ 57 h 179"/>
                <a:gd name="T78" fmla="*/ 2 w 177"/>
                <a:gd name="T79" fmla="*/ 67 h 179"/>
                <a:gd name="T80" fmla="*/ 0 w 177"/>
                <a:gd name="T81" fmla="*/ 74 h 179"/>
                <a:gd name="T82" fmla="*/ 0 w 177"/>
                <a:gd name="T83" fmla="*/ 84 h 179"/>
                <a:gd name="T84" fmla="*/ 0 w 177"/>
                <a:gd name="T85" fmla="*/ 93 h 179"/>
                <a:gd name="T86" fmla="*/ 0 w 177"/>
                <a:gd name="T87" fmla="*/ 103 h 179"/>
                <a:gd name="T88" fmla="*/ 2 w 177"/>
                <a:gd name="T89" fmla="*/ 110 h 179"/>
                <a:gd name="T90" fmla="*/ 6 w 177"/>
                <a:gd name="T91" fmla="*/ 120 h 179"/>
                <a:gd name="T92" fmla="*/ 8 w 177"/>
                <a:gd name="T93" fmla="*/ 127 h 179"/>
                <a:gd name="T94" fmla="*/ 13 w 177"/>
                <a:gd name="T95" fmla="*/ 133 h 179"/>
                <a:gd name="T96" fmla="*/ 19 w 177"/>
                <a:gd name="T97" fmla="*/ 144 h 179"/>
                <a:gd name="T98" fmla="*/ 30 w 177"/>
                <a:gd name="T99" fmla="*/ 158 h 179"/>
                <a:gd name="T100" fmla="*/ 42 w 177"/>
                <a:gd name="T101" fmla="*/ 163 h 179"/>
                <a:gd name="T102" fmla="*/ 49 w 177"/>
                <a:gd name="T103" fmla="*/ 167 h 179"/>
                <a:gd name="T104" fmla="*/ 57 w 177"/>
                <a:gd name="T105" fmla="*/ 171 h 179"/>
                <a:gd name="T106" fmla="*/ 65 w 177"/>
                <a:gd name="T107" fmla="*/ 175 h 179"/>
                <a:gd name="T108" fmla="*/ 72 w 177"/>
                <a:gd name="T109" fmla="*/ 177 h 179"/>
                <a:gd name="T110" fmla="*/ 82 w 177"/>
                <a:gd name="T111" fmla="*/ 177 h 179"/>
                <a:gd name="T112" fmla="*/ 87 w 177"/>
                <a:gd name="T1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7" h="179">
                  <a:moveTo>
                    <a:pt x="87" y="179"/>
                  </a:moveTo>
                  <a:lnTo>
                    <a:pt x="91" y="177"/>
                  </a:lnTo>
                  <a:lnTo>
                    <a:pt x="95" y="177"/>
                  </a:lnTo>
                  <a:lnTo>
                    <a:pt x="99" y="177"/>
                  </a:lnTo>
                  <a:lnTo>
                    <a:pt x="105" y="177"/>
                  </a:lnTo>
                  <a:lnTo>
                    <a:pt x="108" y="175"/>
                  </a:lnTo>
                  <a:lnTo>
                    <a:pt x="112" y="173"/>
                  </a:lnTo>
                  <a:lnTo>
                    <a:pt x="116" y="171"/>
                  </a:lnTo>
                  <a:lnTo>
                    <a:pt x="122" y="171"/>
                  </a:lnTo>
                  <a:lnTo>
                    <a:pt x="126" y="167"/>
                  </a:lnTo>
                  <a:lnTo>
                    <a:pt x="129" y="165"/>
                  </a:lnTo>
                  <a:lnTo>
                    <a:pt x="133" y="163"/>
                  </a:lnTo>
                  <a:lnTo>
                    <a:pt x="137" y="162"/>
                  </a:lnTo>
                  <a:lnTo>
                    <a:pt x="143" y="158"/>
                  </a:lnTo>
                  <a:lnTo>
                    <a:pt x="150" y="152"/>
                  </a:lnTo>
                  <a:lnTo>
                    <a:pt x="156" y="144"/>
                  </a:lnTo>
                  <a:lnTo>
                    <a:pt x="160" y="139"/>
                  </a:lnTo>
                  <a:lnTo>
                    <a:pt x="162" y="133"/>
                  </a:lnTo>
                  <a:lnTo>
                    <a:pt x="164" y="131"/>
                  </a:lnTo>
                  <a:lnTo>
                    <a:pt x="165" y="127"/>
                  </a:lnTo>
                  <a:lnTo>
                    <a:pt x="169" y="124"/>
                  </a:lnTo>
                  <a:lnTo>
                    <a:pt x="169" y="120"/>
                  </a:lnTo>
                  <a:lnTo>
                    <a:pt x="171" y="114"/>
                  </a:lnTo>
                  <a:lnTo>
                    <a:pt x="173" y="110"/>
                  </a:lnTo>
                  <a:lnTo>
                    <a:pt x="175" y="106"/>
                  </a:lnTo>
                  <a:lnTo>
                    <a:pt x="175" y="103"/>
                  </a:lnTo>
                  <a:lnTo>
                    <a:pt x="175" y="97"/>
                  </a:lnTo>
                  <a:lnTo>
                    <a:pt x="175" y="93"/>
                  </a:lnTo>
                  <a:lnTo>
                    <a:pt x="177" y="89"/>
                  </a:lnTo>
                  <a:lnTo>
                    <a:pt x="175" y="84"/>
                  </a:lnTo>
                  <a:lnTo>
                    <a:pt x="175" y="80"/>
                  </a:lnTo>
                  <a:lnTo>
                    <a:pt x="175" y="74"/>
                  </a:lnTo>
                  <a:lnTo>
                    <a:pt x="175" y="70"/>
                  </a:lnTo>
                  <a:lnTo>
                    <a:pt x="173" y="67"/>
                  </a:lnTo>
                  <a:lnTo>
                    <a:pt x="171" y="63"/>
                  </a:lnTo>
                  <a:lnTo>
                    <a:pt x="169" y="57"/>
                  </a:lnTo>
                  <a:lnTo>
                    <a:pt x="169" y="53"/>
                  </a:lnTo>
                  <a:lnTo>
                    <a:pt x="165" y="49"/>
                  </a:lnTo>
                  <a:lnTo>
                    <a:pt x="164" y="46"/>
                  </a:lnTo>
                  <a:lnTo>
                    <a:pt x="162" y="42"/>
                  </a:lnTo>
                  <a:lnTo>
                    <a:pt x="160" y="38"/>
                  </a:lnTo>
                  <a:lnTo>
                    <a:pt x="156" y="32"/>
                  </a:lnTo>
                  <a:lnTo>
                    <a:pt x="150" y="25"/>
                  </a:lnTo>
                  <a:lnTo>
                    <a:pt x="143" y="19"/>
                  </a:lnTo>
                  <a:lnTo>
                    <a:pt x="137" y="13"/>
                  </a:lnTo>
                  <a:lnTo>
                    <a:pt x="133" y="11"/>
                  </a:lnTo>
                  <a:lnTo>
                    <a:pt x="129" y="10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16" y="4"/>
                  </a:lnTo>
                  <a:lnTo>
                    <a:pt x="112" y="4"/>
                  </a:lnTo>
                  <a:lnTo>
                    <a:pt x="108" y="2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5" y="2"/>
                  </a:lnTo>
                  <a:lnTo>
                    <a:pt x="61" y="4"/>
                  </a:lnTo>
                  <a:lnTo>
                    <a:pt x="57" y="4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6" y="10"/>
                  </a:lnTo>
                  <a:lnTo>
                    <a:pt x="42" y="11"/>
                  </a:lnTo>
                  <a:lnTo>
                    <a:pt x="38" y="13"/>
                  </a:lnTo>
                  <a:lnTo>
                    <a:pt x="30" y="19"/>
                  </a:lnTo>
                  <a:lnTo>
                    <a:pt x="27" y="25"/>
                  </a:lnTo>
                  <a:lnTo>
                    <a:pt x="19" y="32"/>
                  </a:lnTo>
                  <a:lnTo>
                    <a:pt x="15" y="38"/>
                  </a:lnTo>
                  <a:lnTo>
                    <a:pt x="13" y="42"/>
                  </a:lnTo>
                  <a:lnTo>
                    <a:pt x="10" y="46"/>
                  </a:lnTo>
                  <a:lnTo>
                    <a:pt x="8" y="49"/>
                  </a:lnTo>
                  <a:lnTo>
                    <a:pt x="8" y="53"/>
                  </a:lnTo>
                  <a:lnTo>
                    <a:pt x="6" y="57"/>
                  </a:lnTo>
                  <a:lnTo>
                    <a:pt x="4" y="63"/>
                  </a:lnTo>
                  <a:lnTo>
                    <a:pt x="2" y="67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2" y="106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6" y="120"/>
                  </a:lnTo>
                  <a:lnTo>
                    <a:pt x="8" y="124"/>
                  </a:lnTo>
                  <a:lnTo>
                    <a:pt x="8" y="127"/>
                  </a:lnTo>
                  <a:lnTo>
                    <a:pt x="10" y="131"/>
                  </a:lnTo>
                  <a:lnTo>
                    <a:pt x="13" y="133"/>
                  </a:lnTo>
                  <a:lnTo>
                    <a:pt x="15" y="139"/>
                  </a:lnTo>
                  <a:lnTo>
                    <a:pt x="19" y="144"/>
                  </a:lnTo>
                  <a:lnTo>
                    <a:pt x="27" y="152"/>
                  </a:lnTo>
                  <a:lnTo>
                    <a:pt x="30" y="158"/>
                  </a:lnTo>
                  <a:lnTo>
                    <a:pt x="38" y="162"/>
                  </a:lnTo>
                  <a:lnTo>
                    <a:pt x="42" y="163"/>
                  </a:lnTo>
                  <a:lnTo>
                    <a:pt x="46" y="165"/>
                  </a:lnTo>
                  <a:lnTo>
                    <a:pt x="49" y="167"/>
                  </a:lnTo>
                  <a:lnTo>
                    <a:pt x="53" y="171"/>
                  </a:lnTo>
                  <a:lnTo>
                    <a:pt x="57" y="171"/>
                  </a:lnTo>
                  <a:lnTo>
                    <a:pt x="61" y="173"/>
                  </a:lnTo>
                  <a:lnTo>
                    <a:pt x="65" y="175"/>
                  </a:lnTo>
                  <a:lnTo>
                    <a:pt x="68" y="177"/>
                  </a:lnTo>
                  <a:lnTo>
                    <a:pt x="72" y="177"/>
                  </a:lnTo>
                  <a:lnTo>
                    <a:pt x="78" y="177"/>
                  </a:lnTo>
                  <a:lnTo>
                    <a:pt x="82" y="177"/>
                  </a:lnTo>
                  <a:lnTo>
                    <a:pt x="87" y="179"/>
                  </a:lnTo>
                  <a:lnTo>
                    <a:pt x="87" y="17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35"/>
            <p:cNvSpPr>
              <a:spLocks/>
            </p:cNvSpPr>
            <p:nvPr/>
          </p:nvSpPr>
          <p:spPr bwMode="auto">
            <a:xfrm>
              <a:off x="6676696" y="3540295"/>
              <a:ext cx="341282" cy="368226"/>
            </a:xfrm>
            <a:custGeom>
              <a:avLst/>
              <a:gdLst>
                <a:gd name="T0" fmla="*/ 89 w 152"/>
                <a:gd name="T1" fmla="*/ 0 h 163"/>
                <a:gd name="T2" fmla="*/ 97 w 152"/>
                <a:gd name="T3" fmla="*/ 7 h 163"/>
                <a:gd name="T4" fmla="*/ 99 w 152"/>
                <a:gd name="T5" fmla="*/ 17 h 163"/>
                <a:gd name="T6" fmla="*/ 95 w 152"/>
                <a:gd name="T7" fmla="*/ 24 h 163"/>
                <a:gd name="T8" fmla="*/ 93 w 152"/>
                <a:gd name="T9" fmla="*/ 28 h 163"/>
                <a:gd name="T10" fmla="*/ 103 w 152"/>
                <a:gd name="T11" fmla="*/ 28 h 163"/>
                <a:gd name="T12" fmla="*/ 112 w 152"/>
                <a:gd name="T13" fmla="*/ 30 h 163"/>
                <a:gd name="T14" fmla="*/ 122 w 152"/>
                <a:gd name="T15" fmla="*/ 34 h 163"/>
                <a:gd name="T16" fmla="*/ 129 w 152"/>
                <a:gd name="T17" fmla="*/ 38 h 163"/>
                <a:gd name="T18" fmla="*/ 135 w 152"/>
                <a:gd name="T19" fmla="*/ 41 h 163"/>
                <a:gd name="T20" fmla="*/ 139 w 152"/>
                <a:gd name="T21" fmla="*/ 49 h 163"/>
                <a:gd name="T22" fmla="*/ 141 w 152"/>
                <a:gd name="T23" fmla="*/ 60 h 163"/>
                <a:gd name="T24" fmla="*/ 146 w 152"/>
                <a:gd name="T25" fmla="*/ 72 h 163"/>
                <a:gd name="T26" fmla="*/ 150 w 152"/>
                <a:gd name="T27" fmla="*/ 78 h 163"/>
                <a:gd name="T28" fmla="*/ 150 w 152"/>
                <a:gd name="T29" fmla="*/ 87 h 163"/>
                <a:gd name="T30" fmla="*/ 148 w 152"/>
                <a:gd name="T31" fmla="*/ 95 h 163"/>
                <a:gd name="T32" fmla="*/ 143 w 152"/>
                <a:gd name="T33" fmla="*/ 104 h 163"/>
                <a:gd name="T34" fmla="*/ 137 w 152"/>
                <a:gd name="T35" fmla="*/ 114 h 163"/>
                <a:gd name="T36" fmla="*/ 131 w 152"/>
                <a:gd name="T37" fmla="*/ 121 h 163"/>
                <a:gd name="T38" fmla="*/ 129 w 152"/>
                <a:gd name="T39" fmla="*/ 131 h 163"/>
                <a:gd name="T40" fmla="*/ 126 w 152"/>
                <a:gd name="T41" fmla="*/ 136 h 163"/>
                <a:gd name="T42" fmla="*/ 118 w 152"/>
                <a:gd name="T43" fmla="*/ 138 h 163"/>
                <a:gd name="T44" fmla="*/ 108 w 152"/>
                <a:gd name="T45" fmla="*/ 140 h 163"/>
                <a:gd name="T46" fmla="*/ 101 w 152"/>
                <a:gd name="T47" fmla="*/ 140 h 163"/>
                <a:gd name="T48" fmla="*/ 97 w 152"/>
                <a:gd name="T49" fmla="*/ 142 h 163"/>
                <a:gd name="T50" fmla="*/ 89 w 152"/>
                <a:gd name="T51" fmla="*/ 150 h 163"/>
                <a:gd name="T52" fmla="*/ 82 w 152"/>
                <a:gd name="T53" fmla="*/ 155 h 163"/>
                <a:gd name="T54" fmla="*/ 74 w 152"/>
                <a:gd name="T55" fmla="*/ 161 h 163"/>
                <a:gd name="T56" fmla="*/ 67 w 152"/>
                <a:gd name="T57" fmla="*/ 161 h 163"/>
                <a:gd name="T58" fmla="*/ 61 w 152"/>
                <a:gd name="T59" fmla="*/ 159 h 163"/>
                <a:gd name="T60" fmla="*/ 55 w 152"/>
                <a:gd name="T61" fmla="*/ 152 h 163"/>
                <a:gd name="T62" fmla="*/ 53 w 152"/>
                <a:gd name="T63" fmla="*/ 140 h 163"/>
                <a:gd name="T64" fmla="*/ 53 w 152"/>
                <a:gd name="T65" fmla="*/ 125 h 163"/>
                <a:gd name="T66" fmla="*/ 55 w 152"/>
                <a:gd name="T67" fmla="*/ 114 h 163"/>
                <a:gd name="T68" fmla="*/ 55 w 152"/>
                <a:gd name="T69" fmla="*/ 106 h 163"/>
                <a:gd name="T70" fmla="*/ 55 w 152"/>
                <a:gd name="T71" fmla="*/ 97 h 163"/>
                <a:gd name="T72" fmla="*/ 49 w 152"/>
                <a:gd name="T73" fmla="*/ 87 h 163"/>
                <a:gd name="T74" fmla="*/ 42 w 152"/>
                <a:gd name="T75" fmla="*/ 83 h 163"/>
                <a:gd name="T76" fmla="*/ 34 w 152"/>
                <a:gd name="T77" fmla="*/ 83 h 163"/>
                <a:gd name="T78" fmla="*/ 25 w 152"/>
                <a:gd name="T79" fmla="*/ 83 h 163"/>
                <a:gd name="T80" fmla="*/ 13 w 152"/>
                <a:gd name="T81" fmla="*/ 79 h 163"/>
                <a:gd name="T82" fmla="*/ 4 w 152"/>
                <a:gd name="T83" fmla="*/ 74 h 163"/>
                <a:gd name="T84" fmla="*/ 0 w 152"/>
                <a:gd name="T85" fmla="*/ 66 h 163"/>
                <a:gd name="T86" fmla="*/ 2 w 152"/>
                <a:gd name="T87" fmla="*/ 59 h 163"/>
                <a:gd name="T88" fmla="*/ 13 w 152"/>
                <a:gd name="T89" fmla="*/ 47 h 163"/>
                <a:gd name="T90" fmla="*/ 23 w 152"/>
                <a:gd name="T91" fmla="*/ 38 h 163"/>
                <a:gd name="T92" fmla="*/ 25 w 152"/>
                <a:gd name="T93" fmla="*/ 24 h 163"/>
                <a:gd name="T94" fmla="*/ 29 w 152"/>
                <a:gd name="T95" fmla="*/ 17 h 163"/>
                <a:gd name="T96" fmla="*/ 36 w 152"/>
                <a:gd name="T97" fmla="*/ 11 h 163"/>
                <a:gd name="T98" fmla="*/ 44 w 152"/>
                <a:gd name="T99" fmla="*/ 7 h 163"/>
                <a:gd name="T100" fmla="*/ 53 w 152"/>
                <a:gd name="T101" fmla="*/ 7 h 163"/>
                <a:gd name="T102" fmla="*/ 63 w 152"/>
                <a:gd name="T103" fmla="*/ 5 h 163"/>
                <a:gd name="T104" fmla="*/ 74 w 152"/>
                <a:gd name="T105" fmla="*/ 3 h 163"/>
                <a:gd name="T106" fmla="*/ 82 w 152"/>
                <a:gd name="T107" fmla="*/ 2 h 163"/>
                <a:gd name="T108" fmla="*/ 87 w 152"/>
                <a:gd name="T10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2" h="163">
                  <a:moveTo>
                    <a:pt x="87" y="0"/>
                  </a:moveTo>
                  <a:lnTo>
                    <a:pt x="89" y="0"/>
                  </a:lnTo>
                  <a:lnTo>
                    <a:pt x="95" y="3"/>
                  </a:lnTo>
                  <a:lnTo>
                    <a:pt x="97" y="7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7" y="21"/>
                  </a:lnTo>
                  <a:lnTo>
                    <a:pt x="95" y="24"/>
                  </a:lnTo>
                  <a:lnTo>
                    <a:pt x="89" y="28"/>
                  </a:lnTo>
                  <a:lnTo>
                    <a:pt x="93" y="28"/>
                  </a:lnTo>
                  <a:lnTo>
                    <a:pt x="99" y="28"/>
                  </a:lnTo>
                  <a:lnTo>
                    <a:pt x="103" y="28"/>
                  </a:lnTo>
                  <a:lnTo>
                    <a:pt x="108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2" y="34"/>
                  </a:lnTo>
                  <a:lnTo>
                    <a:pt x="126" y="36"/>
                  </a:lnTo>
                  <a:lnTo>
                    <a:pt x="129" y="38"/>
                  </a:lnTo>
                  <a:lnTo>
                    <a:pt x="133" y="40"/>
                  </a:lnTo>
                  <a:lnTo>
                    <a:pt x="135" y="41"/>
                  </a:lnTo>
                  <a:lnTo>
                    <a:pt x="139" y="45"/>
                  </a:lnTo>
                  <a:lnTo>
                    <a:pt x="139" y="49"/>
                  </a:lnTo>
                  <a:lnTo>
                    <a:pt x="141" y="55"/>
                  </a:lnTo>
                  <a:lnTo>
                    <a:pt x="141" y="60"/>
                  </a:lnTo>
                  <a:lnTo>
                    <a:pt x="141" y="68"/>
                  </a:lnTo>
                  <a:lnTo>
                    <a:pt x="146" y="72"/>
                  </a:lnTo>
                  <a:lnTo>
                    <a:pt x="148" y="74"/>
                  </a:lnTo>
                  <a:lnTo>
                    <a:pt x="150" y="78"/>
                  </a:lnTo>
                  <a:lnTo>
                    <a:pt x="152" y="83"/>
                  </a:lnTo>
                  <a:lnTo>
                    <a:pt x="150" y="87"/>
                  </a:lnTo>
                  <a:lnTo>
                    <a:pt x="150" y="91"/>
                  </a:lnTo>
                  <a:lnTo>
                    <a:pt x="148" y="95"/>
                  </a:lnTo>
                  <a:lnTo>
                    <a:pt x="146" y="100"/>
                  </a:lnTo>
                  <a:lnTo>
                    <a:pt x="143" y="104"/>
                  </a:lnTo>
                  <a:lnTo>
                    <a:pt x="141" y="108"/>
                  </a:lnTo>
                  <a:lnTo>
                    <a:pt x="137" y="114"/>
                  </a:lnTo>
                  <a:lnTo>
                    <a:pt x="135" y="117"/>
                  </a:lnTo>
                  <a:lnTo>
                    <a:pt x="131" y="121"/>
                  </a:lnTo>
                  <a:lnTo>
                    <a:pt x="129" y="127"/>
                  </a:lnTo>
                  <a:lnTo>
                    <a:pt x="129" y="131"/>
                  </a:lnTo>
                  <a:lnTo>
                    <a:pt x="129" y="136"/>
                  </a:lnTo>
                  <a:lnTo>
                    <a:pt x="126" y="136"/>
                  </a:lnTo>
                  <a:lnTo>
                    <a:pt x="122" y="138"/>
                  </a:lnTo>
                  <a:lnTo>
                    <a:pt x="118" y="138"/>
                  </a:lnTo>
                  <a:lnTo>
                    <a:pt x="114" y="140"/>
                  </a:lnTo>
                  <a:lnTo>
                    <a:pt x="108" y="140"/>
                  </a:lnTo>
                  <a:lnTo>
                    <a:pt x="105" y="140"/>
                  </a:lnTo>
                  <a:lnTo>
                    <a:pt x="101" y="140"/>
                  </a:lnTo>
                  <a:lnTo>
                    <a:pt x="99" y="140"/>
                  </a:lnTo>
                  <a:lnTo>
                    <a:pt x="97" y="142"/>
                  </a:lnTo>
                  <a:lnTo>
                    <a:pt x="93" y="144"/>
                  </a:lnTo>
                  <a:lnTo>
                    <a:pt x="89" y="150"/>
                  </a:lnTo>
                  <a:lnTo>
                    <a:pt x="87" y="154"/>
                  </a:lnTo>
                  <a:lnTo>
                    <a:pt x="82" y="155"/>
                  </a:lnTo>
                  <a:lnTo>
                    <a:pt x="78" y="159"/>
                  </a:lnTo>
                  <a:lnTo>
                    <a:pt x="74" y="161"/>
                  </a:lnTo>
                  <a:lnTo>
                    <a:pt x="72" y="163"/>
                  </a:lnTo>
                  <a:lnTo>
                    <a:pt x="67" y="161"/>
                  </a:lnTo>
                  <a:lnTo>
                    <a:pt x="65" y="161"/>
                  </a:lnTo>
                  <a:lnTo>
                    <a:pt x="61" y="159"/>
                  </a:lnTo>
                  <a:lnTo>
                    <a:pt x="59" y="157"/>
                  </a:lnTo>
                  <a:lnTo>
                    <a:pt x="55" y="152"/>
                  </a:lnTo>
                  <a:lnTo>
                    <a:pt x="53" y="146"/>
                  </a:lnTo>
                  <a:lnTo>
                    <a:pt x="53" y="140"/>
                  </a:lnTo>
                  <a:lnTo>
                    <a:pt x="53" y="133"/>
                  </a:lnTo>
                  <a:lnTo>
                    <a:pt x="53" y="125"/>
                  </a:lnTo>
                  <a:lnTo>
                    <a:pt x="55" y="119"/>
                  </a:lnTo>
                  <a:lnTo>
                    <a:pt x="55" y="114"/>
                  </a:lnTo>
                  <a:lnTo>
                    <a:pt x="55" y="110"/>
                  </a:lnTo>
                  <a:lnTo>
                    <a:pt x="55" y="106"/>
                  </a:lnTo>
                  <a:lnTo>
                    <a:pt x="55" y="104"/>
                  </a:lnTo>
                  <a:lnTo>
                    <a:pt x="55" y="97"/>
                  </a:lnTo>
                  <a:lnTo>
                    <a:pt x="53" y="93"/>
                  </a:lnTo>
                  <a:lnTo>
                    <a:pt x="49" y="87"/>
                  </a:lnTo>
                  <a:lnTo>
                    <a:pt x="46" y="85"/>
                  </a:lnTo>
                  <a:lnTo>
                    <a:pt x="42" y="83"/>
                  </a:lnTo>
                  <a:lnTo>
                    <a:pt x="40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5" y="83"/>
                  </a:lnTo>
                  <a:lnTo>
                    <a:pt x="19" y="81"/>
                  </a:lnTo>
                  <a:lnTo>
                    <a:pt x="13" y="79"/>
                  </a:lnTo>
                  <a:lnTo>
                    <a:pt x="10" y="79"/>
                  </a:lnTo>
                  <a:lnTo>
                    <a:pt x="4" y="74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2" y="59"/>
                  </a:lnTo>
                  <a:lnTo>
                    <a:pt x="8" y="53"/>
                  </a:lnTo>
                  <a:lnTo>
                    <a:pt x="13" y="47"/>
                  </a:lnTo>
                  <a:lnTo>
                    <a:pt x="19" y="43"/>
                  </a:lnTo>
                  <a:lnTo>
                    <a:pt x="23" y="38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9" y="17"/>
                  </a:lnTo>
                  <a:lnTo>
                    <a:pt x="32" y="15"/>
                  </a:lnTo>
                  <a:lnTo>
                    <a:pt x="36" y="11"/>
                  </a:lnTo>
                  <a:lnTo>
                    <a:pt x="40" y="9"/>
                  </a:lnTo>
                  <a:lnTo>
                    <a:pt x="44" y="7"/>
                  </a:lnTo>
                  <a:lnTo>
                    <a:pt x="49" y="7"/>
                  </a:lnTo>
                  <a:lnTo>
                    <a:pt x="53" y="7"/>
                  </a:lnTo>
                  <a:lnTo>
                    <a:pt x="59" y="7"/>
                  </a:lnTo>
                  <a:lnTo>
                    <a:pt x="63" y="5"/>
                  </a:lnTo>
                  <a:lnTo>
                    <a:pt x="68" y="5"/>
                  </a:lnTo>
                  <a:lnTo>
                    <a:pt x="74" y="3"/>
                  </a:lnTo>
                  <a:lnTo>
                    <a:pt x="78" y="3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6"/>
            <p:cNvSpPr>
              <a:spLocks/>
            </p:cNvSpPr>
            <p:nvPr/>
          </p:nvSpPr>
          <p:spPr bwMode="auto">
            <a:xfrm>
              <a:off x="6775488" y="3657050"/>
              <a:ext cx="35924" cy="26944"/>
            </a:xfrm>
            <a:custGeom>
              <a:avLst/>
              <a:gdLst>
                <a:gd name="T0" fmla="*/ 5 w 15"/>
                <a:gd name="T1" fmla="*/ 0 h 11"/>
                <a:gd name="T2" fmla="*/ 9 w 15"/>
                <a:gd name="T3" fmla="*/ 0 h 11"/>
                <a:gd name="T4" fmla="*/ 13 w 15"/>
                <a:gd name="T5" fmla="*/ 2 h 11"/>
                <a:gd name="T6" fmla="*/ 15 w 15"/>
                <a:gd name="T7" fmla="*/ 4 h 11"/>
                <a:gd name="T8" fmla="*/ 15 w 15"/>
                <a:gd name="T9" fmla="*/ 6 h 11"/>
                <a:gd name="T10" fmla="*/ 13 w 15"/>
                <a:gd name="T11" fmla="*/ 8 h 11"/>
                <a:gd name="T12" fmla="*/ 9 w 15"/>
                <a:gd name="T13" fmla="*/ 11 h 11"/>
                <a:gd name="T14" fmla="*/ 3 w 15"/>
                <a:gd name="T15" fmla="*/ 11 h 11"/>
                <a:gd name="T16" fmla="*/ 0 w 15"/>
                <a:gd name="T17" fmla="*/ 11 h 11"/>
                <a:gd name="T18" fmla="*/ 0 w 15"/>
                <a:gd name="T19" fmla="*/ 8 h 11"/>
                <a:gd name="T20" fmla="*/ 0 w 15"/>
                <a:gd name="T21" fmla="*/ 6 h 11"/>
                <a:gd name="T22" fmla="*/ 0 w 15"/>
                <a:gd name="T23" fmla="*/ 4 h 11"/>
                <a:gd name="T24" fmla="*/ 3 w 15"/>
                <a:gd name="T25" fmla="*/ 0 h 11"/>
                <a:gd name="T26" fmla="*/ 5 w 15"/>
                <a:gd name="T27" fmla="*/ 0 h 11"/>
                <a:gd name="T28" fmla="*/ 5 w 15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9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9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37"/>
            <p:cNvSpPr>
              <a:spLocks/>
            </p:cNvSpPr>
            <p:nvPr/>
          </p:nvSpPr>
          <p:spPr bwMode="auto">
            <a:xfrm>
              <a:off x="6887751" y="3697465"/>
              <a:ext cx="58379" cy="112263"/>
            </a:xfrm>
            <a:custGeom>
              <a:avLst/>
              <a:gdLst>
                <a:gd name="T0" fmla="*/ 10 w 27"/>
                <a:gd name="T1" fmla="*/ 0 h 51"/>
                <a:gd name="T2" fmla="*/ 13 w 27"/>
                <a:gd name="T3" fmla="*/ 0 h 51"/>
                <a:gd name="T4" fmla="*/ 19 w 27"/>
                <a:gd name="T5" fmla="*/ 2 h 51"/>
                <a:gd name="T6" fmla="*/ 21 w 27"/>
                <a:gd name="T7" fmla="*/ 4 h 51"/>
                <a:gd name="T8" fmla="*/ 25 w 27"/>
                <a:gd name="T9" fmla="*/ 8 h 51"/>
                <a:gd name="T10" fmla="*/ 25 w 27"/>
                <a:gd name="T11" fmla="*/ 11 h 51"/>
                <a:gd name="T12" fmla="*/ 27 w 27"/>
                <a:gd name="T13" fmla="*/ 15 h 51"/>
                <a:gd name="T14" fmla="*/ 27 w 27"/>
                <a:gd name="T15" fmla="*/ 19 h 51"/>
                <a:gd name="T16" fmla="*/ 27 w 27"/>
                <a:gd name="T17" fmla="*/ 25 h 51"/>
                <a:gd name="T18" fmla="*/ 25 w 27"/>
                <a:gd name="T19" fmla="*/ 29 h 51"/>
                <a:gd name="T20" fmla="*/ 25 w 27"/>
                <a:gd name="T21" fmla="*/ 32 h 51"/>
                <a:gd name="T22" fmla="*/ 23 w 27"/>
                <a:gd name="T23" fmla="*/ 36 h 51"/>
                <a:gd name="T24" fmla="*/ 21 w 27"/>
                <a:gd name="T25" fmla="*/ 40 h 51"/>
                <a:gd name="T26" fmla="*/ 15 w 27"/>
                <a:gd name="T27" fmla="*/ 46 h 51"/>
                <a:gd name="T28" fmla="*/ 10 w 27"/>
                <a:gd name="T29" fmla="*/ 51 h 51"/>
                <a:gd name="T30" fmla="*/ 10 w 27"/>
                <a:gd name="T31" fmla="*/ 44 h 51"/>
                <a:gd name="T32" fmla="*/ 8 w 27"/>
                <a:gd name="T33" fmla="*/ 36 h 51"/>
                <a:gd name="T34" fmla="*/ 6 w 27"/>
                <a:gd name="T35" fmla="*/ 29 h 51"/>
                <a:gd name="T36" fmla="*/ 2 w 27"/>
                <a:gd name="T37" fmla="*/ 23 h 51"/>
                <a:gd name="T38" fmla="*/ 0 w 27"/>
                <a:gd name="T39" fmla="*/ 15 h 51"/>
                <a:gd name="T40" fmla="*/ 0 w 27"/>
                <a:gd name="T41" fmla="*/ 10 h 51"/>
                <a:gd name="T42" fmla="*/ 0 w 27"/>
                <a:gd name="T43" fmla="*/ 8 h 51"/>
                <a:gd name="T44" fmla="*/ 2 w 27"/>
                <a:gd name="T45" fmla="*/ 4 h 51"/>
                <a:gd name="T46" fmla="*/ 4 w 27"/>
                <a:gd name="T47" fmla="*/ 2 h 51"/>
                <a:gd name="T48" fmla="*/ 10 w 27"/>
                <a:gd name="T49" fmla="*/ 0 h 51"/>
                <a:gd name="T50" fmla="*/ 10 w 27"/>
                <a:gd name="T5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51">
                  <a:moveTo>
                    <a:pt x="10" y="0"/>
                  </a:moveTo>
                  <a:lnTo>
                    <a:pt x="13" y="0"/>
                  </a:lnTo>
                  <a:lnTo>
                    <a:pt x="19" y="2"/>
                  </a:lnTo>
                  <a:lnTo>
                    <a:pt x="21" y="4"/>
                  </a:lnTo>
                  <a:lnTo>
                    <a:pt x="25" y="8"/>
                  </a:lnTo>
                  <a:lnTo>
                    <a:pt x="25" y="11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5" y="29"/>
                  </a:lnTo>
                  <a:lnTo>
                    <a:pt x="25" y="32"/>
                  </a:lnTo>
                  <a:lnTo>
                    <a:pt x="23" y="36"/>
                  </a:lnTo>
                  <a:lnTo>
                    <a:pt x="21" y="40"/>
                  </a:lnTo>
                  <a:lnTo>
                    <a:pt x="15" y="46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8" y="36"/>
                  </a:lnTo>
                  <a:lnTo>
                    <a:pt x="6" y="29"/>
                  </a:lnTo>
                  <a:lnTo>
                    <a:pt x="2" y="23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205"/>
            <p:cNvSpPr>
              <a:spLocks/>
            </p:cNvSpPr>
            <p:nvPr/>
          </p:nvSpPr>
          <p:spPr bwMode="auto">
            <a:xfrm>
              <a:off x="6829375" y="3513352"/>
              <a:ext cx="215547" cy="440074"/>
            </a:xfrm>
            <a:custGeom>
              <a:avLst/>
              <a:gdLst>
                <a:gd name="T0" fmla="*/ 0 w 97"/>
                <a:gd name="T1" fmla="*/ 14 h 196"/>
                <a:gd name="T2" fmla="*/ 0 w 97"/>
                <a:gd name="T3" fmla="*/ 4 h 196"/>
                <a:gd name="T4" fmla="*/ 4 w 97"/>
                <a:gd name="T5" fmla="*/ 0 h 196"/>
                <a:gd name="T6" fmla="*/ 14 w 97"/>
                <a:gd name="T7" fmla="*/ 0 h 196"/>
                <a:gd name="T8" fmla="*/ 23 w 97"/>
                <a:gd name="T9" fmla="*/ 2 h 196"/>
                <a:gd name="T10" fmla="*/ 33 w 97"/>
                <a:gd name="T11" fmla="*/ 6 h 196"/>
                <a:gd name="T12" fmla="*/ 40 w 97"/>
                <a:gd name="T13" fmla="*/ 10 h 196"/>
                <a:gd name="T14" fmla="*/ 50 w 97"/>
                <a:gd name="T15" fmla="*/ 14 h 196"/>
                <a:gd name="T16" fmla="*/ 58 w 97"/>
                <a:gd name="T17" fmla="*/ 17 h 196"/>
                <a:gd name="T18" fmla="*/ 63 w 97"/>
                <a:gd name="T19" fmla="*/ 23 h 196"/>
                <a:gd name="T20" fmla="*/ 71 w 97"/>
                <a:gd name="T21" fmla="*/ 31 h 196"/>
                <a:gd name="T22" fmla="*/ 77 w 97"/>
                <a:gd name="T23" fmla="*/ 38 h 196"/>
                <a:gd name="T24" fmla="*/ 82 w 97"/>
                <a:gd name="T25" fmla="*/ 46 h 196"/>
                <a:gd name="T26" fmla="*/ 86 w 97"/>
                <a:gd name="T27" fmla="*/ 54 h 196"/>
                <a:gd name="T28" fmla="*/ 90 w 97"/>
                <a:gd name="T29" fmla="*/ 63 h 196"/>
                <a:gd name="T30" fmla="*/ 94 w 97"/>
                <a:gd name="T31" fmla="*/ 71 h 196"/>
                <a:gd name="T32" fmla="*/ 96 w 97"/>
                <a:gd name="T33" fmla="*/ 80 h 196"/>
                <a:gd name="T34" fmla="*/ 96 w 97"/>
                <a:gd name="T35" fmla="*/ 92 h 196"/>
                <a:gd name="T36" fmla="*/ 96 w 97"/>
                <a:gd name="T37" fmla="*/ 101 h 196"/>
                <a:gd name="T38" fmla="*/ 96 w 97"/>
                <a:gd name="T39" fmla="*/ 111 h 196"/>
                <a:gd name="T40" fmla="*/ 94 w 97"/>
                <a:gd name="T41" fmla="*/ 120 h 196"/>
                <a:gd name="T42" fmla="*/ 90 w 97"/>
                <a:gd name="T43" fmla="*/ 130 h 196"/>
                <a:gd name="T44" fmla="*/ 86 w 97"/>
                <a:gd name="T45" fmla="*/ 139 h 196"/>
                <a:gd name="T46" fmla="*/ 82 w 97"/>
                <a:gd name="T47" fmla="*/ 147 h 196"/>
                <a:gd name="T48" fmla="*/ 77 w 97"/>
                <a:gd name="T49" fmla="*/ 154 h 196"/>
                <a:gd name="T50" fmla="*/ 71 w 97"/>
                <a:gd name="T51" fmla="*/ 162 h 196"/>
                <a:gd name="T52" fmla="*/ 63 w 97"/>
                <a:gd name="T53" fmla="*/ 169 h 196"/>
                <a:gd name="T54" fmla="*/ 58 w 97"/>
                <a:gd name="T55" fmla="*/ 175 h 196"/>
                <a:gd name="T56" fmla="*/ 50 w 97"/>
                <a:gd name="T57" fmla="*/ 179 h 196"/>
                <a:gd name="T58" fmla="*/ 40 w 97"/>
                <a:gd name="T59" fmla="*/ 185 h 196"/>
                <a:gd name="T60" fmla="*/ 33 w 97"/>
                <a:gd name="T61" fmla="*/ 188 h 196"/>
                <a:gd name="T62" fmla="*/ 23 w 97"/>
                <a:gd name="T63" fmla="*/ 192 h 196"/>
                <a:gd name="T64" fmla="*/ 14 w 97"/>
                <a:gd name="T65" fmla="*/ 194 h 196"/>
                <a:gd name="T66" fmla="*/ 4 w 97"/>
                <a:gd name="T67" fmla="*/ 194 h 196"/>
                <a:gd name="T68" fmla="*/ 0 w 97"/>
                <a:gd name="T69" fmla="*/ 190 h 196"/>
                <a:gd name="T70" fmla="*/ 0 w 97"/>
                <a:gd name="T71" fmla="*/ 179 h 196"/>
                <a:gd name="T72" fmla="*/ 2 w 97"/>
                <a:gd name="T73" fmla="*/ 173 h 196"/>
                <a:gd name="T74" fmla="*/ 12 w 97"/>
                <a:gd name="T75" fmla="*/ 173 h 196"/>
                <a:gd name="T76" fmla="*/ 19 w 97"/>
                <a:gd name="T77" fmla="*/ 171 h 196"/>
                <a:gd name="T78" fmla="*/ 27 w 97"/>
                <a:gd name="T79" fmla="*/ 168 h 196"/>
                <a:gd name="T80" fmla="*/ 37 w 97"/>
                <a:gd name="T81" fmla="*/ 164 h 196"/>
                <a:gd name="T82" fmla="*/ 48 w 97"/>
                <a:gd name="T83" fmla="*/ 156 h 196"/>
                <a:gd name="T84" fmla="*/ 59 w 97"/>
                <a:gd name="T85" fmla="*/ 145 h 196"/>
                <a:gd name="T86" fmla="*/ 67 w 97"/>
                <a:gd name="T87" fmla="*/ 133 h 196"/>
                <a:gd name="T88" fmla="*/ 71 w 97"/>
                <a:gd name="T89" fmla="*/ 122 h 196"/>
                <a:gd name="T90" fmla="*/ 75 w 97"/>
                <a:gd name="T91" fmla="*/ 116 h 196"/>
                <a:gd name="T92" fmla="*/ 77 w 97"/>
                <a:gd name="T93" fmla="*/ 109 h 196"/>
                <a:gd name="T94" fmla="*/ 77 w 97"/>
                <a:gd name="T95" fmla="*/ 99 h 196"/>
                <a:gd name="T96" fmla="*/ 77 w 97"/>
                <a:gd name="T97" fmla="*/ 92 h 196"/>
                <a:gd name="T98" fmla="*/ 77 w 97"/>
                <a:gd name="T99" fmla="*/ 84 h 196"/>
                <a:gd name="T100" fmla="*/ 73 w 97"/>
                <a:gd name="T101" fmla="*/ 73 h 196"/>
                <a:gd name="T102" fmla="*/ 67 w 97"/>
                <a:gd name="T103" fmla="*/ 59 h 196"/>
                <a:gd name="T104" fmla="*/ 59 w 97"/>
                <a:gd name="T105" fmla="*/ 48 h 196"/>
                <a:gd name="T106" fmla="*/ 48 w 97"/>
                <a:gd name="T107" fmla="*/ 36 h 196"/>
                <a:gd name="T108" fmla="*/ 37 w 97"/>
                <a:gd name="T109" fmla="*/ 29 h 196"/>
                <a:gd name="T110" fmla="*/ 27 w 97"/>
                <a:gd name="T111" fmla="*/ 23 h 196"/>
                <a:gd name="T112" fmla="*/ 19 w 97"/>
                <a:gd name="T113" fmla="*/ 21 h 196"/>
                <a:gd name="T114" fmla="*/ 12 w 97"/>
                <a:gd name="T115" fmla="*/ 19 h 196"/>
                <a:gd name="T116" fmla="*/ 2 w 97"/>
                <a:gd name="T117" fmla="*/ 19 h 196"/>
                <a:gd name="T118" fmla="*/ 0 w 97"/>
                <a:gd name="T119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196">
                  <a:moveTo>
                    <a:pt x="0" y="19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2"/>
                  </a:lnTo>
                  <a:lnTo>
                    <a:pt x="27" y="4"/>
                  </a:lnTo>
                  <a:lnTo>
                    <a:pt x="33" y="6"/>
                  </a:lnTo>
                  <a:lnTo>
                    <a:pt x="37" y="8"/>
                  </a:lnTo>
                  <a:lnTo>
                    <a:pt x="40" y="10"/>
                  </a:lnTo>
                  <a:lnTo>
                    <a:pt x="46" y="12"/>
                  </a:lnTo>
                  <a:lnTo>
                    <a:pt x="50" y="14"/>
                  </a:lnTo>
                  <a:lnTo>
                    <a:pt x="54" y="16"/>
                  </a:lnTo>
                  <a:lnTo>
                    <a:pt x="58" y="17"/>
                  </a:lnTo>
                  <a:lnTo>
                    <a:pt x="61" y="21"/>
                  </a:lnTo>
                  <a:lnTo>
                    <a:pt x="63" y="23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73" y="35"/>
                  </a:lnTo>
                  <a:lnTo>
                    <a:pt x="77" y="38"/>
                  </a:lnTo>
                  <a:lnTo>
                    <a:pt x="80" y="42"/>
                  </a:lnTo>
                  <a:lnTo>
                    <a:pt x="82" y="46"/>
                  </a:lnTo>
                  <a:lnTo>
                    <a:pt x="84" y="50"/>
                  </a:lnTo>
                  <a:lnTo>
                    <a:pt x="86" y="54"/>
                  </a:lnTo>
                  <a:lnTo>
                    <a:pt x="88" y="59"/>
                  </a:lnTo>
                  <a:lnTo>
                    <a:pt x="90" y="63"/>
                  </a:lnTo>
                  <a:lnTo>
                    <a:pt x="92" y="67"/>
                  </a:lnTo>
                  <a:lnTo>
                    <a:pt x="94" y="71"/>
                  </a:lnTo>
                  <a:lnTo>
                    <a:pt x="96" y="76"/>
                  </a:lnTo>
                  <a:lnTo>
                    <a:pt x="96" y="80"/>
                  </a:lnTo>
                  <a:lnTo>
                    <a:pt x="96" y="86"/>
                  </a:lnTo>
                  <a:lnTo>
                    <a:pt x="96" y="92"/>
                  </a:lnTo>
                  <a:lnTo>
                    <a:pt x="97" y="97"/>
                  </a:lnTo>
                  <a:lnTo>
                    <a:pt x="96" y="101"/>
                  </a:lnTo>
                  <a:lnTo>
                    <a:pt x="96" y="107"/>
                  </a:lnTo>
                  <a:lnTo>
                    <a:pt x="96" y="111"/>
                  </a:lnTo>
                  <a:lnTo>
                    <a:pt x="96" y="116"/>
                  </a:lnTo>
                  <a:lnTo>
                    <a:pt x="94" y="120"/>
                  </a:lnTo>
                  <a:lnTo>
                    <a:pt x="92" y="126"/>
                  </a:lnTo>
                  <a:lnTo>
                    <a:pt x="90" y="130"/>
                  </a:lnTo>
                  <a:lnTo>
                    <a:pt x="88" y="135"/>
                  </a:lnTo>
                  <a:lnTo>
                    <a:pt x="86" y="139"/>
                  </a:lnTo>
                  <a:lnTo>
                    <a:pt x="84" y="143"/>
                  </a:lnTo>
                  <a:lnTo>
                    <a:pt x="82" y="147"/>
                  </a:lnTo>
                  <a:lnTo>
                    <a:pt x="80" y="152"/>
                  </a:lnTo>
                  <a:lnTo>
                    <a:pt x="77" y="154"/>
                  </a:lnTo>
                  <a:lnTo>
                    <a:pt x="73" y="158"/>
                  </a:lnTo>
                  <a:lnTo>
                    <a:pt x="71" y="162"/>
                  </a:lnTo>
                  <a:lnTo>
                    <a:pt x="69" y="166"/>
                  </a:lnTo>
                  <a:lnTo>
                    <a:pt x="63" y="169"/>
                  </a:lnTo>
                  <a:lnTo>
                    <a:pt x="61" y="171"/>
                  </a:lnTo>
                  <a:lnTo>
                    <a:pt x="58" y="175"/>
                  </a:lnTo>
                  <a:lnTo>
                    <a:pt x="54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0" y="185"/>
                  </a:lnTo>
                  <a:lnTo>
                    <a:pt x="37" y="187"/>
                  </a:lnTo>
                  <a:lnTo>
                    <a:pt x="33" y="188"/>
                  </a:lnTo>
                  <a:lnTo>
                    <a:pt x="27" y="190"/>
                  </a:lnTo>
                  <a:lnTo>
                    <a:pt x="23" y="192"/>
                  </a:lnTo>
                  <a:lnTo>
                    <a:pt x="19" y="192"/>
                  </a:lnTo>
                  <a:lnTo>
                    <a:pt x="14" y="194"/>
                  </a:lnTo>
                  <a:lnTo>
                    <a:pt x="10" y="194"/>
                  </a:lnTo>
                  <a:lnTo>
                    <a:pt x="4" y="194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5"/>
                  </a:lnTo>
                  <a:lnTo>
                    <a:pt x="0" y="179"/>
                  </a:lnTo>
                  <a:lnTo>
                    <a:pt x="0" y="175"/>
                  </a:lnTo>
                  <a:lnTo>
                    <a:pt x="2" y="173"/>
                  </a:lnTo>
                  <a:lnTo>
                    <a:pt x="8" y="173"/>
                  </a:lnTo>
                  <a:lnTo>
                    <a:pt x="12" y="173"/>
                  </a:lnTo>
                  <a:lnTo>
                    <a:pt x="16" y="173"/>
                  </a:lnTo>
                  <a:lnTo>
                    <a:pt x="19" y="171"/>
                  </a:lnTo>
                  <a:lnTo>
                    <a:pt x="23" y="169"/>
                  </a:lnTo>
                  <a:lnTo>
                    <a:pt x="27" y="168"/>
                  </a:lnTo>
                  <a:lnTo>
                    <a:pt x="31" y="168"/>
                  </a:lnTo>
                  <a:lnTo>
                    <a:pt x="37" y="164"/>
                  </a:lnTo>
                  <a:lnTo>
                    <a:pt x="42" y="160"/>
                  </a:lnTo>
                  <a:lnTo>
                    <a:pt x="48" y="156"/>
                  </a:lnTo>
                  <a:lnTo>
                    <a:pt x="54" y="152"/>
                  </a:lnTo>
                  <a:lnTo>
                    <a:pt x="59" y="145"/>
                  </a:lnTo>
                  <a:lnTo>
                    <a:pt x="63" y="139"/>
                  </a:lnTo>
                  <a:lnTo>
                    <a:pt x="67" y="133"/>
                  </a:lnTo>
                  <a:lnTo>
                    <a:pt x="71" y="128"/>
                  </a:lnTo>
                  <a:lnTo>
                    <a:pt x="71" y="122"/>
                  </a:lnTo>
                  <a:lnTo>
                    <a:pt x="73" y="120"/>
                  </a:lnTo>
                  <a:lnTo>
                    <a:pt x="75" y="116"/>
                  </a:lnTo>
                  <a:lnTo>
                    <a:pt x="77" y="112"/>
                  </a:lnTo>
                  <a:lnTo>
                    <a:pt x="77" y="109"/>
                  </a:lnTo>
                  <a:lnTo>
                    <a:pt x="77" y="103"/>
                  </a:lnTo>
                  <a:lnTo>
                    <a:pt x="77" y="99"/>
                  </a:lnTo>
                  <a:lnTo>
                    <a:pt x="78" y="97"/>
                  </a:lnTo>
                  <a:lnTo>
                    <a:pt x="77" y="92"/>
                  </a:lnTo>
                  <a:lnTo>
                    <a:pt x="77" y="88"/>
                  </a:lnTo>
                  <a:lnTo>
                    <a:pt x="77" y="84"/>
                  </a:lnTo>
                  <a:lnTo>
                    <a:pt x="77" y="80"/>
                  </a:lnTo>
                  <a:lnTo>
                    <a:pt x="73" y="73"/>
                  </a:lnTo>
                  <a:lnTo>
                    <a:pt x="71" y="67"/>
                  </a:lnTo>
                  <a:lnTo>
                    <a:pt x="67" y="59"/>
                  </a:lnTo>
                  <a:lnTo>
                    <a:pt x="63" y="54"/>
                  </a:lnTo>
                  <a:lnTo>
                    <a:pt x="59" y="48"/>
                  </a:lnTo>
                  <a:lnTo>
                    <a:pt x="54" y="42"/>
                  </a:lnTo>
                  <a:lnTo>
                    <a:pt x="48" y="36"/>
                  </a:lnTo>
                  <a:lnTo>
                    <a:pt x="42" y="33"/>
                  </a:lnTo>
                  <a:lnTo>
                    <a:pt x="37" y="29"/>
                  </a:lnTo>
                  <a:lnTo>
                    <a:pt x="31" y="25"/>
                  </a:lnTo>
                  <a:lnTo>
                    <a:pt x="27" y="23"/>
                  </a:lnTo>
                  <a:lnTo>
                    <a:pt x="23" y="21"/>
                  </a:lnTo>
                  <a:lnTo>
                    <a:pt x="19" y="21"/>
                  </a:lnTo>
                  <a:lnTo>
                    <a:pt x="16" y="21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235"/>
            <p:cNvSpPr>
              <a:spLocks/>
            </p:cNvSpPr>
            <p:nvPr/>
          </p:nvSpPr>
          <p:spPr bwMode="auto">
            <a:xfrm>
              <a:off x="6703639" y="3868107"/>
              <a:ext cx="130227" cy="85318"/>
            </a:xfrm>
            <a:custGeom>
              <a:avLst/>
              <a:gdLst>
                <a:gd name="T0" fmla="*/ 0 w 57"/>
                <a:gd name="T1" fmla="*/ 17 h 36"/>
                <a:gd name="T2" fmla="*/ 2 w 57"/>
                <a:gd name="T3" fmla="*/ 11 h 36"/>
                <a:gd name="T4" fmla="*/ 6 w 57"/>
                <a:gd name="T5" fmla="*/ 8 h 36"/>
                <a:gd name="T6" fmla="*/ 10 w 57"/>
                <a:gd name="T7" fmla="*/ 4 h 36"/>
                <a:gd name="T8" fmla="*/ 14 w 57"/>
                <a:gd name="T9" fmla="*/ 0 h 36"/>
                <a:gd name="T10" fmla="*/ 17 w 57"/>
                <a:gd name="T11" fmla="*/ 4 h 36"/>
                <a:gd name="T12" fmla="*/ 23 w 57"/>
                <a:gd name="T13" fmla="*/ 8 h 36"/>
                <a:gd name="T14" fmla="*/ 27 w 57"/>
                <a:gd name="T15" fmla="*/ 9 h 36"/>
                <a:gd name="T16" fmla="*/ 35 w 57"/>
                <a:gd name="T17" fmla="*/ 11 h 36"/>
                <a:gd name="T18" fmla="*/ 38 w 57"/>
                <a:gd name="T19" fmla="*/ 11 h 36"/>
                <a:gd name="T20" fmla="*/ 44 w 57"/>
                <a:gd name="T21" fmla="*/ 13 h 36"/>
                <a:gd name="T22" fmla="*/ 50 w 57"/>
                <a:gd name="T23" fmla="*/ 13 h 36"/>
                <a:gd name="T24" fmla="*/ 57 w 57"/>
                <a:gd name="T25" fmla="*/ 15 h 36"/>
                <a:gd name="T26" fmla="*/ 57 w 57"/>
                <a:gd name="T27" fmla="*/ 19 h 36"/>
                <a:gd name="T28" fmla="*/ 57 w 57"/>
                <a:gd name="T29" fmla="*/ 25 h 36"/>
                <a:gd name="T30" fmla="*/ 57 w 57"/>
                <a:gd name="T31" fmla="*/ 30 h 36"/>
                <a:gd name="T32" fmla="*/ 57 w 57"/>
                <a:gd name="T33" fmla="*/ 36 h 36"/>
                <a:gd name="T34" fmla="*/ 54 w 57"/>
                <a:gd name="T35" fmla="*/ 34 h 36"/>
                <a:gd name="T36" fmla="*/ 48 w 57"/>
                <a:gd name="T37" fmla="*/ 34 h 36"/>
                <a:gd name="T38" fmla="*/ 44 w 57"/>
                <a:gd name="T39" fmla="*/ 34 h 36"/>
                <a:gd name="T40" fmla="*/ 42 w 57"/>
                <a:gd name="T41" fmla="*/ 34 h 36"/>
                <a:gd name="T42" fmla="*/ 36 w 57"/>
                <a:gd name="T43" fmla="*/ 32 h 36"/>
                <a:gd name="T44" fmla="*/ 33 w 57"/>
                <a:gd name="T45" fmla="*/ 32 h 36"/>
                <a:gd name="T46" fmla="*/ 29 w 57"/>
                <a:gd name="T47" fmla="*/ 30 h 36"/>
                <a:gd name="T48" fmla="*/ 27 w 57"/>
                <a:gd name="T49" fmla="*/ 30 h 36"/>
                <a:gd name="T50" fmla="*/ 19 w 57"/>
                <a:gd name="T51" fmla="*/ 27 h 36"/>
                <a:gd name="T52" fmla="*/ 12 w 57"/>
                <a:gd name="T53" fmla="*/ 25 h 36"/>
                <a:gd name="T54" fmla="*/ 6 w 57"/>
                <a:gd name="T55" fmla="*/ 19 h 36"/>
                <a:gd name="T56" fmla="*/ 0 w 57"/>
                <a:gd name="T57" fmla="*/ 17 h 36"/>
                <a:gd name="T58" fmla="*/ 0 w 57"/>
                <a:gd name="T5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" h="36">
                  <a:moveTo>
                    <a:pt x="0" y="17"/>
                  </a:moveTo>
                  <a:lnTo>
                    <a:pt x="2" y="11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4" y="0"/>
                  </a:lnTo>
                  <a:lnTo>
                    <a:pt x="17" y="4"/>
                  </a:lnTo>
                  <a:lnTo>
                    <a:pt x="23" y="8"/>
                  </a:lnTo>
                  <a:lnTo>
                    <a:pt x="27" y="9"/>
                  </a:lnTo>
                  <a:lnTo>
                    <a:pt x="35" y="11"/>
                  </a:lnTo>
                  <a:lnTo>
                    <a:pt x="38" y="11"/>
                  </a:lnTo>
                  <a:lnTo>
                    <a:pt x="44" y="13"/>
                  </a:lnTo>
                  <a:lnTo>
                    <a:pt x="50" y="13"/>
                  </a:lnTo>
                  <a:lnTo>
                    <a:pt x="57" y="15"/>
                  </a:lnTo>
                  <a:lnTo>
                    <a:pt x="57" y="19"/>
                  </a:lnTo>
                  <a:lnTo>
                    <a:pt x="57" y="25"/>
                  </a:lnTo>
                  <a:lnTo>
                    <a:pt x="57" y="30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36" y="32"/>
                  </a:lnTo>
                  <a:lnTo>
                    <a:pt x="33" y="32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19" y="27"/>
                  </a:lnTo>
                  <a:lnTo>
                    <a:pt x="12" y="25"/>
                  </a:lnTo>
                  <a:lnTo>
                    <a:pt x="6" y="1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236"/>
            <p:cNvSpPr>
              <a:spLocks/>
            </p:cNvSpPr>
            <p:nvPr/>
          </p:nvSpPr>
          <p:spPr bwMode="auto">
            <a:xfrm>
              <a:off x="6613828" y="3513355"/>
              <a:ext cx="220039" cy="318828"/>
            </a:xfrm>
            <a:custGeom>
              <a:avLst/>
              <a:gdLst>
                <a:gd name="T0" fmla="*/ 21 w 97"/>
                <a:gd name="T1" fmla="*/ 101 h 143"/>
                <a:gd name="T2" fmla="*/ 21 w 97"/>
                <a:gd name="T3" fmla="*/ 109 h 143"/>
                <a:gd name="T4" fmla="*/ 23 w 97"/>
                <a:gd name="T5" fmla="*/ 116 h 143"/>
                <a:gd name="T6" fmla="*/ 25 w 97"/>
                <a:gd name="T7" fmla="*/ 126 h 143"/>
                <a:gd name="T8" fmla="*/ 23 w 97"/>
                <a:gd name="T9" fmla="*/ 131 h 143"/>
                <a:gd name="T10" fmla="*/ 16 w 97"/>
                <a:gd name="T11" fmla="*/ 139 h 143"/>
                <a:gd name="T12" fmla="*/ 8 w 97"/>
                <a:gd name="T13" fmla="*/ 137 h 143"/>
                <a:gd name="T14" fmla="*/ 4 w 97"/>
                <a:gd name="T15" fmla="*/ 126 h 143"/>
                <a:gd name="T16" fmla="*/ 0 w 97"/>
                <a:gd name="T17" fmla="*/ 114 h 143"/>
                <a:gd name="T18" fmla="*/ 0 w 97"/>
                <a:gd name="T19" fmla="*/ 101 h 143"/>
                <a:gd name="T20" fmla="*/ 0 w 97"/>
                <a:gd name="T21" fmla="*/ 92 h 143"/>
                <a:gd name="T22" fmla="*/ 0 w 97"/>
                <a:gd name="T23" fmla="*/ 80 h 143"/>
                <a:gd name="T24" fmla="*/ 2 w 97"/>
                <a:gd name="T25" fmla="*/ 71 h 143"/>
                <a:gd name="T26" fmla="*/ 6 w 97"/>
                <a:gd name="T27" fmla="*/ 63 h 143"/>
                <a:gd name="T28" fmla="*/ 10 w 97"/>
                <a:gd name="T29" fmla="*/ 54 h 143"/>
                <a:gd name="T30" fmla="*/ 14 w 97"/>
                <a:gd name="T31" fmla="*/ 46 h 143"/>
                <a:gd name="T32" fmla="*/ 18 w 97"/>
                <a:gd name="T33" fmla="*/ 38 h 143"/>
                <a:gd name="T34" fmla="*/ 25 w 97"/>
                <a:gd name="T35" fmla="*/ 31 h 143"/>
                <a:gd name="T36" fmla="*/ 31 w 97"/>
                <a:gd name="T37" fmla="*/ 23 h 143"/>
                <a:gd name="T38" fmla="*/ 38 w 97"/>
                <a:gd name="T39" fmla="*/ 17 h 143"/>
                <a:gd name="T40" fmla="*/ 46 w 97"/>
                <a:gd name="T41" fmla="*/ 14 h 143"/>
                <a:gd name="T42" fmla="*/ 54 w 97"/>
                <a:gd name="T43" fmla="*/ 10 h 143"/>
                <a:gd name="T44" fmla="*/ 63 w 97"/>
                <a:gd name="T45" fmla="*/ 6 h 143"/>
                <a:gd name="T46" fmla="*/ 73 w 97"/>
                <a:gd name="T47" fmla="*/ 2 h 143"/>
                <a:gd name="T48" fmla="*/ 82 w 97"/>
                <a:gd name="T49" fmla="*/ 0 h 143"/>
                <a:gd name="T50" fmla="*/ 92 w 97"/>
                <a:gd name="T51" fmla="*/ 0 h 143"/>
                <a:gd name="T52" fmla="*/ 97 w 97"/>
                <a:gd name="T53" fmla="*/ 4 h 143"/>
                <a:gd name="T54" fmla="*/ 97 w 97"/>
                <a:gd name="T55" fmla="*/ 14 h 143"/>
                <a:gd name="T56" fmla="*/ 94 w 97"/>
                <a:gd name="T57" fmla="*/ 19 h 143"/>
                <a:gd name="T58" fmla="*/ 84 w 97"/>
                <a:gd name="T59" fmla="*/ 19 h 143"/>
                <a:gd name="T60" fmla="*/ 73 w 97"/>
                <a:gd name="T61" fmla="*/ 23 h 143"/>
                <a:gd name="T62" fmla="*/ 61 w 97"/>
                <a:gd name="T63" fmla="*/ 29 h 143"/>
                <a:gd name="T64" fmla="*/ 48 w 97"/>
                <a:gd name="T65" fmla="*/ 36 h 143"/>
                <a:gd name="T66" fmla="*/ 38 w 97"/>
                <a:gd name="T67" fmla="*/ 48 h 143"/>
                <a:gd name="T68" fmla="*/ 29 w 97"/>
                <a:gd name="T69" fmla="*/ 59 h 143"/>
                <a:gd name="T70" fmla="*/ 25 w 97"/>
                <a:gd name="T71" fmla="*/ 73 h 143"/>
                <a:gd name="T72" fmla="*/ 21 w 97"/>
                <a:gd name="T73" fmla="*/ 84 h 143"/>
                <a:gd name="T74" fmla="*/ 21 w 97"/>
                <a:gd name="T75" fmla="*/ 92 h 143"/>
                <a:gd name="T76" fmla="*/ 21 w 97"/>
                <a:gd name="T77" fmla="*/ 9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" h="143">
                  <a:moveTo>
                    <a:pt x="21" y="97"/>
                  </a:moveTo>
                  <a:lnTo>
                    <a:pt x="21" y="101"/>
                  </a:lnTo>
                  <a:lnTo>
                    <a:pt x="21" y="105"/>
                  </a:lnTo>
                  <a:lnTo>
                    <a:pt x="21" y="109"/>
                  </a:lnTo>
                  <a:lnTo>
                    <a:pt x="23" y="112"/>
                  </a:lnTo>
                  <a:lnTo>
                    <a:pt x="23" y="116"/>
                  </a:lnTo>
                  <a:lnTo>
                    <a:pt x="25" y="120"/>
                  </a:lnTo>
                  <a:lnTo>
                    <a:pt x="25" y="126"/>
                  </a:lnTo>
                  <a:lnTo>
                    <a:pt x="27" y="130"/>
                  </a:lnTo>
                  <a:lnTo>
                    <a:pt x="23" y="131"/>
                  </a:lnTo>
                  <a:lnTo>
                    <a:pt x="19" y="135"/>
                  </a:lnTo>
                  <a:lnTo>
                    <a:pt x="16" y="139"/>
                  </a:lnTo>
                  <a:lnTo>
                    <a:pt x="12" y="143"/>
                  </a:lnTo>
                  <a:lnTo>
                    <a:pt x="8" y="137"/>
                  </a:lnTo>
                  <a:lnTo>
                    <a:pt x="6" y="131"/>
                  </a:lnTo>
                  <a:lnTo>
                    <a:pt x="4" y="126"/>
                  </a:lnTo>
                  <a:lnTo>
                    <a:pt x="4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2" y="76"/>
                  </a:lnTo>
                  <a:lnTo>
                    <a:pt x="2" y="71"/>
                  </a:lnTo>
                  <a:lnTo>
                    <a:pt x="4" y="67"/>
                  </a:lnTo>
                  <a:lnTo>
                    <a:pt x="6" y="63"/>
                  </a:lnTo>
                  <a:lnTo>
                    <a:pt x="8" y="59"/>
                  </a:lnTo>
                  <a:lnTo>
                    <a:pt x="10" y="54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38"/>
                  </a:lnTo>
                  <a:lnTo>
                    <a:pt x="21" y="35"/>
                  </a:lnTo>
                  <a:lnTo>
                    <a:pt x="25" y="31"/>
                  </a:lnTo>
                  <a:lnTo>
                    <a:pt x="29" y="29"/>
                  </a:lnTo>
                  <a:lnTo>
                    <a:pt x="31" y="23"/>
                  </a:lnTo>
                  <a:lnTo>
                    <a:pt x="35" y="21"/>
                  </a:lnTo>
                  <a:lnTo>
                    <a:pt x="38" y="17"/>
                  </a:lnTo>
                  <a:lnTo>
                    <a:pt x="42" y="16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10"/>
                  </a:lnTo>
                  <a:lnTo>
                    <a:pt x="59" y="8"/>
                  </a:lnTo>
                  <a:lnTo>
                    <a:pt x="63" y="6"/>
                  </a:lnTo>
                  <a:lnTo>
                    <a:pt x="67" y="4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7" y="0"/>
                  </a:lnTo>
                  <a:lnTo>
                    <a:pt x="97" y="4"/>
                  </a:lnTo>
                  <a:lnTo>
                    <a:pt x="97" y="8"/>
                  </a:lnTo>
                  <a:lnTo>
                    <a:pt x="97" y="14"/>
                  </a:lnTo>
                  <a:lnTo>
                    <a:pt x="97" y="19"/>
                  </a:lnTo>
                  <a:lnTo>
                    <a:pt x="94" y="19"/>
                  </a:lnTo>
                  <a:lnTo>
                    <a:pt x="88" y="19"/>
                  </a:lnTo>
                  <a:lnTo>
                    <a:pt x="84" y="19"/>
                  </a:lnTo>
                  <a:lnTo>
                    <a:pt x="80" y="21"/>
                  </a:lnTo>
                  <a:lnTo>
                    <a:pt x="73" y="23"/>
                  </a:lnTo>
                  <a:lnTo>
                    <a:pt x="67" y="25"/>
                  </a:lnTo>
                  <a:lnTo>
                    <a:pt x="61" y="29"/>
                  </a:lnTo>
                  <a:lnTo>
                    <a:pt x="54" y="33"/>
                  </a:lnTo>
                  <a:lnTo>
                    <a:pt x="48" y="36"/>
                  </a:lnTo>
                  <a:lnTo>
                    <a:pt x="44" y="42"/>
                  </a:lnTo>
                  <a:lnTo>
                    <a:pt x="38" y="48"/>
                  </a:lnTo>
                  <a:lnTo>
                    <a:pt x="35" y="54"/>
                  </a:lnTo>
                  <a:lnTo>
                    <a:pt x="29" y="59"/>
                  </a:lnTo>
                  <a:lnTo>
                    <a:pt x="27" y="67"/>
                  </a:lnTo>
                  <a:lnTo>
                    <a:pt x="25" y="73"/>
                  </a:lnTo>
                  <a:lnTo>
                    <a:pt x="23" y="80"/>
                  </a:lnTo>
                  <a:lnTo>
                    <a:pt x="21" y="84"/>
                  </a:lnTo>
                  <a:lnTo>
                    <a:pt x="21" y="88"/>
                  </a:lnTo>
                  <a:lnTo>
                    <a:pt x="21" y="92"/>
                  </a:lnTo>
                  <a:lnTo>
                    <a:pt x="21" y="97"/>
                  </a:lnTo>
                  <a:lnTo>
                    <a:pt x="21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64" name="그룹 163"/>
            <p:cNvGrpSpPr/>
            <p:nvPr/>
          </p:nvGrpSpPr>
          <p:grpSpPr>
            <a:xfrm rot="14165007">
              <a:off x="6663224" y="3943399"/>
              <a:ext cx="493962" cy="287394"/>
              <a:chOff x="6442732" y="4734216"/>
              <a:chExt cx="422040" cy="245550"/>
            </a:xfrm>
          </p:grpSpPr>
          <p:sp>
            <p:nvSpPr>
              <p:cNvPr id="330" name="Freeform 160"/>
              <p:cNvSpPr>
                <a:spLocks/>
              </p:cNvSpPr>
              <p:nvPr/>
            </p:nvSpPr>
            <p:spPr bwMode="auto">
              <a:xfrm>
                <a:off x="6454241" y="4757236"/>
                <a:ext cx="372164" cy="180325"/>
              </a:xfrm>
              <a:custGeom>
                <a:avLst/>
                <a:gdLst>
                  <a:gd name="T0" fmla="*/ 22 w 194"/>
                  <a:gd name="T1" fmla="*/ 5 h 93"/>
                  <a:gd name="T2" fmla="*/ 36 w 194"/>
                  <a:gd name="T3" fmla="*/ 17 h 93"/>
                  <a:gd name="T4" fmla="*/ 47 w 194"/>
                  <a:gd name="T5" fmla="*/ 22 h 93"/>
                  <a:gd name="T6" fmla="*/ 55 w 194"/>
                  <a:gd name="T7" fmla="*/ 26 h 93"/>
                  <a:gd name="T8" fmla="*/ 62 w 194"/>
                  <a:gd name="T9" fmla="*/ 28 h 93"/>
                  <a:gd name="T10" fmla="*/ 70 w 194"/>
                  <a:gd name="T11" fmla="*/ 32 h 93"/>
                  <a:gd name="T12" fmla="*/ 78 w 194"/>
                  <a:gd name="T13" fmla="*/ 34 h 93"/>
                  <a:gd name="T14" fmla="*/ 85 w 194"/>
                  <a:gd name="T15" fmla="*/ 36 h 93"/>
                  <a:gd name="T16" fmla="*/ 95 w 194"/>
                  <a:gd name="T17" fmla="*/ 38 h 93"/>
                  <a:gd name="T18" fmla="*/ 102 w 194"/>
                  <a:gd name="T19" fmla="*/ 39 h 93"/>
                  <a:gd name="T20" fmla="*/ 110 w 194"/>
                  <a:gd name="T21" fmla="*/ 41 h 93"/>
                  <a:gd name="T22" fmla="*/ 117 w 194"/>
                  <a:gd name="T23" fmla="*/ 45 h 93"/>
                  <a:gd name="T24" fmla="*/ 125 w 194"/>
                  <a:gd name="T25" fmla="*/ 47 h 93"/>
                  <a:gd name="T26" fmla="*/ 135 w 194"/>
                  <a:gd name="T27" fmla="*/ 49 h 93"/>
                  <a:gd name="T28" fmla="*/ 142 w 194"/>
                  <a:gd name="T29" fmla="*/ 57 h 93"/>
                  <a:gd name="T30" fmla="*/ 155 w 194"/>
                  <a:gd name="T31" fmla="*/ 62 h 93"/>
                  <a:gd name="T32" fmla="*/ 169 w 194"/>
                  <a:gd name="T33" fmla="*/ 66 h 93"/>
                  <a:gd name="T34" fmla="*/ 182 w 194"/>
                  <a:gd name="T35" fmla="*/ 72 h 93"/>
                  <a:gd name="T36" fmla="*/ 190 w 194"/>
                  <a:gd name="T37" fmla="*/ 81 h 93"/>
                  <a:gd name="T38" fmla="*/ 192 w 194"/>
                  <a:gd name="T39" fmla="*/ 89 h 93"/>
                  <a:gd name="T40" fmla="*/ 188 w 194"/>
                  <a:gd name="T41" fmla="*/ 93 h 93"/>
                  <a:gd name="T42" fmla="*/ 180 w 194"/>
                  <a:gd name="T43" fmla="*/ 93 h 93"/>
                  <a:gd name="T44" fmla="*/ 173 w 194"/>
                  <a:gd name="T45" fmla="*/ 93 h 93"/>
                  <a:gd name="T46" fmla="*/ 165 w 194"/>
                  <a:gd name="T47" fmla="*/ 91 h 93"/>
                  <a:gd name="T48" fmla="*/ 157 w 194"/>
                  <a:gd name="T49" fmla="*/ 89 h 93"/>
                  <a:gd name="T50" fmla="*/ 148 w 194"/>
                  <a:gd name="T51" fmla="*/ 87 h 93"/>
                  <a:gd name="T52" fmla="*/ 142 w 194"/>
                  <a:gd name="T53" fmla="*/ 85 h 93"/>
                  <a:gd name="T54" fmla="*/ 135 w 194"/>
                  <a:gd name="T55" fmla="*/ 81 h 93"/>
                  <a:gd name="T56" fmla="*/ 127 w 194"/>
                  <a:gd name="T57" fmla="*/ 79 h 93"/>
                  <a:gd name="T58" fmla="*/ 117 w 194"/>
                  <a:gd name="T59" fmla="*/ 76 h 93"/>
                  <a:gd name="T60" fmla="*/ 110 w 194"/>
                  <a:gd name="T61" fmla="*/ 72 h 93"/>
                  <a:gd name="T62" fmla="*/ 104 w 194"/>
                  <a:gd name="T63" fmla="*/ 70 h 93"/>
                  <a:gd name="T64" fmla="*/ 97 w 194"/>
                  <a:gd name="T65" fmla="*/ 66 h 93"/>
                  <a:gd name="T66" fmla="*/ 89 w 194"/>
                  <a:gd name="T67" fmla="*/ 64 h 93"/>
                  <a:gd name="T68" fmla="*/ 81 w 194"/>
                  <a:gd name="T69" fmla="*/ 62 h 93"/>
                  <a:gd name="T70" fmla="*/ 74 w 194"/>
                  <a:gd name="T71" fmla="*/ 60 h 93"/>
                  <a:gd name="T72" fmla="*/ 64 w 194"/>
                  <a:gd name="T73" fmla="*/ 58 h 93"/>
                  <a:gd name="T74" fmla="*/ 53 w 194"/>
                  <a:gd name="T75" fmla="*/ 57 h 93"/>
                  <a:gd name="T76" fmla="*/ 45 w 194"/>
                  <a:gd name="T77" fmla="*/ 55 h 93"/>
                  <a:gd name="T78" fmla="*/ 38 w 194"/>
                  <a:gd name="T79" fmla="*/ 53 h 93"/>
                  <a:gd name="T80" fmla="*/ 30 w 194"/>
                  <a:gd name="T81" fmla="*/ 49 h 93"/>
                  <a:gd name="T82" fmla="*/ 19 w 194"/>
                  <a:gd name="T83" fmla="*/ 45 h 93"/>
                  <a:gd name="T84" fmla="*/ 7 w 194"/>
                  <a:gd name="T85" fmla="*/ 38 h 93"/>
                  <a:gd name="T86" fmla="*/ 0 w 194"/>
                  <a:gd name="T87" fmla="*/ 28 h 93"/>
                  <a:gd name="T88" fmla="*/ 0 w 194"/>
                  <a:gd name="T89" fmla="*/ 17 h 93"/>
                  <a:gd name="T90" fmla="*/ 5 w 194"/>
                  <a:gd name="T91" fmla="*/ 7 h 93"/>
                  <a:gd name="T92" fmla="*/ 11 w 194"/>
                  <a:gd name="T93" fmla="*/ 1 h 93"/>
                  <a:gd name="T94" fmla="*/ 17 w 194"/>
                  <a:gd name="T9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93">
                    <a:moveTo>
                      <a:pt x="17" y="0"/>
                    </a:moveTo>
                    <a:lnTo>
                      <a:pt x="22" y="5"/>
                    </a:lnTo>
                    <a:lnTo>
                      <a:pt x="30" y="11"/>
                    </a:lnTo>
                    <a:lnTo>
                      <a:pt x="36" y="17"/>
                    </a:lnTo>
                    <a:lnTo>
                      <a:pt x="43" y="20"/>
                    </a:lnTo>
                    <a:lnTo>
                      <a:pt x="47" y="22"/>
                    </a:lnTo>
                    <a:lnTo>
                      <a:pt x="51" y="24"/>
                    </a:lnTo>
                    <a:lnTo>
                      <a:pt x="55" y="26"/>
                    </a:lnTo>
                    <a:lnTo>
                      <a:pt x="59" y="28"/>
                    </a:lnTo>
                    <a:lnTo>
                      <a:pt x="62" y="28"/>
                    </a:lnTo>
                    <a:lnTo>
                      <a:pt x="66" y="30"/>
                    </a:lnTo>
                    <a:lnTo>
                      <a:pt x="70" y="32"/>
                    </a:lnTo>
                    <a:lnTo>
                      <a:pt x="74" y="34"/>
                    </a:lnTo>
                    <a:lnTo>
                      <a:pt x="78" y="34"/>
                    </a:lnTo>
                    <a:lnTo>
                      <a:pt x="81" y="36"/>
                    </a:lnTo>
                    <a:lnTo>
                      <a:pt x="85" y="36"/>
                    </a:lnTo>
                    <a:lnTo>
                      <a:pt x="89" y="38"/>
                    </a:lnTo>
                    <a:lnTo>
                      <a:pt x="95" y="38"/>
                    </a:lnTo>
                    <a:lnTo>
                      <a:pt x="98" y="39"/>
                    </a:lnTo>
                    <a:lnTo>
                      <a:pt x="102" y="39"/>
                    </a:lnTo>
                    <a:lnTo>
                      <a:pt x="106" y="41"/>
                    </a:lnTo>
                    <a:lnTo>
                      <a:pt x="110" y="41"/>
                    </a:lnTo>
                    <a:lnTo>
                      <a:pt x="114" y="43"/>
                    </a:lnTo>
                    <a:lnTo>
                      <a:pt x="117" y="45"/>
                    </a:lnTo>
                    <a:lnTo>
                      <a:pt x="121" y="45"/>
                    </a:lnTo>
                    <a:lnTo>
                      <a:pt x="125" y="47"/>
                    </a:lnTo>
                    <a:lnTo>
                      <a:pt x="129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2" y="57"/>
                    </a:lnTo>
                    <a:lnTo>
                      <a:pt x="148" y="60"/>
                    </a:lnTo>
                    <a:lnTo>
                      <a:pt x="155" y="62"/>
                    </a:lnTo>
                    <a:lnTo>
                      <a:pt x="163" y="64"/>
                    </a:lnTo>
                    <a:lnTo>
                      <a:pt x="169" y="66"/>
                    </a:lnTo>
                    <a:lnTo>
                      <a:pt x="176" y="68"/>
                    </a:lnTo>
                    <a:lnTo>
                      <a:pt x="182" y="72"/>
                    </a:lnTo>
                    <a:lnTo>
                      <a:pt x="190" y="77"/>
                    </a:lnTo>
                    <a:lnTo>
                      <a:pt x="190" y="81"/>
                    </a:lnTo>
                    <a:lnTo>
                      <a:pt x="192" y="85"/>
                    </a:lnTo>
                    <a:lnTo>
                      <a:pt x="192" y="89"/>
                    </a:lnTo>
                    <a:lnTo>
                      <a:pt x="194" y="93"/>
                    </a:lnTo>
                    <a:lnTo>
                      <a:pt x="188" y="93"/>
                    </a:lnTo>
                    <a:lnTo>
                      <a:pt x="184" y="93"/>
                    </a:lnTo>
                    <a:lnTo>
                      <a:pt x="180" y="93"/>
                    </a:lnTo>
                    <a:lnTo>
                      <a:pt x="176" y="93"/>
                    </a:lnTo>
                    <a:lnTo>
                      <a:pt x="173" y="93"/>
                    </a:lnTo>
                    <a:lnTo>
                      <a:pt x="169" y="91"/>
                    </a:lnTo>
                    <a:lnTo>
                      <a:pt x="165" y="91"/>
                    </a:lnTo>
                    <a:lnTo>
                      <a:pt x="161" y="91"/>
                    </a:lnTo>
                    <a:lnTo>
                      <a:pt x="157" y="89"/>
                    </a:lnTo>
                    <a:lnTo>
                      <a:pt x="154" y="89"/>
                    </a:lnTo>
                    <a:lnTo>
                      <a:pt x="148" y="87"/>
                    </a:lnTo>
                    <a:lnTo>
                      <a:pt x="146" y="87"/>
                    </a:lnTo>
                    <a:lnTo>
                      <a:pt x="142" y="85"/>
                    </a:lnTo>
                    <a:lnTo>
                      <a:pt x="138" y="83"/>
                    </a:lnTo>
                    <a:lnTo>
                      <a:pt x="135" y="81"/>
                    </a:lnTo>
                    <a:lnTo>
                      <a:pt x="131" y="81"/>
                    </a:lnTo>
                    <a:lnTo>
                      <a:pt x="127" y="79"/>
                    </a:lnTo>
                    <a:lnTo>
                      <a:pt x="123" y="77"/>
                    </a:lnTo>
                    <a:lnTo>
                      <a:pt x="117" y="76"/>
                    </a:lnTo>
                    <a:lnTo>
                      <a:pt x="116" y="74"/>
                    </a:lnTo>
                    <a:lnTo>
                      <a:pt x="110" y="72"/>
                    </a:lnTo>
                    <a:lnTo>
                      <a:pt x="108" y="70"/>
                    </a:lnTo>
                    <a:lnTo>
                      <a:pt x="104" y="70"/>
                    </a:lnTo>
                    <a:lnTo>
                      <a:pt x="100" y="68"/>
                    </a:lnTo>
                    <a:lnTo>
                      <a:pt x="97" y="66"/>
                    </a:lnTo>
                    <a:lnTo>
                      <a:pt x="93" y="66"/>
                    </a:lnTo>
                    <a:lnTo>
                      <a:pt x="89" y="64"/>
                    </a:lnTo>
                    <a:lnTo>
                      <a:pt x="85" y="64"/>
                    </a:lnTo>
                    <a:lnTo>
                      <a:pt x="81" y="62"/>
                    </a:lnTo>
                    <a:lnTo>
                      <a:pt x="78" y="60"/>
                    </a:lnTo>
                    <a:lnTo>
                      <a:pt x="74" y="60"/>
                    </a:lnTo>
                    <a:lnTo>
                      <a:pt x="70" y="60"/>
                    </a:lnTo>
                    <a:lnTo>
                      <a:pt x="64" y="58"/>
                    </a:lnTo>
                    <a:lnTo>
                      <a:pt x="57" y="58"/>
                    </a:lnTo>
                    <a:lnTo>
                      <a:pt x="53" y="57"/>
                    </a:lnTo>
                    <a:lnTo>
                      <a:pt x="49" y="57"/>
                    </a:lnTo>
                    <a:lnTo>
                      <a:pt x="45" y="55"/>
                    </a:lnTo>
                    <a:lnTo>
                      <a:pt x="41" y="55"/>
                    </a:lnTo>
                    <a:lnTo>
                      <a:pt x="38" y="53"/>
                    </a:lnTo>
                    <a:lnTo>
                      <a:pt x="34" y="51"/>
                    </a:lnTo>
                    <a:lnTo>
                      <a:pt x="30" y="49"/>
                    </a:lnTo>
                    <a:lnTo>
                      <a:pt x="26" y="49"/>
                    </a:lnTo>
                    <a:lnTo>
                      <a:pt x="19" y="45"/>
                    </a:lnTo>
                    <a:lnTo>
                      <a:pt x="13" y="41"/>
                    </a:lnTo>
                    <a:lnTo>
                      <a:pt x="7" y="38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3" y="11"/>
                    </a:lnTo>
                    <a:lnTo>
                      <a:pt x="5" y="7"/>
                    </a:lnTo>
                    <a:lnTo>
                      <a:pt x="9" y="5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185"/>
              <p:cNvSpPr>
                <a:spLocks/>
              </p:cNvSpPr>
              <p:nvPr/>
            </p:nvSpPr>
            <p:spPr bwMode="auto">
              <a:xfrm>
                <a:off x="6442732" y="4734216"/>
                <a:ext cx="422040" cy="245550"/>
              </a:xfrm>
              <a:custGeom>
                <a:avLst/>
                <a:gdLst>
                  <a:gd name="T0" fmla="*/ 27 w 219"/>
                  <a:gd name="T1" fmla="*/ 0 h 129"/>
                  <a:gd name="T2" fmla="*/ 205 w 219"/>
                  <a:gd name="T3" fmla="*/ 74 h 129"/>
                  <a:gd name="T4" fmla="*/ 215 w 219"/>
                  <a:gd name="T5" fmla="*/ 88 h 129"/>
                  <a:gd name="T6" fmla="*/ 219 w 219"/>
                  <a:gd name="T7" fmla="*/ 101 h 129"/>
                  <a:gd name="T8" fmla="*/ 219 w 219"/>
                  <a:gd name="T9" fmla="*/ 110 h 129"/>
                  <a:gd name="T10" fmla="*/ 213 w 219"/>
                  <a:gd name="T11" fmla="*/ 120 h 129"/>
                  <a:gd name="T12" fmla="*/ 205 w 219"/>
                  <a:gd name="T13" fmla="*/ 126 h 129"/>
                  <a:gd name="T14" fmla="*/ 194 w 219"/>
                  <a:gd name="T15" fmla="*/ 129 h 129"/>
                  <a:gd name="T16" fmla="*/ 184 w 219"/>
                  <a:gd name="T17" fmla="*/ 129 h 129"/>
                  <a:gd name="T18" fmla="*/ 0 w 219"/>
                  <a:gd name="T19" fmla="*/ 69 h 129"/>
                  <a:gd name="T20" fmla="*/ 15 w 219"/>
                  <a:gd name="T21" fmla="*/ 46 h 129"/>
                  <a:gd name="T22" fmla="*/ 186 w 219"/>
                  <a:gd name="T23" fmla="*/ 107 h 129"/>
                  <a:gd name="T24" fmla="*/ 194 w 219"/>
                  <a:gd name="T25" fmla="*/ 107 h 129"/>
                  <a:gd name="T26" fmla="*/ 196 w 219"/>
                  <a:gd name="T27" fmla="*/ 103 h 129"/>
                  <a:gd name="T28" fmla="*/ 196 w 219"/>
                  <a:gd name="T29" fmla="*/ 97 h 129"/>
                  <a:gd name="T30" fmla="*/ 188 w 219"/>
                  <a:gd name="T31" fmla="*/ 91 h 129"/>
                  <a:gd name="T32" fmla="*/ 23 w 219"/>
                  <a:gd name="T33" fmla="*/ 27 h 129"/>
                  <a:gd name="T34" fmla="*/ 27 w 219"/>
                  <a:gd name="T35" fmla="*/ 0 h 129"/>
                  <a:gd name="T36" fmla="*/ 27 w 219"/>
                  <a:gd name="T3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9" h="129">
                    <a:moveTo>
                      <a:pt x="27" y="0"/>
                    </a:moveTo>
                    <a:lnTo>
                      <a:pt x="205" y="74"/>
                    </a:lnTo>
                    <a:lnTo>
                      <a:pt x="215" y="88"/>
                    </a:lnTo>
                    <a:lnTo>
                      <a:pt x="219" y="101"/>
                    </a:lnTo>
                    <a:lnTo>
                      <a:pt x="219" y="110"/>
                    </a:lnTo>
                    <a:lnTo>
                      <a:pt x="213" y="120"/>
                    </a:lnTo>
                    <a:lnTo>
                      <a:pt x="205" y="126"/>
                    </a:lnTo>
                    <a:lnTo>
                      <a:pt x="194" y="129"/>
                    </a:lnTo>
                    <a:lnTo>
                      <a:pt x="184" y="129"/>
                    </a:lnTo>
                    <a:lnTo>
                      <a:pt x="0" y="69"/>
                    </a:lnTo>
                    <a:lnTo>
                      <a:pt x="15" y="46"/>
                    </a:lnTo>
                    <a:lnTo>
                      <a:pt x="186" y="107"/>
                    </a:lnTo>
                    <a:lnTo>
                      <a:pt x="194" y="107"/>
                    </a:lnTo>
                    <a:lnTo>
                      <a:pt x="196" y="103"/>
                    </a:lnTo>
                    <a:lnTo>
                      <a:pt x="196" y="97"/>
                    </a:lnTo>
                    <a:lnTo>
                      <a:pt x="188" y="91"/>
                    </a:lnTo>
                    <a:lnTo>
                      <a:pt x="23" y="2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5" name="Freeform 105"/>
            <p:cNvSpPr>
              <a:spLocks/>
            </p:cNvSpPr>
            <p:nvPr/>
          </p:nvSpPr>
          <p:spPr bwMode="auto">
            <a:xfrm rot="9846618">
              <a:off x="4953749" y="4209778"/>
              <a:ext cx="180833" cy="174256"/>
            </a:xfrm>
            <a:custGeom>
              <a:avLst/>
              <a:gdLst>
                <a:gd name="T0" fmla="*/ 61 w 110"/>
                <a:gd name="T1" fmla="*/ 106 h 106"/>
                <a:gd name="T2" fmla="*/ 70 w 110"/>
                <a:gd name="T3" fmla="*/ 104 h 106"/>
                <a:gd name="T4" fmla="*/ 80 w 110"/>
                <a:gd name="T5" fmla="*/ 98 h 106"/>
                <a:gd name="T6" fmla="*/ 89 w 110"/>
                <a:gd name="T7" fmla="*/ 93 h 106"/>
                <a:gd name="T8" fmla="*/ 97 w 110"/>
                <a:gd name="T9" fmla="*/ 85 h 106"/>
                <a:gd name="T10" fmla="*/ 103 w 110"/>
                <a:gd name="T11" fmla="*/ 78 h 106"/>
                <a:gd name="T12" fmla="*/ 106 w 110"/>
                <a:gd name="T13" fmla="*/ 68 h 106"/>
                <a:gd name="T14" fmla="*/ 110 w 110"/>
                <a:gd name="T15" fmla="*/ 57 h 106"/>
                <a:gd name="T16" fmla="*/ 110 w 110"/>
                <a:gd name="T17" fmla="*/ 45 h 106"/>
                <a:gd name="T18" fmla="*/ 106 w 110"/>
                <a:gd name="T19" fmla="*/ 36 h 106"/>
                <a:gd name="T20" fmla="*/ 103 w 110"/>
                <a:gd name="T21" fmla="*/ 26 h 106"/>
                <a:gd name="T22" fmla="*/ 97 w 110"/>
                <a:gd name="T23" fmla="*/ 19 h 106"/>
                <a:gd name="T24" fmla="*/ 89 w 110"/>
                <a:gd name="T25" fmla="*/ 11 h 106"/>
                <a:gd name="T26" fmla="*/ 80 w 110"/>
                <a:gd name="T27" fmla="*/ 5 h 106"/>
                <a:gd name="T28" fmla="*/ 70 w 110"/>
                <a:gd name="T29" fmla="*/ 2 h 106"/>
                <a:gd name="T30" fmla="*/ 61 w 110"/>
                <a:gd name="T31" fmla="*/ 0 h 106"/>
                <a:gd name="T32" fmla="*/ 49 w 110"/>
                <a:gd name="T33" fmla="*/ 0 h 106"/>
                <a:gd name="T34" fmla="*/ 38 w 110"/>
                <a:gd name="T35" fmla="*/ 2 h 106"/>
                <a:gd name="T36" fmla="*/ 28 w 110"/>
                <a:gd name="T37" fmla="*/ 5 h 106"/>
                <a:gd name="T38" fmla="*/ 21 w 110"/>
                <a:gd name="T39" fmla="*/ 11 h 106"/>
                <a:gd name="T40" fmla="*/ 13 w 110"/>
                <a:gd name="T41" fmla="*/ 19 h 106"/>
                <a:gd name="T42" fmla="*/ 7 w 110"/>
                <a:gd name="T43" fmla="*/ 26 h 106"/>
                <a:gd name="T44" fmla="*/ 2 w 110"/>
                <a:gd name="T45" fmla="*/ 36 h 106"/>
                <a:gd name="T46" fmla="*/ 0 w 110"/>
                <a:gd name="T47" fmla="*/ 45 h 106"/>
                <a:gd name="T48" fmla="*/ 0 w 110"/>
                <a:gd name="T49" fmla="*/ 57 h 106"/>
                <a:gd name="T50" fmla="*/ 2 w 110"/>
                <a:gd name="T51" fmla="*/ 68 h 106"/>
                <a:gd name="T52" fmla="*/ 7 w 110"/>
                <a:gd name="T53" fmla="*/ 78 h 106"/>
                <a:gd name="T54" fmla="*/ 13 w 110"/>
                <a:gd name="T55" fmla="*/ 85 h 106"/>
                <a:gd name="T56" fmla="*/ 21 w 110"/>
                <a:gd name="T57" fmla="*/ 93 h 106"/>
                <a:gd name="T58" fmla="*/ 28 w 110"/>
                <a:gd name="T59" fmla="*/ 98 h 106"/>
                <a:gd name="T60" fmla="*/ 38 w 110"/>
                <a:gd name="T61" fmla="*/ 104 h 106"/>
                <a:gd name="T62" fmla="*/ 49 w 110"/>
                <a:gd name="T63" fmla="*/ 106 h 106"/>
                <a:gd name="T64" fmla="*/ 55 w 110"/>
                <a:gd name="T6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06">
                  <a:moveTo>
                    <a:pt x="55" y="106"/>
                  </a:moveTo>
                  <a:lnTo>
                    <a:pt x="61" y="106"/>
                  </a:lnTo>
                  <a:lnTo>
                    <a:pt x="66" y="106"/>
                  </a:lnTo>
                  <a:lnTo>
                    <a:pt x="70" y="104"/>
                  </a:lnTo>
                  <a:lnTo>
                    <a:pt x="76" y="102"/>
                  </a:lnTo>
                  <a:lnTo>
                    <a:pt x="80" y="98"/>
                  </a:lnTo>
                  <a:lnTo>
                    <a:pt x="85" y="97"/>
                  </a:lnTo>
                  <a:lnTo>
                    <a:pt x="89" y="93"/>
                  </a:lnTo>
                  <a:lnTo>
                    <a:pt x="95" y="91"/>
                  </a:lnTo>
                  <a:lnTo>
                    <a:pt x="97" y="85"/>
                  </a:lnTo>
                  <a:lnTo>
                    <a:pt x="101" y="81"/>
                  </a:lnTo>
                  <a:lnTo>
                    <a:pt x="103" y="78"/>
                  </a:lnTo>
                  <a:lnTo>
                    <a:pt x="106" y="74"/>
                  </a:lnTo>
                  <a:lnTo>
                    <a:pt x="106" y="68"/>
                  </a:lnTo>
                  <a:lnTo>
                    <a:pt x="108" y="62"/>
                  </a:lnTo>
                  <a:lnTo>
                    <a:pt x="110" y="57"/>
                  </a:lnTo>
                  <a:lnTo>
                    <a:pt x="110" y="51"/>
                  </a:lnTo>
                  <a:lnTo>
                    <a:pt x="110" y="45"/>
                  </a:lnTo>
                  <a:lnTo>
                    <a:pt x="108" y="41"/>
                  </a:lnTo>
                  <a:lnTo>
                    <a:pt x="106" y="36"/>
                  </a:lnTo>
                  <a:lnTo>
                    <a:pt x="106" y="32"/>
                  </a:lnTo>
                  <a:lnTo>
                    <a:pt x="103" y="26"/>
                  </a:lnTo>
                  <a:lnTo>
                    <a:pt x="101" y="22"/>
                  </a:lnTo>
                  <a:lnTo>
                    <a:pt x="97" y="19"/>
                  </a:lnTo>
                  <a:lnTo>
                    <a:pt x="95" y="15"/>
                  </a:lnTo>
                  <a:lnTo>
                    <a:pt x="89" y="11"/>
                  </a:lnTo>
                  <a:lnTo>
                    <a:pt x="85" y="7"/>
                  </a:lnTo>
                  <a:lnTo>
                    <a:pt x="80" y="5"/>
                  </a:lnTo>
                  <a:lnTo>
                    <a:pt x="76" y="3"/>
                  </a:lnTo>
                  <a:lnTo>
                    <a:pt x="70" y="2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4" y="3"/>
                  </a:lnTo>
                  <a:lnTo>
                    <a:pt x="28" y="5"/>
                  </a:lnTo>
                  <a:lnTo>
                    <a:pt x="25" y="7"/>
                  </a:lnTo>
                  <a:lnTo>
                    <a:pt x="21" y="11"/>
                  </a:lnTo>
                  <a:lnTo>
                    <a:pt x="17" y="15"/>
                  </a:lnTo>
                  <a:lnTo>
                    <a:pt x="13" y="19"/>
                  </a:lnTo>
                  <a:lnTo>
                    <a:pt x="9" y="22"/>
                  </a:lnTo>
                  <a:lnTo>
                    <a:pt x="7" y="26"/>
                  </a:lnTo>
                  <a:lnTo>
                    <a:pt x="6" y="32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8"/>
                  </a:lnTo>
                  <a:lnTo>
                    <a:pt x="6" y="74"/>
                  </a:lnTo>
                  <a:lnTo>
                    <a:pt x="7" y="78"/>
                  </a:lnTo>
                  <a:lnTo>
                    <a:pt x="9" y="81"/>
                  </a:lnTo>
                  <a:lnTo>
                    <a:pt x="13" y="85"/>
                  </a:lnTo>
                  <a:lnTo>
                    <a:pt x="17" y="91"/>
                  </a:lnTo>
                  <a:lnTo>
                    <a:pt x="21" y="93"/>
                  </a:lnTo>
                  <a:lnTo>
                    <a:pt x="25" y="97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4"/>
                  </a:lnTo>
                  <a:lnTo>
                    <a:pt x="44" y="106"/>
                  </a:lnTo>
                  <a:lnTo>
                    <a:pt x="49" y="106"/>
                  </a:lnTo>
                  <a:lnTo>
                    <a:pt x="55" y="106"/>
                  </a:lnTo>
                  <a:lnTo>
                    <a:pt x="55" y="106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20"/>
            <p:cNvSpPr>
              <a:spLocks/>
            </p:cNvSpPr>
            <p:nvPr/>
          </p:nvSpPr>
          <p:spPr bwMode="auto">
            <a:xfrm rot="9846618">
              <a:off x="4970628" y="4226080"/>
              <a:ext cx="124939" cy="147952"/>
            </a:xfrm>
            <a:custGeom>
              <a:avLst/>
              <a:gdLst>
                <a:gd name="T0" fmla="*/ 30 w 76"/>
                <a:gd name="T1" fmla="*/ 0 h 91"/>
                <a:gd name="T2" fmla="*/ 39 w 76"/>
                <a:gd name="T3" fmla="*/ 6 h 91"/>
                <a:gd name="T4" fmla="*/ 45 w 76"/>
                <a:gd name="T5" fmla="*/ 15 h 91"/>
                <a:gd name="T6" fmla="*/ 43 w 76"/>
                <a:gd name="T7" fmla="*/ 27 h 91"/>
                <a:gd name="T8" fmla="*/ 45 w 76"/>
                <a:gd name="T9" fmla="*/ 31 h 91"/>
                <a:gd name="T10" fmla="*/ 57 w 76"/>
                <a:gd name="T11" fmla="*/ 25 h 91"/>
                <a:gd name="T12" fmla="*/ 66 w 76"/>
                <a:gd name="T13" fmla="*/ 21 h 91"/>
                <a:gd name="T14" fmla="*/ 74 w 76"/>
                <a:gd name="T15" fmla="*/ 25 h 91"/>
                <a:gd name="T16" fmla="*/ 76 w 76"/>
                <a:gd name="T17" fmla="*/ 31 h 91"/>
                <a:gd name="T18" fmla="*/ 74 w 76"/>
                <a:gd name="T19" fmla="*/ 38 h 91"/>
                <a:gd name="T20" fmla="*/ 66 w 76"/>
                <a:gd name="T21" fmla="*/ 42 h 91"/>
                <a:gd name="T22" fmla="*/ 57 w 76"/>
                <a:gd name="T23" fmla="*/ 50 h 91"/>
                <a:gd name="T24" fmla="*/ 55 w 76"/>
                <a:gd name="T25" fmla="*/ 50 h 91"/>
                <a:gd name="T26" fmla="*/ 62 w 76"/>
                <a:gd name="T27" fmla="*/ 52 h 91"/>
                <a:gd name="T28" fmla="*/ 66 w 76"/>
                <a:gd name="T29" fmla="*/ 57 h 91"/>
                <a:gd name="T30" fmla="*/ 68 w 76"/>
                <a:gd name="T31" fmla="*/ 67 h 91"/>
                <a:gd name="T32" fmla="*/ 66 w 76"/>
                <a:gd name="T33" fmla="*/ 76 h 91"/>
                <a:gd name="T34" fmla="*/ 60 w 76"/>
                <a:gd name="T35" fmla="*/ 82 h 91"/>
                <a:gd name="T36" fmla="*/ 51 w 76"/>
                <a:gd name="T37" fmla="*/ 82 h 91"/>
                <a:gd name="T38" fmla="*/ 41 w 76"/>
                <a:gd name="T39" fmla="*/ 76 h 91"/>
                <a:gd name="T40" fmla="*/ 32 w 76"/>
                <a:gd name="T41" fmla="*/ 78 h 91"/>
                <a:gd name="T42" fmla="*/ 22 w 76"/>
                <a:gd name="T43" fmla="*/ 86 h 91"/>
                <a:gd name="T44" fmla="*/ 15 w 76"/>
                <a:gd name="T45" fmla="*/ 91 h 91"/>
                <a:gd name="T46" fmla="*/ 3 w 76"/>
                <a:gd name="T47" fmla="*/ 82 h 91"/>
                <a:gd name="T48" fmla="*/ 0 w 76"/>
                <a:gd name="T49" fmla="*/ 69 h 91"/>
                <a:gd name="T50" fmla="*/ 1 w 76"/>
                <a:gd name="T51" fmla="*/ 57 h 91"/>
                <a:gd name="T52" fmla="*/ 3 w 76"/>
                <a:gd name="T53" fmla="*/ 50 h 91"/>
                <a:gd name="T54" fmla="*/ 3 w 76"/>
                <a:gd name="T55" fmla="*/ 38 h 91"/>
                <a:gd name="T56" fmla="*/ 3 w 76"/>
                <a:gd name="T57" fmla="*/ 27 h 91"/>
                <a:gd name="T58" fmla="*/ 7 w 76"/>
                <a:gd name="T59" fmla="*/ 19 h 91"/>
                <a:gd name="T60" fmla="*/ 13 w 76"/>
                <a:gd name="T61" fmla="*/ 12 h 91"/>
                <a:gd name="T62" fmla="*/ 20 w 76"/>
                <a:gd name="T63" fmla="*/ 4 h 91"/>
                <a:gd name="T64" fmla="*/ 24 w 76"/>
                <a:gd name="T65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91">
                  <a:moveTo>
                    <a:pt x="24" y="2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39" y="6"/>
                  </a:lnTo>
                  <a:lnTo>
                    <a:pt x="43" y="12"/>
                  </a:lnTo>
                  <a:lnTo>
                    <a:pt x="45" y="15"/>
                  </a:lnTo>
                  <a:lnTo>
                    <a:pt x="45" y="23"/>
                  </a:lnTo>
                  <a:lnTo>
                    <a:pt x="43" y="27"/>
                  </a:lnTo>
                  <a:lnTo>
                    <a:pt x="39" y="33"/>
                  </a:lnTo>
                  <a:lnTo>
                    <a:pt x="45" y="31"/>
                  </a:lnTo>
                  <a:lnTo>
                    <a:pt x="51" y="29"/>
                  </a:lnTo>
                  <a:lnTo>
                    <a:pt x="57" y="25"/>
                  </a:lnTo>
                  <a:lnTo>
                    <a:pt x="62" y="23"/>
                  </a:lnTo>
                  <a:lnTo>
                    <a:pt x="66" y="21"/>
                  </a:lnTo>
                  <a:lnTo>
                    <a:pt x="72" y="23"/>
                  </a:lnTo>
                  <a:lnTo>
                    <a:pt x="74" y="25"/>
                  </a:lnTo>
                  <a:lnTo>
                    <a:pt x="74" y="27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4" y="38"/>
                  </a:lnTo>
                  <a:lnTo>
                    <a:pt x="70" y="40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55" y="50"/>
                  </a:lnTo>
                  <a:lnTo>
                    <a:pt x="59" y="50"/>
                  </a:lnTo>
                  <a:lnTo>
                    <a:pt x="62" y="52"/>
                  </a:lnTo>
                  <a:lnTo>
                    <a:pt x="64" y="55"/>
                  </a:lnTo>
                  <a:lnTo>
                    <a:pt x="66" y="57"/>
                  </a:lnTo>
                  <a:lnTo>
                    <a:pt x="68" y="61"/>
                  </a:lnTo>
                  <a:lnTo>
                    <a:pt x="68" y="67"/>
                  </a:lnTo>
                  <a:lnTo>
                    <a:pt x="70" y="71"/>
                  </a:lnTo>
                  <a:lnTo>
                    <a:pt x="66" y="76"/>
                  </a:lnTo>
                  <a:lnTo>
                    <a:pt x="62" y="82"/>
                  </a:lnTo>
                  <a:lnTo>
                    <a:pt x="60" y="82"/>
                  </a:lnTo>
                  <a:lnTo>
                    <a:pt x="57" y="82"/>
                  </a:lnTo>
                  <a:lnTo>
                    <a:pt x="51" y="82"/>
                  </a:lnTo>
                  <a:lnTo>
                    <a:pt x="47" y="80"/>
                  </a:lnTo>
                  <a:lnTo>
                    <a:pt x="41" y="76"/>
                  </a:lnTo>
                  <a:lnTo>
                    <a:pt x="36" y="76"/>
                  </a:lnTo>
                  <a:lnTo>
                    <a:pt x="32" y="78"/>
                  </a:lnTo>
                  <a:lnTo>
                    <a:pt x="28" y="82"/>
                  </a:lnTo>
                  <a:lnTo>
                    <a:pt x="22" y="86"/>
                  </a:lnTo>
                  <a:lnTo>
                    <a:pt x="19" y="90"/>
                  </a:lnTo>
                  <a:lnTo>
                    <a:pt x="15" y="91"/>
                  </a:lnTo>
                  <a:lnTo>
                    <a:pt x="7" y="90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1" y="57"/>
                  </a:lnTo>
                  <a:lnTo>
                    <a:pt x="3" y="53"/>
                  </a:lnTo>
                  <a:lnTo>
                    <a:pt x="3" y="50"/>
                  </a:lnTo>
                  <a:lnTo>
                    <a:pt x="3" y="46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3" y="27"/>
                  </a:lnTo>
                  <a:lnTo>
                    <a:pt x="5" y="23"/>
                  </a:lnTo>
                  <a:lnTo>
                    <a:pt x="7" y="19"/>
                  </a:lnTo>
                  <a:lnTo>
                    <a:pt x="11" y="15"/>
                  </a:lnTo>
                  <a:lnTo>
                    <a:pt x="13" y="12"/>
                  </a:lnTo>
                  <a:lnTo>
                    <a:pt x="17" y="1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23"/>
            <p:cNvSpPr>
              <a:spLocks/>
            </p:cNvSpPr>
            <p:nvPr/>
          </p:nvSpPr>
          <p:spPr bwMode="auto">
            <a:xfrm rot="9846618">
              <a:off x="5229905" y="4104401"/>
              <a:ext cx="289331" cy="292617"/>
            </a:xfrm>
            <a:custGeom>
              <a:avLst/>
              <a:gdLst>
                <a:gd name="T0" fmla="*/ 91 w 177"/>
                <a:gd name="T1" fmla="*/ 177 h 179"/>
                <a:gd name="T2" fmla="*/ 99 w 177"/>
                <a:gd name="T3" fmla="*/ 177 h 179"/>
                <a:gd name="T4" fmla="*/ 108 w 177"/>
                <a:gd name="T5" fmla="*/ 175 h 179"/>
                <a:gd name="T6" fmla="*/ 116 w 177"/>
                <a:gd name="T7" fmla="*/ 171 h 179"/>
                <a:gd name="T8" fmla="*/ 126 w 177"/>
                <a:gd name="T9" fmla="*/ 167 h 179"/>
                <a:gd name="T10" fmla="*/ 133 w 177"/>
                <a:gd name="T11" fmla="*/ 163 h 179"/>
                <a:gd name="T12" fmla="*/ 143 w 177"/>
                <a:gd name="T13" fmla="*/ 158 h 179"/>
                <a:gd name="T14" fmla="*/ 156 w 177"/>
                <a:gd name="T15" fmla="*/ 144 h 179"/>
                <a:gd name="T16" fmla="*/ 162 w 177"/>
                <a:gd name="T17" fmla="*/ 133 h 179"/>
                <a:gd name="T18" fmla="*/ 165 w 177"/>
                <a:gd name="T19" fmla="*/ 127 h 179"/>
                <a:gd name="T20" fmla="*/ 169 w 177"/>
                <a:gd name="T21" fmla="*/ 120 h 179"/>
                <a:gd name="T22" fmla="*/ 173 w 177"/>
                <a:gd name="T23" fmla="*/ 110 h 179"/>
                <a:gd name="T24" fmla="*/ 175 w 177"/>
                <a:gd name="T25" fmla="*/ 103 h 179"/>
                <a:gd name="T26" fmla="*/ 175 w 177"/>
                <a:gd name="T27" fmla="*/ 93 h 179"/>
                <a:gd name="T28" fmla="*/ 175 w 177"/>
                <a:gd name="T29" fmla="*/ 84 h 179"/>
                <a:gd name="T30" fmla="*/ 175 w 177"/>
                <a:gd name="T31" fmla="*/ 74 h 179"/>
                <a:gd name="T32" fmla="*/ 173 w 177"/>
                <a:gd name="T33" fmla="*/ 67 h 179"/>
                <a:gd name="T34" fmla="*/ 169 w 177"/>
                <a:gd name="T35" fmla="*/ 57 h 179"/>
                <a:gd name="T36" fmla="*/ 165 w 177"/>
                <a:gd name="T37" fmla="*/ 49 h 179"/>
                <a:gd name="T38" fmla="*/ 162 w 177"/>
                <a:gd name="T39" fmla="*/ 42 h 179"/>
                <a:gd name="T40" fmla="*/ 156 w 177"/>
                <a:gd name="T41" fmla="*/ 32 h 179"/>
                <a:gd name="T42" fmla="*/ 143 w 177"/>
                <a:gd name="T43" fmla="*/ 19 h 179"/>
                <a:gd name="T44" fmla="*/ 133 w 177"/>
                <a:gd name="T45" fmla="*/ 11 h 179"/>
                <a:gd name="T46" fmla="*/ 126 w 177"/>
                <a:gd name="T47" fmla="*/ 8 h 179"/>
                <a:gd name="T48" fmla="*/ 116 w 177"/>
                <a:gd name="T49" fmla="*/ 4 h 179"/>
                <a:gd name="T50" fmla="*/ 108 w 177"/>
                <a:gd name="T51" fmla="*/ 2 h 179"/>
                <a:gd name="T52" fmla="*/ 99 w 177"/>
                <a:gd name="T53" fmla="*/ 0 h 179"/>
                <a:gd name="T54" fmla="*/ 91 w 177"/>
                <a:gd name="T55" fmla="*/ 0 h 179"/>
                <a:gd name="T56" fmla="*/ 82 w 177"/>
                <a:gd name="T57" fmla="*/ 0 h 179"/>
                <a:gd name="T58" fmla="*/ 72 w 177"/>
                <a:gd name="T59" fmla="*/ 0 h 179"/>
                <a:gd name="T60" fmla="*/ 65 w 177"/>
                <a:gd name="T61" fmla="*/ 2 h 179"/>
                <a:gd name="T62" fmla="*/ 57 w 177"/>
                <a:gd name="T63" fmla="*/ 4 h 179"/>
                <a:gd name="T64" fmla="*/ 49 w 177"/>
                <a:gd name="T65" fmla="*/ 8 h 179"/>
                <a:gd name="T66" fmla="*/ 42 w 177"/>
                <a:gd name="T67" fmla="*/ 11 h 179"/>
                <a:gd name="T68" fmla="*/ 30 w 177"/>
                <a:gd name="T69" fmla="*/ 19 h 179"/>
                <a:gd name="T70" fmla="*/ 19 w 177"/>
                <a:gd name="T71" fmla="*/ 32 h 179"/>
                <a:gd name="T72" fmla="*/ 13 w 177"/>
                <a:gd name="T73" fmla="*/ 42 h 179"/>
                <a:gd name="T74" fmla="*/ 8 w 177"/>
                <a:gd name="T75" fmla="*/ 49 h 179"/>
                <a:gd name="T76" fmla="*/ 6 w 177"/>
                <a:gd name="T77" fmla="*/ 57 h 179"/>
                <a:gd name="T78" fmla="*/ 2 w 177"/>
                <a:gd name="T79" fmla="*/ 67 h 179"/>
                <a:gd name="T80" fmla="*/ 0 w 177"/>
                <a:gd name="T81" fmla="*/ 74 h 179"/>
                <a:gd name="T82" fmla="*/ 0 w 177"/>
                <a:gd name="T83" fmla="*/ 84 h 179"/>
                <a:gd name="T84" fmla="*/ 0 w 177"/>
                <a:gd name="T85" fmla="*/ 93 h 179"/>
                <a:gd name="T86" fmla="*/ 0 w 177"/>
                <a:gd name="T87" fmla="*/ 103 h 179"/>
                <a:gd name="T88" fmla="*/ 2 w 177"/>
                <a:gd name="T89" fmla="*/ 110 h 179"/>
                <a:gd name="T90" fmla="*/ 6 w 177"/>
                <a:gd name="T91" fmla="*/ 120 h 179"/>
                <a:gd name="T92" fmla="*/ 8 w 177"/>
                <a:gd name="T93" fmla="*/ 127 h 179"/>
                <a:gd name="T94" fmla="*/ 13 w 177"/>
                <a:gd name="T95" fmla="*/ 133 h 179"/>
                <a:gd name="T96" fmla="*/ 19 w 177"/>
                <a:gd name="T97" fmla="*/ 144 h 179"/>
                <a:gd name="T98" fmla="*/ 30 w 177"/>
                <a:gd name="T99" fmla="*/ 158 h 179"/>
                <a:gd name="T100" fmla="*/ 42 w 177"/>
                <a:gd name="T101" fmla="*/ 163 h 179"/>
                <a:gd name="T102" fmla="*/ 49 w 177"/>
                <a:gd name="T103" fmla="*/ 167 h 179"/>
                <a:gd name="T104" fmla="*/ 57 w 177"/>
                <a:gd name="T105" fmla="*/ 171 h 179"/>
                <a:gd name="T106" fmla="*/ 65 w 177"/>
                <a:gd name="T107" fmla="*/ 175 h 179"/>
                <a:gd name="T108" fmla="*/ 72 w 177"/>
                <a:gd name="T109" fmla="*/ 177 h 179"/>
                <a:gd name="T110" fmla="*/ 82 w 177"/>
                <a:gd name="T111" fmla="*/ 177 h 179"/>
                <a:gd name="T112" fmla="*/ 87 w 177"/>
                <a:gd name="T1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7" h="179">
                  <a:moveTo>
                    <a:pt x="87" y="179"/>
                  </a:moveTo>
                  <a:lnTo>
                    <a:pt x="91" y="177"/>
                  </a:lnTo>
                  <a:lnTo>
                    <a:pt x="95" y="177"/>
                  </a:lnTo>
                  <a:lnTo>
                    <a:pt x="99" y="177"/>
                  </a:lnTo>
                  <a:lnTo>
                    <a:pt x="105" y="177"/>
                  </a:lnTo>
                  <a:lnTo>
                    <a:pt x="108" y="175"/>
                  </a:lnTo>
                  <a:lnTo>
                    <a:pt x="112" y="173"/>
                  </a:lnTo>
                  <a:lnTo>
                    <a:pt x="116" y="171"/>
                  </a:lnTo>
                  <a:lnTo>
                    <a:pt x="122" y="171"/>
                  </a:lnTo>
                  <a:lnTo>
                    <a:pt x="126" y="167"/>
                  </a:lnTo>
                  <a:lnTo>
                    <a:pt x="129" y="165"/>
                  </a:lnTo>
                  <a:lnTo>
                    <a:pt x="133" y="163"/>
                  </a:lnTo>
                  <a:lnTo>
                    <a:pt x="137" y="162"/>
                  </a:lnTo>
                  <a:lnTo>
                    <a:pt x="143" y="158"/>
                  </a:lnTo>
                  <a:lnTo>
                    <a:pt x="150" y="152"/>
                  </a:lnTo>
                  <a:lnTo>
                    <a:pt x="156" y="144"/>
                  </a:lnTo>
                  <a:lnTo>
                    <a:pt x="160" y="139"/>
                  </a:lnTo>
                  <a:lnTo>
                    <a:pt x="162" y="133"/>
                  </a:lnTo>
                  <a:lnTo>
                    <a:pt x="164" y="131"/>
                  </a:lnTo>
                  <a:lnTo>
                    <a:pt x="165" y="127"/>
                  </a:lnTo>
                  <a:lnTo>
                    <a:pt x="169" y="124"/>
                  </a:lnTo>
                  <a:lnTo>
                    <a:pt x="169" y="120"/>
                  </a:lnTo>
                  <a:lnTo>
                    <a:pt x="171" y="114"/>
                  </a:lnTo>
                  <a:lnTo>
                    <a:pt x="173" y="110"/>
                  </a:lnTo>
                  <a:lnTo>
                    <a:pt x="175" y="106"/>
                  </a:lnTo>
                  <a:lnTo>
                    <a:pt x="175" y="103"/>
                  </a:lnTo>
                  <a:lnTo>
                    <a:pt x="175" y="97"/>
                  </a:lnTo>
                  <a:lnTo>
                    <a:pt x="175" y="93"/>
                  </a:lnTo>
                  <a:lnTo>
                    <a:pt x="177" y="89"/>
                  </a:lnTo>
                  <a:lnTo>
                    <a:pt x="175" y="84"/>
                  </a:lnTo>
                  <a:lnTo>
                    <a:pt x="175" y="80"/>
                  </a:lnTo>
                  <a:lnTo>
                    <a:pt x="175" y="74"/>
                  </a:lnTo>
                  <a:lnTo>
                    <a:pt x="175" y="70"/>
                  </a:lnTo>
                  <a:lnTo>
                    <a:pt x="173" y="67"/>
                  </a:lnTo>
                  <a:lnTo>
                    <a:pt x="171" y="63"/>
                  </a:lnTo>
                  <a:lnTo>
                    <a:pt x="169" y="57"/>
                  </a:lnTo>
                  <a:lnTo>
                    <a:pt x="169" y="53"/>
                  </a:lnTo>
                  <a:lnTo>
                    <a:pt x="165" y="49"/>
                  </a:lnTo>
                  <a:lnTo>
                    <a:pt x="164" y="46"/>
                  </a:lnTo>
                  <a:lnTo>
                    <a:pt x="162" y="42"/>
                  </a:lnTo>
                  <a:lnTo>
                    <a:pt x="160" y="38"/>
                  </a:lnTo>
                  <a:lnTo>
                    <a:pt x="156" y="32"/>
                  </a:lnTo>
                  <a:lnTo>
                    <a:pt x="150" y="25"/>
                  </a:lnTo>
                  <a:lnTo>
                    <a:pt x="143" y="19"/>
                  </a:lnTo>
                  <a:lnTo>
                    <a:pt x="137" y="13"/>
                  </a:lnTo>
                  <a:lnTo>
                    <a:pt x="133" y="11"/>
                  </a:lnTo>
                  <a:lnTo>
                    <a:pt x="129" y="10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16" y="4"/>
                  </a:lnTo>
                  <a:lnTo>
                    <a:pt x="112" y="4"/>
                  </a:lnTo>
                  <a:lnTo>
                    <a:pt x="108" y="2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5" y="2"/>
                  </a:lnTo>
                  <a:lnTo>
                    <a:pt x="61" y="4"/>
                  </a:lnTo>
                  <a:lnTo>
                    <a:pt x="57" y="4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6" y="10"/>
                  </a:lnTo>
                  <a:lnTo>
                    <a:pt x="42" y="11"/>
                  </a:lnTo>
                  <a:lnTo>
                    <a:pt x="38" y="13"/>
                  </a:lnTo>
                  <a:lnTo>
                    <a:pt x="30" y="19"/>
                  </a:lnTo>
                  <a:lnTo>
                    <a:pt x="27" y="25"/>
                  </a:lnTo>
                  <a:lnTo>
                    <a:pt x="19" y="32"/>
                  </a:lnTo>
                  <a:lnTo>
                    <a:pt x="15" y="38"/>
                  </a:lnTo>
                  <a:lnTo>
                    <a:pt x="13" y="42"/>
                  </a:lnTo>
                  <a:lnTo>
                    <a:pt x="10" y="46"/>
                  </a:lnTo>
                  <a:lnTo>
                    <a:pt x="8" y="49"/>
                  </a:lnTo>
                  <a:lnTo>
                    <a:pt x="8" y="53"/>
                  </a:lnTo>
                  <a:lnTo>
                    <a:pt x="6" y="57"/>
                  </a:lnTo>
                  <a:lnTo>
                    <a:pt x="4" y="63"/>
                  </a:lnTo>
                  <a:lnTo>
                    <a:pt x="2" y="67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2" y="106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6" y="120"/>
                  </a:lnTo>
                  <a:lnTo>
                    <a:pt x="8" y="124"/>
                  </a:lnTo>
                  <a:lnTo>
                    <a:pt x="8" y="127"/>
                  </a:lnTo>
                  <a:lnTo>
                    <a:pt x="10" y="131"/>
                  </a:lnTo>
                  <a:lnTo>
                    <a:pt x="13" y="133"/>
                  </a:lnTo>
                  <a:lnTo>
                    <a:pt x="15" y="139"/>
                  </a:lnTo>
                  <a:lnTo>
                    <a:pt x="19" y="144"/>
                  </a:lnTo>
                  <a:lnTo>
                    <a:pt x="27" y="152"/>
                  </a:lnTo>
                  <a:lnTo>
                    <a:pt x="30" y="158"/>
                  </a:lnTo>
                  <a:lnTo>
                    <a:pt x="38" y="162"/>
                  </a:lnTo>
                  <a:lnTo>
                    <a:pt x="42" y="163"/>
                  </a:lnTo>
                  <a:lnTo>
                    <a:pt x="46" y="165"/>
                  </a:lnTo>
                  <a:lnTo>
                    <a:pt x="49" y="167"/>
                  </a:lnTo>
                  <a:lnTo>
                    <a:pt x="53" y="171"/>
                  </a:lnTo>
                  <a:lnTo>
                    <a:pt x="57" y="171"/>
                  </a:lnTo>
                  <a:lnTo>
                    <a:pt x="61" y="173"/>
                  </a:lnTo>
                  <a:lnTo>
                    <a:pt x="65" y="175"/>
                  </a:lnTo>
                  <a:lnTo>
                    <a:pt x="68" y="177"/>
                  </a:lnTo>
                  <a:lnTo>
                    <a:pt x="72" y="177"/>
                  </a:lnTo>
                  <a:lnTo>
                    <a:pt x="78" y="177"/>
                  </a:lnTo>
                  <a:lnTo>
                    <a:pt x="82" y="177"/>
                  </a:lnTo>
                  <a:lnTo>
                    <a:pt x="87" y="179"/>
                  </a:lnTo>
                  <a:lnTo>
                    <a:pt x="87" y="17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35"/>
            <p:cNvSpPr>
              <a:spLocks/>
            </p:cNvSpPr>
            <p:nvPr/>
          </p:nvSpPr>
          <p:spPr bwMode="auto">
            <a:xfrm rot="9846618">
              <a:off x="5237434" y="4121090"/>
              <a:ext cx="249876" cy="269604"/>
            </a:xfrm>
            <a:custGeom>
              <a:avLst/>
              <a:gdLst>
                <a:gd name="T0" fmla="*/ 89 w 152"/>
                <a:gd name="T1" fmla="*/ 0 h 163"/>
                <a:gd name="T2" fmla="*/ 97 w 152"/>
                <a:gd name="T3" fmla="*/ 7 h 163"/>
                <a:gd name="T4" fmla="*/ 99 w 152"/>
                <a:gd name="T5" fmla="*/ 17 h 163"/>
                <a:gd name="T6" fmla="*/ 95 w 152"/>
                <a:gd name="T7" fmla="*/ 24 h 163"/>
                <a:gd name="T8" fmla="*/ 93 w 152"/>
                <a:gd name="T9" fmla="*/ 28 h 163"/>
                <a:gd name="T10" fmla="*/ 103 w 152"/>
                <a:gd name="T11" fmla="*/ 28 h 163"/>
                <a:gd name="T12" fmla="*/ 112 w 152"/>
                <a:gd name="T13" fmla="*/ 30 h 163"/>
                <a:gd name="T14" fmla="*/ 122 w 152"/>
                <a:gd name="T15" fmla="*/ 34 h 163"/>
                <a:gd name="T16" fmla="*/ 129 w 152"/>
                <a:gd name="T17" fmla="*/ 38 h 163"/>
                <a:gd name="T18" fmla="*/ 135 w 152"/>
                <a:gd name="T19" fmla="*/ 41 h 163"/>
                <a:gd name="T20" fmla="*/ 139 w 152"/>
                <a:gd name="T21" fmla="*/ 49 h 163"/>
                <a:gd name="T22" fmla="*/ 141 w 152"/>
                <a:gd name="T23" fmla="*/ 60 h 163"/>
                <a:gd name="T24" fmla="*/ 146 w 152"/>
                <a:gd name="T25" fmla="*/ 72 h 163"/>
                <a:gd name="T26" fmla="*/ 150 w 152"/>
                <a:gd name="T27" fmla="*/ 78 h 163"/>
                <a:gd name="T28" fmla="*/ 150 w 152"/>
                <a:gd name="T29" fmla="*/ 87 h 163"/>
                <a:gd name="T30" fmla="*/ 148 w 152"/>
                <a:gd name="T31" fmla="*/ 95 h 163"/>
                <a:gd name="T32" fmla="*/ 143 w 152"/>
                <a:gd name="T33" fmla="*/ 104 h 163"/>
                <a:gd name="T34" fmla="*/ 137 w 152"/>
                <a:gd name="T35" fmla="*/ 114 h 163"/>
                <a:gd name="T36" fmla="*/ 131 w 152"/>
                <a:gd name="T37" fmla="*/ 121 h 163"/>
                <a:gd name="T38" fmla="*/ 129 w 152"/>
                <a:gd name="T39" fmla="*/ 131 h 163"/>
                <a:gd name="T40" fmla="*/ 126 w 152"/>
                <a:gd name="T41" fmla="*/ 136 h 163"/>
                <a:gd name="T42" fmla="*/ 118 w 152"/>
                <a:gd name="T43" fmla="*/ 138 h 163"/>
                <a:gd name="T44" fmla="*/ 108 w 152"/>
                <a:gd name="T45" fmla="*/ 140 h 163"/>
                <a:gd name="T46" fmla="*/ 101 w 152"/>
                <a:gd name="T47" fmla="*/ 140 h 163"/>
                <a:gd name="T48" fmla="*/ 97 w 152"/>
                <a:gd name="T49" fmla="*/ 142 h 163"/>
                <a:gd name="T50" fmla="*/ 89 w 152"/>
                <a:gd name="T51" fmla="*/ 150 h 163"/>
                <a:gd name="T52" fmla="*/ 82 w 152"/>
                <a:gd name="T53" fmla="*/ 155 h 163"/>
                <a:gd name="T54" fmla="*/ 74 w 152"/>
                <a:gd name="T55" fmla="*/ 161 h 163"/>
                <a:gd name="T56" fmla="*/ 67 w 152"/>
                <a:gd name="T57" fmla="*/ 161 h 163"/>
                <a:gd name="T58" fmla="*/ 61 w 152"/>
                <a:gd name="T59" fmla="*/ 159 h 163"/>
                <a:gd name="T60" fmla="*/ 55 w 152"/>
                <a:gd name="T61" fmla="*/ 152 h 163"/>
                <a:gd name="T62" fmla="*/ 53 w 152"/>
                <a:gd name="T63" fmla="*/ 140 h 163"/>
                <a:gd name="T64" fmla="*/ 53 w 152"/>
                <a:gd name="T65" fmla="*/ 125 h 163"/>
                <a:gd name="T66" fmla="*/ 55 w 152"/>
                <a:gd name="T67" fmla="*/ 114 h 163"/>
                <a:gd name="T68" fmla="*/ 55 w 152"/>
                <a:gd name="T69" fmla="*/ 106 h 163"/>
                <a:gd name="T70" fmla="*/ 55 w 152"/>
                <a:gd name="T71" fmla="*/ 97 h 163"/>
                <a:gd name="T72" fmla="*/ 49 w 152"/>
                <a:gd name="T73" fmla="*/ 87 h 163"/>
                <a:gd name="T74" fmla="*/ 42 w 152"/>
                <a:gd name="T75" fmla="*/ 83 h 163"/>
                <a:gd name="T76" fmla="*/ 34 w 152"/>
                <a:gd name="T77" fmla="*/ 83 h 163"/>
                <a:gd name="T78" fmla="*/ 25 w 152"/>
                <a:gd name="T79" fmla="*/ 83 h 163"/>
                <a:gd name="T80" fmla="*/ 13 w 152"/>
                <a:gd name="T81" fmla="*/ 79 h 163"/>
                <a:gd name="T82" fmla="*/ 4 w 152"/>
                <a:gd name="T83" fmla="*/ 74 h 163"/>
                <a:gd name="T84" fmla="*/ 0 w 152"/>
                <a:gd name="T85" fmla="*/ 66 h 163"/>
                <a:gd name="T86" fmla="*/ 2 w 152"/>
                <a:gd name="T87" fmla="*/ 59 h 163"/>
                <a:gd name="T88" fmla="*/ 13 w 152"/>
                <a:gd name="T89" fmla="*/ 47 h 163"/>
                <a:gd name="T90" fmla="*/ 23 w 152"/>
                <a:gd name="T91" fmla="*/ 38 h 163"/>
                <a:gd name="T92" fmla="*/ 25 w 152"/>
                <a:gd name="T93" fmla="*/ 24 h 163"/>
                <a:gd name="T94" fmla="*/ 29 w 152"/>
                <a:gd name="T95" fmla="*/ 17 h 163"/>
                <a:gd name="T96" fmla="*/ 36 w 152"/>
                <a:gd name="T97" fmla="*/ 11 h 163"/>
                <a:gd name="T98" fmla="*/ 44 w 152"/>
                <a:gd name="T99" fmla="*/ 7 h 163"/>
                <a:gd name="T100" fmla="*/ 53 w 152"/>
                <a:gd name="T101" fmla="*/ 7 h 163"/>
                <a:gd name="T102" fmla="*/ 63 w 152"/>
                <a:gd name="T103" fmla="*/ 5 h 163"/>
                <a:gd name="T104" fmla="*/ 74 w 152"/>
                <a:gd name="T105" fmla="*/ 3 h 163"/>
                <a:gd name="T106" fmla="*/ 82 w 152"/>
                <a:gd name="T107" fmla="*/ 2 h 163"/>
                <a:gd name="T108" fmla="*/ 87 w 152"/>
                <a:gd name="T10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2" h="163">
                  <a:moveTo>
                    <a:pt x="87" y="0"/>
                  </a:moveTo>
                  <a:lnTo>
                    <a:pt x="89" y="0"/>
                  </a:lnTo>
                  <a:lnTo>
                    <a:pt x="95" y="3"/>
                  </a:lnTo>
                  <a:lnTo>
                    <a:pt x="97" y="7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7" y="21"/>
                  </a:lnTo>
                  <a:lnTo>
                    <a:pt x="95" y="24"/>
                  </a:lnTo>
                  <a:lnTo>
                    <a:pt x="89" y="28"/>
                  </a:lnTo>
                  <a:lnTo>
                    <a:pt x="93" y="28"/>
                  </a:lnTo>
                  <a:lnTo>
                    <a:pt x="99" y="28"/>
                  </a:lnTo>
                  <a:lnTo>
                    <a:pt x="103" y="28"/>
                  </a:lnTo>
                  <a:lnTo>
                    <a:pt x="108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2" y="34"/>
                  </a:lnTo>
                  <a:lnTo>
                    <a:pt x="126" y="36"/>
                  </a:lnTo>
                  <a:lnTo>
                    <a:pt x="129" y="38"/>
                  </a:lnTo>
                  <a:lnTo>
                    <a:pt x="133" y="40"/>
                  </a:lnTo>
                  <a:lnTo>
                    <a:pt x="135" y="41"/>
                  </a:lnTo>
                  <a:lnTo>
                    <a:pt x="139" y="45"/>
                  </a:lnTo>
                  <a:lnTo>
                    <a:pt x="139" y="49"/>
                  </a:lnTo>
                  <a:lnTo>
                    <a:pt x="141" y="55"/>
                  </a:lnTo>
                  <a:lnTo>
                    <a:pt x="141" y="60"/>
                  </a:lnTo>
                  <a:lnTo>
                    <a:pt x="141" y="68"/>
                  </a:lnTo>
                  <a:lnTo>
                    <a:pt x="146" y="72"/>
                  </a:lnTo>
                  <a:lnTo>
                    <a:pt x="148" y="74"/>
                  </a:lnTo>
                  <a:lnTo>
                    <a:pt x="150" y="78"/>
                  </a:lnTo>
                  <a:lnTo>
                    <a:pt x="152" y="83"/>
                  </a:lnTo>
                  <a:lnTo>
                    <a:pt x="150" y="87"/>
                  </a:lnTo>
                  <a:lnTo>
                    <a:pt x="150" y="91"/>
                  </a:lnTo>
                  <a:lnTo>
                    <a:pt x="148" y="95"/>
                  </a:lnTo>
                  <a:lnTo>
                    <a:pt x="146" y="100"/>
                  </a:lnTo>
                  <a:lnTo>
                    <a:pt x="143" y="104"/>
                  </a:lnTo>
                  <a:lnTo>
                    <a:pt x="141" y="108"/>
                  </a:lnTo>
                  <a:lnTo>
                    <a:pt x="137" y="114"/>
                  </a:lnTo>
                  <a:lnTo>
                    <a:pt x="135" y="117"/>
                  </a:lnTo>
                  <a:lnTo>
                    <a:pt x="131" y="121"/>
                  </a:lnTo>
                  <a:lnTo>
                    <a:pt x="129" y="127"/>
                  </a:lnTo>
                  <a:lnTo>
                    <a:pt x="129" y="131"/>
                  </a:lnTo>
                  <a:lnTo>
                    <a:pt x="129" y="136"/>
                  </a:lnTo>
                  <a:lnTo>
                    <a:pt x="126" y="136"/>
                  </a:lnTo>
                  <a:lnTo>
                    <a:pt x="122" y="138"/>
                  </a:lnTo>
                  <a:lnTo>
                    <a:pt x="118" y="138"/>
                  </a:lnTo>
                  <a:lnTo>
                    <a:pt x="114" y="140"/>
                  </a:lnTo>
                  <a:lnTo>
                    <a:pt x="108" y="140"/>
                  </a:lnTo>
                  <a:lnTo>
                    <a:pt x="105" y="140"/>
                  </a:lnTo>
                  <a:lnTo>
                    <a:pt x="101" y="140"/>
                  </a:lnTo>
                  <a:lnTo>
                    <a:pt x="99" y="140"/>
                  </a:lnTo>
                  <a:lnTo>
                    <a:pt x="97" y="142"/>
                  </a:lnTo>
                  <a:lnTo>
                    <a:pt x="93" y="144"/>
                  </a:lnTo>
                  <a:lnTo>
                    <a:pt x="89" y="150"/>
                  </a:lnTo>
                  <a:lnTo>
                    <a:pt x="87" y="154"/>
                  </a:lnTo>
                  <a:lnTo>
                    <a:pt x="82" y="155"/>
                  </a:lnTo>
                  <a:lnTo>
                    <a:pt x="78" y="159"/>
                  </a:lnTo>
                  <a:lnTo>
                    <a:pt x="74" y="161"/>
                  </a:lnTo>
                  <a:lnTo>
                    <a:pt x="72" y="163"/>
                  </a:lnTo>
                  <a:lnTo>
                    <a:pt x="67" y="161"/>
                  </a:lnTo>
                  <a:lnTo>
                    <a:pt x="65" y="161"/>
                  </a:lnTo>
                  <a:lnTo>
                    <a:pt x="61" y="159"/>
                  </a:lnTo>
                  <a:lnTo>
                    <a:pt x="59" y="157"/>
                  </a:lnTo>
                  <a:lnTo>
                    <a:pt x="55" y="152"/>
                  </a:lnTo>
                  <a:lnTo>
                    <a:pt x="53" y="146"/>
                  </a:lnTo>
                  <a:lnTo>
                    <a:pt x="53" y="140"/>
                  </a:lnTo>
                  <a:lnTo>
                    <a:pt x="53" y="133"/>
                  </a:lnTo>
                  <a:lnTo>
                    <a:pt x="53" y="125"/>
                  </a:lnTo>
                  <a:lnTo>
                    <a:pt x="55" y="119"/>
                  </a:lnTo>
                  <a:lnTo>
                    <a:pt x="55" y="114"/>
                  </a:lnTo>
                  <a:lnTo>
                    <a:pt x="55" y="110"/>
                  </a:lnTo>
                  <a:lnTo>
                    <a:pt x="55" y="106"/>
                  </a:lnTo>
                  <a:lnTo>
                    <a:pt x="55" y="104"/>
                  </a:lnTo>
                  <a:lnTo>
                    <a:pt x="55" y="97"/>
                  </a:lnTo>
                  <a:lnTo>
                    <a:pt x="53" y="93"/>
                  </a:lnTo>
                  <a:lnTo>
                    <a:pt x="49" y="87"/>
                  </a:lnTo>
                  <a:lnTo>
                    <a:pt x="46" y="85"/>
                  </a:lnTo>
                  <a:lnTo>
                    <a:pt x="42" y="83"/>
                  </a:lnTo>
                  <a:lnTo>
                    <a:pt x="40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5" y="83"/>
                  </a:lnTo>
                  <a:lnTo>
                    <a:pt x="19" y="81"/>
                  </a:lnTo>
                  <a:lnTo>
                    <a:pt x="13" y="79"/>
                  </a:lnTo>
                  <a:lnTo>
                    <a:pt x="10" y="79"/>
                  </a:lnTo>
                  <a:lnTo>
                    <a:pt x="4" y="74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2" y="59"/>
                  </a:lnTo>
                  <a:lnTo>
                    <a:pt x="8" y="53"/>
                  </a:lnTo>
                  <a:lnTo>
                    <a:pt x="13" y="47"/>
                  </a:lnTo>
                  <a:lnTo>
                    <a:pt x="19" y="43"/>
                  </a:lnTo>
                  <a:lnTo>
                    <a:pt x="23" y="38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9" y="17"/>
                  </a:lnTo>
                  <a:lnTo>
                    <a:pt x="32" y="15"/>
                  </a:lnTo>
                  <a:lnTo>
                    <a:pt x="36" y="11"/>
                  </a:lnTo>
                  <a:lnTo>
                    <a:pt x="40" y="9"/>
                  </a:lnTo>
                  <a:lnTo>
                    <a:pt x="44" y="7"/>
                  </a:lnTo>
                  <a:lnTo>
                    <a:pt x="49" y="7"/>
                  </a:lnTo>
                  <a:lnTo>
                    <a:pt x="53" y="7"/>
                  </a:lnTo>
                  <a:lnTo>
                    <a:pt x="59" y="7"/>
                  </a:lnTo>
                  <a:lnTo>
                    <a:pt x="63" y="5"/>
                  </a:lnTo>
                  <a:lnTo>
                    <a:pt x="68" y="5"/>
                  </a:lnTo>
                  <a:lnTo>
                    <a:pt x="74" y="3"/>
                  </a:lnTo>
                  <a:lnTo>
                    <a:pt x="78" y="3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36"/>
            <p:cNvSpPr>
              <a:spLocks/>
            </p:cNvSpPr>
            <p:nvPr/>
          </p:nvSpPr>
          <p:spPr bwMode="auto">
            <a:xfrm rot="9846618">
              <a:off x="5397970" y="4273173"/>
              <a:ext cx="26303" cy="19728"/>
            </a:xfrm>
            <a:custGeom>
              <a:avLst/>
              <a:gdLst>
                <a:gd name="T0" fmla="*/ 5 w 15"/>
                <a:gd name="T1" fmla="*/ 0 h 11"/>
                <a:gd name="T2" fmla="*/ 9 w 15"/>
                <a:gd name="T3" fmla="*/ 0 h 11"/>
                <a:gd name="T4" fmla="*/ 13 w 15"/>
                <a:gd name="T5" fmla="*/ 2 h 11"/>
                <a:gd name="T6" fmla="*/ 15 w 15"/>
                <a:gd name="T7" fmla="*/ 4 h 11"/>
                <a:gd name="T8" fmla="*/ 15 w 15"/>
                <a:gd name="T9" fmla="*/ 6 h 11"/>
                <a:gd name="T10" fmla="*/ 13 w 15"/>
                <a:gd name="T11" fmla="*/ 8 h 11"/>
                <a:gd name="T12" fmla="*/ 9 w 15"/>
                <a:gd name="T13" fmla="*/ 11 h 11"/>
                <a:gd name="T14" fmla="*/ 3 w 15"/>
                <a:gd name="T15" fmla="*/ 11 h 11"/>
                <a:gd name="T16" fmla="*/ 0 w 15"/>
                <a:gd name="T17" fmla="*/ 11 h 11"/>
                <a:gd name="T18" fmla="*/ 0 w 15"/>
                <a:gd name="T19" fmla="*/ 8 h 11"/>
                <a:gd name="T20" fmla="*/ 0 w 15"/>
                <a:gd name="T21" fmla="*/ 6 h 11"/>
                <a:gd name="T22" fmla="*/ 0 w 15"/>
                <a:gd name="T23" fmla="*/ 4 h 11"/>
                <a:gd name="T24" fmla="*/ 3 w 15"/>
                <a:gd name="T25" fmla="*/ 0 h 11"/>
                <a:gd name="T26" fmla="*/ 5 w 15"/>
                <a:gd name="T27" fmla="*/ 0 h 11"/>
                <a:gd name="T28" fmla="*/ 5 w 15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9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9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37"/>
            <p:cNvSpPr>
              <a:spLocks/>
            </p:cNvSpPr>
            <p:nvPr/>
          </p:nvSpPr>
          <p:spPr bwMode="auto">
            <a:xfrm rot="9846618">
              <a:off x="5286135" y="4208193"/>
              <a:ext cx="42744" cy="82195"/>
            </a:xfrm>
            <a:custGeom>
              <a:avLst/>
              <a:gdLst>
                <a:gd name="T0" fmla="*/ 10 w 27"/>
                <a:gd name="T1" fmla="*/ 0 h 51"/>
                <a:gd name="T2" fmla="*/ 13 w 27"/>
                <a:gd name="T3" fmla="*/ 0 h 51"/>
                <a:gd name="T4" fmla="*/ 19 w 27"/>
                <a:gd name="T5" fmla="*/ 2 h 51"/>
                <a:gd name="T6" fmla="*/ 21 w 27"/>
                <a:gd name="T7" fmla="*/ 4 h 51"/>
                <a:gd name="T8" fmla="*/ 25 w 27"/>
                <a:gd name="T9" fmla="*/ 8 h 51"/>
                <a:gd name="T10" fmla="*/ 25 w 27"/>
                <a:gd name="T11" fmla="*/ 11 h 51"/>
                <a:gd name="T12" fmla="*/ 27 w 27"/>
                <a:gd name="T13" fmla="*/ 15 h 51"/>
                <a:gd name="T14" fmla="*/ 27 w 27"/>
                <a:gd name="T15" fmla="*/ 19 h 51"/>
                <a:gd name="T16" fmla="*/ 27 w 27"/>
                <a:gd name="T17" fmla="*/ 25 h 51"/>
                <a:gd name="T18" fmla="*/ 25 w 27"/>
                <a:gd name="T19" fmla="*/ 29 h 51"/>
                <a:gd name="T20" fmla="*/ 25 w 27"/>
                <a:gd name="T21" fmla="*/ 32 h 51"/>
                <a:gd name="T22" fmla="*/ 23 w 27"/>
                <a:gd name="T23" fmla="*/ 36 h 51"/>
                <a:gd name="T24" fmla="*/ 21 w 27"/>
                <a:gd name="T25" fmla="*/ 40 h 51"/>
                <a:gd name="T26" fmla="*/ 15 w 27"/>
                <a:gd name="T27" fmla="*/ 46 h 51"/>
                <a:gd name="T28" fmla="*/ 10 w 27"/>
                <a:gd name="T29" fmla="*/ 51 h 51"/>
                <a:gd name="T30" fmla="*/ 10 w 27"/>
                <a:gd name="T31" fmla="*/ 44 h 51"/>
                <a:gd name="T32" fmla="*/ 8 w 27"/>
                <a:gd name="T33" fmla="*/ 36 h 51"/>
                <a:gd name="T34" fmla="*/ 6 w 27"/>
                <a:gd name="T35" fmla="*/ 29 h 51"/>
                <a:gd name="T36" fmla="*/ 2 w 27"/>
                <a:gd name="T37" fmla="*/ 23 h 51"/>
                <a:gd name="T38" fmla="*/ 0 w 27"/>
                <a:gd name="T39" fmla="*/ 15 h 51"/>
                <a:gd name="T40" fmla="*/ 0 w 27"/>
                <a:gd name="T41" fmla="*/ 10 h 51"/>
                <a:gd name="T42" fmla="*/ 0 w 27"/>
                <a:gd name="T43" fmla="*/ 8 h 51"/>
                <a:gd name="T44" fmla="*/ 2 w 27"/>
                <a:gd name="T45" fmla="*/ 4 h 51"/>
                <a:gd name="T46" fmla="*/ 4 w 27"/>
                <a:gd name="T47" fmla="*/ 2 h 51"/>
                <a:gd name="T48" fmla="*/ 10 w 27"/>
                <a:gd name="T49" fmla="*/ 0 h 51"/>
                <a:gd name="T50" fmla="*/ 10 w 27"/>
                <a:gd name="T5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51">
                  <a:moveTo>
                    <a:pt x="10" y="0"/>
                  </a:moveTo>
                  <a:lnTo>
                    <a:pt x="13" y="0"/>
                  </a:lnTo>
                  <a:lnTo>
                    <a:pt x="19" y="2"/>
                  </a:lnTo>
                  <a:lnTo>
                    <a:pt x="21" y="4"/>
                  </a:lnTo>
                  <a:lnTo>
                    <a:pt x="25" y="8"/>
                  </a:lnTo>
                  <a:lnTo>
                    <a:pt x="25" y="11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5" y="29"/>
                  </a:lnTo>
                  <a:lnTo>
                    <a:pt x="25" y="32"/>
                  </a:lnTo>
                  <a:lnTo>
                    <a:pt x="23" y="36"/>
                  </a:lnTo>
                  <a:lnTo>
                    <a:pt x="21" y="40"/>
                  </a:lnTo>
                  <a:lnTo>
                    <a:pt x="15" y="46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8" y="36"/>
                  </a:lnTo>
                  <a:lnTo>
                    <a:pt x="6" y="29"/>
                  </a:lnTo>
                  <a:lnTo>
                    <a:pt x="2" y="23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58"/>
            <p:cNvSpPr>
              <a:spLocks/>
            </p:cNvSpPr>
            <p:nvPr/>
          </p:nvSpPr>
          <p:spPr bwMode="auto">
            <a:xfrm rot="9846618">
              <a:off x="5139930" y="4243739"/>
              <a:ext cx="82197" cy="59181"/>
            </a:xfrm>
            <a:custGeom>
              <a:avLst/>
              <a:gdLst>
                <a:gd name="T0" fmla="*/ 34 w 49"/>
                <a:gd name="T1" fmla="*/ 0 h 36"/>
                <a:gd name="T2" fmla="*/ 40 w 49"/>
                <a:gd name="T3" fmla="*/ 0 h 36"/>
                <a:gd name="T4" fmla="*/ 43 w 49"/>
                <a:gd name="T5" fmla="*/ 2 h 36"/>
                <a:gd name="T6" fmla="*/ 47 w 49"/>
                <a:gd name="T7" fmla="*/ 4 h 36"/>
                <a:gd name="T8" fmla="*/ 49 w 49"/>
                <a:gd name="T9" fmla="*/ 8 h 36"/>
                <a:gd name="T10" fmla="*/ 49 w 49"/>
                <a:gd name="T11" fmla="*/ 12 h 36"/>
                <a:gd name="T12" fmla="*/ 49 w 49"/>
                <a:gd name="T13" fmla="*/ 15 h 36"/>
                <a:gd name="T14" fmla="*/ 49 w 49"/>
                <a:gd name="T15" fmla="*/ 19 h 36"/>
                <a:gd name="T16" fmla="*/ 47 w 49"/>
                <a:gd name="T17" fmla="*/ 25 h 36"/>
                <a:gd name="T18" fmla="*/ 43 w 49"/>
                <a:gd name="T19" fmla="*/ 27 h 36"/>
                <a:gd name="T20" fmla="*/ 41 w 49"/>
                <a:gd name="T21" fmla="*/ 31 h 36"/>
                <a:gd name="T22" fmla="*/ 38 w 49"/>
                <a:gd name="T23" fmla="*/ 33 h 36"/>
                <a:gd name="T24" fmla="*/ 34 w 49"/>
                <a:gd name="T25" fmla="*/ 36 h 36"/>
                <a:gd name="T26" fmla="*/ 28 w 49"/>
                <a:gd name="T27" fmla="*/ 36 h 36"/>
                <a:gd name="T28" fmla="*/ 24 w 49"/>
                <a:gd name="T29" fmla="*/ 36 h 36"/>
                <a:gd name="T30" fmla="*/ 21 w 49"/>
                <a:gd name="T31" fmla="*/ 33 h 36"/>
                <a:gd name="T32" fmla="*/ 15 w 49"/>
                <a:gd name="T33" fmla="*/ 31 h 36"/>
                <a:gd name="T34" fmla="*/ 11 w 49"/>
                <a:gd name="T35" fmla="*/ 29 h 36"/>
                <a:gd name="T36" fmla="*/ 7 w 49"/>
                <a:gd name="T37" fmla="*/ 29 h 36"/>
                <a:gd name="T38" fmla="*/ 5 w 49"/>
                <a:gd name="T39" fmla="*/ 27 h 36"/>
                <a:gd name="T40" fmla="*/ 3 w 49"/>
                <a:gd name="T41" fmla="*/ 27 h 36"/>
                <a:gd name="T42" fmla="*/ 0 w 49"/>
                <a:gd name="T43" fmla="*/ 25 h 36"/>
                <a:gd name="T44" fmla="*/ 0 w 49"/>
                <a:gd name="T45" fmla="*/ 23 h 36"/>
                <a:gd name="T46" fmla="*/ 0 w 49"/>
                <a:gd name="T47" fmla="*/ 17 h 36"/>
                <a:gd name="T48" fmla="*/ 5 w 49"/>
                <a:gd name="T49" fmla="*/ 14 h 36"/>
                <a:gd name="T50" fmla="*/ 7 w 49"/>
                <a:gd name="T51" fmla="*/ 10 h 36"/>
                <a:gd name="T52" fmla="*/ 13 w 49"/>
                <a:gd name="T53" fmla="*/ 8 h 36"/>
                <a:gd name="T54" fmla="*/ 17 w 49"/>
                <a:gd name="T55" fmla="*/ 6 h 36"/>
                <a:gd name="T56" fmla="*/ 21 w 49"/>
                <a:gd name="T57" fmla="*/ 4 h 36"/>
                <a:gd name="T58" fmla="*/ 24 w 49"/>
                <a:gd name="T59" fmla="*/ 2 h 36"/>
                <a:gd name="T60" fmla="*/ 28 w 49"/>
                <a:gd name="T61" fmla="*/ 0 h 36"/>
                <a:gd name="T62" fmla="*/ 32 w 49"/>
                <a:gd name="T63" fmla="*/ 0 h 36"/>
                <a:gd name="T64" fmla="*/ 34 w 49"/>
                <a:gd name="T65" fmla="*/ 0 h 36"/>
                <a:gd name="T66" fmla="*/ 34 w 49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36">
                  <a:moveTo>
                    <a:pt x="34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7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9" y="19"/>
                  </a:lnTo>
                  <a:lnTo>
                    <a:pt x="47" y="25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6"/>
                  </a:lnTo>
                  <a:lnTo>
                    <a:pt x="21" y="33"/>
                  </a:lnTo>
                  <a:lnTo>
                    <a:pt x="15" y="31"/>
                  </a:lnTo>
                  <a:lnTo>
                    <a:pt x="11" y="29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5" y="14"/>
                  </a:lnTo>
                  <a:lnTo>
                    <a:pt x="7" y="10"/>
                  </a:lnTo>
                  <a:lnTo>
                    <a:pt x="13" y="8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59"/>
            <p:cNvSpPr>
              <a:spLocks/>
            </p:cNvSpPr>
            <p:nvPr/>
          </p:nvSpPr>
          <p:spPr bwMode="auto">
            <a:xfrm rot="9846618">
              <a:off x="5388143" y="4008835"/>
              <a:ext cx="170968" cy="170968"/>
            </a:xfrm>
            <a:custGeom>
              <a:avLst/>
              <a:gdLst>
                <a:gd name="T0" fmla="*/ 95 w 102"/>
                <a:gd name="T1" fmla="*/ 0 h 105"/>
                <a:gd name="T2" fmla="*/ 98 w 102"/>
                <a:gd name="T3" fmla="*/ 2 h 105"/>
                <a:gd name="T4" fmla="*/ 100 w 102"/>
                <a:gd name="T5" fmla="*/ 6 h 105"/>
                <a:gd name="T6" fmla="*/ 102 w 102"/>
                <a:gd name="T7" fmla="*/ 10 h 105"/>
                <a:gd name="T8" fmla="*/ 102 w 102"/>
                <a:gd name="T9" fmla="*/ 15 h 105"/>
                <a:gd name="T10" fmla="*/ 102 w 102"/>
                <a:gd name="T11" fmla="*/ 19 h 105"/>
                <a:gd name="T12" fmla="*/ 100 w 102"/>
                <a:gd name="T13" fmla="*/ 25 h 105"/>
                <a:gd name="T14" fmla="*/ 96 w 102"/>
                <a:gd name="T15" fmla="*/ 29 h 105"/>
                <a:gd name="T16" fmla="*/ 95 w 102"/>
                <a:gd name="T17" fmla="*/ 34 h 105"/>
                <a:gd name="T18" fmla="*/ 91 w 102"/>
                <a:gd name="T19" fmla="*/ 40 h 105"/>
                <a:gd name="T20" fmla="*/ 87 w 102"/>
                <a:gd name="T21" fmla="*/ 44 h 105"/>
                <a:gd name="T22" fmla="*/ 83 w 102"/>
                <a:gd name="T23" fmla="*/ 48 h 105"/>
                <a:gd name="T24" fmla="*/ 77 w 102"/>
                <a:gd name="T25" fmla="*/ 51 h 105"/>
                <a:gd name="T26" fmla="*/ 74 w 102"/>
                <a:gd name="T27" fmla="*/ 55 h 105"/>
                <a:gd name="T28" fmla="*/ 70 w 102"/>
                <a:gd name="T29" fmla="*/ 59 h 105"/>
                <a:gd name="T30" fmla="*/ 66 w 102"/>
                <a:gd name="T31" fmla="*/ 61 h 105"/>
                <a:gd name="T32" fmla="*/ 62 w 102"/>
                <a:gd name="T33" fmla="*/ 65 h 105"/>
                <a:gd name="T34" fmla="*/ 60 w 102"/>
                <a:gd name="T35" fmla="*/ 67 h 105"/>
                <a:gd name="T36" fmla="*/ 57 w 102"/>
                <a:gd name="T37" fmla="*/ 70 h 105"/>
                <a:gd name="T38" fmla="*/ 55 w 102"/>
                <a:gd name="T39" fmla="*/ 76 h 105"/>
                <a:gd name="T40" fmla="*/ 51 w 102"/>
                <a:gd name="T41" fmla="*/ 80 h 105"/>
                <a:gd name="T42" fmla="*/ 47 w 102"/>
                <a:gd name="T43" fmla="*/ 82 h 105"/>
                <a:gd name="T44" fmla="*/ 43 w 102"/>
                <a:gd name="T45" fmla="*/ 86 h 105"/>
                <a:gd name="T46" fmla="*/ 39 w 102"/>
                <a:gd name="T47" fmla="*/ 88 h 105"/>
                <a:gd name="T48" fmla="*/ 36 w 102"/>
                <a:gd name="T49" fmla="*/ 91 h 105"/>
                <a:gd name="T50" fmla="*/ 32 w 102"/>
                <a:gd name="T51" fmla="*/ 93 h 105"/>
                <a:gd name="T52" fmla="*/ 26 w 102"/>
                <a:gd name="T53" fmla="*/ 95 h 105"/>
                <a:gd name="T54" fmla="*/ 22 w 102"/>
                <a:gd name="T55" fmla="*/ 97 h 105"/>
                <a:gd name="T56" fmla="*/ 19 w 102"/>
                <a:gd name="T57" fmla="*/ 99 h 105"/>
                <a:gd name="T58" fmla="*/ 13 w 102"/>
                <a:gd name="T59" fmla="*/ 101 h 105"/>
                <a:gd name="T60" fmla="*/ 9 w 102"/>
                <a:gd name="T61" fmla="*/ 103 h 105"/>
                <a:gd name="T62" fmla="*/ 3 w 102"/>
                <a:gd name="T63" fmla="*/ 105 h 105"/>
                <a:gd name="T64" fmla="*/ 0 w 102"/>
                <a:gd name="T65" fmla="*/ 105 h 105"/>
                <a:gd name="T66" fmla="*/ 0 w 102"/>
                <a:gd name="T67" fmla="*/ 101 h 105"/>
                <a:gd name="T68" fmla="*/ 0 w 102"/>
                <a:gd name="T69" fmla="*/ 97 h 105"/>
                <a:gd name="T70" fmla="*/ 0 w 102"/>
                <a:gd name="T71" fmla="*/ 93 h 105"/>
                <a:gd name="T72" fmla="*/ 0 w 102"/>
                <a:gd name="T73" fmla="*/ 89 h 105"/>
                <a:gd name="T74" fmla="*/ 1 w 102"/>
                <a:gd name="T75" fmla="*/ 84 h 105"/>
                <a:gd name="T76" fmla="*/ 5 w 102"/>
                <a:gd name="T77" fmla="*/ 78 h 105"/>
                <a:gd name="T78" fmla="*/ 7 w 102"/>
                <a:gd name="T79" fmla="*/ 72 h 105"/>
                <a:gd name="T80" fmla="*/ 11 w 102"/>
                <a:gd name="T81" fmla="*/ 67 h 105"/>
                <a:gd name="T82" fmla="*/ 17 w 102"/>
                <a:gd name="T83" fmla="*/ 61 h 105"/>
                <a:gd name="T84" fmla="*/ 22 w 102"/>
                <a:gd name="T85" fmla="*/ 57 h 105"/>
                <a:gd name="T86" fmla="*/ 26 w 102"/>
                <a:gd name="T87" fmla="*/ 51 h 105"/>
                <a:gd name="T88" fmla="*/ 32 w 102"/>
                <a:gd name="T89" fmla="*/ 46 h 105"/>
                <a:gd name="T90" fmla="*/ 38 w 102"/>
                <a:gd name="T91" fmla="*/ 40 h 105"/>
                <a:gd name="T92" fmla="*/ 43 w 102"/>
                <a:gd name="T93" fmla="*/ 36 h 105"/>
                <a:gd name="T94" fmla="*/ 49 w 102"/>
                <a:gd name="T95" fmla="*/ 31 h 105"/>
                <a:gd name="T96" fmla="*/ 55 w 102"/>
                <a:gd name="T97" fmla="*/ 27 h 105"/>
                <a:gd name="T98" fmla="*/ 58 w 102"/>
                <a:gd name="T99" fmla="*/ 21 h 105"/>
                <a:gd name="T100" fmla="*/ 64 w 102"/>
                <a:gd name="T101" fmla="*/ 17 h 105"/>
                <a:gd name="T102" fmla="*/ 68 w 102"/>
                <a:gd name="T103" fmla="*/ 13 h 105"/>
                <a:gd name="T104" fmla="*/ 72 w 102"/>
                <a:gd name="T105" fmla="*/ 12 h 105"/>
                <a:gd name="T106" fmla="*/ 76 w 102"/>
                <a:gd name="T107" fmla="*/ 10 h 105"/>
                <a:gd name="T108" fmla="*/ 79 w 102"/>
                <a:gd name="T109" fmla="*/ 8 h 105"/>
                <a:gd name="T110" fmla="*/ 83 w 102"/>
                <a:gd name="T111" fmla="*/ 6 h 105"/>
                <a:gd name="T112" fmla="*/ 87 w 102"/>
                <a:gd name="T113" fmla="*/ 4 h 105"/>
                <a:gd name="T114" fmla="*/ 91 w 102"/>
                <a:gd name="T115" fmla="*/ 2 h 105"/>
                <a:gd name="T116" fmla="*/ 95 w 102"/>
                <a:gd name="T117" fmla="*/ 0 h 105"/>
                <a:gd name="T118" fmla="*/ 95 w 102"/>
                <a:gd name="T1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" h="105">
                  <a:moveTo>
                    <a:pt x="95" y="0"/>
                  </a:moveTo>
                  <a:lnTo>
                    <a:pt x="98" y="2"/>
                  </a:lnTo>
                  <a:lnTo>
                    <a:pt x="100" y="6"/>
                  </a:lnTo>
                  <a:lnTo>
                    <a:pt x="102" y="10"/>
                  </a:lnTo>
                  <a:lnTo>
                    <a:pt x="102" y="15"/>
                  </a:lnTo>
                  <a:lnTo>
                    <a:pt x="102" y="19"/>
                  </a:lnTo>
                  <a:lnTo>
                    <a:pt x="100" y="25"/>
                  </a:lnTo>
                  <a:lnTo>
                    <a:pt x="96" y="29"/>
                  </a:lnTo>
                  <a:lnTo>
                    <a:pt x="95" y="34"/>
                  </a:lnTo>
                  <a:lnTo>
                    <a:pt x="91" y="40"/>
                  </a:lnTo>
                  <a:lnTo>
                    <a:pt x="87" y="44"/>
                  </a:lnTo>
                  <a:lnTo>
                    <a:pt x="83" y="48"/>
                  </a:lnTo>
                  <a:lnTo>
                    <a:pt x="77" y="51"/>
                  </a:lnTo>
                  <a:lnTo>
                    <a:pt x="74" y="55"/>
                  </a:lnTo>
                  <a:lnTo>
                    <a:pt x="70" y="59"/>
                  </a:lnTo>
                  <a:lnTo>
                    <a:pt x="66" y="61"/>
                  </a:lnTo>
                  <a:lnTo>
                    <a:pt x="62" y="65"/>
                  </a:lnTo>
                  <a:lnTo>
                    <a:pt x="60" y="67"/>
                  </a:lnTo>
                  <a:lnTo>
                    <a:pt x="57" y="70"/>
                  </a:lnTo>
                  <a:lnTo>
                    <a:pt x="55" y="76"/>
                  </a:lnTo>
                  <a:lnTo>
                    <a:pt x="51" y="80"/>
                  </a:lnTo>
                  <a:lnTo>
                    <a:pt x="47" y="82"/>
                  </a:lnTo>
                  <a:lnTo>
                    <a:pt x="43" y="86"/>
                  </a:lnTo>
                  <a:lnTo>
                    <a:pt x="39" y="88"/>
                  </a:lnTo>
                  <a:lnTo>
                    <a:pt x="36" y="91"/>
                  </a:lnTo>
                  <a:lnTo>
                    <a:pt x="32" y="93"/>
                  </a:lnTo>
                  <a:lnTo>
                    <a:pt x="26" y="95"/>
                  </a:lnTo>
                  <a:lnTo>
                    <a:pt x="22" y="97"/>
                  </a:lnTo>
                  <a:lnTo>
                    <a:pt x="19" y="99"/>
                  </a:lnTo>
                  <a:lnTo>
                    <a:pt x="13" y="101"/>
                  </a:lnTo>
                  <a:lnTo>
                    <a:pt x="9" y="103"/>
                  </a:lnTo>
                  <a:lnTo>
                    <a:pt x="3" y="105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1" y="84"/>
                  </a:lnTo>
                  <a:lnTo>
                    <a:pt x="5" y="78"/>
                  </a:lnTo>
                  <a:lnTo>
                    <a:pt x="7" y="72"/>
                  </a:lnTo>
                  <a:lnTo>
                    <a:pt x="11" y="67"/>
                  </a:lnTo>
                  <a:lnTo>
                    <a:pt x="17" y="61"/>
                  </a:lnTo>
                  <a:lnTo>
                    <a:pt x="22" y="57"/>
                  </a:lnTo>
                  <a:lnTo>
                    <a:pt x="26" y="51"/>
                  </a:lnTo>
                  <a:lnTo>
                    <a:pt x="32" y="46"/>
                  </a:lnTo>
                  <a:lnTo>
                    <a:pt x="38" y="40"/>
                  </a:lnTo>
                  <a:lnTo>
                    <a:pt x="43" y="36"/>
                  </a:lnTo>
                  <a:lnTo>
                    <a:pt x="49" y="31"/>
                  </a:lnTo>
                  <a:lnTo>
                    <a:pt x="55" y="27"/>
                  </a:lnTo>
                  <a:lnTo>
                    <a:pt x="58" y="21"/>
                  </a:lnTo>
                  <a:lnTo>
                    <a:pt x="64" y="17"/>
                  </a:lnTo>
                  <a:lnTo>
                    <a:pt x="68" y="13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9" y="8"/>
                  </a:lnTo>
                  <a:lnTo>
                    <a:pt x="83" y="6"/>
                  </a:lnTo>
                  <a:lnTo>
                    <a:pt x="87" y="4"/>
                  </a:lnTo>
                  <a:lnTo>
                    <a:pt x="91" y="2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82"/>
            <p:cNvSpPr>
              <a:spLocks/>
            </p:cNvSpPr>
            <p:nvPr/>
          </p:nvSpPr>
          <p:spPr bwMode="auto">
            <a:xfrm rot="9846618">
              <a:off x="5344785" y="3931008"/>
              <a:ext cx="266317" cy="272891"/>
            </a:xfrm>
            <a:custGeom>
              <a:avLst/>
              <a:gdLst>
                <a:gd name="T0" fmla="*/ 0 w 162"/>
                <a:gd name="T1" fmla="*/ 104 h 165"/>
                <a:gd name="T2" fmla="*/ 113 w 162"/>
                <a:gd name="T3" fmla="*/ 6 h 165"/>
                <a:gd name="T4" fmla="*/ 124 w 162"/>
                <a:gd name="T5" fmla="*/ 0 h 165"/>
                <a:gd name="T6" fmla="*/ 135 w 162"/>
                <a:gd name="T7" fmla="*/ 0 h 165"/>
                <a:gd name="T8" fmla="*/ 141 w 162"/>
                <a:gd name="T9" fmla="*/ 0 h 165"/>
                <a:gd name="T10" fmla="*/ 152 w 162"/>
                <a:gd name="T11" fmla="*/ 6 h 165"/>
                <a:gd name="T12" fmla="*/ 158 w 162"/>
                <a:gd name="T13" fmla="*/ 13 h 165"/>
                <a:gd name="T14" fmla="*/ 162 w 162"/>
                <a:gd name="T15" fmla="*/ 28 h 165"/>
                <a:gd name="T16" fmla="*/ 158 w 162"/>
                <a:gd name="T17" fmla="*/ 42 h 165"/>
                <a:gd name="T18" fmla="*/ 44 w 162"/>
                <a:gd name="T19" fmla="*/ 165 h 165"/>
                <a:gd name="T20" fmla="*/ 31 w 162"/>
                <a:gd name="T21" fmla="*/ 139 h 165"/>
                <a:gd name="T22" fmla="*/ 132 w 162"/>
                <a:gd name="T23" fmla="*/ 40 h 165"/>
                <a:gd name="T24" fmla="*/ 137 w 162"/>
                <a:gd name="T25" fmla="*/ 30 h 165"/>
                <a:gd name="T26" fmla="*/ 135 w 162"/>
                <a:gd name="T27" fmla="*/ 25 h 165"/>
                <a:gd name="T28" fmla="*/ 128 w 162"/>
                <a:gd name="T29" fmla="*/ 25 h 165"/>
                <a:gd name="T30" fmla="*/ 120 w 162"/>
                <a:gd name="T31" fmla="*/ 28 h 165"/>
                <a:gd name="T32" fmla="*/ 21 w 162"/>
                <a:gd name="T33" fmla="*/ 127 h 165"/>
                <a:gd name="T34" fmla="*/ 0 w 162"/>
                <a:gd name="T35" fmla="*/ 104 h 165"/>
                <a:gd name="T36" fmla="*/ 0 w 162"/>
                <a:gd name="T37" fmla="*/ 10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65">
                  <a:moveTo>
                    <a:pt x="0" y="104"/>
                  </a:moveTo>
                  <a:lnTo>
                    <a:pt x="113" y="6"/>
                  </a:lnTo>
                  <a:lnTo>
                    <a:pt x="124" y="0"/>
                  </a:lnTo>
                  <a:lnTo>
                    <a:pt x="135" y="0"/>
                  </a:lnTo>
                  <a:lnTo>
                    <a:pt x="141" y="0"/>
                  </a:lnTo>
                  <a:lnTo>
                    <a:pt x="152" y="6"/>
                  </a:lnTo>
                  <a:lnTo>
                    <a:pt x="158" y="13"/>
                  </a:lnTo>
                  <a:lnTo>
                    <a:pt x="162" y="28"/>
                  </a:lnTo>
                  <a:lnTo>
                    <a:pt x="158" y="42"/>
                  </a:lnTo>
                  <a:lnTo>
                    <a:pt x="44" y="165"/>
                  </a:lnTo>
                  <a:lnTo>
                    <a:pt x="31" y="139"/>
                  </a:lnTo>
                  <a:lnTo>
                    <a:pt x="132" y="40"/>
                  </a:lnTo>
                  <a:lnTo>
                    <a:pt x="137" y="30"/>
                  </a:lnTo>
                  <a:lnTo>
                    <a:pt x="135" y="25"/>
                  </a:lnTo>
                  <a:lnTo>
                    <a:pt x="128" y="25"/>
                  </a:lnTo>
                  <a:lnTo>
                    <a:pt x="120" y="28"/>
                  </a:lnTo>
                  <a:lnTo>
                    <a:pt x="21" y="12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83"/>
            <p:cNvSpPr>
              <a:spLocks/>
            </p:cNvSpPr>
            <p:nvPr/>
          </p:nvSpPr>
          <p:spPr bwMode="auto">
            <a:xfrm rot="9846618">
              <a:off x="5128496" y="4280124"/>
              <a:ext cx="111786" cy="46030"/>
            </a:xfrm>
            <a:custGeom>
              <a:avLst/>
              <a:gdLst>
                <a:gd name="T0" fmla="*/ 68 w 68"/>
                <a:gd name="T1" fmla="*/ 4 h 27"/>
                <a:gd name="T2" fmla="*/ 0 w 68"/>
                <a:gd name="T3" fmla="*/ 0 h 27"/>
                <a:gd name="T4" fmla="*/ 2 w 68"/>
                <a:gd name="T5" fmla="*/ 21 h 27"/>
                <a:gd name="T6" fmla="*/ 57 w 68"/>
                <a:gd name="T7" fmla="*/ 27 h 27"/>
                <a:gd name="T8" fmla="*/ 68 w 68"/>
                <a:gd name="T9" fmla="*/ 9 h 27"/>
                <a:gd name="T10" fmla="*/ 68 w 68"/>
                <a:gd name="T11" fmla="*/ 4 h 27"/>
                <a:gd name="T12" fmla="*/ 68 w 68"/>
                <a:gd name="T1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7">
                  <a:moveTo>
                    <a:pt x="68" y="4"/>
                  </a:moveTo>
                  <a:lnTo>
                    <a:pt x="0" y="0"/>
                  </a:lnTo>
                  <a:lnTo>
                    <a:pt x="2" y="21"/>
                  </a:lnTo>
                  <a:lnTo>
                    <a:pt x="57" y="27"/>
                  </a:lnTo>
                  <a:lnTo>
                    <a:pt x="68" y="9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84"/>
            <p:cNvSpPr>
              <a:spLocks/>
            </p:cNvSpPr>
            <p:nvPr/>
          </p:nvSpPr>
          <p:spPr bwMode="auto">
            <a:xfrm rot="9846618">
              <a:off x="5124875" y="4222442"/>
              <a:ext cx="115076" cy="39455"/>
            </a:xfrm>
            <a:custGeom>
              <a:avLst/>
              <a:gdLst>
                <a:gd name="T0" fmla="*/ 5 w 70"/>
                <a:gd name="T1" fmla="*/ 0 h 25"/>
                <a:gd name="T2" fmla="*/ 70 w 70"/>
                <a:gd name="T3" fmla="*/ 2 h 25"/>
                <a:gd name="T4" fmla="*/ 66 w 70"/>
                <a:gd name="T5" fmla="*/ 25 h 25"/>
                <a:gd name="T6" fmla="*/ 0 w 70"/>
                <a:gd name="T7" fmla="*/ 23 h 25"/>
                <a:gd name="T8" fmla="*/ 5 w 70"/>
                <a:gd name="T9" fmla="*/ 0 h 25"/>
                <a:gd name="T10" fmla="*/ 5 w 70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25">
                  <a:moveTo>
                    <a:pt x="5" y="0"/>
                  </a:moveTo>
                  <a:lnTo>
                    <a:pt x="70" y="2"/>
                  </a:lnTo>
                  <a:lnTo>
                    <a:pt x="66" y="25"/>
                  </a:lnTo>
                  <a:lnTo>
                    <a:pt x="0" y="2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205"/>
            <p:cNvSpPr>
              <a:spLocks/>
            </p:cNvSpPr>
            <p:nvPr/>
          </p:nvSpPr>
          <p:spPr bwMode="auto">
            <a:xfrm rot="9846618">
              <a:off x="5218419" y="4106466"/>
              <a:ext cx="157817" cy="322209"/>
            </a:xfrm>
            <a:custGeom>
              <a:avLst/>
              <a:gdLst>
                <a:gd name="T0" fmla="*/ 0 w 97"/>
                <a:gd name="T1" fmla="*/ 14 h 196"/>
                <a:gd name="T2" fmla="*/ 0 w 97"/>
                <a:gd name="T3" fmla="*/ 4 h 196"/>
                <a:gd name="T4" fmla="*/ 4 w 97"/>
                <a:gd name="T5" fmla="*/ 0 h 196"/>
                <a:gd name="T6" fmla="*/ 14 w 97"/>
                <a:gd name="T7" fmla="*/ 0 h 196"/>
                <a:gd name="T8" fmla="*/ 23 w 97"/>
                <a:gd name="T9" fmla="*/ 2 h 196"/>
                <a:gd name="T10" fmla="*/ 33 w 97"/>
                <a:gd name="T11" fmla="*/ 6 h 196"/>
                <a:gd name="T12" fmla="*/ 40 w 97"/>
                <a:gd name="T13" fmla="*/ 10 h 196"/>
                <a:gd name="T14" fmla="*/ 50 w 97"/>
                <a:gd name="T15" fmla="*/ 14 h 196"/>
                <a:gd name="T16" fmla="*/ 58 w 97"/>
                <a:gd name="T17" fmla="*/ 17 h 196"/>
                <a:gd name="T18" fmla="*/ 63 w 97"/>
                <a:gd name="T19" fmla="*/ 23 h 196"/>
                <a:gd name="T20" fmla="*/ 71 w 97"/>
                <a:gd name="T21" fmla="*/ 31 h 196"/>
                <a:gd name="T22" fmla="*/ 77 w 97"/>
                <a:gd name="T23" fmla="*/ 38 h 196"/>
                <a:gd name="T24" fmla="*/ 82 w 97"/>
                <a:gd name="T25" fmla="*/ 46 h 196"/>
                <a:gd name="T26" fmla="*/ 86 w 97"/>
                <a:gd name="T27" fmla="*/ 54 h 196"/>
                <a:gd name="T28" fmla="*/ 90 w 97"/>
                <a:gd name="T29" fmla="*/ 63 h 196"/>
                <a:gd name="T30" fmla="*/ 94 w 97"/>
                <a:gd name="T31" fmla="*/ 71 h 196"/>
                <a:gd name="T32" fmla="*/ 96 w 97"/>
                <a:gd name="T33" fmla="*/ 80 h 196"/>
                <a:gd name="T34" fmla="*/ 96 w 97"/>
                <a:gd name="T35" fmla="*/ 92 h 196"/>
                <a:gd name="T36" fmla="*/ 96 w 97"/>
                <a:gd name="T37" fmla="*/ 101 h 196"/>
                <a:gd name="T38" fmla="*/ 96 w 97"/>
                <a:gd name="T39" fmla="*/ 111 h 196"/>
                <a:gd name="T40" fmla="*/ 94 w 97"/>
                <a:gd name="T41" fmla="*/ 120 h 196"/>
                <a:gd name="T42" fmla="*/ 90 w 97"/>
                <a:gd name="T43" fmla="*/ 130 h 196"/>
                <a:gd name="T44" fmla="*/ 86 w 97"/>
                <a:gd name="T45" fmla="*/ 139 h 196"/>
                <a:gd name="T46" fmla="*/ 82 w 97"/>
                <a:gd name="T47" fmla="*/ 147 h 196"/>
                <a:gd name="T48" fmla="*/ 77 w 97"/>
                <a:gd name="T49" fmla="*/ 154 h 196"/>
                <a:gd name="T50" fmla="*/ 71 w 97"/>
                <a:gd name="T51" fmla="*/ 162 h 196"/>
                <a:gd name="T52" fmla="*/ 63 w 97"/>
                <a:gd name="T53" fmla="*/ 169 h 196"/>
                <a:gd name="T54" fmla="*/ 58 w 97"/>
                <a:gd name="T55" fmla="*/ 175 h 196"/>
                <a:gd name="T56" fmla="*/ 50 w 97"/>
                <a:gd name="T57" fmla="*/ 179 h 196"/>
                <a:gd name="T58" fmla="*/ 40 w 97"/>
                <a:gd name="T59" fmla="*/ 185 h 196"/>
                <a:gd name="T60" fmla="*/ 33 w 97"/>
                <a:gd name="T61" fmla="*/ 188 h 196"/>
                <a:gd name="T62" fmla="*/ 23 w 97"/>
                <a:gd name="T63" fmla="*/ 192 h 196"/>
                <a:gd name="T64" fmla="*/ 14 w 97"/>
                <a:gd name="T65" fmla="*/ 194 h 196"/>
                <a:gd name="T66" fmla="*/ 4 w 97"/>
                <a:gd name="T67" fmla="*/ 194 h 196"/>
                <a:gd name="T68" fmla="*/ 0 w 97"/>
                <a:gd name="T69" fmla="*/ 190 h 196"/>
                <a:gd name="T70" fmla="*/ 0 w 97"/>
                <a:gd name="T71" fmla="*/ 179 h 196"/>
                <a:gd name="T72" fmla="*/ 2 w 97"/>
                <a:gd name="T73" fmla="*/ 173 h 196"/>
                <a:gd name="T74" fmla="*/ 12 w 97"/>
                <a:gd name="T75" fmla="*/ 173 h 196"/>
                <a:gd name="T76" fmla="*/ 19 w 97"/>
                <a:gd name="T77" fmla="*/ 171 h 196"/>
                <a:gd name="T78" fmla="*/ 27 w 97"/>
                <a:gd name="T79" fmla="*/ 168 h 196"/>
                <a:gd name="T80" fmla="*/ 37 w 97"/>
                <a:gd name="T81" fmla="*/ 164 h 196"/>
                <a:gd name="T82" fmla="*/ 48 w 97"/>
                <a:gd name="T83" fmla="*/ 156 h 196"/>
                <a:gd name="T84" fmla="*/ 59 w 97"/>
                <a:gd name="T85" fmla="*/ 145 h 196"/>
                <a:gd name="T86" fmla="*/ 67 w 97"/>
                <a:gd name="T87" fmla="*/ 133 h 196"/>
                <a:gd name="T88" fmla="*/ 71 w 97"/>
                <a:gd name="T89" fmla="*/ 122 h 196"/>
                <a:gd name="T90" fmla="*/ 75 w 97"/>
                <a:gd name="T91" fmla="*/ 116 h 196"/>
                <a:gd name="T92" fmla="*/ 77 w 97"/>
                <a:gd name="T93" fmla="*/ 109 h 196"/>
                <a:gd name="T94" fmla="*/ 77 w 97"/>
                <a:gd name="T95" fmla="*/ 99 h 196"/>
                <a:gd name="T96" fmla="*/ 77 w 97"/>
                <a:gd name="T97" fmla="*/ 92 h 196"/>
                <a:gd name="T98" fmla="*/ 77 w 97"/>
                <a:gd name="T99" fmla="*/ 84 h 196"/>
                <a:gd name="T100" fmla="*/ 73 w 97"/>
                <a:gd name="T101" fmla="*/ 73 h 196"/>
                <a:gd name="T102" fmla="*/ 67 w 97"/>
                <a:gd name="T103" fmla="*/ 59 h 196"/>
                <a:gd name="T104" fmla="*/ 59 w 97"/>
                <a:gd name="T105" fmla="*/ 48 h 196"/>
                <a:gd name="T106" fmla="*/ 48 w 97"/>
                <a:gd name="T107" fmla="*/ 36 h 196"/>
                <a:gd name="T108" fmla="*/ 37 w 97"/>
                <a:gd name="T109" fmla="*/ 29 h 196"/>
                <a:gd name="T110" fmla="*/ 27 w 97"/>
                <a:gd name="T111" fmla="*/ 23 h 196"/>
                <a:gd name="T112" fmla="*/ 19 w 97"/>
                <a:gd name="T113" fmla="*/ 21 h 196"/>
                <a:gd name="T114" fmla="*/ 12 w 97"/>
                <a:gd name="T115" fmla="*/ 19 h 196"/>
                <a:gd name="T116" fmla="*/ 2 w 97"/>
                <a:gd name="T117" fmla="*/ 19 h 196"/>
                <a:gd name="T118" fmla="*/ 0 w 97"/>
                <a:gd name="T119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196">
                  <a:moveTo>
                    <a:pt x="0" y="19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2"/>
                  </a:lnTo>
                  <a:lnTo>
                    <a:pt x="27" y="4"/>
                  </a:lnTo>
                  <a:lnTo>
                    <a:pt x="33" y="6"/>
                  </a:lnTo>
                  <a:lnTo>
                    <a:pt x="37" y="8"/>
                  </a:lnTo>
                  <a:lnTo>
                    <a:pt x="40" y="10"/>
                  </a:lnTo>
                  <a:lnTo>
                    <a:pt x="46" y="12"/>
                  </a:lnTo>
                  <a:lnTo>
                    <a:pt x="50" y="14"/>
                  </a:lnTo>
                  <a:lnTo>
                    <a:pt x="54" y="16"/>
                  </a:lnTo>
                  <a:lnTo>
                    <a:pt x="58" y="17"/>
                  </a:lnTo>
                  <a:lnTo>
                    <a:pt x="61" y="21"/>
                  </a:lnTo>
                  <a:lnTo>
                    <a:pt x="63" y="23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73" y="35"/>
                  </a:lnTo>
                  <a:lnTo>
                    <a:pt x="77" y="38"/>
                  </a:lnTo>
                  <a:lnTo>
                    <a:pt x="80" y="42"/>
                  </a:lnTo>
                  <a:lnTo>
                    <a:pt x="82" y="46"/>
                  </a:lnTo>
                  <a:lnTo>
                    <a:pt x="84" y="50"/>
                  </a:lnTo>
                  <a:lnTo>
                    <a:pt x="86" y="54"/>
                  </a:lnTo>
                  <a:lnTo>
                    <a:pt x="88" y="59"/>
                  </a:lnTo>
                  <a:lnTo>
                    <a:pt x="90" y="63"/>
                  </a:lnTo>
                  <a:lnTo>
                    <a:pt x="92" y="67"/>
                  </a:lnTo>
                  <a:lnTo>
                    <a:pt x="94" y="71"/>
                  </a:lnTo>
                  <a:lnTo>
                    <a:pt x="96" y="76"/>
                  </a:lnTo>
                  <a:lnTo>
                    <a:pt x="96" y="80"/>
                  </a:lnTo>
                  <a:lnTo>
                    <a:pt x="96" y="86"/>
                  </a:lnTo>
                  <a:lnTo>
                    <a:pt x="96" y="92"/>
                  </a:lnTo>
                  <a:lnTo>
                    <a:pt x="97" y="97"/>
                  </a:lnTo>
                  <a:lnTo>
                    <a:pt x="96" y="101"/>
                  </a:lnTo>
                  <a:lnTo>
                    <a:pt x="96" y="107"/>
                  </a:lnTo>
                  <a:lnTo>
                    <a:pt x="96" y="111"/>
                  </a:lnTo>
                  <a:lnTo>
                    <a:pt x="96" y="116"/>
                  </a:lnTo>
                  <a:lnTo>
                    <a:pt x="94" y="120"/>
                  </a:lnTo>
                  <a:lnTo>
                    <a:pt x="92" y="126"/>
                  </a:lnTo>
                  <a:lnTo>
                    <a:pt x="90" y="130"/>
                  </a:lnTo>
                  <a:lnTo>
                    <a:pt x="88" y="135"/>
                  </a:lnTo>
                  <a:lnTo>
                    <a:pt x="86" y="139"/>
                  </a:lnTo>
                  <a:lnTo>
                    <a:pt x="84" y="143"/>
                  </a:lnTo>
                  <a:lnTo>
                    <a:pt x="82" y="147"/>
                  </a:lnTo>
                  <a:lnTo>
                    <a:pt x="80" y="152"/>
                  </a:lnTo>
                  <a:lnTo>
                    <a:pt x="77" y="154"/>
                  </a:lnTo>
                  <a:lnTo>
                    <a:pt x="73" y="158"/>
                  </a:lnTo>
                  <a:lnTo>
                    <a:pt x="71" y="162"/>
                  </a:lnTo>
                  <a:lnTo>
                    <a:pt x="69" y="166"/>
                  </a:lnTo>
                  <a:lnTo>
                    <a:pt x="63" y="169"/>
                  </a:lnTo>
                  <a:lnTo>
                    <a:pt x="61" y="171"/>
                  </a:lnTo>
                  <a:lnTo>
                    <a:pt x="58" y="175"/>
                  </a:lnTo>
                  <a:lnTo>
                    <a:pt x="54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0" y="185"/>
                  </a:lnTo>
                  <a:lnTo>
                    <a:pt x="37" y="187"/>
                  </a:lnTo>
                  <a:lnTo>
                    <a:pt x="33" y="188"/>
                  </a:lnTo>
                  <a:lnTo>
                    <a:pt x="27" y="190"/>
                  </a:lnTo>
                  <a:lnTo>
                    <a:pt x="23" y="192"/>
                  </a:lnTo>
                  <a:lnTo>
                    <a:pt x="19" y="192"/>
                  </a:lnTo>
                  <a:lnTo>
                    <a:pt x="14" y="194"/>
                  </a:lnTo>
                  <a:lnTo>
                    <a:pt x="10" y="194"/>
                  </a:lnTo>
                  <a:lnTo>
                    <a:pt x="4" y="194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5"/>
                  </a:lnTo>
                  <a:lnTo>
                    <a:pt x="0" y="179"/>
                  </a:lnTo>
                  <a:lnTo>
                    <a:pt x="0" y="175"/>
                  </a:lnTo>
                  <a:lnTo>
                    <a:pt x="2" y="173"/>
                  </a:lnTo>
                  <a:lnTo>
                    <a:pt x="8" y="173"/>
                  </a:lnTo>
                  <a:lnTo>
                    <a:pt x="12" y="173"/>
                  </a:lnTo>
                  <a:lnTo>
                    <a:pt x="16" y="173"/>
                  </a:lnTo>
                  <a:lnTo>
                    <a:pt x="19" y="171"/>
                  </a:lnTo>
                  <a:lnTo>
                    <a:pt x="23" y="169"/>
                  </a:lnTo>
                  <a:lnTo>
                    <a:pt x="27" y="168"/>
                  </a:lnTo>
                  <a:lnTo>
                    <a:pt x="31" y="168"/>
                  </a:lnTo>
                  <a:lnTo>
                    <a:pt x="37" y="164"/>
                  </a:lnTo>
                  <a:lnTo>
                    <a:pt x="42" y="160"/>
                  </a:lnTo>
                  <a:lnTo>
                    <a:pt x="48" y="156"/>
                  </a:lnTo>
                  <a:lnTo>
                    <a:pt x="54" y="152"/>
                  </a:lnTo>
                  <a:lnTo>
                    <a:pt x="59" y="145"/>
                  </a:lnTo>
                  <a:lnTo>
                    <a:pt x="63" y="139"/>
                  </a:lnTo>
                  <a:lnTo>
                    <a:pt x="67" y="133"/>
                  </a:lnTo>
                  <a:lnTo>
                    <a:pt x="71" y="128"/>
                  </a:lnTo>
                  <a:lnTo>
                    <a:pt x="71" y="122"/>
                  </a:lnTo>
                  <a:lnTo>
                    <a:pt x="73" y="120"/>
                  </a:lnTo>
                  <a:lnTo>
                    <a:pt x="75" y="116"/>
                  </a:lnTo>
                  <a:lnTo>
                    <a:pt x="77" y="112"/>
                  </a:lnTo>
                  <a:lnTo>
                    <a:pt x="77" y="109"/>
                  </a:lnTo>
                  <a:lnTo>
                    <a:pt x="77" y="103"/>
                  </a:lnTo>
                  <a:lnTo>
                    <a:pt x="77" y="99"/>
                  </a:lnTo>
                  <a:lnTo>
                    <a:pt x="78" y="97"/>
                  </a:lnTo>
                  <a:lnTo>
                    <a:pt x="77" y="92"/>
                  </a:lnTo>
                  <a:lnTo>
                    <a:pt x="77" y="88"/>
                  </a:lnTo>
                  <a:lnTo>
                    <a:pt x="77" y="84"/>
                  </a:lnTo>
                  <a:lnTo>
                    <a:pt x="77" y="80"/>
                  </a:lnTo>
                  <a:lnTo>
                    <a:pt x="73" y="73"/>
                  </a:lnTo>
                  <a:lnTo>
                    <a:pt x="71" y="67"/>
                  </a:lnTo>
                  <a:lnTo>
                    <a:pt x="67" y="59"/>
                  </a:lnTo>
                  <a:lnTo>
                    <a:pt x="63" y="54"/>
                  </a:lnTo>
                  <a:lnTo>
                    <a:pt x="59" y="48"/>
                  </a:lnTo>
                  <a:lnTo>
                    <a:pt x="54" y="42"/>
                  </a:lnTo>
                  <a:lnTo>
                    <a:pt x="48" y="36"/>
                  </a:lnTo>
                  <a:lnTo>
                    <a:pt x="42" y="33"/>
                  </a:lnTo>
                  <a:lnTo>
                    <a:pt x="37" y="29"/>
                  </a:lnTo>
                  <a:lnTo>
                    <a:pt x="31" y="25"/>
                  </a:lnTo>
                  <a:lnTo>
                    <a:pt x="27" y="23"/>
                  </a:lnTo>
                  <a:lnTo>
                    <a:pt x="23" y="21"/>
                  </a:lnTo>
                  <a:lnTo>
                    <a:pt x="19" y="21"/>
                  </a:lnTo>
                  <a:lnTo>
                    <a:pt x="16" y="21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214"/>
            <p:cNvSpPr>
              <a:spLocks/>
            </p:cNvSpPr>
            <p:nvPr/>
          </p:nvSpPr>
          <p:spPr bwMode="auto">
            <a:xfrm rot="9846618">
              <a:off x="4937518" y="4194840"/>
              <a:ext cx="108500" cy="220285"/>
            </a:xfrm>
            <a:custGeom>
              <a:avLst/>
              <a:gdLst>
                <a:gd name="T0" fmla="*/ 0 w 67"/>
                <a:gd name="T1" fmla="*/ 15 h 133"/>
                <a:gd name="T2" fmla="*/ 0 w 67"/>
                <a:gd name="T3" fmla="*/ 4 h 133"/>
                <a:gd name="T4" fmla="*/ 6 w 67"/>
                <a:gd name="T5" fmla="*/ 0 h 133"/>
                <a:gd name="T6" fmla="*/ 19 w 67"/>
                <a:gd name="T7" fmla="*/ 2 h 133"/>
                <a:gd name="T8" fmla="*/ 31 w 67"/>
                <a:gd name="T9" fmla="*/ 6 h 133"/>
                <a:gd name="T10" fmla="*/ 42 w 67"/>
                <a:gd name="T11" fmla="*/ 13 h 133"/>
                <a:gd name="T12" fmla="*/ 51 w 67"/>
                <a:gd name="T13" fmla="*/ 23 h 133"/>
                <a:gd name="T14" fmla="*/ 57 w 67"/>
                <a:gd name="T15" fmla="*/ 32 h 133"/>
                <a:gd name="T16" fmla="*/ 63 w 67"/>
                <a:gd name="T17" fmla="*/ 46 h 133"/>
                <a:gd name="T18" fmla="*/ 67 w 67"/>
                <a:gd name="T19" fmla="*/ 59 h 133"/>
                <a:gd name="T20" fmla="*/ 67 w 67"/>
                <a:gd name="T21" fmla="*/ 72 h 133"/>
                <a:gd name="T22" fmla="*/ 63 w 67"/>
                <a:gd name="T23" fmla="*/ 84 h 133"/>
                <a:gd name="T24" fmla="*/ 57 w 67"/>
                <a:gd name="T25" fmla="*/ 97 h 133"/>
                <a:gd name="T26" fmla="*/ 51 w 67"/>
                <a:gd name="T27" fmla="*/ 107 h 133"/>
                <a:gd name="T28" fmla="*/ 42 w 67"/>
                <a:gd name="T29" fmla="*/ 116 h 133"/>
                <a:gd name="T30" fmla="*/ 31 w 67"/>
                <a:gd name="T31" fmla="*/ 124 h 133"/>
                <a:gd name="T32" fmla="*/ 19 w 67"/>
                <a:gd name="T33" fmla="*/ 127 h 133"/>
                <a:gd name="T34" fmla="*/ 6 w 67"/>
                <a:gd name="T35" fmla="*/ 131 h 133"/>
                <a:gd name="T36" fmla="*/ 0 w 67"/>
                <a:gd name="T37" fmla="*/ 126 h 133"/>
                <a:gd name="T38" fmla="*/ 0 w 67"/>
                <a:gd name="T39" fmla="*/ 114 h 133"/>
                <a:gd name="T40" fmla="*/ 4 w 67"/>
                <a:gd name="T41" fmla="*/ 107 h 133"/>
                <a:gd name="T42" fmla="*/ 11 w 67"/>
                <a:gd name="T43" fmla="*/ 105 h 133"/>
                <a:gd name="T44" fmla="*/ 19 w 67"/>
                <a:gd name="T45" fmla="*/ 103 h 133"/>
                <a:gd name="T46" fmla="*/ 27 w 67"/>
                <a:gd name="T47" fmla="*/ 97 h 133"/>
                <a:gd name="T48" fmla="*/ 32 w 67"/>
                <a:gd name="T49" fmla="*/ 91 h 133"/>
                <a:gd name="T50" fmla="*/ 36 w 67"/>
                <a:gd name="T51" fmla="*/ 86 h 133"/>
                <a:gd name="T52" fmla="*/ 40 w 67"/>
                <a:gd name="T53" fmla="*/ 78 h 133"/>
                <a:gd name="T54" fmla="*/ 42 w 67"/>
                <a:gd name="T55" fmla="*/ 69 h 133"/>
                <a:gd name="T56" fmla="*/ 42 w 67"/>
                <a:gd name="T57" fmla="*/ 61 h 133"/>
                <a:gd name="T58" fmla="*/ 40 w 67"/>
                <a:gd name="T59" fmla="*/ 51 h 133"/>
                <a:gd name="T60" fmla="*/ 34 w 67"/>
                <a:gd name="T61" fmla="*/ 40 h 133"/>
                <a:gd name="T62" fmla="*/ 27 w 67"/>
                <a:gd name="T63" fmla="*/ 31 h 133"/>
                <a:gd name="T64" fmla="*/ 19 w 67"/>
                <a:gd name="T65" fmla="*/ 27 h 133"/>
                <a:gd name="T66" fmla="*/ 11 w 67"/>
                <a:gd name="T67" fmla="*/ 23 h 133"/>
                <a:gd name="T68" fmla="*/ 4 w 67"/>
                <a:gd name="T69" fmla="*/ 23 h 133"/>
                <a:gd name="T70" fmla="*/ 0 w 67"/>
                <a:gd name="T71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133">
                  <a:moveTo>
                    <a:pt x="0" y="23"/>
                  </a:move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1" y="6"/>
                  </a:lnTo>
                  <a:lnTo>
                    <a:pt x="36" y="10"/>
                  </a:lnTo>
                  <a:lnTo>
                    <a:pt x="42" y="13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2"/>
                  </a:lnTo>
                  <a:lnTo>
                    <a:pt x="61" y="38"/>
                  </a:lnTo>
                  <a:lnTo>
                    <a:pt x="63" y="46"/>
                  </a:lnTo>
                  <a:lnTo>
                    <a:pt x="65" y="51"/>
                  </a:lnTo>
                  <a:lnTo>
                    <a:pt x="67" y="59"/>
                  </a:lnTo>
                  <a:lnTo>
                    <a:pt x="67" y="67"/>
                  </a:lnTo>
                  <a:lnTo>
                    <a:pt x="67" y="72"/>
                  </a:lnTo>
                  <a:lnTo>
                    <a:pt x="65" y="78"/>
                  </a:lnTo>
                  <a:lnTo>
                    <a:pt x="63" y="84"/>
                  </a:lnTo>
                  <a:lnTo>
                    <a:pt x="61" y="91"/>
                  </a:lnTo>
                  <a:lnTo>
                    <a:pt x="57" y="97"/>
                  </a:lnTo>
                  <a:lnTo>
                    <a:pt x="55" y="103"/>
                  </a:lnTo>
                  <a:lnTo>
                    <a:pt x="51" y="107"/>
                  </a:lnTo>
                  <a:lnTo>
                    <a:pt x="48" y="112"/>
                  </a:lnTo>
                  <a:lnTo>
                    <a:pt x="42" y="116"/>
                  </a:lnTo>
                  <a:lnTo>
                    <a:pt x="36" y="120"/>
                  </a:lnTo>
                  <a:lnTo>
                    <a:pt x="31" y="124"/>
                  </a:lnTo>
                  <a:lnTo>
                    <a:pt x="25" y="126"/>
                  </a:lnTo>
                  <a:lnTo>
                    <a:pt x="19" y="127"/>
                  </a:lnTo>
                  <a:lnTo>
                    <a:pt x="13" y="131"/>
                  </a:lnTo>
                  <a:lnTo>
                    <a:pt x="6" y="131"/>
                  </a:lnTo>
                  <a:lnTo>
                    <a:pt x="0" y="133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4" y="107"/>
                  </a:lnTo>
                  <a:lnTo>
                    <a:pt x="8" y="107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19" y="103"/>
                  </a:lnTo>
                  <a:lnTo>
                    <a:pt x="23" y="99"/>
                  </a:lnTo>
                  <a:lnTo>
                    <a:pt x="27" y="97"/>
                  </a:lnTo>
                  <a:lnTo>
                    <a:pt x="29" y="95"/>
                  </a:lnTo>
                  <a:lnTo>
                    <a:pt x="32" y="91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2" y="69"/>
                  </a:lnTo>
                  <a:lnTo>
                    <a:pt x="42" y="67"/>
                  </a:lnTo>
                  <a:lnTo>
                    <a:pt x="42" y="61"/>
                  </a:lnTo>
                  <a:lnTo>
                    <a:pt x="42" y="57"/>
                  </a:lnTo>
                  <a:lnTo>
                    <a:pt x="40" y="51"/>
                  </a:lnTo>
                  <a:lnTo>
                    <a:pt x="38" y="48"/>
                  </a:lnTo>
                  <a:lnTo>
                    <a:pt x="34" y="40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3" y="29"/>
                  </a:lnTo>
                  <a:lnTo>
                    <a:pt x="19" y="27"/>
                  </a:lnTo>
                  <a:lnTo>
                    <a:pt x="15" y="25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15"/>
            <p:cNvSpPr>
              <a:spLocks/>
            </p:cNvSpPr>
            <p:nvPr/>
          </p:nvSpPr>
          <p:spPr bwMode="auto">
            <a:xfrm rot="9846618">
              <a:off x="5041935" y="4165584"/>
              <a:ext cx="105211" cy="220285"/>
            </a:xfrm>
            <a:custGeom>
              <a:avLst/>
              <a:gdLst>
                <a:gd name="T0" fmla="*/ 21 w 63"/>
                <a:gd name="T1" fmla="*/ 69 h 133"/>
                <a:gd name="T2" fmla="*/ 23 w 63"/>
                <a:gd name="T3" fmla="*/ 78 h 133"/>
                <a:gd name="T4" fmla="*/ 27 w 63"/>
                <a:gd name="T5" fmla="*/ 86 h 133"/>
                <a:gd name="T6" fmla="*/ 31 w 63"/>
                <a:gd name="T7" fmla="*/ 91 h 133"/>
                <a:gd name="T8" fmla="*/ 40 w 63"/>
                <a:gd name="T9" fmla="*/ 99 h 133"/>
                <a:gd name="T10" fmla="*/ 50 w 63"/>
                <a:gd name="T11" fmla="*/ 105 h 133"/>
                <a:gd name="T12" fmla="*/ 59 w 63"/>
                <a:gd name="T13" fmla="*/ 107 h 133"/>
                <a:gd name="T14" fmla="*/ 63 w 63"/>
                <a:gd name="T15" fmla="*/ 114 h 133"/>
                <a:gd name="T16" fmla="*/ 63 w 63"/>
                <a:gd name="T17" fmla="*/ 126 h 133"/>
                <a:gd name="T18" fmla="*/ 55 w 63"/>
                <a:gd name="T19" fmla="*/ 131 h 133"/>
                <a:gd name="T20" fmla="*/ 44 w 63"/>
                <a:gd name="T21" fmla="*/ 127 h 133"/>
                <a:gd name="T22" fmla="*/ 31 w 63"/>
                <a:gd name="T23" fmla="*/ 122 h 133"/>
                <a:gd name="T24" fmla="*/ 21 w 63"/>
                <a:gd name="T25" fmla="*/ 116 h 133"/>
                <a:gd name="T26" fmla="*/ 14 w 63"/>
                <a:gd name="T27" fmla="*/ 107 h 133"/>
                <a:gd name="T28" fmla="*/ 6 w 63"/>
                <a:gd name="T29" fmla="*/ 95 h 133"/>
                <a:gd name="T30" fmla="*/ 2 w 63"/>
                <a:gd name="T31" fmla="*/ 84 h 133"/>
                <a:gd name="T32" fmla="*/ 0 w 63"/>
                <a:gd name="T33" fmla="*/ 72 h 133"/>
                <a:gd name="T34" fmla="*/ 0 w 63"/>
                <a:gd name="T35" fmla="*/ 59 h 133"/>
                <a:gd name="T36" fmla="*/ 2 w 63"/>
                <a:gd name="T37" fmla="*/ 46 h 133"/>
                <a:gd name="T38" fmla="*/ 6 w 63"/>
                <a:gd name="T39" fmla="*/ 34 h 133"/>
                <a:gd name="T40" fmla="*/ 14 w 63"/>
                <a:gd name="T41" fmla="*/ 23 h 133"/>
                <a:gd name="T42" fmla="*/ 21 w 63"/>
                <a:gd name="T43" fmla="*/ 15 h 133"/>
                <a:gd name="T44" fmla="*/ 31 w 63"/>
                <a:gd name="T45" fmla="*/ 6 h 133"/>
                <a:gd name="T46" fmla="*/ 44 w 63"/>
                <a:gd name="T47" fmla="*/ 2 h 133"/>
                <a:gd name="T48" fmla="*/ 55 w 63"/>
                <a:gd name="T49" fmla="*/ 0 h 133"/>
                <a:gd name="T50" fmla="*/ 63 w 63"/>
                <a:gd name="T51" fmla="*/ 4 h 133"/>
                <a:gd name="T52" fmla="*/ 63 w 63"/>
                <a:gd name="T53" fmla="*/ 15 h 133"/>
                <a:gd name="T54" fmla="*/ 59 w 63"/>
                <a:gd name="T55" fmla="*/ 23 h 133"/>
                <a:gd name="T56" fmla="*/ 50 w 63"/>
                <a:gd name="T57" fmla="*/ 25 h 133"/>
                <a:gd name="T58" fmla="*/ 40 w 63"/>
                <a:gd name="T59" fmla="*/ 31 h 133"/>
                <a:gd name="T60" fmla="*/ 31 w 63"/>
                <a:gd name="T61" fmla="*/ 38 h 133"/>
                <a:gd name="T62" fmla="*/ 27 w 63"/>
                <a:gd name="T63" fmla="*/ 46 h 133"/>
                <a:gd name="T64" fmla="*/ 23 w 63"/>
                <a:gd name="T65" fmla="*/ 53 h 133"/>
                <a:gd name="T66" fmla="*/ 21 w 63"/>
                <a:gd name="T67" fmla="*/ 61 h 133"/>
                <a:gd name="T68" fmla="*/ 21 w 63"/>
                <a:gd name="T6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" h="133">
                  <a:moveTo>
                    <a:pt x="21" y="67"/>
                  </a:moveTo>
                  <a:lnTo>
                    <a:pt x="21" y="69"/>
                  </a:lnTo>
                  <a:lnTo>
                    <a:pt x="21" y="74"/>
                  </a:lnTo>
                  <a:lnTo>
                    <a:pt x="23" y="78"/>
                  </a:lnTo>
                  <a:lnTo>
                    <a:pt x="25" y="82"/>
                  </a:lnTo>
                  <a:lnTo>
                    <a:pt x="27" y="86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5" y="95"/>
                  </a:lnTo>
                  <a:lnTo>
                    <a:pt x="40" y="99"/>
                  </a:lnTo>
                  <a:lnTo>
                    <a:pt x="48" y="105"/>
                  </a:lnTo>
                  <a:lnTo>
                    <a:pt x="50" y="105"/>
                  </a:lnTo>
                  <a:lnTo>
                    <a:pt x="55" y="107"/>
                  </a:lnTo>
                  <a:lnTo>
                    <a:pt x="59" y="107"/>
                  </a:lnTo>
                  <a:lnTo>
                    <a:pt x="63" y="107"/>
                  </a:lnTo>
                  <a:lnTo>
                    <a:pt x="63" y="114"/>
                  </a:lnTo>
                  <a:lnTo>
                    <a:pt x="63" y="120"/>
                  </a:lnTo>
                  <a:lnTo>
                    <a:pt x="63" y="126"/>
                  </a:lnTo>
                  <a:lnTo>
                    <a:pt x="63" y="133"/>
                  </a:lnTo>
                  <a:lnTo>
                    <a:pt x="55" y="131"/>
                  </a:lnTo>
                  <a:lnTo>
                    <a:pt x="50" y="129"/>
                  </a:lnTo>
                  <a:lnTo>
                    <a:pt x="44" y="127"/>
                  </a:lnTo>
                  <a:lnTo>
                    <a:pt x="38" y="126"/>
                  </a:lnTo>
                  <a:lnTo>
                    <a:pt x="31" y="122"/>
                  </a:lnTo>
                  <a:lnTo>
                    <a:pt x="27" y="120"/>
                  </a:lnTo>
                  <a:lnTo>
                    <a:pt x="21" y="116"/>
                  </a:lnTo>
                  <a:lnTo>
                    <a:pt x="17" y="112"/>
                  </a:lnTo>
                  <a:lnTo>
                    <a:pt x="14" y="107"/>
                  </a:lnTo>
                  <a:lnTo>
                    <a:pt x="10" y="101"/>
                  </a:lnTo>
                  <a:lnTo>
                    <a:pt x="6" y="95"/>
                  </a:lnTo>
                  <a:lnTo>
                    <a:pt x="4" y="91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6" y="34"/>
                  </a:lnTo>
                  <a:lnTo>
                    <a:pt x="10" y="29"/>
                  </a:lnTo>
                  <a:lnTo>
                    <a:pt x="14" y="23"/>
                  </a:lnTo>
                  <a:lnTo>
                    <a:pt x="17" y="19"/>
                  </a:lnTo>
                  <a:lnTo>
                    <a:pt x="21" y="15"/>
                  </a:lnTo>
                  <a:lnTo>
                    <a:pt x="27" y="10"/>
                  </a:lnTo>
                  <a:lnTo>
                    <a:pt x="31" y="6"/>
                  </a:lnTo>
                  <a:lnTo>
                    <a:pt x="38" y="4"/>
                  </a:lnTo>
                  <a:lnTo>
                    <a:pt x="44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0"/>
                  </a:lnTo>
                  <a:lnTo>
                    <a:pt x="63" y="4"/>
                  </a:lnTo>
                  <a:lnTo>
                    <a:pt x="63" y="10"/>
                  </a:lnTo>
                  <a:lnTo>
                    <a:pt x="63" y="15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5" y="23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40" y="31"/>
                  </a:lnTo>
                  <a:lnTo>
                    <a:pt x="35" y="36"/>
                  </a:lnTo>
                  <a:lnTo>
                    <a:pt x="31" y="38"/>
                  </a:lnTo>
                  <a:lnTo>
                    <a:pt x="29" y="42"/>
                  </a:lnTo>
                  <a:lnTo>
                    <a:pt x="27" y="46"/>
                  </a:lnTo>
                  <a:lnTo>
                    <a:pt x="25" y="50"/>
                  </a:lnTo>
                  <a:lnTo>
                    <a:pt x="23" y="53"/>
                  </a:lnTo>
                  <a:lnTo>
                    <a:pt x="21" y="57"/>
                  </a:lnTo>
                  <a:lnTo>
                    <a:pt x="21" y="61"/>
                  </a:lnTo>
                  <a:lnTo>
                    <a:pt x="21" y="67"/>
                  </a:lnTo>
                  <a:lnTo>
                    <a:pt x="21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235"/>
            <p:cNvSpPr>
              <a:spLocks/>
            </p:cNvSpPr>
            <p:nvPr/>
          </p:nvSpPr>
          <p:spPr bwMode="auto">
            <a:xfrm rot="9846618">
              <a:off x="5332680" y="4077674"/>
              <a:ext cx="95348" cy="62468"/>
            </a:xfrm>
            <a:custGeom>
              <a:avLst/>
              <a:gdLst>
                <a:gd name="T0" fmla="*/ 0 w 57"/>
                <a:gd name="T1" fmla="*/ 17 h 36"/>
                <a:gd name="T2" fmla="*/ 2 w 57"/>
                <a:gd name="T3" fmla="*/ 11 h 36"/>
                <a:gd name="T4" fmla="*/ 6 w 57"/>
                <a:gd name="T5" fmla="*/ 8 h 36"/>
                <a:gd name="T6" fmla="*/ 10 w 57"/>
                <a:gd name="T7" fmla="*/ 4 h 36"/>
                <a:gd name="T8" fmla="*/ 14 w 57"/>
                <a:gd name="T9" fmla="*/ 0 h 36"/>
                <a:gd name="T10" fmla="*/ 17 w 57"/>
                <a:gd name="T11" fmla="*/ 4 h 36"/>
                <a:gd name="T12" fmla="*/ 23 w 57"/>
                <a:gd name="T13" fmla="*/ 8 h 36"/>
                <a:gd name="T14" fmla="*/ 27 w 57"/>
                <a:gd name="T15" fmla="*/ 9 h 36"/>
                <a:gd name="T16" fmla="*/ 35 w 57"/>
                <a:gd name="T17" fmla="*/ 11 h 36"/>
                <a:gd name="T18" fmla="*/ 38 w 57"/>
                <a:gd name="T19" fmla="*/ 11 h 36"/>
                <a:gd name="T20" fmla="*/ 44 w 57"/>
                <a:gd name="T21" fmla="*/ 13 h 36"/>
                <a:gd name="T22" fmla="*/ 50 w 57"/>
                <a:gd name="T23" fmla="*/ 13 h 36"/>
                <a:gd name="T24" fmla="*/ 57 w 57"/>
                <a:gd name="T25" fmla="*/ 15 h 36"/>
                <a:gd name="T26" fmla="*/ 57 w 57"/>
                <a:gd name="T27" fmla="*/ 19 h 36"/>
                <a:gd name="T28" fmla="*/ 57 w 57"/>
                <a:gd name="T29" fmla="*/ 25 h 36"/>
                <a:gd name="T30" fmla="*/ 57 w 57"/>
                <a:gd name="T31" fmla="*/ 30 h 36"/>
                <a:gd name="T32" fmla="*/ 57 w 57"/>
                <a:gd name="T33" fmla="*/ 36 h 36"/>
                <a:gd name="T34" fmla="*/ 54 w 57"/>
                <a:gd name="T35" fmla="*/ 34 h 36"/>
                <a:gd name="T36" fmla="*/ 48 w 57"/>
                <a:gd name="T37" fmla="*/ 34 h 36"/>
                <a:gd name="T38" fmla="*/ 44 w 57"/>
                <a:gd name="T39" fmla="*/ 34 h 36"/>
                <a:gd name="T40" fmla="*/ 42 w 57"/>
                <a:gd name="T41" fmla="*/ 34 h 36"/>
                <a:gd name="T42" fmla="*/ 36 w 57"/>
                <a:gd name="T43" fmla="*/ 32 h 36"/>
                <a:gd name="T44" fmla="*/ 33 w 57"/>
                <a:gd name="T45" fmla="*/ 32 h 36"/>
                <a:gd name="T46" fmla="*/ 29 w 57"/>
                <a:gd name="T47" fmla="*/ 30 h 36"/>
                <a:gd name="T48" fmla="*/ 27 w 57"/>
                <a:gd name="T49" fmla="*/ 30 h 36"/>
                <a:gd name="T50" fmla="*/ 19 w 57"/>
                <a:gd name="T51" fmla="*/ 27 h 36"/>
                <a:gd name="T52" fmla="*/ 12 w 57"/>
                <a:gd name="T53" fmla="*/ 25 h 36"/>
                <a:gd name="T54" fmla="*/ 6 w 57"/>
                <a:gd name="T55" fmla="*/ 19 h 36"/>
                <a:gd name="T56" fmla="*/ 0 w 57"/>
                <a:gd name="T57" fmla="*/ 17 h 36"/>
                <a:gd name="T58" fmla="*/ 0 w 57"/>
                <a:gd name="T5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" h="36">
                  <a:moveTo>
                    <a:pt x="0" y="17"/>
                  </a:moveTo>
                  <a:lnTo>
                    <a:pt x="2" y="11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4" y="0"/>
                  </a:lnTo>
                  <a:lnTo>
                    <a:pt x="17" y="4"/>
                  </a:lnTo>
                  <a:lnTo>
                    <a:pt x="23" y="8"/>
                  </a:lnTo>
                  <a:lnTo>
                    <a:pt x="27" y="9"/>
                  </a:lnTo>
                  <a:lnTo>
                    <a:pt x="35" y="11"/>
                  </a:lnTo>
                  <a:lnTo>
                    <a:pt x="38" y="11"/>
                  </a:lnTo>
                  <a:lnTo>
                    <a:pt x="44" y="13"/>
                  </a:lnTo>
                  <a:lnTo>
                    <a:pt x="50" y="13"/>
                  </a:lnTo>
                  <a:lnTo>
                    <a:pt x="57" y="15"/>
                  </a:lnTo>
                  <a:lnTo>
                    <a:pt x="57" y="19"/>
                  </a:lnTo>
                  <a:lnTo>
                    <a:pt x="57" y="25"/>
                  </a:lnTo>
                  <a:lnTo>
                    <a:pt x="57" y="30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36" y="32"/>
                  </a:lnTo>
                  <a:lnTo>
                    <a:pt x="33" y="32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19" y="27"/>
                  </a:lnTo>
                  <a:lnTo>
                    <a:pt x="12" y="25"/>
                  </a:lnTo>
                  <a:lnTo>
                    <a:pt x="6" y="1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236"/>
            <p:cNvSpPr>
              <a:spLocks/>
            </p:cNvSpPr>
            <p:nvPr/>
          </p:nvSpPr>
          <p:spPr bwMode="auto">
            <a:xfrm rot="9846618">
              <a:off x="5379132" y="4150784"/>
              <a:ext cx="161106" cy="233436"/>
            </a:xfrm>
            <a:custGeom>
              <a:avLst/>
              <a:gdLst>
                <a:gd name="T0" fmla="*/ 21 w 97"/>
                <a:gd name="T1" fmla="*/ 101 h 143"/>
                <a:gd name="T2" fmla="*/ 21 w 97"/>
                <a:gd name="T3" fmla="*/ 109 h 143"/>
                <a:gd name="T4" fmla="*/ 23 w 97"/>
                <a:gd name="T5" fmla="*/ 116 h 143"/>
                <a:gd name="T6" fmla="*/ 25 w 97"/>
                <a:gd name="T7" fmla="*/ 126 h 143"/>
                <a:gd name="T8" fmla="*/ 23 w 97"/>
                <a:gd name="T9" fmla="*/ 131 h 143"/>
                <a:gd name="T10" fmla="*/ 16 w 97"/>
                <a:gd name="T11" fmla="*/ 139 h 143"/>
                <a:gd name="T12" fmla="*/ 8 w 97"/>
                <a:gd name="T13" fmla="*/ 137 h 143"/>
                <a:gd name="T14" fmla="*/ 4 w 97"/>
                <a:gd name="T15" fmla="*/ 126 h 143"/>
                <a:gd name="T16" fmla="*/ 0 w 97"/>
                <a:gd name="T17" fmla="*/ 114 h 143"/>
                <a:gd name="T18" fmla="*/ 0 w 97"/>
                <a:gd name="T19" fmla="*/ 101 h 143"/>
                <a:gd name="T20" fmla="*/ 0 w 97"/>
                <a:gd name="T21" fmla="*/ 92 h 143"/>
                <a:gd name="T22" fmla="*/ 0 w 97"/>
                <a:gd name="T23" fmla="*/ 80 h 143"/>
                <a:gd name="T24" fmla="*/ 2 w 97"/>
                <a:gd name="T25" fmla="*/ 71 h 143"/>
                <a:gd name="T26" fmla="*/ 6 w 97"/>
                <a:gd name="T27" fmla="*/ 63 h 143"/>
                <a:gd name="T28" fmla="*/ 10 w 97"/>
                <a:gd name="T29" fmla="*/ 54 h 143"/>
                <a:gd name="T30" fmla="*/ 14 w 97"/>
                <a:gd name="T31" fmla="*/ 46 h 143"/>
                <a:gd name="T32" fmla="*/ 18 w 97"/>
                <a:gd name="T33" fmla="*/ 38 h 143"/>
                <a:gd name="T34" fmla="*/ 25 w 97"/>
                <a:gd name="T35" fmla="*/ 31 h 143"/>
                <a:gd name="T36" fmla="*/ 31 w 97"/>
                <a:gd name="T37" fmla="*/ 23 h 143"/>
                <a:gd name="T38" fmla="*/ 38 w 97"/>
                <a:gd name="T39" fmla="*/ 17 h 143"/>
                <a:gd name="T40" fmla="*/ 46 w 97"/>
                <a:gd name="T41" fmla="*/ 14 h 143"/>
                <a:gd name="T42" fmla="*/ 54 w 97"/>
                <a:gd name="T43" fmla="*/ 10 h 143"/>
                <a:gd name="T44" fmla="*/ 63 w 97"/>
                <a:gd name="T45" fmla="*/ 6 h 143"/>
                <a:gd name="T46" fmla="*/ 73 w 97"/>
                <a:gd name="T47" fmla="*/ 2 h 143"/>
                <a:gd name="T48" fmla="*/ 82 w 97"/>
                <a:gd name="T49" fmla="*/ 0 h 143"/>
                <a:gd name="T50" fmla="*/ 92 w 97"/>
                <a:gd name="T51" fmla="*/ 0 h 143"/>
                <a:gd name="T52" fmla="*/ 97 w 97"/>
                <a:gd name="T53" fmla="*/ 4 h 143"/>
                <a:gd name="T54" fmla="*/ 97 w 97"/>
                <a:gd name="T55" fmla="*/ 14 h 143"/>
                <a:gd name="T56" fmla="*/ 94 w 97"/>
                <a:gd name="T57" fmla="*/ 19 h 143"/>
                <a:gd name="T58" fmla="*/ 84 w 97"/>
                <a:gd name="T59" fmla="*/ 19 h 143"/>
                <a:gd name="T60" fmla="*/ 73 w 97"/>
                <a:gd name="T61" fmla="*/ 23 h 143"/>
                <a:gd name="T62" fmla="*/ 61 w 97"/>
                <a:gd name="T63" fmla="*/ 29 h 143"/>
                <a:gd name="T64" fmla="*/ 48 w 97"/>
                <a:gd name="T65" fmla="*/ 36 h 143"/>
                <a:gd name="T66" fmla="*/ 38 w 97"/>
                <a:gd name="T67" fmla="*/ 48 h 143"/>
                <a:gd name="T68" fmla="*/ 29 w 97"/>
                <a:gd name="T69" fmla="*/ 59 h 143"/>
                <a:gd name="T70" fmla="*/ 25 w 97"/>
                <a:gd name="T71" fmla="*/ 73 h 143"/>
                <a:gd name="T72" fmla="*/ 21 w 97"/>
                <a:gd name="T73" fmla="*/ 84 h 143"/>
                <a:gd name="T74" fmla="*/ 21 w 97"/>
                <a:gd name="T75" fmla="*/ 92 h 143"/>
                <a:gd name="T76" fmla="*/ 21 w 97"/>
                <a:gd name="T77" fmla="*/ 9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" h="143">
                  <a:moveTo>
                    <a:pt x="21" y="97"/>
                  </a:moveTo>
                  <a:lnTo>
                    <a:pt x="21" y="101"/>
                  </a:lnTo>
                  <a:lnTo>
                    <a:pt x="21" y="105"/>
                  </a:lnTo>
                  <a:lnTo>
                    <a:pt x="21" y="109"/>
                  </a:lnTo>
                  <a:lnTo>
                    <a:pt x="23" y="112"/>
                  </a:lnTo>
                  <a:lnTo>
                    <a:pt x="23" y="116"/>
                  </a:lnTo>
                  <a:lnTo>
                    <a:pt x="25" y="120"/>
                  </a:lnTo>
                  <a:lnTo>
                    <a:pt x="25" y="126"/>
                  </a:lnTo>
                  <a:lnTo>
                    <a:pt x="27" y="130"/>
                  </a:lnTo>
                  <a:lnTo>
                    <a:pt x="23" y="131"/>
                  </a:lnTo>
                  <a:lnTo>
                    <a:pt x="19" y="135"/>
                  </a:lnTo>
                  <a:lnTo>
                    <a:pt x="16" y="139"/>
                  </a:lnTo>
                  <a:lnTo>
                    <a:pt x="12" y="143"/>
                  </a:lnTo>
                  <a:lnTo>
                    <a:pt x="8" y="137"/>
                  </a:lnTo>
                  <a:lnTo>
                    <a:pt x="6" y="131"/>
                  </a:lnTo>
                  <a:lnTo>
                    <a:pt x="4" y="126"/>
                  </a:lnTo>
                  <a:lnTo>
                    <a:pt x="4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2" y="76"/>
                  </a:lnTo>
                  <a:lnTo>
                    <a:pt x="2" y="71"/>
                  </a:lnTo>
                  <a:lnTo>
                    <a:pt x="4" y="67"/>
                  </a:lnTo>
                  <a:lnTo>
                    <a:pt x="6" y="63"/>
                  </a:lnTo>
                  <a:lnTo>
                    <a:pt x="8" y="59"/>
                  </a:lnTo>
                  <a:lnTo>
                    <a:pt x="10" y="54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38"/>
                  </a:lnTo>
                  <a:lnTo>
                    <a:pt x="21" y="35"/>
                  </a:lnTo>
                  <a:lnTo>
                    <a:pt x="25" y="31"/>
                  </a:lnTo>
                  <a:lnTo>
                    <a:pt x="29" y="29"/>
                  </a:lnTo>
                  <a:lnTo>
                    <a:pt x="31" y="23"/>
                  </a:lnTo>
                  <a:lnTo>
                    <a:pt x="35" y="21"/>
                  </a:lnTo>
                  <a:lnTo>
                    <a:pt x="38" y="17"/>
                  </a:lnTo>
                  <a:lnTo>
                    <a:pt x="42" y="16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10"/>
                  </a:lnTo>
                  <a:lnTo>
                    <a:pt x="59" y="8"/>
                  </a:lnTo>
                  <a:lnTo>
                    <a:pt x="63" y="6"/>
                  </a:lnTo>
                  <a:lnTo>
                    <a:pt x="67" y="4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7" y="0"/>
                  </a:lnTo>
                  <a:lnTo>
                    <a:pt x="97" y="4"/>
                  </a:lnTo>
                  <a:lnTo>
                    <a:pt x="97" y="8"/>
                  </a:lnTo>
                  <a:lnTo>
                    <a:pt x="97" y="14"/>
                  </a:lnTo>
                  <a:lnTo>
                    <a:pt x="97" y="19"/>
                  </a:lnTo>
                  <a:lnTo>
                    <a:pt x="94" y="19"/>
                  </a:lnTo>
                  <a:lnTo>
                    <a:pt x="88" y="19"/>
                  </a:lnTo>
                  <a:lnTo>
                    <a:pt x="84" y="19"/>
                  </a:lnTo>
                  <a:lnTo>
                    <a:pt x="80" y="21"/>
                  </a:lnTo>
                  <a:lnTo>
                    <a:pt x="73" y="23"/>
                  </a:lnTo>
                  <a:lnTo>
                    <a:pt x="67" y="25"/>
                  </a:lnTo>
                  <a:lnTo>
                    <a:pt x="61" y="29"/>
                  </a:lnTo>
                  <a:lnTo>
                    <a:pt x="54" y="33"/>
                  </a:lnTo>
                  <a:lnTo>
                    <a:pt x="48" y="36"/>
                  </a:lnTo>
                  <a:lnTo>
                    <a:pt x="44" y="42"/>
                  </a:lnTo>
                  <a:lnTo>
                    <a:pt x="38" y="48"/>
                  </a:lnTo>
                  <a:lnTo>
                    <a:pt x="35" y="54"/>
                  </a:lnTo>
                  <a:lnTo>
                    <a:pt x="29" y="59"/>
                  </a:lnTo>
                  <a:lnTo>
                    <a:pt x="27" y="67"/>
                  </a:lnTo>
                  <a:lnTo>
                    <a:pt x="25" y="73"/>
                  </a:lnTo>
                  <a:lnTo>
                    <a:pt x="23" y="80"/>
                  </a:lnTo>
                  <a:lnTo>
                    <a:pt x="21" y="84"/>
                  </a:lnTo>
                  <a:lnTo>
                    <a:pt x="21" y="88"/>
                  </a:lnTo>
                  <a:lnTo>
                    <a:pt x="21" y="92"/>
                  </a:lnTo>
                  <a:lnTo>
                    <a:pt x="21" y="97"/>
                  </a:lnTo>
                  <a:lnTo>
                    <a:pt x="21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01"/>
            <p:cNvSpPr>
              <a:spLocks/>
            </p:cNvSpPr>
            <p:nvPr/>
          </p:nvSpPr>
          <p:spPr bwMode="auto">
            <a:xfrm>
              <a:off x="7350280" y="4222859"/>
              <a:ext cx="255964" cy="255960"/>
            </a:xfrm>
            <a:custGeom>
              <a:avLst/>
              <a:gdLst>
                <a:gd name="T0" fmla="*/ 63 w 114"/>
                <a:gd name="T1" fmla="*/ 114 h 114"/>
                <a:gd name="T2" fmla="*/ 73 w 114"/>
                <a:gd name="T3" fmla="*/ 110 h 114"/>
                <a:gd name="T4" fmla="*/ 84 w 114"/>
                <a:gd name="T5" fmla="*/ 106 h 114"/>
                <a:gd name="T6" fmla="*/ 92 w 114"/>
                <a:gd name="T7" fmla="*/ 100 h 114"/>
                <a:gd name="T8" fmla="*/ 101 w 114"/>
                <a:gd name="T9" fmla="*/ 91 h 114"/>
                <a:gd name="T10" fmla="*/ 107 w 114"/>
                <a:gd name="T11" fmla="*/ 83 h 114"/>
                <a:gd name="T12" fmla="*/ 111 w 114"/>
                <a:gd name="T13" fmla="*/ 72 h 114"/>
                <a:gd name="T14" fmla="*/ 114 w 114"/>
                <a:gd name="T15" fmla="*/ 62 h 114"/>
                <a:gd name="T16" fmla="*/ 114 w 114"/>
                <a:gd name="T17" fmla="*/ 51 h 114"/>
                <a:gd name="T18" fmla="*/ 111 w 114"/>
                <a:gd name="T19" fmla="*/ 40 h 114"/>
                <a:gd name="T20" fmla="*/ 107 w 114"/>
                <a:gd name="T21" fmla="*/ 30 h 114"/>
                <a:gd name="T22" fmla="*/ 101 w 114"/>
                <a:gd name="T23" fmla="*/ 21 h 114"/>
                <a:gd name="T24" fmla="*/ 92 w 114"/>
                <a:gd name="T25" fmla="*/ 13 h 114"/>
                <a:gd name="T26" fmla="*/ 84 w 114"/>
                <a:gd name="T27" fmla="*/ 5 h 114"/>
                <a:gd name="T28" fmla="*/ 73 w 114"/>
                <a:gd name="T29" fmla="*/ 2 h 114"/>
                <a:gd name="T30" fmla="*/ 63 w 114"/>
                <a:gd name="T31" fmla="*/ 0 h 114"/>
                <a:gd name="T32" fmla="*/ 52 w 114"/>
                <a:gd name="T33" fmla="*/ 0 h 114"/>
                <a:gd name="T34" fmla="*/ 40 w 114"/>
                <a:gd name="T35" fmla="*/ 2 h 114"/>
                <a:gd name="T36" fmla="*/ 31 w 114"/>
                <a:gd name="T37" fmla="*/ 5 h 114"/>
                <a:gd name="T38" fmla="*/ 21 w 114"/>
                <a:gd name="T39" fmla="*/ 13 h 114"/>
                <a:gd name="T40" fmla="*/ 14 w 114"/>
                <a:gd name="T41" fmla="*/ 21 h 114"/>
                <a:gd name="T42" fmla="*/ 6 w 114"/>
                <a:gd name="T43" fmla="*/ 30 h 114"/>
                <a:gd name="T44" fmla="*/ 2 w 114"/>
                <a:gd name="T45" fmla="*/ 40 h 114"/>
                <a:gd name="T46" fmla="*/ 0 w 114"/>
                <a:gd name="T47" fmla="*/ 51 h 114"/>
                <a:gd name="T48" fmla="*/ 0 w 114"/>
                <a:gd name="T49" fmla="*/ 62 h 114"/>
                <a:gd name="T50" fmla="*/ 2 w 114"/>
                <a:gd name="T51" fmla="*/ 72 h 114"/>
                <a:gd name="T52" fmla="*/ 6 w 114"/>
                <a:gd name="T53" fmla="*/ 83 h 114"/>
                <a:gd name="T54" fmla="*/ 14 w 114"/>
                <a:gd name="T55" fmla="*/ 91 h 114"/>
                <a:gd name="T56" fmla="*/ 21 w 114"/>
                <a:gd name="T57" fmla="*/ 100 h 114"/>
                <a:gd name="T58" fmla="*/ 31 w 114"/>
                <a:gd name="T59" fmla="*/ 106 h 114"/>
                <a:gd name="T60" fmla="*/ 40 w 114"/>
                <a:gd name="T61" fmla="*/ 110 h 114"/>
                <a:gd name="T62" fmla="*/ 52 w 114"/>
                <a:gd name="T63" fmla="*/ 114 h 114"/>
                <a:gd name="T64" fmla="*/ 57 w 114"/>
                <a:gd name="T6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4" h="114">
                  <a:moveTo>
                    <a:pt x="57" y="114"/>
                  </a:moveTo>
                  <a:lnTo>
                    <a:pt x="63" y="114"/>
                  </a:lnTo>
                  <a:lnTo>
                    <a:pt x="69" y="114"/>
                  </a:lnTo>
                  <a:lnTo>
                    <a:pt x="73" y="110"/>
                  </a:lnTo>
                  <a:lnTo>
                    <a:pt x="78" y="110"/>
                  </a:lnTo>
                  <a:lnTo>
                    <a:pt x="84" y="106"/>
                  </a:lnTo>
                  <a:lnTo>
                    <a:pt x="88" y="102"/>
                  </a:lnTo>
                  <a:lnTo>
                    <a:pt x="92" y="100"/>
                  </a:lnTo>
                  <a:lnTo>
                    <a:pt x="97" y="97"/>
                  </a:lnTo>
                  <a:lnTo>
                    <a:pt x="101" y="91"/>
                  </a:lnTo>
                  <a:lnTo>
                    <a:pt x="103" y="87"/>
                  </a:lnTo>
                  <a:lnTo>
                    <a:pt x="107" y="83"/>
                  </a:lnTo>
                  <a:lnTo>
                    <a:pt x="111" y="78"/>
                  </a:lnTo>
                  <a:lnTo>
                    <a:pt x="111" y="72"/>
                  </a:lnTo>
                  <a:lnTo>
                    <a:pt x="113" y="68"/>
                  </a:lnTo>
                  <a:lnTo>
                    <a:pt x="114" y="62"/>
                  </a:lnTo>
                  <a:lnTo>
                    <a:pt x="114" y="57"/>
                  </a:lnTo>
                  <a:lnTo>
                    <a:pt x="114" y="51"/>
                  </a:lnTo>
                  <a:lnTo>
                    <a:pt x="113" y="45"/>
                  </a:lnTo>
                  <a:lnTo>
                    <a:pt x="111" y="40"/>
                  </a:lnTo>
                  <a:lnTo>
                    <a:pt x="111" y="34"/>
                  </a:lnTo>
                  <a:lnTo>
                    <a:pt x="107" y="30"/>
                  </a:lnTo>
                  <a:lnTo>
                    <a:pt x="103" y="24"/>
                  </a:lnTo>
                  <a:lnTo>
                    <a:pt x="101" y="21"/>
                  </a:lnTo>
                  <a:lnTo>
                    <a:pt x="97" y="17"/>
                  </a:lnTo>
                  <a:lnTo>
                    <a:pt x="92" y="13"/>
                  </a:lnTo>
                  <a:lnTo>
                    <a:pt x="88" y="9"/>
                  </a:lnTo>
                  <a:lnTo>
                    <a:pt x="84" y="5"/>
                  </a:lnTo>
                  <a:lnTo>
                    <a:pt x="78" y="3"/>
                  </a:lnTo>
                  <a:lnTo>
                    <a:pt x="73" y="2"/>
                  </a:lnTo>
                  <a:lnTo>
                    <a:pt x="69" y="2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46" y="2"/>
                  </a:lnTo>
                  <a:lnTo>
                    <a:pt x="40" y="2"/>
                  </a:lnTo>
                  <a:lnTo>
                    <a:pt x="35" y="3"/>
                  </a:lnTo>
                  <a:lnTo>
                    <a:pt x="31" y="5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18" y="17"/>
                  </a:lnTo>
                  <a:lnTo>
                    <a:pt x="14" y="21"/>
                  </a:lnTo>
                  <a:lnTo>
                    <a:pt x="10" y="24"/>
                  </a:lnTo>
                  <a:lnTo>
                    <a:pt x="6" y="30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2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3"/>
                  </a:lnTo>
                  <a:lnTo>
                    <a:pt x="10" y="87"/>
                  </a:lnTo>
                  <a:lnTo>
                    <a:pt x="14" y="91"/>
                  </a:lnTo>
                  <a:lnTo>
                    <a:pt x="18" y="97"/>
                  </a:lnTo>
                  <a:lnTo>
                    <a:pt x="21" y="100"/>
                  </a:lnTo>
                  <a:lnTo>
                    <a:pt x="25" y="102"/>
                  </a:lnTo>
                  <a:lnTo>
                    <a:pt x="31" y="106"/>
                  </a:lnTo>
                  <a:lnTo>
                    <a:pt x="35" y="110"/>
                  </a:lnTo>
                  <a:lnTo>
                    <a:pt x="40" y="110"/>
                  </a:lnTo>
                  <a:lnTo>
                    <a:pt x="46" y="114"/>
                  </a:lnTo>
                  <a:lnTo>
                    <a:pt x="52" y="114"/>
                  </a:lnTo>
                  <a:lnTo>
                    <a:pt x="57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03"/>
            <p:cNvSpPr>
              <a:spLocks/>
            </p:cNvSpPr>
            <p:nvPr/>
          </p:nvSpPr>
          <p:spPr bwMode="auto">
            <a:xfrm>
              <a:off x="6515036" y="3185541"/>
              <a:ext cx="229021" cy="224527"/>
            </a:xfrm>
            <a:custGeom>
              <a:avLst/>
              <a:gdLst>
                <a:gd name="T0" fmla="*/ 55 w 100"/>
                <a:gd name="T1" fmla="*/ 101 h 101"/>
                <a:gd name="T2" fmla="*/ 64 w 100"/>
                <a:gd name="T3" fmla="*/ 97 h 101"/>
                <a:gd name="T4" fmla="*/ 72 w 100"/>
                <a:gd name="T5" fmla="*/ 93 h 101"/>
                <a:gd name="T6" fmla="*/ 81 w 100"/>
                <a:gd name="T7" fmla="*/ 89 h 101"/>
                <a:gd name="T8" fmla="*/ 87 w 100"/>
                <a:gd name="T9" fmla="*/ 82 h 101"/>
                <a:gd name="T10" fmla="*/ 93 w 100"/>
                <a:gd name="T11" fmla="*/ 74 h 101"/>
                <a:gd name="T12" fmla="*/ 97 w 100"/>
                <a:gd name="T13" fmla="*/ 65 h 101"/>
                <a:gd name="T14" fmla="*/ 100 w 100"/>
                <a:gd name="T15" fmla="*/ 55 h 101"/>
                <a:gd name="T16" fmla="*/ 100 w 100"/>
                <a:gd name="T17" fmla="*/ 46 h 101"/>
                <a:gd name="T18" fmla="*/ 97 w 100"/>
                <a:gd name="T19" fmla="*/ 34 h 101"/>
                <a:gd name="T20" fmla="*/ 93 w 100"/>
                <a:gd name="T21" fmla="*/ 27 h 101"/>
                <a:gd name="T22" fmla="*/ 87 w 100"/>
                <a:gd name="T23" fmla="*/ 17 h 101"/>
                <a:gd name="T24" fmla="*/ 81 w 100"/>
                <a:gd name="T25" fmla="*/ 11 h 101"/>
                <a:gd name="T26" fmla="*/ 72 w 100"/>
                <a:gd name="T27" fmla="*/ 6 h 101"/>
                <a:gd name="T28" fmla="*/ 64 w 100"/>
                <a:gd name="T29" fmla="*/ 2 h 101"/>
                <a:gd name="T30" fmla="*/ 55 w 100"/>
                <a:gd name="T31" fmla="*/ 0 h 101"/>
                <a:gd name="T32" fmla="*/ 43 w 100"/>
                <a:gd name="T33" fmla="*/ 0 h 101"/>
                <a:gd name="T34" fmla="*/ 34 w 100"/>
                <a:gd name="T35" fmla="*/ 2 h 101"/>
                <a:gd name="T36" fmla="*/ 24 w 100"/>
                <a:gd name="T37" fmla="*/ 6 h 101"/>
                <a:gd name="T38" fmla="*/ 17 w 100"/>
                <a:gd name="T39" fmla="*/ 11 h 101"/>
                <a:gd name="T40" fmla="*/ 11 w 100"/>
                <a:gd name="T41" fmla="*/ 17 h 101"/>
                <a:gd name="T42" fmla="*/ 5 w 100"/>
                <a:gd name="T43" fmla="*/ 27 h 101"/>
                <a:gd name="T44" fmla="*/ 2 w 100"/>
                <a:gd name="T45" fmla="*/ 34 h 101"/>
                <a:gd name="T46" fmla="*/ 0 w 100"/>
                <a:gd name="T47" fmla="*/ 46 h 101"/>
                <a:gd name="T48" fmla="*/ 0 w 100"/>
                <a:gd name="T49" fmla="*/ 55 h 101"/>
                <a:gd name="T50" fmla="*/ 2 w 100"/>
                <a:gd name="T51" fmla="*/ 65 h 101"/>
                <a:gd name="T52" fmla="*/ 5 w 100"/>
                <a:gd name="T53" fmla="*/ 74 h 101"/>
                <a:gd name="T54" fmla="*/ 11 w 100"/>
                <a:gd name="T55" fmla="*/ 82 h 101"/>
                <a:gd name="T56" fmla="*/ 17 w 100"/>
                <a:gd name="T57" fmla="*/ 89 h 101"/>
                <a:gd name="T58" fmla="*/ 24 w 100"/>
                <a:gd name="T59" fmla="*/ 93 h 101"/>
                <a:gd name="T60" fmla="*/ 34 w 100"/>
                <a:gd name="T61" fmla="*/ 97 h 101"/>
                <a:gd name="T62" fmla="*/ 43 w 100"/>
                <a:gd name="T63" fmla="*/ 101 h 101"/>
                <a:gd name="T64" fmla="*/ 49 w 100"/>
                <a:gd name="T6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49" y="101"/>
                  </a:moveTo>
                  <a:lnTo>
                    <a:pt x="55" y="101"/>
                  </a:lnTo>
                  <a:lnTo>
                    <a:pt x="59" y="99"/>
                  </a:lnTo>
                  <a:lnTo>
                    <a:pt x="64" y="97"/>
                  </a:lnTo>
                  <a:lnTo>
                    <a:pt x="68" y="97"/>
                  </a:lnTo>
                  <a:lnTo>
                    <a:pt x="72" y="93"/>
                  </a:lnTo>
                  <a:lnTo>
                    <a:pt x="78" y="91"/>
                  </a:lnTo>
                  <a:lnTo>
                    <a:pt x="81" y="89"/>
                  </a:lnTo>
                  <a:lnTo>
                    <a:pt x="85" y="86"/>
                  </a:lnTo>
                  <a:lnTo>
                    <a:pt x="87" y="82"/>
                  </a:lnTo>
                  <a:lnTo>
                    <a:pt x="91" y="78"/>
                  </a:lnTo>
                  <a:lnTo>
                    <a:pt x="93" y="74"/>
                  </a:lnTo>
                  <a:lnTo>
                    <a:pt x="97" y="70"/>
                  </a:lnTo>
                  <a:lnTo>
                    <a:pt x="97" y="65"/>
                  </a:lnTo>
                  <a:lnTo>
                    <a:pt x="99" y="61"/>
                  </a:lnTo>
                  <a:lnTo>
                    <a:pt x="100" y="55"/>
                  </a:lnTo>
                  <a:lnTo>
                    <a:pt x="100" y="51"/>
                  </a:lnTo>
                  <a:lnTo>
                    <a:pt x="100" y="46"/>
                  </a:lnTo>
                  <a:lnTo>
                    <a:pt x="99" y="40"/>
                  </a:lnTo>
                  <a:lnTo>
                    <a:pt x="97" y="34"/>
                  </a:lnTo>
                  <a:lnTo>
                    <a:pt x="97" y="30"/>
                  </a:lnTo>
                  <a:lnTo>
                    <a:pt x="93" y="27"/>
                  </a:lnTo>
                  <a:lnTo>
                    <a:pt x="91" y="23"/>
                  </a:lnTo>
                  <a:lnTo>
                    <a:pt x="87" y="17"/>
                  </a:lnTo>
                  <a:lnTo>
                    <a:pt x="85" y="15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2" y="6"/>
                  </a:lnTo>
                  <a:lnTo>
                    <a:pt x="68" y="4"/>
                  </a:lnTo>
                  <a:lnTo>
                    <a:pt x="64" y="2"/>
                  </a:lnTo>
                  <a:lnTo>
                    <a:pt x="59" y="2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40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1" y="17"/>
                  </a:lnTo>
                  <a:lnTo>
                    <a:pt x="7" y="23"/>
                  </a:lnTo>
                  <a:lnTo>
                    <a:pt x="5" y="27"/>
                  </a:lnTo>
                  <a:lnTo>
                    <a:pt x="4" y="30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2" y="61"/>
                  </a:lnTo>
                  <a:lnTo>
                    <a:pt x="2" y="65"/>
                  </a:lnTo>
                  <a:lnTo>
                    <a:pt x="4" y="70"/>
                  </a:lnTo>
                  <a:lnTo>
                    <a:pt x="5" y="74"/>
                  </a:lnTo>
                  <a:lnTo>
                    <a:pt x="7" y="78"/>
                  </a:lnTo>
                  <a:lnTo>
                    <a:pt x="11" y="82"/>
                  </a:lnTo>
                  <a:lnTo>
                    <a:pt x="15" y="86"/>
                  </a:lnTo>
                  <a:lnTo>
                    <a:pt x="17" y="89"/>
                  </a:lnTo>
                  <a:lnTo>
                    <a:pt x="21" y="91"/>
                  </a:lnTo>
                  <a:lnTo>
                    <a:pt x="24" y="93"/>
                  </a:lnTo>
                  <a:lnTo>
                    <a:pt x="30" y="97"/>
                  </a:lnTo>
                  <a:lnTo>
                    <a:pt x="34" y="97"/>
                  </a:lnTo>
                  <a:lnTo>
                    <a:pt x="40" y="99"/>
                  </a:lnTo>
                  <a:lnTo>
                    <a:pt x="43" y="101"/>
                  </a:lnTo>
                  <a:lnTo>
                    <a:pt x="49" y="101"/>
                  </a:lnTo>
                  <a:lnTo>
                    <a:pt x="49" y="101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04"/>
            <p:cNvSpPr>
              <a:spLocks/>
            </p:cNvSpPr>
            <p:nvPr/>
          </p:nvSpPr>
          <p:spPr bwMode="auto">
            <a:xfrm>
              <a:off x="5908810" y="3270862"/>
              <a:ext cx="273926" cy="269434"/>
            </a:xfrm>
            <a:custGeom>
              <a:avLst/>
              <a:gdLst>
                <a:gd name="T0" fmla="*/ 66 w 121"/>
                <a:gd name="T1" fmla="*/ 118 h 120"/>
                <a:gd name="T2" fmla="*/ 76 w 121"/>
                <a:gd name="T3" fmla="*/ 116 h 120"/>
                <a:gd name="T4" fmla="*/ 87 w 121"/>
                <a:gd name="T5" fmla="*/ 110 h 120"/>
                <a:gd name="T6" fmla="*/ 97 w 121"/>
                <a:gd name="T7" fmla="*/ 104 h 120"/>
                <a:gd name="T8" fmla="*/ 106 w 121"/>
                <a:gd name="T9" fmla="*/ 97 h 120"/>
                <a:gd name="T10" fmla="*/ 112 w 121"/>
                <a:gd name="T11" fmla="*/ 87 h 120"/>
                <a:gd name="T12" fmla="*/ 116 w 121"/>
                <a:gd name="T13" fmla="*/ 76 h 120"/>
                <a:gd name="T14" fmla="*/ 120 w 121"/>
                <a:gd name="T15" fmla="*/ 65 h 120"/>
                <a:gd name="T16" fmla="*/ 120 w 121"/>
                <a:gd name="T17" fmla="*/ 53 h 120"/>
                <a:gd name="T18" fmla="*/ 116 w 121"/>
                <a:gd name="T19" fmla="*/ 40 h 120"/>
                <a:gd name="T20" fmla="*/ 112 w 121"/>
                <a:gd name="T21" fmla="*/ 30 h 120"/>
                <a:gd name="T22" fmla="*/ 106 w 121"/>
                <a:gd name="T23" fmla="*/ 21 h 120"/>
                <a:gd name="T24" fmla="*/ 97 w 121"/>
                <a:gd name="T25" fmla="*/ 13 h 120"/>
                <a:gd name="T26" fmla="*/ 87 w 121"/>
                <a:gd name="T27" fmla="*/ 6 h 120"/>
                <a:gd name="T28" fmla="*/ 76 w 121"/>
                <a:gd name="T29" fmla="*/ 2 h 120"/>
                <a:gd name="T30" fmla="*/ 66 w 121"/>
                <a:gd name="T31" fmla="*/ 0 h 120"/>
                <a:gd name="T32" fmla="*/ 53 w 121"/>
                <a:gd name="T33" fmla="*/ 0 h 120"/>
                <a:gd name="T34" fmla="*/ 42 w 121"/>
                <a:gd name="T35" fmla="*/ 2 h 120"/>
                <a:gd name="T36" fmla="*/ 30 w 121"/>
                <a:gd name="T37" fmla="*/ 6 h 120"/>
                <a:gd name="T38" fmla="*/ 21 w 121"/>
                <a:gd name="T39" fmla="*/ 13 h 120"/>
                <a:gd name="T40" fmla="*/ 13 w 121"/>
                <a:gd name="T41" fmla="*/ 21 h 120"/>
                <a:gd name="T42" fmla="*/ 5 w 121"/>
                <a:gd name="T43" fmla="*/ 30 h 120"/>
                <a:gd name="T44" fmla="*/ 2 w 121"/>
                <a:gd name="T45" fmla="*/ 40 h 120"/>
                <a:gd name="T46" fmla="*/ 0 w 121"/>
                <a:gd name="T47" fmla="*/ 53 h 120"/>
                <a:gd name="T48" fmla="*/ 0 w 121"/>
                <a:gd name="T49" fmla="*/ 65 h 120"/>
                <a:gd name="T50" fmla="*/ 2 w 121"/>
                <a:gd name="T51" fmla="*/ 76 h 120"/>
                <a:gd name="T52" fmla="*/ 5 w 121"/>
                <a:gd name="T53" fmla="*/ 87 h 120"/>
                <a:gd name="T54" fmla="*/ 13 w 121"/>
                <a:gd name="T55" fmla="*/ 97 h 120"/>
                <a:gd name="T56" fmla="*/ 21 w 121"/>
                <a:gd name="T57" fmla="*/ 104 h 120"/>
                <a:gd name="T58" fmla="*/ 30 w 121"/>
                <a:gd name="T59" fmla="*/ 110 h 120"/>
                <a:gd name="T60" fmla="*/ 42 w 121"/>
                <a:gd name="T61" fmla="*/ 116 h 120"/>
                <a:gd name="T62" fmla="*/ 53 w 121"/>
                <a:gd name="T63" fmla="*/ 118 h 120"/>
                <a:gd name="T64" fmla="*/ 61 w 121"/>
                <a:gd name="T6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20">
                  <a:moveTo>
                    <a:pt x="61" y="120"/>
                  </a:moveTo>
                  <a:lnTo>
                    <a:pt x="66" y="118"/>
                  </a:lnTo>
                  <a:lnTo>
                    <a:pt x="72" y="118"/>
                  </a:lnTo>
                  <a:lnTo>
                    <a:pt x="76" y="116"/>
                  </a:lnTo>
                  <a:lnTo>
                    <a:pt x="83" y="114"/>
                  </a:lnTo>
                  <a:lnTo>
                    <a:pt x="87" y="110"/>
                  </a:lnTo>
                  <a:lnTo>
                    <a:pt x="93" y="108"/>
                  </a:lnTo>
                  <a:lnTo>
                    <a:pt x="97" y="104"/>
                  </a:lnTo>
                  <a:lnTo>
                    <a:pt x="102" y="101"/>
                  </a:lnTo>
                  <a:lnTo>
                    <a:pt x="106" y="97"/>
                  </a:lnTo>
                  <a:lnTo>
                    <a:pt x="108" y="91"/>
                  </a:lnTo>
                  <a:lnTo>
                    <a:pt x="112" y="87"/>
                  </a:lnTo>
                  <a:lnTo>
                    <a:pt x="116" y="82"/>
                  </a:lnTo>
                  <a:lnTo>
                    <a:pt x="116" y="76"/>
                  </a:lnTo>
                  <a:lnTo>
                    <a:pt x="120" y="70"/>
                  </a:lnTo>
                  <a:lnTo>
                    <a:pt x="120" y="65"/>
                  </a:lnTo>
                  <a:lnTo>
                    <a:pt x="121" y="59"/>
                  </a:lnTo>
                  <a:lnTo>
                    <a:pt x="120" y="53"/>
                  </a:lnTo>
                  <a:lnTo>
                    <a:pt x="120" y="47"/>
                  </a:lnTo>
                  <a:lnTo>
                    <a:pt x="116" y="40"/>
                  </a:lnTo>
                  <a:lnTo>
                    <a:pt x="116" y="36"/>
                  </a:lnTo>
                  <a:lnTo>
                    <a:pt x="112" y="30"/>
                  </a:lnTo>
                  <a:lnTo>
                    <a:pt x="108" y="25"/>
                  </a:lnTo>
                  <a:lnTo>
                    <a:pt x="106" y="21"/>
                  </a:lnTo>
                  <a:lnTo>
                    <a:pt x="102" y="17"/>
                  </a:lnTo>
                  <a:lnTo>
                    <a:pt x="97" y="13"/>
                  </a:lnTo>
                  <a:lnTo>
                    <a:pt x="93" y="9"/>
                  </a:lnTo>
                  <a:lnTo>
                    <a:pt x="87" y="6"/>
                  </a:lnTo>
                  <a:lnTo>
                    <a:pt x="83" y="4"/>
                  </a:lnTo>
                  <a:lnTo>
                    <a:pt x="76" y="2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0" y="6"/>
                  </a:lnTo>
                  <a:lnTo>
                    <a:pt x="24" y="9"/>
                  </a:lnTo>
                  <a:lnTo>
                    <a:pt x="21" y="13"/>
                  </a:lnTo>
                  <a:lnTo>
                    <a:pt x="17" y="17"/>
                  </a:lnTo>
                  <a:lnTo>
                    <a:pt x="13" y="21"/>
                  </a:lnTo>
                  <a:lnTo>
                    <a:pt x="9" y="25"/>
                  </a:lnTo>
                  <a:lnTo>
                    <a:pt x="5" y="30"/>
                  </a:lnTo>
                  <a:lnTo>
                    <a:pt x="4" y="36"/>
                  </a:lnTo>
                  <a:lnTo>
                    <a:pt x="2" y="40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4" y="82"/>
                  </a:lnTo>
                  <a:lnTo>
                    <a:pt x="5" y="87"/>
                  </a:lnTo>
                  <a:lnTo>
                    <a:pt x="9" y="91"/>
                  </a:lnTo>
                  <a:lnTo>
                    <a:pt x="13" y="97"/>
                  </a:lnTo>
                  <a:lnTo>
                    <a:pt x="17" y="101"/>
                  </a:lnTo>
                  <a:lnTo>
                    <a:pt x="21" y="104"/>
                  </a:lnTo>
                  <a:lnTo>
                    <a:pt x="24" y="108"/>
                  </a:lnTo>
                  <a:lnTo>
                    <a:pt x="30" y="110"/>
                  </a:lnTo>
                  <a:lnTo>
                    <a:pt x="36" y="114"/>
                  </a:lnTo>
                  <a:lnTo>
                    <a:pt x="42" y="116"/>
                  </a:lnTo>
                  <a:lnTo>
                    <a:pt x="47" y="118"/>
                  </a:lnTo>
                  <a:lnTo>
                    <a:pt x="53" y="118"/>
                  </a:lnTo>
                  <a:lnTo>
                    <a:pt x="61" y="120"/>
                  </a:lnTo>
                  <a:lnTo>
                    <a:pt x="61" y="120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05"/>
            <p:cNvSpPr>
              <a:spLocks/>
            </p:cNvSpPr>
            <p:nvPr/>
          </p:nvSpPr>
          <p:spPr bwMode="auto">
            <a:xfrm>
              <a:off x="7157185" y="3670522"/>
              <a:ext cx="246982" cy="237999"/>
            </a:xfrm>
            <a:custGeom>
              <a:avLst/>
              <a:gdLst>
                <a:gd name="T0" fmla="*/ 61 w 110"/>
                <a:gd name="T1" fmla="*/ 106 h 106"/>
                <a:gd name="T2" fmla="*/ 70 w 110"/>
                <a:gd name="T3" fmla="*/ 104 h 106"/>
                <a:gd name="T4" fmla="*/ 80 w 110"/>
                <a:gd name="T5" fmla="*/ 98 h 106"/>
                <a:gd name="T6" fmla="*/ 89 w 110"/>
                <a:gd name="T7" fmla="*/ 93 h 106"/>
                <a:gd name="T8" fmla="*/ 97 w 110"/>
                <a:gd name="T9" fmla="*/ 85 h 106"/>
                <a:gd name="T10" fmla="*/ 103 w 110"/>
                <a:gd name="T11" fmla="*/ 78 h 106"/>
                <a:gd name="T12" fmla="*/ 106 w 110"/>
                <a:gd name="T13" fmla="*/ 68 h 106"/>
                <a:gd name="T14" fmla="*/ 110 w 110"/>
                <a:gd name="T15" fmla="*/ 57 h 106"/>
                <a:gd name="T16" fmla="*/ 110 w 110"/>
                <a:gd name="T17" fmla="*/ 45 h 106"/>
                <a:gd name="T18" fmla="*/ 106 w 110"/>
                <a:gd name="T19" fmla="*/ 36 h 106"/>
                <a:gd name="T20" fmla="*/ 103 w 110"/>
                <a:gd name="T21" fmla="*/ 26 h 106"/>
                <a:gd name="T22" fmla="*/ 97 w 110"/>
                <a:gd name="T23" fmla="*/ 19 h 106"/>
                <a:gd name="T24" fmla="*/ 89 w 110"/>
                <a:gd name="T25" fmla="*/ 11 h 106"/>
                <a:gd name="T26" fmla="*/ 80 w 110"/>
                <a:gd name="T27" fmla="*/ 5 h 106"/>
                <a:gd name="T28" fmla="*/ 70 w 110"/>
                <a:gd name="T29" fmla="*/ 2 h 106"/>
                <a:gd name="T30" fmla="*/ 61 w 110"/>
                <a:gd name="T31" fmla="*/ 0 h 106"/>
                <a:gd name="T32" fmla="*/ 49 w 110"/>
                <a:gd name="T33" fmla="*/ 0 h 106"/>
                <a:gd name="T34" fmla="*/ 38 w 110"/>
                <a:gd name="T35" fmla="*/ 2 h 106"/>
                <a:gd name="T36" fmla="*/ 28 w 110"/>
                <a:gd name="T37" fmla="*/ 5 h 106"/>
                <a:gd name="T38" fmla="*/ 21 w 110"/>
                <a:gd name="T39" fmla="*/ 11 h 106"/>
                <a:gd name="T40" fmla="*/ 13 w 110"/>
                <a:gd name="T41" fmla="*/ 19 h 106"/>
                <a:gd name="T42" fmla="*/ 7 w 110"/>
                <a:gd name="T43" fmla="*/ 26 h 106"/>
                <a:gd name="T44" fmla="*/ 2 w 110"/>
                <a:gd name="T45" fmla="*/ 36 h 106"/>
                <a:gd name="T46" fmla="*/ 0 w 110"/>
                <a:gd name="T47" fmla="*/ 45 h 106"/>
                <a:gd name="T48" fmla="*/ 0 w 110"/>
                <a:gd name="T49" fmla="*/ 57 h 106"/>
                <a:gd name="T50" fmla="*/ 2 w 110"/>
                <a:gd name="T51" fmla="*/ 68 h 106"/>
                <a:gd name="T52" fmla="*/ 7 w 110"/>
                <a:gd name="T53" fmla="*/ 78 h 106"/>
                <a:gd name="T54" fmla="*/ 13 w 110"/>
                <a:gd name="T55" fmla="*/ 85 h 106"/>
                <a:gd name="T56" fmla="*/ 21 w 110"/>
                <a:gd name="T57" fmla="*/ 93 h 106"/>
                <a:gd name="T58" fmla="*/ 28 w 110"/>
                <a:gd name="T59" fmla="*/ 98 h 106"/>
                <a:gd name="T60" fmla="*/ 38 w 110"/>
                <a:gd name="T61" fmla="*/ 104 h 106"/>
                <a:gd name="T62" fmla="*/ 49 w 110"/>
                <a:gd name="T63" fmla="*/ 106 h 106"/>
                <a:gd name="T64" fmla="*/ 55 w 110"/>
                <a:gd name="T6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06">
                  <a:moveTo>
                    <a:pt x="55" y="106"/>
                  </a:moveTo>
                  <a:lnTo>
                    <a:pt x="61" y="106"/>
                  </a:lnTo>
                  <a:lnTo>
                    <a:pt x="66" y="106"/>
                  </a:lnTo>
                  <a:lnTo>
                    <a:pt x="70" y="104"/>
                  </a:lnTo>
                  <a:lnTo>
                    <a:pt x="76" y="102"/>
                  </a:lnTo>
                  <a:lnTo>
                    <a:pt x="80" y="98"/>
                  </a:lnTo>
                  <a:lnTo>
                    <a:pt x="85" y="97"/>
                  </a:lnTo>
                  <a:lnTo>
                    <a:pt x="89" y="93"/>
                  </a:lnTo>
                  <a:lnTo>
                    <a:pt x="95" y="91"/>
                  </a:lnTo>
                  <a:lnTo>
                    <a:pt x="97" y="85"/>
                  </a:lnTo>
                  <a:lnTo>
                    <a:pt x="101" y="81"/>
                  </a:lnTo>
                  <a:lnTo>
                    <a:pt x="103" y="78"/>
                  </a:lnTo>
                  <a:lnTo>
                    <a:pt x="106" y="74"/>
                  </a:lnTo>
                  <a:lnTo>
                    <a:pt x="106" y="68"/>
                  </a:lnTo>
                  <a:lnTo>
                    <a:pt x="108" y="62"/>
                  </a:lnTo>
                  <a:lnTo>
                    <a:pt x="110" y="57"/>
                  </a:lnTo>
                  <a:lnTo>
                    <a:pt x="110" y="51"/>
                  </a:lnTo>
                  <a:lnTo>
                    <a:pt x="110" y="45"/>
                  </a:lnTo>
                  <a:lnTo>
                    <a:pt x="108" y="41"/>
                  </a:lnTo>
                  <a:lnTo>
                    <a:pt x="106" y="36"/>
                  </a:lnTo>
                  <a:lnTo>
                    <a:pt x="106" y="32"/>
                  </a:lnTo>
                  <a:lnTo>
                    <a:pt x="103" y="26"/>
                  </a:lnTo>
                  <a:lnTo>
                    <a:pt x="101" y="22"/>
                  </a:lnTo>
                  <a:lnTo>
                    <a:pt x="97" y="19"/>
                  </a:lnTo>
                  <a:lnTo>
                    <a:pt x="95" y="15"/>
                  </a:lnTo>
                  <a:lnTo>
                    <a:pt x="89" y="11"/>
                  </a:lnTo>
                  <a:lnTo>
                    <a:pt x="85" y="7"/>
                  </a:lnTo>
                  <a:lnTo>
                    <a:pt x="80" y="5"/>
                  </a:lnTo>
                  <a:lnTo>
                    <a:pt x="76" y="3"/>
                  </a:lnTo>
                  <a:lnTo>
                    <a:pt x="70" y="2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4" y="3"/>
                  </a:lnTo>
                  <a:lnTo>
                    <a:pt x="28" y="5"/>
                  </a:lnTo>
                  <a:lnTo>
                    <a:pt x="25" y="7"/>
                  </a:lnTo>
                  <a:lnTo>
                    <a:pt x="21" y="11"/>
                  </a:lnTo>
                  <a:lnTo>
                    <a:pt x="17" y="15"/>
                  </a:lnTo>
                  <a:lnTo>
                    <a:pt x="13" y="19"/>
                  </a:lnTo>
                  <a:lnTo>
                    <a:pt x="9" y="22"/>
                  </a:lnTo>
                  <a:lnTo>
                    <a:pt x="7" y="26"/>
                  </a:lnTo>
                  <a:lnTo>
                    <a:pt x="6" y="32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8"/>
                  </a:lnTo>
                  <a:lnTo>
                    <a:pt x="6" y="74"/>
                  </a:lnTo>
                  <a:lnTo>
                    <a:pt x="7" y="78"/>
                  </a:lnTo>
                  <a:lnTo>
                    <a:pt x="9" y="81"/>
                  </a:lnTo>
                  <a:lnTo>
                    <a:pt x="13" y="85"/>
                  </a:lnTo>
                  <a:lnTo>
                    <a:pt x="17" y="91"/>
                  </a:lnTo>
                  <a:lnTo>
                    <a:pt x="21" y="93"/>
                  </a:lnTo>
                  <a:lnTo>
                    <a:pt x="25" y="97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4"/>
                  </a:lnTo>
                  <a:lnTo>
                    <a:pt x="44" y="106"/>
                  </a:lnTo>
                  <a:lnTo>
                    <a:pt x="49" y="106"/>
                  </a:lnTo>
                  <a:lnTo>
                    <a:pt x="55" y="106"/>
                  </a:lnTo>
                  <a:lnTo>
                    <a:pt x="55" y="106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06"/>
            <p:cNvSpPr>
              <a:spLocks/>
            </p:cNvSpPr>
            <p:nvPr/>
          </p:nvSpPr>
          <p:spPr bwMode="auto">
            <a:xfrm>
              <a:off x="6735073" y="4811123"/>
              <a:ext cx="246982" cy="251470"/>
            </a:xfrm>
            <a:custGeom>
              <a:avLst/>
              <a:gdLst>
                <a:gd name="T0" fmla="*/ 59 w 110"/>
                <a:gd name="T1" fmla="*/ 110 h 110"/>
                <a:gd name="T2" fmla="*/ 70 w 110"/>
                <a:gd name="T3" fmla="*/ 108 h 110"/>
                <a:gd name="T4" fmla="*/ 80 w 110"/>
                <a:gd name="T5" fmla="*/ 102 h 110"/>
                <a:gd name="T6" fmla="*/ 89 w 110"/>
                <a:gd name="T7" fmla="*/ 97 h 110"/>
                <a:gd name="T8" fmla="*/ 95 w 110"/>
                <a:gd name="T9" fmla="*/ 89 h 110"/>
                <a:gd name="T10" fmla="*/ 102 w 110"/>
                <a:gd name="T11" fmla="*/ 80 h 110"/>
                <a:gd name="T12" fmla="*/ 106 w 110"/>
                <a:gd name="T13" fmla="*/ 70 h 110"/>
                <a:gd name="T14" fmla="*/ 108 w 110"/>
                <a:gd name="T15" fmla="*/ 59 h 110"/>
                <a:gd name="T16" fmla="*/ 108 w 110"/>
                <a:gd name="T17" fmla="*/ 49 h 110"/>
                <a:gd name="T18" fmla="*/ 106 w 110"/>
                <a:gd name="T19" fmla="*/ 38 h 110"/>
                <a:gd name="T20" fmla="*/ 102 w 110"/>
                <a:gd name="T21" fmla="*/ 28 h 110"/>
                <a:gd name="T22" fmla="*/ 95 w 110"/>
                <a:gd name="T23" fmla="*/ 19 h 110"/>
                <a:gd name="T24" fmla="*/ 89 w 110"/>
                <a:gd name="T25" fmla="*/ 11 h 110"/>
                <a:gd name="T26" fmla="*/ 80 w 110"/>
                <a:gd name="T27" fmla="*/ 6 h 110"/>
                <a:gd name="T28" fmla="*/ 70 w 110"/>
                <a:gd name="T29" fmla="*/ 2 h 110"/>
                <a:gd name="T30" fmla="*/ 59 w 110"/>
                <a:gd name="T31" fmla="*/ 0 h 110"/>
                <a:gd name="T32" fmla="*/ 49 w 110"/>
                <a:gd name="T33" fmla="*/ 0 h 110"/>
                <a:gd name="T34" fmla="*/ 38 w 110"/>
                <a:gd name="T35" fmla="*/ 2 h 110"/>
                <a:gd name="T36" fmla="*/ 28 w 110"/>
                <a:gd name="T37" fmla="*/ 6 h 110"/>
                <a:gd name="T38" fmla="*/ 19 w 110"/>
                <a:gd name="T39" fmla="*/ 11 h 110"/>
                <a:gd name="T40" fmla="*/ 11 w 110"/>
                <a:gd name="T41" fmla="*/ 19 h 110"/>
                <a:gd name="T42" fmla="*/ 5 w 110"/>
                <a:gd name="T43" fmla="*/ 28 h 110"/>
                <a:gd name="T44" fmla="*/ 2 w 110"/>
                <a:gd name="T45" fmla="*/ 38 h 110"/>
                <a:gd name="T46" fmla="*/ 0 w 110"/>
                <a:gd name="T47" fmla="*/ 49 h 110"/>
                <a:gd name="T48" fmla="*/ 0 w 110"/>
                <a:gd name="T49" fmla="*/ 59 h 110"/>
                <a:gd name="T50" fmla="*/ 2 w 110"/>
                <a:gd name="T51" fmla="*/ 70 h 110"/>
                <a:gd name="T52" fmla="*/ 5 w 110"/>
                <a:gd name="T53" fmla="*/ 80 h 110"/>
                <a:gd name="T54" fmla="*/ 11 w 110"/>
                <a:gd name="T55" fmla="*/ 89 h 110"/>
                <a:gd name="T56" fmla="*/ 19 w 110"/>
                <a:gd name="T57" fmla="*/ 97 h 110"/>
                <a:gd name="T58" fmla="*/ 28 w 110"/>
                <a:gd name="T59" fmla="*/ 102 h 110"/>
                <a:gd name="T60" fmla="*/ 38 w 110"/>
                <a:gd name="T61" fmla="*/ 108 h 110"/>
                <a:gd name="T62" fmla="*/ 49 w 110"/>
                <a:gd name="T63" fmla="*/ 110 h 110"/>
                <a:gd name="T64" fmla="*/ 55 w 110"/>
                <a:gd name="T6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lnTo>
                    <a:pt x="59" y="110"/>
                  </a:lnTo>
                  <a:lnTo>
                    <a:pt x="64" y="110"/>
                  </a:lnTo>
                  <a:lnTo>
                    <a:pt x="70" y="108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3" y="101"/>
                  </a:lnTo>
                  <a:lnTo>
                    <a:pt x="89" y="97"/>
                  </a:lnTo>
                  <a:lnTo>
                    <a:pt x="93" y="95"/>
                  </a:lnTo>
                  <a:lnTo>
                    <a:pt x="95" y="89"/>
                  </a:lnTo>
                  <a:lnTo>
                    <a:pt x="99" y="85"/>
                  </a:lnTo>
                  <a:lnTo>
                    <a:pt x="102" y="80"/>
                  </a:lnTo>
                  <a:lnTo>
                    <a:pt x="104" y="76"/>
                  </a:lnTo>
                  <a:lnTo>
                    <a:pt x="106" y="70"/>
                  </a:lnTo>
                  <a:lnTo>
                    <a:pt x="108" y="64"/>
                  </a:lnTo>
                  <a:lnTo>
                    <a:pt x="108" y="59"/>
                  </a:lnTo>
                  <a:lnTo>
                    <a:pt x="110" y="55"/>
                  </a:lnTo>
                  <a:lnTo>
                    <a:pt x="108" y="49"/>
                  </a:lnTo>
                  <a:lnTo>
                    <a:pt x="108" y="42"/>
                  </a:lnTo>
                  <a:lnTo>
                    <a:pt x="106" y="38"/>
                  </a:lnTo>
                  <a:lnTo>
                    <a:pt x="104" y="32"/>
                  </a:lnTo>
                  <a:lnTo>
                    <a:pt x="102" y="28"/>
                  </a:lnTo>
                  <a:lnTo>
                    <a:pt x="99" y="23"/>
                  </a:lnTo>
                  <a:lnTo>
                    <a:pt x="95" y="19"/>
                  </a:lnTo>
                  <a:lnTo>
                    <a:pt x="93" y="15"/>
                  </a:lnTo>
                  <a:lnTo>
                    <a:pt x="89" y="11"/>
                  </a:lnTo>
                  <a:lnTo>
                    <a:pt x="83" y="9"/>
                  </a:lnTo>
                  <a:lnTo>
                    <a:pt x="80" y="6"/>
                  </a:lnTo>
                  <a:lnTo>
                    <a:pt x="76" y="4"/>
                  </a:lnTo>
                  <a:lnTo>
                    <a:pt x="70" y="2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8" y="2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2" y="9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1" y="19"/>
                  </a:lnTo>
                  <a:lnTo>
                    <a:pt x="9" y="23"/>
                  </a:lnTo>
                  <a:lnTo>
                    <a:pt x="5" y="28"/>
                  </a:lnTo>
                  <a:lnTo>
                    <a:pt x="3" y="32"/>
                  </a:lnTo>
                  <a:lnTo>
                    <a:pt x="2" y="38"/>
                  </a:lnTo>
                  <a:lnTo>
                    <a:pt x="0" y="42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3" y="76"/>
                  </a:lnTo>
                  <a:lnTo>
                    <a:pt x="5" y="80"/>
                  </a:lnTo>
                  <a:lnTo>
                    <a:pt x="9" y="85"/>
                  </a:lnTo>
                  <a:lnTo>
                    <a:pt x="11" y="89"/>
                  </a:lnTo>
                  <a:lnTo>
                    <a:pt x="15" y="95"/>
                  </a:lnTo>
                  <a:lnTo>
                    <a:pt x="19" y="97"/>
                  </a:lnTo>
                  <a:lnTo>
                    <a:pt x="22" y="101"/>
                  </a:lnTo>
                  <a:lnTo>
                    <a:pt x="28" y="102"/>
                  </a:lnTo>
                  <a:lnTo>
                    <a:pt x="32" y="106"/>
                  </a:lnTo>
                  <a:lnTo>
                    <a:pt x="38" y="108"/>
                  </a:lnTo>
                  <a:lnTo>
                    <a:pt x="41" y="110"/>
                  </a:lnTo>
                  <a:lnTo>
                    <a:pt x="49" y="110"/>
                  </a:lnTo>
                  <a:lnTo>
                    <a:pt x="55" y="110"/>
                  </a:lnTo>
                  <a:lnTo>
                    <a:pt x="55" y="11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07"/>
            <p:cNvSpPr>
              <a:spLocks/>
            </p:cNvSpPr>
            <p:nvPr/>
          </p:nvSpPr>
          <p:spPr bwMode="auto">
            <a:xfrm>
              <a:off x="5639376" y="4294708"/>
              <a:ext cx="238001" cy="237999"/>
            </a:xfrm>
            <a:custGeom>
              <a:avLst/>
              <a:gdLst>
                <a:gd name="T0" fmla="*/ 59 w 107"/>
                <a:gd name="T1" fmla="*/ 106 h 106"/>
                <a:gd name="T2" fmla="*/ 69 w 107"/>
                <a:gd name="T3" fmla="*/ 103 h 106"/>
                <a:gd name="T4" fmla="*/ 78 w 107"/>
                <a:gd name="T5" fmla="*/ 99 h 106"/>
                <a:gd name="T6" fmla="*/ 86 w 107"/>
                <a:gd name="T7" fmla="*/ 93 h 106"/>
                <a:gd name="T8" fmla="*/ 93 w 107"/>
                <a:gd name="T9" fmla="*/ 86 h 106"/>
                <a:gd name="T10" fmla="*/ 99 w 107"/>
                <a:gd name="T11" fmla="*/ 78 h 106"/>
                <a:gd name="T12" fmla="*/ 103 w 107"/>
                <a:gd name="T13" fmla="*/ 68 h 106"/>
                <a:gd name="T14" fmla="*/ 107 w 107"/>
                <a:gd name="T15" fmla="*/ 59 h 106"/>
                <a:gd name="T16" fmla="*/ 107 w 107"/>
                <a:gd name="T17" fmla="*/ 48 h 106"/>
                <a:gd name="T18" fmla="*/ 103 w 107"/>
                <a:gd name="T19" fmla="*/ 36 h 106"/>
                <a:gd name="T20" fmla="*/ 99 w 107"/>
                <a:gd name="T21" fmla="*/ 27 h 106"/>
                <a:gd name="T22" fmla="*/ 93 w 107"/>
                <a:gd name="T23" fmla="*/ 19 h 106"/>
                <a:gd name="T24" fmla="*/ 86 w 107"/>
                <a:gd name="T25" fmla="*/ 11 h 106"/>
                <a:gd name="T26" fmla="*/ 78 w 107"/>
                <a:gd name="T27" fmla="*/ 6 h 106"/>
                <a:gd name="T28" fmla="*/ 69 w 107"/>
                <a:gd name="T29" fmla="*/ 2 h 106"/>
                <a:gd name="T30" fmla="*/ 59 w 107"/>
                <a:gd name="T31" fmla="*/ 0 h 106"/>
                <a:gd name="T32" fmla="*/ 48 w 107"/>
                <a:gd name="T33" fmla="*/ 0 h 106"/>
                <a:gd name="T34" fmla="*/ 36 w 107"/>
                <a:gd name="T35" fmla="*/ 2 h 106"/>
                <a:gd name="T36" fmla="*/ 27 w 107"/>
                <a:gd name="T37" fmla="*/ 6 h 106"/>
                <a:gd name="T38" fmla="*/ 19 w 107"/>
                <a:gd name="T39" fmla="*/ 11 h 106"/>
                <a:gd name="T40" fmla="*/ 12 w 107"/>
                <a:gd name="T41" fmla="*/ 19 h 106"/>
                <a:gd name="T42" fmla="*/ 6 w 107"/>
                <a:gd name="T43" fmla="*/ 27 h 106"/>
                <a:gd name="T44" fmla="*/ 2 w 107"/>
                <a:gd name="T45" fmla="*/ 36 h 106"/>
                <a:gd name="T46" fmla="*/ 0 w 107"/>
                <a:gd name="T47" fmla="*/ 48 h 106"/>
                <a:gd name="T48" fmla="*/ 0 w 107"/>
                <a:gd name="T49" fmla="*/ 59 h 106"/>
                <a:gd name="T50" fmla="*/ 2 w 107"/>
                <a:gd name="T51" fmla="*/ 68 h 106"/>
                <a:gd name="T52" fmla="*/ 6 w 107"/>
                <a:gd name="T53" fmla="*/ 78 h 106"/>
                <a:gd name="T54" fmla="*/ 12 w 107"/>
                <a:gd name="T55" fmla="*/ 86 h 106"/>
                <a:gd name="T56" fmla="*/ 19 w 107"/>
                <a:gd name="T57" fmla="*/ 93 h 106"/>
                <a:gd name="T58" fmla="*/ 27 w 107"/>
                <a:gd name="T59" fmla="*/ 99 h 106"/>
                <a:gd name="T60" fmla="*/ 36 w 107"/>
                <a:gd name="T61" fmla="*/ 103 h 106"/>
                <a:gd name="T62" fmla="*/ 48 w 107"/>
                <a:gd name="T63" fmla="*/ 106 h 106"/>
                <a:gd name="T64" fmla="*/ 53 w 107"/>
                <a:gd name="T6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53" y="106"/>
                  </a:moveTo>
                  <a:lnTo>
                    <a:pt x="59" y="106"/>
                  </a:lnTo>
                  <a:lnTo>
                    <a:pt x="63" y="105"/>
                  </a:lnTo>
                  <a:lnTo>
                    <a:pt x="69" y="103"/>
                  </a:lnTo>
                  <a:lnTo>
                    <a:pt x="72" y="103"/>
                  </a:lnTo>
                  <a:lnTo>
                    <a:pt x="78" y="99"/>
                  </a:lnTo>
                  <a:lnTo>
                    <a:pt x="82" y="97"/>
                  </a:lnTo>
                  <a:lnTo>
                    <a:pt x="86" y="93"/>
                  </a:lnTo>
                  <a:lnTo>
                    <a:pt x="89" y="89"/>
                  </a:lnTo>
                  <a:lnTo>
                    <a:pt x="93" y="86"/>
                  </a:lnTo>
                  <a:lnTo>
                    <a:pt x="97" y="82"/>
                  </a:lnTo>
                  <a:lnTo>
                    <a:pt x="99" y="78"/>
                  </a:lnTo>
                  <a:lnTo>
                    <a:pt x="101" y="72"/>
                  </a:lnTo>
                  <a:lnTo>
                    <a:pt x="103" y="68"/>
                  </a:lnTo>
                  <a:lnTo>
                    <a:pt x="105" y="63"/>
                  </a:lnTo>
                  <a:lnTo>
                    <a:pt x="107" y="59"/>
                  </a:lnTo>
                  <a:lnTo>
                    <a:pt x="107" y="53"/>
                  </a:lnTo>
                  <a:lnTo>
                    <a:pt x="107" y="48"/>
                  </a:lnTo>
                  <a:lnTo>
                    <a:pt x="105" y="42"/>
                  </a:lnTo>
                  <a:lnTo>
                    <a:pt x="103" y="36"/>
                  </a:lnTo>
                  <a:lnTo>
                    <a:pt x="101" y="32"/>
                  </a:lnTo>
                  <a:lnTo>
                    <a:pt x="99" y="27"/>
                  </a:lnTo>
                  <a:lnTo>
                    <a:pt x="97" y="23"/>
                  </a:lnTo>
                  <a:lnTo>
                    <a:pt x="93" y="19"/>
                  </a:lnTo>
                  <a:lnTo>
                    <a:pt x="89" y="15"/>
                  </a:lnTo>
                  <a:lnTo>
                    <a:pt x="86" y="11"/>
                  </a:lnTo>
                  <a:lnTo>
                    <a:pt x="82" y="10"/>
                  </a:lnTo>
                  <a:lnTo>
                    <a:pt x="78" y="6"/>
                  </a:lnTo>
                  <a:lnTo>
                    <a:pt x="72" y="4"/>
                  </a:lnTo>
                  <a:lnTo>
                    <a:pt x="69" y="2"/>
                  </a:lnTo>
                  <a:lnTo>
                    <a:pt x="63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6" y="2"/>
                  </a:lnTo>
                  <a:lnTo>
                    <a:pt x="32" y="4"/>
                  </a:lnTo>
                  <a:lnTo>
                    <a:pt x="27" y="6"/>
                  </a:lnTo>
                  <a:lnTo>
                    <a:pt x="23" y="10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2" y="19"/>
                  </a:lnTo>
                  <a:lnTo>
                    <a:pt x="8" y="23"/>
                  </a:lnTo>
                  <a:lnTo>
                    <a:pt x="6" y="27"/>
                  </a:lnTo>
                  <a:lnTo>
                    <a:pt x="4" y="32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6" y="78"/>
                  </a:lnTo>
                  <a:lnTo>
                    <a:pt x="8" y="82"/>
                  </a:lnTo>
                  <a:lnTo>
                    <a:pt x="12" y="86"/>
                  </a:lnTo>
                  <a:lnTo>
                    <a:pt x="15" y="89"/>
                  </a:lnTo>
                  <a:lnTo>
                    <a:pt x="19" y="93"/>
                  </a:lnTo>
                  <a:lnTo>
                    <a:pt x="23" y="97"/>
                  </a:lnTo>
                  <a:lnTo>
                    <a:pt x="27" y="99"/>
                  </a:lnTo>
                  <a:lnTo>
                    <a:pt x="32" y="103"/>
                  </a:lnTo>
                  <a:lnTo>
                    <a:pt x="36" y="103"/>
                  </a:lnTo>
                  <a:lnTo>
                    <a:pt x="42" y="105"/>
                  </a:lnTo>
                  <a:lnTo>
                    <a:pt x="48" y="106"/>
                  </a:lnTo>
                  <a:lnTo>
                    <a:pt x="53" y="106"/>
                  </a:lnTo>
                  <a:lnTo>
                    <a:pt x="53" y="106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08"/>
            <p:cNvSpPr>
              <a:spLocks/>
            </p:cNvSpPr>
            <p:nvPr/>
          </p:nvSpPr>
          <p:spPr bwMode="auto">
            <a:xfrm>
              <a:off x="5262169" y="3167580"/>
              <a:ext cx="229021" cy="233509"/>
            </a:xfrm>
            <a:custGeom>
              <a:avLst/>
              <a:gdLst>
                <a:gd name="T0" fmla="*/ 55 w 102"/>
                <a:gd name="T1" fmla="*/ 105 h 105"/>
                <a:gd name="T2" fmla="*/ 64 w 102"/>
                <a:gd name="T3" fmla="*/ 101 h 105"/>
                <a:gd name="T4" fmla="*/ 74 w 102"/>
                <a:gd name="T5" fmla="*/ 97 h 105"/>
                <a:gd name="T6" fmla="*/ 82 w 102"/>
                <a:gd name="T7" fmla="*/ 92 h 105"/>
                <a:gd name="T8" fmla="*/ 89 w 102"/>
                <a:gd name="T9" fmla="*/ 86 h 105"/>
                <a:gd name="T10" fmla="*/ 95 w 102"/>
                <a:gd name="T11" fmla="*/ 78 h 105"/>
                <a:gd name="T12" fmla="*/ 99 w 102"/>
                <a:gd name="T13" fmla="*/ 69 h 105"/>
                <a:gd name="T14" fmla="*/ 102 w 102"/>
                <a:gd name="T15" fmla="*/ 59 h 105"/>
                <a:gd name="T16" fmla="*/ 102 w 102"/>
                <a:gd name="T17" fmla="*/ 48 h 105"/>
                <a:gd name="T18" fmla="*/ 99 w 102"/>
                <a:gd name="T19" fmla="*/ 38 h 105"/>
                <a:gd name="T20" fmla="*/ 95 w 102"/>
                <a:gd name="T21" fmla="*/ 29 h 105"/>
                <a:gd name="T22" fmla="*/ 89 w 102"/>
                <a:gd name="T23" fmla="*/ 19 h 105"/>
                <a:gd name="T24" fmla="*/ 82 w 102"/>
                <a:gd name="T25" fmla="*/ 12 h 105"/>
                <a:gd name="T26" fmla="*/ 74 w 102"/>
                <a:gd name="T27" fmla="*/ 8 h 105"/>
                <a:gd name="T28" fmla="*/ 64 w 102"/>
                <a:gd name="T29" fmla="*/ 2 h 105"/>
                <a:gd name="T30" fmla="*/ 55 w 102"/>
                <a:gd name="T31" fmla="*/ 0 h 105"/>
                <a:gd name="T32" fmla="*/ 44 w 102"/>
                <a:gd name="T33" fmla="*/ 0 h 105"/>
                <a:gd name="T34" fmla="*/ 34 w 102"/>
                <a:gd name="T35" fmla="*/ 2 h 105"/>
                <a:gd name="T36" fmla="*/ 25 w 102"/>
                <a:gd name="T37" fmla="*/ 8 h 105"/>
                <a:gd name="T38" fmla="*/ 17 w 102"/>
                <a:gd name="T39" fmla="*/ 12 h 105"/>
                <a:gd name="T40" fmla="*/ 9 w 102"/>
                <a:gd name="T41" fmla="*/ 19 h 105"/>
                <a:gd name="T42" fmla="*/ 4 w 102"/>
                <a:gd name="T43" fmla="*/ 29 h 105"/>
                <a:gd name="T44" fmla="*/ 0 w 102"/>
                <a:gd name="T45" fmla="*/ 38 h 105"/>
                <a:gd name="T46" fmla="*/ 0 w 102"/>
                <a:gd name="T47" fmla="*/ 48 h 105"/>
                <a:gd name="T48" fmla="*/ 0 w 102"/>
                <a:gd name="T49" fmla="*/ 59 h 105"/>
                <a:gd name="T50" fmla="*/ 0 w 102"/>
                <a:gd name="T51" fmla="*/ 69 h 105"/>
                <a:gd name="T52" fmla="*/ 4 w 102"/>
                <a:gd name="T53" fmla="*/ 78 h 105"/>
                <a:gd name="T54" fmla="*/ 9 w 102"/>
                <a:gd name="T55" fmla="*/ 86 h 105"/>
                <a:gd name="T56" fmla="*/ 17 w 102"/>
                <a:gd name="T57" fmla="*/ 92 h 105"/>
                <a:gd name="T58" fmla="*/ 25 w 102"/>
                <a:gd name="T59" fmla="*/ 97 h 105"/>
                <a:gd name="T60" fmla="*/ 34 w 102"/>
                <a:gd name="T61" fmla="*/ 101 h 105"/>
                <a:gd name="T62" fmla="*/ 44 w 102"/>
                <a:gd name="T63" fmla="*/ 105 h 105"/>
                <a:gd name="T64" fmla="*/ 49 w 102"/>
                <a:gd name="T6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" h="105">
                  <a:moveTo>
                    <a:pt x="49" y="105"/>
                  </a:moveTo>
                  <a:lnTo>
                    <a:pt x="55" y="105"/>
                  </a:lnTo>
                  <a:lnTo>
                    <a:pt x="59" y="103"/>
                  </a:lnTo>
                  <a:lnTo>
                    <a:pt x="64" y="101"/>
                  </a:lnTo>
                  <a:lnTo>
                    <a:pt x="70" y="99"/>
                  </a:lnTo>
                  <a:lnTo>
                    <a:pt x="74" y="97"/>
                  </a:lnTo>
                  <a:lnTo>
                    <a:pt x="78" y="95"/>
                  </a:lnTo>
                  <a:lnTo>
                    <a:pt x="82" y="92"/>
                  </a:lnTo>
                  <a:lnTo>
                    <a:pt x="87" y="90"/>
                  </a:lnTo>
                  <a:lnTo>
                    <a:pt x="89" y="86"/>
                  </a:lnTo>
                  <a:lnTo>
                    <a:pt x="93" y="82"/>
                  </a:lnTo>
                  <a:lnTo>
                    <a:pt x="95" y="78"/>
                  </a:lnTo>
                  <a:lnTo>
                    <a:pt x="99" y="73"/>
                  </a:lnTo>
                  <a:lnTo>
                    <a:pt x="99" y="69"/>
                  </a:lnTo>
                  <a:lnTo>
                    <a:pt x="101" y="63"/>
                  </a:lnTo>
                  <a:lnTo>
                    <a:pt x="102" y="59"/>
                  </a:lnTo>
                  <a:lnTo>
                    <a:pt x="102" y="54"/>
                  </a:lnTo>
                  <a:lnTo>
                    <a:pt x="102" y="48"/>
                  </a:lnTo>
                  <a:lnTo>
                    <a:pt x="101" y="42"/>
                  </a:lnTo>
                  <a:lnTo>
                    <a:pt x="99" y="38"/>
                  </a:lnTo>
                  <a:lnTo>
                    <a:pt x="99" y="33"/>
                  </a:lnTo>
                  <a:lnTo>
                    <a:pt x="95" y="29"/>
                  </a:lnTo>
                  <a:lnTo>
                    <a:pt x="93" y="23"/>
                  </a:lnTo>
                  <a:lnTo>
                    <a:pt x="89" y="19"/>
                  </a:lnTo>
                  <a:lnTo>
                    <a:pt x="87" y="18"/>
                  </a:lnTo>
                  <a:lnTo>
                    <a:pt x="82" y="12"/>
                  </a:lnTo>
                  <a:lnTo>
                    <a:pt x="78" y="10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4" y="2"/>
                  </a:lnTo>
                  <a:lnTo>
                    <a:pt x="59" y="2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40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5" y="8"/>
                  </a:lnTo>
                  <a:lnTo>
                    <a:pt x="21" y="10"/>
                  </a:lnTo>
                  <a:lnTo>
                    <a:pt x="17" y="12"/>
                  </a:lnTo>
                  <a:lnTo>
                    <a:pt x="13" y="18"/>
                  </a:lnTo>
                  <a:lnTo>
                    <a:pt x="9" y="19"/>
                  </a:lnTo>
                  <a:lnTo>
                    <a:pt x="7" y="23"/>
                  </a:lnTo>
                  <a:lnTo>
                    <a:pt x="4" y="29"/>
                  </a:lnTo>
                  <a:lnTo>
                    <a:pt x="2" y="33"/>
                  </a:lnTo>
                  <a:lnTo>
                    <a:pt x="0" y="38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9"/>
                  </a:lnTo>
                  <a:lnTo>
                    <a:pt x="2" y="73"/>
                  </a:lnTo>
                  <a:lnTo>
                    <a:pt x="4" y="78"/>
                  </a:lnTo>
                  <a:lnTo>
                    <a:pt x="7" y="82"/>
                  </a:lnTo>
                  <a:lnTo>
                    <a:pt x="9" y="86"/>
                  </a:lnTo>
                  <a:lnTo>
                    <a:pt x="13" y="90"/>
                  </a:lnTo>
                  <a:lnTo>
                    <a:pt x="17" y="92"/>
                  </a:lnTo>
                  <a:lnTo>
                    <a:pt x="21" y="95"/>
                  </a:lnTo>
                  <a:lnTo>
                    <a:pt x="25" y="97"/>
                  </a:lnTo>
                  <a:lnTo>
                    <a:pt x="30" y="99"/>
                  </a:lnTo>
                  <a:lnTo>
                    <a:pt x="34" y="101"/>
                  </a:lnTo>
                  <a:lnTo>
                    <a:pt x="40" y="103"/>
                  </a:lnTo>
                  <a:lnTo>
                    <a:pt x="44" y="105"/>
                  </a:lnTo>
                  <a:lnTo>
                    <a:pt x="49" y="105"/>
                  </a:lnTo>
                  <a:lnTo>
                    <a:pt x="49" y="105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11"/>
            <p:cNvSpPr>
              <a:spLocks/>
            </p:cNvSpPr>
            <p:nvPr/>
          </p:nvSpPr>
          <p:spPr bwMode="auto">
            <a:xfrm>
              <a:off x="6537487" y="3207994"/>
              <a:ext cx="220039" cy="175130"/>
            </a:xfrm>
            <a:custGeom>
              <a:avLst/>
              <a:gdLst>
                <a:gd name="T0" fmla="*/ 10 w 97"/>
                <a:gd name="T1" fmla="*/ 2 h 78"/>
                <a:gd name="T2" fmla="*/ 14 w 97"/>
                <a:gd name="T3" fmla="*/ 0 h 78"/>
                <a:gd name="T4" fmla="*/ 19 w 97"/>
                <a:gd name="T5" fmla="*/ 2 h 78"/>
                <a:gd name="T6" fmla="*/ 23 w 97"/>
                <a:gd name="T7" fmla="*/ 4 h 78"/>
                <a:gd name="T8" fmla="*/ 29 w 97"/>
                <a:gd name="T9" fmla="*/ 8 h 78"/>
                <a:gd name="T10" fmla="*/ 33 w 97"/>
                <a:gd name="T11" fmla="*/ 12 h 78"/>
                <a:gd name="T12" fmla="*/ 34 w 97"/>
                <a:gd name="T13" fmla="*/ 16 h 78"/>
                <a:gd name="T14" fmla="*/ 38 w 97"/>
                <a:gd name="T15" fmla="*/ 19 h 78"/>
                <a:gd name="T16" fmla="*/ 42 w 97"/>
                <a:gd name="T17" fmla="*/ 23 h 78"/>
                <a:gd name="T18" fmla="*/ 42 w 97"/>
                <a:gd name="T19" fmla="*/ 19 h 78"/>
                <a:gd name="T20" fmla="*/ 44 w 97"/>
                <a:gd name="T21" fmla="*/ 16 h 78"/>
                <a:gd name="T22" fmla="*/ 46 w 97"/>
                <a:gd name="T23" fmla="*/ 14 h 78"/>
                <a:gd name="T24" fmla="*/ 50 w 97"/>
                <a:gd name="T25" fmla="*/ 14 h 78"/>
                <a:gd name="T26" fmla="*/ 55 w 97"/>
                <a:gd name="T27" fmla="*/ 12 h 78"/>
                <a:gd name="T28" fmla="*/ 61 w 97"/>
                <a:gd name="T29" fmla="*/ 16 h 78"/>
                <a:gd name="T30" fmla="*/ 65 w 97"/>
                <a:gd name="T31" fmla="*/ 19 h 78"/>
                <a:gd name="T32" fmla="*/ 69 w 97"/>
                <a:gd name="T33" fmla="*/ 23 h 78"/>
                <a:gd name="T34" fmla="*/ 67 w 97"/>
                <a:gd name="T35" fmla="*/ 29 h 78"/>
                <a:gd name="T36" fmla="*/ 63 w 97"/>
                <a:gd name="T37" fmla="*/ 35 h 78"/>
                <a:gd name="T38" fmla="*/ 67 w 97"/>
                <a:gd name="T39" fmla="*/ 35 h 78"/>
                <a:gd name="T40" fmla="*/ 71 w 97"/>
                <a:gd name="T41" fmla="*/ 35 h 78"/>
                <a:gd name="T42" fmla="*/ 76 w 97"/>
                <a:gd name="T43" fmla="*/ 35 h 78"/>
                <a:gd name="T44" fmla="*/ 80 w 97"/>
                <a:gd name="T45" fmla="*/ 37 h 78"/>
                <a:gd name="T46" fmla="*/ 86 w 97"/>
                <a:gd name="T47" fmla="*/ 37 h 78"/>
                <a:gd name="T48" fmla="*/ 90 w 97"/>
                <a:gd name="T49" fmla="*/ 38 h 78"/>
                <a:gd name="T50" fmla="*/ 93 w 97"/>
                <a:gd name="T51" fmla="*/ 38 h 78"/>
                <a:gd name="T52" fmla="*/ 97 w 97"/>
                <a:gd name="T53" fmla="*/ 40 h 78"/>
                <a:gd name="T54" fmla="*/ 93 w 97"/>
                <a:gd name="T55" fmla="*/ 46 h 78"/>
                <a:gd name="T56" fmla="*/ 88 w 97"/>
                <a:gd name="T57" fmla="*/ 54 h 78"/>
                <a:gd name="T58" fmla="*/ 82 w 97"/>
                <a:gd name="T59" fmla="*/ 59 h 78"/>
                <a:gd name="T60" fmla="*/ 76 w 97"/>
                <a:gd name="T61" fmla="*/ 65 h 78"/>
                <a:gd name="T62" fmla="*/ 72 w 97"/>
                <a:gd name="T63" fmla="*/ 67 h 78"/>
                <a:gd name="T64" fmla="*/ 69 w 97"/>
                <a:gd name="T65" fmla="*/ 69 h 78"/>
                <a:gd name="T66" fmla="*/ 63 w 97"/>
                <a:gd name="T67" fmla="*/ 71 h 78"/>
                <a:gd name="T68" fmla="*/ 61 w 97"/>
                <a:gd name="T69" fmla="*/ 73 h 78"/>
                <a:gd name="T70" fmla="*/ 57 w 97"/>
                <a:gd name="T71" fmla="*/ 75 h 78"/>
                <a:gd name="T72" fmla="*/ 52 w 97"/>
                <a:gd name="T73" fmla="*/ 76 h 78"/>
                <a:gd name="T74" fmla="*/ 48 w 97"/>
                <a:gd name="T75" fmla="*/ 76 h 78"/>
                <a:gd name="T76" fmla="*/ 46 w 97"/>
                <a:gd name="T77" fmla="*/ 78 h 78"/>
                <a:gd name="T78" fmla="*/ 40 w 97"/>
                <a:gd name="T79" fmla="*/ 78 h 78"/>
                <a:gd name="T80" fmla="*/ 36 w 97"/>
                <a:gd name="T81" fmla="*/ 78 h 78"/>
                <a:gd name="T82" fmla="*/ 33 w 97"/>
                <a:gd name="T83" fmla="*/ 76 h 78"/>
                <a:gd name="T84" fmla="*/ 29 w 97"/>
                <a:gd name="T85" fmla="*/ 76 h 78"/>
                <a:gd name="T86" fmla="*/ 21 w 97"/>
                <a:gd name="T87" fmla="*/ 75 h 78"/>
                <a:gd name="T88" fmla="*/ 15 w 97"/>
                <a:gd name="T89" fmla="*/ 73 h 78"/>
                <a:gd name="T90" fmla="*/ 10 w 97"/>
                <a:gd name="T91" fmla="*/ 67 h 78"/>
                <a:gd name="T92" fmla="*/ 4 w 97"/>
                <a:gd name="T93" fmla="*/ 61 h 78"/>
                <a:gd name="T94" fmla="*/ 2 w 97"/>
                <a:gd name="T95" fmla="*/ 57 h 78"/>
                <a:gd name="T96" fmla="*/ 2 w 97"/>
                <a:gd name="T97" fmla="*/ 54 h 78"/>
                <a:gd name="T98" fmla="*/ 0 w 97"/>
                <a:gd name="T99" fmla="*/ 48 h 78"/>
                <a:gd name="T100" fmla="*/ 0 w 97"/>
                <a:gd name="T101" fmla="*/ 44 h 78"/>
                <a:gd name="T102" fmla="*/ 0 w 97"/>
                <a:gd name="T103" fmla="*/ 38 h 78"/>
                <a:gd name="T104" fmla="*/ 0 w 97"/>
                <a:gd name="T105" fmla="*/ 33 h 78"/>
                <a:gd name="T106" fmla="*/ 0 w 97"/>
                <a:gd name="T107" fmla="*/ 25 h 78"/>
                <a:gd name="T108" fmla="*/ 0 w 97"/>
                <a:gd name="T109" fmla="*/ 19 h 78"/>
                <a:gd name="T110" fmla="*/ 0 w 97"/>
                <a:gd name="T111" fmla="*/ 14 h 78"/>
                <a:gd name="T112" fmla="*/ 0 w 97"/>
                <a:gd name="T113" fmla="*/ 8 h 78"/>
                <a:gd name="T114" fmla="*/ 4 w 97"/>
                <a:gd name="T115" fmla="*/ 4 h 78"/>
                <a:gd name="T116" fmla="*/ 10 w 97"/>
                <a:gd name="T117" fmla="*/ 2 h 78"/>
                <a:gd name="T118" fmla="*/ 10 w 97"/>
                <a:gd name="T119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78">
                  <a:moveTo>
                    <a:pt x="10" y="2"/>
                  </a:moveTo>
                  <a:lnTo>
                    <a:pt x="14" y="0"/>
                  </a:lnTo>
                  <a:lnTo>
                    <a:pt x="19" y="2"/>
                  </a:lnTo>
                  <a:lnTo>
                    <a:pt x="23" y="4"/>
                  </a:lnTo>
                  <a:lnTo>
                    <a:pt x="29" y="8"/>
                  </a:lnTo>
                  <a:lnTo>
                    <a:pt x="33" y="12"/>
                  </a:lnTo>
                  <a:lnTo>
                    <a:pt x="34" y="16"/>
                  </a:lnTo>
                  <a:lnTo>
                    <a:pt x="38" y="19"/>
                  </a:lnTo>
                  <a:lnTo>
                    <a:pt x="42" y="23"/>
                  </a:lnTo>
                  <a:lnTo>
                    <a:pt x="42" y="19"/>
                  </a:lnTo>
                  <a:lnTo>
                    <a:pt x="44" y="16"/>
                  </a:lnTo>
                  <a:lnTo>
                    <a:pt x="46" y="14"/>
                  </a:lnTo>
                  <a:lnTo>
                    <a:pt x="50" y="14"/>
                  </a:lnTo>
                  <a:lnTo>
                    <a:pt x="55" y="12"/>
                  </a:lnTo>
                  <a:lnTo>
                    <a:pt x="61" y="16"/>
                  </a:lnTo>
                  <a:lnTo>
                    <a:pt x="65" y="19"/>
                  </a:lnTo>
                  <a:lnTo>
                    <a:pt x="69" y="23"/>
                  </a:lnTo>
                  <a:lnTo>
                    <a:pt x="67" y="29"/>
                  </a:lnTo>
                  <a:lnTo>
                    <a:pt x="63" y="35"/>
                  </a:lnTo>
                  <a:lnTo>
                    <a:pt x="67" y="35"/>
                  </a:lnTo>
                  <a:lnTo>
                    <a:pt x="71" y="35"/>
                  </a:lnTo>
                  <a:lnTo>
                    <a:pt x="76" y="35"/>
                  </a:lnTo>
                  <a:lnTo>
                    <a:pt x="80" y="37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3" y="38"/>
                  </a:lnTo>
                  <a:lnTo>
                    <a:pt x="97" y="40"/>
                  </a:lnTo>
                  <a:lnTo>
                    <a:pt x="93" y="46"/>
                  </a:lnTo>
                  <a:lnTo>
                    <a:pt x="88" y="54"/>
                  </a:lnTo>
                  <a:lnTo>
                    <a:pt x="82" y="59"/>
                  </a:lnTo>
                  <a:lnTo>
                    <a:pt x="76" y="65"/>
                  </a:lnTo>
                  <a:lnTo>
                    <a:pt x="72" y="67"/>
                  </a:lnTo>
                  <a:lnTo>
                    <a:pt x="69" y="69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5"/>
                  </a:lnTo>
                  <a:lnTo>
                    <a:pt x="52" y="76"/>
                  </a:lnTo>
                  <a:lnTo>
                    <a:pt x="48" y="76"/>
                  </a:lnTo>
                  <a:lnTo>
                    <a:pt x="46" y="78"/>
                  </a:lnTo>
                  <a:lnTo>
                    <a:pt x="40" y="78"/>
                  </a:lnTo>
                  <a:lnTo>
                    <a:pt x="36" y="78"/>
                  </a:lnTo>
                  <a:lnTo>
                    <a:pt x="33" y="76"/>
                  </a:lnTo>
                  <a:lnTo>
                    <a:pt x="29" y="76"/>
                  </a:lnTo>
                  <a:lnTo>
                    <a:pt x="21" y="75"/>
                  </a:lnTo>
                  <a:lnTo>
                    <a:pt x="15" y="73"/>
                  </a:lnTo>
                  <a:lnTo>
                    <a:pt x="10" y="67"/>
                  </a:lnTo>
                  <a:lnTo>
                    <a:pt x="4" y="61"/>
                  </a:lnTo>
                  <a:lnTo>
                    <a:pt x="2" y="57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12"/>
            <p:cNvSpPr>
              <a:spLocks/>
            </p:cNvSpPr>
            <p:nvPr/>
          </p:nvSpPr>
          <p:spPr bwMode="auto">
            <a:xfrm>
              <a:off x="6591374" y="3324748"/>
              <a:ext cx="8981" cy="8981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2 h 4"/>
                <a:gd name="T4" fmla="*/ 4 w 4"/>
                <a:gd name="T5" fmla="*/ 4 h 4"/>
                <a:gd name="T6" fmla="*/ 0 w 4"/>
                <a:gd name="T7" fmla="*/ 2 h 4"/>
                <a:gd name="T8" fmla="*/ 4 w 4"/>
                <a:gd name="T9" fmla="*/ 0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13"/>
            <p:cNvSpPr>
              <a:spLocks/>
            </p:cNvSpPr>
            <p:nvPr/>
          </p:nvSpPr>
          <p:spPr bwMode="auto">
            <a:xfrm>
              <a:off x="5931264" y="3297804"/>
              <a:ext cx="179622" cy="206565"/>
            </a:xfrm>
            <a:custGeom>
              <a:avLst/>
              <a:gdLst>
                <a:gd name="T0" fmla="*/ 34 w 80"/>
                <a:gd name="T1" fmla="*/ 0 h 92"/>
                <a:gd name="T2" fmla="*/ 38 w 80"/>
                <a:gd name="T3" fmla="*/ 0 h 92"/>
                <a:gd name="T4" fmla="*/ 44 w 80"/>
                <a:gd name="T5" fmla="*/ 4 h 92"/>
                <a:gd name="T6" fmla="*/ 46 w 80"/>
                <a:gd name="T7" fmla="*/ 8 h 92"/>
                <a:gd name="T8" fmla="*/ 50 w 80"/>
                <a:gd name="T9" fmla="*/ 14 h 92"/>
                <a:gd name="T10" fmla="*/ 52 w 80"/>
                <a:gd name="T11" fmla="*/ 19 h 92"/>
                <a:gd name="T12" fmla="*/ 55 w 80"/>
                <a:gd name="T13" fmla="*/ 23 h 92"/>
                <a:gd name="T14" fmla="*/ 57 w 80"/>
                <a:gd name="T15" fmla="*/ 25 h 92"/>
                <a:gd name="T16" fmla="*/ 59 w 80"/>
                <a:gd name="T17" fmla="*/ 27 h 92"/>
                <a:gd name="T18" fmla="*/ 63 w 80"/>
                <a:gd name="T19" fmla="*/ 27 h 92"/>
                <a:gd name="T20" fmla="*/ 69 w 80"/>
                <a:gd name="T21" fmla="*/ 27 h 92"/>
                <a:gd name="T22" fmla="*/ 73 w 80"/>
                <a:gd name="T23" fmla="*/ 29 h 92"/>
                <a:gd name="T24" fmla="*/ 76 w 80"/>
                <a:gd name="T25" fmla="*/ 31 h 92"/>
                <a:gd name="T26" fmla="*/ 78 w 80"/>
                <a:gd name="T27" fmla="*/ 35 h 92"/>
                <a:gd name="T28" fmla="*/ 80 w 80"/>
                <a:gd name="T29" fmla="*/ 38 h 92"/>
                <a:gd name="T30" fmla="*/ 80 w 80"/>
                <a:gd name="T31" fmla="*/ 44 h 92"/>
                <a:gd name="T32" fmla="*/ 78 w 80"/>
                <a:gd name="T33" fmla="*/ 52 h 92"/>
                <a:gd name="T34" fmla="*/ 74 w 80"/>
                <a:gd name="T35" fmla="*/ 59 h 92"/>
                <a:gd name="T36" fmla="*/ 71 w 80"/>
                <a:gd name="T37" fmla="*/ 67 h 92"/>
                <a:gd name="T38" fmla="*/ 67 w 80"/>
                <a:gd name="T39" fmla="*/ 73 h 92"/>
                <a:gd name="T40" fmla="*/ 67 w 80"/>
                <a:gd name="T41" fmla="*/ 80 h 92"/>
                <a:gd name="T42" fmla="*/ 61 w 80"/>
                <a:gd name="T43" fmla="*/ 82 h 92"/>
                <a:gd name="T44" fmla="*/ 57 w 80"/>
                <a:gd name="T45" fmla="*/ 86 h 92"/>
                <a:gd name="T46" fmla="*/ 53 w 80"/>
                <a:gd name="T47" fmla="*/ 88 h 92"/>
                <a:gd name="T48" fmla="*/ 50 w 80"/>
                <a:gd name="T49" fmla="*/ 92 h 92"/>
                <a:gd name="T50" fmla="*/ 46 w 80"/>
                <a:gd name="T51" fmla="*/ 88 h 92"/>
                <a:gd name="T52" fmla="*/ 42 w 80"/>
                <a:gd name="T53" fmla="*/ 86 h 92"/>
                <a:gd name="T54" fmla="*/ 38 w 80"/>
                <a:gd name="T55" fmla="*/ 82 h 92"/>
                <a:gd name="T56" fmla="*/ 36 w 80"/>
                <a:gd name="T57" fmla="*/ 80 h 92"/>
                <a:gd name="T58" fmla="*/ 31 w 80"/>
                <a:gd name="T59" fmla="*/ 73 h 92"/>
                <a:gd name="T60" fmla="*/ 29 w 80"/>
                <a:gd name="T61" fmla="*/ 69 h 92"/>
                <a:gd name="T62" fmla="*/ 23 w 80"/>
                <a:gd name="T63" fmla="*/ 63 h 92"/>
                <a:gd name="T64" fmla="*/ 17 w 80"/>
                <a:gd name="T65" fmla="*/ 59 h 92"/>
                <a:gd name="T66" fmla="*/ 14 w 80"/>
                <a:gd name="T67" fmla="*/ 59 h 92"/>
                <a:gd name="T68" fmla="*/ 10 w 80"/>
                <a:gd name="T69" fmla="*/ 59 h 92"/>
                <a:gd name="T70" fmla="*/ 6 w 80"/>
                <a:gd name="T71" fmla="*/ 59 h 92"/>
                <a:gd name="T72" fmla="*/ 2 w 80"/>
                <a:gd name="T73" fmla="*/ 63 h 92"/>
                <a:gd name="T74" fmla="*/ 0 w 80"/>
                <a:gd name="T75" fmla="*/ 57 h 92"/>
                <a:gd name="T76" fmla="*/ 0 w 80"/>
                <a:gd name="T77" fmla="*/ 52 h 92"/>
                <a:gd name="T78" fmla="*/ 0 w 80"/>
                <a:gd name="T79" fmla="*/ 48 h 92"/>
                <a:gd name="T80" fmla="*/ 2 w 80"/>
                <a:gd name="T81" fmla="*/ 42 h 92"/>
                <a:gd name="T82" fmla="*/ 4 w 80"/>
                <a:gd name="T83" fmla="*/ 38 h 92"/>
                <a:gd name="T84" fmla="*/ 4 w 80"/>
                <a:gd name="T85" fmla="*/ 35 h 92"/>
                <a:gd name="T86" fmla="*/ 6 w 80"/>
                <a:gd name="T87" fmla="*/ 31 h 92"/>
                <a:gd name="T88" fmla="*/ 10 w 80"/>
                <a:gd name="T89" fmla="*/ 27 h 92"/>
                <a:gd name="T90" fmla="*/ 12 w 80"/>
                <a:gd name="T91" fmla="*/ 21 h 92"/>
                <a:gd name="T92" fmla="*/ 14 w 80"/>
                <a:gd name="T93" fmla="*/ 17 h 92"/>
                <a:gd name="T94" fmla="*/ 15 w 80"/>
                <a:gd name="T95" fmla="*/ 14 h 92"/>
                <a:gd name="T96" fmla="*/ 19 w 80"/>
                <a:gd name="T97" fmla="*/ 12 h 92"/>
                <a:gd name="T98" fmla="*/ 23 w 80"/>
                <a:gd name="T99" fmla="*/ 8 h 92"/>
                <a:gd name="T100" fmla="*/ 25 w 80"/>
                <a:gd name="T101" fmla="*/ 4 h 92"/>
                <a:gd name="T102" fmla="*/ 29 w 80"/>
                <a:gd name="T103" fmla="*/ 2 h 92"/>
                <a:gd name="T104" fmla="*/ 34 w 80"/>
                <a:gd name="T105" fmla="*/ 0 h 92"/>
                <a:gd name="T106" fmla="*/ 34 w 80"/>
                <a:gd name="T10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92">
                  <a:moveTo>
                    <a:pt x="34" y="0"/>
                  </a:moveTo>
                  <a:lnTo>
                    <a:pt x="38" y="0"/>
                  </a:lnTo>
                  <a:lnTo>
                    <a:pt x="44" y="4"/>
                  </a:lnTo>
                  <a:lnTo>
                    <a:pt x="46" y="8"/>
                  </a:lnTo>
                  <a:lnTo>
                    <a:pt x="50" y="14"/>
                  </a:lnTo>
                  <a:lnTo>
                    <a:pt x="52" y="19"/>
                  </a:lnTo>
                  <a:lnTo>
                    <a:pt x="55" y="23"/>
                  </a:lnTo>
                  <a:lnTo>
                    <a:pt x="57" y="25"/>
                  </a:lnTo>
                  <a:lnTo>
                    <a:pt x="59" y="27"/>
                  </a:lnTo>
                  <a:lnTo>
                    <a:pt x="63" y="27"/>
                  </a:lnTo>
                  <a:lnTo>
                    <a:pt x="69" y="27"/>
                  </a:lnTo>
                  <a:lnTo>
                    <a:pt x="73" y="29"/>
                  </a:lnTo>
                  <a:lnTo>
                    <a:pt x="76" y="31"/>
                  </a:lnTo>
                  <a:lnTo>
                    <a:pt x="78" y="35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78" y="52"/>
                  </a:lnTo>
                  <a:lnTo>
                    <a:pt x="74" y="59"/>
                  </a:lnTo>
                  <a:lnTo>
                    <a:pt x="71" y="67"/>
                  </a:lnTo>
                  <a:lnTo>
                    <a:pt x="67" y="73"/>
                  </a:lnTo>
                  <a:lnTo>
                    <a:pt x="67" y="80"/>
                  </a:lnTo>
                  <a:lnTo>
                    <a:pt x="61" y="82"/>
                  </a:lnTo>
                  <a:lnTo>
                    <a:pt x="57" y="86"/>
                  </a:lnTo>
                  <a:lnTo>
                    <a:pt x="53" y="88"/>
                  </a:lnTo>
                  <a:lnTo>
                    <a:pt x="50" y="92"/>
                  </a:lnTo>
                  <a:lnTo>
                    <a:pt x="46" y="88"/>
                  </a:lnTo>
                  <a:lnTo>
                    <a:pt x="42" y="86"/>
                  </a:lnTo>
                  <a:lnTo>
                    <a:pt x="38" y="82"/>
                  </a:lnTo>
                  <a:lnTo>
                    <a:pt x="36" y="80"/>
                  </a:lnTo>
                  <a:lnTo>
                    <a:pt x="31" y="73"/>
                  </a:lnTo>
                  <a:lnTo>
                    <a:pt x="29" y="69"/>
                  </a:lnTo>
                  <a:lnTo>
                    <a:pt x="23" y="63"/>
                  </a:lnTo>
                  <a:lnTo>
                    <a:pt x="17" y="59"/>
                  </a:lnTo>
                  <a:lnTo>
                    <a:pt x="14" y="59"/>
                  </a:lnTo>
                  <a:lnTo>
                    <a:pt x="10" y="59"/>
                  </a:lnTo>
                  <a:lnTo>
                    <a:pt x="6" y="59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6" y="31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4" y="17"/>
                  </a:lnTo>
                  <a:lnTo>
                    <a:pt x="15" y="14"/>
                  </a:lnTo>
                  <a:lnTo>
                    <a:pt x="19" y="12"/>
                  </a:lnTo>
                  <a:lnTo>
                    <a:pt x="23" y="8"/>
                  </a:lnTo>
                  <a:lnTo>
                    <a:pt x="25" y="4"/>
                  </a:lnTo>
                  <a:lnTo>
                    <a:pt x="29" y="2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114"/>
            <p:cNvSpPr>
              <a:spLocks/>
            </p:cNvSpPr>
            <p:nvPr/>
          </p:nvSpPr>
          <p:spPr bwMode="auto">
            <a:xfrm>
              <a:off x="6034545" y="3414560"/>
              <a:ext cx="13472" cy="13470"/>
            </a:xfrm>
            <a:custGeom>
              <a:avLst/>
              <a:gdLst>
                <a:gd name="T0" fmla="*/ 4 w 6"/>
                <a:gd name="T1" fmla="*/ 0 h 5"/>
                <a:gd name="T2" fmla="*/ 6 w 6"/>
                <a:gd name="T3" fmla="*/ 3 h 5"/>
                <a:gd name="T4" fmla="*/ 2 w 6"/>
                <a:gd name="T5" fmla="*/ 5 h 5"/>
                <a:gd name="T6" fmla="*/ 0 w 6"/>
                <a:gd name="T7" fmla="*/ 5 h 5"/>
                <a:gd name="T8" fmla="*/ 0 w 6"/>
                <a:gd name="T9" fmla="*/ 5 h 5"/>
                <a:gd name="T10" fmla="*/ 0 w 6"/>
                <a:gd name="T11" fmla="*/ 2 h 5"/>
                <a:gd name="T12" fmla="*/ 4 w 6"/>
                <a:gd name="T13" fmla="*/ 0 h 5"/>
                <a:gd name="T14" fmla="*/ 4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lnTo>
                    <a:pt x="6" y="3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115"/>
            <p:cNvSpPr>
              <a:spLocks/>
            </p:cNvSpPr>
            <p:nvPr/>
          </p:nvSpPr>
          <p:spPr bwMode="auto">
            <a:xfrm>
              <a:off x="5293605" y="3190031"/>
              <a:ext cx="175133" cy="246980"/>
            </a:xfrm>
            <a:custGeom>
              <a:avLst/>
              <a:gdLst>
                <a:gd name="T0" fmla="*/ 32 w 78"/>
                <a:gd name="T1" fmla="*/ 0 h 108"/>
                <a:gd name="T2" fmla="*/ 36 w 78"/>
                <a:gd name="T3" fmla="*/ 4 h 108"/>
                <a:gd name="T4" fmla="*/ 40 w 78"/>
                <a:gd name="T5" fmla="*/ 13 h 108"/>
                <a:gd name="T6" fmla="*/ 48 w 78"/>
                <a:gd name="T7" fmla="*/ 17 h 108"/>
                <a:gd name="T8" fmla="*/ 55 w 78"/>
                <a:gd name="T9" fmla="*/ 13 h 108"/>
                <a:gd name="T10" fmla="*/ 63 w 78"/>
                <a:gd name="T11" fmla="*/ 13 h 108"/>
                <a:gd name="T12" fmla="*/ 69 w 78"/>
                <a:gd name="T13" fmla="*/ 11 h 108"/>
                <a:gd name="T14" fmla="*/ 74 w 78"/>
                <a:gd name="T15" fmla="*/ 19 h 108"/>
                <a:gd name="T16" fmla="*/ 76 w 78"/>
                <a:gd name="T17" fmla="*/ 32 h 108"/>
                <a:gd name="T18" fmla="*/ 78 w 78"/>
                <a:gd name="T19" fmla="*/ 45 h 108"/>
                <a:gd name="T20" fmla="*/ 78 w 78"/>
                <a:gd name="T21" fmla="*/ 59 h 108"/>
                <a:gd name="T22" fmla="*/ 78 w 78"/>
                <a:gd name="T23" fmla="*/ 70 h 108"/>
                <a:gd name="T24" fmla="*/ 74 w 78"/>
                <a:gd name="T25" fmla="*/ 82 h 108"/>
                <a:gd name="T26" fmla="*/ 69 w 78"/>
                <a:gd name="T27" fmla="*/ 93 h 108"/>
                <a:gd name="T28" fmla="*/ 61 w 78"/>
                <a:gd name="T29" fmla="*/ 102 h 108"/>
                <a:gd name="T30" fmla="*/ 51 w 78"/>
                <a:gd name="T31" fmla="*/ 106 h 108"/>
                <a:gd name="T32" fmla="*/ 46 w 78"/>
                <a:gd name="T33" fmla="*/ 99 h 108"/>
                <a:gd name="T34" fmla="*/ 40 w 78"/>
                <a:gd name="T35" fmla="*/ 93 h 108"/>
                <a:gd name="T36" fmla="*/ 34 w 78"/>
                <a:gd name="T37" fmla="*/ 85 h 108"/>
                <a:gd name="T38" fmla="*/ 27 w 78"/>
                <a:gd name="T39" fmla="*/ 78 h 108"/>
                <a:gd name="T40" fmla="*/ 17 w 78"/>
                <a:gd name="T41" fmla="*/ 72 h 108"/>
                <a:gd name="T42" fmla="*/ 10 w 78"/>
                <a:gd name="T43" fmla="*/ 74 h 108"/>
                <a:gd name="T44" fmla="*/ 2 w 78"/>
                <a:gd name="T45" fmla="*/ 72 h 108"/>
                <a:gd name="T46" fmla="*/ 0 w 78"/>
                <a:gd name="T47" fmla="*/ 63 h 108"/>
                <a:gd name="T48" fmla="*/ 0 w 78"/>
                <a:gd name="T49" fmla="*/ 53 h 108"/>
                <a:gd name="T50" fmla="*/ 4 w 78"/>
                <a:gd name="T51" fmla="*/ 45 h 108"/>
                <a:gd name="T52" fmla="*/ 10 w 78"/>
                <a:gd name="T53" fmla="*/ 38 h 108"/>
                <a:gd name="T54" fmla="*/ 13 w 78"/>
                <a:gd name="T55" fmla="*/ 28 h 108"/>
                <a:gd name="T56" fmla="*/ 17 w 78"/>
                <a:gd name="T57" fmla="*/ 19 h 108"/>
                <a:gd name="T58" fmla="*/ 19 w 78"/>
                <a:gd name="T59" fmla="*/ 9 h 108"/>
                <a:gd name="T60" fmla="*/ 23 w 78"/>
                <a:gd name="T61" fmla="*/ 2 h 108"/>
                <a:gd name="T62" fmla="*/ 27 w 78"/>
                <a:gd name="T6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08">
                  <a:moveTo>
                    <a:pt x="27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8" y="7"/>
                  </a:lnTo>
                  <a:lnTo>
                    <a:pt x="40" y="13"/>
                  </a:lnTo>
                  <a:lnTo>
                    <a:pt x="46" y="19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55" y="13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1"/>
                  </a:lnTo>
                  <a:lnTo>
                    <a:pt x="72" y="13"/>
                  </a:lnTo>
                  <a:lnTo>
                    <a:pt x="74" y="19"/>
                  </a:lnTo>
                  <a:lnTo>
                    <a:pt x="74" y="26"/>
                  </a:lnTo>
                  <a:lnTo>
                    <a:pt x="76" y="32"/>
                  </a:lnTo>
                  <a:lnTo>
                    <a:pt x="76" y="40"/>
                  </a:lnTo>
                  <a:lnTo>
                    <a:pt x="78" y="45"/>
                  </a:lnTo>
                  <a:lnTo>
                    <a:pt x="78" y="51"/>
                  </a:lnTo>
                  <a:lnTo>
                    <a:pt x="78" y="59"/>
                  </a:lnTo>
                  <a:lnTo>
                    <a:pt x="78" y="64"/>
                  </a:lnTo>
                  <a:lnTo>
                    <a:pt x="78" y="70"/>
                  </a:lnTo>
                  <a:lnTo>
                    <a:pt x="76" y="76"/>
                  </a:lnTo>
                  <a:lnTo>
                    <a:pt x="74" y="82"/>
                  </a:lnTo>
                  <a:lnTo>
                    <a:pt x="74" y="87"/>
                  </a:lnTo>
                  <a:lnTo>
                    <a:pt x="69" y="93"/>
                  </a:lnTo>
                  <a:lnTo>
                    <a:pt x="67" y="99"/>
                  </a:lnTo>
                  <a:lnTo>
                    <a:pt x="61" y="102"/>
                  </a:lnTo>
                  <a:lnTo>
                    <a:pt x="55" y="108"/>
                  </a:lnTo>
                  <a:lnTo>
                    <a:pt x="51" y="106"/>
                  </a:lnTo>
                  <a:lnTo>
                    <a:pt x="48" y="102"/>
                  </a:lnTo>
                  <a:lnTo>
                    <a:pt x="46" y="99"/>
                  </a:lnTo>
                  <a:lnTo>
                    <a:pt x="42" y="97"/>
                  </a:lnTo>
                  <a:lnTo>
                    <a:pt x="40" y="93"/>
                  </a:lnTo>
                  <a:lnTo>
                    <a:pt x="38" y="89"/>
                  </a:lnTo>
                  <a:lnTo>
                    <a:pt x="34" y="85"/>
                  </a:lnTo>
                  <a:lnTo>
                    <a:pt x="32" y="83"/>
                  </a:lnTo>
                  <a:lnTo>
                    <a:pt x="27" y="78"/>
                  </a:lnTo>
                  <a:lnTo>
                    <a:pt x="23" y="74"/>
                  </a:lnTo>
                  <a:lnTo>
                    <a:pt x="17" y="72"/>
                  </a:lnTo>
                  <a:lnTo>
                    <a:pt x="13" y="74"/>
                  </a:lnTo>
                  <a:lnTo>
                    <a:pt x="10" y="74"/>
                  </a:lnTo>
                  <a:lnTo>
                    <a:pt x="6" y="78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4" y="45"/>
                  </a:lnTo>
                  <a:lnTo>
                    <a:pt x="8" y="42"/>
                  </a:lnTo>
                  <a:lnTo>
                    <a:pt x="10" y="38"/>
                  </a:lnTo>
                  <a:lnTo>
                    <a:pt x="12" y="32"/>
                  </a:lnTo>
                  <a:lnTo>
                    <a:pt x="13" y="28"/>
                  </a:lnTo>
                  <a:lnTo>
                    <a:pt x="17" y="25"/>
                  </a:lnTo>
                  <a:lnTo>
                    <a:pt x="17" y="19"/>
                  </a:lnTo>
                  <a:lnTo>
                    <a:pt x="19" y="15"/>
                  </a:lnTo>
                  <a:lnTo>
                    <a:pt x="19" y="9"/>
                  </a:lnTo>
                  <a:lnTo>
                    <a:pt x="19" y="6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116"/>
            <p:cNvSpPr>
              <a:spLocks/>
            </p:cNvSpPr>
            <p:nvPr/>
          </p:nvSpPr>
          <p:spPr bwMode="auto">
            <a:xfrm>
              <a:off x="5383417" y="3275353"/>
              <a:ext cx="26944" cy="13470"/>
            </a:xfrm>
            <a:custGeom>
              <a:avLst/>
              <a:gdLst>
                <a:gd name="T0" fmla="*/ 11 w 11"/>
                <a:gd name="T1" fmla="*/ 0 h 6"/>
                <a:gd name="T2" fmla="*/ 11 w 11"/>
                <a:gd name="T3" fmla="*/ 2 h 6"/>
                <a:gd name="T4" fmla="*/ 8 w 11"/>
                <a:gd name="T5" fmla="*/ 4 h 6"/>
                <a:gd name="T6" fmla="*/ 6 w 11"/>
                <a:gd name="T7" fmla="*/ 6 h 6"/>
                <a:gd name="T8" fmla="*/ 2 w 11"/>
                <a:gd name="T9" fmla="*/ 6 h 6"/>
                <a:gd name="T10" fmla="*/ 0 w 11"/>
                <a:gd name="T11" fmla="*/ 4 h 6"/>
                <a:gd name="T12" fmla="*/ 0 w 11"/>
                <a:gd name="T13" fmla="*/ 2 h 6"/>
                <a:gd name="T14" fmla="*/ 2 w 11"/>
                <a:gd name="T15" fmla="*/ 2 h 6"/>
                <a:gd name="T16" fmla="*/ 4 w 11"/>
                <a:gd name="T17" fmla="*/ 2 h 6"/>
                <a:gd name="T18" fmla="*/ 8 w 11"/>
                <a:gd name="T19" fmla="*/ 0 h 6"/>
                <a:gd name="T20" fmla="*/ 11 w 11"/>
                <a:gd name="T21" fmla="*/ 0 h 6"/>
                <a:gd name="T22" fmla="*/ 11 w 11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lnTo>
                    <a:pt x="11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117"/>
            <p:cNvSpPr>
              <a:spLocks/>
            </p:cNvSpPr>
            <p:nvPr/>
          </p:nvSpPr>
          <p:spPr bwMode="auto">
            <a:xfrm>
              <a:off x="5634887" y="4294708"/>
              <a:ext cx="193096" cy="224527"/>
            </a:xfrm>
            <a:custGeom>
              <a:avLst/>
              <a:gdLst>
                <a:gd name="T0" fmla="*/ 34 w 88"/>
                <a:gd name="T1" fmla="*/ 0 h 99"/>
                <a:gd name="T2" fmla="*/ 38 w 88"/>
                <a:gd name="T3" fmla="*/ 8 h 99"/>
                <a:gd name="T4" fmla="*/ 46 w 88"/>
                <a:gd name="T5" fmla="*/ 11 h 99"/>
                <a:gd name="T6" fmla="*/ 50 w 88"/>
                <a:gd name="T7" fmla="*/ 13 h 99"/>
                <a:gd name="T8" fmla="*/ 52 w 88"/>
                <a:gd name="T9" fmla="*/ 15 h 99"/>
                <a:gd name="T10" fmla="*/ 55 w 88"/>
                <a:gd name="T11" fmla="*/ 17 h 99"/>
                <a:gd name="T12" fmla="*/ 59 w 88"/>
                <a:gd name="T13" fmla="*/ 19 h 99"/>
                <a:gd name="T14" fmla="*/ 65 w 88"/>
                <a:gd name="T15" fmla="*/ 23 h 99"/>
                <a:gd name="T16" fmla="*/ 69 w 88"/>
                <a:gd name="T17" fmla="*/ 28 h 99"/>
                <a:gd name="T18" fmla="*/ 69 w 88"/>
                <a:gd name="T19" fmla="*/ 30 h 99"/>
                <a:gd name="T20" fmla="*/ 69 w 88"/>
                <a:gd name="T21" fmla="*/ 34 h 99"/>
                <a:gd name="T22" fmla="*/ 65 w 88"/>
                <a:gd name="T23" fmla="*/ 38 h 99"/>
                <a:gd name="T24" fmla="*/ 63 w 88"/>
                <a:gd name="T25" fmla="*/ 44 h 99"/>
                <a:gd name="T26" fmla="*/ 65 w 88"/>
                <a:gd name="T27" fmla="*/ 44 h 99"/>
                <a:gd name="T28" fmla="*/ 69 w 88"/>
                <a:gd name="T29" fmla="*/ 46 h 99"/>
                <a:gd name="T30" fmla="*/ 72 w 88"/>
                <a:gd name="T31" fmla="*/ 47 h 99"/>
                <a:gd name="T32" fmla="*/ 76 w 88"/>
                <a:gd name="T33" fmla="*/ 51 h 99"/>
                <a:gd name="T34" fmla="*/ 80 w 88"/>
                <a:gd name="T35" fmla="*/ 53 h 99"/>
                <a:gd name="T36" fmla="*/ 82 w 88"/>
                <a:gd name="T37" fmla="*/ 57 h 99"/>
                <a:gd name="T38" fmla="*/ 86 w 88"/>
                <a:gd name="T39" fmla="*/ 59 h 99"/>
                <a:gd name="T40" fmla="*/ 88 w 88"/>
                <a:gd name="T41" fmla="*/ 61 h 99"/>
                <a:gd name="T42" fmla="*/ 88 w 88"/>
                <a:gd name="T43" fmla="*/ 66 h 99"/>
                <a:gd name="T44" fmla="*/ 88 w 88"/>
                <a:gd name="T45" fmla="*/ 70 h 99"/>
                <a:gd name="T46" fmla="*/ 86 w 88"/>
                <a:gd name="T47" fmla="*/ 74 h 99"/>
                <a:gd name="T48" fmla="*/ 84 w 88"/>
                <a:gd name="T49" fmla="*/ 78 h 99"/>
                <a:gd name="T50" fmla="*/ 78 w 88"/>
                <a:gd name="T51" fmla="*/ 82 h 99"/>
                <a:gd name="T52" fmla="*/ 72 w 88"/>
                <a:gd name="T53" fmla="*/ 84 h 99"/>
                <a:gd name="T54" fmla="*/ 69 w 88"/>
                <a:gd name="T55" fmla="*/ 84 h 99"/>
                <a:gd name="T56" fmla="*/ 63 w 88"/>
                <a:gd name="T57" fmla="*/ 85 h 99"/>
                <a:gd name="T58" fmla="*/ 59 w 88"/>
                <a:gd name="T59" fmla="*/ 85 h 99"/>
                <a:gd name="T60" fmla="*/ 55 w 88"/>
                <a:gd name="T61" fmla="*/ 87 h 99"/>
                <a:gd name="T62" fmla="*/ 52 w 88"/>
                <a:gd name="T63" fmla="*/ 89 h 99"/>
                <a:gd name="T64" fmla="*/ 50 w 88"/>
                <a:gd name="T65" fmla="*/ 91 h 99"/>
                <a:gd name="T66" fmla="*/ 46 w 88"/>
                <a:gd name="T67" fmla="*/ 95 h 99"/>
                <a:gd name="T68" fmla="*/ 44 w 88"/>
                <a:gd name="T69" fmla="*/ 99 h 99"/>
                <a:gd name="T70" fmla="*/ 38 w 88"/>
                <a:gd name="T71" fmla="*/ 97 h 99"/>
                <a:gd name="T72" fmla="*/ 33 w 88"/>
                <a:gd name="T73" fmla="*/ 95 h 99"/>
                <a:gd name="T74" fmla="*/ 29 w 88"/>
                <a:gd name="T75" fmla="*/ 93 h 99"/>
                <a:gd name="T76" fmla="*/ 25 w 88"/>
                <a:gd name="T77" fmla="*/ 89 h 99"/>
                <a:gd name="T78" fmla="*/ 21 w 88"/>
                <a:gd name="T79" fmla="*/ 85 h 99"/>
                <a:gd name="T80" fmla="*/ 17 w 88"/>
                <a:gd name="T81" fmla="*/ 82 h 99"/>
                <a:gd name="T82" fmla="*/ 15 w 88"/>
                <a:gd name="T83" fmla="*/ 78 h 99"/>
                <a:gd name="T84" fmla="*/ 14 w 88"/>
                <a:gd name="T85" fmla="*/ 72 h 99"/>
                <a:gd name="T86" fmla="*/ 12 w 88"/>
                <a:gd name="T87" fmla="*/ 66 h 99"/>
                <a:gd name="T88" fmla="*/ 10 w 88"/>
                <a:gd name="T89" fmla="*/ 63 h 99"/>
                <a:gd name="T90" fmla="*/ 8 w 88"/>
                <a:gd name="T91" fmla="*/ 57 h 99"/>
                <a:gd name="T92" fmla="*/ 6 w 88"/>
                <a:gd name="T93" fmla="*/ 51 h 99"/>
                <a:gd name="T94" fmla="*/ 4 w 88"/>
                <a:gd name="T95" fmla="*/ 47 h 99"/>
                <a:gd name="T96" fmla="*/ 4 w 88"/>
                <a:gd name="T97" fmla="*/ 42 h 99"/>
                <a:gd name="T98" fmla="*/ 2 w 88"/>
                <a:gd name="T99" fmla="*/ 38 h 99"/>
                <a:gd name="T100" fmla="*/ 0 w 88"/>
                <a:gd name="T101" fmla="*/ 34 h 99"/>
                <a:gd name="T102" fmla="*/ 4 w 88"/>
                <a:gd name="T103" fmla="*/ 28 h 99"/>
                <a:gd name="T104" fmla="*/ 8 w 88"/>
                <a:gd name="T105" fmla="*/ 25 h 99"/>
                <a:gd name="T106" fmla="*/ 12 w 88"/>
                <a:gd name="T107" fmla="*/ 21 h 99"/>
                <a:gd name="T108" fmla="*/ 17 w 88"/>
                <a:gd name="T109" fmla="*/ 17 h 99"/>
                <a:gd name="T110" fmla="*/ 21 w 88"/>
                <a:gd name="T111" fmla="*/ 13 h 99"/>
                <a:gd name="T112" fmla="*/ 27 w 88"/>
                <a:gd name="T113" fmla="*/ 9 h 99"/>
                <a:gd name="T114" fmla="*/ 31 w 88"/>
                <a:gd name="T115" fmla="*/ 6 h 99"/>
                <a:gd name="T116" fmla="*/ 34 w 88"/>
                <a:gd name="T117" fmla="*/ 0 h 99"/>
                <a:gd name="T118" fmla="*/ 34 w 88"/>
                <a:gd name="T1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" h="99">
                  <a:moveTo>
                    <a:pt x="34" y="0"/>
                  </a:moveTo>
                  <a:lnTo>
                    <a:pt x="38" y="8"/>
                  </a:lnTo>
                  <a:lnTo>
                    <a:pt x="46" y="11"/>
                  </a:lnTo>
                  <a:lnTo>
                    <a:pt x="50" y="13"/>
                  </a:lnTo>
                  <a:lnTo>
                    <a:pt x="52" y="15"/>
                  </a:lnTo>
                  <a:lnTo>
                    <a:pt x="55" y="17"/>
                  </a:lnTo>
                  <a:lnTo>
                    <a:pt x="59" y="19"/>
                  </a:lnTo>
                  <a:lnTo>
                    <a:pt x="65" y="23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9" y="34"/>
                  </a:lnTo>
                  <a:lnTo>
                    <a:pt x="65" y="38"/>
                  </a:lnTo>
                  <a:lnTo>
                    <a:pt x="63" y="44"/>
                  </a:lnTo>
                  <a:lnTo>
                    <a:pt x="65" y="44"/>
                  </a:lnTo>
                  <a:lnTo>
                    <a:pt x="69" y="46"/>
                  </a:lnTo>
                  <a:lnTo>
                    <a:pt x="72" y="47"/>
                  </a:lnTo>
                  <a:lnTo>
                    <a:pt x="76" y="51"/>
                  </a:lnTo>
                  <a:lnTo>
                    <a:pt x="80" y="53"/>
                  </a:lnTo>
                  <a:lnTo>
                    <a:pt x="82" y="57"/>
                  </a:lnTo>
                  <a:lnTo>
                    <a:pt x="86" y="59"/>
                  </a:lnTo>
                  <a:lnTo>
                    <a:pt x="88" y="61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86" y="74"/>
                  </a:lnTo>
                  <a:lnTo>
                    <a:pt x="84" y="78"/>
                  </a:lnTo>
                  <a:lnTo>
                    <a:pt x="78" y="82"/>
                  </a:lnTo>
                  <a:lnTo>
                    <a:pt x="72" y="84"/>
                  </a:lnTo>
                  <a:lnTo>
                    <a:pt x="69" y="84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5" y="87"/>
                  </a:lnTo>
                  <a:lnTo>
                    <a:pt x="52" y="89"/>
                  </a:lnTo>
                  <a:lnTo>
                    <a:pt x="50" y="91"/>
                  </a:lnTo>
                  <a:lnTo>
                    <a:pt x="46" y="95"/>
                  </a:lnTo>
                  <a:lnTo>
                    <a:pt x="44" y="99"/>
                  </a:lnTo>
                  <a:lnTo>
                    <a:pt x="38" y="97"/>
                  </a:lnTo>
                  <a:lnTo>
                    <a:pt x="33" y="95"/>
                  </a:lnTo>
                  <a:lnTo>
                    <a:pt x="29" y="93"/>
                  </a:lnTo>
                  <a:lnTo>
                    <a:pt x="25" y="89"/>
                  </a:lnTo>
                  <a:lnTo>
                    <a:pt x="21" y="85"/>
                  </a:lnTo>
                  <a:lnTo>
                    <a:pt x="17" y="82"/>
                  </a:lnTo>
                  <a:lnTo>
                    <a:pt x="15" y="78"/>
                  </a:lnTo>
                  <a:lnTo>
                    <a:pt x="14" y="72"/>
                  </a:lnTo>
                  <a:lnTo>
                    <a:pt x="12" y="66"/>
                  </a:lnTo>
                  <a:lnTo>
                    <a:pt x="10" y="63"/>
                  </a:lnTo>
                  <a:lnTo>
                    <a:pt x="8" y="57"/>
                  </a:lnTo>
                  <a:lnTo>
                    <a:pt x="6" y="51"/>
                  </a:lnTo>
                  <a:lnTo>
                    <a:pt x="4" y="47"/>
                  </a:lnTo>
                  <a:lnTo>
                    <a:pt x="4" y="42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4" y="28"/>
                  </a:lnTo>
                  <a:lnTo>
                    <a:pt x="8" y="25"/>
                  </a:lnTo>
                  <a:lnTo>
                    <a:pt x="12" y="21"/>
                  </a:lnTo>
                  <a:lnTo>
                    <a:pt x="17" y="17"/>
                  </a:lnTo>
                  <a:lnTo>
                    <a:pt x="21" y="13"/>
                  </a:lnTo>
                  <a:lnTo>
                    <a:pt x="27" y="9"/>
                  </a:lnTo>
                  <a:lnTo>
                    <a:pt x="31" y="6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118"/>
            <p:cNvSpPr>
              <a:spLocks/>
            </p:cNvSpPr>
            <p:nvPr/>
          </p:nvSpPr>
          <p:spPr bwMode="auto">
            <a:xfrm>
              <a:off x="6712620" y="4838067"/>
              <a:ext cx="233509" cy="211055"/>
            </a:xfrm>
            <a:custGeom>
              <a:avLst/>
              <a:gdLst>
                <a:gd name="T0" fmla="*/ 61 w 105"/>
                <a:gd name="T1" fmla="*/ 0 h 93"/>
                <a:gd name="T2" fmla="*/ 70 w 105"/>
                <a:gd name="T3" fmla="*/ 8 h 93"/>
                <a:gd name="T4" fmla="*/ 78 w 105"/>
                <a:gd name="T5" fmla="*/ 12 h 93"/>
                <a:gd name="T6" fmla="*/ 90 w 105"/>
                <a:gd name="T7" fmla="*/ 14 h 93"/>
                <a:gd name="T8" fmla="*/ 99 w 105"/>
                <a:gd name="T9" fmla="*/ 15 h 93"/>
                <a:gd name="T10" fmla="*/ 101 w 105"/>
                <a:gd name="T11" fmla="*/ 23 h 93"/>
                <a:gd name="T12" fmla="*/ 103 w 105"/>
                <a:gd name="T13" fmla="*/ 33 h 93"/>
                <a:gd name="T14" fmla="*/ 103 w 105"/>
                <a:gd name="T15" fmla="*/ 44 h 93"/>
                <a:gd name="T16" fmla="*/ 103 w 105"/>
                <a:gd name="T17" fmla="*/ 55 h 93"/>
                <a:gd name="T18" fmla="*/ 101 w 105"/>
                <a:gd name="T19" fmla="*/ 65 h 93"/>
                <a:gd name="T20" fmla="*/ 99 w 105"/>
                <a:gd name="T21" fmla="*/ 76 h 93"/>
                <a:gd name="T22" fmla="*/ 97 w 105"/>
                <a:gd name="T23" fmla="*/ 88 h 93"/>
                <a:gd name="T24" fmla="*/ 91 w 105"/>
                <a:gd name="T25" fmla="*/ 93 h 93"/>
                <a:gd name="T26" fmla="*/ 82 w 105"/>
                <a:gd name="T27" fmla="*/ 93 h 93"/>
                <a:gd name="T28" fmla="*/ 74 w 105"/>
                <a:gd name="T29" fmla="*/ 88 h 93"/>
                <a:gd name="T30" fmla="*/ 67 w 105"/>
                <a:gd name="T31" fmla="*/ 84 h 93"/>
                <a:gd name="T32" fmla="*/ 61 w 105"/>
                <a:gd name="T33" fmla="*/ 76 h 93"/>
                <a:gd name="T34" fmla="*/ 53 w 105"/>
                <a:gd name="T35" fmla="*/ 72 h 93"/>
                <a:gd name="T36" fmla="*/ 44 w 105"/>
                <a:gd name="T37" fmla="*/ 71 h 93"/>
                <a:gd name="T38" fmla="*/ 34 w 105"/>
                <a:gd name="T39" fmla="*/ 74 h 93"/>
                <a:gd name="T40" fmla="*/ 25 w 105"/>
                <a:gd name="T41" fmla="*/ 78 h 93"/>
                <a:gd name="T42" fmla="*/ 17 w 105"/>
                <a:gd name="T43" fmla="*/ 82 h 93"/>
                <a:gd name="T44" fmla="*/ 8 w 105"/>
                <a:gd name="T45" fmla="*/ 78 h 93"/>
                <a:gd name="T46" fmla="*/ 2 w 105"/>
                <a:gd name="T47" fmla="*/ 72 h 93"/>
                <a:gd name="T48" fmla="*/ 0 w 105"/>
                <a:gd name="T49" fmla="*/ 67 h 93"/>
                <a:gd name="T50" fmla="*/ 2 w 105"/>
                <a:gd name="T51" fmla="*/ 57 h 93"/>
                <a:gd name="T52" fmla="*/ 4 w 105"/>
                <a:gd name="T53" fmla="*/ 50 h 93"/>
                <a:gd name="T54" fmla="*/ 8 w 105"/>
                <a:gd name="T55" fmla="*/ 40 h 93"/>
                <a:gd name="T56" fmla="*/ 12 w 105"/>
                <a:gd name="T57" fmla="*/ 33 h 93"/>
                <a:gd name="T58" fmla="*/ 15 w 105"/>
                <a:gd name="T59" fmla="*/ 27 h 93"/>
                <a:gd name="T60" fmla="*/ 23 w 105"/>
                <a:gd name="T61" fmla="*/ 23 h 93"/>
                <a:gd name="T62" fmla="*/ 32 w 105"/>
                <a:gd name="T63" fmla="*/ 23 h 93"/>
                <a:gd name="T64" fmla="*/ 44 w 105"/>
                <a:gd name="T65" fmla="*/ 27 h 93"/>
                <a:gd name="T66" fmla="*/ 53 w 105"/>
                <a:gd name="T67" fmla="*/ 27 h 93"/>
                <a:gd name="T68" fmla="*/ 57 w 105"/>
                <a:gd name="T69" fmla="*/ 25 h 93"/>
                <a:gd name="T70" fmla="*/ 51 w 105"/>
                <a:gd name="T71" fmla="*/ 17 h 93"/>
                <a:gd name="T72" fmla="*/ 50 w 105"/>
                <a:gd name="T73" fmla="*/ 8 h 93"/>
                <a:gd name="T74" fmla="*/ 51 w 105"/>
                <a:gd name="T75" fmla="*/ 0 h 93"/>
                <a:gd name="T76" fmla="*/ 57 w 105"/>
                <a:gd name="T7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5" h="93">
                  <a:moveTo>
                    <a:pt x="57" y="0"/>
                  </a:moveTo>
                  <a:lnTo>
                    <a:pt x="61" y="0"/>
                  </a:lnTo>
                  <a:lnTo>
                    <a:pt x="65" y="4"/>
                  </a:lnTo>
                  <a:lnTo>
                    <a:pt x="70" y="8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4" y="14"/>
                  </a:lnTo>
                  <a:lnTo>
                    <a:pt x="90" y="14"/>
                  </a:lnTo>
                  <a:lnTo>
                    <a:pt x="97" y="12"/>
                  </a:lnTo>
                  <a:lnTo>
                    <a:pt x="99" y="15"/>
                  </a:lnTo>
                  <a:lnTo>
                    <a:pt x="101" y="19"/>
                  </a:lnTo>
                  <a:lnTo>
                    <a:pt x="101" y="23"/>
                  </a:lnTo>
                  <a:lnTo>
                    <a:pt x="103" y="29"/>
                  </a:lnTo>
                  <a:lnTo>
                    <a:pt x="103" y="33"/>
                  </a:lnTo>
                  <a:lnTo>
                    <a:pt x="103" y="38"/>
                  </a:lnTo>
                  <a:lnTo>
                    <a:pt x="103" y="44"/>
                  </a:lnTo>
                  <a:lnTo>
                    <a:pt x="105" y="50"/>
                  </a:lnTo>
                  <a:lnTo>
                    <a:pt x="103" y="55"/>
                  </a:lnTo>
                  <a:lnTo>
                    <a:pt x="103" y="59"/>
                  </a:lnTo>
                  <a:lnTo>
                    <a:pt x="101" y="65"/>
                  </a:lnTo>
                  <a:lnTo>
                    <a:pt x="101" y="71"/>
                  </a:lnTo>
                  <a:lnTo>
                    <a:pt x="99" y="76"/>
                  </a:lnTo>
                  <a:lnTo>
                    <a:pt x="99" y="82"/>
                  </a:lnTo>
                  <a:lnTo>
                    <a:pt x="97" y="88"/>
                  </a:lnTo>
                  <a:lnTo>
                    <a:pt x="97" y="93"/>
                  </a:lnTo>
                  <a:lnTo>
                    <a:pt x="91" y="93"/>
                  </a:lnTo>
                  <a:lnTo>
                    <a:pt x="86" y="93"/>
                  </a:lnTo>
                  <a:lnTo>
                    <a:pt x="82" y="93"/>
                  </a:lnTo>
                  <a:lnTo>
                    <a:pt x="78" y="91"/>
                  </a:lnTo>
                  <a:lnTo>
                    <a:pt x="74" y="88"/>
                  </a:lnTo>
                  <a:lnTo>
                    <a:pt x="70" y="86"/>
                  </a:lnTo>
                  <a:lnTo>
                    <a:pt x="67" y="84"/>
                  </a:lnTo>
                  <a:lnTo>
                    <a:pt x="65" y="80"/>
                  </a:lnTo>
                  <a:lnTo>
                    <a:pt x="61" y="76"/>
                  </a:lnTo>
                  <a:lnTo>
                    <a:pt x="57" y="74"/>
                  </a:lnTo>
                  <a:lnTo>
                    <a:pt x="53" y="72"/>
                  </a:lnTo>
                  <a:lnTo>
                    <a:pt x="50" y="72"/>
                  </a:lnTo>
                  <a:lnTo>
                    <a:pt x="44" y="71"/>
                  </a:lnTo>
                  <a:lnTo>
                    <a:pt x="40" y="72"/>
                  </a:lnTo>
                  <a:lnTo>
                    <a:pt x="34" y="74"/>
                  </a:lnTo>
                  <a:lnTo>
                    <a:pt x="31" y="78"/>
                  </a:lnTo>
                  <a:lnTo>
                    <a:pt x="25" y="78"/>
                  </a:lnTo>
                  <a:lnTo>
                    <a:pt x="21" y="80"/>
                  </a:lnTo>
                  <a:lnTo>
                    <a:pt x="17" y="82"/>
                  </a:lnTo>
                  <a:lnTo>
                    <a:pt x="12" y="84"/>
                  </a:lnTo>
                  <a:lnTo>
                    <a:pt x="8" y="78"/>
                  </a:lnTo>
                  <a:lnTo>
                    <a:pt x="6" y="76"/>
                  </a:lnTo>
                  <a:lnTo>
                    <a:pt x="2" y="72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3"/>
                  </a:lnTo>
                  <a:lnTo>
                    <a:pt x="2" y="57"/>
                  </a:lnTo>
                  <a:lnTo>
                    <a:pt x="4" y="53"/>
                  </a:lnTo>
                  <a:lnTo>
                    <a:pt x="4" y="50"/>
                  </a:lnTo>
                  <a:lnTo>
                    <a:pt x="6" y="44"/>
                  </a:lnTo>
                  <a:lnTo>
                    <a:pt x="8" y="40"/>
                  </a:lnTo>
                  <a:lnTo>
                    <a:pt x="10" y="36"/>
                  </a:lnTo>
                  <a:lnTo>
                    <a:pt x="12" y="33"/>
                  </a:lnTo>
                  <a:lnTo>
                    <a:pt x="13" y="29"/>
                  </a:lnTo>
                  <a:lnTo>
                    <a:pt x="15" y="27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9" y="23"/>
                  </a:lnTo>
                  <a:lnTo>
                    <a:pt x="32" y="23"/>
                  </a:lnTo>
                  <a:lnTo>
                    <a:pt x="40" y="27"/>
                  </a:lnTo>
                  <a:lnTo>
                    <a:pt x="44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9" y="29"/>
                  </a:lnTo>
                  <a:lnTo>
                    <a:pt x="57" y="25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50" y="12"/>
                  </a:lnTo>
                  <a:lnTo>
                    <a:pt x="50" y="8"/>
                  </a:lnTo>
                  <a:lnTo>
                    <a:pt x="50" y="4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119"/>
            <p:cNvSpPr>
              <a:spLocks/>
            </p:cNvSpPr>
            <p:nvPr/>
          </p:nvSpPr>
          <p:spPr bwMode="auto">
            <a:xfrm>
              <a:off x="6775488" y="4945840"/>
              <a:ext cx="58379" cy="22451"/>
            </a:xfrm>
            <a:custGeom>
              <a:avLst/>
              <a:gdLst>
                <a:gd name="T0" fmla="*/ 2 w 24"/>
                <a:gd name="T1" fmla="*/ 0 h 9"/>
                <a:gd name="T2" fmla="*/ 3 w 24"/>
                <a:gd name="T3" fmla="*/ 0 h 9"/>
                <a:gd name="T4" fmla="*/ 11 w 24"/>
                <a:gd name="T5" fmla="*/ 0 h 9"/>
                <a:gd name="T6" fmla="*/ 13 w 24"/>
                <a:gd name="T7" fmla="*/ 0 h 9"/>
                <a:gd name="T8" fmla="*/ 19 w 24"/>
                <a:gd name="T9" fmla="*/ 0 h 9"/>
                <a:gd name="T10" fmla="*/ 21 w 24"/>
                <a:gd name="T11" fmla="*/ 0 h 9"/>
                <a:gd name="T12" fmla="*/ 24 w 24"/>
                <a:gd name="T13" fmla="*/ 0 h 9"/>
                <a:gd name="T14" fmla="*/ 24 w 24"/>
                <a:gd name="T15" fmla="*/ 4 h 9"/>
                <a:gd name="T16" fmla="*/ 24 w 24"/>
                <a:gd name="T17" fmla="*/ 7 h 9"/>
                <a:gd name="T18" fmla="*/ 21 w 24"/>
                <a:gd name="T19" fmla="*/ 7 h 9"/>
                <a:gd name="T20" fmla="*/ 17 w 24"/>
                <a:gd name="T21" fmla="*/ 9 h 9"/>
                <a:gd name="T22" fmla="*/ 11 w 24"/>
                <a:gd name="T23" fmla="*/ 9 h 9"/>
                <a:gd name="T24" fmla="*/ 7 w 24"/>
                <a:gd name="T25" fmla="*/ 9 h 9"/>
                <a:gd name="T26" fmla="*/ 2 w 24"/>
                <a:gd name="T27" fmla="*/ 7 h 9"/>
                <a:gd name="T28" fmla="*/ 0 w 24"/>
                <a:gd name="T29" fmla="*/ 5 h 9"/>
                <a:gd name="T30" fmla="*/ 0 w 24"/>
                <a:gd name="T31" fmla="*/ 2 h 9"/>
                <a:gd name="T32" fmla="*/ 2 w 24"/>
                <a:gd name="T33" fmla="*/ 0 h 9"/>
                <a:gd name="T34" fmla="*/ 2 w 24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9">
                  <a:moveTo>
                    <a:pt x="2" y="0"/>
                  </a:moveTo>
                  <a:lnTo>
                    <a:pt x="3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4" y="4"/>
                  </a:lnTo>
                  <a:lnTo>
                    <a:pt x="24" y="7"/>
                  </a:lnTo>
                  <a:lnTo>
                    <a:pt x="21" y="7"/>
                  </a:lnTo>
                  <a:lnTo>
                    <a:pt x="17" y="9"/>
                  </a:lnTo>
                  <a:lnTo>
                    <a:pt x="11" y="9"/>
                  </a:lnTo>
                  <a:lnTo>
                    <a:pt x="7" y="9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120"/>
            <p:cNvSpPr>
              <a:spLocks/>
            </p:cNvSpPr>
            <p:nvPr/>
          </p:nvSpPr>
          <p:spPr bwMode="auto">
            <a:xfrm>
              <a:off x="7211071" y="3688485"/>
              <a:ext cx="170641" cy="202074"/>
            </a:xfrm>
            <a:custGeom>
              <a:avLst/>
              <a:gdLst>
                <a:gd name="T0" fmla="*/ 30 w 76"/>
                <a:gd name="T1" fmla="*/ 0 h 91"/>
                <a:gd name="T2" fmla="*/ 39 w 76"/>
                <a:gd name="T3" fmla="*/ 6 h 91"/>
                <a:gd name="T4" fmla="*/ 45 w 76"/>
                <a:gd name="T5" fmla="*/ 15 h 91"/>
                <a:gd name="T6" fmla="*/ 43 w 76"/>
                <a:gd name="T7" fmla="*/ 27 h 91"/>
                <a:gd name="T8" fmla="*/ 45 w 76"/>
                <a:gd name="T9" fmla="*/ 31 h 91"/>
                <a:gd name="T10" fmla="*/ 57 w 76"/>
                <a:gd name="T11" fmla="*/ 25 h 91"/>
                <a:gd name="T12" fmla="*/ 66 w 76"/>
                <a:gd name="T13" fmla="*/ 21 h 91"/>
                <a:gd name="T14" fmla="*/ 74 w 76"/>
                <a:gd name="T15" fmla="*/ 25 h 91"/>
                <a:gd name="T16" fmla="*/ 76 w 76"/>
                <a:gd name="T17" fmla="*/ 31 h 91"/>
                <a:gd name="T18" fmla="*/ 74 w 76"/>
                <a:gd name="T19" fmla="*/ 38 h 91"/>
                <a:gd name="T20" fmla="*/ 66 w 76"/>
                <a:gd name="T21" fmla="*/ 42 h 91"/>
                <a:gd name="T22" fmla="*/ 57 w 76"/>
                <a:gd name="T23" fmla="*/ 50 h 91"/>
                <a:gd name="T24" fmla="*/ 55 w 76"/>
                <a:gd name="T25" fmla="*/ 50 h 91"/>
                <a:gd name="T26" fmla="*/ 62 w 76"/>
                <a:gd name="T27" fmla="*/ 52 h 91"/>
                <a:gd name="T28" fmla="*/ 66 w 76"/>
                <a:gd name="T29" fmla="*/ 57 h 91"/>
                <a:gd name="T30" fmla="*/ 68 w 76"/>
                <a:gd name="T31" fmla="*/ 67 h 91"/>
                <a:gd name="T32" fmla="*/ 66 w 76"/>
                <a:gd name="T33" fmla="*/ 76 h 91"/>
                <a:gd name="T34" fmla="*/ 60 w 76"/>
                <a:gd name="T35" fmla="*/ 82 h 91"/>
                <a:gd name="T36" fmla="*/ 51 w 76"/>
                <a:gd name="T37" fmla="*/ 82 h 91"/>
                <a:gd name="T38" fmla="*/ 41 w 76"/>
                <a:gd name="T39" fmla="*/ 76 h 91"/>
                <a:gd name="T40" fmla="*/ 32 w 76"/>
                <a:gd name="T41" fmla="*/ 78 h 91"/>
                <a:gd name="T42" fmla="*/ 22 w 76"/>
                <a:gd name="T43" fmla="*/ 86 h 91"/>
                <a:gd name="T44" fmla="*/ 15 w 76"/>
                <a:gd name="T45" fmla="*/ 91 h 91"/>
                <a:gd name="T46" fmla="*/ 3 w 76"/>
                <a:gd name="T47" fmla="*/ 82 h 91"/>
                <a:gd name="T48" fmla="*/ 0 w 76"/>
                <a:gd name="T49" fmla="*/ 69 h 91"/>
                <a:gd name="T50" fmla="*/ 1 w 76"/>
                <a:gd name="T51" fmla="*/ 57 h 91"/>
                <a:gd name="T52" fmla="*/ 3 w 76"/>
                <a:gd name="T53" fmla="*/ 50 h 91"/>
                <a:gd name="T54" fmla="*/ 3 w 76"/>
                <a:gd name="T55" fmla="*/ 38 h 91"/>
                <a:gd name="T56" fmla="*/ 3 w 76"/>
                <a:gd name="T57" fmla="*/ 27 h 91"/>
                <a:gd name="T58" fmla="*/ 7 w 76"/>
                <a:gd name="T59" fmla="*/ 19 h 91"/>
                <a:gd name="T60" fmla="*/ 13 w 76"/>
                <a:gd name="T61" fmla="*/ 12 h 91"/>
                <a:gd name="T62" fmla="*/ 20 w 76"/>
                <a:gd name="T63" fmla="*/ 4 h 91"/>
                <a:gd name="T64" fmla="*/ 24 w 76"/>
                <a:gd name="T65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91">
                  <a:moveTo>
                    <a:pt x="24" y="2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39" y="6"/>
                  </a:lnTo>
                  <a:lnTo>
                    <a:pt x="43" y="12"/>
                  </a:lnTo>
                  <a:lnTo>
                    <a:pt x="45" y="15"/>
                  </a:lnTo>
                  <a:lnTo>
                    <a:pt x="45" y="23"/>
                  </a:lnTo>
                  <a:lnTo>
                    <a:pt x="43" y="27"/>
                  </a:lnTo>
                  <a:lnTo>
                    <a:pt x="39" y="33"/>
                  </a:lnTo>
                  <a:lnTo>
                    <a:pt x="45" y="31"/>
                  </a:lnTo>
                  <a:lnTo>
                    <a:pt x="51" y="29"/>
                  </a:lnTo>
                  <a:lnTo>
                    <a:pt x="57" y="25"/>
                  </a:lnTo>
                  <a:lnTo>
                    <a:pt x="62" y="23"/>
                  </a:lnTo>
                  <a:lnTo>
                    <a:pt x="66" y="21"/>
                  </a:lnTo>
                  <a:lnTo>
                    <a:pt x="72" y="23"/>
                  </a:lnTo>
                  <a:lnTo>
                    <a:pt x="74" y="25"/>
                  </a:lnTo>
                  <a:lnTo>
                    <a:pt x="74" y="27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4" y="38"/>
                  </a:lnTo>
                  <a:lnTo>
                    <a:pt x="70" y="40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55" y="50"/>
                  </a:lnTo>
                  <a:lnTo>
                    <a:pt x="59" y="50"/>
                  </a:lnTo>
                  <a:lnTo>
                    <a:pt x="62" y="52"/>
                  </a:lnTo>
                  <a:lnTo>
                    <a:pt x="64" y="55"/>
                  </a:lnTo>
                  <a:lnTo>
                    <a:pt x="66" y="57"/>
                  </a:lnTo>
                  <a:lnTo>
                    <a:pt x="68" y="61"/>
                  </a:lnTo>
                  <a:lnTo>
                    <a:pt x="68" y="67"/>
                  </a:lnTo>
                  <a:lnTo>
                    <a:pt x="70" y="71"/>
                  </a:lnTo>
                  <a:lnTo>
                    <a:pt x="66" y="76"/>
                  </a:lnTo>
                  <a:lnTo>
                    <a:pt x="62" y="82"/>
                  </a:lnTo>
                  <a:lnTo>
                    <a:pt x="60" y="82"/>
                  </a:lnTo>
                  <a:lnTo>
                    <a:pt x="57" y="82"/>
                  </a:lnTo>
                  <a:lnTo>
                    <a:pt x="51" y="82"/>
                  </a:lnTo>
                  <a:lnTo>
                    <a:pt x="47" y="80"/>
                  </a:lnTo>
                  <a:lnTo>
                    <a:pt x="41" y="76"/>
                  </a:lnTo>
                  <a:lnTo>
                    <a:pt x="36" y="76"/>
                  </a:lnTo>
                  <a:lnTo>
                    <a:pt x="32" y="78"/>
                  </a:lnTo>
                  <a:lnTo>
                    <a:pt x="28" y="82"/>
                  </a:lnTo>
                  <a:lnTo>
                    <a:pt x="22" y="86"/>
                  </a:lnTo>
                  <a:lnTo>
                    <a:pt x="19" y="90"/>
                  </a:lnTo>
                  <a:lnTo>
                    <a:pt x="15" y="91"/>
                  </a:lnTo>
                  <a:lnTo>
                    <a:pt x="7" y="90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1" y="57"/>
                  </a:lnTo>
                  <a:lnTo>
                    <a:pt x="3" y="53"/>
                  </a:lnTo>
                  <a:lnTo>
                    <a:pt x="3" y="50"/>
                  </a:lnTo>
                  <a:lnTo>
                    <a:pt x="3" y="46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3" y="27"/>
                  </a:lnTo>
                  <a:lnTo>
                    <a:pt x="5" y="23"/>
                  </a:lnTo>
                  <a:lnTo>
                    <a:pt x="7" y="19"/>
                  </a:lnTo>
                  <a:lnTo>
                    <a:pt x="11" y="15"/>
                  </a:lnTo>
                  <a:lnTo>
                    <a:pt x="13" y="12"/>
                  </a:lnTo>
                  <a:lnTo>
                    <a:pt x="17" y="1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22"/>
            <p:cNvSpPr>
              <a:spLocks/>
            </p:cNvSpPr>
            <p:nvPr/>
          </p:nvSpPr>
          <p:spPr bwMode="auto">
            <a:xfrm>
              <a:off x="6815902" y="4258783"/>
              <a:ext cx="404151" cy="408639"/>
            </a:xfrm>
            <a:custGeom>
              <a:avLst/>
              <a:gdLst>
                <a:gd name="T0" fmla="*/ 95 w 180"/>
                <a:gd name="T1" fmla="*/ 182 h 182"/>
                <a:gd name="T2" fmla="*/ 102 w 180"/>
                <a:gd name="T3" fmla="*/ 180 h 182"/>
                <a:gd name="T4" fmla="*/ 112 w 180"/>
                <a:gd name="T5" fmla="*/ 178 h 182"/>
                <a:gd name="T6" fmla="*/ 120 w 180"/>
                <a:gd name="T7" fmla="*/ 177 h 182"/>
                <a:gd name="T8" fmla="*/ 129 w 180"/>
                <a:gd name="T9" fmla="*/ 173 h 182"/>
                <a:gd name="T10" fmla="*/ 137 w 180"/>
                <a:gd name="T11" fmla="*/ 169 h 182"/>
                <a:gd name="T12" fmla="*/ 148 w 180"/>
                <a:gd name="T13" fmla="*/ 161 h 182"/>
                <a:gd name="T14" fmla="*/ 159 w 180"/>
                <a:gd name="T15" fmla="*/ 148 h 182"/>
                <a:gd name="T16" fmla="*/ 167 w 180"/>
                <a:gd name="T17" fmla="*/ 137 h 182"/>
                <a:gd name="T18" fmla="*/ 171 w 180"/>
                <a:gd name="T19" fmla="*/ 129 h 182"/>
                <a:gd name="T20" fmla="*/ 175 w 180"/>
                <a:gd name="T21" fmla="*/ 121 h 182"/>
                <a:gd name="T22" fmla="*/ 178 w 180"/>
                <a:gd name="T23" fmla="*/ 114 h 182"/>
                <a:gd name="T24" fmla="*/ 180 w 180"/>
                <a:gd name="T25" fmla="*/ 104 h 182"/>
                <a:gd name="T26" fmla="*/ 180 w 180"/>
                <a:gd name="T27" fmla="*/ 95 h 182"/>
                <a:gd name="T28" fmla="*/ 180 w 180"/>
                <a:gd name="T29" fmla="*/ 85 h 182"/>
                <a:gd name="T30" fmla="*/ 180 w 180"/>
                <a:gd name="T31" fmla="*/ 76 h 182"/>
                <a:gd name="T32" fmla="*/ 178 w 180"/>
                <a:gd name="T33" fmla="*/ 68 h 182"/>
                <a:gd name="T34" fmla="*/ 175 w 180"/>
                <a:gd name="T35" fmla="*/ 59 h 182"/>
                <a:gd name="T36" fmla="*/ 171 w 180"/>
                <a:gd name="T37" fmla="*/ 51 h 182"/>
                <a:gd name="T38" fmla="*/ 167 w 180"/>
                <a:gd name="T39" fmla="*/ 44 h 182"/>
                <a:gd name="T40" fmla="*/ 159 w 180"/>
                <a:gd name="T41" fmla="*/ 32 h 182"/>
                <a:gd name="T42" fmla="*/ 148 w 180"/>
                <a:gd name="T43" fmla="*/ 19 h 182"/>
                <a:gd name="T44" fmla="*/ 137 w 180"/>
                <a:gd name="T45" fmla="*/ 13 h 182"/>
                <a:gd name="T46" fmla="*/ 129 w 180"/>
                <a:gd name="T47" fmla="*/ 7 h 182"/>
                <a:gd name="T48" fmla="*/ 120 w 180"/>
                <a:gd name="T49" fmla="*/ 6 h 182"/>
                <a:gd name="T50" fmla="*/ 112 w 180"/>
                <a:gd name="T51" fmla="*/ 2 h 182"/>
                <a:gd name="T52" fmla="*/ 102 w 180"/>
                <a:gd name="T53" fmla="*/ 0 h 182"/>
                <a:gd name="T54" fmla="*/ 95 w 180"/>
                <a:gd name="T55" fmla="*/ 0 h 182"/>
                <a:gd name="T56" fmla="*/ 85 w 180"/>
                <a:gd name="T57" fmla="*/ 0 h 182"/>
                <a:gd name="T58" fmla="*/ 76 w 180"/>
                <a:gd name="T59" fmla="*/ 0 h 182"/>
                <a:gd name="T60" fmla="*/ 66 w 180"/>
                <a:gd name="T61" fmla="*/ 2 h 182"/>
                <a:gd name="T62" fmla="*/ 59 w 180"/>
                <a:gd name="T63" fmla="*/ 6 h 182"/>
                <a:gd name="T64" fmla="*/ 51 w 180"/>
                <a:gd name="T65" fmla="*/ 7 h 182"/>
                <a:gd name="T66" fmla="*/ 42 w 180"/>
                <a:gd name="T67" fmla="*/ 13 h 182"/>
                <a:gd name="T68" fmla="*/ 34 w 180"/>
                <a:gd name="T69" fmla="*/ 17 h 182"/>
                <a:gd name="T70" fmla="*/ 28 w 180"/>
                <a:gd name="T71" fmla="*/ 23 h 182"/>
                <a:gd name="T72" fmla="*/ 19 w 180"/>
                <a:gd name="T73" fmla="*/ 32 h 182"/>
                <a:gd name="T74" fmla="*/ 11 w 180"/>
                <a:gd name="T75" fmla="*/ 44 h 182"/>
                <a:gd name="T76" fmla="*/ 7 w 180"/>
                <a:gd name="T77" fmla="*/ 51 h 182"/>
                <a:gd name="T78" fmla="*/ 4 w 180"/>
                <a:gd name="T79" fmla="*/ 59 h 182"/>
                <a:gd name="T80" fmla="*/ 2 w 180"/>
                <a:gd name="T81" fmla="*/ 68 h 182"/>
                <a:gd name="T82" fmla="*/ 0 w 180"/>
                <a:gd name="T83" fmla="*/ 76 h 182"/>
                <a:gd name="T84" fmla="*/ 0 w 180"/>
                <a:gd name="T85" fmla="*/ 85 h 182"/>
                <a:gd name="T86" fmla="*/ 0 w 180"/>
                <a:gd name="T87" fmla="*/ 95 h 182"/>
                <a:gd name="T88" fmla="*/ 0 w 180"/>
                <a:gd name="T89" fmla="*/ 104 h 182"/>
                <a:gd name="T90" fmla="*/ 2 w 180"/>
                <a:gd name="T91" fmla="*/ 114 h 182"/>
                <a:gd name="T92" fmla="*/ 4 w 180"/>
                <a:gd name="T93" fmla="*/ 121 h 182"/>
                <a:gd name="T94" fmla="*/ 7 w 180"/>
                <a:gd name="T95" fmla="*/ 129 h 182"/>
                <a:gd name="T96" fmla="*/ 11 w 180"/>
                <a:gd name="T97" fmla="*/ 137 h 182"/>
                <a:gd name="T98" fmla="*/ 19 w 180"/>
                <a:gd name="T99" fmla="*/ 148 h 182"/>
                <a:gd name="T100" fmla="*/ 28 w 180"/>
                <a:gd name="T101" fmla="*/ 158 h 182"/>
                <a:gd name="T102" fmla="*/ 34 w 180"/>
                <a:gd name="T103" fmla="*/ 163 h 182"/>
                <a:gd name="T104" fmla="*/ 42 w 180"/>
                <a:gd name="T105" fmla="*/ 169 h 182"/>
                <a:gd name="T106" fmla="*/ 51 w 180"/>
                <a:gd name="T107" fmla="*/ 173 h 182"/>
                <a:gd name="T108" fmla="*/ 59 w 180"/>
                <a:gd name="T109" fmla="*/ 177 h 182"/>
                <a:gd name="T110" fmla="*/ 66 w 180"/>
                <a:gd name="T111" fmla="*/ 178 h 182"/>
                <a:gd name="T112" fmla="*/ 76 w 180"/>
                <a:gd name="T113" fmla="*/ 180 h 182"/>
                <a:gd name="T114" fmla="*/ 85 w 180"/>
                <a:gd name="T115" fmla="*/ 182 h 182"/>
                <a:gd name="T116" fmla="*/ 91 w 180"/>
                <a:gd name="T1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0" h="182">
                  <a:moveTo>
                    <a:pt x="91" y="182"/>
                  </a:moveTo>
                  <a:lnTo>
                    <a:pt x="95" y="182"/>
                  </a:lnTo>
                  <a:lnTo>
                    <a:pt x="99" y="182"/>
                  </a:lnTo>
                  <a:lnTo>
                    <a:pt x="102" y="180"/>
                  </a:lnTo>
                  <a:lnTo>
                    <a:pt x="108" y="180"/>
                  </a:lnTo>
                  <a:lnTo>
                    <a:pt x="112" y="178"/>
                  </a:lnTo>
                  <a:lnTo>
                    <a:pt x="116" y="178"/>
                  </a:lnTo>
                  <a:lnTo>
                    <a:pt x="120" y="177"/>
                  </a:lnTo>
                  <a:lnTo>
                    <a:pt x="125" y="175"/>
                  </a:lnTo>
                  <a:lnTo>
                    <a:pt x="129" y="173"/>
                  </a:lnTo>
                  <a:lnTo>
                    <a:pt x="133" y="171"/>
                  </a:lnTo>
                  <a:lnTo>
                    <a:pt x="137" y="169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6"/>
                  </a:lnTo>
                  <a:lnTo>
                    <a:pt x="159" y="148"/>
                  </a:lnTo>
                  <a:lnTo>
                    <a:pt x="165" y="140"/>
                  </a:lnTo>
                  <a:lnTo>
                    <a:pt x="167" y="137"/>
                  </a:lnTo>
                  <a:lnTo>
                    <a:pt x="169" y="133"/>
                  </a:lnTo>
                  <a:lnTo>
                    <a:pt x="171" y="129"/>
                  </a:lnTo>
                  <a:lnTo>
                    <a:pt x="173" y="125"/>
                  </a:lnTo>
                  <a:lnTo>
                    <a:pt x="175" y="121"/>
                  </a:lnTo>
                  <a:lnTo>
                    <a:pt x="177" y="118"/>
                  </a:lnTo>
                  <a:lnTo>
                    <a:pt x="178" y="114"/>
                  </a:lnTo>
                  <a:lnTo>
                    <a:pt x="178" y="110"/>
                  </a:lnTo>
                  <a:lnTo>
                    <a:pt x="180" y="104"/>
                  </a:lnTo>
                  <a:lnTo>
                    <a:pt x="180" y="101"/>
                  </a:lnTo>
                  <a:lnTo>
                    <a:pt x="180" y="95"/>
                  </a:lnTo>
                  <a:lnTo>
                    <a:pt x="180" y="91"/>
                  </a:lnTo>
                  <a:lnTo>
                    <a:pt x="180" y="85"/>
                  </a:lnTo>
                  <a:lnTo>
                    <a:pt x="180" y="82"/>
                  </a:lnTo>
                  <a:lnTo>
                    <a:pt x="180" y="76"/>
                  </a:lnTo>
                  <a:lnTo>
                    <a:pt x="178" y="72"/>
                  </a:lnTo>
                  <a:lnTo>
                    <a:pt x="178" y="68"/>
                  </a:lnTo>
                  <a:lnTo>
                    <a:pt x="177" y="63"/>
                  </a:lnTo>
                  <a:lnTo>
                    <a:pt x="175" y="59"/>
                  </a:lnTo>
                  <a:lnTo>
                    <a:pt x="173" y="55"/>
                  </a:lnTo>
                  <a:lnTo>
                    <a:pt x="171" y="51"/>
                  </a:lnTo>
                  <a:lnTo>
                    <a:pt x="169" y="47"/>
                  </a:lnTo>
                  <a:lnTo>
                    <a:pt x="167" y="44"/>
                  </a:lnTo>
                  <a:lnTo>
                    <a:pt x="165" y="40"/>
                  </a:lnTo>
                  <a:lnTo>
                    <a:pt x="159" y="32"/>
                  </a:lnTo>
                  <a:lnTo>
                    <a:pt x="154" y="26"/>
                  </a:lnTo>
                  <a:lnTo>
                    <a:pt x="148" y="19"/>
                  </a:lnTo>
                  <a:lnTo>
                    <a:pt x="140" y="15"/>
                  </a:lnTo>
                  <a:lnTo>
                    <a:pt x="137" y="13"/>
                  </a:lnTo>
                  <a:lnTo>
                    <a:pt x="133" y="9"/>
                  </a:lnTo>
                  <a:lnTo>
                    <a:pt x="129" y="7"/>
                  </a:lnTo>
                  <a:lnTo>
                    <a:pt x="125" y="7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2" y="2"/>
                  </a:lnTo>
                  <a:lnTo>
                    <a:pt x="108" y="2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2" y="2"/>
                  </a:lnTo>
                  <a:lnTo>
                    <a:pt x="66" y="2"/>
                  </a:lnTo>
                  <a:lnTo>
                    <a:pt x="63" y="4"/>
                  </a:lnTo>
                  <a:lnTo>
                    <a:pt x="59" y="6"/>
                  </a:lnTo>
                  <a:lnTo>
                    <a:pt x="55" y="7"/>
                  </a:lnTo>
                  <a:lnTo>
                    <a:pt x="51" y="7"/>
                  </a:lnTo>
                  <a:lnTo>
                    <a:pt x="45" y="9"/>
                  </a:lnTo>
                  <a:lnTo>
                    <a:pt x="42" y="13"/>
                  </a:lnTo>
                  <a:lnTo>
                    <a:pt x="38" y="15"/>
                  </a:lnTo>
                  <a:lnTo>
                    <a:pt x="34" y="17"/>
                  </a:lnTo>
                  <a:lnTo>
                    <a:pt x="32" y="19"/>
                  </a:lnTo>
                  <a:lnTo>
                    <a:pt x="28" y="23"/>
                  </a:lnTo>
                  <a:lnTo>
                    <a:pt x="24" y="26"/>
                  </a:lnTo>
                  <a:lnTo>
                    <a:pt x="19" y="32"/>
                  </a:lnTo>
                  <a:lnTo>
                    <a:pt x="13" y="40"/>
                  </a:lnTo>
                  <a:lnTo>
                    <a:pt x="11" y="44"/>
                  </a:lnTo>
                  <a:lnTo>
                    <a:pt x="9" y="47"/>
                  </a:lnTo>
                  <a:lnTo>
                    <a:pt x="7" y="51"/>
                  </a:lnTo>
                  <a:lnTo>
                    <a:pt x="5" y="55"/>
                  </a:lnTo>
                  <a:lnTo>
                    <a:pt x="4" y="59"/>
                  </a:lnTo>
                  <a:lnTo>
                    <a:pt x="4" y="63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4"/>
                  </a:lnTo>
                  <a:lnTo>
                    <a:pt x="2" y="110"/>
                  </a:lnTo>
                  <a:lnTo>
                    <a:pt x="2" y="114"/>
                  </a:lnTo>
                  <a:lnTo>
                    <a:pt x="4" y="118"/>
                  </a:lnTo>
                  <a:lnTo>
                    <a:pt x="4" y="121"/>
                  </a:lnTo>
                  <a:lnTo>
                    <a:pt x="5" y="125"/>
                  </a:lnTo>
                  <a:lnTo>
                    <a:pt x="7" y="129"/>
                  </a:lnTo>
                  <a:lnTo>
                    <a:pt x="9" y="133"/>
                  </a:lnTo>
                  <a:lnTo>
                    <a:pt x="11" y="137"/>
                  </a:lnTo>
                  <a:lnTo>
                    <a:pt x="13" y="140"/>
                  </a:lnTo>
                  <a:lnTo>
                    <a:pt x="19" y="148"/>
                  </a:lnTo>
                  <a:lnTo>
                    <a:pt x="24" y="156"/>
                  </a:lnTo>
                  <a:lnTo>
                    <a:pt x="28" y="158"/>
                  </a:lnTo>
                  <a:lnTo>
                    <a:pt x="32" y="161"/>
                  </a:lnTo>
                  <a:lnTo>
                    <a:pt x="34" y="163"/>
                  </a:lnTo>
                  <a:lnTo>
                    <a:pt x="38" y="165"/>
                  </a:lnTo>
                  <a:lnTo>
                    <a:pt x="42" y="169"/>
                  </a:lnTo>
                  <a:lnTo>
                    <a:pt x="45" y="171"/>
                  </a:lnTo>
                  <a:lnTo>
                    <a:pt x="51" y="173"/>
                  </a:lnTo>
                  <a:lnTo>
                    <a:pt x="55" y="175"/>
                  </a:lnTo>
                  <a:lnTo>
                    <a:pt x="59" y="177"/>
                  </a:lnTo>
                  <a:lnTo>
                    <a:pt x="63" y="178"/>
                  </a:lnTo>
                  <a:lnTo>
                    <a:pt x="66" y="178"/>
                  </a:lnTo>
                  <a:lnTo>
                    <a:pt x="72" y="180"/>
                  </a:lnTo>
                  <a:lnTo>
                    <a:pt x="76" y="180"/>
                  </a:lnTo>
                  <a:lnTo>
                    <a:pt x="80" y="182"/>
                  </a:lnTo>
                  <a:lnTo>
                    <a:pt x="85" y="182"/>
                  </a:lnTo>
                  <a:lnTo>
                    <a:pt x="91" y="182"/>
                  </a:lnTo>
                  <a:lnTo>
                    <a:pt x="91" y="18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124"/>
            <p:cNvSpPr>
              <a:spLocks/>
            </p:cNvSpPr>
            <p:nvPr/>
          </p:nvSpPr>
          <p:spPr bwMode="auto">
            <a:xfrm>
              <a:off x="6012093" y="3921994"/>
              <a:ext cx="534378" cy="538867"/>
            </a:xfrm>
            <a:custGeom>
              <a:avLst/>
              <a:gdLst>
                <a:gd name="T0" fmla="*/ 130 w 238"/>
                <a:gd name="T1" fmla="*/ 237 h 239"/>
                <a:gd name="T2" fmla="*/ 149 w 238"/>
                <a:gd name="T3" fmla="*/ 233 h 239"/>
                <a:gd name="T4" fmla="*/ 166 w 238"/>
                <a:gd name="T5" fmla="*/ 230 h 239"/>
                <a:gd name="T6" fmla="*/ 179 w 238"/>
                <a:gd name="T7" fmla="*/ 220 h 239"/>
                <a:gd name="T8" fmla="*/ 194 w 238"/>
                <a:gd name="T9" fmla="*/ 211 h 239"/>
                <a:gd name="T10" fmla="*/ 206 w 238"/>
                <a:gd name="T11" fmla="*/ 199 h 239"/>
                <a:gd name="T12" fmla="*/ 217 w 238"/>
                <a:gd name="T13" fmla="*/ 186 h 239"/>
                <a:gd name="T14" fmla="*/ 227 w 238"/>
                <a:gd name="T15" fmla="*/ 169 h 239"/>
                <a:gd name="T16" fmla="*/ 232 w 238"/>
                <a:gd name="T17" fmla="*/ 154 h 239"/>
                <a:gd name="T18" fmla="*/ 236 w 238"/>
                <a:gd name="T19" fmla="*/ 137 h 239"/>
                <a:gd name="T20" fmla="*/ 238 w 238"/>
                <a:gd name="T21" fmla="*/ 118 h 239"/>
                <a:gd name="T22" fmla="*/ 236 w 238"/>
                <a:gd name="T23" fmla="*/ 99 h 239"/>
                <a:gd name="T24" fmla="*/ 232 w 238"/>
                <a:gd name="T25" fmla="*/ 81 h 239"/>
                <a:gd name="T26" fmla="*/ 227 w 238"/>
                <a:gd name="T27" fmla="*/ 66 h 239"/>
                <a:gd name="T28" fmla="*/ 217 w 238"/>
                <a:gd name="T29" fmla="*/ 51 h 239"/>
                <a:gd name="T30" fmla="*/ 206 w 238"/>
                <a:gd name="T31" fmla="*/ 38 h 239"/>
                <a:gd name="T32" fmla="*/ 194 w 238"/>
                <a:gd name="T33" fmla="*/ 24 h 239"/>
                <a:gd name="T34" fmla="*/ 179 w 238"/>
                <a:gd name="T35" fmla="*/ 15 h 239"/>
                <a:gd name="T36" fmla="*/ 166 w 238"/>
                <a:gd name="T37" fmla="*/ 7 h 239"/>
                <a:gd name="T38" fmla="*/ 149 w 238"/>
                <a:gd name="T39" fmla="*/ 2 h 239"/>
                <a:gd name="T40" fmla="*/ 130 w 238"/>
                <a:gd name="T41" fmla="*/ 0 h 239"/>
                <a:gd name="T42" fmla="*/ 113 w 238"/>
                <a:gd name="T43" fmla="*/ 0 h 239"/>
                <a:gd name="T44" fmla="*/ 95 w 238"/>
                <a:gd name="T45" fmla="*/ 2 h 239"/>
                <a:gd name="T46" fmla="*/ 76 w 238"/>
                <a:gd name="T47" fmla="*/ 5 h 239"/>
                <a:gd name="T48" fmla="*/ 61 w 238"/>
                <a:gd name="T49" fmla="*/ 13 h 239"/>
                <a:gd name="T50" fmla="*/ 46 w 238"/>
                <a:gd name="T51" fmla="*/ 21 h 239"/>
                <a:gd name="T52" fmla="*/ 35 w 238"/>
                <a:gd name="T53" fmla="*/ 34 h 239"/>
                <a:gd name="T54" fmla="*/ 21 w 238"/>
                <a:gd name="T55" fmla="*/ 45 h 239"/>
                <a:gd name="T56" fmla="*/ 14 w 238"/>
                <a:gd name="T57" fmla="*/ 61 h 239"/>
                <a:gd name="T58" fmla="*/ 6 w 238"/>
                <a:gd name="T59" fmla="*/ 76 h 239"/>
                <a:gd name="T60" fmla="*/ 2 w 238"/>
                <a:gd name="T61" fmla="*/ 93 h 239"/>
                <a:gd name="T62" fmla="*/ 0 w 238"/>
                <a:gd name="T63" fmla="*/ 112 h 239"/>
                <a:gd name="T64" fmla="*/ 0 w 238"/>
                <a:gd name="T65" fmla="*/ 129 h 239"/>
                <a:gd name="T66" fmla="*/ 2 w 238"/>
                <a:gd name="T67" fmla="*/ 148 h 239"/>
                <a:gd name="T68" fmla="*/ 8 w 238"/>
                <a:gd name="T69" fmla="*/ 165 h 239"/>
                <a:gd name="T70" fmla="*/ 16 w 238"/>
                <a:gd name="T71" fmla="*/ 180 h 239"/>
                <a:gd name="T72" fmla="*/ 27 w 238"/>
                <a:gd name="T73" fmla="*/ 194 h 239"/>
                <a:gd name="T74" fmla="*/ 38 w 238"/>
                <a:gd name="T75" fmla="*/ 207 h 239"/>
                <a:gd name="T76" fmla="*/ 52 w 238"/>
                <a:gd name="T77" fmla="*/ 218 h 239"/>
                <a:gd name="T78" fmla="*/ 67 w 238"/>
                <a:gd name="T79" fmla="*/ 226 h 239"/>
                <a:gd name="T80" fmla="*/ 82 w 238"/>
                <a:gd name="T81" fmla="*/ 233 h 239"/>
                <a:gd name="T82" fmla="*/ 99 w 238"/>
                <a:gd name="T83" fmla="*/ 237 h 239"/>
                <a:gd name="T84" fmla="*/ 118 w 238"/>
                <a:gd name="T8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8" h="239">
                  <a:moveTo>
                    <a:pt x="118" y="239"/>
                  </a:moveTo>
                  <a:lnTo>
                    <a:pt x="124" y="239"/>
                  </a:lnTo>
                  <a:lnTo>
                    <a:pt x="130" y="237"/>
                  </a:lnTo>
                  <a:lnTo>
                    <a:pt x="137" y="237"/>
                  </a:lnTo>
                  <a:lnTo>
                    <a:pt x="143" y="235"/>
                  </a:lnTo>
                  <a:lnTo>
                    <a:pt x="149" y="233"/>
                  </a:lnTo>
                  <a:lnTo>
                    <a:pt x="154" y="233"/>
                  </a:lnTo>
                  <a:lnTo>
                    <a:pt x="158" y="232"/>
                  </a:lnTo>
                  <a:lnTo>
                    <a:pt x="166" y="230"/>
                  </a:lnTo>
                  <a:lnTo>
                    <a:pt x="170" y="226"/>
                  </a:lnTo>
                  <a:lnTo>
                    <a:pt x="175" y="224"/>
                  </a:lnTo>
                  <a:lnTo>
                    <a:pt x="179" y="220"/>
                  </a:lnTo>
                  <a:lnTo>
                    <a:pt x="185" y="218"/>
                  </a:lnTo>
                  <a:lnTo>
                    <a:pt x="189" y="214"/>
                  </a:lnTo>
                  <a:lnTo>
                    <a:pt x="194" y="211"/>
                  </a:lnTo>
                  <a:lnTo>
                    <a:pt x="198" y="207"/>
                  </a:lnTo>
                  <a:lnTo>
                    <a:pt x="204" y="203"/>
                  </a:lnTo>
                  <a:lnTo>
                    <a:pt x="206" y="199"/>
                  </a:lnTo>
                  <a:lnTo>
                    <a:pt x="209" y="194"/>
                  </a:lnTo>
                  <a:lnTo>
                    <a:pt x="213" y="190"/>
                  </a:lnTo>
                  <a:lnTo>
                    <a:pt x="217" y="186"/>
                  </a:lnTo>
                  <a:lnTo>
                    <a:pt x="219" y="180"/>
                  </a:lnTo>
                  <a:lnTo>
                    <a:pt x="223" y="175"/>
                  </a:lnTo>
                  <a:lnTo>
                    <a:pt x="227" y="169"/>
                  </a:lnTo>
                  <a:lnTo>
                    <a:pt x="229" y="165"/>
                  </a:lnTo>
                  <a:lnTo>
                    <a:pt x="230" y="159"/>
                  </a:lnTo>
                  <a:lnTo>
                    <a:pt x="232" y="154"/>
                  </a:lnTo>
                  <a:lnTo>
                    <a:pt x="234" y="148"/>
                  </a:lnTo>
                  <a:lnTo>
                    <a:pt x="236" y="142"/>
                  </a:lnTo>
                  <a:lnTo>
                    <a:pt x="236" y="137"/>
                  </a:lnTo>
                  <a:lnTo>
                    <a:pt x="236" y="129"/>
                  </a:lnTo>
                  <a:lnTo>
                    <a:pt x="238" y="123"/>
                  </a:lnTo>
                  <a:lnTo>
                    <a:pt x="238" y="118"/>
                  </a:lnTo>
                  <a:lnTo>
                    <a:pt x="238" y="112"/>
                  </a:lnTo>
                  <a:lnTo>
                    <a:pt x="236" y="106"/>
                  </a:lnTo>
                  <a:lnTo>
                    <a:pt x="236" y="99"/>
                  </a:lnTo>
                  <a:lnTo>
                    <a:pt x="236" y="93"/>
                  </a:lnTo>
                  <a:lnTo>
                    <a:pt x="234" y="87"/>
                  </a:lnTo>
                  <a:lnTo>
                    <a:pt x="232" y="81"/>
                  </a:lnTo>
                  <a:lnTo>
                    <a:pt x="230" y="76"/>
                  </a:lnTo>
                  <a:lnTo>
                    <a:pt x="229" y="72"/>
                  </a:lnTo>
                  <a:lnTo>
                    <a:pt x="227" y="66"/>
                  </a:lnTo>
                  <a:lnTo>
                    <a:pt x="223" y="61"/>
                  </a:lnTo>
                  <a:lnTo>
                    <a:pt x="219" y="55"/>
                  </a:lnTo>
                  <a:lnTo>
                    <a:pt x="217" y="51"/>
                  </a:lnTo>
                  <a:lnTo>
                    <a:pt x="213" y="45"/>
                  </a:lnTo>
                  <a:lnTo>
                    <a:pt x="209" y="42"/>
                  </a:lnTo>
                  <a:lnTo>
                    <a:pt x="206" y="38"/>
                  </a:lnTo>
                  <a:lnTo>
                    <a:pt x="204" y="34"/>
                  </a:lnTo>
                  <a:lnTo>
                    <a:pt x="198" y="30"/>
                  </a:lnTo>
                  <a:lnTo>
                    <a:pt x="194" y="24"/>
                  </a:lnTo>
                  <a:lnTo>
                    <a:pt x="189" y="21"/>
                  </a:lnTo>
                  <a:lnTo>
                    <a:pt x="185" y="19"/>
                  </a:lnTo>
                  <a:lnTo>
                    <a:pt x="179" y="15"/>
                  </a:lnTo>
                  <a:lnTo>
                    <a:pt x="175" y="13"/>
                  </a:lnTo>
                  <a:lnTo>
                    <a:pt x="170" y="9"/>
                  </a:lnTo>
                  <a:lnTo>
                    <a:pt x="166" y="7"/>
                  </a:lnTo>
                  <a:lnTo>
                    <a:pt x="158" y="5"/>
                  </a:lnTo>
                  <a:lnTo>
                    <a:pt x="154" y="4"/>
                  </a:lnTo>
                  <a:lnTo>
                    <a:pt x="149" y="2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99" y="0"/>
                  </a:lnTo>
                  <a:lnTo>
                    <a:pt x="95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6" y="5"/>
                  </a:lnTo>
                  <a:lnTo>
                    <a:pt x="73" y="7"/>
                  </a:lnTo>
                  <a:lnTo>
                    <a:pt x="67" y="9"/>
                  </a:lnTo>
                  <a:lnTo>
                    <a:pt x="61" y="13"/>
                  </a:lnTo>
                  <a:lnTo>
                    <a:pt x="56" y="15"/>
                  </a:lnTo>
                  <a:lnTo>
                    <a:pt x="52" y="19"/>
                  </a:lnTo>
                  <a:lnTo>
                    <a:pt x="46" y="21"/>
                  </a:lnTo>
                  <a:lnTo>
                    <a:pt x="42" y="24"/>
                  </a:lnTo>
                  <a:lnTo>
                    <a:pt x="38" y="30"/>
                  </a:lnTo>
                  <a:lnTo>
                    <a:pt x="35" y="34"/>
                  </a:lnTo>
                  <a:lnTo>
                    <a:pt x="31" y="38"/>
                  </a:lnTo>
                  <a:lnTo>
                    <a:pt x="27" y="42"/>
                  </a:lnTo>
                  <a:lnTo>
                    <a:pt x="21" y="45"/>
                  </a:lnTo>
                  <a:lnTo>
                    <a:pt x="19" y="51"/>
                  </a:lnTo>
                  <a:lnTo>
                    <a:pt x="16" y="55"/>
                  </a:lnTo>
                  <a:lnTo>
                    <a:pt x="14" y="61"/>
                  </a:lnTo>
                  <a:lnTo>
                    <a:pt x="10" y="66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2" y="93"/>
                  </a:lnTo>
                  <a:lnTo>
                    <a:pt x="0" y="99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23"/>
                  </a:lnTo>
                  <a:lnTo>
                    <a:pt x="0" y="129"/>
                  </a:lnTo>
                  <a:lnTo>
                    <a:pt x="0" y="137"/>
                  </a:lnTo>
                  <a:lnTo>
                    <a:pt x="2" y="142"/>
                  </a:lnTo>
                  <a:lnTo>
                    <a:pt x="2" y="148"/>
                  </a:lnTo>
                  <a:lnTo>
                    <a:pt x="4" y="154"/>
                  </a:lnTo>
                  <a:lnTo>
                    <a:pt x="6" y="159"/>
                  </a:lnTo>
                  <a:lnTo>
                    <a:pt x="8" y="165"/>
                  </a:lnTo>
                  <a:lnTo>
                    <a:pt x="10" y="169"/>
                  </a:lnTo>
                  <a:lnTo>
                    <a:pt x="14" y="175"/>
                  </a:lnTo>
                  <a:lnTo>
                    <a:pt x="16" y="180"/>
                  </a:lnTo>
                  <a:lnTo>
                    <a:pt x="19" y="186"/>
                  </a:lnTo>
                  <a:lnTo>
                    <a:pt x="21" y="190"/>
                  </a:lnTo>
                  <a:lnTo>
                    <a:pt x="27" y="194"/>
                  </a:lnTo>
                  <a:lnTo>
                    <a:pt x="31" y="199"/>
                  </a:lnTo>
                  <a:lnTo>
                    <a:pt x="35" y="203"/>
                  </a:lnTo>
                  <a:lnTo>
                    <a:pt x="38" y="207"/>
                  </a:lnTo>
                  <a:lnTo>
                    <a:pt x="42" y="211"/>
                  </a:lnTo>
                  <a:lnTo>
                    <a:pt x="46" y="214"/>
                  </a:lnTo>
                  <a:lnTo>
                    <a:pt x="52" y="218"/>
                  </a:lnTo>
                  <a:lnTo>
                    <a:pt x="56" y="220"/>
                  </a:lnTo>
                  <a:lnTo>
                    <a:pt x="61" y="224"/>
                  </a:lnTo>
                  <a:lnTo>
                    <a:pt x="67" y="226"/>
                  </a:lnTo>
                  <a:lnTo>
                    <a:pt x="73" y="230"/>
                  </a:lnTo>
                  <a:lnTo>
                    <a:pt x="76" y="232"/>
                  </a:lnTo>
                  <a:lnTo>
                    <a:pt x="82" y="233"/>
                  </a:lnTo>
                  <a:lnTo>
                    <a:pt x="88" y="233"/>
                  </a:lnTo>
                  <a:lnTo>
                    <a:pt x="95" y="235"/>
                  </a:lnTo>
                  <a:lnTo>
                    <a:pt x="99" y="237"/>
                  </a:lnTo>
                  <a:lnTo>
                    <a:pt x="107" y="237"/>
                  </a:lnTo>
                  <a:lnTo>
                    <a:pt x="113" y="239"/>
                  </a:lnTo>
                  <a:lnTo>
                    <a:pt x="118" y="239"/>
                  </a:lnTo>
                  <a:lnTo>
                    <a:pt x="118" y="23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125"/>
            <p:cNvSpPr>
              <a:spLocks/>
            </p:cNvSpPr>
            <p:nvPr/>
          </p:nvSpPr>
          <p:spPr bwMode="auto">
            <a:xfrm>
              <a:off x="5414849" y="3513352"/>
              <a:ext cx="489471" cy="484980"/>
            </a:xfrm>
            <a:custGeom>
              <a:avLst/>
              <a:gdLst>
                <a:gd name="T0" fmla="*/ 120 w 219"/>
                <a:gd name="T1" fmla="*/ 217 h 217"/>
                <a:gd name="T2" fmla="*/ 135 w 219"/>
                <a:gd name="T3" fmla="*/ 213 h 217"/>
                <a:gd name="T4" fmla="*/ 150 w 219"/>
                <a:gd name="T5" fmla="*/ 209 h 217"/>
                <a:gd name="T6" fmla="*/ 166 w 219"/>
                <a:gd name="T7" fmla="*/ 202 h 217"/>
                <a:gd name="T8" fmla="*/ 177 w 219"/>
                <a:gd name="T9" fmla="*/ 192 h 217"/>
                <a:gd name="T10" fmla="*/ 188 w 219"/>
                <a:gd name="T11" fmla="*/ 183 h 217"/>
                <a:gd name="T12" fmla="*/ 200 w 219"/>
                <a:gd name="T13" fmla="*/ 169 h 217"/>
                <a:gd name="T14" fmla="*/ 207 w 219"/>
                <a:gd name="T15" fmla="*/ 156 h 217"/>
                <a:gd name="T16" fmla="*/ 213 w 219"/>
                <a:gd name="T17" fmla="*/ 143 h 217"/>
                <a:gd name="T18" fmla="*/ 217 w 219"/>
                <a:gd name="T19" fmla="*/ 126 h 217"/>
                <a:gd name="T20" fmla="*/ 219 w 219"/>
                <a:gd name="T21" fmla="*/ 111 h 217"/>
                <a:gd name="T22" fmla="*/ 217 w 219"/>
                <a:gd name="T23" fmla="*/ 92 h 217"/>
                <a:gd name="T24" fmla="*/ 213 w 219"/>
                <a:gd name="T25" fmla="*/ 76 h 217"/>
                <a:gd name="T26" fmla="*/ 207 w 219"/>
                <a:gd name="T27" fmla="*/ 61 h 217"/>
                <a:gd name="T28" fmla="*/ 200 w 219"/>
                <a:gd name="T29" fmla="*/ 48 h 217"/>
                <a:gd name="T30" fmla="*/ 188 w 219"/>
                <a:gd name="T31" fmla="*/ 35 h 217"/>
                <a:gd name="T32" fmla="*/ 177 w 219"/>
                <a:gd name="T33" fmla="*/ 23 h 217"/>
                <a:gd name="T34" fmla="*/ 166 w 219"/>
                <a:gd name="T35" fmla="*/ 16 h 217"/>
                <a:gd name="T36" fmla="*/ 150 w 219"/>
                <a:gd name="T37" fmla="*/ 8 h 217"/>
                <a:gd name="T38" fmla="*/ 135 w 219"/>
                <a:gd name="T39" fmla="*/ 2 h 217"/>
                <a:gd name="T40" fmla="*/ 120 w 219"/>
                <a:gd name="T41" fmla="*/ 0 h 217"/>
                <a:gd name="T42" fmla="*/ 103 w 219"/>
                <a:gd name="T43" fmla="*/ 0 h 217"/>
                <a:gd name="T44" fmla="*/ 86 w 219"/>
                <a:gd name="T45" fmla="*/ 2 h 217"/>
                <a:gd name="T46" fmla="*/ 71 w 219"/>
                <a:gd name="T47" fmla="*/ 6 h 217"/>
                <a:gd name="T48" fmla="*/ 57 w 219"/>
                <a:gd name="T49" fmla="*/ 12 h 217"/>
                <a:gd name="T50" fmla="*/ 44 w 219"/>
                <a:gd name="T51" fmla="*/ 21 h 217"/>
                <a:gd name="T52" fmla="*/ 33 w 219"/>
                <a:gd name="T53" fmla="*/ 33 h 217"/>
                <a:gd name="T54" fmla="*/ 21 w 219"/>
                <a:gd name="T55" fmla="*/ 44 h 217"/>
                <a:gd name="T56" fmla="*/ 14 w 219"/>
                <a:gd name="T57" fmla="*/ 57 h 217"/>
                <a:gd name="T58" fmla="*/ 8 w 219"/>
                <a:gd name="T59" fmla="*/ 71 h 217"/>
                <a:gd name="T60" fmla="*/ 2 w 219"/>
                <a:gd name="T61" fmla="*/ 88 h 217"/>
                <a:gd name="T62" fmla="*/ 0 w 219"/>
                <a:gd name="T63" fmla="*/ 103 h 217"/>
                <a:gd name="T64" fmla="*/ 0 w 219"/>
                <a:gd name="T65" fmla="*/ 120 h 217"/>
                <a:gd name="T66" fmla="*/ 4 w 219"/>
                <a:gd name="T67" fmla="*/ 137 h 217"/>
                <a:gd name="T68" fmla="*/ 10 w 219"/>
                <a:gd name="T69" fmla="*/ 152 h 217"/>
                <a:gd name="T70" fmla="*/ 15 w 219"/>
                <a:gd name="T71" fmla="*/ 166 h 217"/>
                <a:gd name="T72" fmla="*/ 25 w 219"/>
                <a:gd name="T73" fmla="*/ 177 h 217"/>
                <a:gd name="T74" fmla="*/ 36 w 219"/>
                <a:gd name="T75" fmla="*/ 188 h 217"/>
                <a:gd name="T76" fmla="*/ 48 w 219"/>
                <a:gd name="T77" fmla="*/ 198 h 217"/>
                <a:gd name="T78" fmla="*/ 61 w 219"/>
                <a:gd name="T79" fmla="*/ 206 h 217"/>
                <a:gd name="T80" fmla="*/ 76 w 219"/>
                <a:gd name="T81" fmla="*/ 213 h 217"/>
                <a:gd name="T82" fmla="*/ 91 w 219"/>
                <a:gd name="T83" fmla="*/ 215 h 217"/>
                <a:gd name="T84" fmla="*/ 109 w 219"/>
                <a:gd name="T85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9" h="217">
                  <a:moveTo>
                    <a:pt x="109" y="217"/>
                  </a:moveTo>
                  <a:lnTo>
                    <a:pt x="112" y="217"/>
                  </a:lnTo>
                  <a:lnTo>
                    <a:pt x="120" y="217"/>
                  </a:lnTo>
                  <a:lnTo>
                    <a:pt x="124" y="215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1" y="213"/>
                  </a:lnTo>
                  <a:lnTo>
                    <a:pt x="147" y="209"/>
                  </a:lnTo>
                  <a:lnTo>
                    <a:pt x="150" y="209"/>
                  </a:lnTo>
                  <a:lnTo>
                    <a:pt x="156" y="206"/>
                  </a:lnTo>
                  <a:lnTo>
                    <a:pt x="160" y="204"/>
                  </a:lnTo>
                  <a:lnTo>
                    <a:pt x="166" y="202"/>
                  </a:lnTo>
                  <a:lnTo>
                    <a:pt x="169" y="198"/>
                  </a:lnTo>
                  <a:lnTo>
                    <a:pt x="173" y="196"/>
                  </a:lnTo>
                  <a:lnTo>
                    <a:pt x="177" y="192"/>
                  </a:lnTo>
                  <a:lnTo>
                    <a:pt x="181" y="188"/>
                  </a:lnTo>
                  <a:lnTo>
                    <a:pt x="187" y="187"/>
                  </a:lnTo>
                  <a:lnTo>
                    <a:pt x="188" y="183"/>
                  </a:lnTo>
                  <a:lnTo>
                    <a:pt x="192" y="177"/>
                  </a:lnTo>
                  <a:lnTo>
                    <a:pt x="196" y="173"/>
                  </a:lnTo>
                  <a:lnTo>
                    <a:pt x="200" y="169"/>
                  </a:lnTo>
                  <a:lnTo>
                    <a:pt x="202" y="166"/>
                  </a:lnTo>
                  <a:lnTo>
                    <a:pt x="206" y="160"/>
                  </a:lnTo>
                  <a:lnTo>
                    <a:pt x="207" y="156"/>
                  </a:lnTo>
                  <a:lnTo>
                    <a:pt x="209" y="152"/>
                  </a:lnTo>
                  <a:lnTo>
                    <a:pt x="211" y="147"/>
                  </a:lnTo>
                  <a:lnTo>
                    <a:pt x="213" y="143"/>
                  </a:lnTo>
                  <a:lnTo>
                    <a:pt x="215" y="137"/>
                  </a:lnTo>
                  <a:lnTo>
                    <a:pt x="215" y="131"/>
                  </a:lnTo>
                  <a:lnTo>
                    <a:pt x="217" y="126"/>
                  </a:lnTo>
                  <a:lnTo>
                    <a:pt x="217" y="120"/>
                  </a:lnTo>
                  <a:lnTo>
                    <a:pt x="217" y="114"/>
                  </a:lnTo>
                  <a:lnTo>
                    <a:pt x="219" y="111"/>
                  </a:lnTo>
                  <a:lnTo>
                    <a:pt x="217" y="103"/>
                  </a:lnTo>
                  <a:lnTo>
                    <a:pt x="217" y="97"/>
                  </a:lnTo>
                  <a:lnTo>
                    <a:pt x="217" y="92"/>
                  </a:lnTo>
                  <a:lnTo>
                    <a:pt x="215" y="88"/>
                  </a:lnTo>
                  <a:lnTo>
                    <a:pt x="215" y="82"/>
                  </a:lnTo>
                  <a:lnTo>
                    <a:pt x="213" y="76"/>
                  </a:lnTo>
                  <a:lnTo>
                    <a:pt x="211" y="71"/>
                  </a:lnTo>
                  <a:lnTo>
                    <a:pt x="209" y="67"/>
                  </a:lnTo>
                  <a:lnTo>
                    <a:pt x="207" y="61"/>
                  </a:lnTo>
                  <a:lnTo>
                    <a:pt x="206" y="57"/>
                  </a:lnTo>
                  <a:lnTo>
                    <a:pt x="202" y="52"/>
                  </a:lnTo>
                  <a:lnTo>
                    <a:pt x="200" y="48"/>
                  </a:lnTo>
                  <a:lnTo>
                    <a:pt x="196" y="44"/>
                  </a:lnTo>
                  <a:lnTo>
                    <a:pt x="192" y="40"/>
                  </a:lnTo>
                  <a:lnTo>
                    <a:pt x="188" y="35"/>
                  </a:lnTo>
                  <a:lnTo>
                    <a:pt x="187" y="33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21"/>
                  </a:lnTo>
                  <a:lnTo>
                    <a:pt x="169" y="17"/>
                  </a:lnTo>
                  <a:lnTo>
                    <a:pt x="166" y="16"/>
                  </a:lnTo>
                  <a:lnTo>
                    <a:pt x="160" y="12"/>
                  </a:lnTo>
                  <a:lnTo>
                    <a:pt x="156" y="10"/>
                  </a:lnTo>
                  <a:lnTo>
                    <a:pt x="150" y="8"/>
                  </a:lnTo>
                  <a:lnTo>
                    <a:pt x="147" y="6"/>
                  </a:lnTo>
                  <a:lnTo>
                    <a:pt x="141" y="4"/>
                  </a:lnTo>
                  <a:lnTo>
                    <a:pt x="135" y="2"/>
                  </a:lnTo>
                  <a:lnTo>
                    <a:pt x="130" y="2"/>
                  </a:lnTo>
                  <a:lnTo>
                    <a:pt x="124" y="0"/>
                  </a:lnTo>
                  <a:lnTo>
                    <a:pt x="120" y="0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1" y="0"/>
                  </a:lnTo>
                  <a:lnTo>
                    <a:pt x="86" y="2"/>
                  </a:lnTo>
                  <a:lnTo>
                    <a:pt x="80" y="2"/>
                  </a:lnTo>
                  <a:lnTo>
                    <a:pt x="76" y="4"/>
                  </a:lnTo>
                  <a:lnTo>
                    <a:pt x="71" y="6"/>
                  </a:lnTo>
                  <a:lnTo>
                    <a:pt x="67" y="8"/>
                  </a:lnTo>
                  <a:lnTo>
                    <a:pt x="61" y="10"/>
                  </a:lnTo>
                  <a:lnTo>
                    <a:pt x="57" y="12"/>
                  </a:lnTo>
                  <a:lnTo>
                    <a:pt x="52" y="16"/>
                  </a:lnTo>
                  <a:lnTo>
                    <a:pt x="48" y="17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6" y="29"/>
                  </a:lnTo>
                  <a:lnTo>
                    <a:pt x="33" y="33"/>
                  </a:lnTo>
                  <a:lnTo>
                    <a:pt x="29" y="35"/>
                  </a:lnTo>
                  <a:lnTo>
                    <a:pt x="25" y="40"/>
                  </a:lnTo>
                  <a:lnTo>
                    <a:pt x="21" y="44"/>
                  </a:lnTo>
                  <a:lnTo>
                    <a:pt x="19" y="48"/>
                  </a:lnTo>
                  <a:lnTo>
                    <a:pt x="15" y="52"/>
                  </a:lnTo>
                  <a:lnTo>
                    <a:pt x="14" y="57"/>
                  </a:lnTo>
                  <a:lnTo>
                    <a:pt x="12" y="61"/>
                  </a:lnTo>
                  <a:lnTo>
                    <a:pt x="10" y="67"/>
                  </a:lnTo>
                  <a:lnTo>
                    <a:pt x="8" y="71"/>
                  </a:lnTo>
                  <a:lnTo>
                    <a:pt x="4" y="76"/>
                  </a:lnTo>
                  <a:lnTo>
                    <a:pt x="4" y="82"/>
                  </a:lnTo>
                  <a:lnTo>
                    <a:pt x="2" y="88"/>
                  </a:lnTo>
                  <a:lnTo>
                    <a:pt x="2" y="92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2" y="126"/>
                  </a:lnTo>
                  <a:lnTo>
                    <a:pt x="2" y="131"/>
                  </a:lnTo>
                  <a:lnTo>
                    <a:pt x="4" y="137"/>
                  </a:lnTo>
                  <a:lnTo>
                    <a:pt x="4" y="143"/>
                  </a:lnTo>
                  <a:lnTo>
                    <a:pt x="8" y="147"/>
                  </a:lnTo>
                  <a:lnTo>
                    <a:pt x="10" y="152"/>
                  </a:lnTo>
                  <a:lnTo>
                    <a:pt x="12" y="156"/>
                  </a:lnTo>
                  <a:lnTo>
                    <a:pt x="14" y="160"/>
                  </a:lnTo>
                  <a:lnTo>
                    <a:pt x="15" y="166"/>
                  </a:lnTo>
                  <a:lnTo>
                    <a:pt x="19" y="169"/>
                  </a:lnTo>
                  <a:lnTo>
                    <a:pt x="21" y="173"/>
                  </a:lnTo>
                  <a:lnTo>
                    <a:pt x="25" y="177"/>
                  </a:lnTo>
                  <a:lnTo>
                    <a:pt x="29" y="183"/>
                  </a:lnTo>
                  <a:lnTo>
                    <a:pt x="33" y="187"/>
                  </a:lnTo>
                  <a:lnTo>
                    <a:pt x="36" y="188"/>
                  </a:lnTo>
                  <a:lnTo>
                    <a:pt x="40" y="192"/>
                  </a:lnTo>
                  <a:lnTo>
                    <a:pt x="44" y="196"/>
                  </a:lnTo>
                  <a:lnTo>
                    <a:pt x="48" y="198"/>
                  </a:lnTo>
                  <a:lnTo>
                    <a:pt x="52" y="202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7" y="209"/>
                  </a:lnTo>
                  <a:lnTo>
                    <a:pt x="71" y="209"/>
                  </a:lnTo>
                  <a:lnTo>
                    <a:pt x="76" y="213"/>
                  </a:lnTo>
                  <a:lnTo>
                    <a:pt x="80" y="213"/>
                  </a:lnTo>
                  <a:lnTo>
                    <a:pt x="86" y="215"/>
                  </a:lnTo>
                  <a:lnTo>
                    <a:pt x="91" y="215"/>
                  </a:lnTo>
                  <a:lnTo>
                    <a:pt x="97" y="217"/>
                  </a:lnTo>
                  <a:lnTo>
                    <a:pt x="103" y="217"/>
                  </a:lnTo>
                  <a:lnTo>
                    <a:pt x="109" y="217"/>
                  </a:lnTo>
                  <a:lnTo>
                    <a:pt x="109" y="217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131"/>
            <p:cNvSpPr>
              <a:spLocks/>
            </p:cNvSpPr>
            <p:nvPr/>
          </p:nvSpPr>
          <p:spPr bwMode="auto">
            <a:xfrm>
              <a:off x="6892244" y="4285727"/>
              <a:ext cx="314339" cy="359245"/>
            </a:xfrm>
            <a:custGeom>
              <a:avLst/>
              <a:gdLst>
                <a:gd name="T0" fmla="*/ 59 w 141"/>
                <a:gd name="T1" fmla="*/ 2 h 162"/>
                <a:gd name="T2" fmla="*/ 68 w 141"/>
                <a:gd name="T3" fmla="*/ 6 h 162"/>
                <a:gd name="T4" fmla="*/ 78 w 141"/>
                <a:gd name="T5" fmla="*/ 6 h 162"/>
                <a:gd name="T6" fmla="*/ 87 w 141"/>
                <a:gd name="T7" fmla="*/ 4 h 162"/>
                <a:gd name="T8" fmla="*/ 97 w 141"/>
                <a:gd name="T9" fmla="*/ 2 h 162"/>
                <a:gd name="T10" fmla="*/ 106 w 141"/>
                <a:gd name="T11" fmla="*/ 2 h 162"/>
                <a:gd name="T12" fmla="*/ 116 w 141"/>
                <a:gd name="T13" fmla="*/ 4 h 162"/>
                <a:gd name="T14" fmla="*/ 124 w 141"/>
                <a:gd name="T15" fmla="*/ 12 h 162"/>
                <a:gd name="T16" fmla="*/ 124 w 141"/>
                <a:gd name="T17" fmla="*/ 21 h 162"/>
                <a:gd name="T18" fmla="*/ 120 w 141"/>
                <a:gd name="T19" fmla="*/ 29 h 162"/>
                <a:gd name="T20" fmla="*/ 124 w 141"/>
                <a:gd name="T21" fmla="*/ 36 h 162"/>
                <a:gd name="T22" fmla="*/ 129 w 141"/>
                <a:gd name="T23" fmla="*/ 46 h 162"/>
                <a:gd name="T24" fmla="*/ 135 w 141"/>
                <a:gd name="T25" fmla="*/ 55 h 162"/>
                <a:gd name="T26" fmla="*/ 139 w 141"/>
                <a:gd name="T27" fmla="*/ 63 h 162"/>
                <a:gd name="T28" fmla="*/ 139 w 141"/>
                <a:gd name="T29" fmla="*/ 71 h 162"/>
                <a:gd name="T30" fmla="*/ 133 w 141"/>
                <a:gd name="T31" fmla="*/ 76 h 162"/>
                <a:gd name="T32" fmla="*/ 124 w 141"/>
                <a:gd name="T33" fmla="*/ 82 h 162"/>
                <a:gd name="T34" fmla="*/ 124 w 141"/>
                <a:gd name="T35" fmla="*/ 88 h 162"/>
                <a:gd name="T36" fmla="*/ 129 w 141"/>
                <a:gd name="T37" fmla="*/ 101 h 162"/>
                <a:gd name="T38" fmla="*/ 127 w 141"/>
                <a:gd name="T39" fmla="*/ 112 h 162"/>
                <a:gd name="T40" fmla="*/ 122 w 141"/>
                <a:gd name="T41" fmla="*/ 124 h 162"/>
                <a:gd name="T42" fmla="*/ 110 w 141"/>
                <a:gd name="T43" fmla="*/ 133 h 162"/>
                <a:gd name="T44" fmla="*/ 97 w 141"/>
                <a:gd name="T45" fmla="*/ 143 h 162"/>
                <a:gd name="T46" fmla="*/ 82 w 141"/>
                <a:gd name="T47" fmla="*/ 150 h 162"/>
                <a:gd name="T48" fmla="*/ 70 w 141"/>
                <a:gd name="T49" fmla="*/ 154 h 162"/>
                <a:gd name="T50" fmla="*/ 61 w 141"/>
                <a:gd name="T51" fmla="*/ 156 h 162"/>
                <a:gd name="T52" fmla="*/ 53 w 141"/>
                <a:gd name="T53" fmla="*/ 158 h 162"/>
                <a:gd name="T54" fmla="*/ 44 w 141"/>
                <a:gd name="T55" fmla="*/ 158 h 162"/>
                <a:gd name="T56" fmla="*/ 34 w 141"/>
                <a:gd name="T57" fmla="*/ 160 h 162"/>
                <a:gd name="T58" fmla="*/ 25 w 141"/>
                <a:gd name="T59" fmla="*/ 162 h 162"/>
                <a:gd name="T60" fmla="*/ 17 w 141"/>
                <a:gd name="T61" fmla="*/ 160 h 162"/>
                <a:gd name="T62" fmla="*/ 11 w 141"/>
                <a:gd name="T63" fmla="*/ 156 h 162"/>
                <a:gd name="T64" fmla="*/ 10 w 141"/>
                <a:gd name="T65" fmla="*/ 147 h 162"/>
                <a:gd name="T66" fmla="*/ 11 w 141"/>
                <a:gd name="T67" fmla="*/ 137 h 162"/>
                <a:gd name="T68" fmla="*/ 11 w 141"/>
                <a:gd name="T69" fmla="*/ 128 h 162"/>
                <a:gd name="T70" fmla="*/ 11 w 141"/>
                <a:gd name="T71" fmla="*/ 120 h 162"/>
                <a:gd name="T72" fmla="*/ 11 w 141"/>
                <a:gd name="T73" fmla="*/ 110 h 162"/>
                <a:gd name="T74" fmla="*/ 11 w 141"/>
                <a:gd name="T75" fmla="*/ 103 h 162"/>
                <a:gd name="T76" fmla="*/ 10 w 141"/>
                <a:gd name="T77" fmla="*/ 95 h 162"/>
                <a:gd name="T78" fmla="*/ 4 w 141"/>
                <a:gd name="T79" fmla="*/ 84 h 162"/>
                <a:gd name="T80" fmla="*/ 4 w 141"/>
                <a:gd name="T81" fmla="*/ 74 h 162"/>
                <a:gd name="T82" fmla="*/ 13 w 141"/>
                <a:gd name="T83" fmla="*/ 63 h 162"/>
                <a:gd name="T84" fmla="*/ 19 w 141"/>
                <a:gd name="T85" fmla="*/ 52 h 162"/>
                <a:gd name="T86" fmla="*/ 23 w 141"/>
                <a:gd name="T87" fmla="*/ 40 h 162"/>
                <a:gd name="T88" fmla="*/ 25 w 141"/>
                <a:gd name="T89" fmla="*/ 27 h 162"/>
                <a:gd name="T90" fmla="*/ 30 w 141"/>
                <a:gd name="T91" fmla="*/ 15 h 162"/>
                <a:gd name="T92" fmla="*/ 38 w 141"/>
                <a:gd name="T93" fmla="*/ 6 h 162"/>
                <a:gd name="T94" fmla="*/ 44 w 141"/>
                <a:gd name="T95" fmla="*/ 2 h 162"/>
                <a:gd name="T96" fmla="*/ 51 w 141"/>
                <a:gd name="T97" fmla="*/ 0 h 162"/>
                <a:gd name="T98" fmla="*/ 57 w 141"/>
                <a:gd name="T9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1" h="162">
                  <a:moveTo>
                    <a:pt x="57" y="0"/>
                  </a:moveTo>
                  <a:lnTo>
                    <a:pt x="59" y="2"/>
                  </a:lnTo>
                  <a:lnTo>
                    <a:pt x="63" y="4"/>
                  </a:lnTo>
                  <a:lnTo>
                    <a:pt x="68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4"/>
                  </a:lnTo>
                  <a:lnTo>
                    <a:pt x="87" y="4"/>
                  </a:lnTo>
                  <a:lnTo>
                    <a:pt x="93" y="4"/>
                  </a:lnTo>
                  <a:lnTo>
                    <a:pt x="97" y="2"/>
                  </a:lnTo>
                  <a:lnTo>
                    <a:pt x="103" y="2"/>
                  </a:lnTo>
                  <a:lnTo>
                    <a:pt x="106" y="2"/>
                  </a:lnTo>
                  <a:lnTo>
                    <a:pt x="112" y="2"/>
                  </a:lnTo>
                  <a:lnTo>
                    <a:pt x="116" y="4"/>
                  </a:lnTo>
                  <a:lnTo>
                    <a:pt x="120" y="8"/>
                  </a:lnTo>
                  <a:lnTo>
                    <a:pt x="124" y="12"/>
                  </a:lnTo>
                  <a:lnTo>
                    <a:pt x="127" y="17"/>
                  </a:lnTo>
                  <a:lnTo>
                    <a:pt x="124" y="21"/>
                  </a:lnTo>
                  <a:lnTo>
                    <a:pt x="122" y="25"/>
                  </a:lnTo>
                  <a:lnTo>
                    <a:pt x="120" y="29"/>
                  </a:lnTo>
                  <a:lnTo>
                    <a:pt x="122" y="33"/>
                  </a:lnTo>
                  <a:lnTo>
                    <a:pt x="124" y="36"/>
                  </a:lnTo>
                  <a:lnTo>
                    <a:pt x="125" y="42"/>
                  </a:lnTo>
                  <a:lnTo>
                    <a:pt x="129" y="46"/>
                  </a:lnTo>
                  <a:lnTo>
                    <a:pt x="133" y="52"/>
                  </a:lnTo>
                  <a:lnTo>
                    <a:pt x="135" y="55"/>
                  </a:lnTo>
                  <a:lnTo>
                    <a:pt x="137" y="59"/>
                  </a:lnTo>
                  <a:lnTo>
                    <a:pt x="139" y="63"/>
                  </a:lnTo>
                  <a:lnTo>
                    <a:pt x="141" y="67"/>
                  </a:lnTo>
                  <a:lnTo>
                    <a:pt x="139" y="71"/>
                  </a:lnTo>
                  <a:lnTo>
                    <a:pt x="137" y="74"/>
                  </a:lnTo>
                  <a:lnTo>
                    <a:pt x="133" y="76"/>
                  </a:lnTo>
                  <a:lnTo>
                    <a:pt x="127" y="80"/>
                  </a:lnTo>
                  <a:lnTo>
                    <a:pt x="124" y="82"/>
                  </a:lnTo>
                  <a:lnTo>
                    <a:pt x="118" y="82"/>
                  </a:lnTo>
                  <a:lnTo>
                    <a:pt x="124" y="88"/>
                  </a:lnTo>
                  <a:lnTo>
                    <a:pt x="127" y="93"/>
                  </a:lnTo>
                  <a:lnTo>
                    <a:pt x="129" y="101"/>
                  </a:lnTo>
                  <a:lnTo>
                    <a:pt x="129" y="107"/>
                  </a:lnTo>
                  <a:lnTo>
                    <a:pt x="127" y="112"/>
                  </a:lnTo>
                  <a:lnTo>
                    <a:pt x="125" y="118"/>
                  </a:lnTo>
                  <a:lnTo>
                    <a:pt x="122" y="124"/>
                  </a:lnTo>
                  <a:lnTo>
                    <a:pt x="116" y="129"/>
                  </a:lnTo>
                  <a:lnTo>
                    <a:pt x="110" y="133"/>
                  </a:lnTo>
                  <a:lnTo>
                    <a:pt x="105" y="139"/>
                  </a:lnTo>
                  <a:lnTo>
                    <a:pt x="97" y="143"/>
                  </a:lnTo>
                  <a:lnTo>
                    <a:pt x="89" y="147"/>
                  </a:lnTo>
                  <a:lnTo>
                    <a:pt x="82" y="150"/>
                  </a:lnTo>
                  <a:lnTo>
                    <a:pt x="76" y="152"/>
                  </a:lnTo>
                  <a:lnTo>
                    <a:pt x="70" y="154"/>
                  </a:lnTo>
                  <a:lnTo>
                    <a:pt x="67" y="158"/>
                  </a:lnTo>
                  <a:lnTo>
                    <a:pt x="61" y="156"/>
                  </a:lnTo>
                  <a:lnTo>
                    <a:pt x="57" y="158"/>
                  </a:lnTo>
                  <a:lnTo>
                    <a:pt x="53" y="158"/>
                  </a:lnTo>
                  <a:lnTo>
                    <a:pt x="49" y="158"/>
                  </a:lnTo>
                  <a:lnTo>
                    <a:pt x="44" y="158"/>
                  </a:lnTo>
                  <a:lnTo>
                    <a:pt x="40" y="160"/>
                  </a:lnTo>
                  <a:lnTo>
                    <a:pt x="34" y="160"/>
                  </a:lnTo>
                  <a:lnTo>
                    <a:pt x="30" y="162"/>
                  </a:lnTo>
                  <a:lnTo>
                    <a:pt x="25" y="162"/>
                  </a:lnTo>
                  <a:lnTo>
                    <a:pt x="21" y="162"/>
                  </a:lnTo>
                  <a:lnTo>
                    <a:pt x="17" y="160"/>
                  </a:lnTo>
                  <a:lnTo>
                    <a:pt x="13" y="158"/>
                  </a:lnTo>
                  <a:lnTo>
                    <a:pt x="11" y="156"/>
                  </a:lnTo>
                  <a:lnTo>
                    <a:pt x="10" y="152"/>
                  </a:lnTo>
                  <a:lnTo>
                    <a:pt x="10" y="147"/>
                  </a:lnTo>
                  <a:lnTo>
                    <a:pt x="11" y="141"/>
                  </a:lnTo>
                  <a:lnTo>
                    <a:pt x="11" y="137"/>
                  </a:lnTo>
                  <a:lnTo>
                    <a:pt x="11" y="131"/>
                  </a:lnTo>
                  <a:lnTo>
                    <a:pt x="11" y="128"/>
                  </a:lnTo>
                  <a:lnTo>
                    <a:pt x="11" y="124"/>
                  </a:lnTo>
                  <a:lnTo>
                    <a:pt x="11" y="120"/>
                  </a:lnTo>
                  <a:lnTo>
                    <a:pt x="11" y="114"/>
                  </a:lnTo>
                  <a:lnTo>
                    <a:pt x="11" y="110"/>
                  </a:lnTo>
                  <a:lnTo>
                    <a:pt x="11" y="107"/>
                  </a:lnTo>
                  <a:lnTo>
                    <a:pt x="11" y="103"/>
                  </a:lnTo>
                  <a:lnTo>
                    <a:pt x="10" y="99"/>
                  </a:lnTo>
                  <a:lnTo>
                    <a:pt x="10" y="95"/>
                  </a:lnTo>
                  <a:lnTo>
                    <a:pt x="8" y="91"/>
                  </a:lnTo>
                  <a:lnTo>
                    <a:pt x="4" y="84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10" y="69"/>
                  </a:lnTo>
                  <a:lnTo>
                    <a:pt x="13" y="63"/>
                  </a:lnTo>
                  <a:lnTo>
                    <a:pt x="17" y="57"/>
                  </a:lnTo>
                  <a:lnTo>
                    <a:pt x="19" y="52"/>
                  </a:lnTo>
                  <a:lnTo>
                    <a:pt x="21" y="46"/>
                  </a:lnTo>
                  <a:lnTo>
                    <a:pt x="23" y="40"/>
                  </a:lnTo>
                  <a:lnTo>
                    <a:pt x="25" y="34"/>
                  </a:lnTo>
                  <a:lnTo>
                    <a:pt x="25" y="27"/>
                  </a:lnTo>
                  <a:lnTo>
                    <a:pt x="29" y="21"/>
                  </a:lnTo>
                  <a:lnTo>
                    <a:pt x="30" y="15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42" y="4"/>
                  </a:lnTo>
                  <a:lnTo>
                    <a:pt x="44" y="2"/>
                  </a:lnTo>
                  <a:lnTo>
                    <a:pt x="48" y="2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132"/>
            <p:cNvSpPr>
              <a:spLocks/>
            </p:cNvSpPr>
            <p:nvPr/>
          </p:nvSpPr>
          <p:spPr bwMode="auto">
            <a:xfrm>
              <a:off x="7004505" y="4326143"/>
              <a:ext cx="103284" cy="62868"/>
            </a:xfrm>
            <a:custGeom>
              <a:avLst/>
              <a:gdLst>
                <a:gd name="T0" fmla="*/ 21 w 46"/>
                <a:gd name="T1" fmla="*/ 0 h 29"/>
                <a:gd name="T2" fmla="*/ 25 w 46"/>
                <a:gd name="T3" fmla="*/ 4 h 29"/>
                <a:gd name="T4" fmla="*/ 31 w 46"/>
                <a:gd name="T5" fmla="*/ 6 h 29"/>
                <a:gd name="T6" fmla="*/ 38 w 46"/>
                <a:gd name="T7" fmla="*/ 6 h 29"/>
                <a:gd name="T8" fmla="*/ 46 w 46"/>
                <a:gd name="T9" fmla="*/ 8 h 29"/>
                <a:gd name="T10" fmla="*/ 44 w 46"/>
                <a:gd name="T11" fmla="*/ 12 h 29"/>
                <a:gd name="T12" fmla="*/ 42 w 46"/>
                <a:gd name="T13" fmla="*/ 15 h 29"/>
                <a:gd name="T14" fmla="*/ 38 w 46"/>
                <a:gd name="T15" fmla="*/ 19 h 29"/>
                <a:gd name="T16" fmla="*/ 37 w 46"/>
                <a:gd name="T17" fmla="*/ 23 h 29"/>
                <a:gd name="T18" fmla="*/ 31 w 46"/>
                <a:gd name="T19" fmla="*/ 25 h 29"/>
                <a:gd name="T20" fmla="*/ 27 w 46"/>
                <a:gd name="T21" fmla="*/ 27 h 29"/>
                <a:gd name="T22" fmla="*/ 21 w 46"/>
                <a:gd name="T23" fmla="*/ 27 h 29"/>
                <a:gd name="T24" fmla="*/ 16 w 46"/>
                <a:gd name="T25" fmla="*/ 29 h 29"/>
                <a:gd name="T26" fmla="*/ 10 w 46"/>
                <a:gd name="T27" fmla="*/ 29 h 29"/>
                <a:gd name="T28" fmla="*/ 6 w 46"/>
                <a:gd name="T29" fmla="*/ 29 h 29"/>
                <a:gd name="T30" fmla="*/ 2 w 46"/>
                <a:gd name="T31" fmla="*/ 27 h 29"/>
                <a:gd name="T32" fmla="*/ 2 w 46"/>
                <a:gd name="T33" fmla="*/ 25 h 29"/>
                <a:gd name="T34" fmla="*/ 0 w 46"/>
                <a:gd name="T35" fmla="*/ 23 h 29"/>
                <a:gd name="T36" fmla="*/ 0 w 46"/>
                <a:gd name="T37" fmla="*/ 19 h 29"/>
                <a:gd name="T38" fmla="*/ 4 w 46"/>
                <a:gd name="T39" fmla="*/ 15 h 29"/>
                <a:gd name="T40" fmla="*/ 10 w 46"/>
                <a:gd name="T41" fmla="*/ 10 h 29"/>
                <a:gd name="T42" fmla="*/ 12 w 46"/>
                <a:gd name="T43" fmla="*/ 6 h 29"/>
                <a:gd name="T44" fmla="*/ 16 w 46"/>
                <a:gd name="T45" fmla="*/ 4 h 29"/>
                <a:gd name="T46" fmla="*/ 19 w 46"/>
                <a:gd name="T47" fmla="*/ 2 h 29"/>
                <a:gd name="T48" fmla="*/ 21 w 46"/>
                <a:gd name="T49" fmla="*/ 0 h 29"/>
                <a:gd name="T50" fmla="*/ 21 w 46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9">
                  <a:moveTo>
                    <a:pt x="21" y="0"/>
                  </a:moveTo>
                  <a:lnTo>
                    <a:pt x="25" y="4"/>
                  </a:lnTo>
                  <a:lnTo>
                    <a:pt x="31" y="6"/>
                  </a:lnTo>
                  <a:lnTo>
                    <a:pt x="38" y="6"/>
                  </a:lnTo>
                  <a:lnTo>
                    <a:pt x="46" y="8"/>
                  </a:lnTo>
                  <a:lnTo>
                    <a:pt x="44" y="12"/>
                  </a:lnTo>
                  <a:lnTo>
                    <a:pt x="42" y="15"/>
                  </a:lnTo>
                  <a:lnTo>
                    <a:pt x="38" y="19"/>
                  </a:lnTo>
                  <a:lnTo>
                    <a:pt x="37" y="23"/>
                  </a:lnTo>
                  <a:lnTo>
                    <a:pt x="31" y="25"/>
                  </a:lnTo>
                  <a:lnTo>
                    <a:pt x="27" y="27"/>
                  </a:lnTo>
                  <a:lnTo>
                    <a:pt x="21" y="27"/>
                  </a:lnTo>
                  <a:lnTo>
                    <a:pt x="16" y="29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4" y="15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133"/>
            <p:cNvSpPr>
              <a:spLocks/>
            </p:cNvSpPr>
            <p:nvPr/>
          </p:nvSpPr>
          <p:spPr bwMode="auto">
            <a:xfrm>
              <a:off x="6991035" y="4433918"/>
              <a:ext cx="53887" cy="76338"/>
            </a:xfrm>
            <a:custGeom>
              <a:avLst/>
              <a:gdLst>
                <a:gd name="T0" fmla="*/ 24 w 24"/>
                <a:gd name="T1" fmla="*/ 0 h 34"/>
                <a:gd name="T2" fmla="*/ 23 w 24"/>
                <a:gd name="T3" fmla="*/ 4 h 34"/>
                <a:gd name="T4" fmla="*/ 23 w 24"/>
                <a:gd name="T5" fmla="*/ 9 h 34"/>
                <a:gd name="T6" fmla="*/ 23 w 24"/>
                <a:gd name="T7" fmla="*/ 13 h 34"/>
                <a:gd name="T8" fmla="*/ 23 w 24"/>
                <a:gd name="T9" fmla="*/ 19 h 34"/>
                <a:gd name="T10" fmla="*/ 21 w 24"/>
                <a:gd name="T11" fmla="*/ 23 h 34"/>
                <a:gd name="T12" fmla="*/ 21 w 24"/>
                <a:gd name="T13" fmla="*/ 26 h 34"/>
                <a:gd name="T14" fmla="*/ 19 w 24"/>
                <a:gd name="T15" fmla="*/ 30 h 34"/>
                <a:gd name="T16" fmla="*/ 17 w 24"/>
                <a:gd name="T17" fmla="*/ 34 h 34"/>
                <a:gd name="T18" fmla="*/ 13 w 24"/>
                <a:gd name="T19" fmla="*/ 30 h 34"/>
                <a:gd name="T20" fmla="*/ 7 w 24"/>
                <a:gd name="T21" fmla="*/ 28 h 34"/>
                <a:gd name="T22" fmla="*/ 4 w 24"/>
                <a:gd name="T23" fmla="*/ 24 h 34"/>
                <a:gd name="T24" fmla="*/ 0 w 24"/>
                <a:gd name="T25" fmla="*/ 24 h 34"/>
                <a:gd name="T26" fmla="*/ 4 w 24"/>
                <a:gd name="T27" fmla="*/ 17 h 34"/>
                <a:gd name="T28" fmla="*/ 9 w 24"/>
                <a:gd name="T29" fmla="*/ 9 h 34"/>
                <a:gd name="T30" fmla="*/ 17 w 24"/>
                <a:gd name="T31" fmla="*/ 4 h 34"/>
                <a:gd name="T32" fmla="*/ 24 w 24"/>
                <a:gd name="T33" fmla="*/ 0 h 34"/>
                <a:gd name="T34" fmla="*/ 24 w 24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34">
                  <a:moveTo>
                    <a:pt x="24" y="0"/>
                  </a:moveTo>
                  <a:lnTo>
                    <a:pt x="23" y="4"/>
                  </a:lnTo>
                  <a:lnTo>
                    <a:pt x="23" y="9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21" y="23"/>
                  </a:lnTo>
                  <a:lnTo>
                    <a:pt x="21" y="26"/>
                  </a:lnTo>
                  <a:lnTo>
                    <a:pt x="19" y="30"/>
                  </a:lnTo>
                  <a:lnTo>
                    <a:pt x="17" y="34"/>
                  </a:lnTo>
                  <a:lnTo>
                    <a:pt x="13" y="30"/>
                  </a:lnTo>
                  <a:lnTo>
                    <a:pt x="7" y="28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4" y="17"/>
                  </a:lnTo>
                  <a:lnTo>
                    <a:pt x="9" y="9"/>
                  </a:lnTo>
                  <a:lnTo>
                    <a:pt x="17" y="4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34"/>
            <p:cNvSpPr>
              <a:spLocks/>
            </p:cNvSpPr>
            <p:nvPr/>
          </p:nvSpPr>
          <p:spPr bwMode="auto">
            <a:xfrm>
              <a:off x="6977563" y="4456368"/>
              <a:ext cx="148189" cy="134717"/>
            </a:xfrm>
            <a:custGeom>
              <a:avLst/>
              <a:gdLst>
                <a:gd name="T0" fmla="*/ 53 w 67"/>
                <a:gd name="T1" fmla="*/ 0 h 61"/>
                <a:gd name="T2" fmla="*/ 57 w 67"/>
                <a:gd name="T3" fmla="*/ 4 h 61"/>
                <a:gd name="T4" fmla="*/ 61 w 67"/>
                <a:gd name="T5" fmla="*/ 8 h 61"/>
                <a:gd name="T6" fmla="*/ 63 w 67"/>
                <a:gd name="T7" fmla="*/ 14 h 61"/>
                <a:gd name="T8" fmla="*/ 67 w 67"/>
                <a:gd name="T9" fmla="*/ 17 h 61"/>
                <a:gd name="T10" fmla="*/ 67 w 67"/>
                <a:gd name="T11" fmla="*/ 21 h 61"/>
                <a:gd name="T12" fmla="*/ 67 w 67"/>
                <a:gd name="T13" fmla="*/ 27 h 61"/>
                <a:gd name="T14" fmla="*/ 67 w 67"/>
                <a:gd name="T15" fmla="*/ 31 h 61"/>
                <a:gd name="T16" fmla="*/ 67 w 67"/>
                <a:gd name="T17" fmla="*/ 36 h 61"/>
                <a:gd name="T18" fmla="*/ 63 w 67"/>
                <a:gd name="T19" fmla="*/ 38 h 61"/>
                <a:gd name="T20" fmla="*/ 61 w 67"/>
                <a:gd name="T21" fmla="*/ 44 h 61"/>
                <a:gd name="T22" fmla="*/ 59 w 67"/>
                <a:gd name="T23" fmla="*/ 46 h 61"/>
                <a:gd name="T24" fmla="*/ 55 w 67"/>
                <a:gd name="T25" fmla="*/ 50 h 61"/>
                <a:gd name="T26" fmla="*/ 49 w 67"/>
                <a:gd name="T27" fmla="*/ 52 h 61"/>
                <a:gd name="T28" fmla="*/ 46 w 67"/>
                <a:gd name="T29" fmla="*/ 53 h 61"/>
                <a:gd name="T30" fmla="*/ 40 w 67"/>
                <a:gd name="T31" fmla="*/ 55 h 61"/>
                <a:gd name="T32" fmla="*/ 34 w 67"/>
                <a:gd name="T33" fmla="*/ 55 h 61"/>
                <a:gd name="T34" fmla="*/ 32 w 67"/>
                <a:gd name="T35" fmla="*/ 55 h 61"/>
                <a:gd name="T36" fmla="*/ 29 w 67"/>
                <a:gd name="T37" fmla="*/ 57 h 61"/>
                <a:gd name="T38" fmla="*/ 23 w 67"/>
                <a:gd name="T39" fmla="*/ 57 h 61"/>
                <a:gd name="T40" fmla="*/ 19 w 67"/>
                <a:gd name="T41" fmla="*/ 59 h 61"/>
                <a:gd name="T42" fmla="*/ 11 w 67"/>
                <a:gd name="T43" fmla="*/ 59 h 61"/>
                <a:gd name="T44" fmla="*/ 8 w 67"/>
                <a:gd name="T45" fmla="*/ 59 h 61"/>
                <a:gd name="T46" fmla="*/ 4 w 67"/>
                <a:gd name="T47" fmla="*/ 61 h 61"/>
                <a:gd name="T48" fmla="*/ 2 w 67"/>
                <a:gd name="T49" fmla="*/ 61 h 61"/>
                <a:gd name="T50" fmla="*/ 0 w 67"/>
                <a:gd name="T51" fmla="*/ 57 h 61"/>
                <a:gd name="T52" fmla="*/ 0 w 67"/>
                <a:gd name="T53" fmla="*/ 55 h 61"/>
                <a:gd name="T54" fmla="*/ 0 w 67"/>
                <a:gd name="T55" fmla="*/ 52 h 61"/>
                <a:gd name="T56" fmla="*/ 0 w 67"/>
                <a:gd name="T57" fmla="*/ 48 h 61"/>
                <a:gd name="T58" fmla="*/ 0 w 67"/>
                <a:gd name="T59" fmla="*/ 44 h 61"/>
                <a:gd name="T60" fmla="*/ 0 w 67"/>
                <a:gd name="T61" fmla="*/ 40 h 61"/>
                <a:gd name="T62" fmla="*/ 0 w 67"/>
                <a:gd name="T63" fmla="*/ 36 h 61"/>
                <a:gd name="T64" fmla="*/ 0 w 67"/>
                <a:gd name="T65" fmla="*/ 34 h 61"/>
                <a:gd name="T66" fmla="*/ 0 w 67"/>
                <a:gd name="T67" fmla="*/ 38 h 61"/>
                <a:gd name="T68" fmla="*/ 2 w 67"/>
                <a:gd name="T69" fmla="*/ 42 h 61"/>
                <a:gd name="T70" fmla="*/ 2 w 67"/>
                <a:gd name="T71" fmla="*/ 44 h 61"/>
                <a:gd name="T72" fmla="*/ 4 w 67"/>
                <a:gd name="T73" fmla="*/ 46 h 61"/>
                <a:gd name="T74" fmla="*/ 10 w 67"/>
                <a:gd name="T75" fmla="*/ 50 h 61"/>
                <a:gd name="T76" fmla="*/ 13 w 67"/>
                <a:gd name="T77" fmla="*/ 52 h 61"/>
                <a:gd name="T78" fmla="*/ 19 w 67"/>
                <a:gd name="T79" fmla="*/ 52 h 61"/>
                <a:gd name="T80" fmla="*/ 25 w 67"/>
                <a:gd name="T81" fmla="*/ 52 h 61"/>
                <a:gd name="T82" fmla="*/ 30 w 67"/>
                <a:gd name="T83" fmla="*/ 48 h 61"/>
                <a:gd name="T84" fmla="*/ 34 w 67"/>
                <a:gd name="T85" fmla="*/ 46 h 61"/>
                <a:gd name="T86" fmla="*/ 40 w 67"/>
                <a:gd name="T87" fmla="*/ 42 h 61"/>
                <a:gd name="T88" fmla="*/ 44 w 67"/>
                <a:gd name="T89" fmla="*/ 36 h 61"/>
                <a:gd name="T90" fmla="*/ 48 w 67"/>
                <a:gd name="T91" fmla="*/ 31 h 61"/>
                <a:gd name="T92" fmla="*/ 51 w 67"/>
                <a:gd name="T93" fmla="*/ 25 h 61"/>
                <a:gd name="T94" fmla="*/ 53 w 67"/>
                <a:gd name="T95" fmla="*/ 19 h 61"/>
                <a:gd name="T96" fmla="*/ 55 w 67"/>
                <a:gd name="T97" fmla="*/ 14 h 61"/>
                <a:gd name="T98" fmla="*/ 55 w 67"/>
                <a:gd name="T99" fmla="*/ 8 h 61"/>
                <a:gd name="T100" fmla="*/ 53 w 67"/>
                <a:gd name="T101" fmla="*/ 2 h 61"/>
                <a:gd name="T102" fmla="*/ 53 w 67"/>
                <a:gd name="T103" fmla="*/ 0 h 61"/>
                <a:gd name="T104" fmla="*/ 53 w 67"/>
                <a:gd name="T10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1">
                  <a:moveTo>
                    <a:pt x="53" y="0"/>
                  </a:moveTo>
                  <a:lnTo>
                    <a:pt x="57" y="4"/>
                  </a:lnTo>
                  <a:lnTo>
                    <a:pt x="61" y="8"/>
                  </a:lnTo>
                  <a:lnTo>
                    <a:pt x="63" y="14"/>
                  </a:lnTo>
                  <a:lnTo>
                    <a:pt x="67" y="17"/>
                  </a:lnTo>
                  <a:lnTo>
                    <a:pt x="67" y="21"/>
                  </a:lnTo>
                  <a:lnTo>
                    <a:pt x="67" y="27"/>
                  </a:lnTo>
                  <a:lnTo>
                    <a:pt x="67" y="31"/>
                  </a:lnTo>
                  <a:lnTo>
                    <a:pt x="67" y="36"/>
                  </a:lnTo>
                  <a:lnTo>
                    <a:pt x="63" y="38"/>
                  </a:lnTo>
                  <a:lnTo>
                    <a:pt x="61" y="44"/>
                  </a:lnTo>
                  <a:lnTo>
                    <a:pt x="59" y="46"/>
                  </a:lnTo>
                  <a:lnTo>
                    <a:pt x="55" y="50"/>
                  </a:lnTo>
                  <a:lnTo>
                    <a:pt x="49" y="52"/>
                  </a:lnTo>
                  <a:lnTo>
                    <a:pt x="46" y="53"/>
                  </a:lnTo>
                  <a:lnTo>
                    <a:pt x="40" y="55"/>
                  </a:lnTo>
                  <a:lnTo>
                    <a:pt x="34" y="55"/>
                  </a:lnTo>
                  <a:lnTo>
                    <a:pt x="32" y="55"/>
                  </a:lnTo>
                  <a:lnTo>
                    <a:pt x="29" y="57"/>
                  </a:lnTo>
                  <a:lnTo>
                    <a:pt x="23" y="57"/>
                  </a:lnTo>
                  <a:lnTo>
                    <a:pt x="19" y="59"/>
                  </a:lnTo>
                  <a:lnTo>
                    <a:pt x="11" y="59"/>
                  </a:lnTo>
                  <a:lnTo>
                    <a:pt x="8" y="59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4" y="46"/>
                  </a:lnTo>
                  <a:lnTo>
                    <a:pt x="10" y="50"/>
                  </a:lnTo>
                  <a:lnTo>
                    <a:pt x="13" y="52"/>
                  </a:lnTo>
                  <a:lnTo>
                    <a:pt x="19" y="52"/>
                  </a:lnTo>
                  <a:lnTo>
                    <a:pt x="25" y="52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40" y="42"/>
                  </a:lnTo>
                  <a:lnTo>
                    <a:pt x="44" y="36"/>
                  </a:lnTo>
                  <a:lnTo>
                    <a:pt x="48" y="31"/>
                  </a:lnTo>
                  <a:lnTo>
                    <a:pt x="51" y="25"/>
                  </a:lnTo>
                  <a:lnTo>
                    <a:pt x="53" y="19"/>
                  </a:lnTo>
                  <a:lnTo>
                    <a:pt x="55" y="14"/>
                  </a:lnTo>
                  <a:lnTo>
                    <a:pt x="55" y="8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138"/>
            <p:cNvSpPr>
              <a:spLocks/>
            </p:cNvSpPr>
            <p:nvPr/>
          </p:nvSpPr>
          <p:spPr bwMode="auto">
            <a:xfrm>
              <a:off x="6048018" y="3935464"/>
              <a:ext cx="484981" cy="458037"/>
            </a:xfrm>
            <a:custGeom>
              <a:avLst/>
              <a:gdLst>
                <a:gd name="T0" fmla="*/ 142 w 216"/>
                <a:gd name="T1" fmla="*/ 8 h 206"/>
                <a:gd name="T2" fmla="*/ 155 w 216"/>
                <a:gd name="T3" fmla="*/ 10 h 206"/>
                <a:gd name="T4" fmla="*/ 169 w 216"/>
                <a:gd name="T5" fmla="*/ 12 h 206"/>
                <a:gd name="T6" fmla="*/ 180 w 216"/>
                <a:gd name="T7" fmla="*/ 16 h 206"/>
                <a:gd name="T8" fmla="*/ 188 w 216"/>
                <a:gd name="T9" fmla="*/ 23 h 206"/>
                <a:gd name="T10" fmla="*/ 188 w 216"/>
                <a:gd name="T11" fmla="*/ 38 h 206"/>
                <a:gd name="T12" fmla="*/ 190 w 216"/>
                <a:gd name="T13" fmla="*/ 56 h 206"/>
                <a:gd name="T14" fmla="*/ 197 w 216"/>
                <a:gd name="T15" fmla="*/ 67 h 206"/>
                <a:gd name="T16" fmla="*/ 209 w 216"/>
                <a:gd name="T17" fmla="*/ 80 h 206"/>
                <a:gd name="T18" fmla="*/ 214 w 216"/>
                <a:gd name="T19" fmla="*/ 92 h 206"/>
                <a:gd name="T20" fmla="*/ 214 w 216"/>
                <a:gd name="T21" fmla="*/ 107 h 206"/>
                <a:gd name="T22" fmla="*/ 213 w 216"/>
                <a:gd name="T23" fmla="*/ 126 h 206"/>
                <a:gd name="T24" fmla="*/ 209 w 216"/>
                <a:gd name="T25" fmla="*/ 145 h 206"/>
                <a:gd name="T26" fmla="*/ 203 w 216"/>
                <a:gd name="T27" fmla="*/ 162 h 206"/>
                <a:gd name="T28" fmla="*/ 197 w 216"/>
                <a:gd name="T29" fmla="*/ 181 h 206"/>
                <a:gd name="T30" fmla="*/ 188 w 216"/>
                <a:gd name="T31" fmla="*/ 196 h 206"/>
                <a:gd name="T32" fmla="*/ 173 w 216"/>
                <a:gd name="T33" fmla="*/ 204 h 206"/>
                <a:gd name="T34" fmla="*/ 155 w 216"/>
                <a:gd name="T35" fmla="*/ 196 h 206"/>
                <a:gd name="T36" fmla="*/ 140 w 216"/>
                <a:gd name="T37" fmla="*/ 185 h 206"/>
                <a:gd name="T38" fmla="*/ 125 w 216"/>
                <a:gd name="T39" fmla="*/ 173 h 206"/>
                <a:gd name="T40" fmla="*/ 110 w 216"/>
                <a:gd name="T41" fmla="*/ 173 h 206"/>
                <a:gd name="T42" fmla="*/ 102 w 216"/>
                <a:gd name="T43" fmla="*/ 181 h 206"/>
                <a:gd name="T44" fmla="*/ 98 w 216"/>
                <a:gd name="T45" fmla="*/ 192 h 206"/>
                <a:gd name="T46" fmla="*/ 91 w 216"/>
                <a:gd name="T47" fmla="*/ 202 h 206"/>
                <a:gd name="T48" fmla="*/ 78 w 216"/>
                <a:gd name="T49" fmla="*/ 204 h 206"/>
                <a:gd name="T50" fmla="*/ 62 w 216"/>
                <a:gd name="T51" fmla="*/ 194 h 206"/>
                <a:gd name="T52" fmla="*/ 45 w 216"/>
                <a:gd name="T53" fmla="*/ 181 h 206"/>
                <a:gd name="T54" fmla="*/ 30 w 216"/>
                <a:gd name="T55" fmla="*/ 170 h 206"/>
                <a:gd name="T56" fmla="*/ 13 w 216"/>
                <a:gd name="T57" fmla="*/ 160 h 206"/>
                <a:gd name="T58" fmla="*/ 1 w 216"/>
                <a:gd name="T59" fmla="*/ 143 h 206"/>
                <a:gd name="T60" fmla="*/ 0 w 216"/>
                <a:gd name="T61" fmla="*/ 126 h 206"/>
                <a:gd name="T62" fmla="*/ 5 w 216"/>
                <a:gd name="T63" fmla="*/ 107 h 206"/>
                <a:gd name="T64" fmla="*/ 19 w 216"/>
                <a:gd name="T65" fmla="*/ 94 h 206"/>
                <a:gd name="T66" fmla="*/ 32 w 216"/>
                <a:gd name="T67" fmla="*/ 82 h 206"/>
                <a:gd name="T68" fmla="*/ 36 w 216"/>
                <a:gd name="T69" fmla="*/ 65 h 206"/>
                <a:gd name="T70" fmla="*/ 38 w 216"/>
                <a:gd name="T71" fmla="*/ 44 h 206"/>
                <a:gd name="T72" fmla="*/ 43 w 216"/>
                <a:gd name="T73" fmla="*/ 27 h 206"/>
                <a:gd name="T74" fmla="*/ 53 w 216"/>
                <a:gd name="T75" fmla="*/ 14 h 206"/>
                <a:gd name="T76" fmla="*/ 64 w 216"/>
                <a:gd name="T77" fmla="*/ 10 h 206"/>
                <a:gd name="T78" fmla="*/ 78 w 216"/>
                <a:gd name="T79" fmla="*/ 14 h 206"/>
                <a:gd name="T80" fmla="*/ 95 w 216"/>
                <a:gd name="T81" fmla="*/ 10 h 206"/>
                <a:gd name="T82" fmla="*/ 112 w 216"/>
                <a:gd name="T83" fmla="*/ 6 h 206"/>
                <a:gd name="T84" fmla="*/ 129 w 216"/>
                <a:gd name="T85" fmla="*/ 4 h 206"/>
                <a:gd name="T86" fmla="*/ 136 w 216"/>
                <a:gd name="T8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206">
                  <a:moveTo>
                    <a:pt x="136" y="0"/>
                  </a:moveTo>
                  <a:lnTo>
                    <a:pt x="138" y="4"/>
                  </a:lnTo>
                  <a:lnTo>
                    <a:pt x="142" y="8"/>
                  </a:lnTo>
                  <a:lnTo>
                    <a:pt x="148" y="8"/>
                  </a:lnTo>
                  <a:lnTo>
                    <a:pt x="152" y="10"/>
                  </a:lnTo>
                  <a:lnTo>
                    <a:pt x="155" y="10"/>
                  </a:lnTo>
                  <a:lnTo>
                    <a:pt x="159" y="12"/>
                  </a:lnTo>
                  <a:lnTo>
                    <a:pt x="165" y="12"/>
                  </a:lnTo>
                  <a:lnTo>
                    <a:pt x="169" y="12"/>
                  </a:lnTo>
                  <a:lnTo>
                    <a:pt x="173" y="12"/>
                  </a:lnTo>
                  <a:lnTo>
                    <a:pt x="178" y="14"/>
                  </a:lnTo>
                  <a:lnTo>
                    <a:pt x="180" y="16"/>
                  </a:lnTo>
                  <a:lnTo>
                    <a:pt x="184" y="18"/>
                  </a:lnTo>
                  <a:lnTo>
                    <a:pt x="186" y="19"/>
                  </a:lnTo>
                  <a:lnTo>
                    <a:pt x="188" y="23"/>
                  </a:lnTo>
                  <a:lnTo>
                    <a:pt x="190" y="27"/>
                  </a:lnTo>
                  <a:lnTo>
                    <a:pt x="190" y="35"/>
                  </a:lnTo>
                  <a:lnTo>
                    <a:pt x="188" y="38"/>
                  </a:lnTo>
                  <a:lnTo>
                    <a:pt x="188" y="44"/>
                  </a:lnTo>
                  <a:lnTo>
                    <a:pt x="188" y="50"/>
                  </a:lnTo>
                  <a:lnTo>
                    <a:pt x="190" y="56"/>
                  </a:lnTo>
                  <a:lnTo>
                    <a:pt x="192" y="59"/>
                  </a:lnTo>
                  <a:lnTo>
                    <a:pt x="193" y="63"/>
                  </a:lnTo>
                  <a:lnTo>
                    <a:pt x="197" y="67"/>
                  </a:lnTo>
                  <a:lnTo>
                    <a:pt x="201" y="73"/>
                  </a:lnTo>
                  <a:lnTo>
                    <a:pt x="205" y="75"/>
                  </a:lnTo>
                  <a:lnTo>
                    <a:pt x="209" y="80"/>
                  </a:lnTo>
                  <a:lnTo>
                    <a:pt x="211" y="84"/>
                  </a:lnTo>
                  <a:lnTo>
                    <a:pt x="213" y="88"/>
                  </a:lnTo>
                  <a:lnTo>
                    <a:pt x="214" y="92"/>
                  </a:lnTo>
                  <a:lnTo>
                    <a:pt x="216" y="95"/>
                  </a:lnTo>
                  <a:lnTo>
                    <a:pt x="214" y="101"/>
                  </a:lnTo>
                  <a:lnTo>
                    <a:pt x="214" y="107"/>
                  </a:lnTo>
                  <a:lnTo>
                    <a:pt x="213" y="114"/>
                  </a:lnTo>
                  <a:lnTo>
                    <a:pt x="213" y="120"/>
                  </a:lnTo>
                  <a:lnTo>
                    <a:pt x="213" y="126"/>
                  </a:lnTo>
                  <a:lnTo>
                    <a:pt x="211" y="133"/>
                  </a:lnTo>
                  <a:lnTo>
                    <a:pt x="211" y="139"/>
                  </a:lnTo>
                  <a:lnTo>
                    <a:pt x="209" y="145"/>
                  </a:lnTo>
                  <a:lnTo>
                    <a:pt x="207" y="151"/>
                  </a:lnTo>
                  <a:lnTo>
                    <a:pt x="207" y="158"/>
                  </a:lnTo>
                  <a:lnTo>
                    <a:pt x="203" y="162"/>
                  </a:lnTo>
                  <a:lnTo>
                    <a:pt x="201" y="170"/>
                  </a:lnTo>
                  <a:lnTo>
                    <a:pt x="199" y="173"/>
                  </a:lnTo>
                  <a:lnTo>
                    <a:pt x="197" y="181"/>
                  </a:lnTo>
                  <a:lnTo>
                    <a:pt x="193" y="187"/>
                  </a:lnTo>
                  <a:lnTo>
                    <a:pt x="192" y="190"/>
                  </a:lnTo>
                  <a:lnTo>
                    <a:pt x="188" y="196"/>
                  </a:lnTo>
                  <a:lnTo>
                    <a:pt x="184" y="202"/>
                  </a:lnTo>
                  <a:lnTo>
                    <a:pt x="178" y="204"/>
                  </a:lnTo>
                  <a:lnTo>
                    <a:pt x="173" y="204"/>
                  </a:lnTo>
                  <a:lnTo>
                    <a:pt x="165" y="202"/>
                  </a:lnTo>
                  <a:lnTo>
                    <a:pt x="161" y="200"/>
                  </a:lnTo>
                  <a:lnTo>
                    <a:pt x="155" y="196"/>
                  </a:lnTo>
                  <a:lnTo>
                    <a:pt x="150" y="192"/>
                  </a:lnTo>
                  <a:lnTo>
                    <a:pt x="144" y="189"/>
                  </a:lnTo>
                  <a:lnTo>
                    <a:pt x="140" y="185"/>
                  </a:lnTo>
                  <a:lnTo>
                    <a:pt x="135" y="179"/>
                  </a:lnTo>
                  <a:lnTo>
                    <a:pt x="131" y="175"/>
                  </a:lnTo>
                  <a:lnTo>
                    <a:pt x="125" y="173"/>
                  </a:lnTo>
                  <a:lnTo>
                    <a:pt x="119" y="171"/>
                  </a:lnTo>
                  <a:lnTo>
                    <a:pt x="114" y="171"/>
                  </a:lnTo>
                  <a:lnTo>
                    <a:pt x="110" y="173"/>
                  </a:lnTo>
                  <a:lnTo>
                    <a:pt x="108" y="175"/>
                  </a:lnTo>
                  <a:lnTo>
                    <a:pt x="104" y="177"/>
                  </a:lnTo>
                  <a:lnTo>
                    <a:pt x="102" y="181"/>
                  </a:lnTo>
                  <a:lnTo>
                    <a:pt x="100" y="185"/>
                  </a:lnTo>
                  <a:lnTo>
                    <a:pt x="100" y="189"/>
                  </a:lnTo>
                  <a:lnTo>
                    <a:pt x="98" y="192"/>
                  </a:lnTo>
                  <a:lnTo>
                    <a:pt x="97" y="196"/>
                  </a:lnTo>
                  <a:lnTo>
                    <a:pt x="95" y="200"/>
                  </a:lnTo>
                  <a:lnTo>
                    <a:pt x="91" y="202"/>
                  </a:lnTo>
                  <a:lnTo>
                    <a:pt x="89" y="206"/>
                  </a:lnTo>
                  <a:lnTo>
                    <a:pt x="83" y="206"/>
                  </a:lnTo>
                  <a:lnTo>
                    <a:pt x="78" y="204"/>
                  </a:lnTo>
                  <a:lnTo>
                    <a:pt x="72" y="202"/>
                  </a:lnTo>
                  <a:lnTo>
                    <a:pt x="68" y="200"/>
                  </a:lnTo>
                  <a:lnTo>
                    <a:pt x="62" y="194"/>
                  </a:lnTo>
                  <a:lnTo>
                    <a:pt x="57" y="190"/>
                  </a:lnTo>
                  <a:lnTo>
                    <a:pt x="51" y="187"/>
                  </a:lnTo>
                  <a:lnTo>
                    <a:pt x="45" y="181"/>
                  </a:lnTo>
                  <a:lnTo>
                    <a:pt x="40" y="177"/>
                  </a:lnTo>
                  <a:lnTo>
                    <a:pt x="34" y="173"/>
                  </a:lnTo>
                  <a:lnTo>
                    <a:pt x="30" y="170"/>
                  </a:lnTo>
                  <a:lnTo>
                    <a:pt x="26" y="168"/>
                  </a:lnTo>
                  <a:lnTo>
                    <a:pt x="19" y="164"/>
                  </a:lnTo>
                  <a:lnTo>
                    <a:pt x="13" y="160"/>
                  </a:lnTo>
                  <a:lnTo>
                    <a:pt x="7" y="154"/>
                  </a:lnTo>
                  <a:lnTo>
                    <a:pt x="5" y="149"/>
                  </a:lnTo>
                  <a:lnTo>
                    <a:pt x="1" y="143"/>
                  </a:lnTo>
                  <a:lnTo>
                    <a:pt x="0" y="137"/>
                  </a:lnTo>
                  <a:lnTo>
                    <a:pt x="0" y="132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1" y="113"/>
                  </a:lnTo>
                  <a:lnTo>
                    <a:pt x="5" y="107"/>
                  </a:lnTo>
                  <a:lnTo>
                    <a:pt x="9" y="103"/>
                  </a:lnTo>
                  <a:lnTo>
                    <a:pt x="13" y="97"/>
                  </a:lnTo>
                  <a:lnTo>
                    <a:pt x="19" y="94"/>
                  </a:lnTo>
                  <a:lnTo>
                    <a:pt x="24" y="90"/>
                  </a:lnTo>
                  <a:lnTo>
                    <a:pt x="32" y="86"/>
                  </a:lnTo>
                  <a:lnTo>
                    <a:pt x="32" y="82"/>
                  </a:lnTo>
                  <a:lnTo>
                    <a:pt x="34" y="76"/>
                  </a:lnTo>
                  <a:lnTo>
                    <a:pt x="36" y="71"/>
                  </a:lnTo>
                  <a:lnTo>
                    <a:pt x="36" y="65"/>
                  </a:lnTo>
                  <a:lnTo>
                    <a:pt x="38" y="57"/>
                  </a:lnTo>
                  <a:lnTo>
                    <a:pt x="38" y="52"/>
                  </a:lnTo>
                  <a:lnTo>
                    <a:pt x="38" y="44"/>
                  </a:lnTo>
                  <a:lnTo>
                    <a:pt x="41" y="38"/>
                  </a:lnTo>
                  <a:lnTo>
                    <a:pt x="41" y="33"/>
                  </a:lnTo>
                  <a:lnTo>
                    <a:pt x="43" y="27"/>
                  </a:lnTo>
                  <a:lnTo>
                    <a:pt x="45" y="21"/>
                  </a:lnTo>
                  <a:lnTo>
                    <a:pt x="49" y="18"/>
                  </a:lnTo>
                  <a:lnTo>
                    <a:pt x="53" y="14"/>
                  </a:lnTo>
                  <a:lnTo>
                    <a:pt x="59" y="12"/>
                  </a:lnTo>
                  <a:lnTo>
                    <a:pt x="60" y="10"/>
                  </a:lnTo>
                  <a:lnTo>
                    <a:pt x="64" y="10"/>
                  </a:lnTo>
                  <a:lnTo>
                    <a:pt x="68" y="10"/>
                  </a:lnTo>
                  <a:lnTo>
                    <a:pt x="72" y="10"/>
                  </a:lnTo>
                  <a:lnTo>
                    <a:pt x="78" y="14"/>
                  </a:lnTo>
                  <a:lnTo>
                    <a:pt x="83" y="16"/>
                  </a:lnTo>
                  <a:lnTo>
                    <a:pt x="89" y="12"/>
                  </a:lnTo>
                  <a:lnTo>
                    <a:pt x="95" y="10"/>
                  </a:lnTo>
                  <a:lnTo>
                    <a:pt x="100" y="8"/>
                  </a:lnTo>
                  <a:lnTo>
                    <a:pt x="106" y="6"/>
                  </a:lnTo>
                  <a:lnTo>
                    <a:pt x="112" y="6"/>
                  </a:lnTo>
                  <a:lnTo>
                    <a:pt x="117" y="8"/>
                  </a:lnTo>
                  <a:lnTo>
                    <a:pt x="123" y="6"/>
                  </a:lnTo>
                  <a:lnTo>
                    <a:pt x="129" y="4"/>
                  </a:lnTo>
                  <a:lnTo>
                    <a:pt x="133" y="2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39"/>
            <p:cNvSpPr>
              <a:spLocks/>
            </p:cNvSpPr>
            <p:nvPr/>
          </p:nvSpPr>
          <p:spPr bwMode="auto">
            <a:xfrm>
              <a:off x="6290508" y="3980370"/>
              <a:ext cx="148189" cy="278414"/>
            </a:xfrm>
            <a:custGeom>
              <a:avLst/>
              <a:gdLst>
                <a:gd name="T0" fmla="*/ 9 w 66"/>
                <a:gd name="T1" fmla="*/ 4 h 124"/>
                <a:gd name="T2" fmla="*/ 9 w 66"/>
                <a:gd name="T3" fmla="*/ 16 h 124"/>
                <a:gd name="T4" fmla="*/ 11 w 66"/>
                <a:gd name="T5" fmla="*/ 27 h 124"/>
                <a:gd name="T6" fmla="*/ 15 w 66"/>
                <a:gd name="T7" fmla="*/ 33 h 124"/>
                <a:gd name="T8" fmla="*/ 21 w 66"/>
                <a:gd name="T9" fmla="*/ 36 h 124"/>
                <a:gd name="T10" fmla="*/ 25 w 66"/>
                <a:gd name="T11" fmla="*/ 35 h 124"/>
                <a:gd name="T12" fmla="*/ 28 w 66"/>
                <a:gd name="T13" fmla="*/ 25 h 124"/>
                <a:gd name="T14" fmla="*/ 32 w 66"/>
                <a:gd name="T15" fmla="*/ 16 h 124"/>
                <a:gd name="T16" fmla="*/ 36 w 66"/>
                <a:gd name="T17" fmla="*/ 8 h 124"/>
                <a:gd name="T18" fmla="*/ 38 w 66"/>
                <a:gd name="T19" fmla="*/ 6 h 124"/>
                <a:gd name="T20" fmla="*/ 44 w 66"/>
                <a:gd name="T21" fmla="*/ 12 h 124"/>
                <a:gd name="T22" fmla="*/ 51 w 66"/>
                <a:gd name="T23" fmla="*/ 16 h 124"/>
                <a:gd name="T24" fmla="*/ 59 w 66"/>
                <a:gd name="T25" fmla="*/ 17 h 124"/>
                <a:gd name="T26" fmla="*/ 57 w 66"/>
                <a:gd name="T27" fmla="*/ 23 h 124"/>
                <a:gd name="T28" fmla="*/ 51 w 66"/>
                <a:gd name="T29" fmla="*/ 27 h 124"/>
                <a:gd name="T30" fmla="*/ 44 w 66"/>
                <a:gd name="T31" fmla="*/ 35 h 124"/>
                <a:gd name="T32" fmla="*/ 44 w 66"/>
                <a:gd name="T33" fmla="*/ 44 h 124"/>
                <a:gd name="T34" fmla="*/ 49 w 66"/>
                <a:gd name="T35" fmla="*/ 50 h 124"/>
                <a:gd name="T36" fmla="*/ 57 w 66"/>
                <a:gd name="T37" fmla="*/ 50 h 124"/>
                <a:gd name="T38" fmla="*/ 63 w 66"/>
                <a:gd name="T39" fmla="*/ 55 h 124"/>
                <a:gd name="T40" fmla="*/ 63 w 66"/>
                <a:gd name="T41" fmla="*/ 65 h 124"/>
                <a:gd name="T42" fmla="*/ 65 w 66"/>
                <a:gd name="T43" fmla="*/ 74 h 124"/>
                <a:gd name="T44" fmla="*/ 65 w 66"/>
                <a:gd name="T45" fmla="*/ 86 h 124"/>
                <a:gd name="T46" fmla="*/ 65 w 66"/>
                <a:gd name="T47" fmla="*/ 95 h 124"/>
                <a:gd name="T48" fmla="*/ 65 w 66"/>
                <a:gd name="T49" fmla="*/ 103 h 124"/>
                <a:gd name="T50" fmla="*/ 63 w 66"/>
                <a:gd name="T51" fmla="*/ 112 h 124"/>
                <a:gd name="T52" fmla="*/ 57 w 66"/>
                <a:gd name="T53" fmla="*/ 120 h 124"/>
                <a:gd name="T54" fmla="*/ 53 w 66"/>
                <a:gd name="T55" fmla="*/ 116 h 124"/>
                <a:gd name="T56" fmla="*/ 53 w 66"/>
                <a:gd name="T57" fmla="*/ 103 h 124"/>
                <a:gd name="T58" fmla="*/ 51 w 66"/>
                <a:gd name="T59" fmla="*/ 92 h 124"/>
                <a:gd name="T60" fmla="*/ 49 w 66"/>
                <a:gd name="T61" fmla="*/ 80 h 124"/>
                <a:gd name="T62" fmla="*/ 46 w 66"/>
                <a:gd name="T63" fmla="*/ 71 h 124"/>
                <a:gd name="T64" fmla="*/ 40 w 66"/>
                <a:gd name="T65" fmla="*/ 61 h 124"/>
                <a:gd name="T66" fmla="*/ 30 w 66"/>
                <a:gd name="T67" fmla="*/ 54 h 124"/>
                <a:gd name="T68" fmla="*/ 21 w 66"/>
                <a:gd name="T69" fmla="*/ 46 h 124"/>
                <a:gd name="T70" fmla="*/ 9 w 66"/>
                <a:gd name="T71" fmla="*/ 42 h 124"/>
                <a:gd name="T72" fmla="*/ 4 w 66"/>
                <a:gd name="T73" fmla="*/ 38 h 124"/>
                <a:gd name="T74" fmla="*/ 0 w 66"/>
                <a:gd name="T75" fmla="*/ 31 h 124"/>
                <a:gd name="T76" fmla="*/ 0 w 66"/>
                <a:gd name="T77" fmla="*/ 17 h 124"/>
                <a:gd name="T78" fmla="*/ 4 w 66"/>
                <a:gd name="T79" fmla="*/ 6 h 124"/>
                <a:gd name="T80" fmla="*/ 6 w 66"/>
                <a:gd name="T8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" h="124">
                  <a:moveTo>
                    <a:pt x="6" y="0"/>
                  </a:moveTo>
                  <a:lnTo>
                    <a:pt x="9" y="4"/>
                  </a:lnTo>
                  <a:lnTo>
                    <a:pt x="9" y="10"/>
                  </a:lnTo>
                  <a:lnTo>
                    <a:pt x="9" y="16"/>
                  </a:lnTo>
                  <a:lnTo>
                    <a:pt x="9" y="21"/>
                  </a:lnTo>
                  <a:lnTo>
                    <a:pt x="11" y="27"/>
                  </a:lnTo>
                  <a:lnTo>
                    <a:pt x="13" y="31"/>
                  </a:lnTo>
                  <a:lnTo>
                    <a:pt x="15" y="33"/>
                  </a:lnTo>
                  <a:lnTo>
                    <a:pt x="17" y="35"/>
                  </a:lnTo>
                  <a:lnTo>
                    <a:pt x="21" y="36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7" y="31"/>
                  </a:lnTo>
                  <a:lnTo>
                    <a:pt x="28" y="25"/>
                  </a:lnTo>
                  <a:lnTo>
                    <a:pt x="30" y="21"/>
                  </a:lnTo>
                  <a:lnTo>
                    <a:pt x="32" y="16"/>
                  </a:lnTo>
                  <a:lnTo>
                    <a:pt x="34" y="12"/>
                  </a:lnTo>
                  <a:lnTo>
                    <a:pt x="36" y="8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9" y="14"/>
                  </a:lnTo>
                  <a:lnTo>
                    <a:pt x="51" y="16"/>
                  </a:lnTo>
                  <a:lnTo>
                    <a:pt x="55" y="17"/>
                  </a:lnTo>
                  <a:lnTo>
                    <a:pt x="59" y="17"/>
                  </a:lnTo>
                  <a:lnTo>
                    <a:pt x="61" y="21"/>
                  </a:lnTo>
                  <a:lnTo>
                    <a:pt x="57" y="23"/>
                  </a:lnTo>
                  <a:lnTo>
                    <a:pt x="53" y="25"/>
                  </a:lnTo>
                  <a:lnTo>
                    <a:pt x="51" y="27"/>
                  </a:lnTo>
                  <a:lnTo>
                    <a:pt x="49" y="31"/>
                  </a:lnTo>
                  <a:lnTo>
                    <a:pt x="44" y="35"/>
                  </a:lnTo>
                  <a:lnTo>
                    <a:pt x="44" y="40"/>
                  </a:lnTo>
                  <a:lnTo>
                    <a:pt x="44" y="44"/>
                  </a:lnTo>
                  <a:lnTo>
                    <a:pt x="47" y="50"/>
                  </a:lnTo>
                  <a:lnTo>
                    <a:pt x="49" y="50"/>
                  </a:lnTo>
                  <a:lnTo>
                    <a:pt x="53" y="50"/>
                  </a:lnTo>
                  <a:lnTo>
                    <a:pt x="57" y="50"/>
                  </a:lnTo>
                  <a:lnTo>
                    <a:pt x="63" y="52"/>
                  </a:lnTo>
                  <a:lnTo>
                    <a:pt x="63" y="55"/>
                  </a:lnTo>
                  <a:lnTo>
                    <a:pt x="63" y="61"/>
                  </a:lnTo>
                  <a:lnTo>
                    <a:pt x="63" y="65"/>
                  </a:lnTo>
                  <a:lnTo>
                    <a:pt x="63" y="71"/>
                  </a:lnTo>
                  <a:lnTo>
                    <a:pt x="65" y="74"/>
                  </a:lnTo>
                  <a:lnTo>
                    <a:pt x="65" y="80"/>
                  </a:lnTo>
                  <a:lnTo>
                    <a:pt x="65" y="86"/>
                  </a:lnTo>
                  <a:lnTo>
                    <a:pt x="66" y="92"/>
                  </a:lnTo>
                  <a:lnTo>
                    <a:pt x="65" y="95"/>
                  </a:lnTo>
                  <a:lnTo>
                    <a:pt x="65" y="99"/>
                  </a:lnTo>
                  <a:lnTo>
                    <a:pt x="65" y="103"/>
                  </a:lnTo>
                  <a:lnTo>
                    <a:pt x="65" y="109"/>
                  </a:lnTo>
                  <a:lnTo>
                    <a:pt x="63" y="112"/>
                  </a:lnTo>
                  <a:lnTo>
                    <a:pt x="61" y="116"/>
                  </a:lnTo>
                  <a:lnTo>
                    <a:pt x="57" y="120"/>
                  </a:lnTo>
                  <a:lnTo>
                    <a:pt x="53" y="124"/>
                  </a:lnTo>
                  <a:lnTo>
                    <a:pt x="53" y="116"/>
                  </a:lnTo>
                  <a:lnTo>
                    <a:pt x="53" y="111"/>
                  </a:lnTo>
                  <a:lnTo>
                    <a:pt x="53" y="103"/>
                  </a:lnTo>
                  <a:lnTo>
                    <a:pt x="53" y="97"/>
                  </a:lnTo>
                  <a:lnTo>
                    <a:pt x="51" y="92"/>
                  </a:lnTo>
                  <a:lnTo>
                    <a:pt x="51" y="86"/>
                  </a:lnTo>
                  <a:lnTo>
                    <a:pt x="49" y="80"/>
                  </a:lnTo>
                  <a:lnTo>
                    <a:pt x="49" y="76"/>
                  </a:lnTo>
                  <a:lnTo>
                    <a:pt x="46" y="71"/>
                  </a:lnTo>
                  <a:lnTo>
                    <a:pt x="44" y="65"/>
                  </a:lnTo>
                  <a:lnTo>
                    <a:pt x="40" y="61"/>
                  </a:lnTo>
                  <a:lnTo>
                    <a:pt x="36" y="57"/>
                  </a:lnTo>
                  <a:lnTo>
                    <a:pt x="30" y="54"/>
                  </a:lnTo>
                  <a:lnTo>
                    <a:pt x="27" y="50"/>
                  </a:lnTo>
                  <a:lnTo>
                    <a:pt x="21" y="46"/>
                  </a:lnTo>
                  <a:lnTo>
                    <a:pt x="13" y="44"/>
                  </a:lnTo>
                  <a:lnTo>
                    <a:pt x="9" y="42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4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40"/>
            <p:cNvSpPr>
              <a:spLocks/>
            </p:cNvSpPr>
            <p:nvPr/>
          </p:nvSpPr>
          <p:spPr bwMode="auto">
            <a:xfrm>
              <a:off x="6106394" y="4186934"/>
              <a:ext cx="26944" cy="76338"/>
            </a:xfrm>
            <a:custGeom>
              <a:avLst/>
              <a:gdLst>
                <a:gd name="T0" fmla="*/ 10 w 12"/>
                <a:gd name="T1" fmla="*/ 0 h 34"/>
                <a:gd name="T2" fmla="*/ 10 w 12"/>
                <a:gd name="T3" fmla="*/ 3 h 34"/>
                <a:gd name="T4" fmla="*/ 12 w 12"/>
                <a:gd name="T5" fmla="*/ 9 h 34"/>
                <a:gd name="T6" fmla="*/ 12 w 12"/>
                <a:gd name="T7" fmla="*/ 13 h 34"/>
                <a:gd name="T8" fmla="*/ 12 w 12"/>
                <a:gd name="T9" fmla="*/ 19 h 34"/>
                <a:gd name="T10" fmla="*/ 12 w 12"/>
                <a:gd name="T11" fmla="*/ 22 h 34"/>
                <a:gd name="T12" fmla="*/ 12 w 12"/>
                <a:gd name="T13" fmla="*/ 26 h 34"/>
                <a:gd name="T14" fmla="*/ 12 w 12"/>
                <a:gd name="T15" fmla="*/ 30 h 34"/>
                <a:gd name="T16" fmla="*/ 10 w 12"/>
                <a:gd name="T17" fmla="*/ 34 h 34"/>
                <a:gd name="T18" fmla="*/ 6 w 12"/>
                <a:gd name="T19" fmla="*/ 30 h 34"/>
                <a:gd name="T20" fmla="*/ 4 w 12"/>
                <a:gd name="T21" fmla="*/ 26 h 34"/>
                <a:gd name="T22" fmla="*/ 0 w 12"/>
                <a:gd name="T23" fmla="*/ 20 h 34"/>
                <a:gd name="T24" fmla="*/ 0 w 12"/>
                <a:gd name="T25" fmla="*/ 17 h 34"/>
                <a:gd name="T26" fmla="*/ 0 w 12"/>
                <a:gd name="T27" fmla="*/ 11 h 34"/>
                <a:gd name="T28" fmla="*/ 2 w 12"/>
                <a:gd name="T29" fmla="*/ 7 h 34"/>
                <a:gd name="T30" fmla="*/ 4 w 12"/>
                <a:gd name="T31" fmla="*/ 1 h 34"/>
                <a:gd name="T32" fmla="*/ 10 w 12"/>
                <a:gd name="T33" fmla="*/ 0 h 34"/>
                <a:gd name="T34" fmla="*/ 10 w 12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34">
                  <a:moveTo>
                    <a:pt x="10" y="0"/>
                  </a:moveTo>
                  <a:lnTo>
                    <a:pt x="10" y="3"/>
                  </a:lnTo>
                  <a:lnTo>
                    <a:pt x="12" y="9"/>
                  </a:lnTo>
                  <a:lnTo>
                    <a:pt x="12" y="13"/>
                  </a:lnTo>
                  <a:lnTo>
                    <a:pt x="12" y="19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2" y="30"/>
                  </a:lnTo>
                  <a:lnTo>
                    <a:pt x="10" y="34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41"/>
            <p:cNvSpPr>
              <a:spLocks/>
            </p:cNvSpPr>
            <p:nvPr/>
          </p:nvSpPr>
          <p:spPr bwMode="auto">
            <a:xfrm>
              <a:off x="6178243" y="4195916"/>
              <a:ext cx="121247" cy="89812"/>
            </a:xfrm>
            <a:custGeom>
              <a:avLst/>
              <a:gdLst>
                <a:gd name="T0" fmla="*/ 3 w 53"/>
                <a:gd name="T1" fmla="*/ 0 h 40"/>
                <a:gd name="T2" fmla="*/ 5 w 53"/>
                <a:gd name="T3" fmla="*/ 4 h 40"/>
                <a:gd name="T4" fmla="*/ 9 w 53"/>
                <a:gd name="T5" fmla="*/ 6 h 40"/>
                <a:gd name="T6" fmla="*/ 11 w 53"/>
                <a:gd name="T7" fmla="*/ 6 h 40"/>
                <a:gd name="T8" fmla="*/ 15 w 53"/>
                <a:gd name="T9" fmla="*/ 6 h 40"/>
                <a:gd name="T10" fmla="*/ 20 w 53"/>
                <a:gd name="T11" fmla="*/ 6 h 40"/>
                <a:gd name="T12" fmla="*/ 24 w 53"/>
                <a:gd name="T13" fmla="*/ 6 h 40"/>
                <a:gd name="T14" fmla="*/ 28 w 53"/>
                <a:gd name="T15" fmla="*/ 6 h 40"/>
                <a:gd name="T16" fmla="*/ 34 w 53"/>
                <a:gd name="T17" fmla="*/ 6 h 40"/>
                <a:gd name="T18" fmla="*/ 36 w 53"/>
                <a:gd name="T19" fmla="*/ 6 h 40"/>
                <a:gd name="T20" fmla="*/ 41 w 53"/>
                <a:gd name="T21" fmla="*/ 6 h 40"/>
                <a:gd name="T22" fmla="*/ 43 w 53"/>
                <a:gd name="T23" fmla="*/ 8 h 40"/>
                <a:gd name="T24" fmla="*/ 47 w 53"/>
                <a:gd name="T25" fmla="*/ 10 h 40"/>
                <a:gd name="T26" fmla="*/ 49 w 53"/>
                <a:gd name="T27" fmla="*/ 12 h 40"/>
                <a:gd name="T28" fmla="*/ 51 w 53"/>
                <a:gd name="T29" fmla="*/ 16 h 40"/>
                <a:gd name="T30" fmla="*/ 53 w 53"/>
                <a:gd name="T31" fmla="*/ 19 h 40"/>
                <a:gd name="T32" fmla="*/ 53 w 53"/>
                <a:gd name="T33" fmla="*/ 25 h 40"/>
                <a:gd name="T34" fmla="*/ 49 w 53"/>
                <a:gd name="T35" fmla="*/ 27 h 40"/>
                <a:gd name="T36" fmla="*/ 43 w 53"/>
                <a:gd name="T37" fmla="*/ 33 h 40"/>
                <a:gd name="T38" fmla="*/ 39 w 53"/>
                <a:gd name="T39" fmla="*/ 36 h 40"/>
                <a:gd name="T40" fmla="*/ 36 w 53"/>
                <a:gd name="T41" fmla="*/ 40 h 40"/>
                <a:gd name="T42" fmla="*/ 36 w 53"/>
                <a:gd name="T43" fmla="*/ 36 h 40"/>
                <a:gd name="T44" fmla="*/ 34 w 53"/>
                <a:gd name="T45" fmla="*/ 33 h 40"/>
                <a:gd name="T46" fmla="*/ 30 w 53"/>
                <a:gd name="T47" fmla="*/ 29 h 40"/>
                <a:gd name="T48" fmla="*/ 26 w 53"/>
                <a:gd name="T49" fmla="*/ 27 h 40"/>
                <a:gd name="T50" fmla="*/ 20 w 53"/>
                <a:gd name="T51" fmla="*/ 25 h 40"/>
                <a:gd name="T52" fmla="*/ 17 w 53"/>
                <a:gd name="T53" fmla="*/ 25 h 40"/>
                <a:gd name="T54" fmla="*/ 13 w 53"/>
                <a:gd name="T55" fmla="*/ 27 h 40"/>
                <a:gd name="T56" fmla="*/ 11 w 53"/>
                <a:gd name="T57" fmla="*/ 31 h 40"/>
                <a:gd name="T58" fmla="*/ 9 w 53"/>
                <a:gd name="T59" fmla="*/ 27 h 40"/>
                <a:gd name="T60" fmla="*/ 7 w 53"/>
                <a:gd name="T61" fmla="*/ 25 h 40"/>
                <a:gd name="T62" fmla="*/ 5 w 53"/>
                <a:gd name="T63" fmla="*/ 21 h 40"/>
                <a:gd name="T64" fmla="*/ 3 w 53"/>
                <a:gd name="T65" fmla="*/ 17 h 40"/>
                <a:gd name="T66" fmla="*/ 0 w 53"/>
                <a:gd name="T67" fmla="*/ 12 h 40"/>
                <a:gd name="T68" fmla="*/ 0 w 53"/>
                <a:gd name="T69" fmla="*/ 8 h 40"/>
                <a:gd name="T70" fmla="*/ 0 w 53"/>
                <a:gd name="T71" fmla="*/ 4 h 40"/>
                <a:gd name="T72" fmla="*/ 3 w 53"/>
                <a:gd name="T73" fmla="*/ 0 h 40"/>
                <a:gd name="T74" fmla="*/ 3 w 53"/>
                <a:gd name="T7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0">
                  <a:moveTo>
                    <a:pt x="3" y="0"/>
                  </a:moveTo>
                  <a:lnTo>
                    <a:pt x="5" y="4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20" y="6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41" y="6"/>
                  </a:lnTo>
                  <a:lnTo>
                    <a:pt x="43" y="8"/>
                  </a:lnTo>
                  <a:lnTo>
                    <a:pt x="47" y="10"/>
                  </a:lnTo>
                  <a:lnTo>
                    <a:pt x="49" y="12"/>
                  </a:lnTo>
                  <a:lnTo>
                    <a:pt x="51" y="16"/>
                  </a:lnTo>
                  <a:lnTo>
                    <a:pt x="53" y="19"/>
                  </a:lnTo>
                  <a:lnTo>
                    <a:pt x="53" y="25"/>
                  </a:lnTo>
                  <a:lnTo>
                    <a:pt x="49" y="27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40"/>
                  </a:lnTo>
                  <a:lnTo>
                    <a:pt x="36" y="36"/>
                  </a:lnTo>
                  <a:lnTo>
                    <a:pt x="34" y="33"/>
                  </a:lnTo>
                  <a:lnTo>
                    <a:pt x="30" y="29"/>
                  </a:lnTo>
                  <a:lnTo>
                    <a:pt x="26" y="27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9" y="27"/>
                  </a:lnTo>
                  <a:lnTo>
                    <a:pt x="7" y="25"/>
                  </a:lnTo>
                  <a:lnTo>
                    <a:pt x="5" y="21"/>
                  </a:lnTo>
                  <a:lnTo>
                    <a:pt x="3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44"/>
            <p:cNvSpPr>
              <a:spLocks/>
            </p:cNvSpPr>
            <p:nvPr/>
          </p:nvSpPr>
          <p:spPr bwMode="auto">
            <a:xfrm>
              <a:off x="5459754" y="3526825"/>
              <a:ext cx="413132" cy="426601"/>
            </a:xfrm>
            <a:custGeom>
              <a:avLst/>
              <a:gdLst>
                <a:gd name="T0" fmla="*/ 61 w 185"/>
                <a:gd name="T1" fmla="*/ 2 h 188"/>
                <a:gd name="T2" fmla="*/ 78 w 185"/>
                <a:gd name="T3" fmla="*/ 8 h 188"/>
                <a:gd name="T4" fmla="*/ 95 w 185"/>
                <a:gd name="T5" fmla="*/ 15 h 188"/>
                <a:gd name="T6" fmla="*/ 111 w 185"/>
                <a:gd name="T7" fmla="*/ 23 h 188"/>
                <a:gd name="T8" fmla="*/ 130 w 185"/>
                <a:gd name="T9" fmla="*/ 23 h 188"/>
                <a:gd name="T10" fmla="*/ 147 w 185"/>
                <a:gd name="T11" fmla="*/ 21 h 188"/>
                <a:gd name="T12" fmla="*/ 162 w 185"/>
                <a:gd name="T13" fmla="*/ 30 h 188"/>
                <a:gd name="T14" fmla="*/ 175 w 185"/>
                <a:gd name="T15" fmla="*/ 44 h 188"/>
                <a:gd name="T16" fmla="*/ 183 w 185"/>
                <a:gd name="T17" fmla="*/ 65 h 188"/>
                <a:gd name="T18" fmla="*/ 185 w 185"/>
                <a:gd name="T19" fmla="*/ 84 h 188"/>
                <a:gd name="T20" fmla="*/ 181 w 185"/>
                <a:gd name="T21" fmla="*/ 103 h 188"/>
                <a:gd name="T22" fmla="*/ 166 w 185"/>
                <a:gd name="T23" fmla="*/ 101 h 188"/>
                <a:gd name="T24" fmla="*/ 149 w 185"/>
                <a:gd name="T25" fmla="*/ 99 h 188"/>
                <a:gd name="T26" fmla="*/ 133 w 185"/>
                <a:gd name="T27" fmla="*/ 99 h 188"/>
                <a:gd name="T28" fmla="*/ 118 w 185"/>
                <a:gd name="T29" fmla="*/ 103 h 188"/>
                <a:gd name="T30" fmla="*/ 107 w 185"/>
                <a:gd name="T31" fmla="*/ 110 h 188"/>
                <a:gd name="T32" fmla="*/ 111 w 185"/>
                <a:gd name="T33" fmla="*/ 114 h 188"/>
                <a:gd name="T34" fmla="*/ 116 w 185"/>
                <a:gd name="T35" fmla="*/ 120 h 188"/>
                <a:gd name="T36" fmla="*/ 120 w 185"/>
                <a:gd name="T37" fmla="*/ 131 h 188"/>
                <a:gd name="T38" fmla="*/ 120 w 185"/>
                <a:gd name="T39" fmla="*/ 144 h 188"/>
                <a:gd name="T40" fmla="*/ 128 w 185"/>
                <a:gd name="T41" fmla="*/ 160 h 188"/>
                <a:gd name="T42" fmla="*/ 126 w 185"/>
                <a:gd name="T43" fmla="*/ 177 h 188"/>
                <a:gd name="T44" fmla="*/ 116 w 185"/>
                <a:gd name="T45" fmla="*/ 184 h 188"/>
                <a:gd name="T46" fmla="*/ 99 w 185"/>
                <a:gd name="T47" fmla="*/ 186 h 188"/>
                <a:gd name="T48" fmla="*/ 80 w 185"/>
                <a:gd name="T49" fmla="*/ 182 h 188"/>
                <a:gd name="T50" fmla="*/ 65 w 185"/>
                <a:gd name="T51" fmla="*/ 177 h 188"/>
                <a:gd name="T52" fmla="*/ 53 w 185"/>
                <a:gd name="T53" fmla="*/ 180 h 188"/>
                <a:gd name="T54" fmla="*/ 40 w 185"/>
                <a:gd name="T55" fmla="*/ 188 h 188"/>
                <a:gd name="T56" fmla="*/ 25 w 185"/>
                <a:gd name="T57" fmla="*/ 188 h 188"/>
                <a:gd name="T58" fmla="*/ 12 w 185"/>
                <a:gd name="T59" fmla="*/ 182 h 188"/>
                <a:gd name="T60" fmla="*/ 6 w 185"/>
                <a:gd name="T61" fmla="*/ 171 h 188"/>
                <a:gd name="T62" fmla="*/ 6 w 185"/>
                <a:gd name="T63" fmla="*/ 156 h 188"/>
                <a:gd name="T64" fmla="*/ 4 w 185"/>
                <a:gd name="T65" fmla="*/ 144 h 188"/>
                <a:gd name="T66" fmla="*/ 0 w 185"/>
                <a:gd name="T67" fmla="*/ 133 h 188"/>
                <a:gd name="T68" fmla="*/ 0 w 185"/>
                <a:gd name="T69" fmla="*/ 122 h 188"/>
                <a:gd name="T70" fmla="*/ 0 w 185"/>
                <a:gd name="T71" fmla="*/ 110 h 188"/>
                <a:gd name="T72" fmla="*/ 0 w 185"/>
                <a:gd name="T73" fmla="*/ 99 h 188"/>
                <a:gd name="T74" fmla="*/ 0 w 185"/>
                <a:gd name="T75" fmla="*/ 87 h 188"/>
                <a:gd name="T76" fmla="*/ 0 w 185"/>
                <a:gd name="T77" fmla="*/ 76 h 188"/>
                <a:gd name="T78" fmla="*/ 0 w 185"/>
                <a:gd name="T79" fmla="*/ 65 h 188"/>
                <a:gd name="T80" fmla="*/ 2 w 185"/>
                <a:gd name="T81" fmla="*/ 53 h 188"/>
                <a:gd name="T82" fmla="*/ 4 w 185"/>
                <a:gd name="T83" fmla="*/ 42 h 188"/>
                <a:gd name="T84" fmla="*/ 17 w 185"/>
                <a:gd name="T85" fmla="*/ 27 h 188"/>
                <a:gd name="T86" fmla="*/ 34 w 185"/>
                <a:gd name="T87" fmla="*/ 15 h 188"/>
                <a:gd name="T88" fmla="*/ 50 w 185"/>
                <a:gd name="T8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5" h="188">
                  <a:moveTo>
                    <a:pt x="50" y="0"/>
                  </a:moveTo>
                  <a:lnTo>
                    <a:pt x="55" y="0"/>
                  </a:lnTo>
                  <a:lnTo>
                    <a:pt x="61" y="2"/>
                  </a:lnTo>
                  <a:lnTo>
                    <a:pt x="69" y="4"/>
                  </a:lnTo>
                  <a:lnTo>
                    <a:pt x="74" y="6"/>
                  </a:lnTo>
                  <a:lnTo>
                    <a:pt x="78" y="8"/>
                  </a:lnTo>
                  <a:lnTo>
                    <a:pt x="84" y="11"/>
                  </a:lnTo>
                  <a:lnTo>
                    <a:pt x="90" y="13"/>
                  </a:lnTo>
                  <a:lnTo>
                    <a:pt x="95" y="15"/>
                  </a:lnTo>
                  <a:lnTo>
                    <a:pt x="101" y="17"/>
                  </a:lnTo>
                  <a:lnTo>
                    <a:pt x="107" y="21"/>
                  </a:lnTo>
                  <a:lnTo>
                    <a:pt x="111" y="23"/>
                  </a:lnTo>
                  <a:lnTo>
                    <a:pt x="118" y="23"/>
                  </a:lnTo>
                  <a:lnTo>
                    <a:pt x="122" y="23"/>
                  </a:lnTo>
                  <a:lnTo>
                    <a:pt x="130" y="23"/>
                  </a:lnTo>
                  <a:lnTo>
                    <a:pt x="135" y="23"/>
                  </a:lnTo>
                  <a:lnTo>
                    <a:pt x="141" y="21"/>
                  </a:lnTo>
                  <a:lnTo>
                    <a:pt x="147" y="21"/>
                  </a:lnTo>
                  <a:lnTo>
                    <a:pt x="152" y="23"/>
                  </a:lnTo>
                  <a:lnTo>
                    <a:pt x="158" y="25"/>
                  </a:lnTo>
                  <a:lnTo>
                    <a:pt x="162" y="30"/>
                  </a:lnTo>
                  <a:lnTo>
                    <a:pt x="168" y="34"/>
                  </a:lnTo>
                  <a:lnTo>
                    <a:pt x="171" y="40"/>
                  </a:lnTo>
                  <a:lnTo>
                    <a:pt x="175" y="44"/>
                  </a:lnTo>
                  <a:lnTo>
                    <a:pt x="179" y="51"/>
                  </a:lnTo>
                  <a:lnTo>
                    <a:pt x="181" y="57"/>
                  </a:lnTo>
                  <a:lnTo>
                    <a:pt x="183" y="65"/>
                  </a:lnTo>
                  <a:lnTo>
                    <a:pt x="183" y="70"/>
                  </a:lnTo>
                  <a:lnTo>
                    <a:pt x="185" y="78"/>
                  </a:lnTo>
                  <a:lnTo>
                    <a:pt x="185" y="84"/>
                  </a:lnTo>
                  <a:lnTo>
                    <a:pt x="185" y="91"/>
                  </a:lnTo>
                  <a:lnTo>
                    <a:pt x="181" y="95"/>
                  </a:lnTo>
                  <a:lnTo>
                    <a:pt x="181" y="103"/>
                  </a:lnTo>
                  <a:lnTo>
                    <a:pt x="175" y="101"/>
                  </a:lnTo>
                  <a:lnTo>
                    <a:pt x="169" y="101"/>
                  </a:lnTo>
                  <a:lnTo>
                    <a:pt x="166" y="101"/>
                  </a:lnTo>
                  <a:lnTo>
                    <a:pt x="160" y="101"/>
                  </a:lnTo>
                  <a:lnTo>
                    <a:pt x="154" y="99"/>
                  </a:lnTo>
                  <a:lnTo>
                    <a:pt x="149" y="99"/>
                  </a:lnTo>
                  <a:lnTo>
                    <a:pt x="143" y="99"/>
                  </a:lnTo>
                  <a:lnTo>
                    <a:pt x="139" y="99"/>
                  </a:lnTo>
                  <a:lnTo>
                    <a:pt x="133" y="99"/>
                  </a:lnTo>
                  <a:lnTo>
                    <a:pt x="128" y="99"/>
                  </a:lnTo>
                  <a:lnTo>
                    <a:pt x="122" y="101"/>
                  </a:lnTo>
                  <a:lnTo>
                    <a:pt x="118" y="103"/>
                  </a:lnTo>
                  <a:lnTo>
                    <a:pt x="114" y="104"/>
                  </a:lnTo>
                  <a:lnTo>
                    <a:pt x="111" y="106"/>
                  </a:lnTo>
                  <a:lnTo>
                    <a:pt x="107" y="110"/>
                  </a:lnTo>
                  <a:lnTo>
                    <a:pt x="103" y="114"/>
                  </a:lnTo>
                  <a:lnTo>
                    <a:pt x="107" y="114"/>
                  </a:lnTo>
                  <a:lnTo>
                    <a:pt x="111" y="114"/>
                  </a:lnTo>
                  <a:lnTo>
                    <a:pt x="112" y="116"/>
                  </a:lnTo>
                  <a:lnTo>
                    <a:pt x="116" y="118"/>
                  </a:lnTo>
                  <a:lnTo>
                    <a:pt x="116" y="120"/>
                  </a:lnTo>
                  <a:lnTo>
                    <a:pt x="118" y="123"/>
                  </a:lnTo>
                  <a:lnTo>
                    <a:pt x="118" y="127"/>
                  </a:lnTo>
                  <a:lnTo>
                    <a:pt x="120" y="131"/>
                  </a:lnTo>
                  <a:lnTo>
                    <a:pt x="120" y="135"/>
                  </a:lnTo>
                  <a:lnTo>
                    <a:pt x="120" y="139"/>
                  </a:lnTo>
                  <a:lnTo>
                    <a:pt x="120" y="144"/>
                  </a:lnTo>
                  <a:lnTo>
                    <a:pt x="120" y="148"/>
                  </a:lnTo>
                  <a:lnTo>
                    <a:pt x="122" y="154"/>
                  </a:lnTo>
                  <a:lnTo>
                    <a:pt x="128" y="160"/>
                  </a:lnTo>
                  <a:lnTo>
                    <a:pt x="128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4" y="180"/>
                  </a:lnTo>
                  <a:lnTo>
                    <a:pt x="120" y="182"/>
                  </a:lnTo>
                  <a:lnTo>
                    <a:pt x="116" y="184"/>
                  </a:lnTo>
                  <a:lnTo>
                    <a:pt x="111" y="186"/>
                  </a:lnTo>
                  <a:lnTo>
                    <a:pt x="105" y="186"/>
                  </a:lnTo>
                  <a:lnTo>
                    <a:pt x="99" y="186"/>
                  </a:lnTo>
                  <a:lnTo>
                    <a:pt x="92" y="186"/>
                  </a:lnTo>
                  <a:lnTo>
                    <a:pt x="86" y="184"/>
                  </a:lnTo>
                  <a:lnTo>
                    <a:pt x="80" y="182"/>
                  </a:lnTo>
                  <a:lnTo>
                    <a:pt x="74" y="180"/>
                  </a:lnTo>
                  <a:lnTo>
                    <a:pt x="69" y="179"/>
                  </a:lnTo>
                  <a:lnTo>
                    <a:pt x="65" y="177"/>
                  </a:lnTo>
                  <a:lnTo>
                    <a:pt x="61" y="175"/>
                  </a:lnTo>
                  <a:lnTo>
                    <a:pt x="57" y="177"/>
                  </a:lnTo>
                  <a:lnTo>
                    <a:pt x="53" y="180"/>
                  </a:lnTo>
                  <a:lnTo>
                    <a:pt x="50" y="184"/>
                  </a:lnTo>
                  <a:lnTo>
                    <a:pt x="46" y="186"/>
                  </a:lnTo>
                  <a:lnTo>
                    <a:pt x="40" y="188"/>
                  </a:lnTo>
                  <a:lnTo>
                    <a:pt x="34" y="188"/>
                  </a:lnTo>
                  <a:lnTo>
                    <a:pt x="31" y="188"/>
                  </a:lnTo>
                  <a:lnTo>
                    <a:pt x="25" y="188"/>
                  </a:lnTo>
                  <a:lnTo>
                    <a:pt x="19" y="186"/>
                  </a:lnTo>
                  <a:lnTo>
                    <a:pt x="15" y="184"/>
                  </a:lnTo>
                  <a:lnTo>
                    <a:pt x="12" y="182"/>
                  </a:lnTo>
                  <a:lnTo>
                    <a:pt x="10" y="179"/>
                  </a:lnTo>
                  <a:lnTo>
                    <a:pt x="6" y="175"/>
                  </a:lnTo>
                  <a:lnTo>
                    <a:pt x="6" y="171"/>
                  </a:lnTo>
                  <a:lnTo>
                    <a:pt x="6" y="165"/>
                  </a:lnTo>
                  <a:lnTo>
                    <a:pt x="8" y="160"/>
                  </a:lnTo>
                  <a:lnTo>
                    <a:pt x="6" y="156"/>
                  </a:lnTo>
                  <a:lnTo>
                    <a:pt x="6" y="152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2" y="141"/>
                  </a:lnTo>
                  <a:lnTo>
                    <a:pt x="2" y="137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103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1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49"/>
                  </a:lnTo>
                  <a:lnTo>
                    <a:pt x="2" y="46"/>
                  </a:lnTo>
                  <a:lnTo>
                    <a:pt x="4" y="42"/>
                  </a:lnTo>
                  <a:lnTo>
                    <a:pt x="4" y="38"/>
                  </a:lnTo>
                  <a:lnTo>
                    <a:pt x="12" y="30"/>
                  </a:lnTo>
                  <a:lnTo>
                    <a:pt x="17" y="27"/>
                  </a:lnTo>
                  <a:lnTo>
                    <a:pt x="23" y="23"/>
                  </a:lnTo>
                  <a:lnTo>
                    <a:pt x="31" y="19"/>
                  </a:lnTo>
                  <a:lnTo>
                    <a:pt x="34" y="15"/>
                  </a:lnTo>
                  <a:lnTo>
                    <a:pt x="40" y="11"/>
                  </a:lnTo>
                  <a:lnTo>
                    <a:pt x="46" y="6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45"/>
            <p:cNvSpPr>
              <a:spLocks/>
            </p:cNvSpPr>
            <p:nvPr/>
          </p:nvSpPr>
          <p:spPr bwMode="auto">
            <a:xfrm>
              <a:off x="5612434" y="3782784"/>
              <a:ext cx="71849" cy="125736"/>
            </a:xfrm>
            <a:custGeom>
              <a:avLst/>
              <a:gdLst>
                <a:gd name="T0" fmla="*/ 30 w 32"/>
                <a:gd name="T1" fmla="*/ 0 h 55"/>
                <a:gd name="T2" fmla="*/ 24 w 32"/>
                <a:gd name="T3" fmla="*/ 4 h 55"/>
                <a:gd name="T4" fmla="*/ 21 w 32"/>
                <a:gd name="T5" fmla="*/ 9 h 55"/>
                <a:gd name="T6" fmla="*/ 17 w 32"/>
                <a:gd name="T7" fmla="*/ 15 h 55"/>
                <a:gd name="T8" fmla="*/ 15 w 32"/>
                <a:gd name="T9" fmla="*/ 23 h 55"/>
                <a:gd name="T10" fmla="*/ 13 w 32"/>
                <a:gd name="T11" fmla="*/ 28 h 55"/>
                <a:gd name="T12" fmla="*/ 9 w 32"/>
                <a:gd name="T13" fmla="*/ 34 h 55"/>
                <a:gd name="T14" fmla="*/ 5 w 32"/>
                <a:gd name="T15" fmla="*/ 40 h 55"/>
                <a:gd name="T16" fmla="*/ 0 w 32"/>
                <a:gd name="T17" fmla="*/ 46 h 55"/>
                <a:gd name="T18" fmla="*/ 5 w 32"/>
                <a:gd name="T19" fmla="*/ 49 h 55"/>
                <a:gd name="T20" fmla="*/ 9 w 32"/>
                <a:gd name="T21" fmla="*/ 53 h 55"/>
                <a:gd name="T22" fmla="*/ 13 w 32"/>
                <a:gd name="T23" fmla="*/ 53 h 55"/>
                <a:gd name="T24" fmla="*/ 17 w 32"/>
                <a:gd name="T25" fmla="*/ 55 h 55"/>
                <a:gd name="T26" fmla="*/ 24 w 32"/>
                <a:gd name="T27" fmla="*/ 51 h 55"/>
                <a:gd name="T28" fmla="*/ 28 w 32"/>
                <a:gd name="T29" fmla="*/ 46 h 55"/>
                <a:gd name="T30" fmla="*/ 30 w 32"/>
                <a:gd name="T31" fmla="*/ 42 h 55"/>
                <a:gd name="T32" fmla="*/ 30 w 32"/>
                <a:gd name="T33" fmla="*/ 36 h 55"/>
                <a:gd name="T34" fmla="*/ 30 w 32"/>
                <a:gd name="T35" fmla="*/ 32 h 55"/>
                <a:gd name="T36" fmla="*/ 32 w 32"/>
                <a:gd name="T37" fmla="*/ 27 h 55"/>
                <a:gd name="T38" fmla="*/ 30 w 32"/>
                <a:gd name="T39" fmla="*/ 23 h 55"/>
                <a:gd name="T40" fmla="*/ 30 w 32"/>
                <a:gd name="T41" fmla="*/ 17 h 55"/>
                <a:gd name="T42" fmla="*/ 28 w 32"/>
                <a:gd name="T43" fmla="*/ 13 h 55"/>
                <a:gd name="T44" fmla="*/ 26 w 32"/>
                <a:gd name="T45" fmla="*/ 9 h 55"/>
                <a:gd name="T46" fmla="*/ 28 w 32"/>
                <a:gd name="T47" fmla="*/ 6 h 55"/>
                <a:gd name="T48" fmla="*/ 30 w 32"/>
                <a:gd name="T49" fmla="*/ 0 h 55"/>
                <a:gd name="T50" fmla="*/ 30 w 32"/>
                <a:gd name="T5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55">
                  <a:moveTo>
                    <a:pt x="30" y="0"/>
                  </a:moveTo>
                  <a:lnTo>
                    <a:pt x="24" y="4"/>
                  </a:lnTo>
                  <a:lnTo>
                    <a:pt x="21" y="9"/>
                  </a:lnTo>
                  <a:lnTo>
                    <a:pt x="17" y="15"/>
                  </a:lnTo>
                  <a:lnTo>
                    <a:pt x="15" y="23"/>
                  </a:lnTo>
                  <a:lnTo>
                    <a:pt x="13" y="28"/>
                  </a:lnTo>
                  <a:lnTo>
                    <a:pt x="9" y="34"/>
                  </a:lnTo>
                  <a:lnTo>
                    <a:pt x="5" y="40"/>
                  </a:lnTo>
                  <a:lnTo>
                    <a:pt x="0" y="46"/>
                  </a:lnTo>
                  <a:lnTo>
                    <a:pt x="5" y="49"/>
                  </a:lnTo>
                  <a:lnTo>
                    <a:pt x="9" y="53"/>
                  </a:lnTo>
                  <a:lnTo>
                    <a:pt x="13" y="53"/>
                  </a:lnTo>
                  <a:lnTo>
                    <a:pt x="17" y="55"/>
                  </a:lnTo>
                  <a:lnTo>
                    <a:pt x="24" y="51"/>
                  </a:lnTo>
                  <a:lnTo>
                    <a:pt x="28" y="46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27"/>
                  </a:lnTo>
                  <a:lnTo>
                    <a:pt x="30" y="23"/>
                  </a:lnTo>
                  <a:lnTo>
                    <a:pt x="30" y="17"/>
                  </a:lnTo>
                  <a:lnTo>
                    <a:pt x="28" y="13"/>
                  </a:lnTo>
                  <a:lnTo>
                    <a:pt x="26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46"/>
            <p:cNvSpPr>
              <a:spLocks/>
            </p:cNvSpPr>
            <p:nvPr/>
          </p:nvSpPr>
          <p:spPr bwMode="auto">
            <a:xfrm>
              <a:off x="5589981" y="3612144"/>
              <a:ext cx="40415" cy="76338"/>
            </a:xfrm>
            <a:custGeom>
              <a:avLst/>
              <a:gdLst>
                <a:gd name="T0" fmla="*/ 8 w 17"/>
                <a:gd name="T1" fmla="*/ 0 h 32"/>
                <a:gd name="T2" fmla="*/ 12 w 17"/>
                <a:gd name="T3" fmla="*/ 2 h 32"/>
                <a:gd name="T4" fmla="*/ 15 w 17"/>
                <a:gd name="T5" fmla="*/ 6 h 32"/>
                <a:gd name="T6" fmla="*/ 15 w 17"/>
                <a:gd name="T7" fmla="*/ 9 h 32"/>
                <a:gd name="T8" fmla="*/ 17 w 17"/>
                <a:gd name="T9" fmla="*/ 13 h 32"/>
                <a:gd name="T10" fmla="*/ 17 w 17"/>
                <a:gd name="T11" fmla="*/ 17 h 32"/>
                <a:gd name="T12" fmla="*/ 15 w 17"/>
                <a:gd name="T13" fmla="*/ 23 h 32"/>
                <a:gd name="T14" fmla="*/ 15 w 17"/>
                <a:gd name="T15" fmla="*/ 27 h 32"/>
                <a:gd name="T16" fmla="*/ 13 w 17"/>
                <a:gd name="T17" fmla="*/ 32 h 32"/>
                <a:gd name="T18" fmla="*/ 10 w 17"/>
                <a:gd name="T19" fmla="*/ 27 h 32"/>
                <a:gd name="T20" fmla="*/ 6 w 17"/>
                <a:gd name="T21" fmla="*/ 25 h 32"/>
                <a:gd name="T22" fmla="*/ 4 w 17"/>
                <a:gd name="T23" fmla="*/ 19 h 32"/>
                <a:gd name="T24" fmla="*/ 2 w 17"/>
                <a:gd name="T25" fmla="*/ 15 h 32"/>
                <a:gd name="T26" fmla="*/ 0 w 17"/>
                <a:gd name="T27" fmla="*/ 11 h 32"/>
                <a:gd name="T28" fmla="*/ 2 w 17"/>
                <a:gd name="T29" fmla="*/ 6 h 32"/>
                <a:gd name="T30" fmla="*/ 4 w 17"/>
                <a:gd name="T31" fmla="*/ 2 h 32"/>
                <a:gd name="T32" fmla="*/ 8 w 17"/>
                <a:gd name="T33" fmla="*/ 0 h 32"/>
                <a:gd name="T34" fmla="*/ 8 w 17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32">
                  <a:moveTo>
                    <a:pt x="8" y="0"/>
                  </a:moveTo>
                  <a:lnTo>
                    <a:pt x="12" y="2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7" y="13"/>
                  </a:lnTo>
                  <a:lnTo>
                    <a:pt x="17" y="17"/>
                  </a:lnTo>
                  <a:lnTo>
                    <a:pt x="15" y="23"/>
                  </a:lnTo>
                  <a:lnTo>
                    <a:pt x="15" y="27"/>
                  </a:lnTo>
                  <a:lnTo>
                    <a:pt x="13" y="32"/>
                  </a:lnTo>
                  <a:lnTo>
                    <a:pt x="10" y="27"/>
                  </a:lnTo>
                  <a:lnTo>
                    <a:pt x="6" y="25"/>
                  </a:lnTo>
                  <a:lnTo>
                    <a:pt x="4" y="19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147"/>
            <p:cNvSpPr>
              <a:spLocks/>
            </p:cNvSpPr>
            <p:nvPr/>
          </p:nvSpPr>
          <p:spPr bwMode="auto">
            <a:xfrm>
              <a:off x="5500170" y="3634597"/>
              <a:ext cx="49397" cy="85318"/>
            </a:xfrm>
            <a:custGeom>
              <a:avLst/>
              <a:gdLst>
                <a:gd name="T0" fmla="*/ 10 w 21"/>
                <a:gd name="T1" fmla="*/ 0 h 38"/>
                <a:gd name="T2" fmla="*/ 15 w 21"/>
                <a:gd name="T3" fmla="*/ 2 h 38"/>
                <a:gd name="T4" fmla="*/ 19 w 21"/>
                <a:gd name="T5" fmla="*/ 6 h 38"/>
                <a:gd name="T6" fmla="*/ 21 w 21"/>
                <a:gd name="T7" fmla="*/ 10 h 38"/>
                <a:gd name="T8" fmla="*/ 21 w 21"/>
                <a:gd name="T9" fmla="*/ 14 h 38"/>
                <a:gd name="T10" fmla="*/ 21 w 21"/>
                <a:gd name="T11" fmla="*/ 18 h 38"/>
                <a:gd name="T12" fmla="*/ 21 w 21"/>
                <a:gd name="T13" fmla="*/ 21 h 38"/>
                <a:gd name="T14" fmla="*/ 17 w 21"/>
                <a:gd name="T15" fmla="*/ 27 h 38"/>
                <a:gd name="T16" fmla="*/ 14 w 21"/>
                <a:gd name="T17" fmla="*/ 33 h 38"/>
                <a:gd name="T18" fmla="*/ 6 w 21"/>
                <a:gd name="T19" fmla="*/ 37 h 38"/>
                <a:gd name="T20" fmla="*/ 0 w 21"/>
                <a:gd name="T21" fmla="*/ 38 h 38"/>
                <a:gd name="T22" fmla="*/ 2 w 21"/>
                <a:gd name="T23" fmla="*/ 33 h 38"/>
                <a:gd name="T24" fmla="*/ 4 w 21"/>
                <a:gd name="T25" fmla="*/ 27 h 38"/>
                <a:gd name="T26" fmla="*/ 4 w 21"/>
                <a:gd name="T27" fmla="*/ 23 h 38"/>
                <a:gd name="T28" fmla="*/ 4 w 21"/>
                <a:gd name="T29" fmla="*/ 18 h 38"/>
                <a:gd name="T30" fmla="*/ 2 w 21"/>
                <a:gd name="T31" fmla="*/ 12 h 38"/>
                <a:gd name="T32" fmla="*/ 4 w 21"/>
                <a:gd name="T33" fmla="*/ 6 h 38"/>
                <a:gd name="T34" fmla="*/ 6 w 21"/>
                <a:gd name="T35" fmla="*/ 2 h 38"/>
                <a:gd name="T36" fmla="*/ 10 w 21"/>
                <a:gd name="T37" fmla="*/ 0 h 38"/>
                <a:gd name="T38" fmla="*/ 10 w 21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38">
                  <a:moveTo>
                    <a:pt x="10" y="0"/>
                  </a:moveTo>
                  <a:lnTo>
                    <a:pt x="15" y="2"/>
                  </a:lnTo>
                  <a:lnTo>
                    <a:pt x="19" y="6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17" y="27"/>
                  </a:lnTo>
                  <a:lnTo>
                    <a:pt x="14" y="33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2" y="33"/>
                  </a:lnTo>
                  <a:lnTo>
                    <a:pt x="4" y="27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148"/>
            <p:cNvSpPr>
              <a:spLocks/>
            </p:cNvSpPr>
            <p:nvPr/>
          </p:nvSpPr>
          <p:spPr bwMode="auto">
            <a:xfrm>
              <a:off x="5702244" y="3639088"/>
              <a:ext cx="116755" cy="80830"/>
            </a:xfrm>
            <a:custGeom>
              <a:avLst/>
              <a:gdLst>
                <a:gd name="T0" fmla="*/ 43 w 53"/>
                <a:gd name="T1" fmla="*/ 0 h 36"/>
                <a:gd name="T2" fmla="*/ 43 w 53"/>
                <a:gd name="T3" fmla="*/ 4 h 36"/>
                <a:gd name="T4" fmla="*/ 45 w 53"/>
                <a:gd name="T5" fmla="*/ 8 h 36"/>
                <a:gd name="T6" fmla="*/ 47 w 53"/>
                <a:gd name="T7" fmla="*/ 12 h 36"/>
                <a:gd name="T8" fmla="*/ 49 w 53"/>
                <a:gd name="T9" fmla="*/ 17 h 36"/>
                <a:gd name="T10" fmla="*/ 49 w 53"/>
                <a:gd name="T11" fmla="*/ 21 h 36"/>
                <a:gd name="T12" fmla="*/ 51 w 53"/>
                <a:gd name="T13" fmla="*/ 25 h 36"/>
                <a:gd name="T14" fmla="*/ 53 w 53"/>
                <a:gd name="T15" fmla="*/ 31 h 36"/>
                <a:gd name="T16" fmla="*/ 53 w 53"/>
                <a:gd name="T17" fmla="*/ 36 h 36"/>
                <a:gd name="T18" fmla="*/ 49 w 53"/>
                <a:gd name="T19" fmla="*/ 35 h 36"/>
                <a:gd name="T20" fmla="*/ 47 w 53"/>
                <a:gd name="T21" fmla="*/ 33 h 36"/>
                <a:gd name="T22" fmla="*/ 41 w 53"/>
                <a:gd name="T23" fmla="*/ 33 h 36"/>
                <a:gd name="T24" fmla="*/ 38 w 53"/>
                <a:gd name="T25" fmla="*/ 33 h 36"/>
                <a:gd name="T26" fmla="*/ 32 w 53"/>
                <a:gd name="T27" fmla="*/ 33 h 36"/>
                <a:gd name="T28" fmla="*/ 28 w 53"/>
                <a:gd name="T29" fmla="*/ 33 h 36"/>
                <a:gd name="T30" fmla="*/ 22 w 53"/>
                <a:gd name="T31" fmla="*/ 33 h 36"/>
                <a:gd name="T32" fmla="*/ 19 w 53"/>
                <a:gd name="T33" fmla="*/ 33 h 36"/>
                <a:gd name="T34" fmla="*/ 15 w 53"/>
                <a:gd name="T35" fmla="*/ 31 h 36"/>
                <a:gd name="T36" fmla="*/ 11 w 53"/>
                <a:gd name="T37" fmla="*/ 31 h 36"/>
                <a:gd name="T38" fmla="*/ 7 w 53"/>
                <a:gd name="T39" fmla="*/ 29 h 36"/>
                <a:gd name="T40" fmla="*/ 3 w 53"/>
                <a:gd name="T41" fmla="*/ 27 h 36"/>
                <a:gd name="T42" fmla="*/ 2 w 53"/>
                <a:gd name="T43" fmla="*/ 23 h 36"/>
                <a:gd name="T44" fmla="*/ 2 w 53"/>
                <a:gd name="T45" fmla="*/ 21 h 36"/>
                <a:gd name="T46" fmla="*/ 0 w 53"/>
                <a:gd name="T47" fmla="*/ 16 h 36"/>
                <a:gd name="T48" fmla="*/ 2 w 53"/>
                <a:gd name="T49" fmla="*/ 12 h 36"/>
                <a:gd name="T50" fmla="*/ 7 w 53"/>
                <a:gd name="T51" fmla="*/ 14 h 36"/>
                <a:gd name="T52" fmla="*/ 13 w 53"/>
                <a:gd name="T53" fmla="*/ 16 h 36"/>
                <a:gd name="T54" fmla="*/ 21 w 53"/>
                <a:gd name="T55" fmla="*/ 16 h 36"/>
                <a:gd name="T56" fmla="*/ 28 w 53"/>
                <a:gd name="T57" fmla="*/ 16 h 36"/>
                <a:gd name="T58" fmla="*/ 32 w 53"/>
                <a:gd name="T59" fmla="*/ 14 h 36"/>
                <a:gd name="T60" fmla="*/ 38 w 53"/>
                <a:gd name="T61" fmla="*/ 12 h 36"/>
                <a:gd name="T62" fmla="*/ 41 w 53"/>
                <a:gd name="T63" fmla="*/ 6 h 36"/>
                <a:gd name="T64" fmla="*/ 43 w 53"/>
                <a:gd name="T65" fmla="*/ 0 h 36"/>
                <a:gd name="T66" fmla="*/ 43 w 53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36">
                  <a:moveTo>
                    <a:pt x="43" y="0"/>
                  </a:moveTo>
                  <a:lnTo>
                    <a:pt x="43" y="4"/>
                  </a:lnTo>
                  <a:lnTo>
                    <a:pt x="45" y="8"/>
                  </a:lnTo>
                  <a:lnTo>
                    <a:pt x="47" y="12"/>
                  </a:lnTo>
                  <a:lnTo>
                    <a:pt x="49" y="17"/>
                  </a:lnTo>
                  <a:lnTo>
                    <a:pt x="49" y="21"/>
                  </a:lnTo>
                  <a:lnTo>
                    <a:pt x="51" y="25"/>
                  </a:lnTo>
                  <a:lnTo>
                    <a:pt x="53" y="31"/>
                  </a:lnTo>
                  <a:lnTo>
                    <a:pt x="53" y="36"/>
                  </a:lnTo>
                  <a:lnTo>
                    <a:pt x="49" y="35"/>
                  </a:lnTo>
                  <a:lnTo>
                    <a:pt x="47" y="33"/>
                  </a:lnTo>
                  <a:lnTo>
                    <a:pt x="41" y="33"/>
                  </a:lnTo>
                  <a:lnTo>
                    <a:pt x="38" y="33"/>
                  </a:lnTo>
                  <a:lnTo>
                    <a:pt x="32" y="33"/>
                  </a:lnTo>
                  <a:lnTo>
                    <a:pt x="28" y="33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15" y="31"/>
                  </a:lnTo>
                  <a:lnTo>
                    <a:pt x="11" y="31"/>
                  </a:lnTo>
                  <a:lnTo>
                    <a:pt x="7" y="29"/>
                  </a:lnTo>
                  <a:lnTo>
                    <a:pt x="3" y="27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7" y="14"/>
                  </a:lnTo>
                  <a:lnTo>
                    <a:pt x="13" y="16"/>
                  </a:lnTo>
                  <a:lnTo>
                    <a:pt x="21" y="16"/>
                  </a:lnTo>
                  <a:lnTo>
                    <a:pt x="28" y="16"/>
                  </a:lnTo>
                  <a:lnTo>
                    <a:pt x="32" y="14"/>
                  </a:lnTo>
                  <a:lnTo>
                    <a:pt x="38" y="12"/>
                  </a:lnTo>
                  <a:lnTo>
                    <a:pt x="41" y="6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149"/>
            <p:cNvSpPr>
              <a:spLocks/>
            </p:cNvSpPr>
            <p:nvPr/>
          </p:nvSpPr>
          <p:spPr bwMode="auto">
            <a:xfrm>
              <a:off x="5625906" y="3701955"/>
              <a:ext cx="17963" cy="35925"/>
            </a:xfrm>
            <a:custGeom>
              <a:avLst/>
              <a:gdLst>
                <a:gd name="T0" fmla="*/ 4 w 8"/>
                <a:gd name="T1" fmla="*/ 0 h 15"/>
                <a:gd name="T2" fmla="*/ 6 w 8"/>
                <a:gd name="T3" fmla="*/ 2 h 15"/>
                <a:gd name="T4" fmla="*/ 8 w 8"/>
                <a:gd name="T5" fmla="*/ 6 h 15"/>
                <a:gd name="T6" fmla="*/ 6 w 8"/>
                <a:gd name="T7" fmla="*/ 11 h 15"/>
                <a:gd name="T8" fmla="*/ 4 w 8"/>
                <a:gd name="T9" fmla="*/ 15 h 15"/>
                <a:gd name="T10" fmla="*/ 2 w 8"/>
                <a:gd name="T11" fmla="*/ 15 h 15"/>
                <a:gd name="T12" fmla="*/ 2 w 8"/>
                <a:gd name="T13" fmla="*/ 15 h 15"/>
                <a:gd name="T14" fmla="*/ 0 w 8"/>
                <a:gd name="T15" fmla="*/ 13 h 15"/>
                <a:gd name="T16" fmla="*/ 2 w 8"/>
                <a:gd name="T17" fmla="*/ 9 h 15"/>
                <a:gd name="T18" fmla="*/ 2 w 8"/>
                <a:gd name="T19" fmla="*/ 6 h 15"/>
                <a:gd name="T20" fmla="*/ 4 w 8"/>
                <a:gd name="T21" fmla="*/ 0 h 15"/>
                <a:gd name="T22" fmla="*/ 4 w 8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5">
                  <a:moveTo>
                    <a:pt x="4" y="0"/>
                  </a:moveTo>
                  <a:lnTo>
                    <a:pt x="6" y="2"/>
                  </a:lnTo>
                  <a:lnTo>
                    <a:pt x="8" y="6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2" y="9"/>
                  </a:lnTo>
                  <a:lnTo>
                    <a:pt x="2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150"/>
            <p:cNvSpPr>
              <a:spLocks/>
            </p:cNvSpPr>
            <p:nvPr/>
          </p:nvSpPr>
          <p:spPr bwMode="auto">
            <a:xfrm>
              <a:off x="5513641" y="3764822"/>
              <a:ext cx="31435" cy="94300"/>
            </a:xfrm>
            <a:custGeom>
              <a:avLst/>
              <a:gdLst>
                <a:gd name="T0" fmla="*/ 0 w 13"/>
                <a:gd name="T1" fmla="*/ 0 h 42"/>
                <a:gd name="T2" fmla="*/ 6 w 13"/>
                <a:gd name="T3" fmla="*/ 2 h 42"/>
                <a:gd name="T4" fmla="*/ 8 w 13"/>
                <a:gd name="T5" fmla="*/ 6 h 42"/>
                <a:gd name="T6" fmla="*/ 9 w 13"/>
                <a:gd name="T7" fmla="*/ 12 h 42"/>
                <a:gd name="T8" fmla="*/ 9 w 13"/>
                <a:gd name="T9" fmla="*/ 18 h 42"/>
                <a:gd name="T10" fmla="*/ 8 w 13"/>
                <a:gd name="T11" fmla="*/ 21 h 42"/>
                <a:gd name="T12" fmla="*/ 8 w 13"/>
                <a:gd name="T13" fmla="*/ 27 h 42"/>
                <a:gd name="T14" fmla="*/ 9 w 13"/>
                <a:gd name="T15" fmla="*/ 31 h 42"/>
                <a:gd name="T16" fmla="*/ 13 w 13"/>
                <a:gd name="T17" fmla="*/ 37 h 42"/>
                <a:gd name="T18" fmla="*/ 9 w 13"/>
                <a:gd name="T19" fmla="*/ 38 h 42"/>
                <a:gd name="T20" fmla="*/ 6 w 13"/>
                <a:gd name="T21" fmla="*/ 42 h 42"/>
                <a:gd name="T22" fmla="*/ 4 w 13"/>
                <a:gd name="T23" fmla="*/ 37 h 42"/>
                <a:gd name="T24" fmla="*/ 4 w 13"/>
                <a:gd name="T25" fmla="*/ 31 h 42"/>
                <a:gd name="T26" fmla="*/ 2 w 13"/>
                <a:gd name="T27" fmla="*/ 25 h 42"/>
                <a:gd name="T28" fmla="*/ 2 w 13"/>
                <a:gd name="T29" fmla="*/ 21 h 42"/>
                <a:gd name="T30" fmla="*/ 0 w 13"/>
                <a:gd name="T31" fmla="*/ 16 h 42"/>
                <a:gd name="T32" fmla="*/ 0 w 13"/>
                <a:gd name="T33" fmla="*/ 10 h 42"/>
                <a:gd name="T34" fmla="*/ 0 w 13"/>
                <a:gd name="T35" fmla="*/ 4 h 42"/>
                <a:gd name="T36" fmla="*/ 0 w 13"/>
                <a:gd name="T37" fmla="*/ 0 h 42"/>
                <a:gd name="T38" fmla="*/ 0 w 13"/>
                <a:gd name="T3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42">
                  <a:moveTo>
                    <a:pt x="0" y="0"/>
                  </a:moveTo>
                  <a:lnTo>
                    <a:pt x="6" y="2"/>
                  </a:lnTo>
                  <a:lnTo>
                    <a:pt x="8" y="6"/>
                  </a:lnTo>
                  <a:lnTo>
                    <a:pt x="9" y="12"/>
                  </a:lnTo>
                  <a:lnTo>
                    <a:pt x="9" y="18"/>
                  </a:lnTo>
                  <a:lnTo>
                    <a:pt x="8" y="21"/>
                  </a:lnTo>
                  <a:lnTo>
                    <a:pt x="8" y="27"/>
                  </a:lnTo>
                  <a:lnTo>
                    <a:pt x="9" y="31"/>
                  </a:lnTo>
                  <a:lnTo>
                    <a:pt x="13" y="37"/>
                  </a:lnTo>
                  <a:lnTo>
                    <a:pt x="9" y="38"/>
                  </a:lnTo>
                  <a:lnTo>
                    <a:pt x="6" y="42"/>
                  </a:lnTo>
                  <a:lnTo>
                    <a:pt x="4" y="37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151"/>
            <p:cNvSpPr>
              <a:spLocks/>
            </p:cNvSpPr>
            <p:nvPr/>
          </p:nvSpPr>
          <p:spPr bwMode="auto">
            <a:xfrm>
              <a:off x="5567527" y="3764822"/>
              <a:ext cx="67360" cy="103282"/>
            </a:xfrm>
            <a:custGeom>
              <a:avLst/>
              <a:gdLst>
                <a:gd name="T0" fmla="*/ 28 w 28"/>
                <a:gd name="T1" fmla="*/ 0 h 46"/>
                <a:gd name="T2" fmla="*/ 24 w 28"/>
                <a:gd name="T3" fmla="*/ 6 h 46"/>
                <a:gd name="T4" fmla="*/ 22 w 28"/>
                <a:gd name="T5" fmla="*/ 12 h 46"/>
                <a:gd name="T6" fmla="*/ 19 w 28"/>
                <a:gd name="T7" fmla="*/ 18 h 46"/>
                <a:gd name="T8" fmla="*/ 15 w 28"/>
                <a:gd name="T9" fmla="*/ 23 h 46"/>
                <a:gd name="T10" fmla="*/ 13 w 28"/>
                <a:gd name="T11" fmla="*/ 27 h 46"/>
                <a:gd name="T12" fmla="*/ 9 w 28"/>
                <a:gd name="T13" fmla="*/ 33 h 46"/>
                <a:gd name="T14" fmla="*/ 7 w 28"/>
                <a:gd name="T15" fmla="*/ 38 h 46"/>
                <a:gd name="T16" fmla="*/ 5 w 28"/>
                <a:gd name="T17" fmla="*/ 46 h 46"/>
                <a:gd name="T18" fmla="*/ 2 w 28"/>
                <a:gd name="T19" fmla="*/ 40 h 46"/>
                <a:gd name="T20" fmla="*/ 0 w 28"/>
                <a:gd name="T21" fmla="*/ 37 h 46"/>
                <a:gd name="T22" fmla="*/ 0 w 28"/>
                <a:gd name="T23" fmla="*/ 31 h 46"/>
                <a:gd name="T24" fmla="*/ 2 w 28"/>
                <a:gd name="T25" fmla="*/ 27 h 46"/>
                <a:gd name="T26" fmla="*/ 3 w 28"/>
                <a:gd name="T27" fmla="*/ 21 h 46"/>
                <a:gd name="T28" fmla="*/ 5 w 28"/>
                <a:gd name="T29" fmla="*/ 18 h 46"/>
                <a:gd name="T30" fmla="*/ 5 w 28"/>
                <a:gd name="T31" fmla="*/ 12 h 46"/>
                <a:gd name="T32" fmla="*/ 5 w 28"/>
                <a:gd name="T33" fmla="*/ 8 h 46"/>
                <a:gd name="T34" fmla="*/ 11 w 28"/>
                <a:gd name="T35" fmla="*/ 6 h 46"/>
                <a:gd name="T36" fmla="*/ 19 w 28"/>
                <a:gd name="T37" fmla="*/ 4 h 46"/>
                <a:gd name="T38" fmla="*/ 21 w 28"/>
                <a:gd name="T39" fmla="*/ 2 h 46"/>
                <a:gd name="T40" fmla="*/ 24 w 28"/>
                <a:gd name="T41" fmla="*/ 2 h 46"/>
                <a:gd name="T42" fmla="*/ 26 w 28"/>
                <a:gd name="T43" fmla="*/ 0 h 46"/>
                <a:gd name="T44" fmla="*/ 28 w 28"/>
                <a:gd name="T45" fmla="*/ 0 h 46"/>
                <a:gd name="T46" fmla="*/ 28 w 28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6">
                  <a:moveTo>
                    <a:pt x="28" y="0"/>
                  </a:moveTo>
                  <a:lnTo>
                    <a:pt x="24" y="6"/>
                  </a:lnTo>
                  <a:lnTo>
                    <a:pt x="22" y="12"/>
                  </a:lnTo>
                  <a:lnTo>
                    <a:pt x="19" y="18"/>
                  </a:lnTo>
                  <a:lnTo>
                    <a:pt x="15" y="23"/>
                  </a:lnTo>
                  <a:lnTo>
                    <a:pt x="13" y="27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6"/>
                  </a:lnTo>
                  <a:lnTo>
                    <a:pt x="2" y="40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2" y="27"/>
                  </a:lnTo>
                  <a:lnTo>
                    <a:pt x="3" y="21"/>
                  </a:lnTo>
                  <a:lnTo>
                    <a:pt x="5" y="18"/>
                  </a:lnTo>
                  <a:lnTo>
                    <a:pt x="5" y="12"/>
                  </a:lnTo>
                  <a:lnTo>
                    <a:pt x="5" y="8"/>
                  </a:lnTo>
                  <a:lnTo>
                    <a:pt x="11" y="6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52"/>
            <p:cNvSpPr>
              <a:spLocks/>
            </p:cNvSpPr>
            <p:nvPr/>
          </p:nvSpPr>
          <p:spPr bwMode="auto">
            <a:xfrm>
              <a:off x="7381713" y="4267765"/>
              <a:ext cx="170641" cy="175130"/>
            </a:xfrm>
            <a:custGeom>
              <a:avLst/>
              <a:gdLst>
                <a:gd name="T0" fmla="*/ 51 w 76"/>
                <a:gd name="T1" fmla="*/ 0 h 78"/>
                <a:gd name="T2" fmla="*/ 57 w 76"/>
                <a:gd name="T3" fmla="*/ 3 h 78"/>
                <a:gd name="T4" fmla="*/ 62 w 76"/>
                <a:gd name="T5" fmla="*/ 11 h 78"/>
                <a:gd name="T6" fmla="*/ 64 w 76"/>
                <a:gd name="T7" fmla="*/ 13 h 78"/>
                <a:gd name="T8" fmla="*/ 66 w 76"/>
                <a:gd name="T9" fmla="*/ 17 h 78"/>
                <a:gd name="T10" fmla="*/ 70 w 76"/>
                <a:gd name="T11" fmla="*/ 21 h 78"/>
                <a:gd name="T12" fmla="*/ 72 w 76"/>
                <a:gd name="T13" fmla="*/ 24 h 78"/>
                <a:gd name="T14" fmla="*/ 74 w 76"/>
                <a:gd name="T15" fmla="*/ 30 h 78"/>
                <a:gd name="T16" fmla="*/ 76 w 76"/>
                <a:gd name="T17" fmla="*/ 34 h 78"/>
                <a:gd name="T18" fmla="*/ 76 w 76"/>
                <a:gd name="T19" fmla="*/ 38 h 78"/>
                <a:gd name="T20" fmla="*/ 76 w 76"/>
                <a:gd name="T21" fmla="*/ 41 h 78"/>
                <a:gd name="T22" fmla="*/ 76 w 76"/>
                <a:gd name="T23" fmla="*/ 45 h 78"/>
                <a:gd name="T24" fmla="*/ 76 w 76"/>
                <a:gd name="T25" fmla="*/ 49 h 78"/>
                <a:gd name="T26" fmla="*/ 72 w 76"/>
                <a:gd name="T27" fmla="*/ 53 h 78"/>
                <a:gd name="T28" fmla="*/ 70 w 76"/>
                <a:gd name="T29" fmla="*/ 57 h 78"/>
                <a:gd name="T30" fmla="*/ 68 w 76"/>
                <a:gd name="T31" fmla="*/ 60 h 78"/>
                <a:gd name="T32" fmla="*/ 66 w 76"/>
                <a:gd name="T33" fmla="*/ 64 h 78"/>
                <a:gd name="T34" fmla="*/ 64 w 76"/>
                <a:gd name="T35" fmla="*/ 68 h 78"/>
                <a:gd name="T36" fmla="*/ 62 w 76"/>
                <a:gd name="T37" fmla="*/ 72 h 78"/>
                <a:gd name="T38" fmla="*/ 57 w 76"/>
                <a:gd name="T39" fmla="*/ 76 h 78"/>
                <a:gd name="T40" fmla="*/ 51 w 76"/>
                <a:gd name="T41" fmla="*/ 78 h 78"/>
                <a:gd name="T42" fmla="*/ 47 w 76"/>
                <a:gd name="T43" fmla="*/ 78 h 78"/>
                <a:gd name="T44" fmla="*/ 43 w 76"/>
                <a:gd name="T45" fmla="*/ 78 h 78"/>
                <a:gd name="T46" fmla="*/ 38 w 76"/>
                <a:gd name="T47" fmla="*/ 78 h 78"/>
                <a:gd name="T48" fmla="*/ 36 w 76"/>
                <a:gd name="T49" fmla="*/ 78 h 78"/>
                <a:gd name="T50" fmla="*/ 30 w 76"/>
                <a:gd name="T51" fmla="*/ 76 h 78"/>
                <a:gd name="T52" fmla="*/ 26 w 76"/>
                <a:gd name="T53" fmla="*/ 74 h 78"/>
                <a:gd name="T54" fmla="*/ 24 w 76"/>
                <a:gd name="T55" fmla="*/ 72 h 78"/>
                <a:gd name="T56" fmla="*/ 21 w 76"/>
                <a:gd name="T57" fmla="*/ 72 h 78"/>
                <a:gd name="T58" fmla="*/ 13 w 76"/>
                <a:gd name="T59" fmla="*/ 66 h 78"/>
                <a:gd name="T60" fmla="*/ 7 w 76"/>
                <a:gd name="T61" fmla="*/ 60 h 78"/>
                <a:gd name="T62" fmla="*/ 2 w 76"/>
                <a:gd name="T63" fmla="*/ 53 h 78"/>
                <a:gd name="T64" fmla="*/ 0 w 76"/>
                <a:gd name="T65" fmla="*/ 47 h 78"/>
                <a:gd name="T66" fmla="*/ 0 w 76"/>
                <a:gd name="T67" fmla="*/ 41 h 78"/>
                <a:gd name="T68" fmla="*/ 2 w 76"/>
                <a:gd name="T69" fmla="*/ 34 h 78"/>
                <a:gd name="T70" fmla="*/ 3 w 76"/>
                <a:gd name="T71" fmla="*/ 32 h 78"/>
                <a:gd name="T72" fmla="*/ 7 w 76"/>
                <a:gd name="T73" fmla="*/ 30 h 78"/>
                <a:gd name="T74" fmla="*/ 11 w 76"/>
                <a:gd name="T75" fmla="*/ 26 h 78"/>
                <a:gd name="T76" fmla="*/ 15 w 76"/>
                <a:gd name="T77" fmla="*/ 24 h 78"/>
                <a:gd name="T78" fmla="*/ 19 w 76"/>
                <a:gd name="T79" fmla="*/ 19 h 78"/>
                <a:gd name="T80" fmla="*/ 22 w 76"/>
                <a:gd name="T81" fmla="*/ 15 h 78"/>
                <a:gd name="T82" fmla="*/ 28 w 76"/>
                <a:gd name="T83" fmla="*/ 11 h 78"/>
                <a:gd name="T84" fmla="*/ 34 w 76"/>
                <a:gd name="T85" fmla="*/ 9 h 78"/>
                <a:gd name="T86" fmla="*/ 38 w 76"/>
                <a:gd name="T87" fmla="*/ 7 h 78"/>
                <a:gd name="T88" fmla="*/ 43 w 76"/>
                <a:gd name="T89" fmla="*/ 5 h 78"/>
                <a:gd name="T90" fmla="*/ 47 w 76"/>
                <a:gd name="T91" fmla="*/ 2 h 78"/>
                <a:gd name="T92" fmla="*/ 51 w 76"/>
                <a:gd name="T93" fmla="*/ 0 h 78"/>
                <a:gd name="T94" fmla="*/ 51 w 76"/>
                <a:gd name="T9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" h="78">
                  <a:moveTo>
                    <a:pt x="51" y="0"/>
                  </a:moveTo>
                  <a:lnTo>
                    <a:pt x="57" y="3"/>
                  </a:lnTo>
                  <a:lnTo>
                    <a:pt x="62" y="11"/>
                  </a:lnTo>
                  <a:lnTo>
                    <a:pt x="64" y="13"/>
                  </a:lnTo>
                  <a:lnTo>
                    <a:pt x="66" y="17"/>
                  </a:lnTo>
                  <a:lnTo>
                    <a:pt x="70" y="21"/>
                  </a:lnTo>
                  <a:lnTo>
                    <a:pt x="72" y="24"/>
                  </a:lnTo>
                  <a:lnTo>
                    <a:pt x="74" y="30"/>
                  </a:lnTo>
                  <a:lnTo>
                    <a:pt x="76" y="34"/>
                  </a:lnTo>
                  <a:lnTo>
                    <a:pt x="76" y="38"/>
                  </a:lnTo>
                  <a:lnTo>
                    <a:pt x="76" y="41"/>
                  </a:lnTo>
                  <a:lnTo>
                    <a:pt x="76" y="45"/>
                  </a:lnTo>
                  <a:lnTo>
                    <a:pt x="76" y="49"/>
                  </a:lnTo>
                  <a:lnTo>
                    <a:pt x="72" y="53"/>
                  </a:lnTo>
                  <a:lnTo>
                    <a:pt x="70" y="57"/>
                  </a:lnTo>
                  <a:lnTo>
                    <a:pt x="68" y="60"/>
                  </a:lnTo>
                  <a:lnTo>
                    <a:pt x="66" y="64"/>
                  </a:lnTo>
                  <a:lnTo>
                    <a:pt x="64" y="68"/>
                  </a:lnTo>
                  <a:lnTo>
                    <a:pt x="62" y="72"/>
                  </a:lnTo>
                  <a:lnTo>
                    <a:pt x="57" y="76"/>
                  </a:lnTo>
                  <a:lnTo>
                    <a:pt x="51" y="78"/>
                  </a:lnTo>
                  <a:lnTo>
                    <a:pt x="47" y="78"/>
                  </a:lnTo>
                  <a:lnTo>
                    <a:pt x="43" y="78"/>
                  </a:lnTo>
                  <a:lnTo>
                    <a:pt x="38" y="78"/>
                  </a:lnTo>
                  <a:lnTo>
                    <a:pt x="36" y="78"/>
                  </a:lnTo>
                  <a:lnTo>
                    <a:pt x="30" y="76"/>
                  </a:lnTo>
                  <a:lnTo>
                    <a:pt x="26" y="74"/>
                  </a:lnTo>
                  <a:lnTo>
                    <a:pt x="24" y="72"/>
                  </a:lnTo>
                  <a:lnTo>
                    <a:pt x="21" y="72"/>
                  </a:lnTo>
                  <a:lnTo>
                    <a:pt x="13" y="66"/>
                  </a:lnTo>
                  <a:lnTo>
                    <a:pt x="7" y="60"/>
                  </a:lnTo>
                  <a:lnTo>
                    <a:pt x="2" y="53"/>
                  </a:lnTo>
                  <a:lnTo>
                    <a:pt x="0" y="47"/>
                  </a:lnTo>
                  <a:lnTo>
                    <a:pt x="0" y="41"/>
                  </a:lnTo>
                  <a:lnTo>
                    <a:pt x="2" y="34"/>
                  </a:lnTo>
                  <a:lnTo>
                    <a:pt x="3" y="32"/>
                  </a:lnTo>
                  <a:lnTo>
                    <a:pt x="7" y="30"/>
                  </a:lnTo>
                  <a:lnTo>
                    <a:pt x="11" y="26"/>
                  </a:lnTo>
                  <a:lnTo>
                    <a:pt x="15" y="24"/>
                  </a:lnTo>
                  <a:lnTo>
                    <a:pt x="19" y="19"/>
                  </a:lnTo>
                  <a:lnTo>
                    <a:pt x="22" y="15"/>
                  </a:lnTo>
                  <a:lnTo>
                    <a:pt x="28" y="11"/>
                  </a:lnTo>
                  <a:lnTo>
                    <a:pt x="34" y="9"/>
                  </a:lnTo>
                  <a:lnTo>
                    <a:pt x="38" y="7"/>
                  </a:lnTo>
                  <a:lnTo>
                    <a:pt x="43" y="5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53"/>
            <p:cNvSpPr>
              <a:spLocks/>
            </p:cNvSpPr>
            <p:nvPr/>
          </p:nvSpPr>
          <p:spPr bwMode="auto">
            <a:xfrm>
              <a:off x="7489486" y="4362068"/>
              <a:ext cx="8981" cy="13470"/>
            </a:xfrm>
            <a:custGeom>
              <a:avLst/>
              <a:gdLst>
                <a:gd name="T0" fmla="*/ 2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4 w 4"/>
                <a:gd name="T7" fmla="*/ 6 h 6"/>
                <a:gd name="T8" fmla="*/ 2 w 4"/>
                <a:gd name="T9" fmla="*/ 6 h 6"/>
                <a:gd name="T10" fmla="*/ 0 w 4"/>
                <a:gd name="T11" fmla="*/ 2 h 6"/>
                <a:gd name="T12" fmla="*/ 2 w 4"/>
                <a:gd name="T13" fmla="*/ 0 h 6"/>
                <a:gd name="T14" fmla="*/ 2 w 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54"/>
            <p:cNvSpPr>
              <a:spLocks/>
            </p:cNvSpPr>
            <p:nvPr/>
          </p:nvSpPr>
          <p:spPr bwMode="auto">
            <a:xfrm>
              <a:off x="5729188" y="3782784"/>
              <a:ext cx="309850" cy="309847"/>
            </a:xfrm>
            <a:custGeom>
              <a:avLst/>
              <a:gdLst>
                <a:gd name="T0" fmla="*/ 10 w 139"/>
                <a:gd name="T1" fmla="*/ 2 h 139"/>
                <a:gd name="T2" fmla="*/ 23 w 139"/>
                <a:gd name="T3" fmla="*/ 11 h 139"/>
                <a:gd name="T4" fmla="*/ 36 w 139"/>
                <a:gd name="T5" fmla="*/ 23 h 139"/>
                <a:gd name="T6" fmla="*/ 48 w 139"/>
                <a:gd name="T7" fmla="*/ 32 h 139"/>
                <a:gd name="T8" fmla="*/ 59 w 139"/>
                <a:gd name="T9" fmla="*/ 44 h 139"/>
                <a:gd name="T10" fmla="*/ 72 w 139"/>
                <a:gd name="T11" fmla="*/ 53 h 139"/>
                <a:gd name="T12" fmla="*/ 84 w 139"/>
                <a:gd name="T13" fmla="*/ 63 h 139"/>
                <a:gd name="T14" fmla="*/ 97 w 139"/>
                <a:gd name="T15" fmla="*/ 72 h 139"/>
                <a:gd name="T16" fmla="*/ 106 w 139"/>
                <a:gd name="T17" fmla="*/ 80 h 139"/>
                <a:gd name="T18" fmla="*/ 116 w 139"/>
                <a:gd name="T19" fmla="*/ 91 h 139"/>
                <a:gd name="T20" fmla="*/ 125 w 139"/>
                <a:gd name="T21" fmla="*/ 103 h 139"/>
                <a:gd name="T22" fmla="*/ 133 w 139"/>
                <a:gd name="T23" fmla="*/ 114 h 139"/>
                <a:gd name="T24" fmla="*/ 135 w 139"/>
                <a:gd name="T25" fmla="*/ 125 h 139"/>
                <a:gd name="T26" fmla="*/ 131 w 139"/>
                <a:gd name="T27" fmla="*/ 133 h 139"/>
                <a:gd name="T28" fmla="*/ 125 w 139"/>
                <a:gd name="T29" fmla="*/ 135 h 139"/>
                <a:gd name="T30" fmla="*/ 116 w 139"/>
                <a:gd name="T31" fmla="*/ 131 h 139"/>
                <a:gd name="T32" fmla="*/ 106 w 139"/>
                <a:gd name="T33" fmla="*/ 125 h 139"/>
                <a:gd name="T34" fmla="*/ 99 w 139"/>
                <a:gd name="T35" fmla="*/ 118 h 139"/>
                <a:gd name="T36" fmla="*/ 91 w 139"/>
                <a:gd name="T37" fmla="*/ 112 h 139"/>
                <a:gd name="T38" fmla="*/ 82 w 139"/>
                <a:gd name="T39" fmla="*/ 103 h 139"/>
                <a:gd name="T40" fmla="*/ 76 w 139"/>
                <a:gd name="T41" fmla="*/ 95 h 139"/>
                <a:gd name="T42" fmla="*/ 68 w 139"/>
                <a:gd name="T43" fmla="*/ 87 h 139"/>
                <a:gd name="T44" fmla="*/ 61 w 139"/>
                <a:gd name="T45" fmla="*/ 78 h 139"/>
                <a:gd name="T46" fmla="*/ 53 w 139"/>
                <a:gd name="T47" fmla="*/ 68 h 139"/>
                <a:gd name="T48" fmla="*/ 46 w 139"/>
                <a:gd name="T49" fmla="*/ 61 h 139"/>
                <a:gd name="T50" fmla="*/ 38 w 139"/>
                <a:gd name="T51" fmla="*/ 53 h 139"/>
                <a:gd name="T52" fmla="*/ 30 w 139"/>
                <a:gd name="T53" fmla="*/ 44 h 139"/>
                <a:gd name="T54" fmla="*/ 23 w 139"/>
                <a:gd name="T55" fmla="*/ 36 h 139"/>
                <a:gd name="T56" fmla="*/ 15 w 139"/>
                <a:gd name="T57" fmla="*/ 29 h 139"/>
                <a:gd name="T58" fmla="*/ 6 w 139"/>
                <a:gd name="T59" fmla="*/ 23 h 139"/>
                <a:gd name="T60" fmla="*/ 0 w 139"/>
                <a:gd name="T61" fmla="*/ 15 h 139"/>
                <a:gd name="T62" fmla="*/ 2 w 139"/>
                <a:gd name="T63" fmla="*/ 2 h 139"/>
                <a:gd name="T64" fmla="*/ 4 w 139"/>
                <a:gd name="T6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139">
                  <a:moveTo>
                    <a:pt x="4" y="0"/>
                  </a:moveTo>
                  <a:lnTo>
                    <a:pt x="10" y="2"/>
                  </a:lnTo>
                  <a:lnTo>
                    <a:pt x="17" y="8"/>
                  </a:lnTo>
                  <a:lnTo>
                    <a:pt x="23" y="11"/>
                  </a:lnTo>
                  <a:lnTo>
                    <a:pt x="29" y="17"/>
                  </a:lnTo>
                  <a:lnTo>
                    <a:pt x="36" y="23"/>
                  </a:lnTo>
                  <a:lnTo>
                    <a:pt x="42" y="27"/>
                  </a:lnTo>
                  <a:lnTo>
                    <a:pt x="48" y="32"/>
                  </a:lnTo>
                  <a:lnTo>
                    <a:pt x="55" y="38"/>
                  </a:lnTo>
                  <a:lnTo>
                    <a:pt x="59" y="44"/>
                  </a:lnTo>
                  <a:lnTo>
                    <a:pt x="67" y="48"/>
                  </a:lnTo>
                  <a:lnTo>
                    <a:pt x="72" y="53"/>
                  </a:lnTo>
                  <a:lnTo>
                    <a:pt x="78" y="59"/>
                  </a:lnTo>
                  <a:lnTo>
                    <a:pt x="84" y="63"/>
                  </a:lnTo>
                  <a:lnTo>
                    <a:pt x="89" y="67"/>
                  </a:lnTo>
                  <a:lnTo>
                    <a:pt x="97" y="72"/>
                  </a:lnTo>
                  <a:lnTo>
                    <a:pt x="105" y="76"/>
                  </a:lnTo>
                  <a:lnTo>
                    <a:pt x="106" y="80"/>
                  </a:lnTo>
                  <a:lnTo>
                    <a:pt x="110" y="86"/>
                  </a:lnTo>
                  <a:lnTo>
                    <a:pt x="116" y="91"/>
                  </a:lnTo>
                  <a:lnTo>
                    <a:pt x="120" y="97"/>
                  </a:lnTo>
                  <a:lnTo>
                    <a:pt x="125" y="103"/>
                  </a:lnTo>
                  <a:lnTo>
                    <a:pt x="129" y="108"/>
                  </a:lnTo>
                  <a:lnTo>
                    <a:pt x="133" y="114"/>
                  </a:lnTo>
                  <a:lnTo>
                    <a:pt x="139" y="122"/>
                  </a:lnTo>
                  <a:lnTo>
                    <a:pt x="135" y="125"/>
                  </a:lnTo>
                  <a:lnTo>
                    <a:pt x="133" y="131"/>
                  </a:lnTo>
                  <a:lnTo>
                    <a:pt x="131" y="133"/>
                  </a:lnTo>
                  <a:lnTo>
                    <a:pt x="131" y="139"/>
                  </a:lnTo>
                  <a:lnTo>
                    <a:pt x="125" y="135"/>
                  </a:lnTo>
                  <a:lnTo>
                    <a:pt x="120" y="133"/>
                  </a:lnTo>
                  <a:lnTo>
                    <a:pt x="116" y="131"/>
                  </a:lnTo>
                  <a:lnTo>
                    <a:pt x="112" y="129"/>
                  </a:lnTo>
                  <a:lnTo>
                    <a:pt x="106" y="125"/>
                  </a:lnTo>
                  <a:lnTo>
                    <a:pt x="103" y="122"/>
                  </a:lnTo>
                  <a:lnTo>
                    <a:pt x="99" y="118"/>
                  </a:lnTo>
                  <a:lnTo>
                    <a:pt x="95" y="116"/>
                  </a:lnTo>
                  <a:lnTo>
                    <a:pt x="91" y="112"/>
                  </a:lnTo>
                  <a:lnTo>
                    <a:pt x="87" y="106"/>
                  </a:lnTo>
                  <a:lnTo>
                    <a:pt x="82" y="103"/>
                  </a:lnTo>
                  <a:lnTo>
                    <a:pt x="80" y="99"/>
                  </a:lnTo>
                  <a:lnTo>
                    <a:pt x="76" y="95"/>
                  </a:lnTo>
                  <a:lnTo>
                    <a:pt x="72" y="91"/>
                  </a:lnTo>
                  <a:lnTo>
                    <a:pt x="68" y="87"/>
                  </a:lnTo>
                  <a:lnTo>
                    <a:pt x="65" y="84"/>
                  </a:lnTo>
                  <a:lnTo>
                    <a:pt x="61" y="78"/>
                  </a:lnTo>
                  <a:lnTo>
                    <a:pt x="57" y="74"/>
                  </a:lnTo>
                  <a:lnTo>
                    <a:pt x="53" y="68"/>
                  </a:lnTo>
                  <a:lnTo>
                    <a:pt x="49" y="65"/>
                  </a:lnTo>
                  <a:lnTo>
                    <a:pt x="46" y="61"/>
                  </a:lnTo>
                  <a:lnTo>
                    <a:pt x="42" y="57"/>
                  </a:lnTo>
                  <a:lnTo>
                    <a:pt x="38" y="53"/>
                  </a:lnTo>
                  <a:lnTo>
                    <a:pt x="36" y="48"/>
                  </a:lnTo>
                  <a:lnTo>
                    <a:pt x="30" y="44"/>
                  </a:lnTo>
                  <a:lnTo>
                    <a:pt x="27" y="40"/>
                  </a:lnTo>
                  <a:lnTo>
                    <a:pt x="23" y="36"/>
                  </a:lnTo>
                  <a:lnTo>
                    <a:pt x="19" y="32"/>
                  </a:lnTo>
                  <a:lnTo>
                    <a:pt x="15" y="29"/>
                  </a:lnTo>
                  <a:lnTo>
                    <a:pt x="10" y="27"/>
                  </a:lnTo>
                  <a:lnTo>
                    <a:pt x="6" y="23"/>
                  </a:lnTo>
                  <a:lnTo>
                    <a:pt x="2" y="21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55"/>
            <p:cNvSpPr>
              <a:spLocks/>
            </p:cNvSpPr>
            <p:nvPr/>
          </p:nvSpPr>
          <p:spPr bwMode="auto">
            <a:xfrm>
              <a:off x="5823491" y="3477427"/>
              <a:ext cx="98793" cy="121243"/>
            </a:xfrm>
            <a:custGeom>
              <a:avLst/>
              <a:gdLst>
                <a:gd name="T0" fmla="*/ 34 w 43"/>
                <a:gd name="T1" fmla="*/ 0 h 53"/>
                <a:gd name="T2" fmla="*/ 38 w 43"/>
                <a:gd name="T3" fmla="*/ 2 h 53"/>
                <a:gd name="T4" fmla="*/ 40 w 43"/>
                <a:gd name="T5" fmla="*/ 6 h 53"/>
                <a:gd name="T6" fmla="*/ 42 w 43"/>
                <a:gd name="T7" fmla="*/ 8 h 53"/>
                <a:gd name="T8" fmla="*/ 43 w 43"/>
                <a:gd name="T9" fmla="*/ 12 h 53"/>
                <a:gd name="T10" fmla="*/ 42 w 43"/>
                <a:gd name="T11" fmla="*/ 15 h 53"/>
                <a:gd name="T12" fmla="*/ 42 w 43"/>
                <a:gd name="T13" fmla="*/ 19 h 53"/>
                <a:gd name="T14" fmla="*/ 42 w 43"/>
                <a:gd name="T15" fmla="*/ 23 h 53"/>
                <a:gd name="T16" fmla="*/ 40 w 43"/>
                <a:gd name="T17" fmla="*/ 27 h 53"/>
                <a:gd name="T18" fmla="*/ 38 w 43"/>
                <a:gd name="T19" fmla="*/ 31 h 53"/>
                <a:gd name="T20" fmla="*/ 36 w 43"/>
                <a:gd name="T21" fmla="*/ 34 h 53"/>
                <a:gd name="T22" fmla="*/ 32 w 43"/>
                <a:gd name="T23" fmla="*/ 38 h 53"/>
                <a:gd name="T24" fmla="*/ 30 w 43"/>
                <a:gd name="T25" fmla="*/ 42 h 53"/>
                <a:gd name="T26" fmla="*/ 23 w 43"/>
                <a:gd name="T27" fmla="*/ 48 h 53"/>
                <a:gd name="T28" fmla="*/ 17 w 43"/>
                <a:gd name="T29" fmla="*/ 53 h 53"/>
                <a:gd name="T30" fmla="*/ 11 w 43"/>
                <a:gd name="T31" fmla="*/ 51 h 53"/>
                <a:gd name="T32" fmla="*/ 7 w 43"/>
                <a:gd name="T33" fmla="*/ 50 h 53"/>
                <a:gd name="T34" fmla="*/ 4 w 43"/>
                <a:gd name="T35" fmla="*/ 48 h 53"/>
                <a:gd name="T36" fmla="*/ 0 w 43"/>
                <a:gd name="T37" fmla="*/ 46 h 53"/>
                <a:gd name="T38" fmla="*/ 2 w 43"/>
                <a:gd name="T39" fmla="*/ 40 h 53"/>
                <a:gd name="T40" fmla="*/ 5 w 43"/>
                <a:gd name="T41" fmla="*/ 34 h 53"/>
                <a:gd name="T42" fmla="*/ 11 w 43"/>
                <a:gd name="T43" fmla="*/ 29 h 53"/>
                <a:gd name="T44" fmla="*/ 15 w 43"/>
                <a:gd name="T45" fmla="*/ 23 h 53"/>
                <a:gd name="T46" fmla="*/ 19 w 43"/>
                <a:gd name="T47" fmla="*/ 17 h 53"/>
                <a:gd name="T48" fmla="*/ 24 w 43"/>
                <a:gd name="T49" fmla="*/ 12 h 53"/>
                <a:gd name="T50" fmla="*/ 28 w 43"/>
                <a:gd name="T51" fmla="*/ 6 h 53"/>
                <a:gd name="T52" fmla="*/ 34 w 43"/>
                <a:gd name="T53" fmla="*/ 0 h 53"/>
                <a:gd name="T54" fmla="*/ 34 w 43"/>
                <a:gd name="T5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53">
                  <a:moveTo>
                    <a:pt x="34" y="0"/>
                  </a:moveTo>
                  <a:lnTo>
                    <a:pt x="38" y="2"/>
                  </a:lnTo>
                  <a:lnTo>
                    <a:pt x="40" y="6"/>
                  </a:lnTo>
                  <a:lnTo>
                    <a:pt x="42" y="8"/>
                  </a:lnTo>
                  <a:lnTo>
                    <a:pt x="43" y="12"/>
                  </a:lnTo>
                  <a:lnTo>
                    <a:pt x="42" y="15"/>
                  </a:lnTo>
                  <a:lnTo>
                    <a:pt x="42" y="19"/>
                  </a:lnTo>
                  <a:lnTo>
                    <a:pt x="42" y="23"/>
                  </a:lnTo>
                  <a:lnTo>
                    <a:pt x="40" y="27"/>
                  </a:lnTo>
                  <a:lnTo>
                    <a:pt x="38" y="31"/>
                  </a:lnTo>
                  <a:lnTo>
                    <a:pt x="36" y="34"/>
                  </a:lnTo>
                  <a:lnTo>
                    <a:pt x="32" y="38"/>
                  </a:lnTo>
                  <a:lnTo>
                    <a:pt x="30" y="42"/>
                  </a:lnTo>
                  <a:lnTo>
                    <a:pt x="23" y="48"/>
                  </a:lnTo>
                  <a:lnTo>
                    <a:pt x="17" y="53"/>
                  </a:lnTo>
                  <a:lnTo>
                    <a:pt x="11" y="51"/>
                  </a:lnTo>
                  <a:lnTo>
                    <a:pt x="7" y="50"/>
                  </a:lnTo>
                  <a:lnTo>
                    <a:pt x="4" y="48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5" y="34"/>
                  </a:lnTo>
                  <a:lnTo>
                    <a:pt x="11" y="29"/>
                  </a:lnTo>
                  <a:lnTo>
                    <a:pt x="15" y="23"/>
                  </a:lnTo>
                  <a:lnTo>
                    <a:pt x="19" y="17"/>
                  </a:lnTo>
                  <a:lnTo>
                    <a:pt x="24" y="12"/>
                  </a:lnTo>
                  <a:lnTo>
                    <a:pt x="28" y="6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56"/>
            <p:cNvSpPr>
              <a:spLocks/>
            </p:cNvSpPr>
            <p:nvPr/>
          </p:nvSpPr>
          <p:spPr bwMode="auto">
            <a:xfrm>
              <a:off x="5432810" y="3405578"/>
              <a:ext cx="107773" cy="143698"/>
            </a:xfrm>
            <a:custGeom>
              <a:avLst/>
              <a:gdLst>
                <a:gd name="T0" fmla="*/ 6 w 47"/>
                <a:gd name="T1" fmla="*/ 0 h 64"/>
                <a:gd name="T2" fmla="*/ 11 w 47"/>
                <a:gd name="T3" fmla="*/ 0 h 64"/>
                <a:gd name="T4" fmla="*/ 15 w 47"/>
                <a:gd name="T5" fmla="*/ 2 h 64"/>
                <a:gd name="T6" fmla="*/ 19 w 47"/>
                <a:gd name="T7" fmla="*/ 4 h 64"/>
                <a:gd name="T8" fmla="*/ 23 w 47"/>
                <a:gd name="T9" fmla="*/ 7 h 64"/>
                <a:gd name="T10" fmla="*/ 25 w 47"/>
                <a:gd name="T11" fmla="*/ 9 h 64"/>
                <a:gd name="T12" fmla="*/ 28 w 47"/>
                <a:gd name="T13" fmla="*/ 11 h 64"/>
                <a:gd name="T14" fmla="*/ 32 w 47"/>
                <a:gd name="T15" fmla="*/ 17 h 64"/>
                <a:gd name="T16" fmla="*/ 34 w 47"/>
                <a:gd name="T17" fmla="*/ 21 h 64"/>
                <a:gd name="T18" fmla="*/ 36 w 47"/>
                <a:gd name="T19" fmla="*/ 23 h 64"/>
                <a:gd name="T20" fmla="*/ 38 w 47"/>
                <a:gd name="T21" fmla="*/ 28 h 64"/>
                <a:gd name="T22" fmla="*/ 40 w 47"/>
                <a:gd name="T23" fmla="*/ 32 h 64"/>
                <a:gd name="T24" fmla="*/ 42 w 47"/>
                <a:gd name="T25" fmla="*/ 36 h 64"/>
                <a:gd name="T26" fmla="*/ 44 w 47"/>
                <a:gd name="T27" fmla="*/ 40 h 64"/>
                <a:gd name="T28" fmla="*/ 44 w 47"/>
                <a:gd name="T29" fmla="*/ 44 h 64"/>
                <a:gd name="T30" fmla="*/ 45 w 47"/>
                <a:gd name="T31" fmla="*/ 49 h 64"/>
                <a:gd name="T32" fmla="*/ 47 w 47"/>
                <a:gd name="T33" fmla="*/ 53 h 64"/>
                <a:gd name="T34" fmla="*/ 44 w 47"/>
                <a:gd name="T35" fmla="*/ 55 h 64"/>
                <a:gd name="T36" fmla="*/ 42 w 47"/>
                <a:gd name="T37" fmla="*/ 59 h 64"/>
                <a:gd name="T38" fmla="*/ 38 w 47"/>
                <a:gd name="T39" fmla="*/ 61 h 64"/>
                <a:gd name="T40" fmla="*/ 34 w 47"/>
                <a:gd name="T41" fmla="*/ 64 h 64"/>
                <a:gd name="T42" fmla="*/ 28 w 47"/>
                <a:gd name="T43" fmla="*/ 57 h 64"/>
                <a:gd name="T44" fmla="*/ 25 w 47"/>
                <a:gd name="T45" fmla="*/ 51 h 64"/>
                <a:gd name="T46" fmla="*/ 21 w 47"/>
                <a:gd name="T47" fmla="*/ 44 h 64"/>
                <a:gd name="T48" fmla="*/ 19 w 47"/>
                <a:gd name="T49" fmla="*/ 38 h 64"/>
                <a:gd name="T50" fmla="*/ 15 w 47"/>
                <a:gd name="T51" fmla="*/ 30 h 64"/>
                <a:gd name="T52" fmla="*/ 11 w 47"/>
                <a:gd name="T53" fmla="*/ 25 h 64"/>
                <a:gd name="T54" fmla="*/ 6 w 47"/>
                <a:gd name="T55" fmla="*/ 19 h 64"/>
                <a:gd name="T56" fmla="*/ 0 w 47"/>
                <a:gd name="T57" fmla="*/ 13 h 64"/>
                <a:gd name="T58" fmla="*/ 0 w 47"/>
                <a:gd name="T59" fmla="*/ 9 h 64"/>
                <a:gd name="T60" fmla="*/ 2 w 47"/>
                <a:gd name="T61" fmla="*/ 7 h 64"/>
                <a:gd name="T62" fmla="*/ 4 w 47"/>
                <a:gd name="T63" fmla="*/ 2 h 64"/>
                <a:gd name="T64" fmla="*/ 6 w 47"/>
                <a:gd name="T65" fmla="*/ 0 h 64"/>
                <a:gd name="T66" fmla="*/ 6 w 47"/>
                <a:gd name="T6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64">
                  <a:moveTo>
                    <a:pt x="6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5" y="9"/>
                  </a:lnTo>
                  <a:lnTo>
                    <a:pt x="28" y="11"/>
                  </a:lnTo>
                  <a:lnTo>
                    <a:pt x="32" y="17"/>
                  </a:lnTo>
                  <a:lnTo>
                    <a:pt x="34" y="21"/>
                  </a:lnTo>
                  <a:lnTo>
                    <a:pt x="36" y="23"/>
                  </a:lnTo>
                  <a:lnTo>
                    <a:pt x="38" y="28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4" y="40"/>
                  </a:lnTo>
                  <a:lnTo>
                    <a:pt x="44" y="44"/>
                  </a:lnTo>
                  <a:lnTo>
                    <a:pt x="45" y="49"/>
                  </a:lnTo>
                  <a:lnTo>
                    <a:pt x="47" y="53"/>
                  </a:lnTo>
                  <a:lnTo>
                    <a:pt x="44" y="55"/>
                  </a:lnTo>
                  <a:lnTo>
                    <a:pt x="42" y="59"/>
                  </a:lnTo>
                  <a:lnTo>
                    <a:pt x="38" y="61"/>
                  </a:lnTo>
                  <a:lnTo>
                    <a:pt x="34" y="64"/>
                  </a:lnTo>
                  <a:lnTo>
                    <a:pt x="28" y="57"/>
                  </a:lnTo>
                  <a:lnTo>
                    <a:pt x="25" y="51"/>
                  </a:lnTo>
                  <a:lnTo>
                    <a:pt x="21" y="44"/>
                  </a:lnTo>
                  <a:lnTo>
                    <a:pt x="19" y="38"/>
                  </a:lnTo>
                  <a:lnTo>
                    <a:pt x="15" y="30"/>
                  </a:lnTo>
                  <a:lnTo>
                    <a:pt x="11" y="25"/>
                  </a:lnTo>
                  <a:lnTo>
                    <a:pt x="6" y="19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57"/>
            <p:cNvSpPr>
              <a:spLocks/>
            </p:cNvSpPr>
            <p:nvPr/>
          </p:nvSpPr>
          <p:spPr bwMode="auto">
            <a:xfrm>
              <a:off x="6663223" y="3414560"/>
              <a:ext cx="76340" cy="125736"/>
            </a:xfrm>
            <a:custGeom>
              <a:avLst/>
              <a:gdLst>
                <a:gd name="T0" fmla="*/ 8 w 35"/>
                <a:gd name="T1" fmla="*/ 0 h 57"/>
                <a:gd name="T2" fmla="*/ 12 w 35"/>
                <a:gd name="T3" fmla="*/ 0 h 57"/>
                <a:gd name="T4" fmla="*/ 14 w 35"/>
                <a:gd name="T5" fmla="*/ 3 h 57"/>
                <a:gd name="T6" fmla="*/ 17 w 35"/>
                <a:gd name="T7" fmla="*/ 7 h 57"/>
                <a:gd name="T8" fmla="*/ 21 w 35"/>
                <a:gd name="T9" fmla="*/ 11 h 57"/>
                <a:gd name="T10" fmla="*/ 25 w 35"/>
                <a:gd name="T11" fmla="*/ 17 h 57"/>
                <a:gd name="T12" fmla="*/ 29 w 35"/>
                <a:gd name="T13" fmla="*/ 22 h 57"/>
                <a:gd name="T14" fmla="*/ 31 w 35"/>
                <a:gd name="T15" fmla="*/ 28 h 57"/>
                <a:gd name="T16" fmla="*/ 35 w 35"/>
                <a:gd name="T17" fmla="*/ 34 h 57"/>
                <a:gd name="T18" fmla="*/ 35 w 35"/>
                <a:gd name="T19" fmla="*/ 38 h 57"/>
                <a:gd name="T20" fmla="*/ 35 w 35"/>
                <a:gd name="T21" fmla="*/ 43 h 57"/>
                <a:gd name="T22" fmla="*/ 35 w 35"/>
                <a:gd name="T23" fmla="*/ 49 h 57"/>
                <a:gd name="T24" fmla="*/ 35 w 35"/>
                <a:gd name="T25" fmla="*/ 53 h 57"/>
                <a:gd name="T26" fmla="*/ 33 w 35"/>
                <a:gd name="T27" fmla="*/ 55 h 57"/>
                <a:gd name="T28" fmla="*/ 29 w 35"/>
                <a:gd name="T29" fmla="*/ 57 h 57"/>
                <a:gd name="T30" fmla="*/ 23 w 35"/>
                <a:gd name="T31" fmla="*/ 57 h 57"/>
                <a:gd name="T32" fmla="*/ 17 w 35"/>
                <a:gd name="T33" fmla="*/ 55 h 57"/>
                <a:gd name="T34" fmla="*/ 16 w 35"/>
                <a:gd name="T35" fmla="*/ 47 h 57"/>
                <a:gd name="T36" fmla="*/ 12 w 35"/>
                <a:gd name="T37" fmla="*/ 40 h 57"/>
                <a:gd name="T38" fmla="*/ 8 w 35"/>
                <a:gd name="T39" fmla="*/ 34 h 57"/>
                <a:gd name="T40" fmla="*/ 4 w 35"/>
                <a:gd name="T41" fmla="*/ 26 h 57"/>
                <a:gd name="T42" fmla="*/ 0 w 35"/>
                <a:gd name="T43" fmla="*/ 19 h 57"/>
                <a:gd name="T44" fmla="*/ 0 w 35"/>
                <a:gd name="T45" fmla="*/ 13 h 57"/>
                <a:gd name="T46" fmla="*/ 0 w 35"/>
                <a:gd name="T47" fmla="*/ 9 h 57"/>
                <a:gd name="T48" fmla="*/ 2 w 35"/>
                <a:gd name="T49" fmla="*/ 5 h 57"/>
                <a:gd name="T50" fmla="*/ 4 w 35"/>
                <a:gd name="T51" fmla="*/ 3 h 57"/>
                <a:gd name="T52" fmla="*/ 8 w 35"/>
                <a:gd name="T53" fmla="*/ 0 h 57"/>
                <a:gd name="T54" fmla="*/ 8 w 35"/>
                <a:gd name="T5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57">
                  <a:moveTo>
                    <a:pt x="8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7"/>
                  </a:lnTo>
                  <a:lnTo>
                    <a:pt x="21" y="11"/>
                  </a:lnTo>
                  <a:lnTo>
                    <a:pt x="25" y="17"/>
                  </a:lnTo>
                  <a:lnTo>
                    <a:pt x="29" y="22"/>
                  </a:lnTo>
                  <a:lnTo>
                    <a:pt x="31" y="28"/>
                  </a:lnTo>
                  <a:lnTo>
                    <a:pt x="35" y="34"/>
                  </a:lnTo>
                  <a:lnTo>
                    <a:pt x="35" y="38"/>
                  </a:lnTo>
                  <a:lnTo>
                    <a:pt x="35" y="43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3" y="55"/>
                  </a:lnTo>
                  <a:lnTo>
                    <a:pt x="29" y="57"/>
                  </a:lnTo>
                  <a:lnTo>
                    <a:pt x="23" y="57"/>
                  </a:lnTo>
                  <a:lnTo>
                    <a:pt x="17" y="55"/>
                  </a:lnTo>
                  <a:lnTo>
                    <a:pt x="16" y="47"/>
                  </a:lnTo>
                  <a:lnTo>
                    <a:pt x="12" y="40"/>
                  </a:lnTo>
                  <a:lnTo>
                    <a:pt x="8" y="34"/>
                  </a:lnTo>
                  <a:lnTo>
                    <a:pt x="4" y="26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4" y="3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58"/>
            <p:cNvSpPr>
              <a:spLocks/>
            </p:cNvSpPr>
            <p:nvPr/>
          </p:nvSpPr>
          <p:spPr bwMode="auto">
            <a:xfrm>
              <a:off x="7035941" y="3728899"/>
              <a:ext cx="112265" cy="80830"/>
            </a:xfrm>
            <a:custGeom>
              <a:avLst/>
              <a:gdLst>
                <a:gd name="T0" fmla="*/ 34 w 49"/>
                <a:gd name="T1" fmla="*/ 0 h 36"/>
                <a:gd name="T2" fmla="*/ 40 w 49"/>
                <a:gd name="T3" fmla="*/ 0 h 36"/>
                <a:gd name="T4" fmla="*/ 43 w 49"/>
                <a:gd name="T5" fmla="*/ 2 h 36"/>
                <a:gd name="T6" fmla="*/ 47 w 49"/>
                <a:gd name="T7" fmla="*/ 4 h 36"/>
                <a:gd name="T8" fmla="*/ 49 w 49"/>
                <a:gd name="T9" fmla="*/ 8 h 36"/>
                <a:gd name="T10" fmla="*/ 49 w 49"/>
                <a:gd name="T11" fmla="*/ 12 h 36"/>
                <a:gd name="T12" fmla="*/ 49 w 49"/>
                <a:gd name="T13" fmla="*/ 15 h 36"/>
                <a:gd name="T14" fmla="*/ 49 w 49"/>
                <a:gd name="T15" fmla="*/ 19 h 36"/>
                <a:gd name="T16" fmla="*/ 47 w 49"/>
                <a:gd name="T17" fmla="*/ 25 h 36"/>
                <a:gd name="T18" fmla="*/ 43 w 49"/>
                <a:gd name="T19" fmla="*/ 27 h 36"/>
                <a:gd name="T20" fmla="*/ 41 w 49"/>
                <a:gd name="T21" fmla="*/ 31 h 36"/>
                <a:gd name="T22" fmla="*/ 38 w 49"/>
                <a:gd name="T23" fmla="*/ 33 h 36"/>
                <a:gd name="T24" fmla="*/ 34 w 49"/>
                <a:gd name="T25" fmla="*/ 36 h 36"/>
                <a:gd name="T26" fmla="*/ 28 w 49"/>
                <a:gd name="T27" fmla="*/ 36 h 36"/>
                <a:gd name="T28" fmla="*/ 24 w 49"/>
                <a:gd name="T29" fmla="*/ 36 h 36"/>
                <a:gd name="T30" fmla="*/ 21 w 49"/>
                <a:gd name="T31" fmla="*/ 33 h 36"/>
                <a:gd name="T32" fmla="*/ 15 w 49"/>
                <a:gd name="T33" fmla="*/ 31 h 36"/>
                <a:gd name="T34" fmla="*/ 11 w 49"/>
                <a:gd name="T35" fmla="*/ 29 h 36"/>
                <a:gd name="T36" fmla="*/ 7 w 49"/>
                <a:gd name="T37" fmla="*/ 29 h 36"/>
                <a:gd name="T38" fmla="*/ 5 w 49"/>
                <a:gd name="T39" fmla="*/ 27 h 36"/>
                <a:gd name="T40" fmla="*/ 3 w 49"/>
                <a:gd name="T41" fmla="*/ 27 h 36"/>
                <a:gd name="T42" fmla="*/ 0 w 49"/>
                <a:gd name="T43" fmla="*/ 25 h 36"/>
                <a:gd name="T44" fmla="*/ 0 w 49"/>
                <a:gd name="T45" fmla="*/ 23 h 36"/>
                <a:gd name="T46" fmla="*/ 0 w 49"/>
                <a:gd name="T47" fmla="*/ 17 h 36"/>
                <a:gd name="T48" fmla="*/ 5 w 49"/>
                <a:gd name="T49" fmla="*/ 14 h 36"/>
                <a:gd name="T50" fmla="*/ 7 w 49"/>
                <a:gd name="T51" fmla="*/ 10 h 36"/>
                <a:gd name="T52" fmla="*/ 13 w 49"/>
                <a:gd name="T53" fmla="*/ 8 h 36"/>
                <a:gd name="T54" fmla="*/ 17 w 49"/>
                <a:gd name="T55" fmla="*/ 6 h 36"/>
                <a:gd name="T56" fmla="*/ 21 w 49"/>
                <a:gd name="T57" fmla="*/ 4 h 36"/>
                <a:gd name="T58" fmla="*/ 24 w 49"/>
                <a:gd name="T59" fmla="*/ 2 h 36"/>
                <a:gd name="T60" fmla="*/ 28 w 49"/>
                <a:gd name="T61" fmla="*/ 0 h 36"/>
                <a:gd name="T62" fmla="*/ 32 w 49"/>
                <a:gd name="T63" fmla="*/ 0 h 36"/>
                <a:gd name="T64" fmla="*/ 34 w 49"/>
                <a:gd name="T65" fmla="*/ 0 h 36"/>
                <a:gd name="T66" fmla="*/ 34 w 49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36">
                  <a:moveTo>
                    <a:pt x="34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7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9" y="19"/>
                  </a:lnTo>
                  <a:lnTo>
                    <a:pt x="47" y="25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6"/>
                  </a:lnTo>
                  <a:lnTo>
                    <a:pt x="21" y="33"/>
                  </a:lnTo>
                  <a:lnTo>
                    <a:pt x="15" y="31"/>
                  </a:lnTo>
                  <a:lnTo>
                    <a:pt x="11" y="29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5" y="14"/>
                  </a:lnTo>
                  <a:lnTo>
                    <a:pt x="7" y="10"/>
                  </a:lnTo>
                  <a:lnTo>
                    <a:pt x="13" y="8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59"/>
            <p:cNvSpPr>
              <a:spLocks/>
            </p:cNvSpPr>
            <p:nvPr/>
          </p:nvSpPr>
          <p:spPr bwMode="auto">
            <a:xfrm>
              <a:off x="6524018" y="3778296"/>
              <a:ext cx="233509" cy="233509"/>
            </a:xfrm>
            <a:custGeom>
              <a:avLst/>
              <a:gdLst>
                <a:gd name="T0" fmla="*/ 95 w 102"/>
                <a:gd name="T1" fmla="*/ 0 h 105"/>
                <a:gd name="T2" fmla="*/ 98 w 102"/>
                <a:gd name="T3" fmla="*/ 2 h 105"/>
                <a:gd name="T4" fmla="*/ 100 w 102"/>
                <a:gd name="T5" fmla="*/ 6 h 105"/>
                <a:gd name="T6" fmla="*/ 102 w 102"/>
                <a:gd name="T7" fmla="*/ 10 h 105"/>
                <a:gd name="T8" fmla="*/ 102 w 102"/>
                <a:gd name="T9" fmla="*/ 15 h 105"/>
                <a:gd name="T10" fmla="*/ 102 w 102"/>
                <a:gd name="T11" fmla="*/ 19 h 105"/>
                <a:gd name="T12" fmla="*/ 100 w 102"/>
                <a:gd name="T13" fmla="*/ 25 h 105"/>
                <a:gd name="T14" fmla="*/ 96 w 102"/>
                <a:gd name="T15" fmla="*/ 29 h 105"/>
                <a:gd name="T16" fmla="*/ 95 w 102"/>
                <a:gd name="T17" fmla="*/ 34 h 105"/>
                <a:gd name="T18" fmla="*/ 91 w 102"/>
                <a:gd name="T19" fmla="*/ 40 h 105"/>
                <a:gd name="T20" fmla="*/ 87 w 102"/>
                <a:gd name="T21" fmla="*/ 44 h 105"/>
                <a:gd name="T22" fmla="*/ 83 w 102"/>
                <a:gd name="T23" fmla="*/ 48 h 105"/>
                <a:gd name="T24" fmla="*/ 77 w 102"/>
                <a:gd name="T25" fmla="*/ 51 h 105"/>
                <a:gd name="T26" fmla="*/ 74 w 102"/>
                <a:gd name="T27" fmla="*/ 55 h 105"/>
                <a:gd name="T28" fmla="*/ 70 w 102"/>
                <a:gd name="T29" fmla="*/ 59 h 105"/>
                <a:gd name="T30" fmla="*/ 66 w 102"/>
                <a:gd name="T31" fmla="*/ 61 h 105"/>
                <a:gd name="T32" fmla="*/ 62 w 102"/>
                <a:gd name="T33" fmla="*/ 65 h 105"/>
                <a:gd name="T34" fmla="*/ 60 w 102"/>
                <a:gd name="T35" fmla="*/ 67 h 105"/>
                <a:gd name="T36" fmla="*/ 57 w 102"/>
                <a:gd name="T37" fmla="*/ 70 h 105"/>
                <a:gd name="T38" fmla="*/ 55 w 102"/>
                <a:gd name="T39" fmla="*/ 76 h 105"/>
                <a:gd name="T40" fmla="*/ 51 w 102"/>
                <a:gd name="T41" fmla="*/ 80 h 105"/>
                <a:gd name="T42" fmla="*/ 47 w 102"/>
                <a:gd name="T43" fmla="*/ 82 h 105"/>
                <a:gd name="T44" fmla="*/ 43 w 102"/>
                <a:gd name="T45" fmla="*/ 86 h 105"/>
                <a:gd name="T46" fmla="*/ 39 w 102"/>
                <a:gd name="T47" fmla="*/ 88 h 105"/>
                <a:gd name="T48" fmla="*/ 36 w 102"/>
                <a:gd name="T49" fmla="*/ 91 h 105"/>
                <a:gd name="T50" fmla="*/ 32 w 102"/>
                <a:gd name="T51" fmla="*/ 93 h 105"/>
                <a:gd name="T52" fmla="*/ 26 w 102"/>
                <a:gd name="T53" fmla="*/ 95 h 105"/>
                <a:gd name="T54" fmla="*/ 22 w 102"/>
                <a:gd name="T55" fmla="*/ 97 h 105"/>
                <a:gd name="T56" fmla="*/ 19 w 102"/>
                <a:gd name="T57" fmla="*/ 99 h 105"/>
                <a:gd name="T58" fmla="*/ 13 w 102"/>
                <a:gd name="T59" fmla="*/ 101 h 105"/>
                <a:gd name="T60" fmla="*/ 9 w 102"/>
                <a:gd name="T61" fmla="*/ 103 h 105"/>
                <a:gd name="T62" fmla="*/ 3 w 102"/>
                <a:gd name="T63" fmla="*/ 105 h 105"/>
                <a:gd name="T64" fmla="*/ 0 w 102"/>
                <a:gd name="T65" fmla="*/ 105 h 105"/>
                <a:gd name="T66" fmla="*/ 0 w 102"/>
                <a:gd name="T67" fmla="*/ 101 h 105"/>
                <a:gd name="T68" fmla="*/ 0 w 102"/>
                <a:gd name="T69" fmla="*/ 97 h 105"/>
                <a:gd name="T70" fmla="*/ 0 w 102"/>
                <a:gd name="T71" fmla="*/ 93 h 105"/>
                <a:gd name="T72" fmla="*/ 0 w 102"/>
                <a:gd name="T73" fmla="*/ 89 h 105"/>
                <a:gd name="T74" fmla="*/ 1 w 102"/>
                <a:gd name="T75" fmla="*/ 84 h 105"/>
                <a:gd name="T76" fmla="*/ 5 w 102"/>
                <a:gd name="T77" fmla="*/ 78 h 105"/>
                <a:gd name="T78" fmla="*/ 7 w 102"/>
                <a:gd name="T79" fmla="*/ 72 h 105"/>
                <a:gd name="T80" fmla="*/ 11 w 102"/>
                <a:gd name="T81" fmla="*/ 67 h 105"/>
                <a:gd name="T82" fmla="*/ 17 w 102"/>
                <a:gd name="T83" fmla="*/ 61 h 105"/>
                <a:gd name="T84" fmla="*/ 22 w 102"/>
                <a:gd name="T85" fmla="*/ 57 h 105"/>
                <a:gd name="T86" fmla="*/ 26 w 102"/>
                <a:gd name="T87" fmla="*/ 51 h 105"/>
                <a:gd name="T88" fmla="*/ 32 w 102"/>
                <a:gd name="T89" fmla="*/ 46 h 105"/>
                <a:gd name="T90" fmla="*/ 38 w 102"/>
                <a:gd name="T91" fmla="*/ 40 h 105"/>
                <a:gd name="T92" fmla="*/ 43 w 102"/>
                <a:gd name="T93" fmla="*/ 36 h 105"/>
                <a:gd name="T94" fmla="*/ 49 w 102"/>
                <a:gd name="T95" fmla="*/ 31 h 105"/>
                <a:gd name="T96" fmla="*/ 55 w 102"/>
                <a:gd name="T97" fmla="*/ 27 h 105"/>
                <a:gd name="T98" fmla="*/ 58 w 102"/>
                <a:gd name="T99" fmla="*/ 21 h 105"/>
                <a:gd name="T100" fmla="*/ 64 w 102"/>
                <a:gd name="T101" fmla="*/ 17 h 105"/>
                <a:gd name="T102" fmla="*/ 68 w 102"/>
                <a:gd name="T103" fmla="*/ 13 h 105"/>
                <a:gd name="T104" fmla="*/ 72 w 102"/>
                <a:gd name="T105" fmla="*/ 12 h 105"/>
                <a:gd name="T106" fmla="*/ 76 w 102"/>
                <a:gd name="T107" fmla="*/ 10 h 105"/>
                <a:gd name="T108" fmla="*/ 79 w 102"/>
                <a:gd name="T109" fmla="*/ 8 h 105"/>
                <a:gd name="T110" fmla="*/ 83 w 102"/>
                <a:gd name="T111" fmla="*/ 6 h 105"/>
                <a:gd name="T112" fmla="*/ 87 w 102"/>
                <a:gd name="T113" fmla="*/ 4 h 105"/>
                <a:gd name="T114" fmla="*/ 91 w 102"/>
                <a:gd name="T115" fmla="*/ 2 h 105"/>
                <a:gd name="T116" fmla="*/ 95 w 102"/>
                <a:gd name="T117" fmla="*/ 0 h 105"/>
                <a:gd name="T118" fmla="*/ 95 w 102"/>
                <a:gd name="T1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" h="105">
                  <a:moveTo>
                    <a:pt x="95" y="0"/>
                  </a:moveTo>
                  <a:lnTo>
                    <a:pt x="98" y="2"/>
                  </a:lnTo>
                  <a:lnTo>
                    <a:pt x="100" y="6"/>
                  </a:lnTo>
                  <a:lnTo>
                    <a:pt x="102" y="10"/>
                  </a:lnTo>
                  <a:lnTo>
                    <a:pt x="102" y="15"/>
                  </a:lnTo>
                  <a:lnTo>
                    <a:pt x="102" y="19"/>
                  </a:lnTo>
                  <a:lnTo>
                    <a:pt x="100" y="25"/>
                  </a:lnTo>
                  <a:lnTo>
                    <a:pt x="96" y="29"/>
                  </a:lnTo>
                  <a:lnTo>
                    <a:pt x="95" y="34"/>
                  </a:lnTo>
                  <a:lnTo>
                    <a:pt x="91" y="40"/>
                  </a:lnTo>
                  <a:lnTo>
                    <a:pt x="87" y="44"/>
                  </a:lnTo>
                  <a:lnTo>
                    <a:pt x="83" y="48"/>
                  </a:lnTo>
                  <a:lnTo>
                    <a:pt x="77" y="51"/>
                  </a:lnTo>
                  <a:lnTo>
                    <a:pt x="74" y="55"/>
                  </a:lnTo>
                  <a:lnTo>
                    <a:pt x="70" y="59"/>
                  </a:lnTo>
                  <a:lnTo>
                    <a:pt x="66" y="61"/>
                  </a:lnTo>
                  <a:lnTo>
                    <a:pt x="62" y="65"/>
                  </a:lnTo>
                  <a:lnTo>
                    <a:pt x="60" y="67"/>
                  </a:lnTo>
                  <a:lnTo>
                    <a:pt x="57" y="70"/>
                  </a:lnTo>
                  <a:lnTo>
                    <a:pt x="55" y="76"/>
                  </a:lnTo>
                  <a:lnTo>
                    <a:pt x="51" y="80"/>
                  </a:lnTo>
                  <a:lnTo>
                    <a:pt x="47" y="82"/>
                  </a:lnTo>
                  <a:lnTo>
                    <a:pt x="43" y="86"/>
                  </a:lnTo>
                  <a:lnTo>
                    <a:pt x="39" y="88"/>
                  </a:lnTo>
                  <a:lnTo>
                    <a:pt x="36" y="91"/>
                  </a:lnTo>
                  <a:lnTo>
                    <a:pt x="32" y="93"/>
                  </a:lnTo>
                  <a:lnTo>
                    <a:pt x="26" y="95"/>
                  </a:lnTo>
                  <a:lnTo>
                    <a:pt x="22" y="97"/>
                  </a:lnTo>
                  <a:lnTo>
                    <a:pt x="19" y="99"/>
                  </a:lnTo>
                  <a:lnTo>
                    <a:pt x="13" y="101"/>
                  </a:lnTo>
                  <a:lnTo>
                    <a:pt x="9" y="103"/>
                  </a:lnTo>
                  <a:lnTo>
                    <a:pt x="3" y="105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1" y="84"/>
                  </a:lnTo>
                  <a:lnTo>
                    <a:pt x="5" y="78"/>
                  </a:lnTo>
                  <a:lnTo>
                    <a:pt x="7" y="72"/>
                  </a:lnTo>
                  <a:lnTo>
                    <a:pt x="11" y="67"/>
                  </a:lnTo>
                  <a:lnTo>
                    <a:pt x="17" y="61"/>
                  </a:lnTo>
                  <a:lnTo>
                    <a:pt x="22" y="57"/>
                  </a:lnTo>
                  <a:lnTo>
                    <a:pt x="26" y="51"/>
                  </a:lnTo>
                  <a:lnTo>
                    <a:pt x="32" y="46"/>
                  </a:lnTo>
                  <a:lnTo>
                    <a:pt x="38" y="40"/>
                  </a:lnTo>
                  <a:lnTo>
                    <a:pt x="43" y="36"/>
                  </a:lnTo>
                  <a:lnTo>
                    <a:pt x="49" y="31"/>
                  </a:lnTo>
                  <a:lnTo>
                    <a:pt x="55" y="27"/>
                  </a:lnTo>
                  <a:lnTo>
                    <a:pt x="58" y="21"/>
                  </a:lnTo>
                  <a:lnTo>
                    <a:pt x="64" y="17"/>
                  </a:lnTo>
                  <a:lnTo>
                    <a:pt x="68" y="13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9" y="8"/>
                  </a:lnTo>
                  <a:lnTo>
                    <a:pt x="83" y="6"/>
                  </a:lnTo>
                  <a:lnTo>
                    <a:pt x="87" y="4"/>
                  </a:lnTo>
                  <a:lnTo>
                    <a:pt x="91" y="2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60"/>
            <p:cNvSpPr>
              <a:spLocks/>
            </p:cNvSpPr>
            <p:nvPr/>
          </p:nvSpPr>
          <p:spPr bwMode="auto">
            <a:xfrm>
              <a:off x="6519526" y="4227351"/>
              <a:ext cx="435586" cy="211055"/>
            </a:xfrm>
            <a:custGeom>
              <a:avLst/>
              <a:gdLst>
                <a:gd name="T0" fmla="*/ 22 w 194"/>
                <a:gd name="T1" fmla="*/ 5 h 93"/>
                <a:gd name="T2" fmla="*/ 36 w 194"/>
                <a:gd name="T3" fmla="*/ 17 h 93"/>
                <a:gd name="T4" fmla="*/ 47 w 194"/>
                <a:gd name="T5" fmla="*/ 22 h 93"/>
                <a:gd name="T6" fmla="*/ 55 w 194"/>
                <a:gd name="T7" fmla="*/ 26 h 93"/>
                <a:gd name="T8" fmla="*/ 62 w 194"/>
                <a:gd name="T9" fmla="*/ 28 h 93"/>
                <a:gd name="T10" fmla="*/ 70 w 194"/>
                <a:gd name="T11" fmla="*/ 32 h 93"/>
                <a:gd name="T12" fmla="*/ 78 w 194"/>
                <a:gd name="T13" fmla="*/ 34 h 93"/>
                <a:gd name="T14" fmla="*/ 85 w 194"/>
                <a:gd name="T15" fmla="*/ 36 h 93"/>
                <a:gd name="T16" fmla="*/ 95 w 194"/>
                <a:gd name="T17" fmla="*/ 38 h 93"/>
                <a:gd name="T18" fmla="*/ 102 w 194"/>
                <a:gd name="T19" fmla="*/ 39 h 93"/>
                <a:gd name="T20" fmla="*/ 110 w 194"/>
                <a:gd name="T21" fmla="*/ 41 h 93"/>
                <a:gd name="T22" fmla="*/ 117 w 194"/>
                <a:gd name="T23" fmla="*/ 45 h 93"/>
                <a:gd name="T24" fmla="*/ 125 w 194"/>
                <a:gd name="T25" fmla="*/ 47 h 93"/>
                <a:gd name="T26" fmla="*/ 135 w 194"/>
                <a:gd name="T27" fmla="*/ 49 h 93"/>
                <a:gd name="T28" fmla="*/ 142 w 194"/>
                <a:gd name="T29" fmla="*/ 57 h 93"/>
                <a:gd name="T30" fmla="*/ 155 w 194"/>
                <a:gd name="T31" fmla="*/ 62 h 93"/>
                <a:gd name="T32" fmla="*/ 169 w 194"/>
                <a:gd name="T33" fmla="*/ 66 h 93"/>
                <a:gd name="T34" fmla="*/ 182 w 194"/>
                <a:gd name="T35" fmla="*/ 72 h 93"/>
                <a:gd name="T36" fmla="*/ 190 w 194"/>
                <a:gd name="T37" fmla="*/ 81 h 93"/>
                <a:gd name="T38" fmla="*/ 192 w 194"/>
                <a:gd name="T39" fmla="*/ 89 h 93"/>
                <a:gd name="T40" fmla="*/ 188 w 194"/>
                <a:gd name="T41" fmla="*/ 93 h 93"/>
                <a:gd name="T42" fmla="*/ 180 w 194"/>
                <a:gd name="T43" fmla="*/ 93 h 93"/>
                <a:gd name="T44" fmla="*/ 173 w 194"/>
                <a:gd name="T45" fmla="*/ 93 h 93"/>
                <a:gd name="T46" fmla="*/ 165 w 194"/>
                <a:gd name="T47" fmla="*/ 91 h 93"/>
                <a:gd name="T48" fmla="*/ 157 w 194"/>
                <a:gd name="T49" fmla="*/ 89 h 93"/>
                <a:gd name="T50" fmla="*/ 148 w 194"/>
                <a:gd name="T51" fmla="*/ 87 h 93"/>
                <a:gd name="T52" fmla="*/ 142 w 194"/>
                <a:gd name="T53" fmla="*/ 85 h 93"/>
                <a:gd name="T54" fmla="*/ 135 w 194"/>
                <a:gd name="T55" fmla="*/ 81 h 93"/>
                <a:gd name="T56" fmla="*/ 127 w 194"/>
                <a:gd name="T57" fmla="*/ 79 h 93"/>
                <a:gd name="T58" fmla="*/ 117 w 194"/>
                <a:gd name="T59" fmla="*/ 76 h 93"/>
                <a:gd name="T60" fmla="*/ 110 w 194"/>
                <a:gd name="T61" fmla="*/ 72 h 93"/>
                <a:gd name="T62" fmla="*/ 104 w 194"/>
                <a:gd name="T63" fmla="*/ 70 h 93"/>
                <a:gd name="T64" fmla="*/ 97 w 194"/>
                <a:gd name="T65" fmla="*/ 66 h 93"/>
                <a:gd name="T66" fmla="*/ 89 w 194"/>
                <a:gd name="T67" fmla="*/ 64 h 93"/>
                <a:gd name="T68" fmla="*/ 81 w 194"/>
                <a:gd name="T69" fmla="*/ 62 h 93"/>
                <a:gd name="T70" fmla="*/ 74 w 194"/>
                <a:gd name="T71" fmla="*/ 60 h 93"/>
                <a:gd name="T72" fmla="*/ 64 w 194"/>
                <a:gd name="T73" fmla="*/ 58 h 93"/>
                <a:gd name="T74" fmla="*/ 53 w 194"/>
                <a:gd name="T75" fmla="*/ 57 h 93"/>
                <a:gd name="T76" fmla="*/ 45 w 194"/>
                <a:gd name="T77" fmla="*/ 55 h 93"/>
                <a:gd name="T78" fmla="*/ 38 w 194"/>
                <a:gd name="T79" fmla="*/ 53 h 93"/>
                <a:gd name="T80" fmla="*/ 30 w 194"/>
                <a:gd name="T81" fmla="*/ 49 h 93"/>
                <a:gd name="T82" fmla="*/ 19 w 194"/>
                <a:gd name="T83" fmla="*/ 45 h 93"/>
                <a:gd name="T84" fmla="*/ 7 w 194"/>
                <a:gd name="T85" fmla="*/ 38 h 93"/>
                <a:gd name="T86" fmla="*/ 0 w 194"/>
                <a:gd name="T87" fmla="*/ 28 h 93"/>
                <a:gd name="T88" fmla="*/ 0 w 194"/>
                <a:gd name="T89" fmla="*/ 17 h 93"/>
                <a:gd name="T90" fmla="*/ 5 w 194"/>
                <a:gd name="T91" fmla="*/ 7 h 93"/>
                <a:gd name="T92" fmla="*/ 11 w 194"/>
                <a:gd name="T93" fmla="*/ 1 h 93"/>
                <a:gd name="T94" fmla="*/ 17 w 194"/>
                <a:gd name="T9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93">
                  <a:moveTo>
                    <a:pt x="17" y="0"/>
                  </a:moveTo>
                  <a:lnTo>
                    <a:pt x="22" y="5"/>
                  </a:lnTo>
                  <a:lnTo>
                    <a:pt x="30" y="11"/>
                  </a:lnTo>
                  <a:lnTo>
                    <a:pt x="36" y="17"/>
                  </a:lnTo>
                  <a:lnTo>
                    <a:pt x="43" y="20"/>
                  </a:lnTo>
                  <a:lnTo>
                    <a:pt x="47" y="22"/>
                  </a:lnTo>
                  <a:lnTo>
                    <a:pt x="51" y="24"/>
                  </a:lnTo>
                  <a:lnTo>
                    <a:pt x="55" y="26"/>
                  </a:lnTo>
                  <a:lnTo>
                    <a:pt x="59" y="28"/>
                  </a:lnTo>
                  <a:lnTo>
                    <a:pt x="62" y="28"/>
                  </a:lnTo>
                  <a:lnTo>
                    <a:pt x="66" y="30"/>
                  </a:lnTo>
                  <a:lnTo>
                    <a:pt x="70" y="32"/>
                  </a:lnTo>
                  <a:lnTo>
                    <a:pt x="74" y="34"/>
                  </a:lnTo>
                  <a:lnTo>
                    <a:pt x="78" y="34"/>
                  </a:lnTo>
                  <a:lnTo>
                    <a:pt x="81" y="36"/>
                  </a:lnTo>
                  <a:lnTo>
                    <a:pt x="85" y="36"/>
                  </a:lnTo>
                  <a:lnTo>
                    <a:pt x="89" y="38"/>
                  </a:lnTo>
                  <a:lnTo>
                    <a:pt x="95" y="38"/>
                  </a:lnTo>
                  <a:lnTo>
                    <a:pt x="98" y="39"/>
                  </a:lnTo>
                  <a:lnTo>
                    <a:pt x="102" y="39"/>
                  </a:lnTo>
                  <a:lnTo>
                    <a:pt x="106" y="41"/>
                  </a:lnTo>
                  <a:lnTo>
                    <a:pt x="110" y="41"/>
                  </a:lnTo>
                  <a:lnTo>
                    <a:pt x="114" y="43"/>
                  </a:lnTo>
                  <a:lnTo>
                    <a:pt x="117" y="45"/>
                  </a:lnTo>
                  <a:lnTo>
                    <a:pt x="121" y="45"/>
                  </a:lnTo>
                  <a:lnTo>
                    <a:pt x="125" y="47"/>
                  </a:lnTo>
                  <a:lnTo>
                    <a:pt x="129" y="47"/>
                  </a:lnTo>
                  <a:lnTo>
                    <a:pt x="135" y="49"/>
                  </a:lnTo>
                  <a:lnTo>
                    <a:pt x="138" y="51"/>
                  </a:lnTo>
                  <a:lnTo>
                    <a:pt x="142" y="57"/>
                  </a:lnTo>
                  <a:lnTo>
                    <a:pt x="148" y="60"/>
                  </a:lnTo>
                  <a:lnTo>
                    <a:pt x="155" y="62"/>
                  </a:lnTo>
                  <a:lnTo>
                    <a:pt x="163" y="64"/>
                  </a:lnTo>
                  <a:lnTo>
                    <a:pt x="169" y="66"/>
                  </a:lnTo>
                  <a:lnTo>
                    <a:pt x="176" y="68"/>
                  </a:lnTo>
                  <a:lnTo>
                    <a:pt x="182" y="72"/>
                  </a:lnTo>
                  <a:lnTo>
                    <a:pt x="190" y="77"/>
                  </a:lnTo>
                  <a:lnTo>
                    <a:pt x="190" y="81"/>
                  </a:lnTo>
                  <a:lnTo>
                    <a:pt x="192" y="85"/>
                  </a:lnTo>
                  <a:lnTo>
                    <a:pt x="192" y="89"/>
                  </a:lnTo>
                  <a:lnTo>
                    <a:pt x="194" y="93"/>
                  </a:lnTo>
                  <a:lnTo>
                    <a:pt x="188" y="93"/>
                  </a:lnTo>
                  <a:lnTo>
                    <a:pt x="184" y="93"/>
                  </a:lnTo>
                  <a:lnTo>
                    <a:pt x="180" y="93"/>
                  </a:lnTo>
                  <a:lnTo>
                    <a:pt x="176" y="93"/>
                  </a:lnTo>
                  <a:lnTo>
                    <a:pt x="173" y="93"/>
                  </a:lnTo>
                  <a:lnTo>
                    <a:pt x="169" y="91"/>
                  </a:lnTo>
                  <a:lnTo>
                    <a:pt x="165" y="91"/>
                  </a:lnTo>
                  <a:lnTo>
                    <a:pt x="161" y="91"/>
                  </a:lnTo>
                  <a:lnTo>
                    <a:pt x="157" y="89"/>
                  </a:lnTo>
                  <a:lnTo>
                    <a:pt x="154" y="89"/>
                  </a:lnTo>
                  <a:lnTo>
                    <a:pt x="148" y="87"/>
                  </a:lnTo>
                  <a:lnTo>
                    <a:pt x="146" y="87"/>
                  </a:lnTo>
                  <a:lnTo>
                    <a:pt x="142" y="85"/>
                  </a:lnTo>
                  <a:lnTo>
                    <a:pt x="138" y="83"/>
                  </a:lnTo>
                  <a:lnTo>
                    <a:pt x="135" y="81"/>
                  </a:lnTo>
                  <a:lnTo>
                    <a:pt x="131" y="81"/>
                  </a:lnTo>
                  <a:lnTo>
                    <a:pt x="127" y="79"/>
                  </a:lnTo>
                  <a:lnTo>
                    <a:pt x="123" y="77"/>
                  </a:lnTo>
                  <a:lnTo>
                    <a:pt x="117" y="76"/>
                  </a:lnTo>
                  <a:lnTo>
                    <a:pt x="116" y="74"/>
                  </a:lnTo>
                  <a:lnTo>
                    <a:pt x="110" y="72"/>
                  </a:lnTo>
                  <a:lnTo>
                    <a:pt x="108" y="70"/>
                  </a:lnTo>
                  <a:lnTo>
                    <a:pt x="104" y="70"/>
                  </a:lnTo>
                  <a:lnTo>
                    <a:pt x="100" y="68"/>
                  </a:lnTo>
                  <a:lnTo>
                    <a:pt x="97" y="66"/>
                  </a:lnTo>
                  <a:lnTo>
                    <a:pt x="93" y="66"/>
                  </a:lnTo>
                  <a:lnTo>
                    <a:pt x="89" y="64"/>
                  </a:lnTo>
                  <a:lnTo>
                    <a:pt x="85" y="64"/>
                  </a:lnTo>
                  <a:lnTo>
                    <a:pt x="81" y="62"/>
                  </a:lnTo>
                  <a:lnTo>
                    <a:pt x="78" y="60"/>
                  </a:lnTo>
                  <a:lnTo>
                    <a:pt x="74" y="60"/>
                  </a:lnTo>
                  <a:lnTo>
                    <a:pt x="70" y="60"/>
                  </a:lnTo>
                  <a:lnTo>
                    <a:pt x="64" y="58"/>
                  </a:lnTo>
                  <a:lnTo>
                    <a:pt x="57" y="58"/>
                  </a:lnTo>
                  <a:lnTo>
                    <a:pt x="53" y="57"/>
                  </a:lnTo>
                  <a:lnTo>
                    <a:pt x="49" y="57"/>
                  </a:lnTo>
                  <a:lnTo>
                    <a:pt x="45" y="55"/>
                  </a:lnTo>
                  <a:lnTo>
                    <a:pt x="41" y="55"/>
                  </a:lnTo>
                  <a:lnTo>
                    <a:pt x="38" y="53"/>
                  </a:lnTo>
                  <a:lnTo>
                    <a:pt x="34" y="51"/>
                  </a:lnTo>
                  <a:lnTo>
                    <a:pt x="30" y="49"/>
                  </a:lnTo>
                  <a:lnTo>
                    <a:pt x="26" y="49"/>
                  </a:lnTo>
                  <a:lnTo>
                    <a:pt x="19" y="45"/>
                  </a:lnTo>
                  <a:lnTo>
                    <a:pt x="13" y="41"/>
                  </a:lnTo>
                  <a:lnTo>
                    <a:pt x="7" y="38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5" y="7"/>
                  </a:lnTo>
                  <a:lnTo>
                    <a:pt x="9" y="5"/>
                  </a:lnTo>
                  <a:lnTo>
                    <a:pt x="11" y="1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61"/>
            <p:cNvSpPr>
              <a:spLocks/>
            </p:cNvSpPr>
            <p:nvPr/>
          </p:nvSpPr>
          <p:spPr bwMode="auto">
            <a:xfrm>
              <a:off x="7224544" y="4357576"/>
              <a:ext cx="112265" cy="80830"/>
            </a:xfrm>
            <a:custGeom>
              <a:avLst/>
              <a:gdLst>
                <a:gd name="T0" fmla="*/ 34 w 50"/>
                <a:gd name="T1" fmla="*/ 0 h 36"/>
                <a:gd name="T2" fmla="*/ 38 w 50"/>
                <a:gd name="T3" fmla="*/ 1 h 36"/>
                <a:gd name="T4" fmla="*/ 42 w 50"/>
                <a:gd name="T5" fmla="*/ 3 h 36"/>
                <a:gd name="T6" fmla="*/ 44 w 50"/>
                <a:gd name="T7" fmla="*/ 5 h 36"/>
                <a:gd name="T8" fmla="*/ 46 w 50"/>
                <a:gd name="T9" fmla="*/ 7 h 36"/>
                <a:gd name="T10" fmla="*/ 50 w 50"/>
                <a:gd name="T11" fmla="*/ 11 h 36"/>
                <a:gd name="T12" fmla="*/ 50 w 50"/>
                <a:gd name="T13" fmla="*/ 15 h 36"/>
                <a:gd name="T14" fmla="*/ 48 w 50"/>
                <a:gd name="T15" fmla="*/ 20 h 36"/>
                <a:gd name="T16" fmla="*/ 46 w 50"/>
                <a:gd name="T17" fmla="*/ 24 h 36"/>
                <a:gd name="T18" fmla="*/ 40 w 50"/>
                <a:gd name="T19" fmla="*/ 28 h 36"/>
                <a:gd name="T20" fmla="*/ 36 w 50"/>
                <a:gd name="T21" fmla="*/ 32 h 36"/>
                <a:gd name="T22" fmla="*/ 31 w 50"/>
                <a:gd name="T23" fmla="*/ 34 h 36"/>
                <a:gd name="T24" fmla="*/ 25 w 50"/>
                <a:gd name="T25" fmla="*/ 36 h 36"/>
                <a:gd name="T26" fmla="*/ 19 w 50"/>
                <a:gd name="T27" fmla="*/ 36 h 36"/>
                <a:gd name="T28" fmla="*/ 15 w 50"/>
                <a:gd name="T29" fmla="*/ 36 h 36"/>
                <a:gd name="T30" fmla="*/ 8 w 50"/>
                <a:gd name="T31" fmla="*/ 34 h 36"/>
                <a:gd name="T32" fmla="*/ 6 w 50"/>
                <a:gd name="T33" fmla="*/ 32 h 36"/>
                <a:gd name="T34" fmla="*/ 2 w 50"/>
                <a:gd name="T35" fmla="*/ 26 h 36"/>
                <a:gd name="T36" fmla="*/ 0 w 50"/>
                <a:gd name="T37" fmla="*/ 20 h 36"/>
                <a:gd name="T38" fmla="*/ 4 w 50"/>
                <a:gd name="T39" fmla="*/ 15 h 36"/>
                <a:gd name="T40" fmla="*/ 8 w 50"/>
                <a:gd name="T41" fmla="*/ 11 h 36"/>
                <a:gd name="T42" fmla="*/ 12 w 50"/>
                <a:gd name="T43" fmla="*/ 7 h 36"/>
                <a:gd name="T44" fmla="*/ 17 w 50"/>
                <a:gd name="T45" fmla="*/ 7 h 36"/>
                <a:gd name="T46" fmla="*/ 21 w 50"/>
                <a:gd name="T47" fmla="*/ 5 h 36"/>
                <a:gd name="T48" fmla="*/ 27 w 50"/>
                <a:gd name="T49" fmla="*/ 5 h 36"/>
                <a:gd name="T50" fmla="*/ 31 w 50"/>
                <a:gd name="T51" fmla="*/ 3 h 36"/>
                <a:gd name="T52" fmla="*/ 34 w 50"/>
                <a:gd name="T53" fmla="*/ 0 h 36"/>
                <a:gd name="T54" fmla="*/ 34 w 50"/>
                <a:gd name="T5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" h="36">
                  <a:moveTo>
                    <a:pt x="34" y="0"/>
                  </a:moveTo>
                  <a:lnTo>
                    <a:pt x="38" y="1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6" y="7"/>
                  </a:lnTo>
                  <a:lnTo>
                    <a:pt x="50" y="11"/>
                  </a:lnTo>
                  <a:lnTo>
                    <a:pt x="50" y="15"/>
                  </a:lnTo>
                  <a:lnTo>
                    <a:pt x="48" y="20"/>
                  </a:lnTo>
                  <a:lnTo>
                    <a:pt x="46" y="24"/>
                  </a:lnTo>
                  <a:lnTo>
                    <a:pt x="40" y="28"/>
                  </a:lnTo>
                  <a:lnTo>
                    <a:pt x="36" y="32"/>
                  </a:lnTo>
                  <a:lnTo>
                    <a:pt x="31" y="34"/>
                  </a:lnTo>
                  <a:lnTo>
                    <a:pt x="25" y="36"/>
                  </a:lnTo>
                  <a:lnTo>
                    <a:pt x="19" y="36"/>
                  </a:lnTo>
                  <a:lnTo>
                    <a:pt x="15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4" y="15"/>
                  </a:lnTo>
                  <a:lnTo>
                    <a:pt x="8" y="11"/>
                  </a:lnTo>
                  <a:lnTo>
                    <a:pt x="12" y="7"/>
                  </a:lnTo>
                  <a:lnTo>
                    <a:pt x="17" y="7"/>
                  </a:lnTo>
                  <a:lnTo>
                    <a:pt x="21" y="5"/>
                  </a:lnTo>
                  <a:lnTo>
                    <a:pt x="27" y="5"/>
                  </a:lnTo>
                  <a:lnTo>
                    <a:pt x="31" y="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62"/>
            <p:cNvSpPr>
              <a:spLocks/>
            </p:cNvSpPr>
            <p:nvPr/>
          </p:nvSpPr>
          <p:spPr bwMode="auto">
            <a:xfrm>
              <a:off x="5787566" y="4254294"/>
              <a:ext cx="264945" cy="134717"/>
            </a:xfrm>
            <a:custGeom>
              <a:avLst/>
              <a:gdLst>
                <a:gd name="T0" fmla="*/ 98 w 117"/>
                <a:gd name="T1" fmla="*/ 0 h 61"/>
                <a:gd name="T2" fmla="*/ 100 w 117"/>
                <a:gd name="T3" fmla="*/ 2 h 61"/>
                <a:gd name="T4" fmla="*/ 106 w 117"/>
                <a:gd name="T5" fmla="*/ 8 h 61"/>
                <a:gd name="T6" fmla="*/ 112 w 117"/>
                <a:gd name="T7" fmla="*/ 13 h 61"/>
                <a:gd name="T8" fmla="*/ 117 w 117"/>
                <a:gd name="T9" fmla="*/ 19 h 61"/>
                <a:gd name="T10" fmla="*/ 112 w 117"/>
                <a:gd name="T11" fmla="*/ 25 h 61"/>
                <a:gd name="T12" fmla="*/ 106 w 117"/>
                <a:gd name="T13" fmla="*/ 30 h 61"/>
                <a:gd name="T14" fmla="*/ 100 w 117"/>
                <a:gd name="T15" fmla="*/ 34 h 61"/>
                <a:gd name="T16" fmla="*/ 95 w 117"/>
                <a:gd name="T17" fmla="*/ 38 h 61"/>
                <a:gd name="T18" fmla="*/ 89 w 117"/>
                <a:gd name="T19" fmla="*/ 40 h 61"/>
                <a:gd name="T20" fmla="*/ 83 w 117"/>
                <a:gd name="T21" fmla="*/ 42 h 61"/>
                <a:gd name="T22" fmla="*/ 78 w 117"/>
                <a:gd name="T23" fmla="*/ 44 h 61"/>
                <a:gd name="T24" fmla="*/ 70 w 117"/>
                <a:gd name="T25" fmla="*/ 46 h 61"/>
                <a:gd name="T26" fmla="*/ 62 w 117"/>
                <a:gd name="T27" fmla="*/ 46 h 61"/>
                <a:gd name="T28" fmla="*/ 57 w 117"/>
                <a:gd name="T29" fmla="*/ 47 h 61"/>
                <a:gd name="T30" fmla="*/ 49 w 117"/>
                <a:gd name="T31" fmla="*/ 47 h 61"/>
                <a:gd name="T32" fmla="*/ 43 w 117"/>
                <a:gd name="T33" fmla="*/ 49 h 61"/>
                <a:gd name="T34" fmla="*/ 36 w 117"/>
                <a:gd name="T35" fmla="*/ 51 h 61"/>
                <a:gd name="T36" fmla="*/ 30 w 117"/>
                <a:gd name="T37" fmla="*/ 55 h 61"/>
                <a:gd name="T38" fmla="*/ 24 w 117"/>
                <a:gd name="T39" fmla="*/ 57 h 61"/>
                <a:gd name="T40" fmla="*/ 19 w 117"/>
                <a:gd name="T41" fmla="*/ 61 h 61"/>
                <a:gd name="T42" fmla="*/ 15 w 117"/>
                <a:gd name="T43" fmla="*/ 57 h 61"/>
                <a:gd name="T44" fmla="*/ 11 w 117"/>
                <a:gd name="T45" fmla="*/ 53 h 61"/>
                <a:gd name="T46" fmla="*/ 7 w 117"/>
                <a:gd name="T47" fmla="*/ 49 h 61"/>
                <a:gd name="T48" fmla="*/ 3 w 117"/>
                <a:gd name="T49" fmla="*/ 47 h 61"/>
                <a:gd name="T50" fmla="*/ 2 w 117"/>
                <a:gd name="T51" fmla="*/ 44 h 61"/>
                <a:gd name="T52" fmla="*/ 0 w 117"/>
                <a:gd name="T53" fmla="*/ 38 h 61"/>
                <a:gd name="T54" fmla="*/ 0 w 117"/>
                <a:gd name="T55" fmla="*/ 34 h 61"/>
                <a:gd name="T56" fmla="*/ 0 w 117"/>
                <a:gd name="T57" fmla="*/ 28 h 61"/>
                <a:gd name="T58" fmla="*/ 3 w 117"/>
                <a:gd name="T59" fmla="*/ 25 h 61"/>
                <a:gd name="T60" fmla="*/ 11 w 117"/>
                <a:gd name="T61" fmla="*/ 23 h 61"/>
                <a:gd name="T62" fmla="*/ 17 w 117"/>
                <a:gd name="T63" fmla="*/ 21 h 61"/>
                <a:gd name="T64" fmla="*/ 22 w 117"/>
                <a:gd name="T65" fmla="*/ 19 h 61"/>
                <a:gd name="T66" fmla="*/ 28 w 117"/>
                <a:gd name="T67" fmla="*/ 19 h 61"/>
                <a:gd name="T68" fmla="*/ 34 w 117"/>
                <a:gd name="T69" fmla="*/ 17 h 61"/>
                <a:gd name="T70" fmla="*/ 41 w 117"/>
                <a:gd name="T71" fmla="*/ 17 h 61"/>
                <a:gd name="T72" fmla="*/ 49 w 117"/>
                <a:gd name="T73" fmla="*/ 17 h 61"/>
                <a:gd name="T74" fmla="*/ 55 w 117"/>
                <a:gd name="T75" fmla="*/ 15 h 61"/>
                <a:gd name="T76" fmla="*/ 60 w 117"/>
                <a:gd name="T77" fmla="*/ 15 h 61"/>
                <a:gd name="T78" fmla="*/ 68 w 117"/>
                <a:gd name="T79" fmla="*/ 13 h 61"/>
                <a:gd name="T80" fmla="*/ 74 w 117"/>
                <a:gd name="T81" fmla="*/ 11 h 61"/>
                <a:gd name="T82" fmla="*/ 79 w 117"/>
                <a:gd name="T83" fmla="*/ 9 h 61"/>
                <a:gd name="T84" fmla="*/ 85 w 117"/>
                <a:gd name="T85" fmla="*/ 8 h 61"/>
                <a:gd name="T86" fmla="*/ 91 w 117"/>
                <a:gd name="T87" fmla="*/ 4 h 61"/>
                <a:gd name="T88" fmla="*/ 98 w 117"/>
                <a:gd name="T89" fmla="*/ 0 h 61"/>
                <a:gd name="T90" fmla="*/ 98 w 117"/>
                <a:gd name="T9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61">
                  <a:moveTo>
                    <a:pt x="98" y="0"/>
                  </a:moveTo>
                  <a:lnTo>
                    <a:pt x="100" y="2"/>
                  </a:lnTo>
                  <a:lnTo>
                    <a:pt x="106" y="8"/>
                  </a:lnTo>
                  <a:lnTo>
                    <a:pt x="112" y="13"/>
                  </a:lnTo>
                  <a:lnTo>
                    <a:pt x="117" y="19"/>
                  </a:lnTo>
                  <a:lnTo>
                    <a:pt x="112" y="25"/>
                  </a:lnTo>
                  <a:lnTo>
                    <a:pt x="106" y="30"/>
                  </a:lnTo>
                  <a:lnTo>
                    <a:pt x="100" y="34"/>
                  </a:lnTo>
                  <a:lnTo>
                    <a:pt x="95" y="38"/>
                  </a:lnTo>
                  <a:lnTo>
                    <a:pt x="89" y="40"/>
                  </a:lnTo>
                  <a:lnTo>
                    <a:pt x="83" y="42"/>
                  </a:lnTo>
                  <a:lnTo>
                    <a:pt x="78" y="44"/>
                  </a:lnTo>
                  <a:lnTo>
                    <a:pt x="70" y="46"/>
                  </a:lnTo>
                  <a:lnTo>
                    <a:pt x="62" y="46"/>
                  </a:lnTo>
                  <a:lnTo>
                    <a:pt x="57" y="47"/>
                  </a:lnTo>
                  <a:lnTo>
                    <a:pt x="49" y="47"/>
                  </a:lnTo>
                  <a:lnTo>
                    <a:pt x="43" y="49"/>
                  </a:lnTo>
                  <a:lnTo>
                    <a:pt x="36" y="51"/>
                  </a:lnTo>
                  <a:lnTo>
                    <a:pt x="30" y="55"/>
                  </a:lnTo>
                  <a:lnTo>
                    <a:pt x="24" y="57"/>
                  </a:lnTo>
                  <a:lnTo>
                    <a:pt x="19" y="61"/>
                  </a:lnTo>
                  <a:lnTo>
                    <a:pt x="15" y="57"/>
                  </a:lnTo>
                  <a:lnTo>
                    <a:pt x="11" y="53"/>
                  </a:lnTo>
                  <a:lnTo>
                    <a:pt x="7" y="49"/>
                  </a:lnTo>
                  <a:lnTo>
                    <a:pt x="3" y="47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3" y="25"/>
                  </a:lnTo>
                  <a:lnTo>
                    <a:pt x="11" y="23"/>
                  </a:lnTo>
                  <a:lnTo>
                    <a:pt x="17" y="21"/>
                  </a:lnTo>
                  <a:lnTo>
                    <a:pt x="22" y="19"/>
                  </a:lnTo>
                  <a:lnTo>
                    <a:pt x="28" y="19"/>
                  </a:lnTo>
                  <a:lnTo>
                    <a:pt x="34" y="17"/>
                  </a:lnTo>
                  <a:lnTo>
                    <a:pt x="41" y="17"/>
                  </a:lnTo>
                  <a:lnTo>
                    <a:pt x="49" y="17"/>
                  </a:lnTo>
                  <a:lnTo>
                    <a:pt x="55" y="15"/>
                  </a:lnTo>
                  <a:lnTo>
                    <a:pt x="60" y="15"/>
                  </a:lnTo>
                  <a:lnTo>
                    <a:pt x="68" y="13"/>
                  </a:lnTo>
                  <a:lnTo>
                    <a:pt x="74" y="11"/>
                  </a:lnTo>
                  <a:lnTo>
                    <a:pt x="79" y="9"/>
                  </a:lnTo>
                  <a:lnTo>
                    <a:pt x="85" y="8"/>
                  </a:lnTo>
                  <a:lnTo>
                    <a:pt x="91" y="4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164"/>
            <p:cNvSpPr>
              <a:spLocks/>
            </p:cNvSpPr>
            <p:nvPr/>
          </p:nvSpPr>
          <p:spPr bwMode="auto">
            <a:xfrm>
              <a:off x="6878770" y="4658445"/>
              <a:ext cx="80830" cy="166150"/>
            </a:xfrm>
            <a:custGeom>
              <a:avLst/>
              <a:gdLst>
                <a:gd name="T0" fmla="*/ 23 w 36"/>
                <a:gd name="T1" fmla="*/ 0 h 75"/>
                <a:gd name="T2" fmla="*/ 27 w 36"/>
                <a:gd name="T3" fmla="*/ 2 h 75"/>
                <a:gd name="T4" fmla="*/ 31 w 36"/>
                <a:gd name="T5" fmla="*/ 4 h 75"/>
                <a:gd name="T6" fmla="*/ 33 w 36"/>
                <a:gd name="T7" fmla="*/ 8 h 75"/>
                <a:gd name="T8" fmla="*/ 35 w 36"/>
                <a:gd name="T9" fmla="*/ 12 h 75"/>
                <a:gd name="T10" fmla="*/ 36 w 36"/>
                <a:gd name="T11" fmla="*/ 16 h 75"/>
                <a:gd name="T12" fmla="*/ 36 w 36"/>
                <a:gd name="T13" fmla="*/ 21 h 75"/>
                <a:gd name="T14" fmla="*/ 36 w 36"/>
                <a:gd name="T15" fmla="*/ 25 h 75"/>
                <a:gd name="T16" fmla="*/ 36 w 36"/>
                <a:gd name="T17" fmla="*/ 31 h 75"/>
                <a:gd name="T18" fmla="*/ 35 w 36"/>
                <a:gd name="T19" fmla="*/ 37 h 75"/>
                <a:gd name="T20" fmla="*/ 35 w 36"/>
                <a:gd name="T21" fmla="*/ 40 h 75"/>
                <a:gd name="T22" fmla="*/ 33 w 36"/>
                <a:gd name="T23" fmla="*/ 46 h 75"/>
                <a:gd name="T24" fmla="*/ 31 w 36"/>
                <a:gd name="T25" fmla="*/ 52 h 75"/>
                <a:gd name="T26" fmla="*/ 31 w 36"/>
                <a:gd name="T27" fmla="*/ 56 h 75"/>
                <a:gd name="T28" fmla="*/ 29 w 36"/>
                <a:gd name="T29" fmla="*/ 61 h 75"/>
                <a:gd name="T30" fmla="*/ 29 w 36"/>
                <a:gd name="T31" fmla="*/ 65 h 75"/>
                <a:gd name="T32" fmla="*/ 31 w 36"/>
                <a:gd name="T33" fmla="*/ 71 h 75"/>
                <a:gd name="T34" fmla="*/ 25 w 36"/>
                <a:gd name="T35" fmla="*/ 71 h 75"/>
                <a:gd name="T36" fmla="*/ 19 w 36"/>
                <a:gd name="T37" fmla="*/ 71 h 75"/>
                <a:gd name="T38" fmla="*/ 16 w 36"/>
                <a:gd name="T39" fmla="*/ 73 h 75"/>
                <a:gd name="T40" fmla="*/ 12 w 36"/>
                <a:gd name="T41" fmla="*/ 75 h 75"/>
                <a:gd name="T42" fmla="*/ 6 w 36"/>
                <a:gd name="T43" fmla="*/ 69 h 75"/>
                <a:gd name="T44" fmla="*/ 4 w 36"/>
                <a:gd name="T45" fmla="*/ 65 h 75"/>
                <a:gd name="T46" fmla="*/ 0 w 36"/>
                <a:gd name="T47" fmla="*/ 61 h 75"/>
                <a:gd name="T48" fmla="*/ 0 w 36"/>
                <a:gd name="T49" fmla="*/ 57 h 75"/>
                <a:gd name="T50" fmla="*/ 0 w 36"/>
                <a:gd name="T51" fmla="*/ 52 h 75"/>
                <a:gd name="T52" fmla="*/ 0 w 36"/>
                <a:gd name="T53" fmla="*/ 46 h 75"/>
                <a:gd name="T54" fmla="*/ 0 w 36"/>
                <a:gd name="T55" fmla="*/ 42 h 75"/>
                <a:gd name="T56" fmla="*/ 4 w 36"/>
                <a:gd name="T57" fmla="*/ 37 h 75"/>
                <a:gd name="T58" fmla="*/ 4 w 36"/>
                <a:gd name="T59" fmla="*/ 31 h 75"/>
                <a:gd name="T60" fmla="*/ 6 w 36"/>
                <a:gd name="T61" fmla="*/ 27 h 75"/>
                <a:gd name="T62" fmla="*/ 10 w 36"/>
                <a:gd name="T63" fmla="*/ 21 h 75"/>
                <a:gd name="T64" fmla="*/ 12 w 36"/>
                <a:gd name="T65" fmla="*/ 18 h 75"/>
                <a:gd name="T66" fmla="*/ 14 w 36"/>
                <a:gd name="T67" fmla="*/ 12 h 75"/>
                <a:gd name="T68" fmla="*/ 17 w 36"/>
                <a:gd name="T69" fmla="*/ 8 h 75"/>
                <a:gd name="T70" fmla="*/ 19 w 36"/>
                <a:gd name="T71" fmla="*/ 4 h 75"/>
                <a:gd name="T72" fmla="*/ 23 w 36"/>
                <a:gd name="T73" fmla="*/ 0 h 75"/>
                <a:gd name="T74" fmla="*/ 23 w 36"/>
                <a:gd name="T7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75">
                  <a:moveTo>
                    <a:pt x="23" y="0"/>
                  </a:moveTo>
                  <a:lnTo>
                    <a:pt x="27" y="2"/>
                  </a:lnTo>
                  <a:lnTo>
                    <a:pt x="31" y="4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6" y="16"/>
                  </a:lnTo>
                  <a:lnTo>
                    <a:pt x="36" y="21"/>
                  </a:lnTo>
                  <a:lnTo>
                    <a:pt x="36" y="25"/>
                  </a:lnTo>
                  <a:lnTo>
                    <a:pt x="36" y="31"/>
                  </a:lnTo>
                  <a:lnTo>
                    <a:pt x="35" y="37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31" y="52"/>
                  </a:lnTo>
                  <a:lnTo>
                    <a:pt x="31" y="56"/>
                  </a:lnTo>
                  <a:lnTo>
                    <a:pt x="29" y="61"/>
                  </a:lnTo>
                  <a:lnTo>
                    <a:pt x="29" y="65"/>
                  </a:lnTo>
                  <a:lnTo>
                    <a:pt x="31" y="71"/>
                  </a:lnTo>
                  <a:lnTo>
                    <a:pt x="25" y="71"/>
                  </a:lnTo>
                  <a:lnTo>
                    <a:pt x="19" y="71"/>
                  </a:lnTo>
                  <a:lnTo>
                    <a:pt x="16" y="73"/>
                  </a:lnTo>
                  <a:lnTo>
                    <a:pt x="12" y="75"/>
                  </a:lnTo>
                  <a:lnTo>
                    <a:pt x="6" y="69"/>
                  </a:lnTo>
                  <a:lnTo>
                    <a:pt x="4" y="65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37"/>
                  </a:lnTo>
                  <a:lnTo>
                    <a:pt x="4" y="31"/>
                  </a:lnTo>
                  <a:lnTo>
                    <a:pt x="6" y="27"/>
                  </a:lnTo>
                  <a:lnTo>
                    <a:pt x="10" y="21"/>
                  </a:lnTo>
                  <a:lnTo>
                    <a:pt x="12" y="18"/>
                  </a:lnTo>
                  <a:lnTo>
                    <a:pt x="14" y="12"/>
                  </a:lnTo>
                  <a:lnTo>
                    <a:pt x="17" y="8"/>
                  </a:lnTo>
                  <a:lnTo>
                    <a:pt x="19" y="4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176"/>
            <p:cNvSpPr>
              <a:spLocks/>
            </p:cNvSpPr>
            <p:nvPr/>
          </p:nvSpPr>
          <p:spPr bwMode="auto">
            <a:xfrm>
              <a:off x="5778586" y="4204898"/>
              <a:ext cx="305358" cy="220035"/>
            </a:xfrm>
            <a:custGeom>
              <a:avLst/>
              <a:gdLst>
                <a:gd name="T0" fmla="*/ 116 w 137"/>
                <a:gd name="T1" fmla="*/ 0 h 99"/>
                <a:gd name="T2" fmla="*/ 7 w 137"/>
                <a:gd name="T3" fmla="*/ 51 h 99"/>
                <a:gd name="T4" fmla="*/ 0 w 137"/>
                <a:gd name="T5" fmla="*/ 63 h 99"/>
                <a:gd name="T6" fmla="*/ 0 w 137"/>
                <a:gd name="T7" fmla="*/ 76 h 99"/>
                <a:gd name="T8" fmla="*/ 2 w 137"/>
                <a:gd name="T9" fmla="*/ 86 h 99"/>
                <a:gd name="T10" fmla="*/ 6 w 137"/>
                <a:gd name="T11" fmla="*/ 95 h 99"/>
                <a:gd name="T12" fmla="*/ 17 w 137"/>
                <a:gd name="T13" fmla="*/ 99 h 99"/>
                <a:gd name="T14" fmla="*/ 32 w 137"/>
                <a:gd name="T15" fmla="*/ 99 h 99"/>
                <a:gd name="T16" fmla="*/ 137 w 137"/>
                <a:gd name="T17" fmla="*/ 61 h 99"/>
                <a:gd name="T18" fmla="*/ 125 w 137"/>
                <a:gd name="T19" fmla="*/ 38 h 99"/>
                <a:gd name="T20" fmla="*/ 25 w 137"/>
                <a:gd name="T21" fmla="*/ 80 h 99"/>
                <a:gd name="T22" fmla="*/ 17 w 137"/>
                <a:gd name="T23" fmla="*/ 78 h 99"/>
                <a:gd name="T24" fmla="*/ 15 w 137"/>
                <a:gd name="T25" fmla="*/ 72 h 99"/>
                <a:gd name="T26" fmla="*/ 17 w 137"/>
                <a:gd name="T27" fmla="*/ 69 h 99"/>
                <a:gd name="T28" fmla="*/ 116 w 137"/>
                <a:gd name="T29" fmla="*/ 29 h 99"/>
                <a:gd name="T30" fmla="*/ 116 w 137"/>
                <a:gd name="T31" fmla="*/ 0 h 99"/>
                <a:gd name="T32" fmla="*/ 116 w 137"/>
                <a:gd name="T3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99">
                  <a:moveTo>
                    <a:pt x="116" y="0"/>
                  </a:moveTo>
                  <a:lnTo>
                    <a:pt x="7" y="51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2" y="86"/>
                  </a:lnTo>
                  <a:lnTo>
                    <a:pt x="6" y="95"/>
                  </a:lnTo>
                  <a:lnTo>
                    <a:pt x="17" y="99"/>
                  </a:lnTo>
                  <a:lnTo>
                    <a:pt x="32" y="99"/>
                  </a:lnTo>
                  <a:lnTo>
                    <a:pt x="137" y="61"/>
                  </a:lnTo>
                  <a:lnTo>
                    <a:pt x="125" y="38"/>
                  </a:lnTo>
                  <a:lnTo>
                    <a:pt x="25" y="80"/>
                  </a:lnTo>
                  <a:lnTo>
                    <a:pt x="17" y="78"/>
                  </a:lnTo>
                  <a:lnTo>
                    <a:pt x="15" y="72"/>
                  </a:lnTo>
                  <a:lnTo>
                    <a:pt x="17" y="69"/>
                  </a:lnTo>
                  <a:lnTo>
                    <a:pt x="116" y="29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177"/>
            <p:cNvSpPr>
              <a:spLocks/>
            </p:cNvSpPr>
            <p:nvPr/>
          </p:nvSpPr>
          <p:spPr bwMode="auto">
            <a:xfrm>
              <a:off x="5679793" y="3746860"/>
              <a:ext cx="404151" cy="417620"/>
            </a:xfrm>
            <a:custGeom>
              <a:avLst/>
              <a:gdLst>
                <a:gd name="T0" fmla="*/ 181 w 181"/>
                <a:gd name="T1" fmla="*/ 120 h 186"/>
                <a:gd name="T2" fmla="*/ 55 w 181"/>
                <a:gd name="T3" fmla="*/ 6 h 186"/>
                <a:gd name="T4" fmla="*/ 42 w 181"/>
                <a:gd name="T5" fmla="*/ 0 h 186"/>
                <a:gd name="T6" fmla="*/ 31 w 181"/>
                <a:gd name="T7" fmla="*/ 0 h 186"/>
                <a:gd name="T8" fmla="*/ 17 w 181"/>
                <a:gd name="T9" fmla="*/ 2 h 186"/>
                <a:gd name="T10" fmla="*/ 8 w 181"/>
                <a:gd name="T11" fmla="*/ 7 h 186"/>
                <a:gd name="T12" fmla="*/ 4 w 181"/>
                <a:gd name="T13" fmla="*/ 15 h 186"/>
                <a:gd name="T14" fmla="*/ 0 w 181"/>
                <a:gd name="T15" fmla="*/ 25 h 186"/>
                <a:gd name="T16" fmla="*/ 4 w 181"/>
                <a:gd name="T17" fmla="*/ 42 h 186"/>
                <a:gd name="T18" fmla="*/ 8 w 181"/>
                <a:gd name="T19" fmla="*/ 53 h 186"/>
                <a:gd name="T20" fmla="*/ 152 w 181"/>
                <a:gd name="T21" fmla="*/ 186 h 186"/>
                <a:gd name="T22" fmla="*/ 164 w 181"/>
                <a:gd name="T23" fmla="*/ 163 h 186"/>
                <a:gd name="T24" fmla="*/ 27 w 181"/>
                <a:gd name="T25" fmla="*/ 40 h 186"/>
                <a:gd name="T26" fmla="*/ 25 w 181"/>
                <a:gd name="T27" fmla="*/ 30 h 186"/>
                <a:gd name="T28" fmla="*/ 27 w 181"/>
                <a:gd name="T29" fmla="*/ 25 h 186"/>
                <a:gd name="T30" fmla="*/ 32 w 181"/>
                <a:gd name="T31" fmla="*/ 23 h 186"/>
                <a:gd name="T32" fmla="*/ 38 w 181"/>
                <a:gd name="T33" fmla="*/ 23 h 186"/>
                <a:gd name="T34" fmla="*/ 50 w 181"/>
                <a:gd name="T35" fmla="*/ 32 h 186"/>
                <a:gd name="T36" fmla="*/ 169 w 181"/>
                <a:gd name="T37" fmla="*/ 146 h 186"/>
                <a:gd name="T38" fmla="*/ 181 w 181"/>
                <a:gd name="T39" fmla="*/ 120 h 186"/>
                <a:gd name="T40" fmla="*/ 181 w 181"/>
                <a:gd name="T41" fmla="*/ 12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1" h="186">
                  <a:moveTo>
                    <a:pt x="181" y="120"/>
                  </a:moveTo>
                  <a:lnTo>
                    <a:pt x="55" y="6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7" y="2"/>
                  </a:lnTo>
                  <a:lnTo>
                    <a:pt x="8" y="7"/>
                  </a:lnTo>
                  <a:lnTo>
                    <a:pt x="4" y="15"/>
                  </a:lnTo>
                  <a:lnTo>
                    <a:pt x="0" y="25"/>
                  </a:lnTo>
                  <a:lnTo>
                    <a:pt x="4" y="42"/>
                  </a:lnTo>
                  <a:lnTo>
                    <a:pt x="8" y="53"/>
                  </a:lnTo>
                  <a:lnTo>
                    <a:pt x="152" y="186"/>
                  </a:lnTo>
                  <a:lnTo>
                    <a:pt x="164" y="163"/>
                  </a:lnTo>
                  <a:lnTo>
                    <a:pt x="27" y="40"/>
                  </a:lnTo>
                  <a:lnTo>
                    <a:pt x="25" y="30"/>
                  </a:lnTo>
                  <a:lnTo>
                    <a:pt x="27" y="25"/>
                  </a:lnTo>
                  <a:lnTo>
                    <a:pt x="32" y="23"/>
                  </a:lnTo>
                  <a:lnTo>
                    <a:pt x="38" y="23"/>
                  </a:lnTo>
                  <a:lnTo>
                    <a:pt x="50" y="32"/>
                  </a:lnTo>
                  <a:lnTo>
                    <a:pt x="169" y="146"/>
                  </a:lnTo>
                  <a:lnTo>
                    <a:pt x="181" y="120"/>
                  </a:lnTo>
                  <a:lnTo>
                    <a:pt x="181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178"/>
            <p:cNvSpPr>
              <a:spLocks/>
            </p:cNvSpPr>
            <p:nvPr/>
          </p:nvSpPr>
          <p:spPr bwMode="auto">
            <a:xfrm>
              <a:off x="5778586" y="3441503"/>
              <a:ext cx="148189" cy="139205"/>
            </a:xfrm>
            <a:custGeom>
              <a:avLst/>
              <a:gdLst>
                <a:gd name="T0" fmla="*/ 0 w 66"/>
                <a:gd name="T1" fmla="*/ 47 h 61"/>
                <a:gd name="T2" fmla="*/ 57 w 66"/>
                <a:gd name="T3" fmla="*/ 0 h 61"/>
                <a:gd name="T4" fmla="*/ 66 w 66"/>
                <a:gd name="T5" fmla="*/ 19 h 61"/>
                <a:gd name="T6" fmla="*/ 17 w 66"/>
                <a:gd name="T7" fmla="*/ 61 h 61"/>
                <a:gd name="T8" fmla="*/ 0 w 66"/>
                <a:gd name="T9" fmla="*/ 47 h 61"/>
                <a:gd name="T10" fmla="*/ 0 w 66"/>
                <a:gd name="T11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1">
                  <a:moveTo>
                    <a:pt x="0" y="47"/>
                  </a:moveTo>
                  <a:lnTo>
                    <a:pt x="57" y="0"/>
                  </a:lnTo>
                  <a:lnTo>
                    <a:pt x="66" y="19"/>
                  </a:lnTo>
                  <a:lnTo>
                    <a:pt x="17" y="61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179"/>
            <p:cNvSpPr>
              <a:spLocks/>
            </p:cNvSpPr>
            <p:nvPr/>
          </p:nvSpPr>
          <p:spPr bwMode="auto">
            <a:xfrm>
              <a:off x="5836961" y="3508862"/>
              <a:ext cx="148189" cy="134717"/>
            </a:xfrm>
            <a:custGeom>
              <a:avLst/>
              <a:gdLst>
                <a:gd name="T0" fmla="*/ 0 w 65"/>
                <a:gd name="T1" fmla="*/ 40 h 61"/>
                <a:gd name="T2" fmla="*/ 48 w 65"/>
                <a:gd name="T3" fmla="*/ 0 h 61"/>
                <a:gd name="T4" fmla="*/ 65 w 65"/>
                <a:gd name="T5" fmla="*/ 12 h 61"/>
                <a:gd name="T6" fmla="*/ 12 w 65"/>
                <a:gd name="T7" fmla="*/ 61 h 61"/>
                <a:gd name="T8" fmla="*/ 0 w 65"/>
                <a:gd name="T9" fmla="*/ 40 h 61"/>
                <a:gd name="T10" fmla="*/ 0 w 65"/>
                <a:gd name="T11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1">
                  <a:moveTo>
                    <a:pt x="0" y="40"/>
                  </a:moveTo>
                  <a:lnTo>
                    <a:pt x="48" y="0"/>
                  </a:lnTo>
                  <a:lnTo>
                    <a:pt x="65" y="12"/>
                  </a:lnTo>
                  <a:lnTo>
                    <a:pt x="12" y="6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80"/>
            <p:cNvSpPr>
              <a:spLocks/>
            </p:cNvSpPr>
            <p:nvPr/>
          </p:nvSpPr>
          <p:spPr bwMode="auto">
            <a:xfrm>
              <a:off x="5455265" y="3365165"/>
              <a:ext cx="130227" cy="175130"/>
            </a:xfrm>
            <a:custGeom>
              <a:avLst/>
              <a:gdLst>
                <a:gd name="T0" fmla="*/ 59 w 59"/>
                <a:gd name="T1" fmla="*/ 64 h 78"/>
                <a:gd name="T2" fmla="*/ 16 w 59"/>
                <a:gd name="T3" fmla="*/ 0 h 78"/>
                <a:gd name="T4" fmla="*/ 0 w 59"/>
                <a:gd name="T5" fmla="*/ 11 h 78"/>
                <a:gd name="T6" fmla="*/ 42 w 59"/>
                <a:gd name="T7" fmla="*/ 78 h 78"/>
                <a:gd name="T8" fmla="*/ 59 w 59"/>
                <a:gd name="T9" fmla="*/ 64 h 78"/>
                <a:gd name="T10" fmla="*/ 59 w 59"/>
                <a:gd name="T11" fmla="*/ 6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8">
                  <a:moveTo>
                    <a:pt x="59" y="64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42" y="78"/>
                  </a:lnTo>
                  <a:lnTo>
                    <a:pt x="59" y="6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181"/>
            <p:cNvSpPr>
              <a:spLocks/>
            </p:cNvSpPr>
            <p:nvPr/>
          </p:nvSpPr>
          <p:spPr bwMode="auto">
            <a:xfrm>
              <a:off x="5383417" y="3401090"/>
              <a:ext cx="139209" cy="184110"/>
            </a:xfrm>
            <a:custGeom>
              <a:avLst/>
              <a:gdLst>
                <a:gd name="T0" fmla="*/ 17 w 63"/>
                <a:gd name="T1" fmla="*/ 0 h 82"/>
                <a:gd name="T2" fmla="*/ 63 w 63"/>
                <a:gd name="T3" fmla="*/ 70 h 82"/>
                <a:gd name="T4" fmla="*/ 44 w 63"/>
                <a:gd name="T5" fmla="*/ 82 h 82"/>
                <a:gd name="T6" fmla="*/ 0 w 63"/>
                <a:gd name="T7" fmla="*/ 9 h 82"/>
                <a:gd name="T8" fmla="*/ 17 w 63"/>
                <a:gd name="T9" fmla="*/ 0 h 82"/>
                <a:gd name="T10" fmla="*/ 17 w 6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2">
                  <a:moveTo>
                    <a:pt x="17" y="0"/>
                  </a:moveTo>
                  <a:lnTo>
                    <a:pt x="63" y="70"/>
                  </a:lnTo>
                  <a:lnTo>
                    <a:pt x="44" y="82"/>
                  </a:lnTo>
                  <a:lnTo>
                    <a:pt x="0" y="9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83"/>
            <p:cNvSpPr>
              <a:spLocks/>
            </p:cNvSpPr>
            <p:nvPr/>
          </p:nvSpPr>
          <p:spPr bwMode="auto">
            <a:xfrm>
              <a:off x="7022468" y="3697465"/>
              <a:ext cx="152678" cy="62868"/>
            </a:xfrm>
            <a:custGeom>
              <a:avLst/>
              <a:gdLst>
                <a:gd name="T0" fmla="*/ 68 w 68"/>
                <a:gd name="T1" fmla="*/ 4 h 27"/>
                <a:gd name="T2" fmla="*/ 0 w 68"/>
                <a:gd name="T3" fmla="*/ 0 h 27"/>
                <a:gd name="T4" fmla="*/ 2 w 68"/>
                <a:gd name="T5" fmla="*/ 21 h 27"/>
                <a:gd name="T6" fmla="*/ 57 w 68"/>
                <a:gd name="T7" fmla="*/ 27 h 27"/>
                <a:gd name="T8" fmla="*/ 68 w 68"/>
                <a:gd name="T9" fmla="*/ 9 h 27"/>
                <a:gd name="T10" fmla="*/ 68 w 68"/>
                <a:gd name="T11" fmla="*/ 4 h 27"/>
                <a:gd name="T12" fmla="*/ 68 w 68"/>
                <a:gd name="T1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7">
                  <a:moveTo>
                    <a:pt x="68" y="4"/>
                  </a:moveTo>
                  <a:lnTo>
                    <a:pt x="0" y="0"/>
                  </a:lnTo>
                  <a:lnTo>
                    <a:pt x="2" y="21"/>
                  </a:lnTo>
                  <a:lnTo>
                    <a:pt x="57" y="27"/>
                  </a:lnTo>
                  <a:lnTo>
                    <a:pt x="68" y="9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84"/>
            <p:cNvSpPr>
              <a:spLocks/>
            </p:cNvSpPr>
            <p:nvPr/>
          </p:nvSpPr>
          <p:spPr bwMode="auto">
            <a:xfrm>
              <a:off x="7000017" y="3782784"/>
              <a:ext cx="157171" cy="53887"/>
            </a:xfrm>
            <a:custGeom>
              <a:avLst/>
              <a:gdLst>
                <a:gd name="T0" fmla="*/ 5 w 70"/>
                <a:gd name="T1" fmla="*/ 0 h 25"/>
                <a:gd name="T2" fmla="*/ 70 w 70"/>
                <a:gd name="T3" fmla="*/ 2 h 25"/>
                <a:gd name="T4" fmla="*/ 66 w 70"/>
                <a:gd name="T5" fmla="*/ 25 h 25"/>
                <a:gd name="T6" fmla="*/ 0 w 70"/>
                <a:gd name="T7" fmla="*/ 23 h 25"/>
                <a:gd name="T8" fmla="*/ 5 w 70"/>
                <a:gd name="T9" fmla="*/ 0 h 25"/>
                <a:gd name="T10" fmla="*/ 5 w 70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25">
                  <a:moveTo>
                    <a:pt x="5" y="0"/>
                  </a:moveTo>
                  <a:lnTo>
                    <a:pt x="70" y="2"/>
                  </a:lnTo>
                  <a:lnTo>
                    <a:pt x="66" y="25"/>
                  </a:lnTo>
                  <a:lnTo>
                    <a:pt x="0" y="2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85"/>
            <p:cNvSpPr>
              <a:spLocks/>
            </p:cNvSpPr>
            <p:nvPr/>
          </p:nvSpPr>
          <p:spPr bwMode="auto">
            <a:xfrm>
              <a:off x="6506056" y="4200408"/>
              <a:ext cx="493961" cy="287395"/>
            </a:xfrm>
            <a:custGeom>
              <a:avLst/>
              <a:gdLst>
                <a:gd name="T0" fmla="*/ 27 w 219"/>
                <a:gd name="T1" fmla="*/ 0 h 129"/>
                <a:gd name="T2" fmla="*/ 205 w 219"/>
                <a:gd name="T3" fmla="*/ 74 h 129"/>
                <a:gd name="T4" fmla="*/ 215 w 219"/>
                <a:gd name="T5" fmla="*/ 88 h 129"/>
                <a:gd name="T6" fmla="*/ 219 w 219"/>
                <a:gd name="T7" fmla="*/ 101 h 129"/>
                <a:gd name="T8" fmla="*/ 219 w 219"/>
                <a:gd name="T9" fmla="*/ 110 h 129"/>
                <a:gd name="T10" fmla="*/ 213 w 219"/>
                <a:gd name="T11" fmla="*/ 120 h 129"/>
                <a:gd name="T12" fmla="*/ 205 w 219"/>
                <a:gd name="T13" fmla="*/ 126 h 129"/>
                <a:gd name="T14" fmla="*/ 194 w 219"/>
                <a:gd name="T15" fmla="*/ 129 h 129"/>
                <a:gd name="T16" fmla="*/ 184 w 219"/>
                <a:gd name="T17" fmla="*/ 129 h 129"/>
                <a:gd name="T18" fmla="*/ 0 w 219"/>
                <a:gd name="T19" fmla="*/ 69 h 129"/>
                <a:gd name="T20" fmla="*/ 15 w 219"/>
                <a:gd name="T21" fmla="*/ 46 h 129"/>
                <a:gd name="T22" fmla="*/ 186 w 219"/>
                <a:gd name="T23" fmla="*/ 107 h 129"/>
                <a:gd name="T24" fmla="*/ 194 w 219"/>
                <a:gd name="T25" fmla="*/ 107 h 129"/>
                <a:gd name="T26" fmla="*/ 196 w 219"/>
                <a:gd name="T27" fmla="*/ 103 h 129"/>
                <a:gd name="T28" fmla="*/ 196 w 219"/>
                <a:gd name="T29" fmla="*/ 97 h 129"/>
                <a:gd name="T30" fmla="*/ 188 w 219"/>
                <a:gd name="T31" fmla="*/ 91 h 129"/>
                <a:gd name="T32" fmla="*/ 23 w 219"/>
                <a:gd name="T33" fmla="*/ 27 h 129"/>
                <a:gd name="T34" fmla="*/ 27 w 219"/>
                <a:gd name="T35" fmla="*/ 0 h 129"/>
                <a:gd name="T36" fmla="*/ 27 w 219"/>
                <a:gd name="T3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" h="129">
                  <a:moveTo>
                    <a:pt x="27" y="0"/>
                  </a:moveTo>
                  <a:lnTo>
                    <a:pt x="205" y="74"/>
                  </a:lnTo>
                  <a:lnTo>
                    <a:pt x="215" y="88"/>
                  </a:lnTo>
                  <a:lnTo>
                    <a:pt x="219" y="101"/>
                  </a:lnTo>
                  <a:lnTo>
                    <a:pt x="219" y="110"/>
                  </a:lnTo>
                  <a:lnTo>
                    <a:pt x="213" y="120"/>
                  </a:lnTo>
                  <a:lnTo>
                    <a:pt x="205" y="126"/>
                  </a:lnTo>
                  <a:lnTo>
                    <a:pt x="194" y="129"/>
                  </a:lnTo>
                  <a:lnTo>
                    <a:pt x="184" y="129"/>
                  </a:lnTo>
                  <a:lnTo>
                    <a:pt x="0" y="69"/>
                  </a:lnTo>
                  <a:lnTo>
                    <a:pt x="15" y="46"/>
                  </a:lnTo>
                  <a:lnTo>
                    <a:pt x="186" y="107"/>
                  </a:lnTo>
                  <a:lnTo>
                    <a:pt x="194" y="107"/>
                  </a:lnTo>
                  <a:lnTo>
                    <a:pt x="196" y="103"/>
                  </a:lnTo>
                  <a:lnTo>
                    <a:pt x="196" y="97"/>
                  </a:lnTo>
                  <a:lnTo>
                    <a:pt x="188" y="91"/>
                  </a:lnTo>
                  <a:lnTo>
                    <a:pt x="23" y="27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86"/>
            <p:cNvSpPr>
              <a:spLocks/>
            </p:cNvSpPr>
            <p:nvPr/>
          </p:nvSpPr>
          <p:spPr bwMode="auto">
            <a:xfrm>
              <a:off x="7193109" y="4321651"/>
              <a:ext cx="161661" cy="80830"/>
            </a:xfrm>
            <a:custGeom>
              <a:avLst/>
              <a:gdLst>
                <a:gd name="T0" fmla="*/ 8 w 72"/>
                <a:gd name="T1" fmla="*/ 36 h 36"/>
                <a:gd name="T2" fmla="*/ 72 w 72"/>
                <a:gd name="T3" fmla="*/ 21 h 36"/>
                <a:gd name="T4" fmla="*/ 69 w 72"/>
                <a:gd name="T5" fmla="*/ 0 h 36"/>
                <a:gd name="T6" fmla="*/ 0 w 72"/>
                <a:gd name="T7" fmla="*/ 16 h 36"/>
                <a:gd name="T8" fmla="*/ 8 w 72"/>
                <a:gd name="T9" fmla="*/ 36 h 36"/>
                <a:gd name="T10" fmla="*/ 8 w 72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36">
                  <a:moveTo>
                    <a:pt x="8" y="36"/>
                  </a:moveTo>
                  <a:lnTo>
                    <a:pt x="72" y="21"/>
                  </a:lnTo>
                  <a:lnTo>
                    <a:pt x="69" y="0"/>
                  </a:lnTo>
                  <a:lnTo>
                    <a:pt x="0" y="16"/>
                  </a:lnTo>
                  <a:lnTo>
                    <a:pt x="8" y="36"/>
                  </a:lnTo>
                  <a:lnTo>
                    <a:pt x="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187"/>
            <p:cNvSpPr>
              <a:spLocks/>
            </p:cNvSpPr>
            <p:nvPr/>
          </p:nvSpPr>
          <p:spPr bwMode="auto">
            <a:xfrm>
              <a:off x="7206582" y="4393500"/>
              <a:ext cx="175133" cy="89812"/>
            </a:xfrm>
            <a:custGeom>
              <a:avLst/>
              <a:gdLst>
                <a:gd name="T0" fmla="*/ 0 w 78"/>
                <a:gd name="T1" fmla="*/ 19 h 40"/>
                <a:gd name="T2" fmla="*/ 64 w 78"/>
                <a:gd name="T3" fmla="*/ 0 h 40"/>
                <a:gd name="T4" fmla="*/ 78 w 78"/>
                <a:gd name="T5" fmla="*/ 19 h 40"/>
                <a:gd name="T6" fmla="*/ 3 w 78"/>
                <a:gd name="T7" fmla="*/ 40 h 40"/>
                <a:gd name="T8" fmla="*/ 0 w 78"/>
                <a:gd name="T9" fmla="*/ 19 h 40"/>
                <a:gd name="T10" fmla="*/ 0 w 78"/>
                <a:gd name="T11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40">
                  <a:moveTo>
                    <a:pt x="0" y="19"/>
                  </a:moveTo>
                  <a:lnTo>
                    <a:pt x="64" y="0"/>
                  </a:lnTo>
                  <a:lnTo>
                    <a:pt x="78" y="19"/>
                  </a:lnTo>
                  <a:lnTo>
                    <a:pt x="3" y="4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88"/>
            <p:cNvSpPr>
              <a:spLocks/>
            </p:cNvSpPr>
            <p:nvPr/>
          </p:nvSpPr>
          <p:spPr bwMode="auto">
            <a:xfrm>
              <a:off x="6824883" y="4631500"/>
              <a:ext cx="116755" cy="193092"/>
            </a:xfrm>
            <a:custGeom>
              <a:avLst/>
              <a:gdLst>
                <a:gd name="T0" fmla="*/ 53 w 53"/>
                <a:gd name="T1" fmla="*/ 8 h 88"/>
                <a:gd name="T2" fmla="*/ 20 w 53"/>
                <a:gd name="T3" fmla="*/ 88 h 88"/>
                <a:gd name="T4" fmla="*/ 0 w 53"/>
                <a:gd name="T5" fmla="*/ 78 h 88"/>
                <a:gd name="T6" fmla="*/ 34 w 53"/>
                <a:gd name="T7" fmla="*/ 0 h 88"/>
                <a:gd name="T8" fmla="*/ 53 w 53"/>
                <a:gd name="T9" fmla="*/ 8 h 88"/>
                <a:gd name="T10" fmla="*/ 53 w 53"/>
                <a:gd name="T11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8">
                  <a:moveTo>
                    <a:pt x="53" y="8"/>
                  </a:moveTo>
                  <a:lnTo>
                    <a:pt x="20" y="88"/>
                  </a:lnTo>
                  <a:lnTo>
                    <a:pt x="0" y="78"/>
                  </a:lnTo>
                  <a:lnTo>
                    <a:pt x="34" y="0"/>
                  </a:lnTo>
                  <a:lnTo>
                    <a:pt x="53" y="8"/>
                  </a:lnTo>
                  <a:lnTo>
                    <a:pt x="5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89"/>
            <p:cNvSpPr>
              <a:spLocks/>
            </p:cNvSpPr>
            <p:nvPr/>
          </p:nvSpPr>
          <p:spPr bwMode="auto">
            <a:xfrm>
              <a:off x="6910205" y="4649464"/>
              <a:ext cx="116755" cy="202074"/>
            </a:xfrm>
            <a:custGeom>
              <a:avLst/>
              <a:gdLst>
                <a:gd name="T0" fmla="*/ 26 w 53"/>
                <a:gd name="T1" fmla="*/ 0 h 89"/>
                <a:gd name="T2" fmla="*/ 0 w 53"/>
                <a:gd name="T3" fmla="*/ 83 h 89"/>
                <a:gd name="T4" fmla="*/ 17 w 53"/>
                <a:gd name="T5" fmla="*/ 89 h 89"/>
                <a:gd name="T6" fmla="*/ 53 w 53"/>
                <a:gd name="T7" fmla="*/ 3 h 89"/>
                <a:gd name="T8" fmla="*/ 26 w 53"/>
                <a:gd name="T9" fmla="*/ 0 h 89"/>
                <a:gd name="T10" fmla="*/ 26 w 53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9">
                  <a:moveTo>
                    <a:pt x="26" y="0"/>
                  </a:moveTo>
                  <a:lnTo>
                    <a:pt x="0" y="83"/>
                  </a:lnTo>
                  <a:lnTo>
                    <a:pt x="17" y="89"/>
                  </a:lnTo>
                  <a:lnTo>
                    <a:pt x="53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92"/>
            <p:cNvSpPr>
              <a:spLocks/>
            </p:cNvSpPr>
            <p:nvPr/>
          </p:nvSpPr>
          <p:spPr bwMode="auto">
            <a:xfrm>
              <a:off x="6681186" y="3378635"/>
              <a:ext cx="112265" cy="161660"/>
            </a:xfrm>
            <a:custGeom>
              <a:avLst/>
              <a:gdLst>
                <a:gd name="T0" fmla="*/ 0 w 49"/>
                <a:gd name="T1" fmla="*/ 14 h 73"/>
                <a:gd name="T2" fmla="*/ 32 w 49"/>
                <a:gd name="T3" fmla="*/ 73 h 73"/>
                <a:gd name="T4" fmla="*/ 49 w 49"/>
                <a:gd name="T5" fmla="*/ 69 h 73"/>
                <a:gd name="T6" fmla="*/ 15 w 49"/>
                <a:gd name="T7" fmla="*/ 0 h 73"/>
                <a:gd name="T8" fmla="*/ 0 w 49"/>
                <a:gd name="T9" fmla="*/ 14 h 73"/>
                <a:gd name="T10" fmla="*/ 0 w 49"/>
                <a:gd name="T11" fmla="*/ 1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3">
                  <a:moveTo>
                    <a:pt x="0" y="14"/>
                  </a:moveTo>
                  <a:lnTo>
                    <a:pt x="32" y="73"/>
                  </a:lnTo>
                  <a:lnTo>
                    <a:pt x="49" y="69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93"/>
            <p:cNvSpPr>
              <a:spLocks/>
            </p:cNvSpPr>
            <p:nvPr/>
          </p:nvSpPr>
          <p:spPr bwMode="auto">
            <a:xfrm>
              <a:off x="6609336" y="3414560"/>
              <a:ext cx="121247" cy="188603"/>
            </a:xfrm>
            <a:custGeom>
              <a:avLst/>
              <a:gdLst>
                <a:gd name="T0" fmla="*/ 20 w 53"/>
                <a:gd name="T1" fmla="*/ 0 h 83"/>
                <a:gd name="T2" fmla="*/ 53 w 53"/>
                <a:gd name="T3" fmla="*/ 64 h 83"/>
                <a:gd name="T4" fmla="*/ 38 w 53"/>
                <a:gd name="T5" fmla="*/ 83 h 83"/>
                <a:gd name="T6" fmla="*/ 0 w 53"/>
                <a:gd name="T7" fmla="*/ 2 h 83"/>
                <a:gd name="T8" fmla="*/ 20 w 53"/>
                <a:gd name="T9" fmla="*/ 0 h 83"/>
                <a:gd name="T10" fmla="*/ 20 w 53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3">
                  <a:moveTo>
                    <a:pt x="20" y="0"/>
                  </a:moveTo>
                  <a:lnTo>
                    <a:pt x="53" y="64"/>
                  </a:lnTo>
                  <a:lnTo>
                    <a:pt x="38" y="83"/>
                  </a:lnTo>
                  <a:lnTo>
                    <a:pt x="0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203"/>
            <p:cNvSpPr>
              <a:spLocks/>
            </p:cNvSpPr>
            <p:nvPr/>
          </p:nvSpPr>
          <p:spPr bwMode="auto">
            <a:xfrm>
              <a:off x="5387905" y="3490900"/>
              <a:ext cx="264945" cy="538867"/>
            </a:xfrm>
            <a:custGeom>
              <a:avLst/>
              <a:gdLst>
                <a:gd name="T0" fmla="*/ 23 w 118"/>
                <a:gd name="T1" fmla="*/ 127 h 239"/>
                <a:gd name="T2" fmla="*/ 25 w 118"/>
                <a:gd name="T3" fmla="*/ 140 h 239"/>
                <a:gd name="T4" fmla="*/ 30 w 118"/>
                <a:gd name="T5" fmla="*/ 154 h 239"/>
                <a:gd name="T6" fmla="*/ 36 w 118"/>
                <a:gd name="T7" fmla="*/ 167 h 239"/>
                <a:gd name="T8" fmla="*/ 51 w 118"/>
                <a:gd name="T9" fmla="*/ 184 h 239"/>
                <a:gd name="T10" fmla="*/ 61 w 118"/>
                <a:gd name="T11" fmla="*/ 194 h 239"/>
                <a:gd name="T12" fmla="*/ 72 w 118"/>
                <a:gd name="T13" fmla="*/ 201 h 239"/>
                <a:gd name="T14" fmla="*/ 83 w 118"/>
                <a:gd name="T15" fmla="*/ 207 h 239"/>
                <a:gd name="T16" fmla="*/ 99 w 118"/>
                <a:gd name="T17" fmla="*/ 211 h 239"/>
                <a:gd name="T18" fmla="*/ 112 w 118"/>
                <a:gd name="T19" fmla="*/ 213 h 239"/>
                <a:gd name="T20" fmla="*/ 118 w 118"/>
                <a:gd name="T21" fmla="*/ 226 h 239"/>
                <a:gd name="T22" fmla="*/ 112 w 118"/>
                <a:gd name="T23" fmla="*/ 237 h 239"/>
                <a:gd name="T24" fmla="*/ 93 w 118"/>
                <a:gd name="T25" fmla="*/ 235 h 239"/>
                <a:gd name="T26" fmla="*/ 76 w 118"/>
                <a:gd name="T27" fmla="*/ 230 h 239"/>
                <a:gd name="T28" fmla="*/ 61 w 118"/>
                <a:gd name="T29" fmla="*/ 222 h 239"/>
                <a:gd name="T30" fmla="*/ 45 w 118"/>
                <a:gd name="T31" fmla="*/ 213 h 239"/>
                <a:gd name="T32" fmla="*/ 34 w 118"/>
                <a:gd name="T33" fmla="*/ 201 h 239"/>
                <a:gd name="T34" fmla="*/ 23 w 118"/>
                <a:gd name="T35" fmla="*/ 188 h 239"/>
                <a:gd name="T36" fmla="*/ 13 w 118"/>
                <a:gd name="T37" fmla="*/ 173 h 239"/>
                <a:gd name="T38" fmla="*/ 6 w 118"/>
                <a:gd name="T39" fmla="*/ 158 h 239"/>
                <a:gd name="T40" fmla="*/ 2 w 118"/>
                <a:gd name="T41" fmla="*/ 142 h 239"/>
                <a:gd name="T42" fmla="*/ 0 w 118"/>
                <a:gd name="T43" fmla="*/ 125 h 239"/>
                <a:gd name="T44" fmla="*/ 0 w 118"/>
                <a:gd name="T45" fmla="*/ 106 h 239"/>
                <a:gd name="T46" fmla="*/ 4 w 118"/>
                <a:gd name="T47" fmla="*/ 89 h 239"/>
                <a:gd name="T48" fmla="*/ 9 w 118"/>
                <a:gd name="T49" fmla="*/ 72 h 239"/>
                <a:gd name="T50" fmla="*/ 15 w 118"/>
                <a:gd name="T51" fmla="*/ 57 h 239"/>
                <a:gd name="T52" fmla="*/ 26 w 118"/>
                <a:gd name="T53" fmla="*/ 42 h 239"/>
                <a:gd name="T54" fmla="*/ 38 w 118"/>
                <a:gd name="T55" fmla="*/ 30 h 239"/>
                <a:gd name="T56" fmla="*/ 51 w 118"/>
                <a:gd name="T57" fmla="*/ 19 h 239"/>
                <a:gd name="T58" fmla="*/ 64 w 118"/>
                <a:gd name="T59" fmla="*/ 11 h 239"/>
                <a:gd name="T60" fmla="*/ 82 w 118"/>
                <a:gd name="T61" fmla="*/ 4 h 239"/>
                <a:gd name="T62" fmla="*/ 99 w 118"/>
                <a:gd name="T63" fmla="*/ 0 h 239"/>
                <a:gd name="T64" fmla="*/ 118 w 118"/>
                <a:gd name="T65" fmla="*/ 0 h 239"/>
                <a:gd name="T66" fmla="*/ 118 w 118"/>
                <a:gd name="T67" fmla="*/ 15 h 239"/>
                <a:gd name="T68" fmla="*/ 108 w 118"/>
                <a:gd name="T69" fmla="*/ 23 h 239"/>
                <a:gd name="T70" fmla="*/ 93 w 118"/>
                <a:gd name="T71" fmla="*/ 25 h 239"/>
                <a:gd name="T72" fmla="*/ 80 w 118"/>
                <a:gd name="T73" fmla="*/ 30 h 239"/>
                <a:gd name="T74" fmla="*/ 68 w 118"/>
                <a:gd name="T75" fmla="*/ 36 h 239"/>
                <a:gd name="T76" fmla="*/ 57 w 118"/>
                <a:gd name="T77" fmla="*/ 44 h 239"/>
                <a:gd name="T78" fmla="*/ 45 w 118"/>
                <a:gd name="T79" fmla="*/ 55 h 239"/>
                <a:gd name="T80" fmla="*/ 38 w 118"/>
                <a:gd name="T81" fmla="*/ 66 h 239"/>
                <a:gd name="T82" fmla="*/ 32 w 118"/>
                <a:gd name="T83" fmla="*/ 78 h 239"/>
                <a:gd name="T84" fmla="*/ 26 w 118"/>
                <a:gd name="T85" fmla="*/ 89 h 239"/>
                <a:gd name="T86" fmla="*/ 23 w 118"/>
                <a:gd name="T87" fmla="*/ 102 h 239"/>
                <a:gd name="T88" fmla="*/ 23 w 118"/>
                <a:gd name="T89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" h="239">
                  <a:moveTo>
                    <a:pt x="23" y="120"/>
                  </a:moveTo>
                  <a:lnTo>
                    <a:pt x="23" y="123"/>
                  </a:lnTo>
                  <a:lnTo>
                    <a:pt x="23" y="127"/>
                  </a:lnTo>
                  <a:lnTo>
                    <a:pt x="23" y="131"/>
                  </a:lnTo>
                  <a:lnTo>
                    <a:pt x="25" y="137"/>
                  </a:lnTo>
                  <a:lnTo>
                    <a:pt x="25" y="140"/>
                  </a:lnTo>
                  <a:lnTo>
                    <a:pt x="26" y="146"/>
                  </a:lnTo>
                  <a:lnTo>
                    <a:pt x="28" y="150"/>
                  </a:lnTo>
                  <a:lnTo>
                    <a:pt x="30" y="154"/>
                  </a:lnTo>
                  <a:lnTo>
                    <a:pt x="32" y="158"/>
                  </a:lnTo>
                  <a:lnTo>
                    <a:pt x="34" y="163"/>
                  </a:lnTo>
                  <a:lnTo>
                    <a:pt x="36" y="167"/>
                  </a:lnTo>
                  <a:lnTo>
                    <a:pt x="38" y="171"/>
                  </a:lnTo>
                  <a:lnTo>
                    <a:pt x="44" y="177"/>
                  </a:lnTo>
                  <a:lnTo>
                    <a:pt x="51" y="184"/>
                  </a:lnTo>
                  <a:lnTo>
                    <a:pt x="53" y="188"/>
                  </a:lnTo>
                  <a:lnTo>
                    <a:pt x="57" y="190"/>
                  </a:lnTo>
                  <a:lnTo>
                    <a:pt x="61" y="194"/>
                  </a:lnTo>
                  <a:lnTo>
                    <a:pt x="64" y="196"/>
                  </a:lnTo>
                  <a:lnTo>
                    <a:pt x="68" y="197"/>
                  </a:lnTo>
                  <a:lnTo>
                    <a:pt x="72" y="201"/>
                  </a:lnTo>
                  <a:lnTo>
                    <a:pt x="76" y="203"/>
                  </a:lnTo>
                  <a:lnTo>
                    <a:pt x="80" y="205"/>
                  </a:lnTo>
                  <a:lnTo>
                    <a:pt x="83" y="207"/>
                  </a:lnTo>
                  <a:lnTo>
                    <a:pt x="89" y="207"/>
                  </a:lnTo>
                  <a:lnTo>
                    <a:pt x="93" y="209"/>
                  </a:lnTo>
                  <a:lnTo>
                    <a:pt x="99" y="211"/>
                  </a:lnTo>
                  <a:lnTo>
                    <a:pt x="102" y="211"/>
                  </a:lnTo>
                  <a:lnTo>
                    <a:pt x="108" y="213"/>
                  </a:lnTo>
                  <a:lnTo>
                    <a:pt x="112" y="213"/>
                  </a:lnTo>
                  <a:lnTo>
                    <a:pt x="118" y="215"/>
                  </a:lnTo>
                  <a:lnTo>
                    <a:pt x="118" y="220"/>
                  </a:lnTo>
                  <a:lnTo>
                    <a:pt x="118" y="226"/>
                  </a:lnTo>
                  <a:lnTo>
                    <a:pt x="118" y="232"/>
                  </a:lnTo>
                  <a:lnTo>
                    <a:pt x="118" y="239"/>
                  </a:lnTo>
                  <a:lnTo>
                    <a:pt x="112" y="237"/>
                  </a:lnTo>
                  <a:lnTo>
                    <a:pt x="104" y="235"/>
                  </a:lnTo>
                  <a:lnTo>
                    <a:pt x="99" y="235"/>
                  </a:lnTo>
                  <a:lnTo>
                    <a:pt x="93" y="235"/>
                  </a:lnTo>
                  <a:lnTo>
                    <a:pt x="87" y="234"/>
                  </a:lnTo>
                  <a:lnTo>
                    <a:pt x="82" y="232"/>
                  </a:lnTo>
                  <a:lnTo>
                    <a:pt x="76" y="230"/>
                  </a:lnTo>
                  <a:lnTo>
                    <a:pt x="72" y="228"/>
                  </a:lnTo>
                  <a:lnTo>
                    <a:pt x="64" y="224"/>
                  </a:lnTo>
                  <a:lnTo>
                    <a:pt x="61" y="222"/>
                  </a:lnTo>
                  <a:lnTo>
                    <a:pt x="55" y="218"/>
                  </a:lnTo>
                  <a:lnTo>
                    <a:pt x="51" y="216"/>
                  </a:lnTo>
                  <a:lnTo>
                    <a:pt x="45" y="213"/>
                  </a:lnTo>
                  <a:lnTo>
                    <a:pt x="42" y="209"/>
                  </a:lnTo>
                  <a:lnTo>
                    <a:pt x="38" y="205"/>
                  </a:lnTo>
                  <a:lnTo>
                    <a:pt x="34" y="201"/>
                  </a:lnTo>
                  <a:lnTo>
                    <a:pt x="30" y="197"/>
                  </a:lnTo>
                  <a:lnTo>
                    <a:pt x="26" y="194"/>
                  </a:lnTo>
                  <a:lnTo>
                    <a:pt x="23" y="188"/>
                  </a:lnTo>
                  <a:lnTo>
                    <a:pt x="19" y="184"/>
                  </a:lnTo>
                  <a:lnTo>
                    <a:pt x="15" y="178"/>
                  </a:lnTo>
                  <a:lnTo>
                    <a:pt x="13" y="173"/>
                  </a:lnTo>
                  <a:lnTo>
                    <a:pt x="11" y="169"/>
                  </a:lnTo>
                  <a:lnTo>
                    <a:pt x="9" y="163"/>
                  </a:lnTo>
                  <a:lnTo>
                    <a:pt x="6" y="158"/>
                  </a:lnTo>
                  <a:lnTo>
                    <a:pt x="4" y="154"/>
                  </a:lnTo>
                  <a:lnTo>
                    <a:pt x="4" y="148"/>
                  </a:lnTo>
                  <a:lnTo>
                    <a:pt x="2" y="142"/>
                  </a:lnTo>
                  <a:lnTo>
                    <a:pt x="2" y="137"/>
                  </a:lnTo>
                  <a:lnTo>
                    <a:pt x="0" y="131"/>
                  </a:lnTo>
                  <a:lnTo>
                    <a:pt x="0" y="125"/>
                  </a:lnTo>
                  <a:lnTo>
                    <a:pt x="0" y="120"/>
                  </a:lnTo>
                  <a:lnTo>
                    <a:pt x="0" y="112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4" y="89"/>
                  </a:lnTo>
                  <a:lnTo>
                    <a:pt x="4" y="82"/>
                  </a:lnTo>
                  <a:lnTo>
                    <a:pt x="6" y="78"/>
                  </a:lnTo>
                  <a:lnTo>
                    <a:pt x="9" y="72"/>
                  </a:lnTo>
                  <a:lnTo>
                    <a:pt x="11" y="66"/>
                  </a:lnTo>
                  <a:lnTo>
                    <a:pt x="13" y="61"/>
                  </a:lnTo>
                  <a:lnTo>
                    <a:pt x="15" y="57"/>
                  </a:lnTo>
                  <a:lnTo>
                    <a:pt x="19" y="51"/>
                  </a:lnTo>
                  <a:lnTo>
                    <a:pt x="23" y="47"/>
                  </a:lnTo>
                  <a:lnTo>
                    <a:pt x="26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2" y="26"/>
                  </a:lnTo>
                  <a:lnTo>
                    <a:pt x="45" y="23"/>
                  </a:lnTo>
                  <a:lnTo>
                    <a:pt x="51" y="19"/>
                  </a:lnTo>
                  <a:lnTo>
                    <a:pt x="55" y="15"/>
                  </a:lnTo>
                  <a:lnTo>
                    <a:pt x="61" y="13"/>
                  </a:lnTo>
                  <a:lnTo>
                    <a:pt x="64" y="11"/>
                  </a:lnTo>
                  <a:lnTo>
                    <a:pt x="72" y="9"/>
                  </a:lnTo>
                  <a:lnTo>
                    <a:pt x="76" y="6"/>
                  </a:lnTo>
                  <a:lnTo>
                    <a:pt x="82" y="4"/>
                  </a:lnTo>
                  <a:lnTo>
                    <a:pt x="87" y="2"/>
                  </a:lnTo>
                  <a:lnTo>
                    <a:pt x="93" y="2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18" y="9"/>
                  </a:lnTo>
                  <a:lnTo>
                    <a:pt x="118" y="15"/>
                  </a:lnTo>
                  <a:lnTo>
                    <a:pt x="118" y="23"/>
                  </a:lnTo>
                  <a:lnTo>
                    <a:pt x="112" y="23"/>
                  </a:lnTo>
                  <a:lnTo>
                    <a:pt x="108" y="23"/>
                  </a:lnTo>
                  <a:lnTo>
                    <a:pt x="102" y="23"/>
                  </a:lnTo>
                  <a:lnTo>
                    <a:pt x="99" y="25"/>
                  </a:lnTo>
                  <a:lnTo>
                    <a:pt x="93" y="25"/>
                  </a:lnTo>
                  <a:lnTo>
                    <a:pt x="89" y="26"/>
                  </a:lnTo>
                  <a:lnTo>
                    <a:pt x="83" y="28"/>
                  </a:lnTo>
                  <a:lnTo>
                    <a:pt x="80" y="30"/>
                  </a:lnTo>
                  <a:lnTo>
                    <a:pt x="76" y="32"/>
                  </a:lnTo>
                  <a:lnTo>
                    <a:pt x="72" y="34"/>
                  </a:lnTo>
                  <a:lnTo>
                    <a:pt x="68" y="36"/>
                  </a:lnTo>
                  <a:lnTo>
                    <a:pt x="64" y="40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1" y="51"/>
                  </a:lnTo>
                  <a:lnTo>
                    <a:pt x="45" y="55"/>
                  </a:lnTo>
                  <a:lnTo>
                    <a:pt x="44" y="57"/>
                  </a:lnTo>
                  <a:lnTo>
                    <a:pt x="40" y="61"/>
                  </a:lnTo>
                  <a:lnTo>
                    <a:pt x="38" y="66"/>
                  </a:lnTo>
                  <a:lnTo>
                    <a:pt x="36" y="68"/>
                  </a:lnTo>
                  <a:lnTo>
                    <a:pt x="34" y="72"/>
                  </a:lnTo>
                  <a:lnTo>
                    <a:pt x="32" y="78"/>
                  </a:lnTo>
                  <a:lnTo>
                    <a:pt x="30" y="82"/>
                  </a:lnTo>
                  <a:lnTo>
                    <a:pt x="28" y="85"/>
                  </a:lnTo>
                  <a:lnTo>
                    <a:pt x="26" y="89"/>
                  </a:lnTo>
                  <a:lnTo>
                    <a:pt x="25" y="95"/>
                  </a:lnTo>
                  <a:lnTo>
                    <a:pt x="25" y="99"/>
                  </a:lnTo>
                  <a:lnTo>
                    <a:pt x="23" y="102"/>
                  </a:lnTo>
                  <a:lnTo>
                    <a:pt x="23" y="108"/>
                  </a:lnTo>
                  <a:lnTo>
                    <a:pt x="23" y="114"/>
                  </a:lnTo>
                  <a:lnTo>
                    <a:pt x="23" y="120"/>
                  </a:lnTo>
                  <a:lnTo>
                    <a:pt x="23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206"/>
            <p:cNvSpPr>
              <a:spLocks/>
            </p:cNvSpPr>
            <p:nvPr/>
          </p:nvSpPr>
          <p:spPr bwMode="auto">
            <a:xfrm>
              <a:off x="7022468" y="4240822"/>
              <a:ext cx="215547" cy="440074"/>
            </a:xfrm>
            <a:custGeom>
              <a:avLst/>
              <a:gdLst>
                <a:gd name="T0" fmla="*/ 0 w 97"/>
                <a:gd name="T1" fmla="*/ 15 h 196"/>
                <a:gd name="T2" fmla="*/ 0 w 97"/>
                <a:gd name="T3" fmla="*/ 4 h 196"/>
                <a:gd name="T4" fmla="*/ 4 w 97"/>
                <a:gd name="T5" fmla="*/ 0 h 196"/>
                <a:gd name="T6" fmla="*/ 13 w 97"/>
                <a:gd name="T7" fmla="*/ 2 h 196"/>
                <a:gd name="T8" fmla="*/ 23 w 97"/>
                <a:gd name="T9" fmla="*/ 2 h 196"/>
                <a:gd name="T10" fmla="*/ 32 w 97"/>
                <a:gd name="T11" fmla="*/ 6 h 196"/>
                <a:gd name="T12" fmla="*/ 40 w 97"/>
                <a:gd name="T13" fmla="*/ 10 h 196"/>
                <a:gd name="T14" fmla="*/ 49 w 97"/>
                <a:gd name="T15" fmla="*/ 14 h 196"/>
                <a:gd name="T16" fmla="*/ 57 w 97"/>
                <a:gd name="T17" fmla="*/ 19 h 196"/>
                <a:gd name="T18" fmla="*/ 63 w 97"/>
                <a:gd name="T19" fmla="*/ 25 h 196"/>
                <a:gd name="T20" fmla="*/ 70 w 97"/>
                <a:gd name="T21" fmla="*/ 33 h 196"/>
                <a:gd name="T22" fmla="*/ 76 w 97"/>
                <a:gd name="T23" fmla="*/ 40 h 196"/>
                <a:gd name="T24" fmla="*/ 82 w 97"/>
                <a:gd name="T25" fmla="*/ 48 h 196"/>
                <a:gd name="T26" fmla="*/ 87 w 97"/>
                <a:gd name="T27" fmla="*/ 55 h 196"/>
                <a:gd name="T28" fmla="*/ 91 w 97"/>
                <a:gd name="T29" fmla="*/ 65 h 196"/>
                <a:gd name="T30" fmla="*/ 93 w 97"/>
                <a:gd name="T31" fmla="*/ 74 h 196"/>
                <a:gd name="T32" fmla="*/ 95 w 97"/>
                <a:gd name="T33" fmla="*/ 84 h 196"/>
                <a:gd name="T34" fmla="*/ 97 w 97"/>
                <a:gd name="T35" fmla="*/ 93 h 196"/>
                <a:gd name="T36" fmla="*/ 97 w 97"/>
                <a:gd name="T37" fmla="*/ 103 h 196"/>
                <a:gd name="T38" fmla="*/ 95 w 97"/>
                <a:gd name="T39" fmla="*/ 112 h 196"/>
                <a:gd name="T40" fmla="*/ 93 w 97"/>
                <a:gd name="T41" fmla="*/ 122 h 196"/>
                <a:gd name="T42" fmla="*/ 91 w 97"/>
                <a:gd name="T43" fmla="*/ 131 h 196"/>
                <a:gd name="T44" fmla="*/ 87 w 97"/>
                <a:gd name="T45" fmla="*/ 141 h 196"/>
                <a:gd name="T46" fmla="*/ 82 w 97"/>
                <a:gd name="T47" fmla="*/ 148 h 196"/>
                <a:gd name="T48" fmla="*/ 76 w 97"/>
                <a:gd name="T49" fmla="*/ 156 h 196"/>
                <a:gd name="T50" fmla="*/ 70 w 97"/>
                <a:gd name="T51" fmla="*/ 164 h 196"/>
                <a:gd name="T52" fmla="*/ 63 w 97"/>
                <a:gd name="T53" fmla="*/ 169 h 196"/>
                <a:gd name="T54" fmla="*/ 57 w 97"/>
                <a:gd name="T55" fmla="*/ 175 h 196"/>
                <a:gd name="T56" fmla="*/ 49 w 97"/>
                <a:gd name="T57" fmla="*/ 181 h 196"/>
                <a:gd name="T58" fmla="*/ 40 w 97"/>
                <a:gd name="T59" fmla="*/ 185 h 196"/>
                <a:gd name="T60" fmla="*/ 32 w 97"/>
                <a:gd name="T61" fmla="*/ 188 h 196"/>
                <a:gd name="T62" fmla="*/ 23 w 97"/>
                <a:gd name="T63" fmla="*/ 192 h 196"/>
                <a:gd name="T64" fmla="*/ 13 w 97"/>
                <a:gd name="T65" fmla="*/ 194 h 196"/>
                <a:gd name="T66" fmla="*/ 4 w 97"/>
                <a:gd name="T67" fmla="*/ 196 h 196"/>
                <a:gd name="T68" fmla="*/ 0 w 97"/>
                <a:gd name="T69" fmla="*/ 190 h 196"/>
                <a:gd name="T70" fmla="*/ 0 w 97"/>
                <a:gd name="T71" fmla="*/ 181 h 196"/>
                <a:gd name="T72" fmla="*/ 2 w 97"/>
                <a:gd name="T73" fmla="*/ 177 h 196"/>
                <a:gd name="T74" fmla="*/ 11 w 97"/>
                <a:gd name="T75" fmla="*/ 175 h 196"/>
                <a:gd name="T76" fmla="*/ 21 w 97"/>
                <a:gd name="T77" fmla="*/ 171 h 196"/>
                <a:gd name="T78" fmla="*/ 34 w 97"/>
                <a:gd name="T79" fmla="*/ 166 h 196"/>
                <a:gd name="T80" fmla="*/ 48 w 97"/>
                <a:gd name="T81" fmla="*/ 158 h 196"/>
                <a:gd name="T82" fmla="*/ 59 w 97"/>
                <a:gd name="T83" fmla="*/ 147 h 196"/>
                <a:gd name="T84" fmla="*/ 67 w 97"/>
                <a:gd name="T85" fmla="*/ 135 h 196"/>
                <a:gd name="T86" fmla="*/ 70 w 97"/>
                <a:gd name="T87" fmla="*/ 126 h 196"/>
                <a:gd name="T88" fmla="*/ 74 w 97"/>
                <a:gd name="T89" fmla="*/ 118 h 196"/>
                <a:gd name="T90" fmla="*/ 76 w 97"/>
                <a:gd name="T91" fmla="*/ 107 h 196"/>
                <a:gd name="T92" fmla="*/ 76 w 97"/>
                <a:gd name="T93" fmla="*/ 95 h 196"/>
                <a:gd name="T94" fmla="*/ 76 w 97"/>
                <a:gd name="T95" fmla="*/ 86 h 196"/>
                <a:gd name="T96" fmla="*/ 72 w 97"/>
                <a:gd name="T97" fmla="*/ 74 h 196"/>
                <a:gd name="T98" fmla="*/ 67 w 97"/>
                <a:gd name="T99" fmla="*/ 61 h 196"/>
                <a:gd name="T100" fmla="*/ 59 w 97"/>
                <a:gd name="T101" fmla="*/ 50 h 196"/>
                <a:gd name="T102" fmla="*/ 48 w 97"/>
                <a:gd name="T103" fmla="*/ 38 h 196"/>
                <a:gd name="T104" fmla="*/ 34 w 97"/>
                <a:gd name="T105" fmla="*/ 31 h 196"/>
                <a:gd name="T106" fmla="*/ 21 w 97"/>
                <a:gd name="T107" fmla="*/ 25 h 196"/>
                <a:gd name="T108" fmla="*/ 11 w 97"/>
                <a:gd name="T109" fmla="*/ 21 h 196"/>
                <a:gd name="T110" fmla="*/ 2 w 97"/>
                <a:gd name="T111" fmla="*/ 21 h 196"/>
                <a:gd name="T112" fmla="*/ 0 w 97"/>
                <a:gd name="T113" fmla="*/ 2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96">
                  <a:moveTo>
                    <a:pt x="0" y="21"/>
                  </a:move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9" y="2"/>
                  </a:lnTo>
                  <a:lnTo>
                    <a:pt x="23" y="2"/>
                  </a:lnTo>
                  <a:lnTo>
                    <a:pt x="27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0" y="10"/>
                  </a:lnTo>
                  <a:lnTo>
                    <a:pt x="44" y="12"/>
                  </a:lnTo>
                  <a:lnTo>
                    <a:pt x="49" y="14"/>
                  </a:lnTo>
                  <a:lnTo>
                    <a:pt x="53" y="17"/>
                  </a:lnTo>
                  <a:lnTo>
                    <a:pt x="57" y="19"/>
                  </a:lnTo>
                  <a:lnTo>
                    <a:pt x="61" y="23"/>
                  </a:lnTo>
                  <a:lnTo>
                    <a:pt x="63" y="25"/>
                  </a:lnTo>
                  <a:lnTo>
                    <a:pt x="68" y="29"/>
                  </a:lnTo>
                  <a:lnTo>
                    <a:pt x="70" y="33"/>
                  </a:lnTo>
                  <a:lnTo>
                    <a:pt x="72" y="34"/>
                  </a:lnTo>
                  <a:lnTo>
                    <a:pt x="76" y="40"/>
                  </a:lnTo>
                  <a:lnTo>
                    <a:pt x="80" y="44"/>
                  </a:lnTo>
                  <a:lnTo>
                    <a:pt x="82" y="48"/>
                  </a:lnTo>
                  <a:lnTo>
                    <a:pt x="84" y="52"/>
                  </a:lnTo>
                  <a:lnTo>
                    <a:pt x="87" y="55"/>
                  </a:lnTo>
                  <a:lnTo>
                    <a:pt x="89" y="61"/>
                  </a:lnTo>
                  <a:lnTo>
                    <a:pt x="91" y="65"/>
                  </a:lnTo>
                  <a:lnTo>
                    <a:pt x="91" y="69"/>
                  </a:lnTo>
                  <a:lnTo>
                    <a:pt x="93" y="74"/>
                  </a:lnTo>
                  <a:lnTo>
                    <a:pt x="95" y="78"/>
                  </a:lnTo>
                  <a:lnTo>
                    <a:pt x="95" y="84"/>
                  </a:lnTo>
                  <a:lnTo>
                    <a:pt x="97" y="90"/>
                  </a:lnTo>
                  <a:lnTo>
                    <a:pt x="97" y="93"/>
                  </a:lnTo>
                  <a:lnTo>
                    <a:pt x="97" y="99"/>
                  </a:lnTo>
                  <a:lnTo>
                    <a:pt x="97" y="103"/>
                  </a:lnTo>
                  <a:lnTo>
                    <a:pt x="97" y="109"/>
                  </a:lnTo>
                  <a:lnTo>
                    <a:pt x="95" y="112"/>
                  </a:lnTo>
                  <a:lnTo>
                    <a:pt x="95" y="118"/>
                  </a:lnTo>
                  <a:lnTo>
                    <a:pt x="93" y="122"/>
                  </a:lnTo>
                  <a:lnTo>
                    <a:pt x="91" y="128"/>
                  </a:lnTo>
                  <a:lnTo>
                    <a:pt x="91" y="131"/>
                  </a:lnTo>
                  <a:lnTo>
                    <a:pt x="89" y="137"/>
                  </a:lnTo>
                  <a:lnTo>
                    <a:pt x="87" y="141"/>
                  </a:lnTo>
                  <a:lnTo>
                    <a:pt x="84" y="145"/>
                  </a:lnTo>
                  <a:lnTo>
                    <a:pt x="82" y="148"/>
                  </a:lnTo>
                  <a:lnTo>
                    <a:pt x="80" y="152"/>
                  </a:lnTo>
                  <a:lnTo>
                    <a:pt x="76" y="156"/>
                  </a:lnTo>
                  <a:lnTo>
                    <a:pt x="72" y="160"/>
                  </a:lnTo>
                  <a:lnTo>
                    <a:pt x="70" y="164"/>
                  </a:lnTo>
                  <a:lnTo>
                    <a:pt x="68" y="167"/>
                  </a:lnTo>
                  <a:lnTo>
                    <a:pt x="63" y="169"/>
                  </a:lnTo>
                  <a:lnTo>
                    <a:pt x="61" y="173"/>
                  </a:lnTo>
                  <a:lnTo>
                    <a:pt x="57" y="175"/>
                  </a:lnTo>
                  <a:lnTo>
                    <a:pt x="53" y="179"/>
                  </a:lnTo>
                  <a:lnTo>
                    <a:pt x="49" y="181"/>
                  </a:lnTo>
                  <a:lnTo>
                    <a:pt x="44" y="183"/>
                  </a:lnTo>
                  <a:lnTo>
                    <a:pt x="40" y="185"/>
                  </a:lnTo>
                  <a:lnTo>
                    <a:pt x="36" y="188"/>
                  </a:lnTo>
                  <a:lnTo>
                    <a:pt x="32" y="188"/>
                  </a:lnTo>
                  <a:lnTo>
                    <a:pt x="27" y="190"/>
                  </a:lnTo>
                  <a:lnTo>
                    <a:pt x="23" y="192"/>
                  </a:lnTo>
                  <a:lnTo>
                    <a:pt x="19" y="194"/>
                  </a:lnTo>
                  <a:lnTo>
                    <a:pt x="13" y="194"/>
                  </a:lnTo>
                  <a:lnTo>
                    <a:pt x="10" y="196"/>
                  </a:lnTo>
                  <a:lnTo>
                    <a:pt x="4" y="196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6"/>
                  </a:lnTo>
                  <a:lnTo>
                    <a:pt x="0" y="181"/>
                  </a:lnTo>
                  <a:lnTo>
                    <a:pt x="0" y="177"/>
                  </a:lnTo>
                  <a:lnTo>
                    <a:pt x="2" y="177"/>
                  </a:lnTo>
                  <a:lnTo>
                    <a:pt x="6" y="177"/>
                  </a:lnTo>
                  <a:lnTo>
                    <a:pt x="11" y="175"/>
                  </a:lnTo>
                  <a:lnTo>
                    <a:pt x="15" y="175"/>
                  </a:lnTo>
                  <a:lnTo>
                    <a:pt x="21" y="171"/>
                  </a:lnTo>
                  <a:lnTo>
                    <a:pt x="29" y="169"/>
                  </a:lnTo>
                  <a:lnTo>
                    <a:pt x="34" y="166"/>
                  </a:lnTo>
                  <a:lnTo>
                    <a:pt x="42" y="162"/>
                  </a:lnTo>
                  <a:lnTo>
                    <a:pt x="48" y="158"/>
                  </a:lnTo>
                  <a:lnTo>
                    <a:pt x="53" y="152"/>
                  </a:lnTo>
                  <a:lnTo>
                    <a:pt x="59" y="147"/>
                  </a:lnTo>
                  <a:lnTo>
                    <a:pt x="63" y="141"/>
                  </a:lnTo>
                  <a:lnTo>
                    <a:pt x="67" y="135"/>
                  </a:lnTo>
                  <a:lnTo>
                    <a:pt x="70" y="129"/>
                  </a:lnTo>
                  <a:lnTo>
                    <a:pt x="70" y="126"/>
                  </a:lnTo>
                  <a:lnTo>
                    <a:pt x="72" y="122"/>
                  </a:lnTo>
                  <a:lnTo>
                    <a:pt x="74" y="118"/>
                  </a:lnTo>
                  <a:lnTo>
                    <a:pt x="76" y="114"/>
                  </a:lnTo>
                  <a:lnTo>
                    <a:pt x="76" y="107"/>
                  </a:lnTo>
                  <a:lnTo>
                    <a:pt x="78" y="99"/>
                  </a:lnTo>
                  <a:lnTo>
                    <a:pt x="76" y="95"/>
                  </a:lnTo>
                  <a:lnTo>
                    <a:pt x="76" y="91"/>
                  </a:lnTo>
                  <a:lnTo>
                    <a:pt x="76" y="86"/>
                  </a:lnTo>
                  <a:lnTo>
                    <a:pt x="76" y="82"/>
                  </a:lnTo>
                  <a:lnTo>
                    <a:pt x="72" y="74"/>
                  </a:lnTo>
                  <a:lnTo>
                    <a:pt x="70" y="69"/>
                  </a:lnTo>
                  <a:lnTo>
                    <a:pt x="67" y="61"/>
                  </a:lnTo>
                  <a:lnTo>
                    <a:pt x="63" y="55"/>
                  </a:lnTo>
                  <a:lnTo>
                    <a:pt x="59" y="50"/>
                  </a:lnTo>
                  <a:lnTo>
                    <a:pt x="53" y="44"/>
                  </a:lnTo>
                  <a:lnTo>
                    <a:pt x="48" y="38"/>
                  </a:lnTo>
                  <a:lnTo>
                    <a:pt x="42" y="34"/>
                  </a:lnTo>
                  <a:lnTo>
                    <a:pt x="34" y="31"/>
                  </a:lnTo>
                  <a:lnTo>
                    <a:pt x="29" y="27"/>
                  </a:lnTo>
                  <a:lnTo>
                    <a:pt x="21" y="25"/>
                  </a:lnTo>
                  <a:lnTo>
                    <a:pt x="15" y="23"/>
                  </a:lnTo>
                  <a:lnTo>
                    <a:pt x="11" y="21"/>
                  </a:lnTo>
                  <a:lnTo>
                    <a:pt x="6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207"/>
            <p:cNvSpPr>
              <a:spLocks/>
            </p:cNvSpPr>
            <p:nvPr/>
          </p:nvSpPr>
          <p:spPr bwMode="auto">
            <a:xfrm>
              <a:off x="5383417" y="3145126"/>
              <a:ext cx="148189" cy="296377"/>
            </a:xfrm>
            <a:custGeom>
              <a:avLst/>
              <a:gdLst>
                <a:gd name="T0" fmla="*/ 0 w 67"/>
                <a:gd name="T1" fmla="*/ 17 h 133"/>
                <a:gd name="T2" fmla="*/ 0 w 67"/>
                <a:gd name="T3" fmla="*/ 4 h 133"/>
                <a:gd name="T4" fmla="*/ 8 w 67"/>
                <a:gd name="T5" fmla="*/ 0 h 133"/>
                <a:gd name="T6" fmla="*/ 21 w 67"/>
                <a:gd name="T7" fmla="*/ 2 h 133"/>
                <a:gd name="T8" fmla="*/ 32 w 67"/>
                <a:gd name="T9" fmla="*/ 8 h 133"/>
                <a:gd name="T10" fmla="*/ 44 w 67"/>
                <a:gd name="T11" fmla="*/ 15 h 133"/>
                <a:gd name="T12" fmla="*/ 51 w 67"/>
                <a:gd name="T13" fmla="*/ 23 h 133"/>
                <a:gd name="T14" fmla="*/ 59 w 67"/>
                <a:gd name="T15" fmla="*/ 34 h 133"/>
                <a:gd name="T16" fmla="*/ 63 w 67"/>
                <a:gd name="T17" fmla="*/ 46 h 133"/>
                <a:gd name="T18" fmla="*/ 67 w 67"/>
                <a:gd name="T19" fmla="*/ 59 h 133"/>
                <a:gd name="T20" fmla="*/ 67 w 67"/>
                <a:gd name="T21" fmla="*/ 72 h 133"/>
                <a:gd name="T22" fmla="*/ 63 w 67"/>
                <a:gd name="T23" fmla="*/ 85 h 133"/>
                <a:gd name="T24" fmla="*/ 59 w 67"/>
                <a:gd name="T25" fmla="*/ 97 h 133"/>
                <a:gd name="T26" fmla="*/ 51 w 67"/>
                <a:gd name="T27" fmla="*/ 108 h 133"/>
                <a:gd name="T28" fmla="*/ 44 w 67"/>
                <a:gd name="T29" fmla="*/ 118 h 133"/>
                <a:gd name="T30" fmla="*/ 32 w 67"/>
                <a:gd name="T31" fmla="*/ 123 h 133"/>
                <a:gd name="T32" fmla="*/ 21 w 67"/>
                <a:gd name="T33" fmla="*/ 129 h 133"/>
                <a:gd name="T34" fmla="*/ 8 w 67"/>
                <a:gd name="T35" fmla="*/ 133 h 133"/>
                <a:gd name="T36" fmla="*/ 0 w 67"/>
                <a:gd name="T37" fmla="*/ 127 h 133"/>
                <a:gd name="T38" fmla="*/ 0 w 67"/>
                <a:gd name="T39" fmla="*/ 116 h 133"/>
                <a:gd name="T40" fmla="*/ 6 w 67"/>
                <a:gd name="T41" fmla="*/ 110 h 133"/>
                <a:gd name="T42" fmla="*/ 13 w 67"/>
                <a:gd name="T43" fmla="*/ 108 h 133"/>
                <a:gd name="T44" fmla="*/ 25 w 67"/>
                <a:gd name="T45" fmla="*/ 103 h 133"/>
                <a:gd name="T46" fmla="*/ 34 w 67"/>
                <a:gd name="T47" fmla="*/ 93 h 133"/>
                <a:gd name="T48" fmla="*/ 38 w 67"/>
                <a:gd name="T49" fmla="*/ 85 h 133"/>
                <a:gd name="T50" fmla="*/ 42 w 67"/>
                <a:gd name="T51" fmla="*/ 78 h 133"/>
                <a:gd name="T52" fmla="*/ 44 w 67"/>
                <a:gd name="T53" fmla="*/ 70 h 133"/>
                <a:gd name="T54" fmla="*/ 44 w 67"/>
                <a:gd name="T55" fmla="*/ 61 h 133"/>
                <a:gd name="T56" fmla="*/ 42 w 67"/>
                <a:gd name="T57" fmla="*/ 53 h 133"/>
                <a:gd name="T58" fmla="*/ 36 w 67"/>
                <a:gd name="T59" fmla="*/ 42 h 133"/>
                <a:gd name="T60" fmla="*/ 25 w 67"/>
                <a:gd name="T61" fmla="*/ 32 h 133"/>
                <a:gd name="T62" fmla="*/ 13 w 67"/>
                <a:gd name="T63" fmla="*/ 27 h 133"/>
                <a:gd name="T64" fmla="*/ 6 w 67"/>
                <a:gd name="T65" fmla="*/ 25 h 133"/>
                <a:gd name="T66" fmla="*/ 0 w 67"/>
                <a:gd name="T67" fmla="*/ 2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133">
                  <a:moveTo>
                    <a:pt x="0" y="25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27" y="6"/>
                  </a:lnTo>
                  <a:lnTo>
                    <a:pt x="32" y="8"/>
                  </a:lnTo>
                  <a:lnTo>
                    <a:pt x="38" y="11"/>
                  </a:lnTo>
                  <a:lnTo>
                    <a:pt x="44" y="15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5" y="28"/>
                  </a:lnTo>
                  <a:lnTo>
                    <a:pt x="59" y="34"/>
                  </a:lnTo>
                  <a:lnTo>
                    <a:pt x="63" y="40"/>
                  </a:lnTo>
                  <a:lnTo>
                    <a:pt x="63" y="46"/>
                  </a:lnTo>
                  <a:lnTo>
                    <a:pt x="65" y="51"/>
                  </a:lnTo>
                  <a:lnTo>
                    <a:pt x="67" y="59"/>
                  </a:lnTo>
                  <a:lnTo>
                    <a:pt x="67" y="66"/>
                  </a:lnTo>
                  <a:lnTo>
                    <a:pt x="67" y="72"/>
                  </a:lnTo>
                  <a:lnTo>
                    <a:pt x="65" y="80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59" y="97"/>
                  </a:lnTo>
                  <a:lnTo>
                    <a:pt x="55" y="103"/>
                  </a:lnTo>
                  <a:lnTo>
                    <a:pt x="51" y="108"/>
                  </a:lnTo>
                  <a:lnTo>
                    <a:pt x="48" y="114"/>
                  </a:lnTo>
                  <a:lnTo>
                    <a:pt x="44" y="118"/>
                  </a:lnTo>
                  <a:lnTo>
                    <a:pt x="38" y="122"/>
                  </a:lnTo>
                  <a:lnTo>
                    <a:pt x="32" y="123"/>
                  </a:lnTo>
                  <a:lnTo>
                    <a:pt x="27" y="127"/>
                  </a:lnTo>
                  <a:lnTo>
                    <a:pt x="21" y="129"/>
                  </a:lnTo>
                  <a:lnTo>
                    <a:pt x="15" y="131"/>
                  </a:lnTo>
                  <a:lnTo>
                    <a:pt x="8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6" y="110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6"/>
                  </a:lnTo>
                  <a:lnTo>
                    <a:pt x="25" y="103"/>
                  </a:lnTo>
                  <a:lnTo>
                    <a:pt x="32" y="97"/>
                  </a:lnTo>
                  <a:lnTo>
                    <a:pt x="34" y="93"/>
                  </a:lnTo>
                  <a:lnTo>
                    <a:pt x="36" y="89"/>
                  </a:lnTo>
                  <a:lnTo>
                    <a:pt x="38" y="85"/>
                  </a:lnTo>
                  <a:lnTo>
                    <a:pt x="40" y="82"/>
                  </a:lnTo>
                  <a:lnTo>
                    <a:pt x="42" y="78"/>
                  </a:lnTo>
                  <a:lnTo>
                    <a:pt x="44" y="74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4" y="61"/>
                  </a:lnTo>
                  <a:lnTo>
                    <a:pt x="44" y="57"/>
                  </a:lnTo>
                  <a:lnTo>
                    <a:pt x="42" y="53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2" y="38"/>
                  </a:lnTo>
                  <a:lnTo>
                    <a:pt x="25" y="32"/>
                  </a:lnTo>
                  <a:lnTo>
                    <a:pt x="17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208"/>
            <p:cNvSpPr>
              <a:spLocks/>
            </p:cNvSpPr>
            <p:nvPr/>
          </p:nvSpPr>
          <p:spPr bwMode="auto">
            <a:xfrm>
              <a:off x="5239718" y="3145126"/>
              <a:ext cx="148189" cy="296377"/>
            </a:xfrm>
            <a:custGeom>
              <a:avLst/>
              <a:gdLst>
                <a:gd name="T0" fmla="*/ 23 w 67"/>
                <a:gd name="T1" fmla="*/ 70 h 133"/>
                <a:gd name="T2" fmla="*/ 25 w 67"/>
                <a:gd name="T3" fmla="*/ 78 h 133"/>
                <a:gd name="T4" fmla="*/ 29 w 67"/>
                <a:gd name="T5" fmla="*/ 85 h 133"/>
                <a:gd name="T6" fmla="*/ 33 w 67"/>
                <a:gd name="T7" fmla="*/ 93 h 133"/>
                <a:gd name="T8" fmla="*/ 42 w 67"/>
                <a:gd name="T9" fmla="*/ 101 h 133"/>
                <a:gd name="T10" fmla="*/ 54 w 67"/>
                <a:gd name="T11" fmla="*/ 106 h 133"/>
                <a:gd name="T12" fmla="*/ 61 w 67"/>
                <a:gd name="T13" fmla="*/ 108 h 133"/>
                <a:gd name="T14" fmla="*/ 67 w 67"/>
                <a:gd name="T15" fmla="*/ 116 h 133"/>
                <a:gd name="T16" fmla="*/ 67 w 67"/>
                <a:gd name="T17" fmla="*/ 127 h 133"/>
                <a:gd name="T18" fmla="*/ 59 w 67"/>
                <a:gd name="T19" fmla="*/ 133 h 133"/>
                <a:gd name="T20" fmla="*/ 46 w 67"/>
                <a:gd name="T21" fmla="*/ 129 h 133"/>
                <a:gd name="T22" fmla="*/ 35 w 67"/>
                <a:gd name="T23" fmla="*/ 123 h 133"/>
                <a:gd name="T24" fmla="*/ 23 w 67"/>
                <a:gd name="T25" fmla="*/ 118 h 133"/>
                <a:gd name="T26" fmla="*/ 14 w 67"/>
                <a:gd name="T27" fmla="*/ 108 h 133"/>
                <a:gd name="T28" fmla="*/ 6 w 67"/>
                <a:gd name="T29" fmla="*/ 97 h 133"/>
                <a:gd name="T30" fmla="*/ 2 w 67"/>
                <a:gd name="T31" fmla="*/ 85 h 133"/>
                <a:gd name="T32" fmla="*/ 0 w 67"/>
                <a:gd name="T33" fmla="*/ 72 h 133"/>
                <a:gd name="T34" fmla="*/ 0 w 67"/>
                <a:gd name="T35" fmla="*/ 59 h 133"/>
                <a:gd name="T36" fmla="*/ 2 w 67"/>
                <a:gd name="T37" fmla="*/ 46 h 133"/>
                <a:gd name="T38" fmla="*/ 6 w 67"/>
                <a:gd name="T39" fmla="*/ 34 h 133"/>
                <a:gd name="T40" fmla="*/ 14 w 67"/>
                <a:gd name="T41" fmla="*/ 23 h 133"/>
                <a:gd name="T42" fmla="*/ 23 w 67"/>
                <a:gd name="T43" fmla="*/ 15 h 133"/>
                <a:gd name="T44" fmla="*/ 35 w 67"/>
                <a:gd name="T45" fmla="*/ 8 h 133"/>
                <a:gd name="T46" fmla="*/ 46 w 67"/>
                <a:gd name="T47" fmla="*/ 2 h 133"/>
                <a:gd name="T48" fmla="*/ 59 w 67"/>
                <a:gd name="T49" fmla="*/ 0 h 133"/>
                <a:gd name="T50" fmla="*/ 67 w 67"/>
                <a:gd name="T51" fmla="*/ 4 h 133"/>
                <a:gd name="T52" fmla="*/ 67 w 67"/>
                <a:gd name="T53" fmla="*/ 17 h 133"/>
                <a:gd name="T54" fmla="*/ 61 w 67"/>
                <a:gd name="T55" fmla="*/ 25 h 133"/>
                <a:gd name="T56" fmla="*/ 54 w 67"/>
                <a:gd name="T57" fmla="*/ 27 h 133"/>
                <a:gd name="T58" fmla="*/ 42 w 67"/>
                <a:gd name="T59" fmla="*/ 32 h 133"/>
                <a:gd name="T60" fmla="*/ 31 w 67"/>
                <a:gd name="T61" fmla="*/ 42 h 133"/>
                <a:gd name="T62" fmla="*/ 25 w 67"/>
                <a:gd name="T63" fmla="*/ 53 h 133"/>
                <a:gd name="T64" fmla="*/ 23 w 67"/>
                <a:gd name="T65" fmla="*/ 61 h 133"/>
                <a:gd name="T66" fmla="*/ 23 w 67"/>
                <a:gd name="T67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133">
                  <a:moveTo>
                    <a:pt x="23" y="66"/>
                  </a:moveTo>
                  <a:lnTo>
                    <a:pt x="23" y="70"/>
                  </a:lnTo>
                  <a:lnTo>
                    <a:pt x="23" y="74"/>
                  </a:lnTo>
                  <a:lnTo>
                    <a:pt x="25" y="78"/>
                  </a:lnTo>
                  <a:lnTo>
                    <a:pt x="27" y="82"/>
                  </a:lnTo>
                  <a:lnTo>
                    <a:pt x="29" y="85"/>
                  </a:lnTo>
                  <a:lnTo>
                    <a:pt x="31" y="89"/>
                  </a:lnTo>
                  <a:lnTo>
                    <a:pt x="33" y="93"/>
                  </a:lnTo>
                  <a:lnTo>
                    <a:pt x="36" y="97"/>
                  </a:lnTo>
                  <a:lnTo>
                    <a:pt x="42" y="101"/>
                  </a:lnTo>
                  <a:lnTo>
                    <a:pt x="50" y="104"/>
                  </a:lnTo>
                  <a:lnTo>
                    <a:pt x="54" y="106"/>
                  </a:lnTo>
                  <a:lnTo>
                    <a:pt x="57" y="108"/>
                  </a:lnTo>
                  <a:lnTo>
                    <a:pt x="61" y="108"/>
                  </a:lnTo>
                  <a:lnTo>
                    <a:pt x="67" y="110"/>
                  </a:lnTo>
                  <a:lnTo>
                    <a:pt x="67" y="116"/>
                  </a:lnTo>
                  <a:lnTo>
                    <a:pt x="67" y="122"/>
                  </a:lnTo>
                  <a:lnTo>
                    <a:pt x="67" y="127"/>
                  </a:lnTo>
                  <a:lnTo>
                    <a:pt x="67" y="133"/>
                  </a:lnTo>
                  <a:lnTo>
                    <a:pt x="59" y="133"/>
                  </a:lnTo>
                  <a:lnTo>
                    <a:pt x="52" y="131"/>
                  </a:lnTo>
                  <a:lnTo>
                    <a:pt x="46" y="129"/>
                  </a:lnTo>
                  <a:lnTo>
                    <a:pt x="40" y="127"/>
                  </a:lnTo>
                  <a:lnTo>
                    <a:pt x="35" y="123"/>
                  </a:lnTo>
                  <a:lnTo>
                    <a:pt x="29" y="122"/>
                  </a:lnTo>
                  <a:lnTo>
                    <a:pt x="23" y="118"/>
                  </a:lnTo>
                  <a:lnTo>
                    <a:pt x="19" y="114"/>
                  </a:lnTo>
                  <a:lnTo>
                    <a:pt x="14" y="108"/>
                  </a:lnTo>
                  <a:lnTo>
                    <a:pt x="10" y="103"/>
                  </a:lnTo>
                  <a:lnTo>
                    <a:pt x="6" y="97"/>
                  </a:lnTo>
                  <a:lnTo>
                    <a:pt x="4" y="91"/>
                  </a:lnTo>
                  <a:lnTo>
                    <a:pt x="2" y="85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6" y="34"/>
                  </a:lnTo>
                  <a:lnTo>
                    <a:pt x="10" y="28"/>
                  </a:lnTo>
                  <a:lnTo>
                    <a:pt x="14" y="23"/>
                  </a:lnTo>
                  <a:lnTo>
                    <a:pt x="19" y="19"/>
                  </a:lnTo>
                  <a:lnTo>
                    <a:pt x="23" y="15"/>
                  </a:lnTo>
                  <a:lnTo>
                    <a:pt x="29" y="11"/>
                  </a:lnTo>
                  <a:lnTo>
                    <a:pt x="35" y="8"/>
                  </a:lnTo>
                  <a:lnTo>
                    <a:pt x="40" y="6"/>
                  </a:lnTo>
                  <a:lnTo>
                    <a:pt x="46" y="2"/>
                  </a:lnTo>
                  <a:lnTo>
                    <a:pt x="52" y="2"/>
                  </a:lnTo>
                  <a:lnTo>
                    <a:pt x="59" y="0"/>
                  </a:lnTo>
                  <a:lnTo>
                    <a:pt x="67" y="0"/>
                  </a:lnTo>
                  <a:lnTo>
                    <a:pt x="67" y="4"/>
                  </a:lnTo>
                  <a:lnTo>
                    <a:pt x="67" y="11"/>
                  </a:lnTo>
                  <a:lnTo>
                    <a:pt x="67" y="17"/>
                  </a:lnTo>
                  <a:lnTo>
                    <a:pt x="67" y="25"/>
                  </a:lnTo>
                  <a:lnTo>
                    <a:pt x="61" y="25"/>
                  </a:lnTo>
                  <a:lnTo>
                    <a:pt x="57" y="25"/>
                  </a:lnTo>
                  <a:lnTo>
                    <a:pt x="54" y="27"/>
                  </a:lnTo>
                  <a:lnTo>
                    <a:pt x="50" y="28"/>
                  </a:lnTo>
                  <a:lnTo>
                    <a:pt x="42" y="32"/>
                  </a:lnTo>
                  <a:lnTo>
                    <a:pt x="36" y="38"/>
                  </a:lnTo>
                  <a:lnTo>
                    <a:pt x="31" y="42"/>
                  </a:lnTo>
                  <a:lnTo>
                    <a:pt x="27" y="49"/>
                  </a:lnTo>
                  <a:lnTo>
                    <a:pt x="25" y="53"/>
                  </a:lnTo>
                  <a:lnTo>
                    <a:pt x="23" y="57"/>
                  </a:lnTo>
                  <a:lnTo>
                    <a:pt x="23" y="61"/>
                  </a:lnTo>
                  <a:lnTo>
                    <a:pt x="23" y="66"/>
                  </a:lnTo>
                  <a:lnTo>
                    <a:pt x="23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209"/>
            <p:cNvSpPr>
              <a:spLocks/>
            </p:cNvSpPr>
            <p:nvPr/>
          </p:nvSpPr>
          <p:spPr bwMode="auto">
            <a:xfrm>
              <a:off x="6025564" y="3257391"/>
              <a:ext cx="143698" cy="296377"/>
            </a:xfrm>
            <a:custGeom>
              <a:avLst/>
              <a:gdLst>
                <a:gd name="T0" fmla="*/ 0 w 65"/>
                <a:gd name="T1" fmla="*/ 16 h 133"/>
                <a:gd name="T2" fmla="*/ 0 w 65"/>
                <a:gd name="T3" fmla="*/ 4 h 133"/>
                <a:gd name="T4" fmla="*/ 6 w 65"/>
                <a:gd name="T5" fmla="*/ 0 h 133"/>
                <a:gd name="T6" fmla="*/ 19 w 65"/>
                <a:gd name="T7" fmla="*/ 2 h 133"/>
                <a:gd name="T8" fmla="*/ 31 w 65"/>
                <a:gd name="T9" fmla="*/ 8 h 133"/>
                <a:gd name="T10" fmla="*/ 42 w 65"/>
                <a:gd name="T11" fmla="*/ 14 h 133"/>
                <a:gd name="T12" fmla="*/ 50 w 65"/>
                <a:gd name="T13" fmla="*/ 23 h 133"/>
                <a:gd name="T14" fmla="*/ 57 w 65"/>
                <a:gd name="T15" fmla="*/ 33 h 133"/>
                <a:gd name="T16" fmla="*/ 61 w 65"/>
                <a:gd name="T17" fmla="*/ 46 h 133"/>
                <a:gd name="T18" fmla="*/ 65 w 65"/>
                <a:gd name="T19" fmla="*/ 59 h 133"/>
                <a:gd name="T20" fmla="*/ 65 w 65"/>
                <a:gd name="T21" fmla="*/ 73 h 133"/>
                <a:gd name="T22" fmla="*/ 61 w 65"/>
                <a:gd name="T23" fmla="*/ 86 h 133"/>
                <a:gd name="T24" fmla="*/ 57 w 65"/>
                <a:gd name="T25" fmla="*/ 97 h 133"/>
                <a:gd name="T26" fmla="*/ 50 w 65"/>
                <a:gd name="T27" fmla="*/ 107 h 133"/>
                <a:gd name="T28" fmla="*/ 42 w 65"/>
                <a:gd name="T29" fmla="*/ 116 h 133"/>
                <a:gd name="T30" fmla="*/ 31 w 65"/>
                <a:gd name="T31" fmla="*/ 124 h 133"/>
                <a:gd name="T32" fmla="*/ 19 w 65"/>
                <a:gd name="T33" fmla="*/ 130 h 133"/>
                <a:gd name="T34" fmla="*/ 6 w 65"/>
                <a:gd name="T35" fmla="*/ 133 h 133"/>
                <a:gd name="T36" fmla="*/ 0 w 65"/>
                <a:gd name="T37" fmla="*/ 128 h 133"/>
                <a:gd name="T38" fmla="*/ 0 w 65"/>
                <a:gd name="T39" fmla="*/ 114 h 133"/>
                <a:gd name="T40" fmla="*/ 4 w 65"/>
                <a:gd name="T41" fmla="*/ 109 h 133"/>
                <a:gd name="T42" fmla="*/ 11 w 65"/>
                <a:gd name="T43" fmla="*/ 107 h 133"/>
                <a:gd name="T44" fmla="*/ 23 w 65"/>
                <a:gd name="T45" fmla="*/ 101 h 133"/>
                <a:gd name="T46" fmla="*/ 32 w 65"/>
                <a:gd name="T47" fmla="*/ 92 h 133"/>
                <a:gd name="T48" fmla="*/ 36 w 65"/>
                <a:gd name="T49" fmla="*/ 86 h 133"/>
                <a:gd name="T50" fmla="*/ 40 w 65"/>
                <a:gd name="T51" fmla="*/ 78 h 133"/>
                <a:gd name="T52" fmla="*/ 42 w 65"/>
                <a:gd name="T53" fmla="*/ 71 h 133"/>
                <a:gd name="T54" fmla="*/ 42 w 65"/>
                <a:gd name="T55" fmla="*/ 61 h 133"/>
                <a:gd name="T56" fmla="*/ 40 w 65"/>
                <a:gd name="T57" fmla="*/ 54 h 133"/>
                <a:gd name="T58" fmla="*/ 34 w 65"/>
                <a:gd name="T59" fmla="*/ 42 h 133"/>
                <a:gd name="T60" fmla="*/ 23 w 65"/>
                <a:gd name="T61" fmla="*/ 31 h 133"/>
                <a:gd name="T62" fmla="*/ 11 w 65"/>
                <a:gd name="T63" fmla="*/ 23 h 133"/>
                <a:gd name="T64" fmla="*/ 4 w 65"/>
                <a:gd name="T65" fmla="*/ 23 h 133"/>
                <a:gd name="T66" fmla="*/ 0 w 65"/>
                <a:gd name="T67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" h="133">
                  <a:moveTo>
                    <a:pt x="0" y="23"/>
                  </a:moveTo>
                  <a:lnTo>
                    <a:pt x="0" y="16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1" y="8"/>
                  </a:lnTo>
                  <a:lnTo>
                    <a:pt x="36" y="12"/>
                  </a:lnTo>
                  <a:lnTo>
                    <a:pt x="42" y="14"/>
                  </a:lnTo>
                  <a:lnTo>
                    <a:pt x="46" y="19"/>
                  </a:lnTo>
                  <a:lnTo>
                    <a:pt x="50" y="23"/>
                  </a:lnTo>
                  <a:lnTo>
                    <a:pt x="53" y="29"/>
                  </a:lnTo>
                  <a:lnTo>
                    <a:pt x="57" y="33"/>
                  </a:lnTo>
                  <a:lnTo>
                    <a:pt x="61" y="40"/>
                  </a:lnTo>
                  <a:lnTo>
                    <a:pt x="61" y="46"/>
                  </a:lnTo>
                  <a:lnTo>
                    <a:pt x="63" y="52"/>
                  </a:lnTo>
                  <a:lnTo>
                    <a:pt x="65" y="59"/>
                  </a:lnTo>
                  <a:lnTo>
                    <a:pt x="65" y="67"/>
                  </a:lnTo>
                  <a:lnTo>
                    <a:pt x="65" y="73"/>
                  </a:lnTo>
                  <a:lnTo>
                    <a:pt x="63" y="78"/>
                  </a:lnTo>
                  <a:lnTo>
                    <a:pt x="61" y="86"/>
                  </a:lnTo>
                  <a:lnTo>
                    <a:pt x="61" y="92"/>
                  </a:lnTo>
                  <a:lnTo>
                    <a:pt x="57" y="97"/>
                  </a:lnTo>
                  <a:lnTo>
                    <a:pt x="53" y="103"/>
                  </a:lnTo>
                  <a:lnTo>
                    <a:pt x="50" y="107"/>
                  </a:lnTo>
                  <a:lnTo>
                    <a:pt x="46" y="112"/>
                  </a:lnTo>
                  <a:lnTo>
                    <a:pt x="42" y="116"/>
                  </a:lnTo>
                  <a:lnTo>
                    <a:pt x="36" y="120"/>
                  </a:lnTo>
                  <a:lnTo>
                    <a:pt x="31" y="124"/>
                  </a:lnTo>
                  <a:lnTo>
                    <a:pt x="25" y="128"/>
                  </a:lnTo>
                  <a:lnTo>
                    <a:pt x="19" y="130"/>
                  </a:lnTo>
                  <a:lnTo>
                    <a:pt x="13" y="131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4" y="109"/>
                  </a:lnTo>
                  <a:lnTo>
                    <a:pt x="8" y="107"/>
                  </a:lnTo>
                  <a:lnTo>
                    <a:pt x="11" y="107"/>
                  </a:lnTo>
                  <a:lnTo>
                    <a:pt x="17" y="105"/>
                  </a:lnTo>
                  <a:lnTo>
                    <a:pt x="23" y="101"/>
                  </a:lnTo>
                  <a:lnTo>
                    <a:pt x="31" y="95"/>
                  </a:lnTo>
                  <a:lnTo>
                    <a:pt x="32" y="92"/>
                  </a:lnTo>
                  <a:lnTo>
                    <a:pt x="34" y="90"/>
                  </a:lnTo>
                  <a:lnTo>
                    <a:pt x="36" y="86"/>
                  </a:lnTo>
                  <a:lnTo>
                    <a:pt x="40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2" y="71"/>
                  </a:lnTo>
                  <a:lnTo>
                    <a:pt x="44" y="67"/>
                  </a:lnTo>
                  <a:lnTo>
                    <a:pt x="42" y="61"/>
                  </a:lnTo>
                  <a:lnTo>
                    <a:pt x="42" y="57"/>
                  </a:lnTo>
                  <a:lnTo>
                    <a:pt x="40" y="54"/>
                  </a:lnTo>
                  <a:lnTo>
                    <a:pt x="40" y="50"/>
                  </a:lnTo>
                  <a:lnTo>
                    <a:pt x="34" y="42"/>
                  </a:lnTo>
                  <a:lnTo>
                    <a:pt x="31" y="35"/>
                  </a:lnTo>
                  <a:lnTo>
                    <a:pt x="23" y="31"/>
                  </a:lnTo>
                  <a:lnTo>
                    <a:pt x="17" y="25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210"/>
            <p:cNvSpPr>
              <a:spLocks/>
            </p:cNvSpPr>
            <p:nvPr/>
          </p:nvSpPr>
          <p:spPr bwMode="auto">
            <a:xfrm>
              <a:off x="5881866" y="3257391"/>
              <a:ext cx="148189" cy="296377"/>
            </a:xfrm>
            <a:custGeom>
              <a:avLst/>
              <a:gdLst>
                <a:gd name="T0" fmla="*/ 25 w 67"/>
                <a:gd name="T1" fmla="*/ 71 h 133"/>
                <a:gd name="T2" fmla="*/ 25 w 67"/>
                <a:gd name="T3" fmla="*/ 78 h 133"/>
                <a:gd name="T4" fmla="*/ 29 w 67"/>
                <a:gd name="T5" fmla="*/ 86 h 133"/>
                <a:gd name="T6" fmla="*/ 33 w 67"/>
                <a:gd name="T7" fmla="*/ 92 h 133"/>
                <a:gd name="T8" fmla="*/ 42 w 67"/>
                <a:gd name="T9" fmla="*/ 101 h 133"/>
                <a:gd name="T10" fmla="*/ 54 w 67"/>
                <a:gd name="T11" fmla="*/ 107 h 133"/>
                <a:gd name="T12" fmla="*/ 61 w 67"/>
                <a:gd name="T13" fmla="*/ 109 h 133"/>
                <a:gd name="T14" fmla="*/ 67 w 67"/>
                <a:gd name="T15" fmla="*/ 114 h 133"/>
                <a:gd name="T16" fmla="*/ 67 w 67"/>
                <a:gd name="T17" fmla="*/ 128 h 133"/>
                <a:gd name="T18" fmla="*/ 59 w 67"/>
                <a:gd name="T19" fmla="*/ 133 h 133"/>
                <a:gd name="T20" fmla="*/ 46 w 67"/>
                <a:gd name="T21" fmla="*/ 130 h 133"/>
                <a:gd name="T22" fmla="*/ 35 w 67"/>
                <a:gd name="T23" fmla="*/ 124 h 133"/>
                <a:gd name="T24" fmla="*/ 23 w 67"/>
                <a:gd name="T25" fmla="*/ 116 h 133"/>
                <a:gd name="T26" fmla="*/ 14 w 67"/>
                <a:gd name="T27" fmla="*/ 107 h 133"/>
                <a:gd name="T28" fmla="*/ 8 w 67"/>
                <a:gd name="T29" fmla="*/ 97 h 133"/>
                <a:gd name="T30" fmla="*/ 2 w 67"/>
                <a:gd name="T31" fmla="*/ 86 h 133"/>
                <a:gd name="T32" fmla="*/ 0 w 67"/>
                <a:gd name="T33" fmla="*/ 73 h 133"/>
                <a:gd name="T34" fmla="*/ 0 w 67"/>
                <a:gd name="T35" fmla="*/ 59 h 133"/>
                <a:gd name="T36" fmla="*/ 2 w 67"/>
                <a:gd name="T37" fmla="*/ 46 h 133"/>
                <a:gd name="T38" fmla="*/ 8 w 67"/>
                <a:gd name="T39" fmla="*/ 35 h 133"/>
                <a:gd name="T40" fmla="*/ 14 w 67"/>
                <a:gd name="T41" fmla="*/ 23 h 133"/>
                <a:gd name="T42" fmla="*/ 23 w 67"/>
                <a:gd name="T43" fmla="*/ 16 h 133"/>
                <a:gd name="T44" fmla="*/ 35 w 67"/>
                <a:gd name="T45" fmla="*/ 8 h 133"/>
                <a:gd name="T46" fmla="*/ 46 w 67"/>
                <a:gd name="T47" fmla="*/ 2 h 133"/>
                <a:gd name="T48" fmla="*/ 59 w 67"/>
                <a:gd name="T49" fmla="*/ 0 h 133"/>
                <a:gd name="T50" fmla="*/ 67 w 67"/>
                <a:gd name="T51" fmla="*/ 4 h 133"/>
                <a:gd name="T52" fmla="*/ 67 w 67"/>
                <a:gd name="T53" fmla="*/ 16 h 133"/>
                <a:gd name="T54" fmla="*/ 61 w 67"/>
                <a:gd name="T55" fmla="*/ 23 h 133"/>
                <a:gd name="T56" fmla="*/ 54 w 67"/>
                <a:gd name="T57" fmla="*/ 25 h 133"/>
                <a:gd name="T58" fmla="*/ 42 w 67"/>
                <a:gd name="T59" fmla="*/ 31 h 133"/>
                <a:gd name="T60" fmla="*/ 33 w 67"/>
                <a:gd name="T61" fmla="*/ 40 h 133"/>
                <a:gd name="T62" fmla="*/ 29 w 67"/>
                <a:gd name="T63" fmla="*/ 46 h 133"/>
                <a:gd name="T64" fmla="*/ 25 w 67"/>
                <a:gd name="T65" fmla="*/ 54 h 133"/>
                <a:gd name="T66" fmla="*/ 25 w 67"/>
                <a:gd name="T67" fmla="*/ 61 h 133"/>
                <a:gd name="T68" fmla="*/ 25 w 67"/>
                <a:gd name="T6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133">
                  <a:moveTo>
                    <a:pt x="25" y="67"/>
                  </a:moveTo>
                  <a:lnTo>
                    <a:pt x="25" y="71"/>
                  </a:lnTo>
                  <a:lnTo>
                    <a:pt x="25" y="74"/>
                  </a:lnTo>
                  <a:lnTo>
                    <a:pt x="25" y="78"/>
                  </a:lnTo>
                  <a:lnTo>
                    <a:pt x="27" y="82"/>
                  </a:lnTo>
                  <a:lnTo>
                    <a:pt x="29" y="86"/>
                  </a:lnTo>
                  <a:lnTo>
                    <a:pt x="31" y="90"/>
                  </a:lnTo>
                  <a:lnTo>
                    <a:pt x="33" y="92"/>
                  </a:lnTo>
                  <a:lnTo>
                    <a:pt x="37" y="95"/>
                  </a:lnTo>
                  <a:lnTo>
                    <a:pt x="42" y="101"/>
                  </a:lnTo>
                  <a:lnTo>
                    <a:pt x="50" y="105"/>
                  </a:lnTo>
                  <a:lnTo>
                    <a:pt x="54" y="107"/>
                  </a:lnTo>
                  <a:lnTo>
                    <a:pt x="57" y="107"/>
                  </a:lnTo>
                  <a:lnTo>
                    <a:pt x="61" y="109"/>
                  </a:lnTo>
                  <a:lnTo>
                    <a:pt x="67" y="109"/>
                  </a:lnTo>
                  <a:lnTo>
                    <a:pt x="67" y="114"/>
                  </a:lnTo>
                  <a:lnTo>
                    <a:pt x="67" y="120"/>
                  </a:lnTo>
                  <a:lnTo>
                    <a:pt x="67" y="128"/>
                  </a:lnTo>
                  <a:lnTo>
                    <a:pt x="67" y="133"/>
                  </a:lnTo>
                  <a:lnTo>
                    <a:pt x="59" y="133"/>
                  </a:lnTo>
                  <a:lnTo>
                    <a:pt x="52" y="131"/>
                  </a:lnTo>
                  <a:lnTo>
                    <a:pt x="46" y="130"/>
                  </a:lnTo>
                  <a:lnTo>
                    <a:pt x="40" y="128"/>
                  </a:lnTo>
                  <a:lnTo>
                    <a:pt x="35" y="124"/>
                  </a:lnTo>
                  <a:lnTo>
                    <a:pt x="29" y="120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4" y="107"/>
                  </a:lnTo>
                  <a:lnTo>
                    <a:pt x="12" y="103"/>
                  </a:lnTo>
                  <a:lnTo>
                    <a:pt x="8" y="97"/>
                  </a:lnTo>
                  <a:lnTo>
                    <a:pt x="4" y="92"/>
                  </a:lnTo>
                  <a:lnTo>
                    <a:pt x="2" y="86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8" y="35"/>
                  </a:lnTo>
                  <a:lnTo>
                    <a:pt x="12" y="29"/>
                  </a:lnTo>
                  <a:lnTo>
                    <a:pt x="14" y="23"/>
                  </a:lnTo>
                  <a:lnTo>
                    <a:pt x="19" y="19"/>
                  </a:lnTo>
                  <a:lnTo>
                    <a:pt x="23" y="16"/>
                  </a:lnTo>
                  <a:lnTo>
                    <a:pt x="29" y="12"/>
                  </a:lnTo>
                  <a:lnTo>
                    <a:pt x="35" y="8"/>
                  </a:lnTo>
                  <a:lnTo>
                    <a:pt x="40" y="4"/>
                  </a:lnTo>
                  <a:lnTo>
                    <a:pt x="46" y="2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67" y="0"/>
                  </a:lnTo>
                  <a:lnTo>
                    <a:pt x="67" y="4"/>
                  </a:lnTo>
                  <a:lnTo>
                    <a:pt x="67" y="10"/>
                  </a:lnTo>
                  <a:lnTo>
                    <a:pt x="67" y="16"/>
                  </a:lnTo>
                  <a:lnTo>
                    <a:pt x="67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54" y="25"/>
                  </a:lnTo>
                  <a:lnTo>
                    <a:pt x="50" y="27"/>
                  </a:lnTo>
                  <a:lnTo>
                    <a:pt x="42" y="31"/>
                  </a:lnTo>
                  <a:lnTo>
                    <a:pt x="37" y="36"/>
                  </a:lnTo>
                  <a:lnTo>
                    <a:pt x="33" y="40"/>
                  </a:lnTo>
                  <a:lnTo>
                    <a:pt x="31" y="42"/>
                  </a:lnTo>
                  <a:lnTo>
                    <a:pt x="29" y="46"/>
                  </a:lnTo>
                  <a:lnTo>
                    <a:pt x="27" y="50"/>
                  </a:lnTo>
                  <a:lnTo>
                    <a:pt x="25" y="54"/>
                  </a:lnTo>
                  <a:lnTo>
                    <a:pt x="25" y="57"/>
                  </a:lnTo>
                  <a:lnTo>
                    <a:pt x="25" y="61"/>
                  </a:lnTo>
                  <a:lnTo>
                    <a:pt x="25" y="67"/>
                  </a:lnTo>
                  <a:lnTo>
                    <a:pt x="25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212"/>
            <p:cNvSpPr>
              <a:spLocks/>
            </p:cNvSpPr>
            <p:nvPr/>
          </p:nvSpPr>
          <p:spPr bwMode="auto">
            <a:xfrm>
              <a:off x="6622810" y="3154110"/>
              <a:ext cx="152678" cy="296377"/>
            </a:xfrm>
            <a:custGeom>
              <a:avLst/>
              <a:gdLst>
                <a:gd name="T0" fmla="*/ 0 w 69"/>
                <a:gd name="T1" fmla="*/ 15 h 133"/>
                <a:gd name="T2" fmla="*/ 0 w 69"/>
                <a:gd name="T3" fmla="*/ 4 h 133"/>
                <a:gd name="T4" fmla="*/ 2 w 69"/>
                <a:gd name="T5" fmla="*/ 0 h 133"/>
                <a:gd name="T6" fmla="*/ 14 w 69"/>
                <a:gd name="T7" fmla="*/ 0 h 133"/>
                <a:gd name="T8" fmla="*/ 27 w 69"/>
                <a:gd name="T9" fmla="*/ 5 h 133"/>
                <a:gd name="T10" fmla="*/ 38 w 69"/>
                <a:gd name="T11" fmla="*/ 11 h 133"/>
                <a:gd name="T12" fmla="*/ 48 w 69"/>
                <a:gd name="T13" fmla="*/ 19 h 133"/>
                <a:gd name="T14" fmla="*/ 57 w 69"/>
                <a:gd name="T15" fmla="*/ 28 h 133"/>
                <a:gd name="T16" fmla="*/ 63 w 69"/>
                <a:gd name="T17" fmla="*/ 40 h 133"/>
                <a:gd name="T18" fmla="*/ 67 w 69"/>
                <a:gd name="T19" fmla="*/ 53 h 133"/>
                <a:gd name="T20" fmla="*/ 69 w 69"/>
                <a:gd name="T21" fmla="*/ 66 h 133"/>
                <a:gd name="T22" fmla="*/ 67 w 69"/>
                <a:gd name="T23" fmla="*/ 78 h 133"/>
                <a:gd name="T24" fmla="*/ 63 w 69"/>
                <a:gd name="T25" fmla="*/ 91 h 133"/>
                <a:gd name="T26" fmla="*/ 57 w 69"/>
                <a:gd name="T27" fmla="*/ 102 h 133"/>
                <a:gd name="T28" fmla="*/ 48 w 69"/>
                <a:gd name="T29" fmla="*/ 112 h 133"/>
                <a:gd name="T30" fmla="*/ 38 w 69"/>
                <a:gd name="T31" fmla="*/ 121 h 133"/>
                <a:gd name="T32" fmla="*/ 27 w 69"/>
                <a:gd name="T33" fmla="*/ 127 h 133"/>
                <a:gd name="T34" fmla="*/ 14 w 69"/>
                <a:gd name="T35" fmla="*/ 131 h 133"/>
                <a:gd name="T36" fmla="*/ 2 w 69"/>
                <a:gd name="T37" fmla="*/ 133 h 133"/>
                <a:gd name="T38" fmla="*/ 0 w 69"/>
                <a:gd name="T39" fmla="*/ 127 h 133"/>
                <a:gd name="T40" fmla="*/ 0 w 69"/>
                <a:gd name="T41" fmla="*/ 114 h 133"/>
                <a:gd name="T42" fmla="*/ 2 w 69"/>
                <a:gd name="T43" fmla="*/ 108 h 133"/>
                <a:gd name="T44" fmla="*/ 10 w 69"/>
                <a:gd name="T45" fmla="*/ 106 h 133"/>
                <a:gd name="T46" fmla="*/ 17 w 69"/>
                <a:gd name="T47" fmla="*/ 104 h 133"/>
                <a:gd name="T48" fmla="*/ 25 w 69"/>
                <a:gd name="T49" fmla="*/ 100 h 133"/>
                <a:gd name="T50" fmla="*/ 31 w 69"/>
                <a:gd name="T51" fmla="*/ 95 h 133"/>
                <a:gd name="T52" fmla="*/ 36 w 69"/>
                <a:gd name="T53" fmla="*/ 89 h 133"/>
                <a:gd name="T54" fmla="*/ 40 w 69"/>
                <a:gd name="T55" fmla="*/ 81 h 133"/>
                <a:gd name="T56" fmla="*/ 42 w 69"/>
                <a:gd name="T57" fmla="*/ 74 h 133"/>
                <a:gd name="T58" fmla="*/ 44 w 69"/>
                <a:gd name="T59" fmla="*/ 66 h 133"/>
                <a:gd name="T60" fmla="*/ 42 w 69"/>
                <a:gd name="T61" fmla="*/ 57 h 133"/>
                <a:gd name="T62" fmla="*/ 40 w 69"/>
                <a:gd name="T63" fmla="*/ 49 h 133"/>
                <a:gd name="T64" fmla="*/ 31 w 69"/>
                <a:gd name="T65" fmla="*/ 36 h 133"/>
                <a:gd name="T66" fmla="*/ 25 w 69"/>
                <a:gd name="T67" fmla="*/ 30 h 133"/>
                <a:gd name="T68" fmla="*/ 17 w 69"/>
                <a:gd name="T69" fmla="*/ 26 h 133"/>
                <a:gd name="T70" fmla="*/ 10 w 69"/>
                <a:gd name="T71" fmla="*/ 24 h 133"/>
                <a:gd name="T72" fmla="*/ 2 w 69"/>
                <a:gd name="T73" fmla="*/ 23 h 133"/>
                <a:gd name="T74" fmla="*/ 0 w 69"/>
                <a:gd name="T75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33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1" y="2"/>
                  </a:lnTo>
                  <a:lnTo>
                    <a:pt x="27" y="5"/>
                  </a:lnTo>
                  <a:lnTo>
                    <a:pt x="33" y="7"/>
                  </a:lnTo>
                  <a:lnTo>
                    <a:pt x="38" y="11"/>
                  </a:lnTo>
                  <a:lnTo>
                    <a:pt x="42" y="15"/>
                  </a:lnTo>
                  <a:lnTo>
                    <a:pt x="48" y="19"/>
                  </a:lnTo>
                  <a:lnTo>
                    <a:pt x="52" y="24"/>
                  </a:lnTo>
                  <a:lnTo>
                    <a:pt x="57" y="28"/>
                  </a:lnTo>
                  <a:lnTo>
                    <a:pt x="59" y="34"/>
                  </a:lnTo>
                  <a:lnTo>
                    <a:pt x="63" y="40"/>
                  </a:lnTo>
                  <a:lnTo>
                    <a:pt x="65" y="45"/>
                  </a:lnTo>
                  <a:lnTo>
                    <a:pt x="67" y="53"/>
                  </a:lnTo>
                  <a:lnTo>
                    <a:pt x="69" y="59"/>
                  </a:lnTo>
                  <a:lnTo>
                    <a:pt x="69" y="66"/>
                  </a:lnTo>
                  <a:lnTo>
                    <a:pt x="69" y="72"/>
                  </a:lnTo>
                  <a:lnTo>
                    <a:pt x="67" y="78"/>
                  </a:lnTo>
                  <a:lnTo>
                    <a:pt x="65" y="85"/>
                  </a:lnTo>
                  <a:lnTo>
                    <a:pt x="63" y="91"/>
                  </a:lnTo>
                  <a:lnTo>
                    <a:pt x="59" y="97"/>
                  </a:lnTo>
                  <a:lnTo>
                    <a:pt x="57" y="102"/>
                  </a:lnTo>
                  <a:lnTo>
                    <a:pt x="52" y="106"/>
                  </a:lnTo>
                  <a:lnTo>
                    <a:pt x="48" y="112"/>
                  </a:lnTo>
                  <a:lnTo>
                    <a:pt x="42" y="116"/>
                  </a:lnTo>
                  <a:lnTo>
                    <a:pt x="38" y="121"/>
                  </a:lnTo>
                  <a:lnTo>
                    <a:pt x="33" y="123"/>
                  </a:lnTo>
                  <a:lnTo>
                    <a:pt x="27" y="127"/>
                  </a:lnTo>
                  <a:lnTo>
                    <a:pt x="21" y="129"/>
                  </a:lnTo>
                  <a:lnTo>
                    <a:pt x="14" y="131"/>
                  </a:lnTo>
                  <a:lnTo>
                    <a:pt x="8" y="133"/>
                  </a:lnTo>
                  <a:lnTo>
                    <a:pt x="2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2" y="108"/>
                  </a:lnTo>
                  <a:lnTo>
                    <a:pt x="6" y="106"/>
                  </a:lnTo>
                  <a:lnTo>
                    <a:pt x="10" y="106"/>
                  </a:lnTo>
                  <a:lnTo>
                    <a:pt x="14" y="104"/>
                  </a:lnTo>
                  <a:lnTo>
                    <a:pt x="17" y="104"/>
                  </a:lnTo>
                  <a:lnTo>
                    <a:pt x="21" y="102"/>
                  </a:lnTo>
                  <a:lnTo>
                    <a:pt x="25" y="100"/>
                  </a:lnTo>
                  <a:lnTo>
                    <a:pt x="29" y="97"/>
                  </a:lnTo>
                  <a:lnTo>
                    <a:pt x="31" y="95"/>
                  </a:lnTo>
                  <a:lnTo>
                    <a:pt x="33" y="93"/>
                  </a:lnTo>
                  <a:lnTo>
                    <a:pt x="36" y="89"/>
                  </a:lnTo>
                  <a:lnTo>
                    <a:pt x="38" y="85"/>
                  </a:lnTo>
                  <a:lnTo>
                    <a:pt x="40" y="81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7"/>
                  </a:lnTo>
                  <a:lnTo>
                    <a:pt x="42" y="53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1" y="36"/>
                  </a:lnTo>
                  <a:lnTo>
                    <a:pt x="29" y="32"/>
                  </a:lnTo>
                  <a:lnTo>
                    <a:pt x="25" y="30"/>
                  </a:lnTo>
                  <a:lnTo>
                    <a:pt x="21" y="28"/>
                  </a:lnTo>
                  <a:lnTo>
                    <a:pt x="17" y="26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3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213"/>
            <p:cNvSpPr>
              <a:spLocks/>
            </p:cNvSpPr>
            <p:nvPr/>
          </p:nvSpPr>
          <p:spPr bwMode="auto">
            <a:xfrm>
              <a:off x="6479113" y="3154110"/>
              <a:ext cx="148189" cy="296377"/>
            </a:xfrm>
            <a:custGeom>
              <a:avLst/>
              <a:gdLst>
                <a:gd name="T0" fmla="*/ 24 w 66"/>
                <a:gd name="T1" fmla="*/ 70 h 133"/>
                <a:gd name="T2" fmla="*/ 26 w 66"/>
                <a:gd name="T3" fmla="*/ 78 h 133"/>
                <a:gd name="T4" fmla="*/ 30 w 66"/>
                <a:gd name="T5" fmla="*/ 85 h 133"/>
                <a:gd name="T6" fmla="*/ 34 w 66"/>
                <a:gd name="T7" fmla="*/ 93 h 133"/>
                <a:gd name="T8" fmla="*/ 41 w 66"/>
                <a:gd name="T9" fmla="*/ 100 h 133"/>
                <a:gd name="T10" fmla="*/ 53 w 66"/>
                <a:gd name="T11" fmla="*/ 104 h 133"/>
                <a:gd name="T12" fmla="*/ 60 w 66"/>
                <a:gd name="T13" fmla="*/ 106 h 133"/>
                <a:gd name="T14" fmla="*/ 66 w 66"/>
                <a:gd name="T15" fmla="*/ 114 h 133"/>
                <a:gd name="T16" fmla="*/ 66 w 66"/>
                <a:gd name="T17" fmla="*/ 127 h 133"/>
                <a:gd name="T18" fmla="*/ 59 w 66"/>
                <a:gd name="T19" fmla="*/ 133 h 133"/>
                <a:gd name="T20" fmla="*/ 45 w 66"/>
                <a:gd name="T21" fmla="*/ 129 h 133"/>
                <a:gd name="T22" fmla="*/ 34 w 66"/>
                <a:gd name="T23" fmla="*/ 123 h 133"/>
                <a:gd name="T24" fmla="*/ 22 w 66"/>
                <a:gd name="T25" fmla="*/ 116 h 133"/>
                <a:gd name="T26" fmla="*/ 15 w 66"/>
                <a:gd name="T27" fmla="*/ 106 h 133"/>
                <a:gd name="T28" fmla="*/ 7 w 66"/>
                <a:gd name="T29" fmla="*/ 97 h 133"/>
                <a:gd name="T30" fmla="*/ 1 w 66"/>
                <a:gd name="T31" fmla="*/ 85 h 133"/>
                <a:gd name="T32" fmla="*/ 0 w 66"/>
                <a:gd name="T33" fmla="*/ 72 h 133"/>
                <a:gd name="T34" fmla="*/ 0 w 66"/>
                <a:gd name="T35" fmla="*/ 59 h 133"/>
                <a:gd name="T36" fmla="*/ 1 w 66"/>
                <a:gd name="T37" fmla="*/ 45 h 133"/>
                <a:gd name="T38" fmla="*/ 7 w 66"/>
                <a:gd name="T39" fmla="*/ 34 h 133"/>
                <a:gd name="T40" fmla="*/ 15 w 66"/>
                <a:gd name="T41" fmla="*/ 24 h 133"/>
                <a:gd name="T42" fmla="*/ 22 w 66"/>
                <a:gd name="T43" fmla="*/ 15 h 133"/>
                <a:gd name="T44" fmla="*/ 34 w 66"/>
                <a:gd name="T45" fmla="*/ 7 h 133"/>
                <a:gd name="T46" fmla="*/ 45 w 66"/>
                <a:gd name="T47" fmla="*/ 2 h 133"/>
                <a:gd name="T48" fmla="*/ 59 w 66"/>
                <a:gd name="T49" fmla="*/ 0 h 133"/>
                <a:gd name="T50" fmla="*/ 66 w 66"/>
                <a:gd name="T51" fmla="*/ 4 h 133"/>
                <a:gd name="T52" fmla="*/ 66 w 66"/>
                <a:gd name="T53" fmla="*/ 15 h 133"/>
                <a:gd name="T54" fmla="*/ 60 w 66"/>
                <a:gd name="T55" fmla="*/ 23 h 133"/>
                <a:gd name="T56" fmla="*/ 53 w 66"/>
                <a:gd name="T57" fmla="*/ 24 h 133"/>
                <a:gd name="T58" fmla="*/ 41 w 66"/>
                <a:gd name="T59" fmla="*/ 30 h 133"/>
                <a:gd name="T60" fmla="*/ 34 w 66"/>
                <a:gd name="T61" fmla="*/ 40 h 133"/>
                <a:gd name="T62" fmla="*/ 30 w 66"/>
                <a:gd name="T63" fmla="*/ 45 h 133"/>
                <a:gd name="T64" fmla="*/ 26 w 66"/>
                <a:gd name="T65" fmla="*/ 53 h 133"/>
                <a:gd name="T66" fmla="*/ 24 w 66"/>
                <a:gd name="T67" fmla="*/ 62 h 133"/>
                <a:gd name="T68" fmla="*/ 24 w 66"/>
                <a:gd name="T69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133">
                  <a:moveTo>
                    <a:pt x="24" y="66"/>
                  </a:moveTo>
                  <a:lnTo>
                    <a:pt x="24" y="70"/>
                  </a:lnTo>
                  <a:lnTo>
                    <a:pt x="24" y="74"/>
                  </a:lnTo>
                  <a:lnTo>
                    <a:pt x="26" y="78"/>
                  </a:lnTo>
                  <a:lnTo>
                    <a:pt x="28" y="81"/>
                  </a:lnTo>
                  <a:lnTo>
                    <a:pt x="30" y="85"/>
                  </a:lnTo>
                  <a:lnTo>
                    <a:pt x="32" y="89"/>
                  </a:lnTo>
                  <a:lnTo>
                    <a:pt x="34" y="93"/>
                  </a:lnTo>
                  <a:lnTo>
                    <a:pt x="38" y="95"/>
                  </a:lnTo>
                  <a:lnTo>
                    <a:pt x="41" y="100"/>
                  </a:lnTo>
                  <a:lnTo>
                    <a:pt x="49" y="104"/>
                  </a:lnTo>
                  <a:lnTo>
                    <a:pt x="53" y="104"/>
                  </a:lnTo>
                  <a:lnTo>
                    <a:pt x="57" y="106"/>
                  </a:lnTo>
                  <a:lnTo>
                    <a:pt x="60" y="106"/>
                  </a:lnTo>
                  <a:lnTo>
                    <a:pt x="66" y="108"/>
                  </a:lnTo>
                  <a:lnTo>
                    <a:pt x="66" y="114"/>
                  </a:lnTo>
                  <a:lnTo>
                    <a:pt x="66" y="121"/>
                  </a:lnTo>
                  <a:lnTo>
                    <a:pt x="66" y="127"/>
                  </a:lnTo>
                  <a:lnTo>
                    <a:pt x="66" y="133"/>
                  </a:lnTo>
                  <a:lnTo>
                    <a:pt x="59" y="133"/>
                  </a:lnTo>
                  <a:lnTo>
                    <a:pt x="51" y="131"/>
                  </a:lnTo>
                  <a:lnTo>
                    <a:pt x="45" y="129"/>
                  </a:lnTo>
                  <a:lnTo>
                    <a:pt x="40" y="127"/>
                  </a:lnTo>
                  <a:lnTo>
                    <a:pt x="34" y="123"/>
                  </a:lnTo>
                  <a:lnTo>
                    <a:pt x="28" y="121"/>
                  </a:lnTo>
                  <a:lnTo>
                    <a:pt x="22" y="116"/>
                  </a:lnTo>
                  <a:lnTo>
                    <a:pt x="19" y="112"/>
                  </a:lnTo>
                  <a:lnTo>
                    <a:pt x="15" y="106"/>
                  </a:lnTo>
                  <a:lnTo>
                    <a:pt x="11" y="102"/>
                  </a:lnTo>
                  <a:lnTo>
                    <a:pt x="7" y="97"/>
                  </a:lnTo>
                  <a:lnTo>
                    <a:pt x="5" y="91"/>
                  </a:lnTo>
                  <a:lnTo>
                    <a:pt x="1" y="85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1" y="45"/>
                  </a:lnTo>
                  <a:lnTo>
                    <a:pt x="5" y="40"/>
                  </a:lnTo>
                  <a:lnTo>
                    <a:pt x="7" y="34"/>
                  </a:lnTo>
                  <a:lnTo>
                    <a:pt x="11" y="28"/>
                  </a:lnTo>
                  <a:lnTo>
                    <a:pt x="15" y="24"/>
                  </a:lnTo>
                  <a:lnTo>
                    <a:pt x="19" y="19"/>
                  </a:lnTo>
                  <a:lnTo>
                    <a:pt x="22" y="15"/>
                  </a:lnTo>
                  <a:lnTo>
                    <a:pt x="28" y="11"/>
                  </a:lnTo>
                  <a:lnTo>
                    <a:pt x="34" y="7"/>
                  </a:lnTo>
                  <a:lnTo>
                    <a:pt x="40" y="5"/>
                  </a:lnTo>
                  <a:lnTo>
                    <a:pt x="45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66" y="4"/>
                  </a:lnTo>
                  <a:lnTo>
                    <a:pt x="66" y="9"/>
                  </a:lnTo>
                  <a:lnTo>
                    <a:pt x="66" y="15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57" y="24"/>
                  </a:lnTo>
                  <a:lnTo>
                    <a:pt x="53" y="24"/>
                  </a:lnTo>
                  <a:lnTo>
                    <a:pt x="49" y="26"/>
                  </a:lnTo>
                  <a:lnTo>
                    <a:pt x="41" y="30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2" y="43"/>
                  </a:lnTo>
                  <a:lnTo>
                    <a:pt x="30" y="45"/>
                  </a:lnTo>
                  <a:lnTo>
                    <a:pt x="28" y="49"/>
                  </a:lnTo>
                  <a:lnTo>
                    <a:pt x="26" y="53"/>
                  </a:lnTo>
                  <a:lnTo>
                    <a:pt x="24" y="57"/>
                  </a:lnTo>
                  <a:lnTo>
                    <a:pt x="24" y="62"/>
                  </a:lnTo>
                  <a:lnTo>
                    <a:pt x="24" y="66"/>
                  </a:lnTo>
                  <a:lnTo>
                    <a:pt x="2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214"/>
            <p:cNvSpPr>
              <a:spLocks/>
            </p:cNvSpPr>
            <p:nvPr/>
          </p:nvSpPr>
          <p:spPr bwMode="auto">
            <a:xfrm>
              <a:off x="7278431" y="3648071"/>
              <a:ext cx="148189" cy="300867"/>
            </a:xfrm>
            <a:custGeom>
              <a:avLst/>
              <a:gdLst>
                <a:gd name="T0" fmla="*/ 0 w 67"/>
                <a:gd name="T1" fmla="*/ 15 h 133"/>
                <a:gd name="T2" fmla="*/ 0 w 67"/>
                <a:gd name="T3" fmla="*/ 4 h 133"/>
                <a:gd name="T4" fmla="*/ 6 w 67"/>
                <a:gd name="T5" fmla="*/ 0 h 133"/>
                <a:gd name="T6" fmla="*/ 19 w 67"/>
                <a:gd name="T7" fmla="*/ 2 h 133"/>
                <a:gd name="T8" fmla="*/ 31 w 67"/>
                <a:gd name="T9" fmla="*/ 6 h 133"/>
                <a:gd name="T10" fmla="*/ 42 w 67"/>
                <a:gd name="T11" fmla="*/ 13 h 133"/>
                <a:gd name="T12" fmla="*/ 51 w 67"/>
                <a:gd name="T13" fmla="*/ 23 h 133"/>
                <a:gd name="T14" fmla="*/ 57 w 67"/>
                <a:gd name="T15" fmla="*/ 32 h 133"/>
                <a:gd name="T16" fmla="*/ 63 w 67"/>
                <a:gd name="T17" fmla="*/ 46 h 133"/>
                <a:gd name="T18" fmla="*/ 67 w 67"/>
                <a:gd name="T19" fmla="*/ 59 h 133"/>
                <a:gd name="T20" fmla="*/ 67 w 67"/>
                <a:gd name="T21" fmla="*/ 72 h 133"/>
                <a:gd name="T22" fmla="*/ 63 w 67"/>
                <a:gd name="T23" fmla="*/ 84 h 133"/>
                <a:gd name="T24" fmla="*/ 57 w 67"/>
                <a:gd name="T25" fmla="*/ 97 h 133"/>
                <a:gd name="T26" fmla="*/ 51 w 67"/>
                <a:gd name="T27" fmla="*/ 107 h 133"/>
                <a:gd name="T28" fmla="*/ 42 w 67"/>
                <a:gd name="T29" fmla="*/ 116 h 133"/>
                <a:gd name="T30" fmla="*/ 31 w 67"/>
                <a:gd name="T31" fmla="*/ 124 h 133"/>
                <a:gd name="T32" fmla="*/ 19 w 67"/>
                <a:gd name="T33" fmla="*/ 127 h 133"/>
                <a:gd name="T34" fmla="*/ 6 w 67"/>
                <a:gd name="T35" fmla="*/ 131 h 133"/>
                <a:gd name="T36" fmla="*/ 0 w 67"/>
                <a:gd name="T37" fmla="*/ 126 h 133"/>
                <a:gd name="T38" fmla="*/ 0 w 67"/>
                <a:gd name="T39" fmla="*/ 114 h 133"/>
                <a:gd name="T40" fmla="*/ 4 w 67"/>
                <a:gd name="T41" fmla="*/ 107 h 133"/>
                <a:gd name="T42" fmla="*/ 11 w 67"/>
                <a:gd name="T43" fmla="*/ 105 h 133"/>
                <a:gd name="T44" fmla="*/ 19 w 67"/>
                <a:gd name="T45" fmla="*/ 103 h 133"/>
                <a:gd name="T46" fmla="*/ 27 w 67"/>
                <a:gd name="T47" fmla="*/ 97 h 133"/>
                <a:gd name="T48" fmla="*/ 32 w 67"/>
                <a:gd name="T49" fmla="*/ 91 h 133"/>
                <a:gd name="T50" fmla="*/ 36 w 67"/>
                <a:gd name="T51" fmla="*/ 86 h 133"/>
                <a:gd name="T52" fmla="*/ 40 w 67"/>
                <a:gd name="T53" fmla="*/ 78 h 133"/>
                <a:gd name="T54" fmla="*/ 42 w 67"/>
                <a:gd name="T55" fmla="*/ 69 h 133"/>
                <a:gd name="T56" fmla="*/ 42 w 67"/>
                <a:gd name="T57" fmla="*/ 61 h 133"/>
                <a:gd name="T58" fmla="*/ 40 w 67"/>
                <a:gd name="T59" fmla="*/ 51 h 133"/>
                <a:gd name="T60" fmla="*/ 34 w 67"/>
                <a:gd name="T61" fmla="*/ 40 h 133"/>
                <a:gd name="T62" fmla="*/ 27 w 67"/>
                <a:gd name="T63" fmla="*/ 31 h 133"/>
                <a:gd name="T64" fmla="*/ 19 w 67"/>
                <a:gd name="T65" fmla="*/ 27 h 133"/>
                <a:gd name="T66" fmla="*/ 11 w 67"/>
                <a:gd name="T67" fmla="*/ 23 h 133"/>
                <a:gd name="T68" fmla="*/ 4 w 67"/>
                <a:gd name="T69" fmla="*/ 23 h 133"/>
                <a:gd name="T70" fmla="*/ 0 w 67"/>
                <a:gd name="T71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133">
                  <a:moveTo>
                    <a:pt x="0" y="23"/>
                  </a:move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1" y="6"/>
                  </a:lnTo>
                  <a:lnTo>
                    <a:pt x="36" y="10"/>
                  </a:lnTo>
                  <a:lnTo>
                    <a:pt x="42" y="13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2"/>
                  </a:lnTo>
                  <a:lnTo>
                    <a:pt x="61" y="38"/>
                  </a:lnTo>
                  <a:lnTo>
                    <a:pt x="63" y="46"/>
                  </a:lnTo>
                  <a:lnTo>
                    <a:pt x="65" y="51"/>
                  </a:lnTo>
                  <a:lnTo>
                    <a:pt x="67" y="59"/>
                  </a:lnTo>
                  <a:lnTo>
                    <a:pt x="67" y="67"/>
                  </a:lnTo>
                  <a:lnTo>
                    <a:pt x="67" y="72"/>
                  </a:lnTo>
                  <a:lnTo>
                    <a:pt x="65" y="78"/>
                  </a:lnTo>
                  <a:lnTo>
                    <a:pt x="63" y="84"/>
                  </a:lnTo>
                  <a:lnTo>
                    <a:pt x="61" y="91"/>
                  </a:lnTo>
                  <a:lnTo>
                    <a:pt x="57" y="97"/>
                  </a:lnTo>
                  <a:lnTo>
                    <a:pt x="55" y="103"/>
                  </a:lnTo>
                  <a:lnTo>
                    <a:pt x="51" y="107"/>
                  </a:lnTo>
                  <a:lnTo>
                    <a:pt x="48" y="112"/>
                  </a:lnTo>
                  <a:lnTo>
                    <a:pt x="42" y="116"/>
                  </a:lnTo>
                  <a:lnTo>
                    <a:pt x="36" y="120"/>
                  </a:lnTo>
                  <a:lnTo>
                    <a:pt x="31" y="124"/>
                  </a:lnTo>
                  <a:lnTo>
                    <a:pt x="25" y="126"/>
                  </a:lnTo>
                  <a:lnTo>
                    <a:pt x="19" y="127"/>
                  </a:lnTo>
                  <a:lnTo>
                    <a:pt x="13" y="131"/>
                  </a:lnTo>
                  <a:lnTo>
                    <a:pt x="6" y="131"/>
                  </a:lnTo>
                  <a:lnTo>
                    <a:pt x="0" y="133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4" y="107"/>
                  </a:lnTo>
                  <a:lnTo>
                    <a:pt x="8" y="107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19" y="103"/>
                  </a:lnTo>
                  <a:lnTo>
                    <a:pt x="23" y="99"/>
                  </a:lnTo>
                  <a:lnTo>
                    <a:pt x="27" y="97"/>
                  </a:lnTo>
                  <a:lnTo>
                    <a:pt x="29" y="95"/>
                  </a:lnTo>
                  <a:lnTo>
                    <a:pt x="32" y="91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2" y="69"/>
                  </a:lnTo>
                  <a:lnTo>
                    <a:pt x="42" y="67"/>
                  </a:lnTo>
                  <a:lnTo>
                    <a:pt x="42" y="61"/>
                  </a:lnTo>
                  <a:lnTo>
                    <a:pt x="42" y="57"/>
                  </a:lnTo>
                  <a:lnTo>
                    <a:pt x="40" y="51"/>
                  </a:lnTo>
                  <a:lnTo>
                    <a:pt x="38" y="48"/>
                  </a:lnTo>
                  <a:lnTo>
                    <a:pt x="34" y="40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3" y="29"/>
                  </a:lnTo>
                  <a:lnTo>
                    <a:pt x="19" y="27"/>
                  </a:lnTo>
                  <a:lnTo>
                    <a:pt x="15" y="25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215"/>
            <p:cNvSpPr>
              <a:spLocks/>
            </p:cNvSpPr>
            <p:nvPr/>
          </p:nvSpPr>
          <p:spPr bwMode="auto">
            <a:xfrm>
              <a:off x="7134734" y="3648071"/>
              <a:ext cx="143698" cy="300867"/>
            </a:xfrm>
            <a:custGeom>
              <a:avLst/>
              <a:gdLst>
                <a:gd name="T0" fmla="*/ 21 w 63"/>
                <a:gd name="T1" fmla="*/ 69 h 133"/>
                <a:gd name="T2" fmla="*/ 23 w 63"/>
                <a:gd name="T3" fmla="*/ 78 h 133"/>
                <a:gd name="T4" fmla="*/ 27 w 63"/>
                <a:gd name="T5" fmla="*/ 86 h 133"/>
                <a:gd name="T6" fmla="*/ 31 w 63"/>
                <a:gd name="T7" fmla="*/ 91 h 133"/>
                <a:gd name="T8" fmla="*/ 40 w 63"/>
                <a:gd name="T9" fmla="*/ 99 h 133"/>
                <a:gd name="T10" fmla="*/ 50 w 63"/>
                <a:gd name="T11" fmla="*/ 105 h 133"/>
                <a:gd name="T12" fmla="*/ 59 w 63"/>
                <a:gd name="T13" fmla="*/ 107 h 133"/>
                <a:gd name="T14" fmla="*/ 63 w 63"/>
                <a:gd name="T15" fmla="*/ 114 h 133"/>
                <a:gd name="T16" fmla="*/ 63 w 63"/>
                <a:gd name="T17" fmla="*/ 126 h 133"/>
                <a:gd name="T18" fmla="*/ 55 w 63"/>
                <a:gd name="T19" fmla="*/ 131 h 133"/>
                <a:gd name="T20" fmla="*/ 44 w 63"/>
                <a:gd name="T21" fmla="*/ 127 h 133"/>
                <a:gd name="T22" fmla="*/ 31 w 63"/>
                <a:gd name="T23" fmla="*/ 122 h 133"/>
                <a:gd name="T24" fmla="*/ 21 w 63"/>
                <a:gd name="T25" fmla="*/ 116 h 133"/>
                <a:gd name="T26" fmla="*/ 14 w 63"/>
                <a:gd name="T27" fmla="*/ 107 h 133"/>
                <a:gd name="T28" fmla="*/ 6 w 63"/>
                <a:gd name="T29" fmla="*/ 95 h 133"/>
                <a:gd name="T30" fmla="*/ 2 w 63"/>
                <a:gd name="T31" fmla="*/ 84 h 133"/>
                <a:gd name="T32" fmla="*/ 0 w 63"/>
                <a:gd name="T33" fmla="*/ 72 h 133"/>
                <a:gd name="T34" fmla="*/ 0 w 63"/>
                <a:gd name="T35" fmla="*/ 59 h 133"/>
                <a:gd name="T36" fmla="*/ 2 w 63"/>
                <a:gd name="T37" fmla="*/ 46 h 133"/>
                <a:gd name="T38" fmla="*/ 6 w 63"/>
                <a:gd name="T39" fmla="*/ 34 h 133"/>
                <a:gd name="T40" fmla="*/ 14 w 63"/>
                <a:gd name="T41" fmla="*/ 23 h 133"/>
                <a:gd name="T42" fmla="*/ 21 w 63"/>
                <a:gd name="T43" fmla="*/ 15 h 133"/>
                <a:gd name="T44" fmla="*/ 31 w 63"/>
                <a:gd name="T45" fmla="*/ 6 h 133"/>
                <a:gd name="T46" fmla="*/ 44 w 63"/>
                <a:gd name="T47" fmla="*/ 2 h 133"/>
                <a:gd name="T48" fmla="*/ 55 w 63"/>
                <a:gd name="T49" fmla="*/ 0 h 133"/>
                <a:gd name="T50" fmla="*/ 63 w 63"/>
                <a:gd name="T51" fmla="*/ 4 h 133"/>
                <a:gd name="T52" fmla="*/ 63 w 63"/>
                <a:gd name="T53" fmla="*/ 15 h 133"/>
                <a:gd name="T54" fmla="*/ 59 w 63"/>
                <a:gd name="T55" fmla="*/ 23 h 133"/>
                <a:gd name="T56" fmla="*/ 50 w 63"/>
                <a:gd name="T57" fmla="*/ 25 h 133"/>
                <a:gd name="T58" fmla="*/ 40 w 63"/>
                <a:gd name="T59" fmla="*/ 31 h 133"/>
                <a:gd name="T60" fmla="*/ 31 w 63"/>
                <a:gd name="T61" fmla="*/ 38 h 133"/>
                <a:gd name="T62" fmla="*/ 27 w 63"/>
                <a:gd name="T63" fmla="*/ 46 h 133"/>
                <a:gd name="T64" fmla="*/ 23 w 63"/>
                <a:gd name="T65" fmla="*/ 53 h 133"/>
                <a:gd name="T66" fmla="*/ 21 w 63"/>
                <a:gd name="T67" fmla="*/ 61 h 133"/>
                <a:gd name="T68" fmla="*/ 21 w 63"/>
                <a:gd name="T6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" h="133">
                  <a:moveTo>
                    <a:pt x="21" y="67"/>
                  </a:moveTo>
                  <a:lnTo>
                    <a:pt x="21" y="69"/>
                  </a:lnTo>
                  <a:lnTo>
                    <a:pt x="21" y="74"/>
                  </a:lnTo>
                  <a:lnTo>
                    <a:pt x="23" y="78"/>
                  </a:lnTo>
                  <a:lnTo>
                    <a:pt x="25" y="82"/>
                  </a:lnTo>
                  <a:lnTo>
                    <a:pt x="27" y="86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5" y="95"/>
                  </a:lnTo>
                  <a:lnTo>
                    <a:pt x="40" y="99"/>
                  </a:lnTo>
                  <a:lnTo>
                    <a:pt x="48" y="105"/>
                  </a:lnTo>
                  <a:lnTo>
                    <a:pt x="50" y="105"/>
                  </a:lnTo>
                  <a:lnTo>
                    <a:pt x="55" y="107"/>
                  </a:lnTo>
                  <a:lnTo>
                    <a:pt x="59" y="107"/>
                  </a:lnTo>
                  <a:lnTo>
                    <a:pt x="63" y="107"/>
                  </a:lnTo>
                  <a:lnTo>
                    <a:pt x="63" y="114"/>
                  </a:lnTo>
                  <a:lnTo>
                    <a:pt x="63" y="120"/>
                  </a:lnTo>
                  <a:lnTo>
                    <a:pt x="63" y="126"/>
                  </a:lnTo>
                  <a:lnTo>
                    <a:pt x="63" y="133"/>
                  </a:lnTo>
                  <a:lnTo>
                    <a:pt x="55" y="131"/>
                  </a:lnTo>
                  <a:lnTo>
                    <a:pt x="50" y="129"/>
                  </a:lnTo>
                  <a:lnTo>
                    <a:pt x="44" y="127"/>
                  </a:lnTo>
                  <a:lnTo>
                    <a:pt x="38" y="126"/>
                  </a:lnTo>
                  <a:lnTo>
                    <a:pt x="31" y="122"/>
                  </a:lnTo>
                  <a:lnTo>
                    <a:pt x="27" y="120"/>
                  </a:lnTo>
                  <a:lnTo>
                    <a:pt x="21" y="116"/>
                  </a:lnTo>
                  <a:lnTo>
                    <a:pt x="17" y="112"/>
                  </a:lnTo>
                  <a:lnTo>
                    <a:pt x="14" y="107"/>
                  </a:lnTo>
                  <a:lnTo>
                    <a:pt x="10" y="101"/>
                  </a:lnTo>
                  <a:lnTo>
                    <a:pt x="6" y="95"/>
                  </a:lnTo>
                  <a:lnTo>
                    <a:pt x="4" y="91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6" y="34"/>
                  </a:lnTo>
                  <a:lnTo>
                    <a:pt x="10" y="29"/>
                  </a:lnTo>
                  <a:lnTo>
                    <a:pt x="14" y="23"/>
                  </a:lnTo>
                  <a:lnTo>
                    <a:pt x="17" y="19"/>
                  </a:lnTo>
                  <a:lnTo>
                    <a:pt x="21" y="15"/>
                  </a:lnTo>
                  <a:lnTo>
                    <a:pt x="27" y="10"/>
                  </a:lnTo>
                  <a:lnTo>
                    <a:pt x="31" y="6"/>
                  </a:lnTo>
                  <a:lnTo>
                    <a:pt x="38" y="4"/>
                  </a:lnTo>
                  <a:lnTo>
                    <a:pt x="44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0"/>
                  </a:lnTo>
                  <a:lnTo>
                    <a:pt x="63" y="4"/>
                  </a:lnTo>
                  <a:lnTo>
                    <a:pt x="63" y="10"/>
                  </a:lnTo>
                  <a:lnTo>
                    <a:pt x="63" y="15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5" y="23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40" y="31"/>
                  </a:lnTo>
                  <a:lnTo>
                    <a:pt x="35" y="36"/>
                  </a:lnTo>
                  <a:lnTo>
                    <a:pt x="31" y="38"/>
                  </a:lnTo>
                  <a:lnTo>
                    <a:pt x="29" y="42"/>
                  </a:lnTo>
                  <a:lnTo>
                    <a:pt x="27" y="46"/>
                  </a:lnTo>
                  <a:lnTo>
                    <a:pt x="25" y="50"/>
                  </a:lnTo>
                  <a:lnTo>
                    <a:pt x="23" y="53"/>
                  </a:lnTo>
                  <a:lnTo>
                    <a:pt x="21" y="57"/>
                  </a:lnTo>
                  <a:lnTo>
                    <a:pt x="21" y="61"/>
                  </a:lnTo>
                  <a:lnTo>
                    <a:pt x="21" y="67"/>
                  </a:lnTo>
                  <a:lnTo>
                    <a:pt x="21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216"/>
            <p:cNvSpPr>
              <a:spLocks/>
            </p:cNvSpPr>
            <p:nvPr/>
          </p:nvSpPr>
          <p:spPr bwMode="auto">
            <a:xfrm>
              <a:off x="7467034" y="4209389"/>
              <a:ext cx="157171" cy="300867"/>
            </a:xfrm>
            <a:custGeom>
              <a:avLst/>
              <a:gdLst>
                <a:gd name="T0" fmla="*/ 0 w 68"/>
                <a:gd name="T1" fmla="*/ 17 h 135"/>
                <a:gd name="T2" fmla="*/ 0 w 68"/>
                <a:gd name="T3" fmla="*/ 6 h 135"/>
                <a:gd name="T4" fmla="*/ 2 w 68"/>
                <a:gd name="T5" fmla="*/ 0 h 135"/>
                <a:gd name="T6" fmla="*/ 7 w 68"/>
                <a:gd name="T7" fmla="*/ 0 h 135"/>
                <a:gd name="T8" fmla="*/ 21 w 68"/>
                <a:gd name="T9" fmla="*/ 2 h 135"/>
                <a:gd name="T10" fmla="*/ 32 w 68"/>
                <a:gd name="T11" fmla="*/ 8 h 135"/>
                <a:gd name="T12" fmla="*/ 43 w 68"/>
                <a:gd name="T13" fmla="*/ 15 h 135"/>
                <a:gd name="T14" fmla="*/ 53 w 68"/>
                <a:gd name="T15" fmla="*/ 25 h 135"/>
                <a:gd name="T16" fmla="*/ 59 w 68"/>
                <a:gd name="T17" fmla="*/ 36 h 135"/>
                <a:gd name="T18" fmla="*/ 64 w 68"/>
                <a:gd name="T19" fmla="*/ 48 h 135"/>
                <a:gd name="T20" fmla="*/ 68 w 68"/>
                <a:gd name="T21" fmla="*/ 59 h 135"/>
                <a:gd name="T22" fmla="*/ 68 w 68"/>
                <a:gd name="T23" fmla="*/ 74 h 135"/>
                <a:gd name="T24" fmla="*/ 64 w 68"/>
                <a:gd name="T25" fmla="*/ 87 h 135"/>
                <a:gd name="T26" fmla="*/ 59 w 68"/>
                <a:gd name="T27" fmla="*/ 99 h 135"/>
                <a:gd name="T28" fmla="*/ 53 w 68"/>
                <a:gd name="T29" fmla="*/ 110 h 135"/>
                <a:gd name="T30" fmla="*/ 43 w 68"/>
                <a:gd name="T31" fmla="*/ 120 h 135"/>
                <a:gd name="T32" fmla="*/ 32 w 68"/>
                <a:gd name="T33" fmla="*/ 125 h 135"/>
                <a:gd name="T34" fmla="*/ 21 w 68"/>
                <a:gd name="T35" fmla="*/ 131 h 135"/>
                <a:gd name="T36" fmla="*/ 7 w 68"/>
                <a:gd name="T37" fmla="*/ 135 h 135"/>
                <a:gd name="T38" fmla="*/ 2 w 68"/>
                <a:gd name="T39" fmla="*/ 135 h 135"/>
                <a:gd name="T40" fmla="*/ 0 w 68"/>
                <a:gd name="T41" fmla="*/ 129 h 135"/>
                <a:gd name="T42" fmla="*/ 0 w 68"/>
                <a:gd name="T43" fmla="*/ 116 h 135"/>
                <a:gd name="T44" fmla="*/ 2 w 68"/>
                <a:gd name="T45" fmla="*/ 110 h 135"/>
                <a:gd name="T46" fmla="*/ 5 w 68"/>
                <a:gd name="T47" fmla="*/ 110 h 135"/>
                <a:gd name="T48" fmla="*/ 13 w 68"/>
                <a:gd name="T49" fmla="*/ 108 h 135"/>
                <a:gd name="T50" fmla="*/ 21 w 68"/>
                <a:gd name="T51" fmla="*/ 105 h 135"/>
                <a:gd name="T52" fmla="*/ 26 w 68"/>
                <a:gd name="T53" fmla="*/ 99 h 135"/>
                <a:gd name="T54" fmla="*/ 36 w 68"/>
                <a:gd name="T55" fmla="*/ 91 h 135"/>
                <a:gd name="T56" fmla="*/ 40 w 68"/>
                <a:gd name="T57" fmla="*/ 80 h 135"/>
                <a:gd name="T58" fmla="*/ 43 w 68"/>
                <a:gd name="T59" fmla="*/ 70 h 135"/>
                <a:gd name="T60" fmla="*/ 43 w 68"/>
                <a:gd name="T61" fmla="*/ 63 h 135"/>
                <a:gd name="T62" fmla="*/ 40 w 68"/>
                <a:gd name="T63" fmla="*/ 55 h 135"/>
                <a:gd name="T64" fmla="*/ 36 w 68"/>
                <a:gd name="T65" fmla="*/ 42 h 135"/>
                <a:gd name="T66" fmla="*/ 26 w 68"/>
                <a:gd name="T67" fmla="*/ 34 h 135"/>
                <a:gd name="T68" fmla="*/ 21 w 68"/>
                <a:gd name="T69" fmla="*/ 30 h 135"/>
                <a:gd name="T70" fmla="*/ 13 w 68"/>
                <a:gd name="T71" fmla="*/ 27 h 135"/>
                <a:gd name="T72" fmla="*/ 5 w 68"/>
                <a:gd name="T73" fmla="*/ 25 h 135"/>
                <a:gd name="T74" fmla="*/ 2 w 68"/>
                <a:gd name="T75" fmla="*/ 25 h 135"/>
                <a:gd name="T76" fmla="*/ 0 w 68"/>
                <a:gd name="T77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135">
                  <a:moveTo>
                    <a:pt x="0" y="25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7" y="0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26" y="6"/>
                  </a:lnTo>
                  <a:lnTo>
                    <a:pt x="32" y="8"/>
                  </a:lnTo>
                  <a:lnTo>
                    <a:pt x="38" y="11"/>
                  </a:lnTo>
                  <a:lnTo>
                    <a:pt x="43" y="15"/>
                  </a:lnTo>
                  <a:lnTo>
                    <a:pt x="47" y="21"/>
                  </a:lnTo>
                  <a:lnTo>
                    <a:pt x="53" y="25"/>
                  </a:lnTo>
                  <a:lnTo>
                    <a:pt x="57" y="30"/>
                  </a:lnTo>
                  <a:lnTo>
                    <a:pt x="59" y="36"/>
                  </a:lnTo>
                  <a:lnTo>
                    <a:pt x="62" y="42"/>
                  </a:lnTo>
                  <a:lnTo>
                    <a:pt x="64" y="48"/>
                  </a:lnTo>
                  <a:lnTo>
                    <a:pt x="66" y="53"/>
                  </a:lnTo>
                  <a:lnTo>
                    <a:pt x="68" y="59"/>
                  </a:lnTo>
                  <a:lnTo>
                    <a:pt x="68" y="67"/>
                  </a:lnTo>
                  <a:lnTo>
                    <a:pt x="68" y="74"/>
                  </a:lnTo>
                  <a:lnTo>
                    <a:pt x="66" y="80"/>
                  </a:lnTo>
                  <a:lnTo>
                    <a:pt x="64" y="87"/>
                  </a:lnTo>
                  <a:lnTo>
                    <a:pt x="62" y="93"/>
                  </a:lnTo>
                  <a:lnTo>
                    <a:pt x="59" y="99"/>
                  </a:lnTo>
                  <a:lnTo>
                    <a:pt x="57" y="105"/>
                  </a:lnTo>
                  <a:lnTo>
                    <a:pt x="53" y="110"/>
                  </a:lnTo>
                  <a:lnTo>
                    <a:pt x="47" y="116"/>
                  </a:lnTo>
                  <a:lnTo>
                    <a:pt x="43" y="120"/>
                  </a:lnTo>
                  <a:lnTo>
                    <a:pt x="38" y="124"/>
                  </a:lnTo>
                  <a:lnTo>
                    <a:pt x="32" y="125"/>
                  </a:lnTo>
                  <a:lnTo>
                    <a:pt x="26" y="129"/>
                  </a:lnTo>
                  <a:lnTo>
                    <a:pt x="21" y="131"/>
                  </a:lnTo>
                  <a:lnTo>
                    <a:pt x="15" y="133"/>
                  </a:lnTo>
                  <a:lnTo>
                    <a:pt x="7" y="135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0" y="135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5" y="110"/>
                  </a:lnTo>
                  <a:lnTo>
                    <a:pt x="9" y="108"/>
                  </a:lnTo>
                  <a:lnTo>
                    <a:pt x="13" y="108"/>
                  </a:lnTo>
                  <a:lnTo>
                    <a:pt x="17" y="106"/>
                  </a:lnTo>
                  <a:lnTo>
                    <a:pt x="21" y="105"/>
                  </a:lnTo>
                  <a:lnTo>
                    <a:pt x="24" y="103"/>
                  </a:lnTo>
                  <a:lnTo>
                    <a:pt x="26" y="99"/>
                  </a:lnTo>
                  <a:lnTo>
                    <a:pt x="30" y="97"/>
                  </a:lnTo>
                  <a:lnTo>
                    <a:pt x="36" y="91"/>
                  </a:lnTo>
                  <a:lnTo>
                    <a:pt x="40" y="84"/>
                  </a:lnTo>
                  <a:lnTo>
                    <a:pt x="40" y="80"/>
                  </a:lnTo>
                  <a:lnTo>
                    <a:pt x="41" y="76"/>
                  </a:lnTo>
                  <a:lnTo>
                    <a:pt x="43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1" y="59"/>
                  </a:lnTo>
                  <a:lnTo>
                    <a:pt x="40" y="55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0" y="38"/>
                  </a:lnTo>
                  <a:lnTo>
                    <a:pt x="26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17" y="29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217"/>
            <p:cNvSpPr>
              <a:spLocks/>
            </p:cNvSpPr>
            <p:nvPr/>
          </p:nvSpPr>
          <p:spPr bwMode="auto">
            <a:xfrm>
              <a:off x="7327826" y="4209389"/>
              <a:ext cx="143698" cy="300867"/>
            </a:xfrm>
            <a:custGeom>
              <a:avLst/>
              <a:gdLst>
                <a:gd name="T0" fmla="*/ 23 w 65"/>
                <a:gd name="T1" fmla="*/ 70 h 135"/>
                <a:gd name="T2" fmla="*/ 25 w 65"/>
                <a:gd name="T3" fmla="*/ 80 h 135"/>
                <a:gd name="T4" fmla="*/ 30 w 65"/>
                <a:gd name="T5" fmla="*/ 91 h 135"/>
                <a:gd name="T6" fmla="*/ 40 w 65"/>
                <a:gd name="T7" fmla="*/ 103 h 135"/>
                <a:gd name="T8" fmla="*/ 51 w 65"/>
                <a:gd name="T9" fmla="*/ 108 h 135"/>
                <a:gd name="T10" fmla="*/ 61 w 65"/>
                <a:gd name="T11" fmla="*/ 110 h 135"/>
                <a:gd name="T12" fmla="*/ 65 w 65"/>
                <a:gd name="T13" fmla="*/ 116 h 135"/>
                <a:gd name="T14" fmla="*/ 65 w 65"/>
                <a:gd name="T15" fmla="*/ 129 h 135"/>
                <a:gd name="T16" fmla="*/ 57 w 65"/>
                <a:gd name="T17" fmla="*/ 133 h 135"/>
                <a:gd name="T18" fmla="*/ 44 w 65"/>
                <a:gd name="T19" fmla="*/ 131 h 135"/>
                <a:gd name="T20" fmla="*/ 32 w 65"/>
                <a:gd name="T21" fmla="*/ 125 h 135"/>
                <a:gd name="T22" fmla="*/ 23 w 65"/>
                <a:gd name="T23" fmla="*/ 118 h 135"/>
                <a:gd name="T24" fmla="*/ 13 w 65"/>
                <a:gd name="T25" fmla="*/ 108 h 135"/>
                <a:gd name="T26" fmla="*/ 8 w 65"/>
                <a:gd name="T27" fmla="*/ 99 h 135"/>
                <a:gd name="T28" fmla="*/ 2 w 65"/>
                <a:gd name="T29" fmla="*/ 87 h 135"/>
                <a:gd name="T30" fmla="*/ 0 w 65"/>
                <a:gd name="T31" fmla="*/ 74 h 135"/>
                <a:gd name="T32" fmla="*/ 0 w 65"/>
                <a:gd name="T33" fmla="*/ 59 h 135"/>
                <a:gd name="T34" fmla="*/ 2 w 65"/>
                <a:gd name="T35" fmla="*/ 48 h 135"/>
                <a:gd name="T36" fmla="*/ 8 w 65"/>
                <a:gd name="T37" fmla="*/ 36 h 135"/>
                <a:gd name="T38" fmla="*/ 13 w 65"/>
                <a:gd name="T39" fmla="*/ 25 h 135"/>
                <a:gd name="T40" fmla="*/ 23 w 65"/>
                <a:gd name="T41" fmla="*/ 17 h 135"/>
                <a:gd name="T42" fmla="*/ 32 w 65"/>
                <a:gd name="T43" fmla="*/ 8 h 135"/>
                <a:gd name="T44" fmla="*/ 44 w 65"/>
                <a:gd name="T45" fmla="*/ 4 h 135"/>
                <a:gd name="T46" fmla="*/ 57 w 65"/>
                <a:gd name="T47" fmla="*/ 0 h 135"/>
                <a:gd name="T48" fmla="*/ 65 w 65"/>
                <a:gd name="T49" fmla="*/ 6 h 135"/>
                <a:gd name="T50" fmla="*/ 65 w 65"/>
                <a:gd name="T51" fmla="*/ 17 h 135"/>
                <a:gd name="T52" fmla="*/ 61 w 65"/>
                <a:gd name="T53" fmla="*/ 25 h 135"/>
                <a:gd name="T54" fmla="*/ 51 w 65"/>
                <a:gd name="T55" fmla="*/ 27 h 135"/>
                <a:gd name="T56" fmla="*/ 40 w 65"/>
                <a:gd name="T57" fmla="*/ 32 h 135"/>
                <a:gd name="T58" fmla="*/ 30 w 65"/>
                <a:gd name="T59" fmla="*/ 42 h 135"/>
                <a:gd name="T60" fmla="*/ 25 w 65"/>
                <a:gd name="T61" fmla="*/ 55 h 135"/>
                <a:gd name="T62" fmla="*/ 23 w 65"/>
                <a:gd name="T63" fmla="*/ 63 h 135"/>
                <a:gd name="T64" fmla="*/ 23 w 65"/>
                <a:gd name="T65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135">
                  <a:moveTo>
                    <a:pt x="23" y="67"/>
                  </a:moveTo>
                  <a:lnTo>
                    <a:pt x="23" y="70"/>
                  </a:lnTo>
                  <a:lnTo>
                    <a:pt x="23" y="76"/>
                  </a:lnTo>
                  <a:lnTo>
                    <a:pt x="25" y="80"/>
                  </a:lnTo>
                  <a:lnTo>
                    <a:pt x="27" y="84"/>
                  </a:lnTo>
                  <a:lnTo>
                    <a:pt x="30" y="91"/>
                  </a:lnTo>
                  <a:lnTo>
                    <a:pt x="34" y="97"/>
                  </a:lnTo>
                  <a:lnTo>
                    <a:pt x="40" y="103"/>
                  </a:lnTo>
                  <a:lnTo>
                    <a:pt x="47" y="106"/>
                  </a:lnTo>
                  <a:lnTo>
                    <a:pt x="51" y="108"/>
                  </a:lnTo>
                  <a:lnTo>
                    <a:pt x="55" y="108"/>
                  </a:lnTo>
                  <a:lnTo>
                    <a:pt x="61" y="110"/>
                  </a:lnTo>
                  <a:lnTo>
                    <a:pt x="65" y="110"/>
                  </a:lnTo>
                  <a:lnTo>
                    <a:pt x="65" y="116"/>
                  </a:lnTo>
                  <a:lnTo>
                    <a:pt x="65" y="124"/>
                  </a:lnTo>
                  <a:lnTo>
                    <a:pt x="65" y="129"/>
                  </a:lnTo>
                  <a:lnTo>
                    <a:pt x="65" y="135"/>
                  </a:lnTo>
                  <a:lnTo>
                    <a:pt x="57" y="133"/>
                  </a:lnTo>
                  <a:lnTo>
                    <a:pt x="51" y="133"/>
                  </a:lnTo>
                  <a:lnTo>
                    <a:pt x="44" y="131"/>
                  </a:lnTo>
                  <a:lnTo>
                    <a:pt x="40" y="127"/>
                  </a:lnTo>
                  <a:lnTo>
                    <a:pt x="32" y="125"/>
                  </a:lnTo>
                  <a:lnTo>
                    <a:pt x="27" y="122"/>
                  </a:lnTo>
                  <a:lnTo>
                    <a:pt x="23" y="118"/>
                  </a:lnTo>
                  <a:lnTo>
                    <a:pt x="19" y="114"/>
                  </a:lnTo>
                  <a:lnTo>
                    <a:pt x="13" y="108"/>
                  </a:lnTo>
                  <a:lnTo>
                    <a:pt x="11" y="105"/>
                  </a:lnTo>
                  <a:lnTo>
                    <a:pt x="8" y="99"/>
                  </a:lnTo>
                  <a:lnTo>
                    <a:pt x="6" y="93"/>
                  </a:lnTo>
                  <a:lnTo>
                    <a:pt x="2" y="87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2" y="53"/>
                  </a:lnTo>
                  <a:lnTo>
                    <a:pt x="2" y="48"/>
                  </a:lnTo>
                  <a:lnTo>
                    <a:pt x="6" y="42"/>
                  </a:lnTo>
                  <a:lnTo>
                    <a:pt x="8" y="36"/>
                  </a:lnTo>
                  <a:lnTo>
                    <a:pt x="11" y="30"/>
                  </a:lnTo>
                  <a:lnTo>
                    <a:pt x="13" y="25"/>
                  </a:lnTo>
                  <a:lnTo>
                    <a:pt x="19" y="21"/>
                  </a:lnTo>
                  <a:lnTo>
                    <a:pt x="23" y="17"/>
                  </a:lnTo>
                  <a:lnTo>
                    <a:pt x="27" y="11"/>
                  </a:lnTo>
                  <a:lnTo>
                    <a:pt x="32" y="8"/>
                  </a:lnTo>
                  <a:lnTo>
                    <a:pt x="40" y="6"/>
                  </a:lnTo>
                  <a:lnTo>
                    <a:pt x="44" y="4"/>
                  </a:lnTo>
                  <a:lnTo>
                    <a:pt x="51" y="2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6"/>
                  </a:lnTo>
                  <a:lnTo>
                    <a:pt x="65" y="11"/>
                  </a:lnTo>
                  <a:lnTo>
                    <a:pt x="65" y="17"/>
                  </a:lnTo>
                  <a:lnTo>
                    <a:pt x="65" y="25"/>
                  </a:lnTo>
                  <a:lnTo>
                    <a:pt x="61" y="25"/>
                  </a:lnTo>
                  <a:lnTo>
                    <a:pt x="55" y="25"/>
                  </a:lnTo>
                  <a:lnTo>
                    <a:pt x="51" y="27"/>
                  </a:lnTo>
                  <a:lnTo>
                    <a:pt x="47" y="29"/>
                  </a:lnTo>
                  <a:lnTo>
                    <a:pt x="40" y="32"/>
                  </a:lnTo>
                  <a:lnTo>
                    <a:pt x="34" y="38"/>
                  </a:lnTo>
                  <a:lnTo>
                    <a:pt x="30" y="42"/>
                  </a:lnTo>
                  <a:lnTo>
                    <a:pt x="27" y="49"/>
                  </a:lnTo>
                  <a:lnTo>
                    <a:pt x="25" y="55"/>
                  </a:lnTo>
                  <a:lnTo>
                    <a:pt x="23" y="59"/>
                  </a:lnTo>
                  <a:lnTo>
                    <a:pt x="23" y="63"/>
                  </a:lnTo>
                  <a:lnTo>
                    <a:pt x="23" y="67"/>
                  </a:lnTo>
                  <a:lnTo>
                    <a:pt x="23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218"/>
            <p:cNvSpPr>
              <a:spLocks/>
            </p:cNvSpPr>
            <p:nvPr/>
          </p:nvSpPr>
          <p:spPr bwMode="auto">
            <a:xfrm>
              <a:off x="6856319" y="4784181"/>
              <a:ext cx="152678" cy="296377"/>
            </a:xfrm>
            <a:custGeom>
              <a:avLst/>
              <a:gdLst>
                <a:gd name="T0" fmla="*/ 0 w 66"/>
                <a:gd name="T1" fmla="*/ 17 h 133"/>
                <a:gd name="T2" fmla="*/ 0 w 66"/>
                <a:gd name="T3" fmla="*/ 5 h 133"/>
                <a:gd name="T4" fmla="*/ 5 w 66"/>
                <a:gd name="T5" fmla="*/ 0 h 133"/>
                <a:gd name="T6" fmla="*/ 17 w 66"/>
                <a:gd name="T7" fmla="*/ 1 h 133"/>
                <a:gd name="T8" fmla="*/ 30 w 66"/>
                <a:gd name="T9" fmla="*/ 5 h 133"/>
                <a:gd name="T10" fmla="*/ 40 w 66"/>
                <a:gd name="T11" fmla="*/ 15 h 133"/>
                <a:gd name="T12" fmla="*/ 49 w 66"/>
                <a:gd name="T13" fmla="*/ 22 h 133"/>
                <a:gd name="T14" fmla="*/ 57 w 66"/>
                <a:gd name="T15" fmla="*/ 34 h 133"/>
                <a:gd name="T16" fmla="*/ 63 w 66"/>
                <a:gd name="T17" fmla="*/ 47 h 133"/>
                <a:gd name="T18" fmla="*/ 64 w 66"/>
                <a:gd name="T19" fmla="*/ 60 h 133"/>
                <a:gd name="T20" fmla="*/ 64 w 66"/>
                <a:gd name="T21" fmla="*/ 74 h 133"/>
                <a:gd name="T22" fmla="*/ 63 w 66"/>
                <a:gd name="T23" fmla="*/ 87 h 133"/>
                <a:gd name="T24" fmla="*/ 57 w 66"/>
                <a:gd name="T25" fmla="*/ 98 h 133"/>
                <a:gd name="T26" fmla="*/ 49 w 66"/>
                <a:gd name="T27" fmla="*/ 108 h 133"/>
                <a:gd name="T28" fmla="*/ 40 w 66"/>
                <a:gd name="T29" fmla="*/ 117 h 133"/>
                <a:gd name="T30" fmla="*/ 30 w 66"/>
                <a:gd name="T31" fmla="*/ 125 h 133"/>
                <a:gd name="T32" fmla="*/ 17 w 66"/>
                <a:gd name="T33" fmla="*/ 129 h 133"/>
                <a:gd name="T34" fmla="*/ 5 w 66"/>
                <a:gd name="T35" fmla="*/ 133 h 133"/>
                <a:gd name="T36" fmla="*/ 0 w 66"/>
                <a:gd name="T37" fmla="*/ 127 h 133"/>
                <a:gd name="T38" fmla="*/ 0 w 66"/>
                <a:gd name="T39" fmla="*/ 115 h 133"/>
                <a:gd name="T40" fmla="*/ 4 w 66"/>
                <a:gd name="T41" fmla="*/ 108 h 133"/>
                <a:gd name="T42" fmla="*/ 11 w 66"/>
                <a:gd name="T43" fmla="*/ 106 h 133"/>
                <a:gd name="T44" fmla="*/ 19 w 66"/>
                <a:gd name="T45" fmla="*/ 102 h 133"/>
                <a:gd name="T46" fmla="*/ 25 w 66"/>
                <a:gd name="T47" fmla="*/ 98 h 133"/>
                <a:gd name="T48" fmla="*/ 30 w 66"/>
                <a:gd name="T49" fmla="*/ 93 h 133"/>
                <a:gd name="T50" fmla="*/ 36 w 66"/>
                <a:gd name="T51" fmla="*/ 87 h 133"/>
                <a:gd name="T52" fmla="*/ 38 w 66"/>
                <a:gd name="T53" fmla="*/ 79 h 133"/>
                <a:gd name="T54" fmla="*/ 40 w 66"/>
                <a:gd name="T55" fmla="*/ 72 h 133"/>
                <a:gd name="T56" fmla="*/ 40 w 66"/>
                <a:gd name="T57" fmla="*/ 62 h 133"/>
                <a:gd name="T58" fmla="*/ 38 w 66"/>
                <a:gd name="T59" fmla="*/ 53 h 133"/>
                <a:gd name="T60" fmla="*/ 34 w 66"/>
                <a:gd name="T61" fmla="*/ 41 h 133"/>
                <a:gd name="T62" fmla="*/ 25 w 66"/>
                <a:gd name="T63" fmla="*/ 32 h 133"/>
                <a:gd name="T64" fmla="*/ 19 w 66"/>
                <a:gd name="T65" fmla="*/ 28 h 133"/>
                <a:gd name="T66" fmla="*/ 11 w 66"/>
                <a:gd name="T67" fmla="*/ 24 h 133"/>
                <a:gd name="T68" fmla="*/ 4 w 66"/>
                <a:gd name="T69" fmla="*/ 24 h 133"/>
                <a:gd name="T70" fmla="*/ 0 w 66"/>
                <a:gd name="T71" fmla="*/ 2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133">
                  <a:moveTo>
                    <a:pt x="0" y="24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5" y="3"/>
                  </a:lnTo>
                  <a:lnTo>
                    <a:pt x="30" y="5"/>
                  </a:lnTo>
                  <a:lnTo>
                    <a:pt x="36" y="11"/>
                  </a:lnTo>
                  <a:lnTo>
                    <a:pt x="40" y="15"/>
                  </a:lnTo>
                  <a:lnTo>
                    <a:pt x="45" y="19"/>
                  </a:lnTo>
                  <a:lnTo>
                    <a:pt x="49" y="22"/>
                  </a:lnTo>
                  <a:lnTo>
                    <a:pt x="53" y="28"/>
                  </a:lnTo>
                  <a:lnTo>
                    <a:pt x="57" y="34"/>
                  </a:lnTo>
                  <a:lnTo>
                    <a:pt x="59" y="41"/>
                  </a:lnTo>
                  <a:lnTo>
                    <a:pt x="63" y="47"/>
                  </a:lnTo>
                  <a:lnTo>
                    <a:pt x="64" y="53"/>
                  </a:lnTo>
                  <a:lnTo>
                    <a:pt x="64" y="60"/>
                  </a:lnTo>
                  <a:lnTo>
                    <a:pt x="66" y="68"/>
                  </a:lnTo>
                  <a:lnTo>
                    <a:pt x="64" y="74"/>
                  </a:lnTo>
                  <a:lnTo>
                    <a:pt x="64" y="79"/>
                  </a:lnTo>
                  <a:lnTo>
                    <a:pt x="63" y="87"/>
                  </a:lnTo>
                  <a:lnTo>
                    <a:pt x="59" y="93"/>
                  </a:lnTo>
                  <a:lnTo>
                    <a:pt x="57" y="98"/>
                  </a:lnTo>
                  <a:lnTo>
                    <a:pt x="53" y="104"/>
                  </a:lnTo>
                  <a:lnTo>
                    <a:pt x="49" y="108"/>
                  </a:lnTo>
                  <a:lnTo>
                    <a:pt x="45" y="114"/>
                  </a:lnTo>
                  <a:lnTo>
                    <a:pt x="40" y="117"/>
                  </a:lnTo>
                  <a:lnTo>
                    <a:pt x="36" y="121"/>
                  </a:lnTo>
                  <a:lnTo>
                    <a:pt x="30" y="125"/>
                  </a:lnTo>
                  <a:lnTo>
                    <a:pt x="25" y="129"/>
                  </a:lnTo>
                  <a:lnTo>
                    <a:pt x="17" y="129"/>
                  </a:lnTo>
                  <a:lnTo>
                    <a:pt x="11" y="131"/>
                  </a:lnTo>
                  <a:lnTo>
                    <a:pt x="5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1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4" y="108"/>
                  </a:lnTo>
                  <a:lnTo>
                    <a:pt x="7" y="108"/>
                  </a:lnTo>
                  <a:lnTo>
                    <a:pt x="11" y="106"/>
                  </a:lnTo>
                  <a:lnTo>
                    <a:pt x="15" y="106"/>
                  </a:lnTo>
                  <a:lnTo>
                    <a:pt x="19" y="102"/>
                  </a:lnTo>
                  <a:lnTo>
                    <a:pt x="23" y="100"/>
                  </a:lnTo>
                  <a:lnTo>
                    <a:pt x="25" y="98"/>
                  </a:lnTo>
                  <a:lnTo>
                    <a:pt x="28" y="96"/>
                  </a:lnTo>
                  <a:lnTo>
                    <a:pt x="30" y="93"/>
                  </a:lnTo>
                  <a:lnTo>
                    <a:pt x="34" y="89"/>
                  </a:lnTo>
                  <a:lnTo>
                    <a:pt x="36" y="87"/>
                  </a:lnTo>
                  <a:lnTo>
                    <a:pt x="38" y="83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40" y="72"/>
                  </a:lnTo>
                  <a:lnTo>
                    <a:pt x="40" y="68"/>
                  </a:lnTo>
                  <a:lnTo>
                    <a:pt x="40" y="62"/>
                  </a:lnTo>
                  <a:lnTo>
                    <a:pt x="40" y="58"/>
                  </a:lnTo>
                  <a:lnTo>
                    <a:pt x="38" y="53"/>
                  </a:lnTo>
                  <a:lnTo>
                    <a:pt x="38" y="49"/>
                  </a:lnTo>
                  <a:lnTo>
                    <a:pt x="34" y="41"/>
                  </a:lnTo>
                  <a:lnTo>
                    <a:pt x="28" y="36"/>
                  </a:lnTo>
                  <a:lnTo>
                    <a:pt x="25" y="32"/>
                  </a:lnTo>
                  <a:lnTo>
                    <a:pt x="23" y="30"/>
                  </a:lnTo>
                  <a:lnTo>
                    <a:pt x="19" y="28"/>
                  </a:lnTo>
                  <a:lnTo>
                    <a:pt x="15" y="26"/>
                  </a:lnTo>
                  <a:lnTo>
                    <a:pt x="11" y="24"/>
                  </a:lnTo>
                  <a:lnTo>
                    <a:pt x="7" y="24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219"/>
            <p:cNvSpPr>
              <a:spLocks/>
            </p:cNvSpPr>
            <p:nvPr/>
          </p:nvSpPr>
          <p:spPr bwMode="auto">
            <a:xfrm>
              <a:off x="6712620" y="4784181"/>
              <a:ext cx="143698" cy="296377"/>
            </a:xfrm>
            <a:custGeom>
              <a:avLst/>
              <a:gdLst>
                <a:gd name="T0" fmla="*/ 23 w 65"/>
                <a:gd name="T1" fmla="*/ 72 h 133"/>
                <a:gd name="T2" fmla="*/ 23 w 65"/>
                <a:gd name="T3" fmla="*/ 79 h 133"/>
                <a:gd name="T4" fmla="*/ 27 w 65"/>
                <a:gd name="T5" fmla="*/ 87 h 133"/>
                <a:gd name="T6" fmla="*/ 31 w 65"/>
                <a:gd name="T7" fmla="*/ 93 h 133"/>
                <a:gd name="T8" fmla="*/ 40 w 65"/>
                <a:gd name="T9" fmla="*/ 100 h 133"/>
                <a:gd name="T10" fmla="*/ 51 w 65"/>
                <a:gd name="T11" fmla="*/ 106 h 133"/>
                <a:gd name="T12" fmla="*/ 59 w 65"/>
                <a:gd name="T13" fmla="*/ 108 h 133"/>
                <a:gd name="T14" fmla="*/ 65 w 65"/>
                <a:gd name="T15" fmla="*/ 115 h 133"/>
                <a:gd name="T16" fmla="*/ 65 w 65"/>
                <a:gd name="T17" fmla="*/ 127 h 133"/>
                <a:gd name="T18" fmla="*/ 57 w 65"/>
                <a:gd name="T19" fmla="*/ 133 h 133"/>
                <a:gd name="T20" fmla="*/ 44 w 65"/>
                <a:gd name="T21" fmla="*/ 129 h 133"/>
                <a:gd name="T22" fmla="*/ 32 w 65"/>
                <a:gd name="T23" fmla="*/ 123 h 133"/>
                <a:gd name="T24" fmla="*/ 23 w 65"/>
                <a:gd name="T25" fmla="*/ 117 h 133"/>
                <a:gd name="T26" fmla="*/ 13 w 65"/>
                <a:gd name="T27" fmla="*/ 108 h 133"/>
                <a:gd name="T28" fmla="*/ 8 w 65"/>
                <a:gd name="T29" fmla="*/ 98 h 133"/>
                <a:gd name="T30" fmla="*/ 2 w 65"/>
                <a:gd name="T31" fmla="*/ 87 h 133"/>
                <a:gd name="T32" fmla="*/ 0 w 65"/>
                <a:gd name="T33" fmla="*/ 74 h 133"/>
                <a:gd name="T34" fmla="*/ 0 w 65"/>
                <a:gd name="T35" fmla="*/ 60 h 133"/>
                <a:gd name="T36" fmla="*/ 2 w 65"/>
                <a:gd name="T37" fmla="*/ 47 h 133"/>
                <a:gd name="T38" fmla="*/ 8 w 65"/>
                <a:gd name="T39" fmla="*/ 34 h 133"/>
                <a:gd name="T40" fmla="*/ 13 w 65"/>
                <a:gd name="T41" fmla="*/ 24 h 133"/>
                <a:gd name="T42" fmla="*/ 23 w 65"/>
                <a:gd name="T43" fmla="*/ 15 h 133"/>
                <a:gd name="T44" fmla="*/ 32 w 65"/>
                <a:gd name="T45" fmla="*/ 7 h 133"/>
                <a:gd name="T46" fmla="*/ 44 w 65"/>
                <a:gd name="T47" fmla="*/ 1 h 133"/>
                <a:gd name="T48" fmla="*/ 57 w 65"/>
                <a:gd name="T49" fmla="*/ 0 h 133"/>
                <a:gd name="T50" fmla="*/ 65 w 65"/>
                <a:gd name="T51" fmla="*/ 5 h 133"/>
                <a:gd name="T52" fmla="*/ 65 w 65"/>
                <a:gd name="T53" fmla="*/ 17 h 133"/>
                <a:gd name="T54" fmla="*/ 59 w 65"/>
                <a:gd name="T55" fmla="*/ 24 h 133"/>
                <a:gd name="T56" fmla="*/ 51 w 65"/>
                <a:gd name="T57" fmla="*/ 24 h 133"/>
                <a:gd name="T58" fmla="*/ 40 w 65"/>
                <a:gd name="T59" fmla="*/ 30 h 133"/>
                <a:gd name="T60" fmla="*/ 29 w 65"/>
                <a:gd name="T61" fmla="*/ 41 h 133"/>
                <a:gd name="T62" fmla="*/ 23 w 65"/>
                <a:gd name="T63" fmla="*/ 53 h 133"/>
                <a:gd name="T64" fmla="*/ 23 w 65"/>
                <a:gd name="T65" fmla="*/ 62 h 133"/>
                <a:gd name="T66" fmla="*/ 23 w 65"/>
                <a:gd name="T67" fmla="*/ 6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" h="133">
                  <a:moveTo>
                    <a:pt x="23" y="68"/>
                  </a:moveTo>
                  <a:lnTo>
                    <a:pt x="23" y="72"/>
                  </a:lnTo>
                  <a:lnTo>
                    <a:pt x="23" y="76"/>
                  </a:lnTo>
                  <a:lnTo>
                    <a:pt x="23" y="79"/>
                  </a:lnTo>
                  <a:lnTo>
                    <a:pt x="25" y="83"/>
                  </a:lnTo>
                  <a:lnTo>
                    <a:pt x="27" y="87"/>
                  </a:lnTo>
                  <a:lnTo>
                    <a:pt x="29" y="89"/>
                  </a:lnTo>
                  <a:lnTo>
                    <a:pt x="31" y="93"/>
                  </a:lnTo>
                  <a:lnTo>
                    <a:pt x="34" y="96"/>
                  </a:lnTo>
                  <a:lnTo>
                    <a:pt x="40" y="100"/>
                  </a:lnTo>
                  <a:lnTo>
                    <a:pt x="48" y="106"/>
                  </a:lnTo>
                  <a:lnTo>
                    <a:pt x="51" y="106"/>
                  </a:lnTo>
                  <a:lnTo>
                    <a:pt x="55" y="108"/>
                  </a:lnTo>
                  <a:lnTo>
                    <a:pt x="59" y="108"/>
                  </a:lnTo>
                  <a:lnTo>
                    <a:pt x="65" y="110"/>
                  </a:lnTo>
                  <a:lnTo>
                    <a:pt x="65" y="115"/>
                  </a:lnTo>
                  <a:lnTo>
                    <a:pt x="65" y="121"/>
                  </a:lnTo>
                  <a:lnTo>
                    <a:pt x="65" y="127"/>
                  </a:lnTo>
                  <a:lnTo>
                    <a:pt x="65" y="133"/>
                  </a:lnTo>
                  <a:lnTo>
                    <a:pt x="57" y="133"/>
                  </a:lnTo>
                  <a:lnTo>
                    <a:pt x="50" y="131"/>
                  </a:lnTo>
                  <a:lnTo>
                    <a:pt x="44" y="129"/>
                  </a:lnTo>
                  <a:lnTo>
                    <a:pt x="38" y="127"/>
                  </a:lnTo>
                  <a:lnTo>
                    <a:pt x="32" y="123"/>
                  </a:lnTo>
                  <a:lnTo>
                    <a:pt x="27" y="121"/>
                  </a:lnTo>
                  <a:lnTo>
                    <a:pt x="23" y="117"/>
                  </a:lnTo>
                  <a:lnTo>
                    <a:pt x="19" y="114"/>
                  </a:lnTo>
                  <a:lnTo>
                    <a:pt x="13" y="108"/>
                  </a:lnTo>
                  <a:lnTo>
                    <a:pt x="10" y="102"/>
                  </a:lnTo>
                  <a:lnTo>
                    <a:pt x="8" y="98"/>
                  </a:lnTo>
                  <a:lnTo>
                    <a:pt x="4" y="93"/>
                  </a:lnTo>
                  <a:lnTo>
                    <a:pt x="2" y="87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0" y="53"/>
                  </a:lnTo>
                  <a:lnTo>
                    <a:pt x="2" y="47"/>
                  </a:lnTo>
                  <a:lnTo>
                    <a:pt x="4" y="41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3" y="24"/>
                  </a:lnTo>
                  <a:lnTo>
                    <a:pt x="19" y="20"/>
                  </a:lnTo>
                  <a:lnTo>
                    <a:pt x="23" y="15"/>
                  </a:lnTo>
                  <a:lnTo>
                    <a:pt x="27" y="11"/>
                  </a:lnTo>
                  <a:lnTo>
                    <a:pt x="32" y="7"/>
                  </a:lnTo>
                  <a:lnTo>
                    <a:pt x="38" y="5"/>
                  </a:lnTo>
                  <a:lnTo>
                    <a:pt x="44" y="1"/>
                  </a:lnTo>
                  <a:lnTo>
                    <a:pt x="50" y="1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5"/>
                  </a:lnTo>
                  <a:lnTo>
                    <a:pt x="65" y="11"/>
                  </a:lnTo>
                  <a:lnTo>
                    <a:pt x="65" y="17"/>
                  </a:lnTo>
                  <a:lnTo>
                    <a:pt x="65" y="24"/>
                  </a:lnTo>
                  <a:lnTo>
                    <a:pt x="59" y="24"/>
                  </a:lnTo>
                  <a:lnTo>
                    <a:pt x="55" y="24"/>
                  </a:lnTo>
                  <a:lnTo>
                    <a:pt x="51" y="24"/>
                  </a:lnTo>
                  <a:lnTo>
                    <a:pt x="48" y="26"/>
                  </a:lnTo>
                  <a:lnTo>
                    <a:pt x="40" y="30"/>
                  </a:lnTo>
                  <a:lnTo>
                    <a:pt x="34" y="36"/>
                  </a:lnTo>
                  <a:lnTo>
                    <a:pt x="29" y="41"/>
                  </a:lnTo>
                  <a:lnTo>
                    <a:pt x="25" y="49"/>
                  </a:lnTo>
                  <a:lnTo>
                    <a:pt x="23" y="53"/>
                  </a:lnTo>
                  <a:lnTo>
                    <a:pt x="23" y="58"/>
                  </a:lnTo>
                  <a:lnTo>
                    <a:pt x="23" y="62"/>
                  </a:lnTo>
                  <a:lnTo>
                    <a:pt x="23" y="68"/>
                  </a:lnTo>
                  <a:lnTo>
                    <a:pt x="23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222"/>
            <p:cNvSpPr>
              <a:spLocks/>
            </p:cNvSpPr>
            <p:nvPr/>
          </p:nvSpPr>
          <p:spPr bwMode="auto">
            <a:xfrm>
              <a:off x="5598962" y="4254294"/>
              <a:ext cx="143698" cy="296377"/>
            </a:xfrm>
            <a:custGeom>
              <a:avLst/>
              <a:gdLst>
                <a:gd name="T0" fmla="*/ 23 w 65"/>
                <a:gd name="T1" fmla="*/ 70 h 133"/>
                <a:gd name="T2" fmla="*/ 23 w 65"/>
                <a:gd name="T3" fmla="*/ 78 h 133"/>
                <a:gd name="T4" fmla="*/ 29 w 65"/>
                <a:gd name="T5" fmla="*/ 85 h 133"/>
                <a:gd name="T6" fmla="*/ 32 w 65"/>
                <a:gd name="T7" fmla="*/ 93 h 133"/>
                <a:gd name="T8" fmla="*/ 40 w 65"/>
                <a:gd name="T9" fmla="*/ 101 h 133"/>
                <a:gd name="T10" fmla="*/ 51 w 65"/>
                <a:gd name="T11" fmla="*/ 106 h 133"/>
                <a:gd name="T12" fmla="*/ 59 w 65"/>
                <a:gd name="T13" fmla="*/ 108 h 133"/>
                <a:gd name="T14" fmla="*/ 65 w 65"/>
                <a:gd name="T15" fmla="*/ 114 h 133"/>
                <a:gd name="T16" fmla="*/ 65 w 65"/>
                <a:gd name="T17" fmla="*/ 127 h 133"/>
                <a:gd name="T18" fmla="*/ 57 w 65"/>
                <a:gd name="T19" fmla="*/ 133 h 133"/>
                <a:gd name="T20" fmla="*/ 44 w 65"/>
                <a:gd name="T21" fmla="*/ 129 h 133"/>
                <a:gd name="T22" fmla="*/ 32 w 65"/>
                <a:gd name="T23" fmla="*/ 123 h 133"/>
                <a:gd name="T24" fmla="*/ 23 w 65"/>
                <a:gd name="T25" fmla="*/ 116 h 133"/>
                <a:gd name="T26" fmla="*/ 13 w 65"/>
                <a:gd name="T27" fmla="*/ 106 h 133"/>
                <a:gd name="T28" fmla="*/ 8 w 65"/>
                <a:gd name="T29" fmla="*/ 97 h 133"/>
                <a:gd name="T30" fmla="*/ 2 w 65"/>
                <a:gd name="T31" fmla="*/ 85 h 133"/>
                <a:gd name="T32" fmla="*/ 0 w 65"/>
                <a:gd name="T33" fmla="*/ 72 h 133"/>
                <a:gd name="T34" fmla="*/ 0 w 65"/>
                <a:gd name="T35" fmla="*/ 59 h 133"/>
                <a:gd name="T36" fmla="*/ 2 w 65"/>
                <a:gd name="T37" fmla="*/ 46 h 133"/>
                <a:gd name="T38" fmla="*/ 8 w 65"/>
                <a:gd name="T39" fmla="*/ 34 h 133"/>
                <a:gd name="T40" fmla="*/ 13 w 65"/>
                <a:gd name="T41" fmla="*/ 25 h 133"/>
                <a:gd name="T42" fmla="*/ 23 w 65"/>
                <a:gd name="T43" fmla="*/ 15 h 133"/>
                <a:gd name="T44" fmla="*/ 32 w 65"/>
                <a:gd name="T45" fmla="*/ 8 h 133"/>
                <a:gd name="T46" fmla="*/ 44 w 65"/>
                <a:gd name="T47" fmla="*/ 4 h 133"/>
                <a:gd name="T48" fmla="*/ 57 w 65"/>
                <a:gd name="T49" fmla="*/ 0 h 133"/>
                <a:gd name="T50" fmla="*/ 65 w 65"/>
                <a:gd name="T51" fmla="*/ 6 h 133"/>
                <a:gd name="T52" fmla="*/ 65 w 65"/>
                <a:gd name="T53" fmla="*/ 15 h 133"/>
                <a:gd name="T54" fmla="*/ 59 w 65"/>
                <a:gd name="T55" fmla="*/ 23 h 133"/>
                <a:gd name="T56" fmla="*/ 51 w 65"/>
                <a:gd name="T57" fmla="*/ 25 h 133"/>
                <a:gd name="T58" fmla="*/ 40 w 65"/>
                <a:gd name="T59" fmla="*/ 30 h 133"/>
                <a:gd name="T60" fmla="*/ 32 w 65"/>
                <a:gd name="T61" fmla="*/ 40 h 133"/>
                <a:gd name="T62" fmla="*/ 29 w 65"/>
                <a:gd name="T63" fmla="*/ 46 h 133"/>
                <a:gd name="T64" fmla="*/ 23 w 65"/>
                <a:gd name="T65" fmla="*/ 53 h 133"/>
                <a:gd name="T66" fmla="*/ 23 w 65"/>
                <a:gd name="T67" fmla="*/ 61 h 133"/>
                <a:gd name="T68" fmla="*/ 23 w 65"/>
                <a:gd name="T69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133">
                  <a:moveTo>
                    <a:pt x="23" y="66"/>
                  </a:moveTo>
                  <a:lnTo>
                    <a:pt x="23" y="70"/>
                  </a:lnTo>
                  <a:lnTo>
                    <a:pt x="23" y="74"/>
                  </a:lnTo>
                  <a:lnTo>
                    <a:pt x="23" y="78"/>
                  </a:lnTo>
                  <a:lnTo>
                    <a:pt x="27" y="82"/>
                  </a:lnTo>
                  <a:lnTo>
                    <a:pt x="29" y="85"/>
                  </a:lnTo>
                  <a:lnTo>
                    <a:pt x="30" y="89"/>
                  </a:lnTo>
                  <a:lnTo>
                    <a:pt x="32" y="93"/>
                  </a:lnTo>
                  <a:lnTo>
                    <a:pt x="36" y="95"/>
                  </a:lnTo>
                  <a:lnTo>
                    <a:pt x="40" y="101"/>
                  </a:lnTo>
                  <a:lnTo>
                    <a:pt x="48" y="104"/>
                  </a:lnTo>
                  <a:lnTo>
                    <a:pt x="51" y="106"/>
                  </a:lnTo>
                  <a:lnTo>
                    <a:pt x="55" y="106"/>
                  </a:lnTo>
                  <a:lnTo>
                    <a:pt x="59" y="108"/>
                  </a:lnTo>
                  <a:lnTo>
                    <a:pt x="65" y="108"/>
                  </a:lnTo>
                  <a:lnTo>
                    <a:pt x="65" y="114"/>
                  </a:lnTo>
                  <a:lnTo>
                    <a:pt x="65" y="122"/>
                  </a:lnTo>
                  <a:lnTo>
                    <a:pt x="65" y="127"/>
                  </a:lnTo>
                  <a:lnTo>
                    <a:pt x="65" y="133"/>
                  </a:lnTo>
                  <a:lnTo>
                    <a:pt x="57" y="133"/>
                  </a:lnTo>
                  <a:lnTo>
                    <a:pt x="49" y="131"/>
                  </a:lnTo>
                  <a:lnTo>
                    <a:pt x="44" y="129"/>
                  </a:lnTo>
                  <a:lnTo>
                    <a:pt x="38" y="127"/>
                  </a:lnTo>
                  <a:lnTo>
                    <a:pt x="32" y="123"/>
                  </a:lnTo>
                  <a:lnTo>
                    <a:pt x="27" y="122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3" y="106"/>
                  </a:lnTo>
                  <a:lnTo>
                    <a:pt x="9" y="103"/>
                  </a:lnTo>
                  <a:lnTo>
                    <a:pt x="8" y="97"/>
                  </a:lnTo>
                  <a:lnTo>
                    <a:pt x="6" y="91"/>
                  </a:lnTo>
                  <a:lnTo>
                    <a:pt x="2" y="85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6" y="40"/>
                  </a:lnTo>
                  <a:lnTo>
                    <a:pt x="8" y="34"/>
                  </a:lnTo>
                  <a:lnTo>
                    <a:pt x="9" y="28"/>
                  </a:lnTo>
                  <a:lnTo>
                    <a:pt x="13" y="25"/>
                  </a:lnTo>
                  <a:lnTo>
                    <a:pt x="19" y="19"/>
                  </a:lnTo>
                  <a:lnTo>
                    <a:pt x="23" y="15"/>
                  </a:lnTo>
                  <a:lnTo>
                    <a:pt x="27" y="11"/>
                  </a:lnTo>
                  <a:lnTo>
                    <a:pt x="32" y="8"/>
                  </a:lnTo>
                  <a:lnTo>
                    <a:pt x="38" y="6"/>
                  </a:lnTo>
                  <a:lnTo>
                    <a:pt x="44" y="4"/>
                  </a:lnTo>
                  <a:lnTo>
                    <a:pt x="49" y="2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6"/>
                  </a:lnTo>
                  <a:lnTo>
                    <a:pt x="65" y="9"/>
                  </a:lnTo>
                  <a:lnTo>
                    <a:pt x="65" y="15"/>
                  </a:lnTo>
                  <a:lnTo>
                    <a:pt x="65" y="23"/>
                  </a:lnTo>
                  <a:lnTo>
                    <a:pt x="59" y="23"/>
                  </a:lnTo>
                  <a:lnTo>
                    <a:pt x="55" y="25"/>
                  </a:lnTo>
                  <a:lnTo>
                    <a:pt x="51" y="25"/>
                  </a:lnTo>
                  <a:lnTo>
                    <a:pt x="48" y="27"/>
                  </a:lnTo>
                  <a:lnTo>
                    <a:pt x="40" y="30"/>
                  </a:lnTo>
                  <a:lnTo>
                    <a:pt x="36" y="36"/>
                  </a:lnTo>
                  <a:lnTo>
                    <a:pt x="32" y="40"/>
                  </a:lnTo>
                  <a:lnTo>
                    <a:pt x="30" y="44"/>
                  </a:lnTo>
                  <a:lnTo>
                    <a:pt x="29" y="46"/>
                  </a:lnTo>
                  <a:lnTo>
                    <a:pt x="27" y="49"/>
                  </a:lnTo>
                  <a:lnTo>
                    <a:pt x="23" y="53"/>
                  </a:lnTo>
                  <a:lnTo>
                    <a:pt x="23" y="57"/>
                  </a:lnTo>
                  <a:lnTo>
                    <a:pt x="23" y="61"/>
                  </a:lnTo>
                  <a:lnTo>
                    <a:pt x="23" y="66"/>
                  </a:lnTo>
                  <a:lnTo>
                    <a:pt x="23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229"/>
            <p:cNvSpPr>
              <a:spLocks/>
            </p:cNvSpPr>
            <p:nvPr/>
          </p:nvSpPr>
          <p:spPr bwMode="auto">
            <a:xfrm>
              <a:off x="5643869" y="3913012"/>
              <a:ext cx="184114" cy="116755"/>
            </a:xfrm>
            <a:custGeom>
              <a:avLst/>
              <a:gdLst>
                <a:gd name="T0" fmla="*/ 66 w 82"/>
                <a:gd name="T1" fmla="*/ 0 h 51"/>
                <a:gd name="T2" fmla="*/ 70 w 82"/>
                <a:gd name="T3" fmla="*/ 6 h 51"/>
                <a:gd name="T4" fmla="*/ 74 w 82"/>
                <a:gd name="T5" fmla="*/ 9 h 51"/>
                <a:gd name="T6" fmla="*/ 78 w 82"/>
                <a:gd name="T7" fmla="*/ 13 h 51"/>
                <a:gd name="T8" fmla="*/ 82 w 82"/>
                <a:gd name="T9" fmla="*/ 17 h 51"/>
                <a:gd name="T10" fmla="*/ 76 w 82"/>
                <a:gd name="T11" fmla="*/ 21 h 51"/>
                <a:gd name="T12" fmla="*/ 72 w 82"/>
                <a:gd name="T13" fmla="*/ 25 h 51"/>
                <a:gd name="T14" fmla="*/ 68 w 82"/>
                <a:gd name="T15" fmla="*/ 27 h 51"/>
                <a:gd name="T16" fmla="*/ 65 w 82"/>
                <a:gd name="T17" fmla="*/ 30 h 51"/>
                <a:gd name="T18" fmla="*/ 59 w 82"/>
                <a:gd name="T19" fmla="*/ 34 h 51"/>
                <a:gd name="T20" fmla="*/ 55 w 82"/>
                <a:gd name="T21" fmla="*/ 36 h 51"/>
                <a:gd name="T22" fmla="*/ 49 w 82"/>
                <a:gd name="T23" fmla="*/ 38 h 51"/>
                <a:gd name="T24" fmla="*/ 46 w 82"/>
                <a:gd name="T25" fmla="*/ 42 h 51"/>
                <a:gd name="T26" fmla="*/ 40 w 82"/>
                <a:gd name="T27" fmla="*/ 42 h 51"/>
                <a:gd name="T28" fmla="*/ 34 w 82"/>
                <a:gd name="T29" fmla="*/ 44 h 51"/>
                <a:gd name="T30" fmla="*/ 28 w 82"/>
                <a:gd name="T31" fmla="*/ 46 h 51"/>
                <a:gd name="T32" fmla="*/ 25 w 82"/>
                <a:gd name="T33" fmla="*/ 47 h 51"/>
                <a:gd name="T34" fmla="*/ 17 w 82"/>
                <a:gd name="T35" fmla="*/ 47 h 51"/>
                <a:gd name="T36" fmla="*/ 13 w 82"/>
                <a:gd name="T37" fmla="*/ 49 h 51"/>
                <a:gd name="T38" fmla="*/ 8 w 82"/>
                <a:gd name="T39" fmla="*/ 49 h 51"/>
                <a:gd name="T40" fmla="*/ 2 w 82"/>
                <a:gd name="T41" fmla="*/ 51 h 51"/>
                <a:gd name="T42" fmla="*/ 0 w 82"/>
                <a:gd name="T43" fmla="*/ 51 h 51"/>
                <a:gd name="T44" fmla="*/ 0 w 82"/>
                <a:gd name="T45" fmla="*/ 51 h 51"/>
                <a:gd name="T46" fmla="*/ 0 w 82"/>
                <a:gd name="T47" fmla="*/ 44 h 51"/>
                <a:gd name="T48" fmla="*/ 0 w 82"/>
                <a:gd name="T49" fmla="*/ 38 h 51"/>
                <a:gd name="T50" fmla="*/ 0 w 82"/>
                <a:gd name="T51" fmla="*/ 32 h 51"/>
                <a:gd name="T52" fmla="*/ 0 w 82"/>
                <a:gd name="T53" fmla="*/ 27 h 51"/>
                <a:gd name="T54" fmla="*/ 0 w 82"/>
                <a:gd name="T55" fmla="*/ 27 h 51"/>
                <a:gd name="T56" fmla="*/ 2 w 82"/>
                <a:gd name="T57" fmla="*/ 27 h 51"/>
                <a:gd name="T58" fmla="*/ 6 w 82"/>
                <a:gd name="T59" fmla="*/ 25 h 51"/>
                <a:gd name="T60" fmla="*/ 11 w 82"/>
                <a:gd name="T61" fmla="*/ 25 h 51"/>
                <a:gd name="T62" fmla="*/ 15 w 82"/>
                <a:gd name="T63" fmla="*/ 25 h 51"/>
                <a:gd name="T64" fmla="*/ 19 w 82"/>
                <a:gd name="T65" fmla="*/ 25 h 51"/>
                <a:gd name="T66" fmla="*/ 25 w 82"/>
                <a:gd name="T67" fmla="*/ 23 h 51"/>
                <a:gd name="T68" fmla="*/ 28 w 82"/>
                <a:gd name="T69" fmla="*/ 21 h 51"/>
                <a:gd name="T70" fmla="*/ 32 w 82"/>
                <a:gd name="T71" fmla="*/ 19 h 51"/>
                <a:gd name="T72" fmla="*/ 36 w 82"/>
                <a:gd name="T73" fmla="*/ 19 h 51"/>
                <a:gd name="T74" fmla="*/ 40 w 82"/>
                <a:gd name="T75" fmla="*/ 17 h 51"/>
                <a:gd name="T76" fmla="*/ 44 w 82"/>
                <a:gd name="T77" fmla="*/ 15 h 51"/>
                <a:gd name="T78" fmla="*/ 47 w 82"/>
                <a:gd name="T79" fmla="*/ 13 h 51"/>
                <a:gd name="T80" fmla="*/ 53 w 82"/>
                <a:gd name="T81" fmla="*/ 11 h 51"/>
                <a:gd name="T82" fmla="*/ 59 w 82"/>
                <a:gd name="T83" fmla="*/ 6 h 51"/>
                <a:gd name="T84" fmla="*/ 66 w 82"/>
                <a:gd name="T85" fmla="*/ 0 h 51"/>
                <a:gd name="T86" fmla="*/ 66 w 82"/>
                <a:gd name="T8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51">
                  <a:moveTo>
                    <a:pt x="66" y="0"/>
                  </a:moveTo>
                  <a:lnTo>
                    <a:pt x="70" y="6"/>
                  </a:lnTo>
                  <a:lnTo>
                    <a:pt x="74" y="9"/>
                  </a:lnTo>
                  <a:lnTo>
                    <a:pt x="78" y="13"/>
                  </a:lnTo>
                  <a:lnTo>
                    <a:pt x="82" y="17"/>
                  </a:lnTo>
                  <a:lnTo>
                    <a:pt x="76" y="21"/>
                  </a:lnTo>
                  <a:lnTo>
                    <a:pt x="72" y="25"/>
                  </a:lnTo>
                  <a:lnTo>
                    <a:pt x="68" y="27"/>
                  </a:lnTo>
                  <a:lnTo>
                    <a:pt x="65" y="30"/>
                  </a:lnTo>
                  <a:lnTo>
                    <a:pt x="59" y="34"/>
                  </a:lnTo>
                  <a:lnTo>
                    <a:pt x="55" y="36"/>
                  </a:lnTo>
                  <a:lnTo>
                    <a:pt x="49" y="38"/>
                  </a:lnTo>
                  <a:lnTo>
                    <a:pt x="46" y="42"/>
                  </a:lnTo>
                  <a:lnTo>
                    <a:pt x="40" y="42"/>
                  </a:lnTo>
                  <a:lnTo>
                    <a:pt x="34" y="44"/>
                  </a:lnTo>
                  <a:lnTo>
                    <a:pt x="28" y="46"/>
                  </a:lnTo>
                  <a:lnTo>
                    <a:pt x="25" y="47"/>
                  </a:lnTo>
                  <a:lnTo>
                    <a:pt x="17" y="47"/>
                  </a:lnTo>
                  <a:lnTo>
                    <a:pt x="13" y="49"/>
                  </a:lnTo>
                  <a:lnTo>
                    <a:pt x="8" y="49"/>
                  </a:lnTo>
                  <a:lnTo>
                    <a:pt x="2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6" y="25"/>
                  </a:lnTo>
                  <a:lnTo>
                    <a:pt x="11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5" y="23"/>
                  </a:lnTo>
                  <a:lnTo>
                    <a:pt x="28" y="21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0" y="17"/>
                  </a:lnTo>
                  <a:lnTo>
                    <a:pt x="44" y="15"/>
                  </a:lnTo>
                  <a:lnTo>
                    <a:pt x="47" y="13"/>
                  </a:lnTo>
                  <a:lnTo>
                    <a:pt x="53" y="11"/>
                  </a:lnTo>
                  <a:lnTo>
                    <a:pt x="59" y="6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230"/>
            <p:cNvSpPr>
              <a:spLocks/>
            </p:cNvSpPr>
            <p:nvPr/>
          </p:nvSpPr>
          <p:spPr bwMode="auto">
            <a:xfrm>
              <a:off x="5643869" y="3490900"/>
              <a:ext cx="273926" cy="377206"/>
            </a:xfrm>
            <a:custGeom>
              <a:avLst/>
              <a:gdLst>
                <a:gd name="T0" fmla="*/ 0 w 122"/>
                <a:gd name="T1" fmla="*/ 15 h 169"/>
                <a:gd name="T2" fmla="*/ 0 w 122"/>
                <a:gd name="T3" fmla="*/ 4 h 169"/>
                <a:gd name="T4" fmla="*/ 0 w 122"/>
                <a:gd name="T5" fmla="*/ 0 h 169"/>
                <a:gd name="T6" fmla="*/ 8 w 122"/>
                <a:gd name="T7" fmla="*/ 0 h 169"/>
                <a:gd name="T8" fmla="*/ 19 w 122"/>
                <a:gd name="T9" fmla="*/ 0 h 169"/>
                <a:gd name="T10" fmla="*/ 30 w 122"/>
                <a:gd name="T11" fmla="*/ 2 h 169"/>
                <a:gd name="T12" fmla="*/ 42 w 122"/>
                <a:gd name="T13" fmla="*/ 6 h 169"/>
                <a:gd name="T14" fmla="*/ 53 w 122"/>
                <a:gd name="T15" fmla="*/ 11 h 169"/>
                <a:gd name="T16" fmla="*/ 63 w 122"/>
                <a:gd name="T17" fmla="*/ 15 h 169"/>
                <a:gd name="T18" fmla="*/ 72 w 122"/>
                <a:gd name="T19" fmla="*/ 23 h 169"/>
                <a:gd name="T20" fmla="*/ 82 w 122"/>
                <a:gd name="T21" fmla="*/ 30 h 169"/>
                <a:gd name="T22" fmla="*/ 89 w 122"/>
                <a:gd name="T23" fmla="*/ 38 h 169"/>
                <a:gd name="T24" fmla="*/ 97 w 122"/>
                <a:gd name="T25" fmla="*/ 47 h 169"/>
                <a:gd name="T26" fmla="*/ 103 w 122"/>
                <a:gd name="T27" fmla="*/ 57 h 169"/>
                <a:gd name="T28" fmla="*/ 108 w 122"/>
                <a:gd name="T29" fmla="*/ 66 h 169"/>
                <a:gd name="T30" fmla="*/ 112 w 122"/>
                <a:gd name="T31" fmla="*/ 78 h 169"/>
                <a:gd name="T32" fmla="*/ 116 w 122"/>
                <a:gd name="T33" fmla="*/ 89 h 169"/>
                <a:gd name="T34" fmla="*/ 118 w 122"/>
                <a:gd name="T35" fmla="*/ 101 h 169"/>
                <a:gd name="T36" fmla="*/ 122 w 122"/>
                <a:gd name="T37" fmla="*/ 112 h 169"/>
                <a:gd name="T38" fmla="*/ 122 w 122"/>
                <a:gd name="T39" fmla="*/ 125 h 169"/>
                <a:gd name="T40" fmla="*/ 118 w 122"/>
                <a:gd name="T41" fmla="*/ 139 h 169"/>
                <a:gd name="T42" fmla="*/ 114 w 122"/>
                <a:gd name="T43" fmla="*/ 152 h 169"/>
                <a:gd name="T44" fmla="*/ 110 w 122"/>
                <a:gd name="T45" fmla="*/ 163 h 169"/>
                <a:gd name="T46" fmla="*/ 103 w 122"/>
                <a:gd name="T47" fmla="*/ 165 h 169"/>
                <a:gd name="T48" fmla="*/ 95 w 122"/>
                <a:gd name="T49" fmla="*/ 154 h 169"/>
                <a:gd name="T50" fmla="*/ 91 w 122"/>
                <a:gd name="T51" fmla="*/ 146 h 169"/>
                <a:gd name="T52" fmla="*/ 93 w 122"/>
                <a:gd name="T53" fmla="*/ 137 h 169"/>
                <a:gd name="T54" fmla="*/ 95 w 122"/>
                <a:gd name="T55" fmla="*/ 129 h 169"/>
                <a:gd name="T56" fmla="*/ 95 w 122"/>
                <a:gd name="T57" fmla="*/ 121 h 169"/>
                <a:gd name="T58" fmla="*/ 95 w 122"/>
                <a:gd name="T59" fmla="*/ 114 h 169"/>
                <a:gd name="T60" fmla="*/ 95 w 122"/>
                <a:gd name="T61" fmla="*/ 102 h 169"/>
                <a:gd name="T62" fmla="*/ 93 w 122"/>
                <a:gd name="T63" fmla="*/ 95 h 169"/>
                <a:gd name="T64" fmla="*/ 89 w 122"/>
                <a:gd name="T65" fmla="*/ 85 h 169"/>
                <a:gd name="T66" fmla="*/ 85 w 122"/>
                <a:gd name="T67" fmla="*/ 76 h 169"/>
                <a:gd name="T68" fmla="*/ 82 w 122"/>
                <a:gd name="T69" fmla="*/ 68 h 169"/>
                <a:gd name="T70" fmla="*/ 76 w 122"/>
                <a:gd name="T71" fmla="*/ 61 h 169"/>
                <a:gd name="T72" fmla="*/ 70 w 122"/>
                <a:gd name="T73" fmla="*/ 53 h 169"/>
                <a:gd name="T74" fmla="*/ 61 w 122"/>
                <a:gd name="T75" fmla="*/ 44 h 169"/>
                <a:gd name="T76" fmla="*/ 49 w 122"/>
                <a:gd name="T77" fmla="*/ 36 h 169"/>
                <a:gd name="T78" fmla="*/ 42 w 122"/>
                <a:gd name="T79" fmla="*/ 30 h 169"/>
                <a:gd name="T80" fmla="*/ 34 w 122"/>
                <a:gd name="T81" fmla="*/ 28 h 169"/>
                <a:gd name="T82" fmla="*/ 25 w 122"/>
                <a:gd name="T83" fmla="*/ 25 h 169"/>
                <a:gd name="T84" fmla="*/ 15 w 122"/>
                <a:gd name="T85" fmla="*/ 23 h 169"/>
                <a:gd name="T86" fmla="*/ 6 w 122"/>
                <a:gd name="T87" fmla="*/ 23 h 169"/>
                <a:gd name="T88" fmla="*/ 0 w 122"/>
                <a:gd name="T89" fmla="*/ 23 h 169"/>
                <a:gd name="T90" fmla="*/ 0 w 122"/>
                <a:gd name="T91" fmla="*/ 2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2" h="169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6" y="4"/>
                  </a:lnTo>
                  <a:lnTo>
                    <a:pt x="42" y="6"/>
                  </a:lnTo>
                  <a:lnTo>
                    <a:pt x="47" y="9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63" y="15"/>
                  </a:lnTo>
                  <a:lnTo>
                    <a:pt x="66" y="19"/>
                  </a:lnTo>
                  <a:lnTo>
                    <a:pt x="72" y="23"/>
                  </a:lnTo>
                  <a:lnTo>
                    <a:pt x="76" y="26"/>
                  </a:lnTo>
                  <a:lnTo>
                    <a:pt x="82" y="30"/>
                  </a:lnTo>
                  <a:lnTo>
                    <a:pt x="85" y="34"/>
                  </a:lnTo>
                  <a:lnTo>
                    <a:pt x="89" y="38"/>
                  </a:lnTo>
                  <a:lnTo>
                    <a:pt x="93" y="42"/>
                  </a:lnTo>
                  <a:lnTo>
                    <a:pt x="97" y="47"/>
                  </a:lnTo>
                  <a:lnTo>
                    <a:pt x="101" y="51"/>
                  </a:lnTo>
                  <a:lnTo>
                    <a:pt x="103" y="57"/>
                  </a:lnTo>
                  <a:lnTo>
                    <a:pt x="106" y="61"/>
                  </a:lnTo>
                  <a:lnTo>
                    <a:pt x="108" y="66"/>
                  </a:lnTo>
                  <a:lnTo>
                    <a:pt x="112" y="72"/>
                  </a:lnTo>
                  <a:lnTo>
                    <a:pt x="112" y="78"/>
                  </a:lnTo>
                  <a:lnTo>
                    <a:pt x="114" y="82"/>
                  </a:lnTo>
                  <a:lnTo>
                    <a:pt x="116" y="89"/>
                  </a:lnTo>
                  <a:lnTo>
                    <a:pt x="118" y="95"/>
                  </a:lnTo>
                  <a:lnTo>
                    <a:pt x="118" y="101"/>
                  </a:lnTo>
                  <a:lnTo>
                    <a:pt x="120" y="106"/>
                  </a:lnTo>
                  <a:lnTo>
                    <a:pt x="122" y="112"/>
                  </a:lnTo>
                  <a:lnTo>
                    <a:pt x="122" y="120"/>
                  </a:lnTo>
                  <a:lnTo>
                    <a:pt x="122" y="125"/>
                  </a:lnTo>
                  <a:lnTo>
                    <a:pt x="120" y="131"/>
                  </a:lnTo>
                  <a:lnTo>
                    <a:pt x="118" y="139"/>
                  </a:lnTo>
                  <a:lnTo>
                    <a:pt x="118" y="144"/>
                  </a:lnTo>
                  <a:lnTo>
                    <a:pt x="114" y="152"/>
                  </a:lnTo>
                  <a:lnTo>
                    <a:pt x="112" y="158"/>
                  </a:lnTo>
                  <a:lnTo>
                    <a:pt x="110" y="163"/>
                  </a:lnTo>
                  <a:lnTo>
                    <a:pt x="108" y="169"/>
                  </a:lnTo>
                  <a:lnTo>
                    <a:pt x="103" y="165"/>
                  </a:lnTo>
                  <a:lnTo>
                    <a:pt x="99" y="159"/>
                  </a:lnTo>
                  <a:lnTo>
                    <a:pt x="95" y="154"/>
                  </a:lnTo>
                  <a:lnTo>
                    <a:pt x="91" y="150"/>
                  </a:lnTo>
                  <a:lnTo>
                    <a:pt x="91" y="146"/>
                  </a:lnTo>
                  <a:lnTo>
                    <a:pt x="93" y="142"/>
                  </a:lnTo>
                  <a:lnTo>
                    <a:pt x="93" y="137"/>
                  </a:lnTo>
                  <a:lnTo>
                    <a:pt x="95" y="135"/>
                  </a:lnTo>
                  <a:lnTo>
                    <a:pt x="95" y="129"/>
                  </a:lnTo>
                  <a:lnTo>
                    <a:pt x="95" y="125"/>
                  </a:lnTo>
                  <a:lnTo>
                    <a:pt x="95" y="121"/>
                  </a:lnTo>
                  <a:lnTo>
                    <a:pt x="97" y="120"/>
                  </a:lnTo>
                  <a:lnTo>
                    <a:pt x="95" y="114"/>
                  </a:lnTo>
                  <a:lnTo>
                    <a:pt x="95" y="108"/>
                  </a:lnTo>
                  <a:lnTo>
                    <a:pt x="95" y="102"/>
                  </a:lnTo>
                  <a:lnTo>
                    <a:pt x="95" y="99"/>
                  </a:lnTo>
                  <a:lnTo>
                    <a:pt x="93" y="95"/>
                  </a:lnTo>
                  <a:lnTo>
                    <a:pt x="91" y="89"/>
                  </a:lnTo>
                  <a:lnTo>
                    <a:pt x="89" y="85"/>
                  </a:lnTo>
                  <a:lnTo>
                    <a:pt x="87" y="82"/>
                  </a:lnTo>
                  <a:lnTo>
                    <a:pt x="85" y="76"/>
                  </a:lnTo>
                  <a:lnTo>
                    <a:pt x="84" y="72"/>
                  </a:lnTo>
                  <a:lnTo>
                    <a:pt x="82" y="68"/>
                  </a:lnTo>
                  <a:lnTo>
                    <a:pt x="80" y="64"/>
                  </a:lnTo>
                  <a:lnTo>
                    <a:pt x="76" y="61"/>
                  </a:lnTo>
                  <a:lnTo>
                    <a:pt x="74" y="57"/>
                  </a:lnTo>
                  <a:lnTo>
                    <a:pt x="70" y="53"/>
                  </a:lnTo>
                  <a:lnTo>
                    <a:pt x="68" y="51"/>
                  </a:lnTo>
                  <a:lnTo>
                    <a:pt x="61" y="44"/>
                  </a:lnTo>
                  <a:lnTo>
                    <a:pt x="53" y="38"/>
                  </a:lnTo>
                  <a:lnTo>
                    <a:pt x="49" y="36"/>
                  </a:lnTo>
                  <a:lnTo>
                    <a:pt x="46" y="32"/>
                  </a:lnTo>
                  <a:lnTo>
                    <a:pt x="42" y="30"/>
                  </a:lnTo>
                  <a:lnTo>
                    <a:pt x="38" y="30"/>
                  </a:lnTo>
                  <a:lnTo>
                    <a:pt x="34" y="28"/>
                  </a:lnTo>
                  <a:lnTo>
                    <a:pt x="28" y="25"/>
                  </a:lnTo>
                  <a:lnTo>
                    <a:pt x="25" y="25"/>
                  </a:lnTo>
                  <a:lnTo>
                    <a:pt x="19" y="23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6" y="23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231"/>
            <p:cNvSpPr>
              <a:spLocks/>
            </p:cNvSpPr>
            <p:nvPr/>
          </p:nvSpPr>
          <p:spPr bwMode="auto">
            <a:xfrm>
              <a:off x="5742661" y="4389011"/>
              <a:ext cx="152678" cy="161660"/>
            </a:xfrm>
            <a:custGeom>
              <a:avLst/>
              <a:gdLst>
                <a:gd name="T0" fmla="*/ 41 w 66"/>
                <a:gd name="T1" fmla="*/ 5 h 72"/>
                <a:gd name="T2" fmla="*/ 45 w 66"/>
                <a:gd name="T3" fmla="*/ 4 h 72"/>
                <a:gd name="T4" fmla="*/ 51 w 66"/>
                <a:gd name="T5" fmla="*/ 4 h 72"/>
                <a:gd name="T6" fmla="*/ 59 w 66"/>
                <a:gd name="T7" fmla="*/ 2 h 72"/>
                <a:gd name="T8" fmla="*/ 66 w 66"/>
                <a:gd name="T9" fmla="*/ 0 h 72"/>
                <a:gd name="T10" fmla="*/ 66 w 66"/>
                <a:gd name="T11" fmla="*/ 4 h 72"/>
                <a:gd name="T12" fmla="*/ 66 w 66"/>
                <a:gd name="T13" fmla="*/ 5 h 72"/>
                <a:gd name="T14" fmla="*/ 64 w 66"/>
                <a:gd name="T15" fmla="*/ 11 h 72"/>
                <a:gd name="T16" fmla="*/ 64 w 66"/>
                <a:gd name="T17" fmla="*/ 17 h 72"/>
                <a:gd name="T18" fmla="*/ 62 w 66"/>
                <a:gd name="T19" fmla="*/ 24 h 72"/>
                <a:gd name="T20" fmla="*/ 60 w 66"/>
                <a:gd name="T21" fmla="*/ 30 h 72"/>
                <a:gd name="T22" fmla="*/ 57 w 66"/>
                <a:gd name="T23" fmla="*/ 36 h 72"/>
                <a:gd name="T24" fmla="*/ 53 w 66"/>
                <a:gd name="T25" fmla="*/ 42 h 72"/>
                <a:gd name="T26" fmla="*/ 49 w 66"/>
                <a:gd name="T27" fmla="*/ 45 h 72"/>
                <a:gd name="T28" fmla="*/ 45 w 66"/>
                <a:gd name="T29" fmla="*/ 51 h 72"/>
                <a:gd name="T30" fmla="*/ 40 w 66"/>
                <a:gd name="T31" fmla="*/ 55 h 72"/>
                <a:gd name="T32" fmla="*/ 36 w 66"/>
                <a:gd name="T33" fmla="*/ 61 h 72"/>
                <a:gd name="T34" fmla="*/ 30 w 66"/>
                <a:gd name="T35" fmla="*/ 62 h 72"/>
                <a:gd name="T36" fmla="*/ 24 w 66"/>
                <a:gd name="T37" fmla="*/ 66 h 72"/>
                <a:gd name="T38" fmla="*/ 19 w 66"/>
                <a:gd name="T39" fmla="*/ 68 h 72"/>
                <a:gd name="T40" fmla="*/ 11 w 66"/>
                <a:gd name="T41" fmla="*/ 70 h 72"/>
                <a:gd name="T42" fmla="*/ 5 w 66"/>
                <a:gd name="T43" fmla="*/ 72 h 72"/>
                <a:gd name="T44" fmla="*/ 0 w 66"/>
                <a:gd name="T45" fmla="*/ 72 h 72"/>
                <a:gd name="T46" fmla="*/ 0 w 66"/>
                <a:gd name="T47" fmla="*/ 66 h 72"/>
                <a:gd name="T48" fmla="*/ 0 w 66"/>
                <a:gd name="T49" fmla="*/ 61 h 72"/>
                <a:gd name="T50" fmla="*/ 0 w 66"/>
                <a:gd name="T51" fmla="*/ 53 h 72"/>
                <a:gd name="T52" fmla="*/ 0 w 66"/>
                <a:gd name="T53" fmla="*/ 47 h 72"/>
                <a:gd name="T54" fmla="*/ 3 w 66"/>
                <a:gd name="T55" fmla="*/ 47 h 72"/>
                <a:gd name="T56" fmla="*/ 7 w 66"/>
                <a:gd name="T57" fmla="*/ 45 h 72"/>
                <a:gd name="T58" fmla="*/ 11 w 66"/>
                <a:gd name="T59" fmla="*/ 45 h 72"/>
                <a:gd name="T60" fmla="*/ 15 w 66"/>
                <a:gd name="T61" fmla="*/ 43 h 72"/>
                <a:gd name="T62" fmla="*/ 19 w 66"/>
                <a:gd name="T63" fmla="*/ 42 h 72"/>
                <a:gd name="T64" fmla="*/ 22 w 66"/>
                <a:gd name="T65" fmla="*/ 40 h 72"/>
                <a:gd name="T66" fmla="*/ 24 w 66"/>
                <a:gd name="T67" fmla="*/ 36 h 72"/>
                <a:gd name="T68" fmla="*/ 28 w 66"/>
                <a:gd name="T69" fmla="*/ 34 h 72"/>
                <a:gd name="T70" fmla="*/ 30 w 66"/>
                <a:gd name="T71" fmla="*/ 32 h 72"/>
                <a:gd name="T72" fmla="*/ 34 w 66"/>
                <a:gd name="T73" fmla="*/ 28 h 72"/>
                <a:gd name="T74" fmla="*/ 36 w 66"/>
                <a:gd name="T75" fmla="*/ 24 h 72"/>
                <a:gd name="T76" fmla="*/ 38 w 66"/>
                <a:gd name="T77" fmla="*/ 21 h 72"/>
                <a:gd name="T78" fmla="*/ 40 w 66"/>
                <a:gd name="T79" fmla="*/ 17 h 72"/>
                <a:gd name="T80" fmla="*/ 40 w 66"/>
                <a:gd name="T81" fmla="*/ 13 h 72"/>
                <a:gd name="T82" fmla="*/ 41 w 66"/>
                <a:gd name="T83" fmla="*/ 9 h 72"/>
                <a:gd name="T84" fmla="*/ 41 w 66"/>
                <a:gd name="T85" fmla="*/ 5 h 72"/>
                <a:gd name="T86" fmla="*/ 41 w 66"/>
                <a:gd name="T87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" h="72">
                  <a:moveTo>
                    <a:pt x="41" y="5"/>
                  </a:moveTo>
                  <a:lnTo>
                    <a:pt x="45" y="4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6" y="0"/>
                  </a:lnTo>
                  <a:lnTo>
                    <a:pt x="66" y="4"/>
                  </a:lnTo>
                  <a:lnTo>
                    <a:pt x="66" y="5"/>
                  </a:lnTo>
                  <a:lnTo>
                    <a:pt x="64" y="11"/>
                  </a:lnTo>
                  <a:lnTo>
                    <a:pt x="64" y="17"/>
                  </a:lnTo>
                  <a:lnTo>
                    <a:pt x="62" y="24"/>
                  </a:lnTo>
                  <a:lnTo>
                    <a:pt x="60" y="30"/>
                  </a:lnTo>
                  <a:lnTo>
                    <a:pt x="57" y="36"/>
                  </a:lnTo>
                  <a:lnTo>
                    <a:pt x="53" y="42"/>
                  </a:lnTo>
                  <a:lnTo>
                    <a:pt x="49" y="45"/>
                  </a:lnTo>
                  <a:lnTo>
                    <a:pt x="45" y="51"/>
                  </a:lnTo>
                  <a:lnTo>
                    <a:pt x="40" y="55"/>
                  </a:lnTo>
                  <a:lnTo>
                    <a:pt x="36" y="61"/>
                  </a:lnTo>
                  <a:lnTo>
                    <a:pt x="30" y="62"/>
                  </a:lnTo>
                  <a:lnTo>
                    <a:pt x="24" y="66"/>
                  </a:lnTo>
                  <a:lnTo>
                    <a:pt x="19" y="68"/>
                  </a:lnTo>
                  <a:lnTo>
                    <a:pt x="11" y="70"/>
                  </a:lnTo>
                  <a:lnTo>
                    <a:pt x="5" y="72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7"/>
                  </a:lnTo>
                  <a:lnTo>
                    <a:pt x="3" y="47"/>
                  </a:lnTo>
                  <a:lnTo>
                    <a:pt x="7" y="45"/>
                  </a:lnTo>
                  <a:lnTo>
                    <a:pt x="11" y="45"/>
                  </a:lnTo>
                  <a:lnTo>
                    <a:pt x="15" y="43"/>
                  </a:lnTo>
                  <a:lnTo>
                    <a:pt x="19" y="42"/>
                  </a:lnTo>
                  <a:lnTo>
                    <a:pt x="22" y="40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4" y="28"/>
                  </a:lnTo>
                  <a:lnTo>
                    <a:pt x="36" y="24"/>
                  </a:lnTo>
                  <a:lnTo>
                    <a:pt x="38" y="21"/>
                  </a:lnTo>
                  <a:lnTo>
                    <a:pt x="40" y="17"/>
                  </a:lnTo>
                  <a:lnTo>
                    <a:pt x="40" y="13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232"/>
            <p:cNvSpPr>
              <a:spLocks/>
            </p:cNvSpPr>
            <p:nvPr/>
          </p:nvSpPr>
          <p:spPr bwMode="auto">
            <a:xfrm>
              <a:off x="5742661" y="4254294"/>
              <a:ext cx="116755" cy="80830"/>
            </a:xfrm>
            <a:custGeom>
              <a:avLst/>
              <a:gdLst>
                <a:gd name="T0" fmla="*/ 0 w 51"/>
                <a:gd name="T1" fmla="*/ 23 h 36"/>
                <a:gd name="T2" fmla="*/ 0 w 51"/>
                <a:gd name="T3" fmla="*/ 15 h 36"/>
                <a:gd name="T4" fmla="*/ 0 w 51"/>
                <a:gd name="T5" fmla="*/ 9 h 36"/>
                <a:gd name="T6" fmla="*/ 0 w 51"/>
                <a:gd name="T7" fmla="*/ 6 h 36"/>
                <a:gd name="T8" fmla="*/ 0 w 51"/>
                <a:gd name="T9" fmla="*/ 0 h 36"/>
                <a:gd name="T10" fmla="*/ 3 w 51"/>
                <a:gd name="T11" fmla="*/ 0 h 36"/>
                <a:gd name="T12" fmla="*/ 7 w 51"/>
                <a:gd name="T13" fmla="*/ 0 h 36"/>
                <a:gd name="T14" fmla="*/ 11 w 51"/>
                <a:gd name="T15" fmla="*/ 0 h 36"/>
                <a:gd name="T16" fmla="*/ 15 w 51"/>
                <a:gd name="T17" fmla="*/ 2 h 36"/>
                <a:gd name="T18" fmla="*/ 21 w 51"/>
                <a:gd name="T19" fmla="*/ 4 h 36"/>
                <a:gd name="T20" fmla="*/ 28 w 51"/>
                <a:gd name="T21" fmla="*/ 8 h 36"/>
                <a:gd name="T22" fmla="*/ 34 w 51"/>
                <a:gd name="T23" fmla="*/ 9 h 36"/>
                <a:gd name="T24" fmla="*/ 41 w 51"/>
                <a:gd name="T25" fmla="*/ 15 h 36"/>
                <a:gd name="T26" fmla="*/ 45 w 51"/>
                <a:gd name="T27" fmla="*/ 19 h 36"/>
                <a:gd name="T28" fmla="*/ 51 w 51"/>
                <a:gd name="T29" fmla="*/ 25 h 36"/>
                <a:gd name="T30" fmla="*/ 43 w 51"/>
                <a:gd name="T31" fmla="*/ 28 h 36"/>
                <a:gd name="T32" fmla="*/ 38 w 51"/>
                <a:gd name="T33" fmla="*/ 30 h 36"/>
                <a:gd name="T34" fmla="*/ 32 w 51"/>
                <a:gd name="T35" fmla="*/ 34 h 36"/>
                <a:gd name="T36" fmla="*/ 28 w 51"/>
                <a:gd name="T37" fmla="*/ 36 h 36"/>
                <a:gd name="T38" fmla="*/ 21 w 51"/>
                <a:gd name="T39" fmla="*/ 30 h 36"/>
                <a:gd name="T40" fmla="*/ 15 w 51"/>
                <a:gd name="T41" fmla="*/ 27 h 36"/>
                <a:gd name="T42" fmla="*/ 11 w 51"/>
                <a:gd name="T43" fmla="*/ 25 h 36"/>
                <a:gd name="T44" fmla="*/ 7 w 51"/>
                <a:gd name="T45" fmla="*/ 25 h 36"/>
                <a:gd name="T46" fmla="*/ 3 w 51"/>
                <a:gd name="T47" fmla="*/ 23 h 36"/>
                <a:gd name="T48" fmla="*/ 0 w 51"/>
                <a:gd name="T49" fmla="*/ 23 h 36"/>
                <a:gd name="T50" fmla="*/ 0 w 51"/>
                <a:gd name="T51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36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2"/>
                  </a:lnTo>
                  <a:lnTo>
                    <a:pt x="21" y="4"/>
                  </a:lnTo>
                  <a:lnTo>
                    <a:pt x="28" y="8"/>
                  </a:lnTo>
                  <a:lnTo>
                    <a:pt x="34" y="9"/>
                  </a:lnTo>
                  <a:lnTo>
                    <a:pt x="41" y="15"/>
                  </a:lnTo>
                  <a:lnTo>
                    <a:pt x="45" y="19"/>
                  </a:lnTo>
                  <a:lnTo>
                    <a:pt x="51" y="25"/>
                  </a:lnTo>
                  <a:lnTo>
                    <a:pt x="43" y="28"/>
                  </a:lnTo>
                  <a:lnTo>
                    <a:pt x="38" y="30"/>
                  </a:lnTo>
                  <a:lnTo>
                    <a:pt x="32" y="34"/>
                  </a:lnTo>
                  <a:lnTo>
                    <a:pt x="28" y="36"/>
                  </a:lnTo>
                  <a:lnTo>
                    <a:pt x="21" y="30"/>
                  </a:lnTo>
                  <a:lnTo>
                    <a:pt x="15" y="27"/>
                  </a:lnTo>
                  <a:lnTo>
                    <a:pt x="11" y="25"/>
                  </a:lnTo>
                  <a:lnTo>
                    <a:pt x="7" y="25"/>
                  </a:lnTo>
                  <a:lnTo>
                    <a:pt x="3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233"/>
            <p:cNvSpPr>
              <a:spLocks/>
            </p:cNvSpPr>
            <p:nvPr/>
          </p:nvSpPr>
          <p:spPr bwMode="auto">
            <a:xfrm>
              <a:off x="6007602" y="3886069"/>
              <a:ext cx="287394" cy="583773"/>
            </a:xfrm>
            <a:custGeom>
              <a:avLst/>
              <a:gdLst>
                <a:gd name="T0" fmla="*/ 25 w 128"/>
                <a:gd name="T1" fmla="*/ 140 h 260"/>
                <a:gd name="T2" fmla="*/ 25 w 128"/>
                <a:gd name="T3" fmla="*/ 153 h 260"/>
                <a:gd name="T4" fmla="*/ 31 w 128"/>
                <a:gd name="T5" fmla="*/ 169 h 260"/>
                <a:gd name="T6" fmla="*/ 37 w 128"/>
                <a:gd name="T7" fmla="*/ 180 h 260"/>
                <a:gd name="T8" fmla="*/ 44 w 128"/>
                <a:gd name="T9" fmla="*/ 191 h 260"/>
                <a:gd name="T10" fmla="*/ 56 w 128"/>
                <a:gd name="T11" fmla="*/ 205 h 260"/>
                <a:gd name="T12" fmla="*/ 69 w 128"/>
                <a:gd name="T13" fmla="*/ 216 h 260"/>
                <a:gd name="T14" fmla="*/ 80 w 128"/>
                <a:gd name="T15" fmla="*/ 222 h 260"/>
                <a:gd name="T16" fmla="*/ 94 w 128"/>
                <a:gd name="T17" fmla="*/ 228 h 260"/>
                <a:gd name="T18" fmla="*/ 107 w 128"/>
                <a:gd name="T19" fmla="*/ 231 h 260"/>
                <a:gd name="T20" fmla="*/ 113 w 128"/>
                <a:gd name="T21" fmla="*/ 247 h 260"/>
                <a:gd name="T22" fmla="*/ 107 w 128"/>
                <a:gd name="T23" fmla="*/ 258 h 260"/>
                <a:gd name="T24" fmla="*/ 90 w 128"/>
                <a:gd name="T25" fmla="*/ 254 h 260"/>
                <a:gd name="T26" fmla="*/ 73 w 128"/>
                <a:gd name="T27" fmla="*/ 248 h 260"/>
                <a:gd name="T28" fmla="*/ 58 w 128"/>
                <a:gd name="T29" fmla="*/ 239 h 260"/>
                <a:gd name="T30" fmla="*/ 44 w 128"/>
                <a:gd name="T31" fmla="*/ 229 h 260"/>
                <a:gd name="T32" fmla="*/ 33 w 128"/>
                <a:gd name="T33" fmla="*/ 218 h 260"/>
                <a:gd name="T34" fmla="*/ 21 w 128"/>
                <a:gd name="T35" fmla="*/ 203 h 260"/>
                <a:gd name="T36" fmla="*/ 12 w 128"/>
                <a:gd name="T37" fmla="*/ 188 h 260"/>
                <a:gd name="T38" fmla="*/ 6 w 128"/>
                <a:gd name="T39" fmla="*/ 172 h 260"/>
                <a:gd name="T40" fmla="*/ 2 w 128"/>
                <a:gd name="T41" fmla="*/ 155 h 260"/>
                <a:gd name="T42" fmla="*/ 0 w 128"/>
                <a:gd name="T43" fmla="*/ 136 h 260"/>
                <a:gd name="T44" fmla="*/ 0 w 128"/>
                <a:gd name="T45" fmla="*/ 117 h 260"/>
                <a:gd name="T46" fmla="*/ 2 w 128"/>
                <a:gd name="T47" fmla="*/ 98 h 260"/>
                <a:gd name="T48" fmla="*/ 10 w 128"/>
                <a:gd name="T49" fmla="*/ 81 h 260"/>
                <a:gd name="T50" fmla="*/ 18 w 128"/>
                <a:gd name="T51" fmla="*/ 62 h 260"/>
                <a:gd name="T52" fmla="*/ 29 w 128"/>
                <a:gd name="T53" fmla="*/ 47 h 260"/>
                <a:gd name="T54" fmla="*/ 40 w 128"/>
                <a:gd name="T55" fmla="*/ 34 h 260"/>
                <a:gd name="T56" fmla="*/ 56 w 128"/>
                <a:gd name="T57" fmla="*/ 22 h 260"/>
                <a:gd name="T58" fmla="*/ 71 w 128"/>
                <a:gd name="T59" fmla="*/ 13 h 260"/>
                <a:gd name="T60" fmla="*/ 88 w 128"/>
                <a:gd name="T61" fmla="*/ 7 h 260"/>
                <a:gd name="T62" fmla="*/ 107 w 128"/>
                <a:gd name="T63" fmla="*/ 1 h 260"/>
                <a:gd name="T64" fmla="*/ 128 w 128"/>
                <a:gd name="T65" fmla="*/ 0 h 260"/>
                <a:gd name="T66" fmla="*/ 128 w 128"/>
                <a:gd name="T67" fmla="*/ 15 h 260"/>
                <a:gd name="T68" fmla="*/ 128 w 128"/>
                <a:gd name="T69" fmla="*/ 28 h 260"/>
                <a:gd name="T70" fmla="*/ 111 w 128"/>
                <a:gd name="T71" fmla="*/ 28 h 260"/>
                <a:gd name="T72" fmla="*/ 96 w 128"/>
                <a:gd name="T73" fmla="*/ 32 h 260"/>
                <a:gd name="T74" fmla="*/ 82 w 128"/>
                <a:gd name="T75" fmla="*/ 38 h 260"/>
                <a:gd name="T76" fmla="*/ 69 w 128"/>
                <a:gd name="T77" fmla="*/ 45 h 260"/>
                <a:gd name="T78" fmla="*/ 58 w 128"/>
                <a:gd name="T79" fmla="*/ 55 h 260"/>
                <a:gd name="T80" fmla="*/ 46 w 128"/>
                <a:gd name="T81" fmla="*/ 64 h 260"/>
                <a:gd name="T82" fmla="*/ 39 w 128"/>
                <a:gd name="T83" fmla="*/ 77 h 260"/>
                <a:gd name="T84" fmla="*/ 33 w 128"/>
                <a:gd name="T85" fmla="*/ 91 h 260"/>
                <a:gd name="T86" fmla="*/ 27 w 128"/>
                <a:gd name="T87" fmla="*/ 104 h 260"/>
                <a:gd name="T88" fmla="*/ 25 w 128"/>
                <a:gd name="T89" fmla="*/ 121 h 260"/>
                <a:gd name="T90" fmla="*/ 25 w 128"/>
                <a:gd name="T91" fmla="*/ 13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60">
                  <a:moveTo>
                    <a:pt x="25" y="131"/>
                  </a:moveTo>
                  <a:lnTo>
                    <a:pt x="25" y="134"/>
                  </a:lnTo>
                  <a:lnTo>
                    <a:pt x="25" y="140"/>
                  </a:lnTo>
                  <a:lnTo>
                    <a:pt x="25" y="144"/>
                  </a:lnTo>
                  <a:lnTo>
                    <a:pt x="25" y="150"/>
                  </a:lnTo>
                  <a:lnTo>
                    <a:pt x="25" y="153"/>
                  </a:lnTo>
                  <a:lnTo>
                    <a:pt x="27" y="159"/>
                  </a:lnTo>
                  <a:lnTo>
                    <a:pt x="29" y="163"/>
                  </a:lnTo>
                  <a:lnTo>
                    <a:pt x="31" y="169"/>
                  </a:lnTo>
                  <a:lnTo>
                    <a:pt x="33" y="171"/>
                  </a:lnTo>
                  <a:lnTo>
                    <a:pt x="35" y="174"/>
                  </a:lnTo>
                  <a:lnTo>
                    <a:pt x="37" y="180"/>
                  </a:lnTo>
                  <a:lnTo>
                    <a:pt x="39" y="184"/>
                  </a:lnTo>
                  <a:lnTo>
                    <a:pt x="40" y="188"/>
                  </a:lnTo>
                  <a:lnTo>
                    <a:pt x="44" y="191"/>
                  </a:lnTo>
                  <a:lnTo>
                    <a:pt x="46" y="193"/>
                  </a:lnTo>
                  <a:lnTo>
                    <a:pt x="50" y="199"/>
                  </a:lnTo>
                  <a:lnTo>
                    <a:pt x="56" y="205"/>
                  </a:lnTo>
                  <a:lnTo>
                    <a:pt x="61" y="210"/>
                  </a:lnTo>
                  <a:lnTo>
                    <a:pt x="65" y="212"/>
                  </a:lnTo>
                  <a:lnTo>
                    <a:pt x="69" y="216"/>
                  </a:lnTo>
                  <a:lnTo>
                    <a:pt x="73" y="218"/>
                  </a:lnTo>
                  <a:lnTo>
                    <a:pt x="77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0" y="226"/>
                  </a:lnTo>
                  <a:lnTo>
                    <a:pt x="94" y="228"/>
                  </a:lnTo>
                  <a:lnTo>
                    <a:pt x="97" y="229"/>
                  </a:lnTo>
                  <a:lnTo>
                    <a:pt x="101" y="231"/>
                  </a:lnTo>
                  <a:lnTo>
                    <a:pt x="107" y="231"/>
                  </a:lnTo>
                  <a:lnTo>
                    <a:pt x="111" y="233"/>
                  </a:lnTo>
                  <a:lnTo>
                    <a:pt x="113" y="239"/>
                  </a:lnTo>
                  <a:lnTo>
                    <a:pt x="113" y="247"/>
                  </a:lnTo>
                  <a:lnTo>
                    <a:pt x="113" y="252"/>
                  </a:lnTo>
                  <a:lnTo>
                    <a:pt x="113" y="260"/>
                  </a:lnTo>
                  <a:lnTo>
                    <a:pt x="107" y="258"/>
                  </a:lnTo>
                  <a:lnTo>
                    <a:pt x="101" y="258"/>
                  </a:lnTo>
                  <a:lnTo>
                    <a:pt x="96" y="256"/>
                  </a:lnTo>
                  <a:lnTo>
                    <a:pt x="90" y="254"/>
                  </a:lnTo>
                  <a:lnTo>
                    <a:pt x="84" y="252"/>
                  </a:lnTo>
                  <a:lnTo>
                    <a:pt x="78" y="250"/>
                  </a:lnTo>
                  <a:lnTo>
                    <a:pt x="73" y="248"/>
                  </a:lnTo>
                  <a:lnTo>
                    <a:pt x="69" y="247"/>
                  </a:lnTo>
                  <a:lnTo>
                    <a:pt x="63" y="243"/>
                  </a:lnTo>
                  <a:lnTo>
                    <a:pt x="58" y="239"/>
                  </a:lnTo>
                  <a:lnTo>
                    <a:pt x="52" y="235"/>
                  </a:lnTo>
                  <a:lnTo>
                    <a:pt x="48" y="233"/>
                  </a:lnTo>
                  <a:lnTo>
                    <a:pt x="44" y="229"/>
                  </a:lnTo>
                  <a:lnTo>
                    <a:pt x="40" y="224"/>
                  </a:lnTo>
                  <a:lnTo>
                    <a:pt x="35" y="220"/>
                  </a:lnTo>
                  <a:lnTo>
                    <a:pt x="33" y="218"/>
                  </a:lnTo>
                  <a:lnTo>
                    <a:pt x="29" y="212"/>
                  </a:lnTo>
                  <a:lnTo>
                    <a:pt x="23" y="209"/>
                  </a:lnTo>
                  <a:lnTo>
                    <a:pt x="21" y="203"/>
                  </a:lnTo>
                  <a:lnTo>
                    <a:pt x="18" y="199"/>
                  </a:lnTo>
                  <a:lnTo>
                    <a:pt x="14" y="193"/>
                  </a:lnTo>
                  <a:lnTo>
                    <a:pt x="12" y="188"/>
                  </a:lnTo>
                  <a:lnTo>
                    <a:pt x="10" y="182"/>
                  </a:lnTo>
                  <a:lnTo>
                    <a:pt x="8" y="178"/>
                  </a:lnTo>
                  <a:lnTo>
                    <a:pt x="6" y="172"/>
                  </a:lnTo>
                  <a:lnTo>
                    <a:pt x="4" y="167"/>
                  </a:lnTo>
                  <a:lnTo>
                    <a:pt x="2" y="161"/>
                  </a:lnTo>
                  <a:lnTo>
                    <a:pt x="2" y="155"/>
                  </a:lnTo>
                  <a:lnTo>
                    <a:pt x="0" y="150"/>
                  </a:lnTo>
                  <a:lnTo>
                    <a:pt x="0" y="142"/>
                  </a:lnTo>
                  <a:lnTo>
                    <a:pt x="0" y="136"/>
                  </a:lnTo>
                  <a:lnTo>
                    <a:pt x="0" y="131"/>
                  </a:lnTo>
                  <a:lnTo>
                    <a:pt x="0" y="123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2" y="104"/>
                  </a:lnTo>
                  <a:lnTo>
                    <a:pt x="2" y="98"/>
                  </a:lnTo>
                  <a:lnTo>
                    <a:pt x="4" y="93"/>
                  </a:lnTo>
                  <a:lnTo>
                    <a:pt x="6" y="85"/>
                  </a:lnTo>
                  <a:lnTo>
                    <a:pt x="10" y="81"/>
                  </a:lnTo>
                  <a:lnTo>
                    <a:pt x="12" y="74"/>
                  </a:lnTo>
                  <a:lnTo>
                    <a:pt x="14" y="68"/>
                  </a:lnTo>
                  <a:lnTo>
                    <a:pt x="18" y="62"/>
                  </a:lnTo>
                  <a:lnTo>
                    <a:pt x="21" y="58"/>
                  </a:lnTo>
                  <a:lnTo>
                    <a:pt x="23" y="53"/>
                  </a:lnTo>
                  <a:lnTo>
                    <a:pt x="29" y="47"/>
                  </a:lnTo>
                  <a:lnTo>
                    <a:pt x="33" y="43"/>
                  </a:lnTo>
                  <a:lnTo>
                    <a:pt x="37" y="39"/>
                  </a:lnTo>
                  <a:lnTo>
                    <a:pt x="40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6" y="22"/>
                  </a:lnTo>
                  <a:lnTo>
                    <a:pt x="59" y="19"/>
                  </a:lnTo>
                  <a:lnTo>
                    <a:pt x="65" y="17"/>
                  </a:lnTo>
                  <a:lnTo>
                    <a:pt x="71" y="13"/>
                  </a:lnTo>
                  <a:lnTo>
                    <a:pt x="77" y="11"/>
                  </a:lnTo>
                  <a:lnTo>
                    <a:pt x="82" y="9"/>
                  </a:lnTo>
                  <a:lnTo>
                    <a:pt x="88" y="7"/>
                  </a:lnTo>
                  <a:lnTo>
                    <a:pt x="96" y="5"/>
                  </a:lnTo>
                  <a:lnTo>
                    <a:pt x="101" y="3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28" y="5"/>
                  </a:lnTo>
                  <a:lnTo>
                    <a:pt x="128" y="13"/>
                  </a:lnTo>
                  <a:lnTo>
                    <a:pt x="128" y="15"/>
                  </a:lnTo>
                  <a:lnTo>
                    <a:pt x="128" y="19"/>
                  </a:lnTo>
                  <a:lnTo>
                    <a:pt x="128" y="22"/>
                  </a:lnTo>
                  <a:lnTo>
                    <a:pt x="128" y="28"/>
                  </a:lnTo>
                  <a:lnTo>
                    <a:pt x="120" y="28"/>
                  </a:lnTo>
                  <a:lnTo>
                    <a:pt x="116" y="28"/>
                  </a:lnTo>
                  <a:lnTo>
                    <a:pt x="111" y="28"/>
                  </a:lnTo>
                  <a:lnTo>
                    <a:pt x="107" y="30"/>
                  </a:lnTo>
                  <a:lnTo>
                    <a:pt x="101" y="30"/>
                  </a:lnTo>
                  <a:lnTo>
                    <a:pt x="96" y="32"/>
                  </a:lnTo>
                  <a:lnTo>
                    <a:pt x="90" y="34"/>
                  </a:lnTo>
                  <a:lnTo>
                    <a:pt x="86" y="36"/>
                  </a:lnTo>
                  <a:lnTo>
                    <a:pt x="82" y="38"/>
                  </a:lnTo>
                  <a:lnTo>
                    <a:pt x="77" y="39"/>
                  </a:lnTo>
                  <a:lnTo>
                    <a:pt x="73" y="41"/>
                  </a:lnTo>
                  <a:lnTo>
                    <a:pt x="69" y="45"/>
                  </a:lnTo>
                  <a:lnTo>
                    <a:pt x="65" y="47"/>
                  </a:lnTo>
                  <a:lnTo>
                    <a:pt x="61" y="51"/>
                  </a:lnTo>
                  <a:lnTo>
                    <a:pt x="58" y="55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6" y="64"/>
                  </a:lnTo>
                  <a:lnTo>
                    <a:pt x="44" y="68"/>
                  </a:lnTo>
                  <a:lnTo>
                    <a:pt x="42" y="74"/>
                  </a:lnTo>
                  <a:lnTo>
                    <a:pt x="39" y="77"/>
                  </a:lnTo>
                  <a:lnTo>
                    <a:pt x="37" y="81"/>
                  </a:lnTo>
                  <a:lnTo>
                    <a:pt x="35" y="85"/>
                  </a:lnTo>
                  <a:lnTo>
                    <a:pt x="33" y="91"/>
                  </a:lnTo>
                  <a:lnTo>
                    <a:pt x="31" y="95"/>
                  </a:lnTo>
                  <a:lnTo>
                    <a:pt x="29" y="100"/>
                  </a:lnTo>
                  <a:lnTo>
                    <a:pt x="27" y="104"/>
                  </a:lnTo>
                  <a:lnTo>
                    <a:pt x="25" y="110"/>
                  </a:lnTo>
                  <a:lnTo>
                    <a:pt x="25" y="114"/>
                  </a:lnTo>
                  <a:lnTo>
                    <a:pt x="25" y="121"/>
                  </a:lnTo>
                  <a:lnTo>
                    <a:pt x="25" y="125"/>
                  </a:lnTo>
                  <a:lnTo>
                    <a:pt x="25" y="131"/>
                  </a:lnTo>
                  <a:lnTo>
                    <a:pt x="25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234"/>
            <p:cNvSpPr>
              <a:spLocks/>
            </p:cNvSpPr>
            <p:nvPr/>
          </p:nvSpPr>
          <p:spPr bwMode="auto">
            <a:xfrm>
              <a:off x="6269766" y="3886069"/>
              <a:ext cx="312629" cy="586017"/>
            </a:xfrm>
            <a:custGeom>
              <a:avLst/>
              <a:gdLst>
                <a:gd name="T0" fmla="*/ 0 w 129"/>
                <a:gd name="T1" fmla="*/ 19 h 258"/>
                <a:gd name="T2" fmla="*/ 0 w 129"/>
                <a:gd name="T3" fmla="*/ 5 h 258"/>
                <a:gd name="T4" fmla="*/ 11 w 129"/>
                <a:gd name="T5" fmla="*/ 0 h 258"/>
                <a:gd name="T6" fmla="*/ 30 w 129"/>
                <a:gd name="T7" fmla="*/ 3 h 258"/>
                <a:gd name="T8" fmla="*/ 49 w 129"/>
                <a:gd name="T9" fmla="*/ 9 h 258"/>
                <a:gd name="T10" fmla="*/ 65 w 129"/>
                <a:gd name="T11" fmla="*/ 19 h 258"/>
                <a:gd name="T12" fmla="*/ 82 w 129"/>
                <a:gd name="T13" fmla="*/ 30 h 258"/>
                <a:gd name="T14" fmla="*/ 93 w 129"/>
                <a:gd name="T15" fmla="*/ 41 h 258"/>
                <a:gd name="T16" fmla="*/ 106 w 129"/>
                <a:gd name="T17" fmla="*/ 57 h 258"/>
                <a:gd name="T18" fmla="*/ 114 w 129"/>
                <a:gd name="T19" fmla="*/ 74 h 258"/>
                <a:gd name="T20" fmla="*/ 122 w 129"/>
                <a:gd name="T21" fmla="*/ 93 h 258"/>
                <a:gd name="T22" fmla="*/ 125 w 129"/>
                <a:gd name="T23" fmla="*/ 110 h 258"/>
                <a:gd name="T24" fmla="*/ 129 w 129"/>
                <a:gd name="T25" fmla="*/ 131 h 258"/>
                <a:gd name="T26" fmla="*/ 127 w 129"/>
                <a:gd name="T27" fmla="*/ 148 h 258"/>
                <a:gd name="T28" fmla="*/ 124 w 129"/>
                <a:gd name="T29" fmla="*/ 165 h 258"/>
                <a:gd name="T30" fmla="*/ 118 w 129"/>
                <a:gd name="T31" fmla="*/ 180 h 258"/>
                <a:gd name="T32" fmla="*/ 110 w 129"/>
                <a:gd name="T33" fmla="*/ 195 h 258"/>
                <a:gd name="T34" fmla="*/ 101 w 129"/>
                <a:gd name="T35" fmla="*/ 209 h 258"/>
                <a:gd name="T36" fmla="*/ 91 w 129"/>
                <a:gd name="T37" fmla="*/ 222 h 258"/>
                <a:gd name="T38" fmla="*/ 78 w 129"/>
                <a:gd name="T39" fmla="*/ 231 h 258"/>
                <a:gd name="T40" fmla="*/ 65 w 129"/>
                <a:gd name="T41" fmla="*/ 241 h 258"/>
                <a:gd name="T42" fmla="*/ 49 w 129"/>
                <a:gd name="T43" fmla="*/ 248 h 258"/>
                <a:gd name="T44" fmla="*/ 34 w 129"/>
                <a:gd name="T45" fmla="*/ 256 h 258"/>
                <a:gd name="T46" fmla="*/ 23 w 129"/>
                <a:gd name="T47" fmla="*/ 250 h 258"/>
                <a:gd name="T48" fmla="*/ 23 w 129"/>
                <a:gd name="T49" fmla="*/ 231 h 258"/>
                <a:gd name="T50" fmla="*/ 34 w 129"/>
                <a:gd name="T51" fmla="*/ 228 h 258"/>
                <a:gd name="T52" fmla="*/ 46 w 129"/>
                <a:gd name="T53" fmla="*/ 222 h 258"/>
                <a:gd name="T54" fmla="*/ 61 w 129"/>
                <a:gd name="T55" fmla="*/ 212 h 258"/>
                <a:gd name="T56" fmla="*/ 80 w 129"/>
                <a:gd name="T57" fmla="*/ 193 h 258"/>
                <a:gd name="T58" fmla="*/ 91 w 129"/>
                <a:gd name="T59" fmla="*/ 176 h 258"/>
                <a:gd name="T60" fmla="*/ 95 w 129"/>
                <a:gd name="T61" fmla="*/ 165 h 258"/>
                <a:gd name="T62" fmla="*/ 99 w 129"/>
                <a:gd name="T63" fmla="*/ 152 h 258"/>
                <a:gd name="T64" fmla="*/ 103 w 129"/>
                <a:gd name="T65" fmla="*/ 140 h 258"/>
                <a:gd name="T66" fmla="*/ 103 w 129"/>
                <a:gd name="T67" fmla="*/ 125 h 258"/>
                <a:gd name="T68" fmla="*/ 101 w 129"/>
                <a:gd name="T69" fmla="*/ 110 h 258"/>
                <a:gd name="T70" fmla="*/ 95 w 129"/>
                <a:gd name="T71" fmla="*/ 95 h 258"/>
                <a:gd name="T72" fmla="*/ 89 w 129"/>
                <a:gd name="T73" fmla="*/ 81 h 258"/>
                <a:gd name="T74" fmla="*/ 80 w 129"/>
                <a:gd name="T75" fmla="*/ 68 h 258"/>
                <a:gd name="T76" fmla="*/ 72 w 129"/>
                <a:gd name="T77" fmla="*/ 57 h 258"/>
                <a:gd name="T78" fmla="*/ 61 w 129"/>
                <a:gd name="T79" fmla="*/ 47 h 258"/>
                <a:gd name="T80" fmla="*/ 47 w 129"/>
                <a:gd name="T81" fmla="*/ 39 h 258"/>
                <a:gd name="T82" fmla="*/ 34 w 129"/>
                <a:gd name="T83" fmla="*/ 32 h 258"/>
                <a:gd name="T84" fmla="*/ 19 w 129"/>
                <a:gd name="T85" fmla="*/ 28 h 258"/>
                <a:gd name="T86" fmla="*/ 4 w 129"/>
                <a:gd name="T87" fmla="*/ 2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" h="258">
                  <a:moveTo>
                    <a:pt x="0" y="28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5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5" y="1"/>
                  </a:lnTo>
                  <a:lnTo>
                    <a:pt x="30" y="3"/>
                  </a:lnTo>
                  <a:lnTo>
                    <a:pt x="36" y="5"/>
                  </a:lnTo>
                  <a:lnTo>
                    <a:pt x="44" y="7"/>
                  </a:lnTo>
                  <a:lnTo>
                    <a:pt x="49" y="9"/>
                  </a:lnTo>
                  <a:lnTo>
                    <a:pt x="55" y="11"/>
                  </a:lnTo>
                  <a:lnTo>
                    <a:pt x="61" y="15"/>
                  </a:lnTo>
                  <a:lnTo>
                    <a:pt x="65" y="19"/>
                  </a:lnTo>
                  <a:lnTo>
                    <a:pt x="70" y="22"/>
                  </a:lnTo>
                  <a:lnTo>
                    <a:pt x="76" y="26"/>
                  </a:lnTo>
                  <a:lnTo>
                    <a:pt x="82" y="30"/>
                  </a:lnTo>
                  <a:lnTo>
                    <a:pt x="85" y="34"/>
                  </a:lnTo>
                  <a:lnTo>
                    <a:pt x="91" y="38"/>
                  </a:lnTo>
                  <a:lnTo>
                    <a:pt x="93" y="41"/>
                  </a:lnTo>
                  <a:lnTo>
                    <a:pt x="97" y="47"/>
                  </a:lnTo>
                  <a:lnTo>
                    <a:pt x="103" y="53"/>
                  </a:lnTo>
                  <a:lnTo>
                    <a:pt x="106" y="57"/>
                  </a:lnTo>
                  <a:lnTo>
                    <a:pt x="108" y="62"/>
                  </a:lnTo>
                  <a:lnTo>
                    <a:pt x="112" y="68"/>
                  </a:lnTo>
                  <a:lnTo>
                    <a:pt x="114" y="74"/>
                  </a:lnTo>
                  <a:lnTo>
                    <a:pt x="118" y="79"/>
                  </a:lnTo>
                  <a:lnTo>
                    <a:pt x="120" y="85"/>
                  </a:lnTo>
                  <a:lnTo>
                    <a:pt x="122" y="93"/>
                  </a:lnTo>
                  <a:lnTo>
                    <a:pt x="124" y="98"/>
                  </a:lnTo>
                  <a:lnTo>
                    <a:pt x="125" y="104"/>
                  </a:lnTo>
                  <a:lnTo>
                    <a:pt x="125" y="110"/>
                  </a:lnTo>
                  <a:lnTo>
                    <a:pt x="127" y="117"/>
                  </a:lnTo>
                  <a:lnTo>
                    <a:pt x="129" y="123"/>
                  </a:lnTo>
                  <a:lnTo>
                    <a:pt x="129" y="131"/>
                  </a:lnTo>
                  <a:lnTo>
                    <a:pt x="129" y="136"/>
                  </a:lnTo>
                  <a:lnTo>
                    <a:pt x="127" y="142"/>
                  </a:lnTo>
                  <a:lnTo>
                    <a:pt x="127" y="148"/>
                  </a:lnTo>
                  <a:lnTo>
                    <a:pt x="125" y="153"/>
                  </a:lnTo>
                  <a:lnTo>
                    <a:pt x="125" y="159"/>
                  </a:lnTo>
                  <a:lnTo>
                    <a:pt x="124" y="165"/>
                  </a:lnTo>
                  <a:lnTo>
                    <a:pt x="122" y="171"/>
                  </a:lnTo>
                  <a:lnTo>
                    <a:pt x="122" y="174"/>
                  </a:lnTo>
                  <a:lnTo>
                    <a:pt x="118" y="180"/>
                  </a:lnTo>
                  <a:lnTo>
                    <a:pt x="116" y="186"/>
                  </a:lnTo>
                  <a:lnTo>
                    <a:pt x="114" y="190"/>
                  </a:lnTo>
                  <a:lnTo>
                    <a:pt x="110" y="195"/>
                  </a:lnTo>
                  <a:lnTo>
                    <a:pt x="106" y="199"/>
                  </a:lnTo>
                  <a:lnTo>
                    <a:pt x="105" y="205"/>
                  </a:lnTo>
                  <a:lnTo>
                    <a:pt x="101" y="209"/>
                  </a:lnTo>
                  <a:lnTo>
                    <a:pt x="99" y="214"/>
                  </a:lnTo>
                  <a:lnTo>
                    <a:pt x="95" y="218"/>
                  </a:lnTo>
                  <a:lnTo>
                    <a:pt x="91" y="222"/>
                  </a:lnTo>
                  <a:lnTo>
                    <a:pt x="85" y="224"/>
                  </a:lnTo>
                  <a:lnTo>
                    <a:pt x="82" y="229"/>
                  </a:lnTo>
                  <a:lnTo>
                    <a:pt x="78" y="231"/>
                  </a:lnTo>
                  <a:lnTo>
                    <a:pt x="74" y="235"/>
                  </a:lnTo>
                  <a:lnTo>
                    <a:pt x="68" y="239"/>
                  </a:lnTo>
                  <a:lnTo>
                    <a:pt x="65" y="241"/>
                  </a:lnTo>
                  <a:lnTo>
                    <a:pt x="59" y="245"/>
                  </a:lnTo>
                  <a:lnTo>
                    <a:pt x="55" y="247"/>
                  </a:lnTo>
                  <a:lnTo>
                    <a:pt x="49" y="248"/>
                  </a:lnTo>
                  <a:lnTo>
                    <a:pt x="44" y="252"/>
                  </a:lnTo>
                  <a:lnTo>
                    <a:pt x="40" y="252"/>
                  </a:lnTo>
                  <a:lnTo>
                    <a:pt x="34" y="256"/>
                  </a:lnTo>
                  <a:lnTo>
                    <a:pt x="28" y="256"/>
                  </a:lnTo>
                  <a:lnTo>
                    <a:pt x="23" y="258"/>
                  </a:lnTo>
                  <a:lnTo>
                    <a:pt x="23" y="250"/>
                  </a:lnTo>
                  <a:lnTo>
                    <a:pt x="23" y="243"/>
                  </a:lnTo>
                  <a:lnTo>
                    <a:pt x="23" y="237"/>
                  </a:lnTo>
                  <a:lnTo>
                    <a:pt x="23" y="231"/>
                  </a:lnTo>
                  <a:lnTo>
                    <a:pt x="27" y="229"/>
                  </a:lnTo>
                  <a:lnTo>
                    <a:pt x="30" y="228"/>
                  </a:lnTo>
                  <a:lnTo>
                    <a:pt x="34" y="228"/>
                  </a:lnTo>
                  <a:lnTo>
                    <a:pt x="40" y="226"/>
                  </a:lnTo>
                  <a:lnTo>
                    <a:pt x="42" y="224"/>
                  </a:lnTo>
                  <a:lnTo>
                    <a:pt x="46" y="222"/>
                  </a:lnTo>
                  <a:lnTo>
                    <a:pt x="51" y="220"/>
                  </a:lnTo>
                  <a:lnTo>
                    <a:pt x="55" y="218"/>
                  </a:lnTo>
                  <a:lnTo>
                    <a:pt x="61" y="212"/>
                  </a:lnTo>
                  <a:lnTo>
                    <a:pt x="66" y="207"/>
                  </a:lnTo>
                  <a:lnTo>
                    <a:pt x="74" y="201"/>
                  </a:lnTo>
                  <a:lnTo>
                    <a:pt x="80" y="193"/>
                  </a:lnTo>
                  <a:lnTo>
                    <a:pt x="84" y="188"/>
                  </a:lnTo>
                  <a:lnTo>
                    <a:pt x="89" y="180"/>
                  </a:lnTo>
                  <a:lnTo>
                    <a:pt x="91" y="176"/>
                  </a:lnTo>
                  <a:lnTo>
                    <a:pt x="93" y="172"/>
                  </a:lnTo>
                  <a:lnTo>
                    <a:pt x="93" y="169"/>
                  </a:lnTo>
                  <a:lnTo>
                    <a:pt x="95" y="165"/>
                  </a:lnTo>
                  <a:lnTo>
                    <a:pt x="97" y="161"/>
                  </a:lnTo>
                  <a:lnTo>
                    <a:pt x="97" y="155"/>
                  </a:lnTo>
                  <a:lnTo>
                    <a:pt x="99" y="152"/>
                  </a:lnTo>
                  <a:lnTo>
                    <a:pt x="101" y="148"/>
                  </a:lnTo>
                  <a:lnTo>
                    <a:pt x="101" y="144"/>
                  </a:lnTo>
                  <a:lnTo>
                    <a:pt x="103" y="140"/>
                  </a:lnTo>
                  <a:lnTo>
                    <a:pt x="103" y="134"/>
                  </a:lnTo>
                  <a:lnTo>
                    <a:pt x="103" y="131"/>
                  </a:lnTo>
                  <a:lnTo>
                    <a:pt x="103" y="125"/>
                  </a:lnTo>
                  <a:lnTo>
                    <a:pt x="101" y="119"/>
                  </a:lnTo>
                  <a:lnTo>
                    <a:pt x="101" y="114"/>
                  </a:lnTo>
                  <a:lnTo>
                    <a:pt x="101" y="110"/>
                  </a:lnTo>
                  <a:lnTo>
                    <a:pt x="99" y="104"/>
                  </a:lnTo>
                  <a:lnTo>
                    <a:pt x="97" y="100"/>
                  </a:lnTo>
                  <a:lnTo>
                    <a:pt x="95" y="95"/>
                  </a:lnTo>
                  <a:lnTo>
                    <a:pt x="93" y="91"/>
                  </a:lnTo>
                  <a:lnTo>
                    <a:pt x="91" y="85"/>
                  </a:lnTo>
                  <a:lnTo>
                    <a:pt x="89" y="81"/>
                  </a:lnTo>
                  <a:lnTo>
                    <a:pt x="85" y="76"/>
                  </a:lnTo>
                  <a:lnTo>
                    <a:pt x="84" y="72"/>
                  </a:lnTo>
                  <a:lnTo>
                    <a:pt x="80" y="68"/>
                  </a:lnTo>
                  <a:lnTo>
                    <a:pt x="78" y="64"/>
                  </a:lnTo>
                  <a:lnTo>
                    <a:pt x="74" y="60"/>
                  </a:lnTo>
                  <a:lnTo>
                    <a:pt x="72" y="57"/>
                  </a:lnTo>
                  <a:lnTo>
                    <a:pt x="68" y="53"/>
                  </a:lnTo>
                  <a:lnTo>
                    <a:pt x="65" y="49"/>
                  </a:lnTo>
                  <a:lnTo>
                    <a:pt x="61" y="47"/>
                  </a:lnTo>
                  <a:lnTo>
                    <a:pt x="57" y="45"/>
                  </a:lnTo>
                  <a:lnTo>
                    <a:pt x="51" y="41"/>
                  </a:lnTo>
                  <a:lnTo>
                    <a:pt x="47" y="39"/>
                  </a:lnTo>
                  <a:lnTo>
                    <a:pt x="44" y="38"/>
                  </a:lnTo>
                  <a:lnTo>
                    <a:pt x="40" y="36"/>
                  </a:lnTo>
                  <a:lnTo>
                    <a:pt x="34" y="32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19" y="28"/>
                  </a:lnTo>
                  <a:lnTo>
                    <a:pt x="13" y="28"/>
                  </a:lnTo>
                  <a:lnTo>
                    <a:pt x="9" y="28"/>
                  </a:lnTo>
                  <a:lnTo>
                    <a:pt x="4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237"/>
            <p:cNvSpPr>
              <a:spLocks/>
            </p:cNvSpPr>
            <p:nvPr/>
          </p:nvSpPr>
          <p:spPr bwMode="auto">
            <a:xfrm>
              <a:off x="6847337" y="4240825"/>
              <a:ext cx="175133" cy="112263"/>
            </a:xfrm>
            <a:custGeom>
              <a:avLst/>
              <a:gdLst>
                <a:gd name="T0" fmla="*/ 19 w 78"/>
                <a:gd name="T1" fmla="*/ 50 h 50"/>
                <a:gd name="T2" fmla="*/ 13 w 78"/>
                <a:gd name="T3" fmla="*/ 48 h 50"/>
                <a:gd name="T4" fmla="*/ 9 w 78"/>
                <a:gd name="T5" fmla="*/ 46 h 50"/>
                <a:gd name="T6" fmla="*/ 4 w 78"/>
                <a:gd name="T7" fmla="*/ 44 h 50"/>
                <a:gd name="T8" fmla="*/ 0 w 78"/>
                <a:gd name="T9" fmla="*/ 42 h 50"/>
                <a:gd name="T10" fmla="*/ 2 w 78"/>
                <a:gd name="T11" fmla="*/ 36 h 50"/>
                <a:gd name="T12" fmla="*/ 6 w 78"/>
                <a:gd name="T13" fmla="*/ 33 h 50"/>
                <a:gd name="T14" fmla="*/ 9 w 78"/>
                <a:gd name="T15" fmla="*/ 29 h 50"/>
                <a:gd name="T16" fmla="*/ 13 w 78"/>
                <a:gd name="T17" fmla="*/ 25 h 50"/>
                <a:gd name="T18" fmla="*/ 17 w 78"/>
                <a:gd name="T19" fmla="*/ 21 h 50"/>
                <a:gd name="T20" fmla="*/ 23 w 78"/>
                <a:gd name="T21" fmla="*/ 17 h 50"/>
                <a:gd name="T22" fmla="*/ 27 w 78"/>
                <a:gd name="T23" fmla="*/ 15 h 50"/>
                <a:gd name="T24" fmla="*/ 32 w 78"/>
                <a:gd name="T25" fmla="*/ 14 h 50"/>
                <a:gd name="T26" fmla="*/ 36 w 78"/>
                <a:gd name="T27" fmla="*/ 10 h 50"/>
                <a:gd name="T28" fmla="*/ 42 w 78"/>
                <a:gd name="T29" fmla="*/ 8 h 50"/>
                <a:gd name="T30" fmla="*/ 48 w 78"/>
                <a:gd name="T31" fmla="*/ 6 h 50"/>
                <a:gd name="T32" fmla="*/ 53 w 78"/>
                <a:gd name="T33" fmla="*/ 4 h 50"/>
                <a:gd name="T34" fmla="*/ 59 w 78"/>
                <a:gd name="T35" fmla="*/ 2 h 50"/>
                <a:gd name="T36" fmla="*/ 65 w 78"/>
                <a:gd name="T37" fmla="*/ 2 h 50"/>
                <a:gd name="T38" fmla="*/ 70 w 78"/>
                <a:gd name="T39" fmla="*/ 0 h 50"/>
                <a:gd name="T40" fmla="*/ 78 w 78"/>
                <a:gd name="T41" fmla="*/ 0 h 50"/>
                <a:gd name="T42" fmla="*/ 78 w 78"/>
                <a:gd name="T43" fmla="*/ 4 h 50"/>
                <a:gd name="T44" fmla="*/ 78 w 78"/>
                <a:gd name="T45" fmla="*/ 10 h 50"/>
                <a:gd name="T46" fmla="*/ 78 w 78"/>
                <a:gd name="T47" fmla="*/ 15 h 50"/>
                <a:gd name="T48" fmla="*/ 78 w 78"/>
                <a:gd name="T49" fmla="*/ 21 h 50"/>
                <a:gd name="T50" fmla="*/ 72 w 78"/>
                <a:gd name="T51" fmla="*/ 21 h 50"/>
                <a:gd name="T52" fmla="*/ 68 w 78"/>
                <a:gd name="T53" fmla="*/ 21 h 50"/>
                <a:gd name="T54" fmla="*/ 63 w 78"/>
                <a:gd name="T55" fmla="*/ 23 h 50"/>
                <a:gd name="T56" fmla="*/ 59 w 78"/>
                <a:gd name="T57" fmla="*/ 23 h 50"/>
                <a:gd name="T58" fmla="*/ 55 w 78"/>
                <a:gd name="T59" fmla="*/ 23 h 50"/>
                <a:gd name="T60" fmla="*/ 51 w 78"/>
                <a:gd name="T61" fmla="*/ 25 h 50"/>
                <a:gd name="T62" fmla="*/ 48 w 78"/>
                <a:gd name="T63" fmla="*/ 27 h 50"/>
                <a:gd name="T64" fmla="*/ 44 w 78"/>
                <a:gd name="T65" fmla="*/ 29 h 50"/>
                <a:gd name="T66" fmla="*/ 40 w 78"/>
                <a:gd name="T67" fmla="*/ 31 h 50"/>
                <a:gd name="T68" fmla="*/ 36 w 78"/>
                <a:gd name="T69" fmla="*/ 33 h 50"/>
                <a:gd name="T70" fmla="*/ 32 w 78"/>
                <a:gd name="T71" fmla="*/ 34 h 50"/>
                <a:gd name="T72" fmla="*/ 29 w 78"/>
                <a:gd name="T73" fmla="*/ 38 h 50"/>
                <a:gd name="T74" fmla="*/ 23 w 78"/>
                <a:gd name="T75" fmla="*/ 44 h 50"/>
                <a:gd name="T76" fmla="*/ 19 w 78"/>
                <a:gd name="T77" fmla="*/ 50 h 50"/>
                <a:gd name="T78" fmla="*/ 19 w 78"/>
                <a:gd name="T7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8" h="50">
                  <a:moveTo>
                    <a:pt x="19" y="50"/>
                  </a:moveTo>
                  <a:lnTo>
                    <a:pt x="13" y="48"/>
                  </a:lnTo>
                  <a:lnTo>
                    <a:pt x="9" y="46"/>
                  </a:lnTo>
                  <a:lnTo>
                    <a:pt x="4" y="44"/>
                  </a:lnTo>
                  <a:lnTo>
                    <a:pt x="0" y="42"/>
                  </a:lnTo>
                  <a:lnTo>
                    <a:pt x="2" y="36"/>
                  </a:lnTo>
                  <a:lnTo>
                    <a:pt x="6" y="33"/>
                  </a:lnTo>
                  <a:lnTo>
                    <a:pt x="9" y="29"/>
                  </a:lnTo>
                  <a:lnTo>
                    <a:pt x="13" y="25"/>
                  </a:lnTo>
                  <a:lnTo>
                    <a:pt x="17" y="21"/>
                  </a:lnTo>
                  <a:lnTo>
                    <a:pt x="23" y="17"/>
                  </a:lnTo>
                  <a:lnTo>
                    <a:pt x="27" y="15"/>
                  </a:lnTo>
                  <a:lnTo>
                    <a:pt x="32" y="14"/>
                  </a:lnTo>
                  <a:lnTo>
                    <a:pt x="36" y="10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8" y="10"/>
                  </a:lnTo>
                  <a:lnTo>
                    <a:pt x="78" y="15"/>
                  </a:lnTo>
                  <a:lnTo>
                    <a:pt x="78" y="21"/>
                  </a:lnTo>
                  <a:lnTo>
                    <a:pt x="72" y="21"/>
                  </a:lnTo>
                  <a:lnTo>
                    <a:pt x="68" y="21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5" y="23"/>
                  </a:lnTo>
                  <a:lnTo>
                    <a:pt x="51" y="25"/>
                  </a:lnTo>
                  <a:lnTo>
                    <a:pt x="48" y="27"/>
                  </a:lnTo>
                  <a:lnTo>
                    <a:pt x="44" y="29"/>
                  </a:lnTo>
                  <a:lnTo>
                    <a:pt x="40" y="31"/>
                  </a:lnTo>
                  <a:lnTo>
                    <a:pt x="36" y="33"/>
                  </a:lnTo>
                  <a:lnTo>
                    <a:pt x="32" y="34"/>
                  </a:lnTo>
                  <a:lnTo>
                    <a:pt x="29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9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238"/>
            <p:cNvSpPr>
              <a:spLocks/>
            </p:cNvSpPr>
            <p:nvPr/>
          </p:nvSpPr>
          <p:spPr bwMode="auto">
            <a:xfrm>
              <a:off x="6806921" y="4429427"/>
              <a:ext cx="215547" cy="251470"/>
            </a:xfrm>
            <a:custGeom>
              <a:avLst/>
              <a:gdLst>
                <a:gd name="T0" fmla="*/ 21 w 97"/>
                <a:gd name="T1" fmla="*/ 23 h 112"/>
                <a:gd name="T2" fmla="*/ 23 w 97"/>
                <a:gd name="T3" fmla="*/ 36 h 112"/>
                <a:gd name="T4" fmla="*/ 28 w 97"/>
                <a:gd name="T5" fmla="*/ 49 h 112"/>
                <a:gd name="T6" fmla="*/ 36 w 97"/>
                <a:gd name="T7" fmla="*/ 63 h 112"/>
                <a:gd name="T8" fmla="*/ 48 w 97"/>
                <a:gd name="T9" fmla="*/ 74 h 112"/>
                <a:gd name="T10" fmla="*/ 59 w 97"/>
                <a:gd name="T11" fmla="*/ 82 h 112"/>
                <a:gd name="T12" fmla="*/ 72 w 97"/>
                <a:gd name="T13" fmla="*/ 87 h 112"/>
                <a:gd name="T14" fmla="*/ 84 w 97"/>
                <a:gd name="T15" fmla="*/ 91 h 112"/>
                <a:gd name="T16" fmla="*/ 91 w 97"/>
                <a:gd name="T17" fmla="*/ 93 h 112"/>
                <a:gd name="T18" fmla="*/ 97 w 97"/>
                <a:gd name="T19" fmla="*/ 97 h 112"/>
                <a:gd name="T20" fmla="*/ 97 w 97"/>
                <a:gd name="T21" fmla="*/ 106 h 112"/>
                <a:gd name="T22" fmla="*/ 91 w 97"/>
                <a:gd name="T23" fmla="*/ 112 h 112"/>
                <a:gd name="T24" fmla="*/ 80 w 97"/>
                <a:gd name="T25" fmla="*/ 110 h 112"/>
                <a:gd name="T26" fmla="*/ 70 w 97"/>
                <a:gd name="T27" fmla="*/ 108 h 112"/>
                <a:gd name="T28" fmla="*/ 63 w 97"/>
                <a:gd name="T29" fmla="*/ 104 h 112"/>
                <a:gd name="T30" fmla="*/ 53 w 97"/>
                <a:gd name="T31" fmla="*/ 101 h 112"/>
                <a:gd name="T32" fmla="*/ 46 w 97"/>
                <a:gd name="T33" fmla="*/ 97 h 112"/>
                <a:gd name="T34" fmla="*/ 38 w 97"/>
                <a:gd name="T35" fmla="*/ 91 h 112"/>
                <a:gd name="T36" fmla="*/ 30 w 97"/>
                <a:gd name="T37" fmla="*/ 85 h 112"/>
                <a:gd name="T38" fmla="*/ 23 w 97"/>
                <a:gd name="T39" fmla="*/ 80 h 112"/>
                <a:gd name="T40" fmla="*/ 17 w 97"/>
                <a:gd name="T41" fmla="*/ 72 h 112"/>
                <a:gd name="T42" fmla="*/ 13 w 97"/>
                <a:gd name="T43" fmla="*/ 64 h 112"/>
                <a:gd name="T44" fmla="*/ 8 w 97"/>
                <a:gd name="T45" fmla="*/ 57 h 112"/>
                <a:gd name="T46" fmla="*/ 6 w 97"/>
                <a:gd name="T47" fmla="*/ 47 h 112"/>
                <a:gd name="T48" fmla="*/ 2 w 97"/>
                <a:gd name="T49" fmla="*/ 38 h 112"/>
                <a:gd name="T50" fmla="*/ 0 w 97"/>
                <a:gd name="T51" fmla="*/ 28 h 112"/>
                <a:gd name="T52" fmla="*/ 0 w 97"/>
                <a:gd name="T53" fmla="*/ 19 h 112"/>
                <a:gd name="T54" fmla="*/ 0 w 97"/>
                <a:gd name="T55" fmla="*/ 11 h 112"/>
                <a:gd name="T56" fmla="*/ 0 w 97"/>
                <a:gd name="T57" fmla="*/ 2 h 112"/>
                <a:gd name="T58" fmla="*/ 6 w 97"/>
                <a:gd name="T59" fmla="*/ 2 h 112"/>
                <a:gd name="T60" fmla="*/ 15 w 97"/>
                <a:gd name="T61" fmla="*/ 4 h 112"/>
                <a:gd name="T62" fmla="*/ 21 w 97"/>
                <a:gd name="T63" fmla="*/ 9 h 112"/>
                <a:gd name="T64" fmla="*/ 21 w 97"/>
                <a:gd name="T65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12">
                  <a:moveTo>
                    <a:pt x="21" y="15"/>
                  </a:moveTo>
                  <a:lnTo>
                    <a:pt x="21" y="23"/>
                  </a:lnTo>
                  <a:lnTo>
                    <a:pt x="21" y="30"/>
                  </a:lnTo>
                  <a:lnTo>
                    <a:pt x="23" y="36"/>
                  </a:lnTo>
                  <a:lnTo>
                    <a:pt x="27" y="44"/>
                  </a:lnTo>
                  <a:lnTo>
                    <a:pt x="28" y="49"/>
                  </a:lnTo>
                  <a:lnTo>
                    <a:pt x="32" y="57"/>
                  </a:lnTo>
                  <a:lnTo>
                    <a:pt x="36" y="63"/>
                  </a:lnTo>
                  <a:lnTo>
                    <a:pt x="42" y="68"/>
                  </a:lnTo>
                  <a:lnTo>
                    <a:pt x="48" y="74"/>
                  </a:lnTo>
                  <a:lnTo>
                    <a:pt x="53" y="78"/>
                  </a:lnTo>
                  <a:lnTo>
                    <a:pt x="59" y="82"/>
                  </a:lnTo>
                  <a:lnTo>
                    <a:pt x="67" y="85"/>
                  </a:lnTo>
                  <a:lnTo>
                    <a:pt x="72" y="87"/>
                  </a:lnTo>
                  <a:lnTo>
                    <a:pt x="80" y="89"/>
                  </a:lnTo>
                  <a:lnTo>
                    <a:pt x="84" y="91"/>
                  </a:lnTo>
                  <a:lnTo>
                    <a:pt x="87" y="91"/>
                  </a:lnTo>
                  <a:lnTo>
                    <a:pt x="91" y="93"/>
                  </a:lnTo>
                  <a:lnTo>
                    <a:pt x="97" y="93"/>
                  </a:lnTo>
                  <a:lnTo>
                    <a:pt x="97" y="97"/>
                  </a:lnTo>
                  <a:lnTo>
                    <a:pt x="97" y="102"/>
                  </a:lnTo>
                  <a:lnTo>
                    <a:pt x="97" y="106"/>
                  </a:lnTo>
                  <a:lnTo>
                    <a:pt x="97" y="112"/>
                  </a:lnTo>
                  <a:lnTo>
                    <a:pt x="91" y="112"/>
                  </a:lnTo>
                  <a:lnTo>
                    <a:pt x="86" y="112"/>
                  </a:lnTo>
                  <a:lnTo>
                    <a:pt x="80" y="110"/>
                  </a:lnTo>
                  <a:lnTo>
                    <a:pt x="76" y="110"/>
                  </a:lnTo>
                  <a:lnTo>
                    <a:pt x="70" y="108"/>
                  </a:lnTo>
                  <a:lnTo>
                    <a:pt x="67" y="106"/>
                  </a:lnTo>
                  <a:lnTo>
                    <a:pt x="63" y="104"/>
                  </a:lnTo>
                  <a:lnTo>
                    <a:pt x="59" y="104"/>
                  </a:lnTo>
                  <a:lnTo>
                    <a:pt x="53" y="101"/>
                  </a:lnTo>
                  <a:lnTo>
                    <a:pt x="49" y="99"/>
                  </a:lnTo>
                  <a:lnTo>
                    <a:pt x="46" y="97"/>
                  </a:lnTo>
                  <a:lnTo>
                    <a:pt x="42" y="95"/>
                  </a:lnTo>
                  <a:lnTo>
                    <a:pt x="38" y="91"/>
                  </a:lnTo>
                  <a:lnTo>
                    <a:pt x="34" y="89"/>
                  </a:lnTo>
                  <a:lnTo>
                    <a:pt x="30" y="85"/>
                  </a:lnTo>
                  <a:lnTo>
                    <a:pt x="28" y="83"/>
                  </a:lnTo>
                  <a:lnTo>
                    <a:pt x="23" y="80"/>
                  </a:lnTo>
                  <a:lnTo>
                    <a:pt x="21" y="76"/>
                  </a:lnTo>
                  <a:lnTo>
                    <a:pt x="17" y="72"/>
                  </a:lnTo>
                  <a:lnTo>
                    <a:pt x="15" y="68"/>
                  </a:lnTo>
                  <a:lnTo>
                    <a:pt x="13" y="64"/>
                  </a:lnTo>
                  <a:lnTo>
                    <a:pt x="9" y="61"/>
                  </a:lnTo>
                  <a:lnTo>
                    <a:pt x="8" y="57"/>
                  </a:lnTo>
                  <a:lnTo>
                    <a:pt x="8" y="53"/>
                  </a:lnTo>
                  <a:lnTo>
                    <a:pt x="6" y="47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2"/>
                  </a:lnTo>
                  <a:lnTo>
                    <a:pt x="11" y="2"/>
                  </a:lnTo>
                  <a:lnTo>
                    <a:pt x="15" y="4"/>
                  </a:lnTo>
                  <a:lnTo>
                    <a:pt x="21" y="6"/>
                  </a:lnTo>
                  <a:lnTo>
                    <a:pt x="21" y="9"/>
                  </a:lnTo>
                  <a:lnTo>
                    <a:pt x="21" y="15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102"/>
            <p:cNvSpPr>
              <a:spLocks/>
            </p:cNvSpPr>
            <p:nvPr/>
          </p:nvSpPr>
          <p:spPr bwMode="auto">
            <a:xfrm rot="632126">
              <a:off x="6086408" y="4665203"/>
              <a:ext cx="260452" cy="260452"/>
            </a:xfrm>
            <a:custGeom>
              <a:avLst/>
              <a:gdLst>
                <a:gd name="T0" fmla="*/ 65 w 116"/>
                <a:gd name="T1" fmla="*/ 114 h 116"/>
                <a:gd name="T2" fmla="*/ 76 w 116"/>
                <a:gd name="T3" fmla="*/ 112 h 116"/>
                <a:gd name="T4" fmla="*/ 88 w 116"/>
                <a:gd name="T5" fmla="*/ 106 h 116"/>
                <a:gd name="T6" fmla="*/ 95 w 116"/>
                <a:gd name="T7" fmla="*/ 101 h 116"/>
                <a:gd name="T8" fmla="*/ 103 w 116"/>
                <a:gd name="T9" fmla="*/ 93 h 116"/>
                <a:gd name="T10" fmla="*/ 109 w 116"/>
                <a:gd name="T11" fmla="*/ 84 h 116"/>
                <a:gd name="T12" fmla="*/ 112 w 116"/>
                <a:gd name="T13" fmla="*/ 72 h 116"/>
                <a:gd name="T14" fmla="*/ 116 w 116"/>
                <a:gd name="T15" fmla="*/ 63 h 116"/>
                <a:gd name="T16" fmla="*/ 116 w 116"/>
                <a:gd name="T17" fmla="*/ 51 h 116"/>
                <a:gd name="T18" fmla="*/ 112 w 116"/>
                <a:gd name="T19" fmla="*/ 38 h 116"/>
                <a:gd name="T20" fmla="*/ 109 w 116"/>
                <a:gd name="T21" fmla="*/ 28 h 116"/>
                <a:gd name="T22" fmla="*/ 103 w 116"/>
                <a:gd name="T23" fmla="*/ 19 h 116"/>
                <a:gd name="T24" fmla="*/ 95 w 116"/>
                <a:gd name="T25" fmla="*/ 11 h 116"/>
                <a:gd name="T26" fmla="*/ 88 w 116"/>
                <a:gd name="T27" fmla="*/ 6 h 116"/>
                <a:gd name="T28" fmla="*/ 76 w 116"/>
                <a:gd name="T29" fmla="*/ 2 h 116"/>
                <a:gd name="T30" fmla="*/ 65 w 116"/>
                <a:gd name="T31" fmla="*/ 0 h 116"/>
                <a:gd name="T32" fmla="*/ 54 w 116"/>
                <a:gd name="T33" fmla="*/ 0 h 116"/>
                <a:gd name="T34" fmla="*/ 42 w 116"/>
                <a:gd name="T35" fmla="*/ 2 h 116"/>
                <a:gd name="T36" fmla="*/ 31 w 116"/>
                <a:gd name="T37" fmla="*/ 6 h 116"/>
                <a:gd name="T38" fmla="*/ 21 w 116"/>
                <a:gd name="T39" fmla="*/ 11 h 116"/>
                <a:gd name="T40" fmla="*/ 14 w 116"/>
                <a:gd name="T41" fmla="*/ 19 h 116"/>
                <a:gd name="T42" fmla="*/ 8 w 116"/>
                <a:gd name="T43" fmla="*/ 28 h 116"/>
                <a:gd name="T44" fmla="*/ 2 w 116"/>
                <a:gd name="T45" fmla="*/ 38 h 116"/>
                <a:gd name="T46" fmla="*/ 0 w 116"/>
                <a:gd name="T47" fmla="*/ 51 h 116"/>
                <a:gd name="T48" fmla="*/ 0 w 116"/>
                <a:gd name="T49" fmla="*/ 63 h 116"/>
                <a:gd name="T50" fmla="*/ 2 w 116"/>
                <a:gd name="T51" fmla="*/ 72 h 116"/>
                <a:gd name="T52" fmla="*/ 8 w 116"/>
                <a:gd name="T53" fmla="*/ 84 h 116"/>
                <a:gd name="T54" fmla="*/ 14 w 116"/>
                <a:gd name="T55" fmla="*/ 93 h 116"/>
                <a:gd name="T56" fmla="*/ 21 w 116"/>
                <a:gd name="T57" fmla="*/ 101 h 116"/>
                <a:gd name="T58" fmla="*/ 31 w 116"/>
                <a:gd name="T59" fmla="*/ 106 h 116"/>
                <a:gd name="T60" fmla="*/ 42 w 116"/>
                <a:gd name="T61" fmla="*/ 112 h 116"/>
                <a:gd name="T62" fmla="*/ 54 w 116"/>
                <a:gd name="T63" fmla="*/ 114 h 116"/>
                <a:gd name="T64" fmla="*/ 59 w 116"/>
                <a:gd name="T6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16">
                  <a:moveTo>
                    <a:pt x="59" y="116"/>
                  </a:moveTo>
                  <a:lnTo>
                    <a:pt x="65" y="114"/>
                  </a:lnTo>
                  <a:lnTo>
                    <a:pt x="71" y="114"/>
                  </a:lnTo>
                  <a:lnTo>
                    <a:pt x="76" y="112"/>
                  </a:lnTo>
                  <a:lnTo>
                    <a:pt x="82" y="110"/>
                  </a:lnTo>
                  <a:lnTo>
                    <a:pt x="88" y="106"/>
                  </a:lnTo>
                  <a:lnTo>
                    <a:pt x="92" y="104"/>
                  </a:lnTo>
                  <a:lnTo>
                    <a:pt x="95" y="101"/>
                  </a:lnTo>
                  <a:lnTo>
                    <a:pt x="101" y="97"/>
                  </a:lnTo>
                  <a:lnTo>
                    <a:pt x="103" y="93"/>
                  </a:lnTo>
                  <a:lnTo>
                    <a:pt x="107" y="89"/>
                  </a:lnTo>
                  <a:lnTo>
                    <a:pt x="109" y="84"/>
                  </a:lnTo>
                  <a:lnTo>
                    <a:pt x="112" y="80"/>
                  </a:lnTo>
                  <a:lnTo>
                    <a:pt x="112" y="72"/>
                  </a:lnTo>
                  <a:lnTo>
                    <a:pt x="116" y="68"/>
                  </a:lnTo>
                  <a:lnTo>
                    <a:pt x="116" y="63"/>
                  </a:lnTo>
                  <a:lnTo>
                    <a:pt x="116" y="57"/>
                  </a:lnTo>
                  <a:lnTo>
                    <a:pt x="116" y="51"/>
                  </a:lnTo>
                  <a:lnTo>
                    <a:pt x="116" y="46"/>
                  </a:lnTo>
                  <a:lnTo>
                    <a:pt x="112" y="38"/>
                  </a:lnTo>
                  <a:lnTo>
                    <a:pt x="112" y="34"/>
                  </a:lnTo>
                  <a:lnTo>
                    <a:pt x="109" y="28"/>
                  </a:lnTo>
                  <a:lnTo>
                    <a:pt x="107" y="23"/>
                  </a:lnTo>
                  <a:lnTo>
                    <a:pt x="103" y="19"/>
                  </a:lnTo>
                  <a:lnTo>
                    <a:pt x="101" y="17"/>
                  </a:lnTo>
                  <a:lnTo>
                    <a:pt x="95" y="11"/>
                  </a:lnTo>
                  <a:lnTo>
                    <a:pt x="92" y="9"/>
                  </a:lnTo>
                  <a:lnTo>
                    <a:pt x="88" y="6"/>
                  </a:lnTo>
                  <a:lnTo>
                    <a:pt x="82" y="4"/>
                  </a:lnTo>
                  <a:lnTo>
                    <a:pt x="76" y="2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1" y="6"/>
                  </a:lnTo>
                  <a:lnTo>
                    <a:pt x="27" y="9"/>
                  </a:lnTo>
                  <a:lnTo>
                    <a:pt x="21" y="11"/>
                  </a:lnTo>
                  <a:lnTo>
                    <a:pt x="17" y="17"/>
                  </a:lnTo>
                  <a:lnTo>
                    <a:pt x="14" y="19"/>
                  </a:lnTo>
                  <a:lnTo>
                    <a:pt x="10" y="23"/>
                  </a:lnTo>
                  <a:lnTo>
                    <a:pt x="8" y="28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2" y="46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6" y="80"/>
                  </a:lnTo>
                  <a:lnTo>
                    <a:pt x="8" y="84"/>
                  </a:lnTo>
                  <a:lnTo>
                    <a:pt x="10" y="89"/>
                  </a:lnTo>
                  <a:lnTo>
                    <a:pt x="14" y="93"/>
                  </a:lnTo>
                  <a:lnTo>
                    <a:pt x="17" y="97"/>
                  </a:lnTo>
                  <a:lnTo>
                    <a:pt x="21" y="101"/>
                  </a:lnTo>
                  <a:lnTo>
                    <a:pt x="27" y="104"/>
                  </a:lnTo>
                  <a:lnTo>
                    <a:pt x="31" y="106"/>
                  </a:lnTo>
                  <a:lnTo>
                    <a:pt x="36" y="110"/>
                  </a:lnTo>
                  <a:lnTo>
                    <a:pt x="42" y="112"/>
                  </a:lnTo>
                  <a:lnTo>
                    <a:pt x="48" y="114"/>
                  </a:lnTo>
                  <a:lnTo>
                    <a:pt x="54" y="114"/>
                  </a:lnTo>
                  <a:lnTo>
                    <a:pt x="59" y="116"/>
                  </a:lnTo>
                  <a:lnTo>
                    <a:pt x="59" y="116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109"/>
            <p:cNvSpPr>
              <a:spLocks/>
            </p:cNvSpPr>
            <p:nvPr/>
          </p:nvSpPr>
          <p:spPr bwMode="auto">
            <a:xfrm rot="632126">
              <a:off x="6090974" y="4691326"/>
              <a:ext cx="242489" cy="206565"/>
            </a:xfrm>
            <a:custGeom>
              <a:avLst/>
              <a:gdLst>
                <a:gd name="T0" fmla="*/ 53 w 109"/>
                <a:gd name="T1" fmla="*/ 0 h 93"/>
                <a:gd name="T2" fmla="*/ 59 w 109"/>
                <a:gd name="T3" fmla="*/ 6 h 93"/>
                <a:gd name="T4" fmla="*/ 65 w 109"/>
                <a:gd name="T5" fmla="*/ 16 h 93"/>
                <a:gd name="T6" fmla="*/ 65 w 109"/>
                <a:gd name="T7" fmla="*/ 25 h 93"/>
                <a:gd name="T8" fmla="*/ 69 w 109"/>
                <a:gd name="T9" fmla="*/ 25 h 93"/>
                <a:gd name="T10" fmla="*/ 78 w 109"/>
                <a:gd name="T11" fmla="*/ 21 h 93"/>
                <a:gd name="T12" fmla="*/ 88 w 109"/>
                <a:gd name="T13" fmla="*/ 23 h 93"/>
                <a:gd name="T14" fmla="*/ 95 w 109"/>
                <a:gd name="T15" fmla="*/ 27 h 93"/>
                <a:gd name="T16" fmla="*/ 99 w 109"/>
                <a:gd name="T17" fmla="*/ 35 h 93"/>
                <a:gd name="T18" fmla="*/ 105 w 109"/>
                <a:gd name="T19" fmla="*/ 42 h 93"/>
                <a:gd name="T20" fmla="*/ 107 w 109"/>
                <a:gd name="T21" fmla="*/ 54 h 93"/>
                <a:gd name="T22" fmla="*/ 109 w 109"/>
                <a:gd name="T23" fmla="*/ 65 h 93"/>
                <a:gd name="T24" fmla="*/ 101 w 109"/>
                <a:gd name="T25" fmla="*/ 71 h 93"/>
                <a:gd name="T26" fmla="*/ 88 w 109"/>
                <a:gd name="T27" fmla="*/ 74 h 93"/>
                <a:gd name="T28" fmla="*/ 76 w 109"/>
                <a:gd name="T29" fmla="*/ 78 h 93"/>
                <a:gd name="T30" fmla="*/ 65 w 109"/>
                <a:gd name="T31" fmla="*/ 86 h 93"/>
                <a:gd name="T32" fmla="*/ 53 w 109"/>
                <a:gd name="T33" fmla="*/ 92 h 93"/>
                <a:gd name="T34" fmla="*/ 46 w 109"/>
                <a:gd name="T35" fmla="*/ 88 h 93"/>
                <a:gd name="T36" fmla="*/ 38 w 109"/>
                <a:gd name="T37" fmla="*/ 80 h 93"/>
                <a:gd name="T38" fmla="*/ 31 w 109"/>
                <a:gd name="T39" fmla="*/ 74 h 93"/>
                <a:gd name="T40" fmla="*/ 27 w 109"/>
                <a:gd name="T41" fmla="*/ 65 h 93"/>
                <a:gd name="T42" fmla="*/ 19 w 109"/>
                <a:gd name="T43" fmla="*/ 55 h 93"/>
                <a:gd name="T44" fmla="*/ 14 w 109"/>
                <a:gd name="T45" fmla="*/ 48 h 93"/>
                <a:gd name="T46" fmla="*/ 6 w 109"/>
                <a:gd name="T47" fmla="*/ 42 h 93"/>
                <a:gd name="T48" fmla="*/ 2 w 109"/>
                <a:gd name="T49" fmla="*/ 36 h 93"/>
                <a:gd name="T50" fmla="*/ 8 w 109"/>
                <a:gd name="T51" fmla="*/ 31 h 93"/>
                <a:gd name="T52" fmla="*/ 17 w 109"/>
                <a:gd name="T53" fmla="*/ 31 h 93"/>
                <a:gd name="T54" fmla="*/ 25 w 109"/>
                <a:gd name="T55" fmla="*/ 31 h 93"/>
                <a:gd name="T56" fmla="*/ 33 w 109"/>
                <a:gd name="T57" fmla="*/ 29 h 93"/>
                <a:gd name="T58" fmla="*/ 38 w 109"/>
                <a:gd name="T59" fmla="*/ 27 h 93"/>
                <a:gd name="T60" fmla="*/ 44 w 109"/>
                <a:gd name="T61" fmla="*/ 23 h 93"/>
                <a:gd name="T62" fmla="*/ 44 w 109"/>
                <a:gd name="T63" fmla="*/ 16 h 93"/>
                <a:gd name="T64" fmla="*/ 46 w 109"/>
                <a:gd name="T65" fmla="*/ 4 h 93"/>
                <a:gd name="T66" fmla="*/ 48 w 109"/>
                <a:gd name="T6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93">
                  <a:moveTo>
                    <a:pt x="48" y="0"/>
                  </a:moveTo>
                  <a:lnTo>
                    <a:pt x="53" y="0"/>
                  </a:lnTo>
                  <a:lnTo>
                    <a:pt x="57" y="2"/>
                  </a:lnTo>
                  <a:lnTo>
                    <a:pt x="59" y="6"/>
                  </a:lnTo>
                  <a:lnTo>
                    <a:pt x="63" y="10"/>
                  </a:lnTo>
                  <a:lnTo>
                    <a:pt x="65" y="16"/>
                  </a:lnTo>
                  <a:lnTo>
                    <a:pt x="65" y="19"/>
                  </a:lnTo>
                  <a:lnTo>
                    <a:pt x="65" y="25"/>
                  </a:lnTo>
                  <a:lnTo>
                    <a:pt x="63" y="29"/>
                  </a:lnTo>
                  <a:lnTo>
                    <a:pt x="69" y="25"/>
                  </a:lnTo>
                  <a:lnTo>
                    <a:pt x="74" y="23"/>
                  </a:lnTo>
                  <a:lnTo>
                    <a:pt x="78" y="21"/>
                  </a:lnTo>
                  <a:lnTo>
                    <a:pt x="84" y="21"/>
                  </a:lnTo>
                  <a:lnTo>
                    <a:pt x="88" y="23"/>
                  </a:lnTo>
                  <a:lnTo>
                    <a:pt x="91" y="25"/>
                  </a:lnTo>
                  <a:lnTo>
                    <a:pt x="95" y="27"/>
                  </a:lnTo>
                  <a:lnTo>
                    <a:pt x="97" y="31"/>
                  </a:lnTo>
                  <a:lnTo>
                    <a:pt x="99" y="35"/>
                  </a:lnTo>
                  <a:lnTo>
                    <a:pt x="103" y="38"/>
                  </a:lnTo>
                  <a:lnTo>
                    <a:pt x="105" y="42"/>
                  </a:lnTo>
                  <a:lnTo>
                    <a:pt x="107" y="48"/>
                  </a:lnTo>
                  <a:lnTo>
                    <a:pt x="107" y="54"/>
                  </a:lnTo>
                  <a:lnTo>
                    <a:pt x="109" y="59"/>
                  </a:lnTo>
                  <a:lnTo>
                    <a:pt x="109" y="65"/>
                  </a:lnTo>
                  <a:lnTo>
                    <a:pt x="109" y="71"/>
                  </a:lnTo>
                  <a:lnTo>
                    <a:pt x="101" y="71"/>
                  </a:lnTo>
                  <a:lnTo>
                    <a:pt x="95" y="73"/>
                  </a:lnTo>
                  <a:lnTo>
                    <a:pt x="88" y="74"/>
                  </a:lnTo>
                  <a:lnTo>
                    <a:pt x="82" y="76"/>
                  </a:lnTo>
                  <a:lnTo>
                    <a:pt x="76" y="78"/>
                  </a:lnTo>
                  <a:lnTo>
                    <a:pt x="69" y="82"/>
                  </a:lnTo>
                  <a:lnTo>
                    <a:pt x="65" y="86"/>
                  </a:lnTo>
                  <a:lnTo>
                    <a:pt x="59" y="93"/>
                  </a:lnTo>
                  <a:lnTo>
                    <a:pt x="53" y="92"/>
                  </a:lnTo>
                  <a:lnTo>
                    <a:pt x="50" y="90"/>
                  </a:lnTo>
                  <a:lnTo>
                    <a:pt x="46" y="88"/>
                  </a:lnTo>
                  <a:lnTo>
                    <a:pt x="42" y="86"/>
                  </a:lnTo>
                  <a:lnTo>
                    <a:pt x="38" y="80"/>
                  </a:lnTo>
                  <a:lnTo>
                    <a:pt x="34" y="78"/>
                  </a:lnTo>
                  <a:lnTo>
                    <a:pt x="31" y="74"/>
                  </a:lnTo>
                  <a:lnTo>
                    <a:pt x="29" y="69"/>
                  </a:lnTo>
                  <a:lnTo>
                    <a:pt x="27" y="65"/>
                  </a:lnTo>
                  <a:lnTo>
                    <a:pt x="23" y="59"/>
                  </a:lnTo>
                  <a:lnTo>
                    <a:pt x="19" y="55"/>
                  </a:lnTo>
                  <a:lnTo>
                    <a:pt x="17" y="52"/>
                  </a:lnTo>
                  <a:lnTo>
                    <a:pt x="14" y="48"/>
                  </a:lnTo>
                  <a:lnTo>
                    <a:pt x="10" y="44"/>
                  </a:lnTo>
                  <a:lnTo>
                    <a:pt x="6" y="42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6" y="35"/>
                  </a:lnTo>
                  <a:lnTo>
                    <a:pt x="8" y="31"/>
                  </a:lnTo>
                  <a:lnTo>
                    <a:pt x="14" y="31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5" y="31"/>
                  </a:lnTo>
                  <a:lnTo>
                    <a:pt x="29" y="31"/>
                  </a:lnTo>
                  <a:lnTo>
                    <a:pt x="33" y="29"/>
                  </a:lnTo>
                  <a:lnTo>
                    <a:pt x="36" y="29"/>
                  </a:lnTo>
                  <a:lnTo>
                    <a:pt x="38" y="27"/>
                  </a:lnTo>
                  <a:lnTo>
                    <a:pt x="42" y="27"/>
                  </a:lnTo>
                  <a:lnTo>
                    <a:pt x="44" y="23"/>
                  </a:lnTo>
                  <a:lnTo>
                    <a:pt x="44" y="19"/>
                  </a:lnTo>
                  <a:lnTo>
                    <a:pt x="44" y="16"/>
                  </a:lnTo>
                  <a:lnTo>
                    <a:pt x="44" y="10"/>
                  </a:lnTo>
                  <a:lnTo>
                    <a:pt x="46" y="4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110"/>
            <p:cNvSpPr>
              <a:spLocks/>
            </p:cNvSpPr>
            <p:nvPr/>
          </p:nvSpPr>
          <p:spPr bwMode="auto">
            <a:xfrm rot="632126">
              <a:off x="6255393" y="4795406"/>
              <a:ext cx="17963" cy="26944"/>
            </a:xfrm>
            <a:custGeom>
              <a:avLst/>
              <a:gdLst>
                <a:gd name="T0" fmla="*/ 4 w 8"/>
                <a:gd name="T1" fmla="*/ 0 h 13"/>
                <a:gd name="T2" fmla="*/ 6 w 8"/>
                <a:gd name="T3" fmla="*/ 4 h 13"/>
                <a:gd name="T4" fmla="*/ 8 w 8"/>
                <a:gd name="T5" fmla="*/ 8 h 13"/>
                <a:gd name="T6" fmla="*/ 6 w 8"/>
                <a:gd name="T7" fmla="*/ 10 h 13"/>
                <a:gd name="T8" fmla="*/ 4 w 8"/>
                <a:gd name="T9" fmla="*/ 13 h 13"/>
                <a:gd name="T10" fmla="*/ 0 w 8"/>
                <a:gd name="T11" fmla="*/ 13 h 13"/>
                <a:gd name="T12" fmla="*/ 0 w 8"/>
                <a:gd name="T13" fmla="*/ 10 h 13"/>
                <a:gd name="T14" fmla="*/ 0 w 8"/>
                <a:gd name="T15" fmla="*/ 8 h 13"/>
                <a:gd name="T16" fmla="*/ 0 w 8"/>
                <a:gd name="T17" fmla="*/ 6 h 13"/>
                <a:gd name="T18" fmla="*/ 2 w 8"/>
                <a:gd name="T19" fmla="*/ 4 h 13"/>
                <a:gd name="T20" fmla="*/ 4 w 8"/>
                <a:gd name="T21" fmla="*/ 0 h 13"/>
                <a:gd name="T22" fmla="*/ 4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4" y="0"/>
                  </a:moveTo>
                  <a:lnTo>
                    <a:pt x="6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4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142"/>
            <p:cNvSpPr>
              <a:spLocks/>
            </p:cNvSpPr>
            <p:nvPr/>
          </p:nvSpPr>
          <p:spPr bwMode="auto">
            <a:xfrm rot="632126">
              <a:off x="6184075" y="4256334"/>
              <a:ext cx="58379" cy="58376"/>
            </a:xfrm>
            <a:custGeom>
              <a:avLst/>
              <a:gdLst>
                <a:gd name="T0" fmla="*/ 6 w 27"/>
                <a:gd name="T1" fmla="*/ 0 h 27"/>
                <a:gd name="T2" fmla="*/ 8 w 27"/>
                <a:gd name="T3" fmla="*/ 2 h 27"/>
                <a:gd name="T4" fmla="*/ 14 w 27"/>
                <a:gd name="T5" fmla="*/ 6 h 27"/>
                <a:gd name="T6" fmla="*/ 19 w 27"/>
                <a:gd name="T7" fmla="*/ 8 h 27"/>
                <a:gd name="T8" fmla="*/ 27 w 27"/>
                <a:gd name="T9" fmla="*/ 8 h 27"/>
                <a:gd name="T10" fmla="*/ 23 w 27"/>
                <a:gd name="T11" fmla="*/ 12 h 27"/>
                <a:gd name="T12" fmla="*/ 19 w 27"/>
                <a:gd name="T13" fmla="*/ 17 h 27"/>
                <a:gd name="T14" fmla="*/ 17 w 27"/>
                <a:gd name="T15" fmla="*/ 23 h 27"/>
                <a:gd name="T16" fmla="*/ 15 w 27"/>
                <a:gd name="T17" fmla="*/ 27 h 27"/>
                <a:gd name="T18" fmla="*/ 12 w 27"/>
                <a:gd name="T19" fmla="*/ 25 h 27"/>
                <a:gd name="T20" fmla="*/ 8 w 27"/>
                <a:gd name="T21" fmla="*/ 23 h 27"/>
                <a:gd name="T22" fmla="*/ 4 w 27"/>
                <a:gd name="T23" fmla="*/ 19 h 27"/>
                <a:gd name="T24" fmla="*/ 2 w 27"/>
                <a:gd name="T25" fmla="*/ 16 h 27"/>
                <a:gd name="T26" fmla="*/ 0 w 27"/>
                <a:gd name="T27" fmla="*/ 12 h 27"/>
                <a:gd name="T28" fmla="*/ 0 w 27"/>
                <a:gd name="T29" fmla="*/ 8 h 27"/>
                <a:gd name="T30" fmla="*/ 0 w 27"/>
                <a:gd name="T31" fmla="*/ 4 h 27"/>
                <a:gd name="T32" fmla="*/ 6 w 27"/>
                <a:gd name="T33" fmla="*/ 0 h 27"/>
                <a:gd name="T34" fmla="*/ 6 w 27"/>
                <a:gd name="T3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7">
                  <a:moveTo>
                    <a:pt x="6" y="0"/>
                  </a:moveTo>
                  <a:lnTo>
                    <a:pt x="8" y="2"/>
                  </a:lnTo>
                  <a:lnTo>
                    <a:pt x="14" y="6"/>
                  </a:lnTo>
                  <a:lnTo>
                    <a:pt x="19" y="8"/>
                  </a:lnTo>
                  <a:lnTo>
                    <a:pt x="27" y="8"/>
                  </a:lnTo>
                  <a:lnTo>
                    <a:pt x="23" y="12"/>
                  </a:lnTo>
                  <a:lnTo>
                    <a:pt x="19" y="17"/>
                  </a:lnTo>
                  <a:lnTo>
                    <a:pt x="17" y="23"/>
                  </a:lnTo>
                  <a:lnTo>
                    <a:pt x="15" y="27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143"/>
            <p:cNvSpPr>
              <a:spLocks/>
            </p:cNvSpPr>
            <p:nvPr/>
          </p:nvSpPr>
          <p:spPr bwMode="auto">
            <a:xfrm rot="632126">
              <a:off x="6390308" y="4322100"/>
              <a:ext cx="13472" cy="13470"/>
            </a:xfrm>
            <a:custGeom>
              <a:avLst/>
              <a:gdLst>
                <a:gd name="T0" fmla="*/ 0 w 8"/>
                <a:gd name="T1" fmla="*/ 0 h 5"/>
                <a:gd name="T2" fmla="*/ 6 w 8"/>
                <a:gd name="T3" fmla="*/ 1 h 5"/>
                <a:gd name="T4" fmla="*/ 8 w 8"/>
                <a:gd name="T5" fmla="*/ 1 h 5"/>
                <a:gd name="T6" fmla="*/ 6 w 8"/>
                <a:gd name="T7" fmla="*/ 3 h 5"/>
                <a:gd name="T8" fmla="*/ 6 w 8"/>
                <a:gd name="T9" fmla="*/ 5 h 5"/>
                <a:gd name="T10" fmla="*/ 2 w 8"/>
                <a:gd name="T11" fmla="*/ 5 h 5"/>
                <a:gd name="T12" fmla="*/ 0 w 8"/>
                <a:gd name="T13" fmla="*/ 5 h 5"/>
                <a:gd name="T14" fmla="*/ 0 w 8"/>
                <a:gd name="T15" fmla="*/ 3 h 5"/>
                <a:gd name="T16" fmla="*/ 0 w 8"/>
                <a:gd name="T17" fmla="*/ 0 h 5"/>
                <a:gd name="T18" fmla="*/ 0 w 8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6" y="1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163"/>
            <p:cNvSpPr>
              <a:spLocks/>
            </p:cNvSpPr>
            <p:nvPr/>
          </p:nvSpPr>
          <p:spPr bwMode="auto">
            <a:xfrm rot="632126">
              <a:off x="6217165" y="4335437"/>
              <a:ext cx="80830" cy="332301"/>
            </a:xfrm>
            <a:custGeom>
              <a:avLst/>
              <a:gdLst>
                <a:gd name="T0" fmla="*/ 13 w 36"/>
                <a:gd name="T1" fmla="*/ 4 h 148"/>
                <a:gd name="T2" fmla="*/ 17 w 36"/>
                <a:gd name="T3" fmla="*/ 11 h 148"/>
                <a:gd name="T4" fmla="*/ 20 w 36"/>
                <a:gd name="T5" fmla="*/ 19 h 148"/>
                <a:gd name="T6" fmla="*/ 22 w 36"/>
                <a:gd name="T7" fmla="*/ 26 h 148"/>
                <a:gd name="T8" fmla="*/ 24 w 36"/>
                <a:gd name="T9" fmla="*/ 36 h 148"/>
                <a:gd name="T10" fmla="*/ 26 w 36"/>
                <a:gd name="T11" fmla="*/ 45 h 148"/>
                <a:gd name="T12" fmla="*/ 26 w 36"/>
                <a:gd name="T13" fmla="*/ 53 h 148"/>
                <a:gd name="T14" fmla="*/ 28 w 36"/>
                <a:gd name="T15" fmla="*/ 62 h 148"/>
                <a:gd name="T16" fmla="*/ 28 w 36"/>
                <a:gd name="T17" fmla="*/ 72 h 148"/>
                <a:gd name="T18" fmla="*/ 28 w 36"/>
                <a:gd name="T19" fmla="*/ 81 h 148"/>
                <a:gd name="T20" fmla="*/ 28 w 36"/>
                <a:gd name="T21" fmla="*/ 93 h 148"/>
                <a:gd name="T22" fmla="*/ 30 w 36"/>
                <a:gd name="T23" fmla="*/ 102 h 148"/>
                <a:gd name="T24" fmla="*/ 30 w 36"/>
                <a:gd name="T25" fmla="*/ 112 h 148"/>
                <a:gd name="T26" fmla="*/ 32 w 36"/>
                <a:gd name="T27" fmla="*/ 121 h 148"/>
                <a:gd name="T28" fmla="*/ 32 w 36"/>
                <a:gd name="T29" fmla="*/ 129 h 148"/>
                <a:gd name="T30" fmla="*/ 34 w 36"/>
                <a:gd name="T31" fmla="*/ 138 h 148"/>
                <a:gd name="T32" fmla="*/ 32 w 36"/>
                <a:gd name="T33" fmla="*/ 144 h 148"/>
                <a:gd name="T34" fmla="*/ 22 w 36"/>
                <a:gd name="T35" fmla="*/ 146 h 148"/>
                <a:gd name="T36" fmla="*/ 13 w 36"/>
                <a:gd name="T37" fmla="*/ 140 h 148"/>
                <a:gd name="T38" fmla="*/ 7 w 36"/>
                <a:gd name="T39" fmla="*/ 129 h 148"/>
                <a:gd name="T40" fmla="*/ 3 w 36"/>
                <a:gd name="T41" fmla="*/ 116 h 148"/>
                <a:gd name="T42" fmla="*/ 5 w 36"/>
                <a:gd name="T43" fmla="*/ 102 h 148"/>
                <a:gd name="T44" fmla="*/ 5 w 36"/>
                <a:gd name="T45" fmla="*/ 91 h 148"/>
                <a:gd name="T46" fmla="*/ 5 w 36"/>
                <a:gd name="T47" fmla="*/ 83 h 148"/>
                <a:gd name="T48" fmla="*/ 5 w 36"/>
                <a:gd name="T49" fmla="*/ 76 h 148"/>
                <a:gd name="T50" fmla="*/ 7 w 36"/>
                <a:gd name="T51" fmla="*/ 68 h 148"/>
                <a:gd name="T52" fmla="*/ 7 w 36"/>
                <a:gd name="T53" fmla="*/ 59 h 148"/>
                <a:gd name="T54" fmla="*/ 5 w 36"/>
                <a:gd name="T55" fmla="*/ 43 h 148"/>
                <a:gd name="T56" fmla="*/ 1 w 36"/>
                <a:gd name="T57" fmla="*/ 32 h 148"/>
                <a:gd name="T58" fmla="*/ 0 w 36"/>
                <a:gd name="T59" fmla="*/ 23 h 148"/>
                <a:gd name="T60" fmla="*/ 1 w 36"/>
                <a:gd name="T61" fmla="*/ 13 h 148"/>
                <a:gd name="T62" fmla="*/ 7 w 36"/>
                <a:gd name="T63" fmla="*/ 4 h 148"/>
                <a:gd name="T64" fmla="*/ 13 w 36"/>
                <a:gd name="T6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148">
                  <a:moveTo>
                    <a:pt x="13" y="0"/>
                  </a:moveTo>
                  <a:lnTo>
                    <a:pt x="13" y="4"/>
                  </a:lnTo>
                  <a:lnTo>
                    <a:pt x="15" y="7"/>
                  </a:lnTo>
                  <a:lnTo>
                    <a:pt x="17" y="11"/>
                  </a:lnTo>
                  <a:lnTo>
                    <a:pt x="20" y="15"/>
                  </a:lnTo>
                  <a:lnTo>
                    <a:pt x="20" y="19"/>
                  </a:lnTo>
                  <a:lnTo>
                    <a:pt x="22" y="23"/>
                  </a:lnTo>
                  <a:lnTo>
                    <a:pt x="22" y="26"/>
                  </a:lnTo>
                  <a:lnTo>
                    <a:pt x="24" y="32"/>
                  </a:lnTo>
                  <a:lnTo>
                    <a:pt x="24" y="36"/>
                  </a:lnTo>
                  <a:lnTo>
                    <a:pt x="26" y="40"/>
                  </a:lnTo>
                  <a:lnTo>
                    <a:pt x="26" y="45"/>
                  </a:lnTo>
                  <a:lnTo>
                    <a:pt x="26" y="49"/>
                  </a:lnTo>
                  <a:lnTo>
                    <a:pt x="26" y="53"/>
                  </a:lnTo>
                  <a:lnTo>
                    <a:pt x="28" y="59"/>
                  </a:lnTo>
                  <a:lnTo>
                    <a:pt x="28" y="62"/>
                  </a:lnTo>
                  <a:lnTo>
                    <a:pt x="28" y="68"/>
                  </a:lnTo>
                  <a:lnTo>
                    <a:pt x="28" y="72"/>
                  </a:lnTo>
                  <a:lnTo>
                    <a:pt x="28" y="78"/>
                  </a:lnTo>
                  <a:lnTo>
                    <a:pt x="28" y="81"/>
                  </a:lnTo>
                  <a:lnTo>
                    <a:pt x="28" y="87"/>
                  </a:lnTo>
                  <a:lnTo>
                    <a:pt x="28" y="93"/>
                  </a:lnTo>
                  <a:lnTo>
                    <a:pt x="28" y="97"/>
                  </a:lnTo>
                  <a:lnTo>
                    <a:pt x="30" y="102"/>
                  </a:lnTo>
                  <a:lnTo>
                    <a:pt x="30" y="108"/>
                  </a:lnTo>
                  <a:lnTo>
                    <a:pt x="30" y="112"/>
                  </a:lnTo>
                  <a:lnTo>
                    <a:pt x="30" y="116"/>
                  </a:lnTo>
                  <a:lnTo>
                    <a:pt x="32" y="121"/>
                  </a:lnTo>
                  <a:lnTo>
                    <a:pt x="32" y="125"/>
                  </a:lnTo>
                  <a:lnTo>
                    <a:pt x="32" y="129"/>
                  </a:lnTo>
                  <a:lnTo>
                    <a:pt x="34" y="135"/>
                  </a:lnTo>
                  <a:lnTo>
                    <a:pt x="34" y="138"/>
                  </a:lnTo>
                  <a:lnTo>
                    <a:pt x="36" y="144"/>
                  </a:lnTo>
                  <a:lnTo>
                    <a:pt x="32" y="144"/>
                  </a:lnTo>
                  <a:lnTo>
                    <a:pt x="26" y="144"/>
                  </a:lnTo>
                  <a:lnTo>
                    <a:pt x="22" y="146"/>
                  </a:lnTo>
                  <a:lnTo>
                    <a:pt x="17" y="148"/>
                  </a:lnTo>
                  <a:lnTo>
                    <a:pt x="13" y="140"/>
                  </a:lnTo>
                  <a:lnTo>
                    <a:pt x="9" y="135"/>
                  </a:lnTo>
                  <a:lnTo>
                    <a:pt x="7" y="129"/>
                  </a:lnTo>
                  <a:lnTo>
                    <a:pt x="5" y="121"/>
                  </a:lnTo>
                  <a:lnTo>
                    <a:pt x="3" y="116"/>
                  </a:lnTo>
                  <a:lnTo>
                    <a:pt x="3" y="108"/>
                  </a:lnTo>
                  <a:lnTo>
                    <a:pt x="5" y="102"/>
                  </a:lnTo>
                  <a:lnTo>
                    <a:pt x="5" y="95"/>
                  </a:lnTo>
                  <a:lnTo>
                    <a:pt x="5" y="91"/>
                  </a:lnTo>
                  <a:lnTo>
                    <a:pt x="5" y="87"/>
                  </a:lnTo>
                  <a:lnTo>
                    <a:pt x="5" y="83"/>
                  </a:lnTo>
                  <a:lnTo>
                    <a:pt x="5" y="80"/>
                  </a:lnTo>
                  <a:lnTo>
                    <a:pt x="5" y="76"/>
                  </a:lnTo>
                  <a:lnTo>
                    <a:pt x="7" y="72"/>
                  </a:lnTo>
                  <a:lnTo>
                    <a:pt x="7" y="68"/>
                  </a:lnTo>
                  <a:lnTo>
                    <a:pt x="7" y="64"/>
                  </a:lnTo>
                  <a:lnTo>
                    <a:pt x="7" y="59"/>
                  </a:lnTo>
                  <a:lnTo>
                    <a:pt x="7" y="51"/>
                  </a:lnTo>
                  <a:lnTo>
                    <a:pt x="5" y="43"/>
                  </a:lnTo>
                  <a:lnTo>
                    <a:pt x="3" y="38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3"/>
                  </a:lnTo>
                  <a:lnTo>
                    <a:pt x="5" y="7"/>
                  </a:lnTo>
                  <a:lnTo>
                    <a:pt x="7" y="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190"/>
            <p:cNvSpPr>
              <a:spLocks/>
            </p:cNvSpPr>
            <p:nvPr/>
          </p:nvSpPr>
          <p:spPr bwMode="auto">
            <a:xfrm rot="632126">
              <a:off x="6189136" y="4306802"/>
              <a:ext cx="166152" cy="404151"/>
            </a:xfrm>
            <a:custGeom>
              <a:avLst/>
              <a:gdLst>
                <a:gd name="T0" fmla="*/ 74 w 74"/>
                <a:gd name="T1" fmla="*/ 177 h 181"/>
                <a:gd name="T2" fmla="*/ 53 w 74"/>
                <a:gd name="T3" fmla="*/ 19 h 181"/>
                <a:gd name="T4" fmla="*/ 50 w 74"/>
                <a:gd name="T5" fmla="*/ 10 h 181"/>
                <a:gd name="T6" fmla="*/ 42 w 74"/>
                <a:gd name="T7" fmla="*/ 2 h 181"/>
                <a:gd name="T8" fmla="*/ 31 w 74"/>
                <a:gd name="T9" fmla="*/ 0 h 181"/>
                <a:gd name="T10" fmla="*/ 21 w 74"/>
                <a:gd name="T11" fmla="*/ 0 h 181"/>
                <a:gd name="T12" fmla="*/ 10 w 74"/>
                <a:gd name="T13" fmla="*/ 6 h 181"/>
                <a:gd name="T14" fmla="*/ 2 w 74"/>
                <a:gd name="T15" fmla="*/ 12 h 181"/>
                <a:gd name="T16" fmla="*/ 0 w 74"/>
                <a:gd name="T17" fmla="*/ 19 h 181"/>
                <a:gd name="T18" fmla="*/ 0 w 74"/>
                <a:gd name="T19" fmla="*/ 181 h 181"/>
                <a:gd name="T20" fmla="*/ 29 w 74"/>
                <a:gd name="T21" fmla="*/ 170 h 181"/>
                <a:gd name="T22" fmla="*/ 25 w 74"/>
                <a:gd name="T23" fmla="*/ 29 h 181"/>
                <a:gd name="T24" fmla="*/ 25 w 74"/>
                <a:gd name="T25" fmla="*/ 23 h 181"/>
                <a:gd name="T26" fmla="*/ 27 w 74"/>
                <a:gd name="T27" fmla="*/ 21 h 181"/>
                <a:gd name="T28" fmla="*/ 29 w 74"/>
                <a:gd name="T29" fmla="*/ 21 h 181"/>
                <a:gd name="T30" fmla="*/ 34 w 74"/>
                <a:gd name="T31" fmla="*/ 29 h 181"/>
                <a:gd name="T32" fmla="*/ 46 w 74"/>
                <a:gd name="T33" fmla="*/ 168 h 181"/>
                <a:gd name="T34" fmla="*/ 74 w 74"/>
                <a:gd name="T35" fmla="*/ 177 h 181"/>
                <a:gd name="T36" fmla="*/ 74 w 74"/>
                <a:gd name="T37" fmla="*/ 1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181">
                  <a:moveTo>
                    <a:pt x="74" y="177"/>
                  </a:moveTo>
                  <a:lnTo>
                    <a:pt x="53" y="19"/>
                  </a:lnTo>
                  <a:lnTo>
                    <a:pt x="50" y="10"/>
                  </a:lnTo>
                  <a:lnTo>
                    <a:pt x="42" y="2"/>
                  </a:lnTo>
                  <a:lnTo>
                    <a:pt x="31" y="0"/>
                  </a:lnTo>
                  <a:lnTo>
                    <a:pt x="21" y="0"/>
                  </a:lnTo>
                  <a:lnTo>
                    <a:pt x="10" y="6"/>
                  </a:lnTo>
                  <a:lnTo>
                    <a:pt x="2" y="12"/>
                  </a:lnTo>
                  <a:lnTo>
                    <a:pt x="0" y="19"/>
                  </a:lnTo>
                  <a:lnTo>
                    <a:pt x="0" y="181"/>
                  </a:lnTo>
                  <a:lnTo>
                    <a:pt x="29" y="170"/>
                  </a:lnTo>
                  <a:lnTo>
                    <a:pt x="25" y="29"/>
                  </a:lnTo>
                  <a:lnTo>
                    <a:pt x="25" y="23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34" y="29"/>
                  </a:lnTo>
                  <a:lnTo>
                    <a:pt x="46" y="168"/>
                  </a:lnTo>
                  <a:lnTo>
                    <a:pt x="74" y="177"/>
                  </a:lnTo>
                  <a:lnTo>
                    <a:pt x="74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220"/>
            <p:cNvSpPr>
              <a:spLocks/>
            </p:cNvSpPr>
            <p:nvPr/>
          </p:nvSpPr>
          <p:spPr bwMode="auto">
            <a:xfrm rot="632126">
              <a:off x="6210110" y="4660306"/>
              <a:ext cx="152678" cy="305359"/>
            </a:xfrm>
            <a:custGeom>
              <a:avLst/>
              <a:gdLst>
                <a:gd name="T0" fmla="*/ 0 w 69"/>
                <a:gd name="T1" fmla="*/ 17 h 135"/>
                <a:gd name="T2" fmla="*/ 0 w 69"/>
                <a:gd name="T3" fmla="*/ 4 h 135"/>
                <a:gd name="T4" fmla="*/ 8 w 69"/>
                <a:gd name="T5" fmla="*/ 0 h 135"/>
                <a:gd name="T6" fmla="*/ 21 w 69"/>
                <a:gd name="T7" fmla="*/ 2 h 135"/>
                <a:gd name="T8" fmla="*/ 33 w 69"/>
                <a:gd name="T9" fmla="*/ 8 h 135"/>
                <a:gd name="T10" fmla="*/ 44 w 69"/>
                <a:gd name="T11" fmla="*/ 16 h 135"/>
                <a:gd name="T12" fmla="*/ 54 w 69"/>
                <a:gd name="T13" fmla="*/ 23 h 135"/>
                <a:gd name="T14" fmla="*/ 59 w 69"/>
                <a:gd name="T15" fmla="*/ 35 h 135"/>
                <a:gd name="T16" fmla="*/ 65 w 69"/>
                <a:gd name="T17" fmla="*/ 46 h 135"/>
                <a:gd name="T18" fmla="*/ 69 w 69"/>
                <a:gd name="T19" fmla="*/ 59 h 135"/>
                <a:gd name="T20" fmla="*/ 69 w 69"/>
                <a:gd name="T21" fmla="*/ 73 h 135"/>
                <a:gd name="T22" fmla="*/ 65 w 69"/>
                <a:gd name="T23" fmla="*/ 86 h 135"/>
                <a:gd name="T24" fmla="*/ 59 w 69"/>
                <a:gd name="T25" fmla="*/ 97 h 135"/>
                <a:gd name="T26" fmla="*/ 54 w 69"/>
                <a:gd name="T27" fmla="*/ 109 h 135"/>
                <a:gd name="T28" fmla="*/ 44 w 69"/>
                <a:gd name="T29" fmla="*/ 118 h 135"/>
                <a:gd name="T30" fmla="*/ 33 w 69"/>
                <a:gd name="T31" fmla="*/ 126 h 135"/>
                <a:gd name="T32" fmla="*/ 21 w 69"/>
                <a:gd name="T33" fmla="*/ 131 h 135"/>
                <a:gd name="T34" fmla="*/ 8 w 69"/>
                <a:gd name="T35" fmla="*/ 133 h 135"/>
                <a:gd name="T36" fmla="*/ 0 w 69"/>
                <a:gd name="T37" fmla="*/ 128 h 135"/>
                <a:gd name="T38" fmla="*/ 0 w 69"/>
                <a:gd name="T39" fmla="*/ 116 h 135"/>
                <a:gd name="T40" fmla="*/ 4 w 69"/>
                <a:gd name="T41" fmla="*/ 109 h 135"/>
                <a:gd name="T42" fmla="*/ 14 w 69"/>
                <a:gd name="T43" fmla="*/ 107 h 135"/>
                <a:gd name="T44" fmla="*/ 21 w 69"/>
                <a:gd name="T45" fmla="*/ 105 h 135"/>
                <a:gd name="T46" fmla="*/ 29 w 69"/>
                <a:gd name="T47" fmla="*/ 99 h 135"/>
                <a:gd name="T48" fmla="*/ 37 w 69"/>
                <a:gd name="T49" fmla="*/ 90 h 135"/>
                <a:gd name="T50" fmla="*/ 42 w 69"/>
                <a:gd name="T51" fmla="*/ 78 h 135"/>
                <a:gd name="T52" fmla="*/ 44 w 69"/>
                <a:gd name="T53" fmla="*/ 71 h 135"/>
                <a:gd name="T54" fmla="*/ 44 w 69"/>
                <a:gd name="T55" fmla="*/ 61 h 135"/>
                <a:gd name="T56" fmla="*/ 42 w 69"/>
                <a:gd name="T57" fmla="*/ 54 h 135"/>
                <a:gd name="T58" fmla="*/ 37 w 69"/>
                <a:gd name="T59" fmla="*/ 42 h 135"/>
                <a:gd name="T60" fmla="*/ 29 w 69"/>
                <a:gd name="T61" fmla="*/ 35 h 135"/>
                <a:gd name="T62" fmla="*/ 21 w 69"/>
                <a:gd name="T63" fmla="*/ 29 h 135"/>
                <a:gd name="T64" fmla="*/ 14 w 69"/>
                <a:gd name="T65" fmla="*/ 25 h 135"/>
                <a:gd name="T66" fmla="*/ 4 w 69"/>
                <a:gd name="T67" fmla="*/ 25 h 135"/>
                <a:gd name="T68" fmla="*/ 0 w 69"/>
                <a:gd name="T69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135">
                  <a:moveTo>
                    <a:pt x="0" y="25"/>
                  </a:moveTo>
                  <a:lnTo>
                    <a:pt x="0" y="17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1" y="2"/>
                  </a:lnTo>
                  <a:lnTo>
                    <a:pt x="27" y="6"/>
                  </a:lnTo>
                  <a:lnTo>
                    <a:pt x="33" y="8"/>
                  </a:lnTo>
                  <a:lnTo>
                    <a:pt x="38" y="12"/>
                  </a:lnTo>
                  <a:lnTo>
                    <a:pt x="44" y="16"/>
                  </a:lnTo>
                  <a:lnTo>
                    <a:pt x="48" y="19"/>
                  </a:lnTo>
                  <a:lnTo>
                    <a:pt x="54" y="23"/>
                  </a:lnTo>
                  <a:lnTo>
                    <a:pt x="57" y="29"/>
                  </a:lnTo>
                  <a:lnTo>
                    <a:pt x="59" y="35"/>
                  </a:lnTo>
                  <a:lnTo>
                    <a:pt x="63" y="40"/>
                  </a:lnTo>
                  <a:lnTo>
                    <a:pt x="65" y="46"/>
                  </a:lnTo>
                  <a:lnTo>
                    <a:pt x="67" y="54"/>
                  </a:lnTo>
                  <a:lnTo>
                    <a:pt x="69" y="59"/>
                  </a:lnTo>
                  <a:lnTo>
                    <a:pt x="69" y="67"/>
                  </a:lnTo>
                  <a:lnTo>
                    <a:pt x="69" y="73"/>
                  </a:lnTo>
                  <a:lnTo>
                    <a:pt x="67" y="80"/>
                  </a:lnTo>
                  <a:lnTo>
                    <a:pt x="65" y="86"/>
                  </a:lnTo>
                  <a:lnTo>
                    <a:pt x="63" y="93"/>
                  </a:lnTo>
                  <a:lnTo>
                    <a:pt x="59" y="97"/>
                  </a:lnTo>
                  <a:lnTo>
                    <a:pt x="57" y="105"/>
                  </a:lnTo>
                  <a:lnTo>
                    <a:pt x="54" y="109"/>
                  </a:lnTo>
                  <a:lnTo>
                    <a:pt x="48" y="114"/>
                  </a:lnTo>
                  <a:lnTo>
                    <a:pt x="44" y="118"/>
                  </a:lnTo>
                  <a:lnTo>
                    <a:pt x="38" y="122"/>
                  </a:lnTo>
                  <a:lnTo>
                    <a:pt x="33" y="126"/>
                  </a:lnTo>
                  <a:lnTo>
                    <a:pt x="27" y="128"/>
                  </a:lnTo>
                  <a:lnTo>
                    <a:pt x="21" y="131"/>
                  </a:lnTo>
                  <a:lnTo>
                    <a:pt x="14" y="133"/>
                  </a:lnTo>
                  <a:lnTo>
                    <a:pt x="8" y="133"/>
                  </a:lnTo>
                  <a:lnTo>
                    <a:pt x="0" y="135"/>
                  </a:lnTo>
                  <a:lnTo>
                    <a:pt x="0" y="128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1"/>
                  </a:lnTo>
                  <a:lnTo>
                    <a:pt x="4" y="109"/>
                  </a:lnTo>
                  <a:lnTo>
                    <a:pt x="8" y="109"/>
                  </a:lnTo>
                  <a:lnTo>
                    <a:pt x="14" y="107"/>
                  </a:lnTo>
                  <a:lnTo>
                    <a:pt x="18" y="107"/>
                  </a:lnTo>
                  <a:lnTo>
                    <a:pt x="21" y="105"/>
                  </a:lnTo>
                  <a:lnTo>
                    <a:pt x="25" y="103"/>
                  </a:lnTo>
                  <a:lnTo>
                    <a:pt x="29" y="99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2" y="84"/>
                  </a:lnTo>
                  <a:lnTo>
                    <a:pt x="42" y="78"/>
                  </a:lnTo>
                  <a:lnTo>
                    <a:pt x="44" y="74"/>
                  </a:lnTo>
                  <a:lnTo>
                    <a:pt x="44" y="71"/>
                  </a:lnTo>
                  <a:lnTo>
                    <a:pt x="44" y="67"/>
                  </a:lnTo>
                  <a:lnTo>
                    <a:pt x="44" y="61"/>
                  </a:lnTo>
                  <a:lnTo>
                    <a:pt x="44" y="57"/>
                  </a:lnTo>
                  <a:lnTo>
                    <a:pt x="42" y="54"/>
                  </a:lnTo>
                  <a:lnTo>
                    <a:pt x="42" y="50"/>
                  </a:lnTo>
                  <a:lnTo>
                    <a:pt x="37" y="42"/>
                  </a:lnTo>
                  <a:lnTo>
                    <a:pt x="33" y="36"/>
                  </a:lnTo>
                  <a:lnTo>
                    <a:pt x="29" y="35"/>
                  </a:lnTo>
                  <a:lnTo>
                    <a:pt x="25" y="31"/>
                  </a:lnTo>
                  <a:lnTo>
                    <a:pt x="21" y="29"/>
                  </a:lnTo>
                  <a:lnTo>
                    <a:pt x="18" y="27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221"/>
            <p:cNvSpPr>
              <a:spLocks/>
            </p:cNvSpPr>
            <p:nvPr/>
          </p:nvSpPr>
          <p:spPr bwMode="auto">
            <a:xfrm rot="632126">
              <a:off x="6069283" y="4633659"/>
              <a:ext cx="148189" cy="300867"/>
            </a:xfrm>
            <a:custGeom>
              <a:avLst/>
              <a:gdLst>
                <a:gd name="T0" fmla="*/ 24 w 64"/>
                <a:gd name="T1" fmla="*/ 71 h 133"/>
                <a:gd name="T2" fmla="*/ 24 w 64"/>
                <a:gd name="T3" fmla="*/ 78 h 133"/>
                <a:gd name="T4" fmla="*/ 30 w 64"/>
                <a:gd name="T5" fmla="*/ 90 h 133"/>
                <a:gd name="T6" fmla="*/ 42 w 64"/>
                <a:gd name="T7" fmla="*/ 101 h 133"/>
                <a:gd name="T8" fmla="*/ 53 w 64"/>
                <a:gd name="T9" fmla="*/ 107 h 133"/>
                <a:gd name="T10" fmla="*/ 61 w 64"/>
                <a:gd name="T11" fmla="*/ 109 h 133"/>
                <a:gd name="T12" fmla="*/ 64 w 64"/>
                <a:gd name="T13" fmla="*/ 116 h 133"/>
                <a:gd name="T14" fmla="*/ 64 w 64"/>
                <a:gd name="T15" fmla="*/ 128 h 133"/>
                <a:gd name="T16" fmla="*/ 57 w 64"/>
                <a:gd name="T17" fmla="*/ 131 h 133"/>
                <a:gd name="T18" fmla="*/ 45 w 64"/>
                <a:gd name="T19" fmla="*/ 128 h 133"/>
                <a:gd name="T20" fmla="*/ 34 w 64"/>
                <a:gd name="T21" fmla="*/ 124 h 133"/>
                <a:gd name="T22" fmla="*/ 23 w 64"/>
                <a:gd name="T23" fmla="*/ 116 h 133"/>
                <a:gd name="T24" fmla="*/ 13 w 64"/>
                <a:gd name="T25" fmla="*/ 107 h 133"/>
                <a:gd name="T26" fmla="*/ 5 w 64"/>
                <a:gd name="T27" fmla="*/ 97 h 133"/>
                <a:gd name="T28" fmla="*/ 2 w 64"/>
                <a:gd name="T29" fmla="*/ 86 h 133"/>
                <a:gd name="T30" fmla="*/ 0 w 64"/>
                <a:gd name="T31" fmla="*/ 73 h 133"/>
                <a:gd name="T32" fmla="*/ 0 w 64"/>
                <a:gd name="T33" fmla="*/ 59 h 133"/>
                <a:gd name="T34" fmla="*/ 2 w 64"/>
                <a:gd name="T35" fmla="*/ 46 h 133"/>
                <a:gd name="T36" fmla="*/ 5 w 64"/>
                <a:gd name="T37" fmla="*/ 35 h 133"/>
                <a:gd name="T38" fmla="*/ 13 w 64"/>
                <a:gd name="T39" fmla="*/ 25 h 133"/>
                <a:gd name="T40" fmla="*/ 23 w 64"/>
                <a:gd name="T41" fmla="*/ 16 h 133"/>
                <a:gd name="T42" fmla="*/ 34 w 64"/>
                <a:gd name="T43" fmla="*/ 8 h 133"/>
                <a:gd name="T44" fmla="*/ 45 w 64"/>
                <a:gd name="T45" fmla="*/ 2 h 133"/>
                <a:gd name="T46" fmla="*/ 57 w 64"/>
                <a:gd name="T47" fmla="*/ 0 h 133"/>
                <a:gd name="T48" fmla="*/ 64 w 64"/>
                <a:gd name="T49" fmla="*/ 4 h 133"/>
                <a:gd name="T50" fmla="*/ 64 w 64"/>
                <a:gd name="T51" fmla="*/ 17 h 133"/>
                <a:gd name="T52" fmla="*/ 61 w 64"/>
                <a:gd name="T53" fmla="*/ 25 h 133"/>
                <a:gd name="T54" fmla="*/ 53 w 64"/>
                <a:gd name="T55" fmla="*/ 25 h 133"/>
                <a:gd name="T56" fmla="*/ 42 w 64"/>
                <a:gd name="T57" fmla="*/ 31 h 133"/>
                <a:gd name="T58" fmla="*/ 30 w 64"/>
                <a:gd name="T59" fmla="*/ 42 h 133"/>
                <a:gd name="T60" fmla="*/ 24 w 64"/>
                <a:gd name="T61" fmla="*/ 54 h 133"/>
                <a:gd name="T62" fmla="*/ 24 w 64"/>
                <a:gd name="T63" fmla="*/ 61 h 133"/>
                <a:gd name="T64" fmla="*/ 24 w 64"/>
                <a:gd name="T65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133">
                  <a:moveTo>
                    <a:pt x="24" y="67"/>
                  </a:moveTo>
                  <a:lnTo>
                    <a:pt x="24" y="71"/>
                  </a:lnTo>
                  <a:lnTo>
                    <a:pt x="24" y="74"/>
                  </a:lnTo>
                  <a:lnTo>
                    <a:pt x="24" y="78"/>
                  </a:lnTo>
                  <a:lnTo>
                    <a:pt x="26" y="82"/>
                  </a:lnTo>
                  <a:lnTo>
                    <a:pt x="30" y="90"/>
                  </a:lnTo>
                  <a:lnTo>
                    <a:pt x="36" y="95"/>
                  </a:lnTo>
                  <a:lnTo>
                    <a:pt x="42" y="101"/>
                  </a:lnTo>
                  <a:lnTo>
                    <a:pt x="49" y="105"/>
                  </a:lnTo>
                  <a:lnTo>
                    <a:pt x="53" y="107"/>
                  </a:lnTo>
                  <a:lnTo>
                    <a:pt x="57" y="109"/>
                  </a:lnTo>
                  <a:lnTo>
                    <a:pt x="61" y="109"/>
                  </a:lnTo>
                  <a:lnTo>
                    <a:pt x="64" y="111"/>
                  </a:lnTo>
                  <a:lnTo>
                    <a:pt x="64" y="116"/>
                  </a:lnTo>
                  <a:lnTo>
                    <a:pt x="64" y="122"/>
                  </a:lnTo>
                  <a:lnTo>
                    <a:pt x="64" y="128"/>
                  </a:lnTo>
                  <a:lnTo>
                    <a:pt x="64" y="133"/>
                  </a:lnTo>
                  <a:lnTo>
                    <a:pt x="57" y="131"/>
                  </a:lnTo>
                  <a:lnTo>
                    <a:pt x="51" y="131"/>
                  </a:lnTo>
                  <a:lnTo>
                    <a:pt x="45" y="128"/>
                  </a:lnTo>
                  <a:lnTo>
                    <a:pt x="40" y="128"/>
                  </a:lnTo>
                  <a:lnTo>
                    <a:pt x="34" y="124"/>
                  </a:lnTo>
                  <a:lnTo>
                    <a:pt x="28" y="122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3" y="107"/>
                  </a:lnTo>
                  <a:lnTo>
                    <a:pt x="9" y="103"/>
                  </a:lnTo>
                  <a:lnTo>
                    <a:pt x="5" y="97"/>
                  </a:lnTo>
                  <a:lnTo>
                    <a:pt x="4" y="92"/>
                  </a:lnTo>
                  <a:lnTo>
                    <a:pt x="2" y="86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5" y="35"/>
                  </a:lnTo>
                  <a:lnTo>
                    <a:pt x="9" y="29"/>
                  </a:lnTo>
                  <a:lnTo>
                    <a:pt x="13" y="25"/>
                  </a:lnTo>
                  <a:lnTo>
                    <a:pt x="19" y="19"/>
                  </a:lnTo>
                  <a:lnTo>
                    <a:pt x="23" y="16"/>
                  </a:lnTo>
                  <a:lnTo>
                    <a:pt x="28" y="12"/>
                  </a:lnTo>
                  <a:lnTo>
                    <a:pt x="34" y="8"/>
                  </a:lnTo>
                  <a:lnTo>
                    <a:pt x="40" y="6"/>
                  </a:lnTo>
                  <a:lnTo>
                    <a:pt x="45" y="2"/>
                  </a:lnTo>
                  <a:lnTo>
                    <a:pt x="51" y="2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64" y="4"/>
                  </a:lnTo>
                  <a:lnTo>
                    <a:pt x="64" y="10"/>
                  </a:lnTo>
                  <a:lnTo>
                    <a:pt x="64" y="17"/>
                  </a:lnTo>
                  <a:lnTo>
                    <a:pt x="64" y="25"/>
                  </a:lnTo>
                  <a:lnTo>
                    <a:pt x="61" y="25"/>
                  </a:lnTo>
                  <a:lnTo>
                    <a:pt x="57" y="25"/>
                  </a:lnTo>
                  <a:lnTo>
                    <a:pt x="53" y="25"/>
                  </a:lnTo>
                  <a:lnTo>
                    <a:pt x="49" y="27"/>
                  </a:lnTo>
                  <a:lnTo>
                    <a:pt x="42" y="31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6" y="50"/>
                  </a:lnTo>
                  <a:lnTo>
                    <a:pt x="24" y="54"/>
                  </a:lnTo>
                  <a:lnTo>
                    <a:pt x="24" y="57"/>
                  </a:lnTo>
                  <a:lnTo>
                    <a:pt x="24" y="61"/>
                  </a:lnTo>
                  <a:lnTo>
                    <a:pt x="24" y="67"/>
                  </a:lnTo>
                  <a:lnTo>
                    <a:pt x="24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82"/>
            <p:cNvSpPr>
              <a:spLocks/>
            </p:cNvSpPr>
            <p:nvPr/>
          </p:nvSpPr>
          <p:spPr bwMode="auto">
            <a:xfrm>
              <a:off x="6443188" y="3742372"/>
              <a:ext cx="363737" cy="372715"/>
            </a:xfrm>
            <a:custGeom>
              <a:avLst/>
              <a:gdLst>
                <a:gd name="T0" fmla="*/ 0 w 162"/>
                <a:gd name="T1" fmla="*/ 104 h 165"/>
                <a:gd name="T2" fmla="*/ 113 w 162"/>
                <a:gd name="T3" fmla="*/ 6 h 165"/>
                <a:gd name="T4" fmla="*/ 124 w 162"/>
                <a:gd name="T5" fmla="*/ 0 h 165"/>
                <a:gd name="T6" fmla="*/ 135 w 162"/>
                <a:gd name="T7" fmla="*/ 0 h 165"/>
                <a:gd name="T8" fmla="*/ 141 w 162"/>
                <a:gd name="T9" fmla="*/ 0 h 165"/>
                <a:gd name="T10" fmla="*/ 152 w 162"/>
                <a:gd name="T11" fmla="*/ 6 h 165"/>
                <a:gd name="T12" fmla="*/ 158 w 162"/>
                <a:gd name="T13" fmla="*/ 13 h 165"/>
                <a:gd name="T14" fmla="*/ 162 w 162"/>
                <a:gd name="T15" fmla="*/ 28 h 165"/>
                <a:gd name="T16" fmla="*/ 158 w 162"/>
                <a:gd name="T17" fmla="*/ 42 h 165"/>
                <a:gd name="T18" fmla="*/ 44 w 162"/>
                <a:gd name="T19" fmla="*/ 165 h 165"/>
                <a:gd name="T20" fmla="*/ 31 w 162"/>
                <a:gd name="T21" fmla="*/ 139 h 165"/>
                <a:gd name="T22" fmla="*/ 132 w 162"/>
                <a:gd name="T23" fmla="*/ 40 h 165"/>
                <a:gd name="T24" fmla="*/ 137 w 162"/>
                <a:gd name="T25" fmla="*/ 30 h 165"/>
                <a:gd name="T26" fmla="*/ 135 w 162"/>
                <a:gd name="T27" fmla="*/ 25 h 165"/>
                <a:gd name="T28" fmla="*/ 128 w 162"/>
                <a:gd name="T29" fmla="*/ 25 h 165"/>
                <a:gd name="T30" fmla="*/ 120 w 162"/>
                <a:gd name="T31" fmla="*/ 28 h 165"/>
                <a:gd name="T32" fmla="*/ 21 w 162"/>
                <a:gd name="T33" fmla="*/ 127 h 165"/>
                <a:gd name="T34" fmla="*/ 0 w 162"/>
                <a:gd name="T35" fmla="*/ 104 h 165"/>
                <a:gd name="T36" fmla="*/ 0 w 162"/>
                <a:gd name="T37" fmla="*/ 10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65">
                  <a:moveTo>
                    <a:pt x="0" y="104"/>
                  </a:moveTo>
                  <a:lnTo>
                    <a:pt x="113" y="6"/>
                  </a:lnTo>
                  <a:lnTo>
                    <a:pt x="124" y="0"/>
                  </a:lnTo>
                  <a:lnTo>
                    <a:pt x="135" y="0"/>
                  </a:lnTo>
                  <a:lnTo>
                    <a:pt x="141" y="0"/>
                  </a:lnTo>
                  <a:lnTo>
                    <a:pt x="152" y="6"/>
                  </a:lnTo>
                  <a:lnTo>
                    <a:pt x="158" y="13"/>
                  </a:lnTo>
                  <a:lnTo>
                    <a:pt x="162" y="28"/>
                  </a:lnTo>
                  <a:lnTo>
                    <a:pt x="158" y="42"/>
                  </a:lnTo>
                  <a:lnTo>
                    <a:pt x="44" y="165"/>
                  </a:lnTo>
                  <a:lnTo>
                    <a:pt x="31" y="139"/>
                  </a:lnTo>
                  <a:lnTo>
                    <a:pt x="132" y="40"/>
                  </a:lnTo>
                  <a:lnTo>
                    <a:pt x="137" y="30"/>
                  </a:lnTo>
                  <a:lnTo>
                    <a:pt x="135" y="25"/>
                  </a:lnTo>
                  <a:lnTo>
                    <a:pt x="128" y="25"/>
                  </a:lnTo>
                  <a:lnTo>
                    <a:pt x="120" y="28"/>
                  </a:lnTo>
                  <a:lnTo>
                    <a:pt x="21" y="12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09" name="그룹 308"/>
            <p:cNvGrpSpPr/>
            <p:nvPr/>
          </p:nvGrpSpPr>
          <p:grpSpPr>
            <a:xfrm rot="15695355">
              <a:off x="5126758" y="4459090"/>
              <a:ext cx="433542" cy="144908"/>
              <a:chOff x="6356655" y="4126242"/>
              <a:chExt cx="422040" cy="245550"/>
            </a:xfrm>
          </p:grpSpPr>
          <p:sp>
            <p:nvSpPr>
              <p:cNvPr id="328" name="Freeform 160"/>
              <p:cNvSpPr>
                <a:spLocks/>
              </p:cNvSpPr>
              <p:nvPr/>
            </p:nvSpPr>
            <p:spPr bwMode="auto">
              <a:xfrm>
                <a:off x="6368164" y="4149262"/>
                <a:ext cx="372164" cy="180325"/>
              </a:xfrm>
              <a:custGeom>
                <a:avLst/>
                <a:gdLst>
                  <a:gd name="T0" fmla="*/ 22 w 194"/>
                  <a:gd name="T1" fmla="*/ 5 h 93"/>
                  <a:gd name="T2" fmla="*/ 36 w 194"/>
                  <a:gd name="T3" fmla="*/ 17 h 93"/>
                  <a:gd name="T4" fmla="*/ 47 w 194"/>
                  <a:gd name="T5" fmla="*/ 22 h 93"/>
                  <a:gd name="T6" fmla="*/ 55 w 194"/>
                  <a:gd name="T7" fmla="*/ 26 h 93"/>
                  <a:gd name="T8" fmla="*/ 62 w 194"/>
                  <a:gd name="T9" fmla="*/ 28 h 93"/>
                  <a:gd name="T10" fmla="*/ 70 w 194"/>
                  <a:gd name="T11" fmla="*/ 32 h 93"/>
                  <a:gd name="T12" fmla="*/ 78 w 194"/>
                  <a:gd name="T13" fmla="*/ 34 h 93"/>
                  <a:gd name="T14" fmla="*/ 85 w 194"/>
                  <a:gd name="T15" fmla="*/ 36 h 93"/>
                  <a:gd name="T16" fmla="*/ 95 w 194"/>
                  <a:gd name="T17" fmla="*/ 38 h 93"/>
                  <a:gd name="T18" fmla="*/ 102 w 194"/>
                  <a:gd name="T19" fmla="*/ 39 h 93"/>
                  <a:gd name="T20" fmla="*/ 110 w 194"/>
                  <a:gd name="T21" fmla="*/ 41 h 93"/>
                  <a:gd name="T22" fmla="*/ 117 w 194"/>
                  <a:gd name="T23" fmla="*/ 45 h 93"/>
                  <a:gd name="T24" fmla="*/ 125 w 194"/>
                  <a:gd name="T25" fmla="*/ 47 h 93"/>
                  <a:gd name="T26" fmla="*/ 135 w 194"/>
                  <a:gd name="T27" fmla="*/ 49 h 93"/>
                  <a:gd name="T28" fmla="*/ 142 w 194"/>
                  <a:gd name="T29" fmla="*/ 57 h 93"/>
                  <a:gd name="T30" fmla="*/ 155 w 194"/>
                  <a:gd name="T31" fmla="*/ 62 h 93"/>
                  <a:gd name="T32" fmla="*/ 169 w 194"/>
                  <a:gd name="T33" fmla="*/ 66 h 93"/>
                  <a:gd name="T34" fmla="*/ 182 w 194"/>
                  <a:gd name="T35" fmla="*/ 72 h 93"/>
                  <a:gd name="T36" fmla="*/ 190 w 194"/>
                  <a:gd name="T37" fmla="*/ 81 h 93"/>
                  <a:gd name="T38" fmla="*/ 192 w 194"/>
                  <a:gd name="T39" fmla="*/ 89 h 93"/>
                  <a:gd name="T40" fmla="*/ 188 w 194"/>
                  <a:gd name="T41" fmla="*/ 93 h 93"/>
                  <a:gd name="T42" fmla="*/ 180 w 194"/>
                  <a:gd name="T43" fmla="*/ 93 h 93"/>
                  <a:gd name="T44" fmla="*/ 173 w 194"/>
                  <a:gd name="T45" fmla="*/ 93 h 93"/>
                  <a:gd name="T46" fmla="*/ 165 w 194"/>
                  <a:gd name="T47" fmla="*/ 91 h 93"/>
                  <a:gd name="T48" fmla="*/ 157 w 194"/>
                  <a:gd name="T49" fmla="*/ 89 h 93"/>
                  <a:gd name="T50" fmla="*/ 148 w 194"/>
                  <a:gd name="T51" fmla="*/ 87 h 93"/>
                  <a:gd name="T52" fmla="*/ 142 w 194"/>
                  <a:gd name="T53" fmla="*/ 85 h 93"/>
                  <a:gd name="T54" fmla="*/ 135 w 194"/>
                  <a:gd name="T55" fmla="*/ 81 h 93"/>
                  <a:gd name="T56" fmla="*/ 127 w 194"/>
                  <a:gd name="T57" fmla="*/ 79 h 93"/>
                  <a:gd name="T58" fmla="*/ 117 w 194"/>
                  <a:gd name="T59" fmla="*/ 76 h 93"/>
                  <a:gd name="T60" fmla="*/ 110 w 194"/>
                  <a:gd name="T61" fmla="*/ 72 h 93"/>
                  <a:gd name="T62" fmla="*/ 104 w 194"/>
                  <a:gd name="T63" fmla="*/ 70 h 93"/>
                  <a:gd name="T64" fmla="*/ 97 w 194"/>
                  <a:gd name="T65" fmla="*/ 66 h 93"/>
                  <a:gd name="T66" fmla="*/ 89 w 194"/>
                  <a:gd name="T67" fmla="*/ 64 h 93"/>
                  <a:gd name="T68" fmla="*/ 81 w 194"/>
                  <a:gd name="T69" fmla="*/ 62 h 93"/>
                  <a:gd name="T70" fmla="*/ 74 w 194"/>
                  <a:gd name="T71" fmla="*/ 60 h 93"/>
                  <a:gd name="T72" fmla="*/ 64 w 194"/>
                  <a:gd name="T73" fmla="*/ 58 h 93"/>
                  <a:gd name="T74" fmla="*/ 53 w 194"/>
                  <a:gd name="T75" fmla="*/ 57 h 93"/>
                  <a:gd name="T76" fmla="*/ 45 w 194"/>
                  <a:gd name="T77" fmla="*/ 55 h 93"/>
                  <a:gd name="T78" fmla="*/ 38 w 194"/>
                  <a:gd name="T79" fmla="*/ 53 h 93"/>
                  <a:gd name="T80" fmla="*/ 30 w 194"/>
                  <a:gd name="T81" fmla="*/ 49 h 93"/>
                  <a:gd name="T82" fmla="*/ 19 w 194"/>
                  <a:gd name="T83" fmla="*/ 45 h 93"/>
                  <a:gd name="T84" fmla="*/ 7 w 194"/>
                  <a:gd name="T85" fmla="*/ 38 h 93"/>
                  <a:gd name="T86" fmla="*/ 0 w 194"/>
                  <a:gd name="T87" fmla="*/ 28 h 93"/>
                  <a:gd name="T88" fmla="*/ 0 w 194"/>
                  <a:gd name="T89" fmla="*/ 17 h 93"/>
                  <a:gd name="T90" fmla="*/ 5 w 194"/>
                  <a:gd name="T91" fmla="*/ 7 h 93"/>
                  <a:gd name="T92" fmla="*/ 11 w 194"/>
                  <a:gd name="T93" fmla="*/ 1 h 93"/>
                  <a:gd name="T94" fmla="*/ 17 w 194"/>
                  <a:gd name="T9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93">
                    <a:moveTo>
                      <a:pt x="17" y="0"/>
                    </a:moveTo>
                    <a:lnTo>
                      <a:pt x="22" y="5"/>
                    </a:lnTo>
                    <a:lnTo>
                      <a:pt x="30" y="11"/>
                    </a:lnTo>
                    <a:lnTo>
                      <a:pt x="36" y="17"/>
                    </a:lnTo>
                    <a:lnTo>
                      <a:pt x="43" y="20"/>
                    </a:lnTo>
                    <a:lnTo>
                      <a:pt x="47" y="22"/>
                    </a:lnTo>
                    <a:lnTo>
                      <a:pt x="51" y="24"/>
                    </a:lnTo>
                    <a:lnTo>
                      <a:pt x="55" y="26"/>
                    </a:lnTo>
                    <a:lnTo>
                      <a:pt x="59" y="28"/>
                    </a:lnTo>
                    <a:lnTo>
                      <a:pt x="62" y="28"/>
                    </a:lnTo>
                    <a:lnTo>
                      <a:pt x="66" y="30"/>
                    </a:lnTo>
                    <a:lnTo>
                      <a:pt x="70" y="32"/>
                    </a:lnTo>
                    <a:lnTo>
                      <a:pt x="74" y="34"/>
                    </a:lnTo>
                    <a:lnTo>
                      <a:pt x="78" y="34"/>
                    </a:lnTo>
                    <a:lnTo>
                      <a:pt x="81" y="36"/>
                    </a:lnTo>
                    <a:lnTo>
                      <a:pt x="85" y="36"/>
                    </a:lnTo>
                    <a:lnTo>
                      <a:pt x="89" y="38"/>
                    </a:lnTo>
                    <a:lnTo>
                      <a:pt x="95" y="38"/>
                    </a:lnTo>
                    <a:lnTo>
                      <a:pt x="98" y="39"/>
                    </a:lnTo>
                    <a:lnTo>
                      <a:pt x="102" y="39"/>
                    </a:lnTo>
                    <a:lnTo>
                      <a:pt x="106" y="41"/>
                    </a:lnTo>
                    <a:lnTo>
                      <a:pt x="110" y="41"/>
                    </a:lnTo>
                    <a:lnTo>
                      <a:pt x="114" y="43"/>
                    </a:lnTo>
                    <a:lnTo>
                      <a:pt x="117" y="45"/>
                    </a:lnTo>
                    <a:lnTo>
                      <a:pt x="121" y="45"/>
                    </a:lnTo>
                    <a:lnTo>
                      <a:pt x="125" y="47"/>
                    </a:lnTo>
                    <a:lnTo>
                      <a:pt x="129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2" y="57"/>
                    </a:lnTo>
                    <a:lnTo>
                      <a:pt x="148" y="60"/>
                    </a:lnTo>
                    <a:lnTo>
                      <a:pt x="155" y="62"/>
                    </a:lnTo>
                    <a:lnTo>
                      <a:pt x="163" y="64"/>
                    </a:lnTo>
                    <a:lnTo>
                      <a:pt x="169" y="66"/>
                    </a:lnTo>
                    <a:lnTo>
                      <a:pt x="176" y="68"/>
                    </a:lnTo>
                    <a:lnTo>
                      <a:pt x="182" y="72"/>
                    </a:lnTo>
                    <a:lnTo>
                      <a:pt x="190" y="77"/>
                    </a:lnTo>
                    <a:lnTo>
                      <a:pt x="190" y="81"/>
                    </a:lnTo>
                    <a:lnTo>
                      <a:pt x="192" y="85"/>
                    </a:lnTo>
                    <a:lnTo>
                      <a:pt x="192" y="89"/>
                    </a:lnTo>
                    <a:lnTo>
                      <a:pt x="194" y="93"/>
                    </a:lnTo>
                    <a:lnTo>
                      <a:pt x="188" y="93"/>
                    </a:lnTo>
                    <a:lnTo>
                      <a:pt x="184" y="93"/>
                    </a:lnTo>
                    <a:lnTo>
                      <a:pt x="180" y="93"/>
                    </a:lnTo>
                    <a:lnTo>
                      <a:pt x="176" y="93"/>
                    </a:lnTo>
                    <a:lnTo>
                      <a:pt x="173" y="93"/>
                    </a:lnTo>
                    <a:lnTo>
                      <a:pt x="169" y="91"/>
                    </a:lnTo>
                    <a:lnTo>
                      <a:pt x="165" y="91"/>
                    </a:lnTo>
                    <a:lnTo>
                      <a:pt x="161" y="91"/>
                    </a:lnTo>
                    <a:lnTo>
                      <a:pt x="157" y="89"/>
                    </a:lnTo>
                    <a:lnTo>
                      <a:pt x="154" y="89"/>
                    </a:lnTo>
                    <a:lnTo>
                      <a:pt x="148" y="87"/>
                    </a:lnTo>
                    <a:lnTo>
                      <a:pt x="146" y="87"/>
                    </a:lnTo>
                    <a:lnTo>
                      <a:pt x="142" y="85"/>
                    </a:lnTo>
                    <a:lnTo>
                      <a:pt x="138" y="83"/>
                    </a:lnTo>
                    <a:lnTo>
                      <a:pt x="135" y="81"/>
                    </a:lnTo>
                    <a:lnTo>
                      <a:pt x="131" y="81"/>
                    </a:lnTo>
                    <a:lnTo>
                      <a:pt x="127" y="79"/>
                    </a:lnTo>
                    <a:lnTo>
                      <a:pt x="123" y="77"/>
                    </a:lnTo>
                    <a:lnTo>
                      <a:pt x="117" y="76"/>
                    </a:lnTo>
                    <a:lnTo>
                      <a:pt x="116" y="74"/>
                    </a:lnTo>
                    <a:lnTo>
                      <a:pt x="110" y="72"/>
                    </a:lnTo>
                    <a:lnTo>
                      <a:pt x="108" y="70"/>
                    </a:lnTo>
                    <a:lnTo>
                      <a:pt x="104" y="70"/>
                    </a:lnTo>
                    <a:lnTo>
                      <a:pt x="100" y="68"/>
                    </a:lnTo>
                    <a:lnTo>
                      <a:pt x="97" y="66"/>
                    </a:lnTo>
                    <a:lnTo>
                      <a:pt x="93" y="66"/>
                    </a:lnTo>
                    <a:lnTo>
                      <a:pt x="89" y="64"/>
                    </a:lnTo>
                    <a:lnTo>
                      <a:pt x="85" y="64"/>
                    </a:lnTo>
                    <a:lnTo>
                      <a:pt x="81" y="62"/>
                    </a:lnTo>
                    <a:lnTo>
                      <a:pt x="78" y="60"/>
                    </a:lnTo>
                    <a:lnTo>
                      <a:pt x="74" y="60"/>
                    </a:lnTo>
                    <a:lnTo>
                      <a:pt x="70" y="60"/>
                    </a:lnTo>
                    <a:lnTo>
                      <a:pt x="64" y="58"/>
                    </a:lnTo>
                    <a:lnTo>
                      <a:pt x="57" y="58"/>
                    </a:lnTo>
                    <a:lnTo>
                      <a:pt x="53" y="57"/>
                    </a:lnTo>
                    <a:lnTo>
                      <a:pt x="49" y="57"/>
                    </a:lnTo>
                    <a:lnTo>
                      <a:pt x="45" y="55"/>
                    </a:lnTo>
                    <a:lnTo>
                      <a:pt x="41" y="55"/>
                    </a:lnTo>
                    <a:lnTo>
                      <a:pt x="38" y="53"/>
                    </a:lnTo>
                    <a:lnTo>
                      <a:pt x="34" y="51"/>
                    </a:lnTo>
                    <a:lnTo>
                      <a:pt x="30" y="49"/>
                    </a:lnTo>
                    <a:lnTo>
                      <a:pt x="26" y="49"/>
                    </a:lnTo>
                    <a:lnTo>
                      <a:pt x="19" y="45"/>
                    </a:lnTo>
                    <a:lnTo>
                      <a:pt x="13" y="41"/>
                    </a:lnTo>
                    <a:lnTo>
                      <a:pt x="7" y="38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3" y="11"/>
                    </a:lnTo>
                    <a:lnTo>
                      <a:pt x="5" y="7"/>
                    </a:lnTo>
                    <a:lnTo>
                      <a:pt x="9" y="5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185"/>
              <p:cNvSpPr>
                <a:spLocks/>
              </p:cNvSpPr>
              <p:nvPr/>
            </p:nvSpPr>
            <p:spPr bwMode="auto">
              <a:xfrm>
                <a:off x="6356655" y="4126242"/>
                <a:ext cx="422040" cy="245550"/>
              </a:xfrm>
              <a:custGeom>
                <a:avLst/>
                <a:gdLst>
                  <a:gd name="T0" fmla="*/ 27 w 219"/>
                  <a:gd name="T1" fmla="*/ 0 h 129"/>
                  <a:gd name="T2" fmla="*/ 205 w 219"/>
                  <a:gd name="T3" fmla="*/ 74 h 129"/>
                  <a:gd name="T4" fmla="*/ 215 w 219"/>
                  <a:gd name="T5" fmla="*/ 88 h 129"/>
                  <a:gd name="T6" fmla="*/ 219 w 219"/>
                  <a:gd name="T7" fmla="*/ 101 h 129"/>
                  <a:gd name="T8" fmla="*/ 219 w 219"/>
                  <a:gd name="T9" fmla="*/ 110 h 129"/>
                  <a:gd name="T10" fmla="*/ 213 w 219"/>
                  <a:gd name="T11" fmla="*/ 120 h 129"/>
                  <a:gd name="T12" fmla="*/ 205 w 219"/>
                  <a:gd name="T13" fmla="*/ 126 h 129"/>
                  <a:gd name="T14" fmla="*/ 194 w 219"/>
                  <a:gd name="T15" fmla="*/ 129 h 129"/>
                  <a:gd name="T16" fmla="*/ 184 w 219"/>
                  <a:gd name="T17" fmla="*/ 129 h 129"/>
                  <a:gd name="T18" fmla="*/ 0 w 219"/>
                  <a:gd name="T19" fmla="*/ 69 h 129"/>
                  <a:gd name="T20" fmla="*/ 15 w 219"/>
                  <a:gd name="T21" fmla="*/ 46 h 129"/>
                  <a:gd name="T22" fmla="*/ 186 w 219"/>
                  <a:gd name="T23" fmla="*/ 107 h 129"/>
                  <a:gd name="T24" fmla="*/ 194 w 219"/>
                  <a:gd name="T25" fmla="*/ 107 h 129"/>
                  <a:gd name="T26" fmla="*/ 196 w 219"/>
                  <a:gd name="T27" fmla="*/ 103 h 129"/>
                  <a:gd name="T28" fmla="*/ 196 w 219"/>
                  <a:gd name="T29" fmla="*/ 97 h 129"/>
                  <a:gd name="T30" fmla="*/ 188 w 219"/>
                  <a:gd name="T31" fmla="*/ 91 h 129"/>
                  <a:gd name="T32" fmla="*/ 23 w 219"/>
                  <a:gd name="T33" fmla="*/ 27 h 129"/>
                  <a:gd name="T34" fmla="*/ 27 w 219"/>
                  <a:gd name="T35" fmla="*/ 0 h 129"/>
                  <a:gd name="T36" fmla="*/ 27 w 219"/>
                  <a:gd name="T3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9" h="129">
                    <a:moveTo>
                      <a:pt x="27" y="0"/>
                    </a:moveTo>
                    <a:lnTo>
                      <a:pt x="205" y="74"/>
                    </a:lnTo>
                    <a:lnTo>
                      <a:pt x="215" y="88"/>
                    </a:lnTo>
                    <a:lnTo>
                      <a:pt x="219" y="101"/>
                    </a:lnTo>
                    <a:lnTo>
                      <a:pt x="219" y="110"/>
                    </a:lnTo>
                    <a:lnTo>
                      <a:pt x="213" y="120"/>
                    </a:lnTo>
                    <a:lnTo>
                      <a:pt x="205" y="126"/>
                    </a:lnTo>
                    <a:lnTo>
                      <a:pt x="194" y="129"/>
                    </a:lnTo>
                    <a:lnTo>
                      <a:pt x="184" y="129"/>
                    </a:lnTo>
                    <a:lnTo>
                      <a:pt x="0" y="69"/>
                    </a:lnTo>
                    <a:lnTo>
                      <a:pt x="15" y="46"/>
                    </a:lnTo>
                    <a:lnTo>
                      <a:pt x="186" y="107"/>
                    </a:lnTo>
                    <a:lnTo>
                      <a:pt x="194" y="107"/>
                    </a:lnTo>
                    <a:lnTo>
                      <a:pt x="196" y="103"/>
                    </a:lnTo>
                    <a:lnTo>
                      <a:pt x="196" y="97"/>
                    </a:lnTo>
                    <a:lnTo>
                      <a:pt x="188" y="91"/>
                    </a:lnTo>
                    <a:lnTo>
                      <a:pt x="23" y="2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807342" y="4566192"/>
              <a:ext cx="717526" cy="505902"/>
              <a:chOff x="6045773" y="893609"/>
              <a:chExt cx="1736204" cy="1224136"/>
            </a:xfrm>
          </p:grpSpPr>
          <p:sp>
            <p:nvSpPr>
              <p:cNvPr id="310" name="Freeform 103"/>
              <p:cNvSpPr>
                <a:spLocks/>
              </p:cNvSpPr>
              <p:nvPr/>
            </p:nvSpPr>
            <p:spPr bwMode="auto">
              <a:xfrm rot="16210959">
                <a:off x="6109597" y="1547981"/>
                <a:ext cx="496699" cy="486956"/>
              </a:xfrm>
              <a:custGeom>
                <a:avLst/>
                <a:gdLst>
                  <a:gd name="T0" fmla="*/ 55 w 100"/>
                  <a:gd name="T1" fmla="*/ 101 h 101"/>
                  <a:gd name="T2" fmla="*/ 64 w 100"/>
                  <a:gd name="T3" fmla="*/ 97 h 101"/>
                  <a:gd name="T4" fmla="*/ 72 w 100"/>
                  <a:gd name="T5" fmla="*/ 93 h 101"/>
                  <a:gd name="T6" fmla="*/ 81 w 100"/>
                  <a:gd name="T7" fmla="*/ 89 h 101"/>
                  <a:gd name="T8" fmla="*/ 87 w 100"/>
                  <a:gd name="T9" fmla="*/ 82 h 101"/>
                  <a:gd name="T10" fmla="*/ 93 w 100"/>
                  <a:gd name="T11" fmla="*/ 74 h 101"/>
                  <a:gd name="T12" fmla="*/ 97 w 100"/>
                  <a:gd name="T13" fmla="*/ 65 h 101"/>
                  <a:gd name="T14" fmla="*/ 100 w 100"/>
                  <a:gd name="T15" fmla="*/ 55 h 101"/>
                  <a:gd name="T16" fmla="*/ 100 w 100"/>
                  <a:gd name="T17" fmla="*/ 46 h 101"/>
                  <a:gd name="T18" fmla="*/ 97 w 100"/>
                  <a:gd name="T19" fmla="*/ 34 h 101"/>
                  <a:gd name="T20" fmla="*/ 93 w 100"/>
                  <a:gd name="T21" fmla="*/ 27 h 101"/>
                  <a:gd name="T22" fmla="*/ 87 w 100"/>
                  <a:gd name="T23" fmla="*/ 17 h 101"/>
                  <a:gd name="T24" fmla="*/ 81 w 100"/>
                  <a:gd name="T25" fmla="*/ 11 h 101"/>
                  <a:gd name="T26" fmla="*/ 72 w 100"/>
                  <a:gd name="T27" fmla="*/ 6 h 101"/>
                  <a:gd name="T28" fmla="*/ 64 w 100"/>
                  <a:gd name="T29" fmla="*/ 2 h 101"/>
                  <a:gd name="T30" fmla="*/ 55 w 100"/>
                  <a:gd name="T31" fmla="*/ 0 h 101"/>
                  <a:gd name="T32" fmla="*/ 43 w 100"/>
                  <a:gd name="T33" fmla="*/ 0 h 101"/>
                  <a:gd name="T34" fmla="*/ 34 w 100"/>
                  <a:gd name="T35" fmla="*/ 2 h 101"/>
                  <a:gd name="T36" fmla="*/ 24 w 100"/>
                  <a:gd name="T37" fmla="*/ 6 h 101"/>
                  <a:gd name="T38" fmla="*/ 17 w 100"/>
                  <a:gd name="T39" fmla="*/ 11 h 101"/>
                  <a:gd name="T40" fmla="*/ 11 w 100"/>
                  <a:gd name="T41" fmla="*/ 17 h 101"/>
                  <a:gd name="T42" fmla="*/ 5 w 100"/>
                  <a:gd name="T43" fmla="*/ 27 h 101"/>
                  <a:gd name="T44" fmla="*/ 2 w 100"/>
                  <a:gd name="T45" fmla="*/ 34 h 101"/>
                  <a:gd name="T46" fmla="*/ 0 w 100"/>
                  <a:gd name="T47" fmla="*/ 46 h 101"/>
                  <a:gd name="T48" fmla="*/ 0 w 100"/>
                  <a:gd name="T49" fmla="*/ 55 h 101"/>
                  <a:gd name="T50" fmla="*/ 2 w 100"/>
                  <a:gd name="T51" fmla="*/ 65 h 101"/>
                  <a:gd name="T52" fmla="*/ 5 w 100"/>
                  <a:gd name="T53" fmla="*/ 74 h 101"/>
                  <a:gd name="T54" fmla="*/ 11 w 100"/>
                  <a:gd name="T55" fmla="*/ 82 h 101"/>
                  <a:gd name="T56" fmla="*/ 17 w 100"/>
                  <a:gd name="T57" fmla="*/ 89 h 101"/>
                  <a:gd name="T58" fmla="*/ 24 w 100"/>
                  <a:gd name="T59" fmla="*/ 93 h 101"/>
                  <a:gd name="T60" fmla="*/ 34 w 100"/>
                  <a:gd name="T61" fmla="*/ 97 h 101"/>
                  <a:gd name="T62" fmla="*/ 43 w 100"/>
                  <a:gd name="T63" fmla="*/ 101 h 101"/>
                  <a:gd name="T64" fmla="*/ 49 w 100"/>
                  <a:gd name="T6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01">
                    <a:moveTo>
                      <a:pt x="49" y="101"/>
                    </a:moveTo>
                    <a:lnTo>
                      <a:pt x="55" y="101"/>
                    </a:lnTo>
                    <a:lnTo>
                      <a:pt x="59" y="99"/>
                    </a:lnTo>
                    <a:lnTo>
                      <a:pt x="64" y="97"/>
                    </a:lnTo>
                    <a:lnTo>
                      <a:pt x="68" y="97"/>
                    </a:lnTo>
                    <a:lnTo>
                      <a:pt x="72" y="93"/>
                    </a:lnTo>
                    <a:lnTo>
                      <a:pt x="78" y="91"/>
                    </a:lnTo>
                    <a:lnTo>
                      <a:pt x="81" y="89"/>
                    </a:lnTo>
                    <a:lnTo>
                      <a:pt x="85" y="86"/>
                    </a:lnTo>
                    <a:lnTo>
                      <a:pt x="87" y="82"/>
                    </a:lnTo>
                    <a:lnTo>
                      <a:pt x="91" y="78"/>
                    </a:lnTo>
                    <a:lnTo>
                      <a:pt x="93" y="74"/>
                    </a:lnTo>
                    <a:lnTo>
                      <a:pt x="97" y="70"/>
                    </a:lnTo>
                    <a:lnTo>
                      <a:pt x="97" y="65"/>
                    </a:lnTo>
                    <a:lnTo>
                      <a:pt x="99" y="61"/>
                    </a:lnTo>
                    <a:lnTo>
                      <a:pt x="100" y="55"/>
                    </a:lnTo>
                    <a:lnTo>
                      <a:pt x="100" y="51"/>
                    </a:lnTo>
                    <a:lnTo>
                      <a:pt x="100" y="46"/>
                    </a:lnTo>
                    <a:lnTo>
                      <a:pt x="99" y="40"/>
                    </a:lnTo>
                    <a:lnTo>
                      <a:pt x="97" y="34"/>
                    </a:lnTo>
                    <a:lnTo>
                      <a:pt x="97" y="30"/>
                    </a:lnTo>
                    <a:lnTo>
                      <a:pt x="93" y="27"/>
                    </a:lnTo>
                    <a:lnTo>
                      <a:pt x="91" y="23"/>
                    </a:lnTo>
                    <a:lnTo>
                      <a:pt x="87" y="17"/>
                    </a:lnTo>
                    <a:lnTo>
                      <a:pt x="85" y="15"/>
                    </a:lnTo>
                    <a:lnTo>
                      <a:pt x="81" y="11"/>
                    </a:lnTo>
                    <a:lnTo>
                      <a:pt x="78" y="8"/>
                    </a:lnTo>
                    <a:lnTo>
                      <a:pt x="72" y="6"/>
                    </a:lnTo>
                    <a:lnTo>
                      <a:pt x="68" y="4"/>
                    </a:lnTo>
                    <a:lnTo>
                      <a:pt x="64" y="2"/>
                    </a:lnTo>
                    <a:lnTo>
                      <a:pt x="59" y="2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40" y="2"/>
                    </a:lnTo>
                    <a:lnTo>
                      <a:pt x="34" y="2"/>
                    </a:lnTo>
                    <a:lnTo>
                      <a:pt x="30" y="4"/>
                    </a:lnTo>
                    <a:lnTo>
                      <a:pt x="24" y="6"/>
                    </a:lnTo>
                    <a:lnTo>
                      <a:pt x="21" y="8"/>
                    </a:lnTo>
                    <a:lnTo>
                      <a:pt x="17" y="11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7" y="23"/>
                    </a:lnTo>
                    <a:lnTo>
                      <a:pt x="5" y="27"/>
                    </a:lnTo>
                    <a:lnTo>
                      <a:pt x="4" y="30"/>
                    </a:lnTo>
                    <a:lnTo>
                      <a:pt x="2" y="34"/>
                    </a:lnTo>
                    <a:lnTo>
                      <a:pt x="2" y="40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0" y="55"/>
                    </a:lnTo>
                    <a:lnTo>
                      <a:pt x="2" y="61"/>
                    </a:lnTo>
                    <a:lnTo>
                      <a:pt x="2" y="65"/>
                    </a:lnTo>
                    <a:lnTo>
                      <a:pt x="4" y="70"/>
                    </a:lnTo>
                    <a:lnTo>
                      <a:pt x="5" y="74"/>
                    </a:lnTo>
                    <a:lnTo>
                      <a:pt x="7" y="78"/>
                    </a:lnTo>
                    <a:lnTo>
                      <a:pt x="11" y="82"/>
                    </a:lnTo>
                    <a:lnTo>
                      <a:pt x="15" y="86"/>
                    </a:lnTo>
                    <a:lnTo>
                      <a:pt x="17" y="89"/>
                    </a:lnTo>
                    <a:lnTo>
                      <a:pt x="21" y="91"/>
                    </a:lnTo>
                    <a:lnTo>
                      <a:pt x="24" y="93"/>
                    </a:lnTo>
                    <a:lnTo>
                      <a:pt x="30" y="97"/>
                    </a:lnTo>
                    <a:lnTo>
                      <a:pt x="34" y="97"/>
                    </a:lnTo>
                    <a:lnTo>
                      <a:pt x="40" y="99"/>
                    </a:lnTo>
                    <a:lnTo>
                      <a:pt x="43" y="101"/>
                    </a:lnTo>
                    <a:lnTo>
                      <a:pt x="49" y="101"/>
                    </a:lnTo>
                    <a:lnTo>
                      <a:pt x="49" y="101"/>
                    </a:lnTo>
                    <a:close/>
                  </a:path>
                </a:pathLst>
              </a:custGeom>
              <a:solidFill>
                <a:srgbClr val="001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Freeform 111"/>
              <p:cNvSpPr>
                <a:spLocks/>
              </p:cNvSpPr>
              <p:nvPr/>
            </p:nvSpPr>
            <p:spPr bwMode="auto">
              <a:xfrm rot="16210959">
                <a:off x="6114587" y="1562580"/>
                <a:ext cx="477217" cy="379822"/>
              </a:xfrm>
              <a:custGeom>
                <a:avLst/>
                <a:gdLst>
                  <a:gd name="T0" fmla="*/ 10 w 97"/>
                  <a:gd name="T1" fmla="*/ 2 h 78"/>
                  <a:gd name="T2" fmla="*/ 14 w 97"/>
                  <a:gd name="T3" fmla="*/ 0 h 78"/>
                  <a:gd name="T4" fmla="*/ 19 w 97"/>
                  <a:gd name="T5" fmla="*/ 2 h 78"/>
                  <a:gd name="T6" fmla="*/ 23 w 97"/>
                  <a:gd name="T7" fmla="*/ 4 h 78"/>
                  <a:gd name="T8" fmla="*/ 29 w 97"/>
                  <a:gd name="T9" fmla="*/ 8 h 78"/>
                  <a:gd name="T10" fmla="*/ 33 w 97"/>
                  <a:gd name="T11" fmla="*/ 12 h 78"/>
                  <a:gd name="T12" fmla="*/ 34 w 97"/>
                  <a:gd name="T13" fmla="*/ 16 h 78"/>
                  <a:gd name="T14" fmla="*/ 38 w 97"/>
                  <a:gd name="T15" fmla="*/ 19 h 78"/>
                  <a:gd name="T16" fmla="*/ 42 w 97"/>
                  <a:gd name="T17" fmla="*/ 23 h 78"/>
                  <a:gd name="T18" fmla="*/ 42 w 97"/>
                  <a:gd name="T19" fmla="*/ 19 h 78"/>
                  <a:gd name="T20" fmla="*/ 44 w 97"/>
                  <a:gd name="T21" fmla="*/ 16 h 78"/>
                  <a:gd name="T22" fmla="*/ 46 w 97"/>
                  <a:gd name="T23" fmla="*/ 14 h 78"/>
                  <a:gd name="T24" fmla="*/ 50 w 97"/>
                  <a:gd name="T25" fmla="*/ 14 h 78"/>
                  <a:gd name="T26" fmla="*/ 55 w 97"/>
                  <a:gd name="T27" fmla="*/ 12 h 78"/>
                  <a:gd name="T28" fmla="*/ 61 w 97"/>
                  <a:gd name="T29" fmla="*/ 16 h 78"/>
                  <a:gd name="T30" fmla="*/ 65 w 97"/>
                  <a:gd name="T31" fmla="*/ 19 h 78"/>
                  <a:gd name="T32" fmla="*/ 69 w 97"/>
                  <a:gd name="T33" fmla="*/ 23 h 78"/>
                  <a:gd name="T34" fmla="*/ 67 w 97"/>
                  <a:gd name="T35" fmla="*/ 29 h 78"/>
                  <a:gd name="T36" fmla="*/ 63 w 97"/>
                  <a:gd name="T37" fmla="*/ 35 h 78"/>
                  <a:gd name="T38" fmla="*/ 67 w 97"/>
                  <a:gd name="T39" fmla="*/ 35 h 78"/>
                  <a:gd name="T40" fmla="*/ 71 w 97"/>
                  <a:gd name="T41" fmla="*/ 35 h 78"/>
                  <a:gd name="T42" fmla="*/ 76 w 97"/>
                  <a:gd name="T43" fmla="*/ 35 h 78"/>
                  <a:gd name="T44" fmla="*/ 80 w 97"/>
                  <a:gd name="T45" fmla="*/ 37 h 78"/>
                  <a:gd name="T46" fmla="*/ 86 w 97"/>
                  <a:gd name="T47" fmla="*/ 37 h 78"/>
                  <a:gd name="T48" fmla="*/ 90 w 97"/>
                  <a:gd name="T49" fmla="*/ 38 h 78"/>
                  <a:gd name="T50" fmla="*/ 93 w 97"/>
                  <a:gd name="T51" fmla="*/ 38 h 78"/>
                  <a:gd name="T52" fmla="*/ 97 w 97"/>
                  <a:gd name="T53" fmla="*/ 40 h 78"/>
                  <a:gd name="T54" fmla="*/ 93 w 97"/>
                  <a:gd name="T55" fmla="*/ 46 h 78"/>
                  <a:gd name="T56" fmla="*/ 88 w 97"/>
                  <a:gd name="T57" fmla="*/ 54 h 78"/>
                  <a:gd name="T58" fmla="*/ 82 w 97"/>
                  <a:gd name="T59" fmla="*/ 59 h 78"/>
                  <a:gd name="T60" fmla="*/ 76 w 97"/>
                  <a:gd name="T61" fmla="*/ 65 h 78"/>
                  <a:gd name="T62" fmla="*/ 72 w 97"/>
                  <a:gd name="T63" fmla="*/ 67 h 78"/>
                  <a:gd name="T64" fmla="*/ 69 w 97"/>
                  <a:gd name="T65" fmla="*/ 69 h 78"/>
                  <a:gd name="T66" fmla="*/ 63 w 97"/>
                  <a:gd name="T67" fmla="*/ 71 h 78"/>
                  <a:gd name="T68" fmla="*/ 61 w 97"/>
                  <a:gd name="T69" fmla="*/ 73 h 78"/>
                  <a:gd name="T70" fmla="*/ 57 w 97"/>
                  <a:gd name="T71" fmla="*/ 75 h 78"/>
                  <a:gd name="T72" fmla="*/ 52 w 97"/>
                  <a:gd name="T73" fmla="*/ 76 h 78"/>
                  <a:gd name="T74" fmla="*/ 48 w 97"/>
                  <a:gd name="T75" fmla="*/ 76 h 78"/>
                  <a:gd name="T76" fmla="*/ 46 w 97"/>
                  <a:gd name="T77" fmla="*/ 78 h 78"/>
                  <a:gd name="T78" fmla="*/ 40 w 97"/>
                  <a:gd name="T79" fmla="*/ 78 h 78"/>
                  <a:gd name="T80" fmla="*/ 36 w 97"/>
                  <a:gd name="T81" fmla="*/ 78 h 78"/>
                  <a:gd name="T82" fmla="*/ 33 w 97"/>
                  <a:gd name="T83" fmla="*/ 76 h 78"/>
                  <a:gd name="T84" fmla="*/ 29 w 97"/>
                  <a:gd name="T85" fmla="*/ 76 h 78"/>
                  <a:gd name="T86" fmla="*/ 21 w 97"/>
                  <a:gd name="T87" fmla="*/ 75 h 78"/>
                  <a:gd name="T88" fmla="*/ 15 w 97"/>
                  <a:gd name="T89" fmla="*/ 73 h 78"/>
                  <a:gd name="T90" fmla="*/ 10 w 97"/>
                  <a:gd name="T91" fmla="*/ 67 h 78"/>
                  <a:gd name="T92" fmla="*/ 4 w 97"/>
                  <a:gd name="T93" fmla="*/ 61 h 78"/>
                  <a:gd name="T94" fmla="*/ 2 w 97"/>
                  <a:gd name="T95" fmla="*/ 57 h 78"/>
                  <a:gd name="T96" fmla="*/ 2 w 97"/>
                  <a:gd name="T97" fmla="*/ 54 h 78"/>
                  <a:gd name="T98" fmla="*/ 0 w 97"/>
                  <a:gd name="T99" fmla="*/ 48 h 78"/>
                  <a:gd name="T100" fmla="*/ 0 w 97"/>
                  <a:gd name="T101" fmla="*/ 44 h 78"/>
                  <a:gd name="T102" fmla="*/ 0 w 97"/>
                  <a:gd name="T103" fmla="*/ 38 h 78"/>
                  <a:gd name="T104" fmla="*/ 0 w 97"/>
                  <a:gd name="T105" fmla="*/ 33 h 78"/>
                  <a:gd name="T106" fmla="*/ 0 w 97"/>
                  <a:gd name="T107" fmla="*/ 25 h 78"/>
                  <a:gd name="T108" fmla="*/ 0 w 97"/>
                  <a:gd name="T109" fmla="*/ 19 h 78"/>
                  <a:gd name="T110" fmla="*/ 0 w 97"/>
                  <a:gd name="T111" fmla="*/ 14 h 78"/>
                  <a:gd name="T112" fmla="*/ 0 w 97"/>
                  <a:gd name="T113" fmla="*/ 8 h 78"/>
                  <a:gd name="T114" fmla="*/ 4 w 97"/>
                  <a:gd name="T115" fmla="*/ 4 h 78"/>
                  <a:gd name="T116" fmla="*/ 10 w 97"/>
                  <a:gd name="T117" fmla="*/ 2 h 78"/>
                  <a:gd name="T118" fmla="*/ 10 w 97"/>
                  <a:gd name="T119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78">
                    <a:moveTo>
                      <a:pt x="10" y="2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3" y="4"/>
                    </a:lnTo>
                    <a:lnTo>
                      <a:pt x="29" y="8"/>
                    </a:lnTo>
                    <a:lnTo>
                      <a:pt x="33" y="12"/>
                    </a:lnTo>
                    <a:lnTo>
                      <a:pt x="34" y="16"/>
                    </a:lnTo>
                    <a:lnTo>
                      <a:pt x="38" y="19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4" y="16"/>
                    </a:lnTo>
                    <a:lnTo>
                      <a:pt x="46" y="14"/>
                    </a:lnTo>
                    <a:lnTo>
                      <a:pt x="50" y="14"/>
                    </a:lnTo>
                    <a:lnTo>
                      <a:pt x="55" y="12"/>
                    </a:lnTo>
                    <a:lnTo>
                      <a:pt x="61" y="16"/>
                    </a:lnTo>
                    <a:lnTo>
                      <a:pt x="65" y="19"/>
                    </a:lnTo>
                    <a:lnTo>
                      <a:pt x="69" y="23"/>
                    </a:lnTo>
                    <a:lnTo>
                      <a:pt x="67" y="29"/>
                    </a:lnTo>
                    <a:lnTo>
                      <a:pt x="63" y="35"/>
                    </a:lnTo>
                    <a:lnTo>
                      <a:pt x="67" y="35"/>
                    </a:lnTo>
                    <a:lnTo>
                      <a:pt x="71" y="35"/>
                    </a:lnTo>
                    <a:lnTo>
                      <a:pt x="76" y="35"/>
                    </a:lnTo>
                    <a:lnTo>
                      <a:pt x="80" y="37"/>
                    </a:lnTo>
                    <a:lnTo>
                      <a:pt x="86" y="37"/>
                    </a:lnTo>
                    <a:lnTo>
                      <a:pt x="90" y="38"/>
                    </a:lnTo>
                    <a:lnTo>
                      <a:pt x="93" y="38"/>
                    </a:lnTo>
                    <a:lnTo>
                      <a:pt x="97" y="40"/>
                    </a:lnTo>
                    <a:lnTo>
                      <a:pt x="93" y="46"/>
                    </a:lnTo>
                    <a:lnTo>
                      <a:pt x="88" y="54"/>
                    </a:lnTo>
                    <a:lnTo>
                      <a:pt x="82" y="59"/>
                    </a:lnTo>
                    <a:lnTo>
                      <a:pt x="76" y="65"/>
                    </a:lnTo>
                    <a:lnTo>
                      <a:pt x="72" y="67"/>
                    </a:lnTo>
                    <a:lnTo>
                      <a:pt x="69" y="69"/>
                    </a:lnTo>
                    <a:lnTo>
                      <a:pt x="63" y="71"/>
                    </a:lnTo>
                    <a:lnTo>
                      <a:pt x="61" y="73"/>
                    </a:lnTo>
                    <a:lnTo>
                      <a:pt x="57" y="75"/>
                    </a:lnTo>
                    <a:lnTo>
                      <a:pt x="52" y="76"/>
                    </a:lnTo>
                    <a:lnTo>
                      <a:pt x="48" y="76"/>
                    </a:lnTo>
                    <a:lnTo>
                      <a:pt x="46" y="78"/>
                    </a:lnTo>
                    <a:lnTo>
                      <a:pt x="40" y="78"/>
                    </a:lnTo>
                    <a:lnTo>
                      <a:pt x="36" y="78"/>
                    </a:lnTo>
                    <a:lnTo>
                      <a:pt x="33" y="76"/>
                    </a:lnTo>
                    <a:lnTo>
                      <a:pt x="29" y="76"/>
                    </a:lnTo>
                    <a:lnTo>
                      <a:pt x="21" y="75"/>
                    </a:lnTo>
                    <a:lnTo>
                      <a:pt x="15" y="73"/>
                    </a:lnTo>
                    <a:lnTo>
                      <a:pt x="10" y="67"/>
                    </a:lnTo>
                    <a:lnTo>
                      <a:pt x="4" y="61"/>
                    </a:lnTo>
                    <a:lnTo>
                      <a:pt x="2" y="57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0" y="44"/>
                    </a:lnTo>
                    <a:lnTo>
                      <a:pt x="0" y="38"/>
                    </a:lnTo>
                    <a:lnTo>
                      <a:pt x="0" y="33"/>
                    </a:lnTo>
                    <a:lnTo>
                      <a:pt x="0" y="25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0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99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Freeform 112"/>
              <p:cNvSpPr>
                <a:spLocks/>
              </p:cNvSpPr>
              <p:nvPr/>
            </p:nvSpPr>
            <p:spPr bwMode="auto">
              <a:xfrm rot="16210959">
                <a:off x="6416147" y="1854983"/>
                <a:ext cx="19477" cy="19477"/>
              </a:xfrm>
              <a:custGeom>
                <a:avLst/>
                <a:gdLst>
                  <a:gd name="T0" fmla="*/ 4 w 4"/>
                  <a:gd name="T1" fmla="*/ 0 h 4"/>
                  <a:gd name="T2" fmla="*/ 4 w 4"/>
                  <a:gd name="T3" fmla="*/ 2 h 4"/>
                  <a:gd name="T4" fmla="*/ 4 w 4"/>
                  <a:gd name="T5" fmla="*/ 4 h 4"/>
                  <a:gd name="T6" fmla="*/ 0 w 4"/>
                  <a:gd name="T7" fmla="*/ 2 h 4"/>
                  <a:gd name="T8" fmla="*/ 4 w 4"/>
                  <a:gd name="T9" fmla="*/ 0 h 4"/>
                  <a:gd name="T10" fmla="*/ 4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123"/>
              <p:cNvSpPr>
                <a:spLocks/>
              </p:cNvSpPr>
              <p:nvPr/>
            </p:nvSpPr>
            <p:spPr bwMode="auto">
              <a:xfrm rot="16210959">
                <a:off x="6860887" y="927646"/>
                <a:ext cx="857039" cy="866776"/>
              </a:xfrm>
              <a:custGeom>
                <a:avLst/>
                <a:gdLst>
                  <a:gd name="T0" fmla="*/ 91 w 177"/>
                  <a:gd name="T1" fmla="*/ 177 h 179"/>
                  <a:gd name="T2" fmla="*/ 99 w 177"/>
                  <a:gd name="T3" fmla="*/ 177 h 179"/>
                  <a:gd name="T4" fmla="*/ 108 w 177"/>
                  <a:gd name="T5" fmla="*/ 175 h 179"/>
                  <a:gd name="T6" fmla="*/ 116 w 177"/>
                  <a:gd name="T7" fmla="*/ 171 h 179"/>
                  <a:gd name="T8" fmla="*/ 126 w 177"/>
                  <a:gd name="T9" fmla="*/ 167 h 179"/>
                  <a:gd name="T10" fmla="*/ 133 w 177"/>
                  <a:gd name="T11" fmla="*/ 163 h 179"/>
                  <a:gd name="T12" fmla="*/ 143 w 177"/>
                  <a:gd name="T13" fmla="*/ 158 h 179"/>
                  <a:gd name="T14" fmla="*/ 156 w 177"/>
                  <a:gd name="T15" fmla="*/ 144 h 179"/>
                  <a:gd name="T16" fmla="*/ 162 w 177"/>
                  <a:gd name="T17" fmla="*/ 133 h 179"/>
                  <a:gd name="T18" fmla="*/ 165 w 177"/>
                  <a:gd name="T19" fmla="*/ 127 h 179"/>
                  <a:gd name="T20" fmla="*/ 169 w 177"/>
                  <a:gd name="T21" fmla="*/ 120 h 179"/>
                  <a:gd name="T22" fmla="*/ 173 w 177"/>
                  <a:gd name="T23" fmla="*/ 110 h 179"/>
                  <a:gd name="T24" fmla="*/ 175 w 177"/>
                  <a:gd name="T25" fmla="*/ 103 h 179"/>
                  <a:gd name="T26" fmla="*/ 175 w 177"/>
                  <a:gd name="T27" fmla="*/ 93 h 179"/>
                  <a:gd name="T28" fmla="*/ 175 w 177"/>
                  <a:gd name="T29" fmla="*/ 84 h 179"/>
                  <a:gd name="T30" fmla="*/ 175 w 177"/>
                  <a:gd name="T31" fmla="*/ 74 h 179"/>
                  <a:gd name="T32" fmla="*/ 173 w 177"/>
                  <a:gd name="T33" fmla="*/ 67 h 179"/>
                  <a:gd name="T34" fmla="*/ 169 w 177"/>
                  <a:gd name="T35" fmla="*/ 57 h 179"/>
                  <a:gd name="T36" fmla="*/ 165 w 177"/>
                  <a:gd name="T37" fmla="*/ 49 h 179"/>
                  <a:gd name="T38" fmla="*/ 162 w 177"/>
                  <a:gd name="T39" fmla="*/ 42 h 179"/>
                  <a:gd name="T40" fmla="*/ 156 w 177"/>
                  <a:gd name="T41" fmla="*/ 32 h 179"/>
                  <a:gd name="T42" fmla="*/ 143 w 177"/>
                  <a:gd name="T43" fmla="*/ 19 h 179"/>
                  <a:gd name="T44" fmla="*/ 133 w 177"/>
                  <a:gd name="T45" fmla="*/ 11 h 179"/>
                  <a:gd name="T46" fmla="*/ 126 w 177"/>
                  <a:gd name="T47" fmla="*/ 8 h 179"/>
                  <a:gd name="T48" fmla="*/ 116 w 177"/>
                  <a:gd name="T49" fmla="*/ 4 h 179"/>
                  <a:gd name="T50" fmla="*/ 108 w 177"/>
                  <a:gd name="T51" fmla="*/ 2 h 179"/>
                  <a:gd name="T52" fmla="*/ 99 w 177"/>
                  <a:gd name="T53" fmla="*/ 0 h 179"/>
                  <a:gd name="T54" fmla="*/ 91 w 177"/>
                  <a:gd name="T55" fmla="*/ 0 h 179"/>
                  <a:gd name="T56" fmla="*/ 82 w 177"/>
                  <a:gd name="T57" fmla="*/ 0 h 179"/>
                  <a:gd name="T58" fmla="*/ 72 w 177"/>
                  <a:gd name="T59" fmla="*/ 0 h 179"/>
                  <a:gd name="T60" fmla="*/ 65 w 177"/>
                  <a:gd name="T61" fmla="*/ 2 h 179"/>
                  <a:gd name="T62" fmla="*/ 57 w 177"/>
                  <a:gd name="T63" fmla="*/ 4 h 179"/>
                  <a:gd name="T64" fmla="*/ 49 w 177"/>
                  <a:gd name="T65" fmla="*/ 8 h 179"/>
                  <a:gd name="T66" fmla="*/ 42 w 177"/>
                  <a:gd name="T67" fmla="*/ 11 h 179"/>
                  <a:gd name="T68" fmla="*/ 30 w 177"/>
                  <a:gd name="T69" fmla="*/ 19 h 179"/>
                  <a:gd name="T70" fmla="*/ 19 w 177"/>
                  <a:gd name="T71" fmla="*/ 32 h 179"/>
                  <a:gd name="T72" fmla="*/ 13 w 177"/>
                  <a:gd name="T73" fmla="*/ 42 h 179"/>
                  <a:gd name="T74" fmla="*/ 8 w 177"/>
                  <a:gd name="T75" fmla="*/ 49 h 179"/>
                  <a:gd name="T76" fmla="*/ 6 w 177"/>
                  <a:gd name="T77" fmla="*/ 57 h 179"/>
                  <a:gd name="T78" fmla="*/ 2 w 177"/>
                  <a:gd name="T79" fmla="*/ 67 h 179"/>
                  <a:gd name="T80" fmla="*/ 0 w 177"/>
                  <a:gd name="T81" fmla="*/ 74 h 179"/>
                  <a:gd name="T82" fmla="*/ 0 w 177"/>
                  <a:gd name="T83" fmla="*/ 84 h 179"/>
                  <a:gd name="T84" fmla="*/ 0 w 177"/>
                  <a:gd name="T85" fmla="*/ 93 h 179"/>
                  <a:gd name="T86" fmla="*/ 0 w 177"/>
                  <a:gd name="T87" fmla="*/ 103 h 179"/>
                  <a:gd name="T88" fmla="*/ 2 w 177"/>
                  <a:gd name="T89" fmla="*/ 110 h 179"/>
                  <a:gd name="T90" fmla="*/ 6 w 177"/>
                  <a:gd name="T91" fmla="*/ 120 h 179"/>
                  <a:gd name="T92" fmla="*/ 8 w 177"/>
                  <a:gd name="T93" fmla="*/ 127 h 179"/>
                  <a:gd name="T94" fmla="*/ 13 w 177"/>
                  <a:gd name="T95" fmla="*/ 133 h 179"/>
                  <a:gd name="T96" fmla="*/ 19 w 177"/>
                  <a:gd name="T97" fmla="*/ 144 h 179"/>
                  <a:gd name="T98" fmla="*/ 30 w 177"/>
                  <a:gd name="T99" fmla="*/ 158 h 179"/>
                  <a:gd name="T100" fmla="*/ 42 w 177"/>
                  <a:gd name="T101" fmla="*/ 163 h 179"/>
                  <a:gd name="T102" fmla="*/ 49 w 177"/>
                  <a:gd name="T103" fmla="*/ 167 h 179"/>
                  <a:gd name="T104" fmla="*/ 57 w 177"/>
                  <a:gd name="T105" fmla="*/ 171 h 179"/>
                  <a:gd name="T106" fmla="*/ 65 w 177"/>
                  <a:gd name="T107" fmla="*/ 175 h 179"/>
                  <a:gd name="T108" fmla="*/ 72 w 177"/>
                  <a:gd name="T109" fmla="*/ 177 h 179"/>
                  <a:gd name="T110" fmla="*/ 82 w 177"/>
                  <a:gd name="T111" fmla="*/ 177 h 179"/>
                  <a:gd name="T112" fmla="*/ 87 w 177"/>
                  <a:gd name="T113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7" h="179">
                    <a:moveTo>
                      <a:pt x="87" y="179"/>
                    </a:moveTo>
                    <a:lnTo>
                      <a:pt x="91" y="177"/>
                    </a:lnTo>
                    <a:lnTo>
                      <a:pt x="95" y="177"/>
                    </a:lnTo>
                    <a:lnTo>
                      <a:pt x="99" y="177"/>
                    </a:lnTo>
                    <a:lnTo>
                      <a:pt x="105" y="177"/>
                    </a:lnTo>
                    <a:lnTo>
                      <a:pt x="108" y="175"/>
                    </a:lnTo>
                    <a:lnTo>
                      <a:pt x="112" y="173"/>
                    </a:lnTo>
                    <a:lnTo>
                      <a:pt x="116" y="171"/>
                    </a:lnTo>
                    <a:lnTo>
                      <a:pt x="122" y="171"/>
                    </a:lnTo>
                    <a:lnTo>
                      <a:pt x="126" y="167"/>
                    </a:lnTo>
                    <a:lnTo>
                      <a:pt x="129" y="165"/>
                    </a:lnTo>
                    <a:lnTo>
                      <a:pt x="133" y="163"/>
                    </a:lnTo>
                    <a:lnTo>
                      <a:pt x="137" y="162"/>
                    </a:lnTo>
                    <a:lnTo>
                      <a:pt x="143" y="158"/>
                    </a:lnTo>
                    <a:lnTo>
                      <a:pt x="150" y="152"/>
                    </a:lnTo>
                    <a:lnTo>
                      <a:pt x="156" y="144"/>
                    </a:lnTo>
                    <a:lnTo>
                      <a:pt x="160" y="139"/>
                    </a:lnTo>
                    <a:lnTo>
                      <a:pt x="162" y="133"/>
                    </a:lnTo>
                    <a:lnTo>
                      <a:pt x="164" y="131"/>
                    </a:lnTo>
                    <a:lnTo>
                      <a:pt x="165" y="127"/>
                    </a:lnTo>
                    <a:lnTo>
                      <a:pt x="169" y="124"/>
                    </a:lnTo>
                    <a:lnTo>
                      <a:pt x="169" y="120"/>
                    </a:lnTo>
                    <a:lnTo>
                      <a:pt x="171" y="114"/>
                    </a:lnTo>
                    <a:lnTo>
                      <a:pt x="173" y="110"/>
                    </a:lnTo>
                    <a:lnTo>
                      <a:pt x="175" y="106"/>
                    </a:lnTo>
                    <a:lnTo>
                      <a:pt x="175" y="103"/>
                    </a:lnTo>
                    <a:lnTo>
                      <a:pt x="175" y="97"/>
                    </a:lnTo>
                    <a:lnTo>
                      <a:pt x="175" y="93"/>
                    </a:lnTo>
                    <a:lnTo>
                      <a:pt x="177" y="89"/>
                    </a:lnTo>
                    <a:lnTo>
                      <a:pt x="175" y="84"/>
                    </a:lnTo>
                    <a:lnTo>
                      <a:pt x="175" y="80"/>
                    </a:lnTo>
                    <a:lnTo>
                      <a:pt x="175" y="74"/>
                    </a:lnTo>
                    <a:lnTo>
                      <a:pt x="175" y="70"/>
                    </a:lnTo>
                    <a:lnTo>
                      <a:pt x="173" y="67"/>
                    </a:lnTo>
                    <a:lnTo>
                      <a:pt x="171" y="63"/>
                    </a:lnTo>
                    <a:lnTo>
                      <a:pt x="169" y="57"/>
                    </a:lnTo>
                    <a:lnTo>
                      <a:pt x="169" y="53"/>
                    </a:lnTo>
                    <a:lnTo>
                      <a:pt x="165" y="49"/>
                    </a:lnTo>
                    <a:lnTo>
                      <a:pt x="164" y="46"/>
                    </a:lnTo>
                    <a:lnTo>
                      <a:pt x="162" y="42"/>
                    </a:lnTo>
                    <a:lnTo>
                      <a:pt x="160" y="38"/>
                    </a:lnTo>
                    <a:lnTo>
                      <a:pt x="156" y="32"/>
                    </a:lnTo>
                    <a:lnTo>
                      <a:pt x="150" y="25"/>
                    </a:lnTo>
                    <a:lnTo>
                      <a:pt x="143" y="19"/>
                    </a:lnTo>
                    <a:lnTo>
                      <a:pt x="137" y="13"/>
                    </a:lnTo>
                    <a:lnTo>
                      <a:pt x="133" y="11"/>
                    </a:lnTo>
                    <a:lnTo>
                      <a:pt x="129" y="10"/>
                    </a:lnTo>
                    <a:lnTo>
                      <a:pt x="126" y="8"/>
                    </a:lnTo>
                    <a:lnTo>
                      <a:pt x="122" y="6"/>
                    </a:lnTo>
                    <a:lnTo>
                      <a:pt x="116" y="4"/>
                    </a:lnTo>
                    <a:lnTo>
                      <a:pt x="112" y="4"/>
                    </a:lnTo>
                    <a:lnTo>
                      <a:pt x="108" y="2"/>
                    </a:lnTo>
                    <a:lnTo>
                      <a:pt x="105" y="0"/>
                    </a:lnTo>
                    <a:lnTo>
                      <a:pt x="99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7" y="0"/>
                    </a:lnTo>
                    <a:lnTo>
                      <a:pt x="82" y="0"/>
                    </a:lnTo>
                    <a:lnTo>
                      <a:pt x="78" y="0"/>
                    </a:lnTo>
                    <a:lnTo>
                      <a:pt x="72" y="0"/>
                    </a:lnTo>
                    <a:lnTo>
                      <a:pt x="68" y="0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4"/>
                    </a:lnTo>
                    <a:lnTo>
                      <a:pt x="53" y="6"/>
                    </a:lnTo>
                    <a:lnTo>
                      <a:pt x="49" y="8"/>
                    </a:lnTo>
                    <a:lnTo>
                      <a:pt x="46" y="10"/>
                    </a:lnTo>
                    <a:lnTo>
                      <a:pt x="42" y="11"/>
                    </a:lnTo>
                    <a:lnTo>
                      <a:pt x="38" y="13"/>
                    </a:lnTo>
                    <a:lnTo>
                      <a:pt x="30" y="19"/>
                    </a:lnTo>
                    <a:lnTo>
                      <a:pt x="27" y="25"/>
                    </a:lnTo>
                    <a:lnTo>
                      <a:pt x="19" y="32"/>
                    </a:lnTo>
                    <a:lnTo>
                      <a:pt x="15" y="38"/>
                    </a:lnTo>
                    <a:lnTo>
                      <a:pt x="13" y="42"/>
                    </a:lnTo>
                    <a:lnTo>
                      <a:pt x="10" y="46"/>
                    </a:lnTo>
                    <a:lnTo>
                      <a:pt x="8" y="49"/>
                    </a:lnTo>
                    <a:lnTo>
                      <a:pt x="8" y="53"/>
                    </a:lnTo>
                    <a:lnTo>
                      <a:pt x="6" y="57"/>
                    </a:lnTo>
                    <a:lnTo>
                      <a:pt x="4" y="63"/>
                    </a:lnTo>
                    <a:lnTo>
                      <a:pt x="2" y="67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0" y="80"/>
                    </a:lnTo>
                    <a:lnTo>
                      <a:pt x="0" y="84"/>
                    </a:lnTo>
                    <a:lnTo>
                      <a:pt x="0" y="89"/>
                    </a:lnTo>
                    <a:lnTo>
                      <a:pt x="0" y="93"/>
                    </a:lnTo>
                    <a:lnTo>
                      <a:pt x="0" y="97"/>
                    </a:lnTo>
                    <a:lnTo>
                      <a:pt x="0" y="103"/>
                    </a:lnTo>
                    <a:lnTo>
                      <a:pt x="2" y="106"/>
                    </a:lnTo>
                    <a:lnTo>
                      <a:pt x="2" y="110"/>
                    </a:lnTo>
                    <a:lnTo>
                      <a:pt x="4" y="114"/>
                    </a:lnTo>
                    <a:lnTo>
                      <a:pt x="6" y="120"/>
                    </a:lnTo>
                    <a:lnTo>
                      <a:pt x="8" y="124"/>
                    </a:lnTo>
                    <a:lnTo>
                      <a:pt x="8" y="127"/>
                    </a:lnTo>
                    <a:lnTo>
                      <a:pt x="10" y="131"/>
                    </a:lnTo>
                    <a:lnTo>
                      <a:pt x="13" y="133"/>
                    </a:lnTo>
                    <a:lnTo>
                      <a:pt x="15" y="139"/>
                    </a:lnTo>
                    <a:lnTo>
                      <a:pt x="19" y="144"/>
                    </a:lnTo>
                    <a:lnTo>
                      <a:pt x="27" y="152"/>
                    </a:lnTo>
                    <a:lnTo>
                      <a:pt x="30" y="158"/>
                    </a:lnTo>
                    <a:lnTo>
                      <a:pt x="38" y="162"/>
                    </a:lnTo>
                    <a:lnTo>
                      <a:pt x="42" y="163"/>
                    </a:lnTo>
                    <a:lnTo>
                      <a:pt x="46" y="165"/>
                    </a:lnTo>
                    <a:lnTo>
                      <a:pt x="49" y="167"/>
                    </a:lnTo>
                    <a:lnTo>
                      <a:pt x="53" y="171"/>
                    </a:lnTo>
                    <a:lnTo>
                      <a:pt x="57" y="171"/>
                    </a:lnTo>
                    <a:lnTo>
                      <a:pt x="61" y="173"/>
                    </a:lnTo>
                    <a:lnTo>
                      <a:pt x="65" y="175"/>
                    </a:lnTo>
                    <a:lnTo>
                      <a:pt x="68" y="177"/>
                    </a:lnTo>
                    <a:lnTo>
                      <a:pt x="72" y="177"/>
                    </a:lnTo>
                    <a:lnTo>
                      <a:pt x="78" y="177"/>
                    </a:lnTo>
                    <a:lnTo>
                      <a:pt x="82" y="177"/>
                    </a:lnTo>
                    <a:lnTo>
                      <a:pt x="87" y="179"/>
                    </a:lnTo>
                    <a:lnTo>
                      <a:pt x="87" y="179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135"/>
              <p:cNvSpPr>
                <a:spLocks/>
              </p:cNvSpPr>
              <p:nvPr/>
            </p:nvSpPr>
            <p:spPr bwMode="auto">
              <a:xfrm rot="16210959">
                <a:off x="6914574" y="922762"/>
                <a:ext cx="740172" cy="798609"/>
              </a:xfrm>
              <a:custGeom>
                <a:avLst/>
                <a:gdLst>
                  <a:gd name="T0" fmla="*/ 89 w 152"/>
                  <a:gd name="T1" fmla="*/ 0 h 163"/>
                  <a:gd name="T2" fmla="*/ 97 w 152"/>
                  <a:gd name="T3" fmla="*/ 7 h 163"/>
                  <a:gd name="T4" fmla="*/ 99 w 152"/>
                  <a:gd name="T5" fmla="*/ 17 h 163"/>
                  <a:gd name="T6" fmla="*/ 95 w 152"/>
                  <a:gd name="T7" fmla="*/ 24 h 163"/>
                  <a:gd name="T8" fmla="*/ 93 w 152"/>
                  <a:gd name="T9" fmla="*/ 28 h 163"/>
                  <a:gd name="T10" fmla="*/ 103 w 152"/>
                  <a:gd name="T11" fmla="*/ 28 h 163"/>
                  <a:gd name="T12" fmla="*/ 112 w 152"/>
                  <a:gd name="T13" fmla="*/ 30 h 163"/>
                  <a:gd name="T14" fmla="*/ 122 w 152"/>
                  <a:gd name="T15" fmla="*/ 34 h 163"/>
                  <a:gd name="T16" fmla="*/ 129 w 152"/>
                  <a:gd name="T17" fmla="*/ 38 h 163"/>
                  <a:gd name="T18" fmla="*/ 135 w 152"/>
                  <a:gd name="T19" fmla="*/ 41 h 163"/>
                  <a:gd name="T20" fmla="*/ 139 w 152"/>
                  <a:gd name="T21" fmla="*/ 49 h 163"/>
                  <a:gd name="T22" fmla="*/ 141 w 152"/>
                  <a:gd name="T23" fmla="*/ 60 h 163"/>
                  <a:gd name="T24" fmla="*/ 146 w 152"/>
                  <a:gd name="T25" fmla="*/ 72 h 163"/>
                  <a:gd name="T26" fmla="*/ 150 w 152"/>
                  <a:gd name="T27" fmla="*/ 78 h 163"/>
                  <a:gd name="T28" fmla="*/ 150 w 152"/>
                  <a:gd name="T29" fmla="*/ 87 h 163"/>
                  <a:gd name="T30" fmla="*/ 148 w 152"/>
                  <a:gd name="T31" fmla="*/ 95 h 163"/>
                  <a:gd name="T32" fmla="*/ 143 w 152"/>
                  <a:gd name="T33" fmla="*/ 104 h 163"/>
                  <a:gd name="T34" fmla="*/ 137 w 152"/>
                  <a:gd name="T35" fmla="*/ 114 h 163"/>
                  <a:gd name="T36" fmla="*/ 131 w 152"/>
                  <a:gd name="T37" fmla="*/ 121 h 163"/>
                  <a:gd name="T38" fmla="*/ 129 w 152"/>
                  <a:gd name="T39" fmla="*/ 131 h 163"/>
                  <a:gd name="T40" fmla="*/ 126 w 152"/>
                  <a:gd name="T41" fmla="*/ 136 h 163"/>
                  <a:gd name="T42" fmla="*/ 118 w 152"/>
                  <a:gd name="T43" fmla="*/ 138 h 163"/>
                  <a:gd name="T44" fmla="*/ 108 w 152"/>
                  <a:gd name="T45" fmla="*/ 140 h 163"/>
                  <a:gd name="T46" fmla="*/ 101 w 152"/>
                  <a:gd name="T47" fmla="*/ 140 h 163"/>
                  <a:gd name="T48" fmla="*/ 97 w 152"/>
                  <a:gd name="T49" fmla="*/ 142 h 163"/>
                  <a:gd name="T50" fmla="*/ 89 w 152"/>
                  <a:gd name="T51" fmla="*/ 150 h 163"/>
                  <a:gd name="T52" fmla="*/ 82 w 152"/>
                  <a:gd name="T53" fmla="*/ 155 h 163"/>
                  <a:gd name="T54" fmla="*/ 74 w 152"/>
                  <a:gd name="T55" fmla="*/ 161 h 163"/>
                  <a:gd name="T56" fmla="*/ 67 w 152"/>
                  <a:gd name="T57" fmla="*/ 161 h 163"/>
                  <a:gd name="T58" fmla="*/ 61 w 152"/>
                  <a:gd name="T59" fmla="*/ 159 h 163"/>
                  <a:gd name="T60" fmla="*/ 55 w 152"/>
                  <a:gd name="T61" fmla="*/ 152 h 163"/>
                  <a:gd name="T62" fmla="*/ 53 w 152"/>
                  <a:gd name="T63" fmla="*/ 140 h 163"/>
                  <a:gd name="T64" fmla="*/ 53 w 152"/>
                  <a:gd name="T65" fmla="*/ 125 h 163"/>
                  <a:gd name="T66" fmla="*/ 55 w 152"/>
                  <a:gd name="T67" fmla="*/ 114 h 163"/>
                  <a:gd name="T68" fmla="*/ 55 w 152"/>
                  <a:gd name="T69" fmla="*/ 106 h 163"/>
                  <a:gd name="T70" fmla="*/ 55 w 152"/>
                  <a:gd name="T71" fmla="*/ 97 h 163"/>
                  <a:gd name="T72" fmla="*/ 49 w 152"/>
                  <a:gd name="T73" fmla="*/ 87 h 163"/>
                  <a:gd name="T74" fmla="*/ 42 w 152"/>
                  <a:gd name="T75" fmla="*/ 83 h 163"/>
                  <a:gd name="T76" fmla="*/ 34 w 152"/>
                  <a:gd name="T77" fmla="*/ 83 h 163"/>
                  <a:gd name="T78" fmla="*/ 25 w 152"/>
                  <a:gd name="T79" fmla="*/ 83 h 163"/>
                  <a:gd name="T80" fmla="*/ 13 w 152"/>
                  <a:gd name="T81" fmla="*/ 79 h 163"/>
                  <a:gd name="T82" fmla="*/ 4 w 152"/>
                  <a:gd name="T83" fmla="*/ 74 h 163"/>
                  <a:gd name="T84" fmla="*/ 0 w 152"/>
                  <a:gd name="T85" fmla="*/ 66 h 163"/>
                  <a:gd name="T86" fmla="*/ 2 w 152"/>
                  <a:gd name="T87" fmla="*/ 59 h 163"/>
                  <a:gd name="T88" fmla="*/ 13 w 152"/>
                  <a:gd name="T89" fmla="*/ 47 h 163"/>
                  <a:gd name="T90" fmla="*/ 23 w 152"/>
                  <a:gd name="T91" fmla="*/ 38 h 163"/>
                  <a:gd name="T92" fmla="*/ 25 w 152"/>
                  <a:gd name="T93" fmla="*/ 24 h 163"/>
                  <a:gd name="T94" fmla="*/ 29 w 152"/>
                  <a:gd name="T95" fmla="*/ 17 h 163"/>
                  <a:gd name="T96" fmla="*/ 36 w 152"/>
                  <a:gd name="T97" fmla="*/ 11 h 163"/>
                  <a:gd name="T98" fmla="*/ 44 w 152"/>
                  <a:gd name="T99" fmla="*/ 7 h 163"/>
                  <a:gd name="T100" fmla="*/ 53 w 152"/>
                  <a:gd name="T101" fmla="*/ 7 h 163"/>
                  <a:gd name="T102" fmla="*/ 63 w 152"/>
                  <a:gd name="T103" fmla="*/ 5 h 163"/>
                  <a:gd name="T104" fmla="*/ 74 w 152"/>
                  <a:gd name="T105" fmla="*/ 3 h 163"/>
                  <a:gd name="T106" fmla="*/ 82 w 152"/>
                  <a:gd name="T107" fmla="*/ 2 h 163"/>
                  <a:gd name="T108" fmla="*/ 87 w 152"/>
                  <a:gd name="T10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2" h="163">
                    <a:moveTo>
                      <a:pt x="87" y="0"/>
                    </a:moveTo>
                    <a:lnTo>
                      <a:pt x="89" y="0"/>
                    </a:lnTo>
                    <a:lnTo>
                      <a:pt x="95" y="3"/>
                    </a:lnTo>
                    <a:lnTo>
                      <a:pt x="97" y="7"/>
                    </a:lnTo>
                    <a:lnTo>
                      <a:pt x="99" y="11"/>
                    </a:lnTo>
                    <a:lnTo>
                      <a:pt x="99" y="17"/>
                    </a:lnTo>
                    <a:lnTo>
                      <a:pt x="97" y="21"/>
                    </a:lnTo>
                    <a:lnTo>
                      <a:pt x="95" y="24"/>
                    </a:lnTo>
                    <a:lnTo>
                      <a:pt x="89" y="28"/>
                    </a:lnTo>
                    <a:lnTo>
                      <a:pt x="93" y="28"/>
                    </a:lnTo>
                    <a:lnTo>
                      <a:pt x="99" y="28"/>
                    </a:lnTo>
                    <a:lnTo>
                      <a:pt x="103" y="28"/>
                    </a:lnTo>
                    <a:lnTo>
                      <a:pt x="108" y="30"/>
                    </a:lnTo>
                    <a:lnTo>
                      <a:pt x="112" y="30"/>
                    </a:lnTo>
                    <a:lnTo>
                      <a:pt x="118" y="32"/>
                    </a:lnTo>
                    <a:lnTo>
                      <a:pt x="122" y="34"/>
                    </a:lnTo>
                    <a:lnTo>
                      <a:pt x="126" y="36"/>
                    </a:lnTo>
                    <a:lnTo>
                      <a:pt x="129" y="38"/>
                    </a:lnTo>
                    <a:lnTo>
                      <a:pt x="133" y="40"/>
                    </a:lnTo>
                    <a:lnTo>
                      <a:pt x="135" y="41"/>
                    </a:lnTo>
                    <a:lnTo>
                      <a:pt x="139" y="45"/>
                    </a:lnTo>
                    <a:lnTo>
                      <a:pt x="139" y="49"/>
                    </a:lnTo>
                    <a:lnTo>
                      <a:pt x="141" y="55"/>
                    </a:lnTo>
                    <a:lnTo>
                      <a:pt x="141" y="60"/>
                    </a:lnTo>
                    <a:lnTo>
                      <a:pt x="141" y="68"/>
                    </a:lnTo>
                    <a:lnTo>
                      <a:pt x="146" y="72"/>
                    </a:lnTo>
                    <a:lnTo>
                      <a:pt x="148" y="74"/>
                    </a:lnTo>
                    <a:lnTo>
                      <a:pt x="150" y="78"/>
                    </a:lnTo>
                    <a:lnTo>
                      <a:pt x="152" y="83"/>
                    </a:lnTo>
                    <a:lnTo>
                      <a:pt x="150" y="87"/>
                    </a:lnTo>
                    <a:lnTo>
                      <a:pt x="150" y="91"/>
                    </a:lnTo>
                    <a:lnTo>
                      <a:pt x="148" y="95"/>
                    </a:lnTo>
                    <a:lnTo>
                      <a:pt x="146" y="100"/>
                    </a:lnTo>
                    <a:lnTo>
                      <a:pt x="143" y="104"/>
                    </a:lnTo>
                    <a:lnTo>
                      <a:pt x="141" y="108"/>
                    </a:lnTo>
                    <a:lnTo>
                      <a:pt x="137" y="114"/>
                    </a:lnTo>
                    <a:lnTo>
                      <a:pt x="135" y="117"/>
                    </a:lnTo>
                    <a:lnTo>
                      <a:pt x="131" y="121"/>
                    </a:lnTo>
                    <a:lnTo>
                      <a:pt x="129" y="127"/>
                    </a:lnTo>
                    <a:lnTo>
                      <a:pt x="129" y="131"/>
                    </a:lnTo>
                    <a:lnTo>
                      <a:pt x="129" y="136"/>
                    </a:lnTo>
                    <a:lnTo>
                      <a:pt x="126" y="136"/>
                    </a:lnTo>
                    <a:lnTo>
                      <a:pt x="122" y="138"/>
                    </a:lnTo>
                    <a:lnTo>
                      <a:pt x="118" y="138"/>
                    </a:lnTo>
                    <a:lnTo>
                      <a:pt x="114" y="140"/>
                    </a:lnTo>
                    <a:lnTo>
                      <a:pt x="108" y="140"/>
                    </a:lnTo>
                    <a:lnTo>
                      <a:pt x="105" y="140"/>
                    </a:lnTo>
                    <a:lnTo>
                      <a:pt x="101" y="140"/>
                    </a:lnTo>
                    <a:lnTo>
                      <a:pt x="99" y="140"/>
                    </a:lnTo>
                    <a:lnTo>
                      <a:pt x="97" y="142"/>
                    </a:lnTo>
                    <a:lnTo>
                      <a:pt x="93" y="144"/>
                    </a:lnTo>
                    <a:lnTo>
                      <a:pt x="89" y="150"/>
                    </a:lnTo>
                    <a:lnTo>
                      <a:pt x="87" y="154"/>
                    </a:lnTo>
                    <a:lnTo>
                      <a:pt x="82" y="155"/>
                    </a:lnTo>
                    <a:lnTo>
                      <a:pt x="78" y="159"/>
                    </a:lnTo>
                    <a:lnTo>
                      <a:pt x="74" y="161"/>
                    </a:lnTo>
                    <a:lnTo>
                      <a:pt x="72" y="163"/>
                    </a:lnTo>
                    <a:lnTo>
                      <a:pt x="67" y="161"/>
                    </a:lnTo>
                    <a:lnTo>
                      <a:pt x="65" y="161"/>
                    </a:lnTo>
                    <a:lnTo>
                      <a:pt x="61" y="159"/>
                    </a:lnTo>
                    <a:lnTo>
                      <a:pt x="59" y="157"/>
                    </a:lnTo>
                    <a:lnTo>
                      <a:pt x="55" y="152"/>
                    </a:lnTo>
                    <a:lnTo>
                      <a:pt x="53" y="146"/>
                    </a:lnTo>
                    <a:lnTo>
                      <a:pt x="53" y="140"/>
                    </a:lnTo>
                    <a:lnTo>
                      <a:pt x="53" y="133"/>
                    </a:lnTo>
                    <a:lnTo>
                      <a:pt x="53" y="125"/>
                    </a:lnTo>
                    <a:lnTo>
                      <a:pt x="55" y="119"/>
                    </a:lnTo>
                    <a:lnTo>
                      <a:pt x="55" y="114"/>
                    </a:lnTo>
                    <a:lnTo>
                      <a:pt x="55" y="110"/>
                    </a:lnTo>
                    <a:lnTo>
                      <a:pt x="55" y="106"/>
                    </a:lnTo>
                    <a:lnTo>
                      <a:pt x="55" y="104"/>
                    </a:lnTo>
                    <a:lnTo>
                      <a:pt x="55" y="97"/>
                    </a:lnTo>
                    <a:lnTo>
                      <a:pt x="53" y="93"/>
                    </a:lnTo>
                    <a:lnTo>
                      <a:pt x="49" y="87"/>
                    </a:lnTo>
                    <a:lnTo>
                      <a:pt x="46" y="85"/>
                    </a:lnTo>
                    <a:lnTo>
                      <a:pt x="42" y="83"/>
                    </a:lnTo>
                    <a:lnTo>
                      <a:pt x="40" y="83"/>
                    </a:lnTo>
                    <a:lnTo>
                      <a:pt x="34" y="83"/>
                    </a:lnTo>
                    <a:lnTo>
                      <a:pt x="30" y="85"/>
                    </a:lnTo>
                    <a:lnTo>
                      <a:pt x="25" y="83"/>
                    </a:lnTo>
                    <a:lnTo>
                      <a:pt x="19" y="81"/>
                    </a:lnTo>
                    <a:lnTo>
                      <a:pt x="13" y="79"/>
                    </a:lnTo>
                    <a:lnTo>
                      <a:pt x="10" y="79"/>
                    </a:lnTo>
                    <a:lnTo>
                      <a:pt x="4" y="74"/>
                    </a:lnTo>
                    <a:lnTo>
                      <a:pt x="2" y="70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2" y="59"/>
                    </a:lnTo>
                    <a:lnTo>
                      <a:pt x="8" y="53"/>
                    </a:lnTo>
                    <a:lnTo>
                      <a:pt x="13" y="47"/>
                    </a:lnTo>
                    <a:lnTo>
                      <a:pt x="19" y="43"/>
                    </a:lnTo>
                    <a:lnTo>
                      <a:pt x="23" y="38"/>
                    </a:lnTo>
                    <a:lnTo>
                      <a:pt x="25" y="32"/>
                    </a:lnTo>
                    <a:lnTo>
                      <a:pt x="25" y="24"/>
                    </a:lnTo>
                    <a:lnTo>
                      <a:pt x="27" y="21"/>
                    </a:lnTo>
                    <a:lnTo>
                      <a:pt x="29" y="17"/>
                    </a:lnTo>
                    <a:lnTo>
                      <a:pt x="32" y="15"/>
                    </a:lnTo>
                    <a:lnTo>
                      <a:pt x="36" y="11"/>
                    </a:lnTo>
                    <a:lnTo>
                      <a:pt x="40" y="9"/>
                    </a:lnTo>
                    <a:lnTo>
                      <a:pt x="44" y="7"/>
                    </a:lnTo>
                    <a:lnTo>
                      <a:pt x="49" y="7"/>
                    </a:lnTo>
                    <a:lnTo>
                      <a:pt x="53" y="7"/>
                    </a:lnTo>
                    <a:lnTo>
                      <a:pt x="59" y="7"/>
                    </a:lnTo>
                    <a:lnTo>
                      <a:pt x="63" y="5"/>
                    </a:lnTo>
                    <a:lnTo>
                      <a:pt x="68" y="5"/>
                    </a:lnTo>
                    <a:lnTo>
                      <a:pt x="74" y="3"/>
                    </a:lnTo>
                    <a:lnTo>
                      <a:pt x="78" y="3"/>
                    </a:lnTo>
                    <a:lnTo>
                      <a:pt x="82" y="2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136"/>
              <p:cNvSpPr>
                <a:spLocks/>
              </p:cNvSpPr>
              <p:nvPr/>
            </p:nvSpPr>
            <p:spPr bwMode="auto">
              <a:xfrm rot="16210959">
                <a:off x="7128463" y="1409342"/>
                <a:ext cx="77912" cy="58437"/>
              </a:xfrm>
              <a:custGeom>
                <a:avLst/>
                <a:gdLst>
                  <a:gd name="T0" fmla="*/ 5 w 15"/>
                  <a:gd name="T1" fmla="*/ 0 h 11"/>
                  <a:gd name="T2" fmla="*/ 9 w 15"/>
                  <a:gd name="T3" fmla="*/ 0 h 11"/>
                  <a:gd name="T4" fmla="*/ 13 w 15"/>
                  <a:gd name="T5" fmla="*/ 2 h 11"/>
                  <a:gd name="T6" fmla="*/ 15 w 15"/>
                  <a:gd name="T7" fmla="*/ 4 h 11"/>
                  <a:gd name="T8" fmla="*/ 15 w 15"/>
                  <a:gd name="T9" fmla="*/ 6 h 11"/>
                  <a:gd name="T10" fmla="*/ 13 w 15"/>
                  <a:gd name="T11" fmla="*/ 8 h 11"/>
                  <a:gd name="T12" fmla="*/ 9 w 15"/>
                  <a:gd name="T13" fmla="*/ 11 h 11"/>
                  <a:gd name="T14" fmla="*/ 3 w 15"/>
                  <a:gd name="T15" fmla="*/ 11 h 11"/>
                  <a:gd name="T16" fmla="*/ 0 w 15"/>
                  <a:gd name="T17" fmla="*/ 11 h 11"/>
                  <a:gd name="T18" fmla="*/ 0 w 15"/>
                  <a:gd name="T19" fmla="*/ 8 h 11"/>
                  <a:gd name="T20" fmla="*/ 0 w 15"/>
                  <a:gd name="T21" fmla="*/ 6 h 11"/>
                  <a:gd name="T22" fmla="*/ 0 w 15"/>
                  <a:gd name="T23" fmla="*/ 4 h 11"/>
                  <a:gd name="T24" fmla="*/ 3 w 15"/>
                  <a:gd name="T25" fmla="*/ 0 h 11"/>
                  <a:gd name="T26" fmla="*/ 5 w 15"/>
                  <a:gd name="T27" fmla="*/ 0 h 11"/>
                  <a:gd name="T28" fmla="*/ 5 w 15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1">
                    <a:moveTo>
                      <a:pt x="5" y="0"/>
                    </a:moveTo>
                    <a:lnTo>
                      <a:pt x="9" y="0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5" y="6"/>
                    </a:lnTo>
                    <a:lnTo>
                      <a:pt x="13" y="8"/>
                    </a:lnTo>
                    <a:lnTo>
                      <a:pt x="9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137"/>
              <p:cNvSpPr>
                <a:spLocks/>
              </p:cNvSpPr>
              <p:nvPr/>
            </p:nvSpPr>
            <p:spPr bwMode="auto">
              <a:xfrm rot="16210959">
                <a:off x="7285139" y="1049577"/>
                <a:ext cx="126613" cy="243473"/>
              </a:xfrm>
              <a:custGeom>
                <a:avLst/>
                <a:gdLst>
                  <a:gd name="T0" fmla="*/ 10 w 27"/>
                  <a:gd name="T1" fmla="*/ 0 h 51"/>
                  <a:gd name="T2" fmla="*/ 13 w 27"/>
                  <a:gd name="T3" fmla="*/ 0 h 51"/>
                  <a:gd name="T4" fmla="*/ 19 w 27"/>
                  <a:gd name="T5" fmla="*/ 2 h 51"/>
                  <a:gd name="T6" fmla="*/ 21 w 27"/>
                  <a:gd name="T7" fmla="*/ 4 h 51"/>
                  <a:gd name="T8" fmla="*/ 25 w 27"/>
                  <a:gd name="T9" fmla="*/ 8 h 51"/>
                  <a:gd name="T10" fmla="*/ 25 w 27"/>
                  <a:gd name="T11" fmla="*/ 11 h 51"/>
                  <a:gd name="T12" fmla="*/ 27 w 27"/>
                  <a:gd name="T13" fmla="*/ 15 h 51"/>
                  <a:gd name="T14" fmla="*/ 27 w 27"/>
                  <a:gd name="T15" fmla="*/ 19 h 51"/>
                  <a:gd name="T16" fmla="*/ 27 w 27"/>
                  <a:gd name="T17" fmla="*/ 25 h 51"/>
                  <a:gd name="T18" fmla="*/ 25 w 27"/>
                  <a:gd name="T19" fmla="*/ 29 h 51"/>
                  <a:gd name="T20" fmla="*/ 25 w 27"/>
                  <a:gd name="T21" fmla="*/ 32 h 51"/>
                  <a:gd name="T22" fmla="*/ 23 w 27"/>
                  <a:gd name="T23" fmla="*/ 36 h 51"/>
                  <a:gd name="T24" fmla="*/ 21 w 27"/>
                  <a:gd name="T25" fmla="*/ 40 h 51"/>
                  <a:gd name="T26" fmla="*/ 15 w 27"/>
                  <a:gd name="T27" fmla="*/ 46 h 51"/>
                  <a:gd name="T28" fmla="*/ 10 w 27"/>
                  <a:gd name="T29" fmla="*/ 51 h 51"/>
                  <a:gd name="T30" fmla="*/ 10 w 27"/>
                  <a:gd name="T31" fmla="*/ 44 h 51"/>
                  <a:gd name="T32" fmla="*/ 8 w 27"/>
                  <a:gd name="T33" fmla="*/ 36 h 51"/>
                  <a:gd name="T34" fmla="*/ 6 w 27"/>
                  <a:gd name="T35" fmla="*/ 29 h 51"/>
                  <a:gd name="T36" fmla="*/ 2 w 27"/>
                  <a:gd name="T37" fmla="*/ 23 h 51"/>
                  <a:gd name="T38" fmla="*/ 0 w 27"/>
                  <a:gd name="T39" fmla="*/ 15 h 51"/>
                  <a:gd name="T40" fmla="*/ 0 w 27"/>
                  <a:gd name="T41" fmla="*/ 10 h 51"/>
                  <a:gd name="T42" fmla="*/ 0 w 27"/>
                  <a:gd name="T43" fmla="*/ 8 h 51"/>
                  <a:gd name="T44" fmla="*/ 2 w 27"/>
                  <a:gd name="T45" fmla="*/ 4 h 51"/>
                  <a:gd name="T46" fmla="*/ 4 w 27"/>
                  <a:gd name="T47" fmla="*/ 2 h 51"/>
                  <a:gd name="T48" fmla="*/ 10 w 27"/>
                  <a:gd name="T49" fmla="*/ 0 h 51"/>
                  <a:gd name="T50" fmla="*/ 10 w 27"/>
                  <a:gd name="T5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51">
                    <a:moveTo>
                      <a:pt x="10" y="0"/>
                    </a:moveTo>
                    <a:lnTo>
                      <a:pt x="13" y="0"/>
                    </a:lnTo>
                    <a:lnTo>
                      <a:pt x="19" y="2"/>
                    </a:lnTo>
                    <a:lnTo>
                      <a:pt x="21" y="4"/>
                    </a:lnTo>
                    <a:lnTo>
                      <a:pt x="25" y="8"/>
                    </a:lnTo>
                    <a:lnTo>
                      <a:pt x="25" y="11"/>
                    </a:lnTo>
                    <a:lnTo>
                      <a:pt x="27" y="15"/>
                    </a:lnTo>
                    <a:lnTo>
                      <a:pt x="27" y="19"/>
                    </a:lnTo>
                    <a:lnTo>
                      <a:pt x="27" y="25"/>
                    </a:lnTo>
                    <a:lnTo>
                      <a:pt x="25" y="29"/>
                    </a:lnTo>
                    <a:lnTo>
                      <a:pt x="25" y="32"/>
                    </a:lnTo>
                    <a:lnTo>
                      <a:pt x="23" y="36"/>
                    </a:lnTo>
                    <a:lnTo>
                      <a:pt x="21" y="40"/>
                    </a:lnTo>
                    <a:lnTo>
                      <a:pt x="15" y="46"/>
                    </a:lnTo>
                    <a:lnTo>
                      <a:pt x="10" y="51"/>
                    </a:lnTo>
                    <a:lnTo>
                      <a:pt x="10" y="44"/>
                    </a:lnTo>
                    <a:lnTo>
                      <a:pt x="8" y="36"/>
                    </a:lnTo>
                    <a:lnTo>
                      <a:pt x="6" y="29"/>
                    </a:lnTo>
                    <a:lnTo>
                      <a:pt x="2" y="23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157"/>
              <p:cNvSpPr>
                <a:spLocks/>
              </p:cNvSpPr>
              <p:nvPr/>
            </p:nvSpPr>
            <p:spPr bwMode="auto">
              <a:xfrm rot="16210959">
                <a:off x="6665221" y="1500531"/>
                <a:ext cx="165566" cy="272698"/>
              </a:xfrm>
              <a:custGeom>
                <a:avLst/>
                <a:gdLst>
                  <a:gd name="T0" fmla="*/ 8 w 35"/>
                  <a:gd name="T1" fmla="*/ 0 h 57"/>
                  <a:gd name="T2" fmla="*/ 12 w 35"/>
                  <a:gd name="T3" fmla="*/ 0 h 57"/>
                  <a:gd name="T4" fmla="*/ 14 w 35"/>
                  <a:gd name="T5" fmla="*/ 3 h 57"/>
                  <a:gd name="T6" fmla="*/ 17 w 35"/>
                  <a:gd name="T7" fmla="*/ 7 h 57"/>
                  <a:gd name="T8" fmla="*/ 21 w 35"/>
                  <a:gd name="T9" fmla="*/ 11 h 57"/>
                  <a:gd name="T10" fmla="*/ 25 w 35"/>
                  <a:gd name="T11" fmla="*/ 17 h 57"/>
                  <a:gd name="T12" fmla="*/ 29 w 35"/>
                  <a:gd name="T13" fmla="*/ 22 h 57"/>
                  <a:gd name="T14" fmla="*/ 31 w 35"/>
                  <a:gd name="T15" fmla="*/ 28 h 57"/>
                  <a:gd name="T16" fmla="*/ 35 w 35"/>
                  <a:gd name="T17" fmla="*/ 34 h 57"/>
                  <a:gd name="T18" fmla="*/ 35 w 35"/>
                  <a:gd name="T19" fmla="*/ 38 h 57"/>
                  <a:gd name="T20" fmla="*/ 35 w 35"/>
                  <a:gd name="T21" fmla="*/ 43 h 57"/>
                  <a:gd name="T22" fmla="*/ 35 w 35"/>
                  <a:gd name="T23" fmla="*/ 49 h 57"/>
                  <a:gd name="T24" fmla="*/ 35 w 35"/>
                  <a:gd name="T25" fmla="*/ 53 h 57"/>
                  <a:gd name="T26" fmla="*/ 33 w 35"/>
                  <a:gd name="T27" fmla="*/ 55 h 57"/>
                  <a:gd name="T28" fmla="*/ 29 w 35"/>
                  <a:gd name="T29" fmla="*/ 57 h 57"/>
                  <a:gd name="T30" fmla="*/ 23 w 35"/>
                  <a:gd name="T31" fmla="*/ 57 h 57"/>
                  <a:gd name="T32" fmla="*/ 17 w 35"/>
                  <a:gd name="T33" fmla="*/ 55 h 57"/>
                  <a:gd name="T34" fmla="*/ 16 w 35"/>
                  <a:gd name="T35" fmla="*/ 47 h 57"/>
                  <a:gd name="T36" fmla="*/ 12 w 35"/>
                  <a:gd name="T37" fmla="*/ 40 h 57"/>
                  <a:gd name="T38" fmla="*/ 8 w 35"/>
                  <a:gd name="T39" fmla="*/ 34 h 57"/>
                  <a:gd name="T40" fmla="*/ 4 w 35"/>
                  <a:gd name="T41" fmla="*/ 26 h 57"/>
                  <a:gd name="T42" fmla="*/ 0 w 35"/>
                  <a:gd name="T43" fmla="*/ 19 h 57"/>
                  <a:gd name="T44" fmla="*/ 0 w 35"/>
                  <a:gd name="T45" fmla="*/ 13 h 57"/>
                  <a:gd name="T46" fmla="*/ 0 w 35"/>
                  <a:gd name="T47" fmla="*/ 9 h 57"/>
                  <a:gd name="T48" fmla="*/ 2 w 35"/>
                  <a:gd name="T49" fmla="*/ 5 h 57"/>
                  <a:gd name="T50" fmla="*/ 4 w 35"/>
                  <a:gd name="T51" fmla="*/ 3 h 57"/>
                  <a:gd name="T52" fmla="*/ 8 w 35"/>
                  <a:gd name="T53" fmla="*/ 0 h 57"/>
                  <a:gd name="T54" fmla="*/ 8 w 35"/>
                  <a:gd name="T5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57">
                    <a:moveTo>
                      <a:pt x="8" y="0"/>
                    </a:moveTo>
                    <a:lnTo>
                      <a:pt x="12" y="0"/>
                    </a:lnTo>
                    <a:lnTo>
                      <a:pt x="14" y="3"/>
                    </a:lnTo>
                    <a:lnTo>
                      <a:pt x="17" y="7"/>
                    </a:lnTo>
                    <a:lnTo>
                      <a:pt x="21" y="11"/>
                    </a:lnTo>
                    <a:lnTo>
                      <a:pt x="25" y="17"/>
                    </a:lnTo>
                    <a:lnTo>
                      <a:pt x="29" y="22"/>
                    </a:lnTo>
                    <a:lnTo>
                      <a:pt x="31" y="28"/>
                    </a:lnTo>
                    <a:lnTo>
                      <a:pt x="35" y="34"/>
                    </a:lnTo>
                    <a:lnTo>
                      <a:pt x="35" y="38"/>
                    </a:lnTo>
                    <a:lnTo>
                      <a:pt x="35" y="43"/>
                    </a:lnTo>
                    <a:lnTo>
                      <a:pt x="35" y="49"/>
                    </a:lnTo>
                    <a:lnTo>
                      <a:pt x="35" y="53"/>
                    </a:lnTo>
                    <a:lnTo>
                      <a:pt x="33" y="55"/>
                    </a:lnTo>
                    <a:lnTo>
                      <a:pt x="29" y="57"/>
                    </a:lnTo>
                    <a:lnTo>
                      <a:pt x="23" y="57"/>
                    </a:lnTo>
                    <a:lnTo>
                      <a:pt x="17" y="55"/>
                    </a:lnTo>
                    <a:lnTo>
                      <a:pt x="16" y="47"/>
                    </a:lnTo>
                    <a:lnTo>
                      <a:pt x="12" y="40"/>
                    </a:lnTo>
                    <a:lnTo>
                      <a:pt x="8" y="34"/>
                    </a:lnTo>
                    <a:lnTo>
                      <a:pt x="4" y="26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192"/>
              <p:cNvSpPr>
                <a:spLocks/>
              </p:cNvSpPr>
              <p:nvPr/>
            </p:nvSpPr>
            <p:spPr bwMode="auto">
              <a:xfrm rot="16210959">
                <a:off x="6587556" y="1383539"/>
                <a:ext cx="243480" cy="350607"/>
              </a:xfrm>
              <a:custGeom>
                <a:avLst/>
                <a:gdLst>
                  <a:gd name="T0" fmla="*/ 0 w 49"/>
                  <a:gd name="T1" fmla="*/ 14 h 73"/>
                  <a:gd name="T2" fmla="*/ 32 w 49"/>
                  <a:gd name="T3" fmla="*/ 73 h 73"/>
                  <a:gd name="T4" fmla="*/ 49 w 49"/>
                  <a:gd name="T5" fmla="*/ 69 h 73"/>
                  <a:gd name="T6" fmla="*/ 15 w 49"/>
                  <a:gd name="T7" fmla="*/ 0 h 73"/>
                  <a:gd name="T8" fmla="*/ 0 w 49"/>
                  <a:gd name="T9" fmla="*/ 14 h 73"/>
                  <a:gd name="T10" fmla="*/ 0 w 49"/>
                  <a:gd name="T11" fmla="*/ 1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73">
                    <a:moveTo>
                      <a:pt x="0" y="14"/>
                    </a:moveTo>
                    <a:lnTo>
                      <a:pt x="32" y="73"/>
                    </a:lnTo>
                    <a:lnTo>
                      <a:pt x="49" y="69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193"/>
              <p:cNvSpPr>
                <a:spLocks/>
              </p:cNvSpPr>
              <p:nvPr/>
            </p:nvSpPr>
            <p:spPr bwMode="auto">
              <a:xfrm rot="16210959">
                <a:off x="6684481" y="1500745"/>
                <a:ext cx="262959" cy="409040"/>
              </a:xfrm>
              <a:custGeom>
                <a:avLst/>
                <a:gdLst>
                  <a:gd name="T0" fmla="*/ 20 w 53"/>
                  <a:gd name="T1" fmla="*/ 0 h 83"/>
                  <a:gd name="T2" fmla="*/ 53 w 53"/>
                  <a:gd name="T3" fmla="*/ 64 h 83"/>
                  <a:gd name="T4" fmla="*/ 38 w 53"/>
                  <a:gd name="T5" fmla="*/ 83 h 83"/>
                  <a:gd name="T6" fmla="*/ 0 w 53"/>
                  <a:gd name="T7" fmla="*/ 2 h 83"/>
                  <a:gd name="T8" fmla="*/ 20 w 53"/>
                  <a:gd name="T9" fmla="*/ 0 h 83"/>
                  <a:gd name="T10" fmla="*/ 20 w 53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83">
                    <a:moveTo>
                      <a:pt x="20" y="0"/>
                    </a:moveTo>
                    <a:lnTo>
                      <a:pt x="53" y="64"/>
                    </a:lnTo>
                    <a:lnTo>
                      <a:pt x="38" y="83"/>
                    </a:lnTo>
                    <a:lnTo>
                      <a:pt x="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05"/>
              <p:cNvSpPr>
                <a:spLocks/>
              </p:cNvSpPr>
              <p:nvPr/>
            </p:nvSpPr>
            <p:spPr bwMode="auto">
              <a:xfrm rot="16210959">
                <a:off x="7071024" y="650129"/>
                <a:ext cx="467474" cy="954433"/>
              </a:xfrm>
              <a:custGeom>
                <a:avLst/>
                <a:gdLst>
                  <a:gd name="T0" fmla="*/ 0 w 97"/>
                  <a:gd name="T1" fmla="*/ 14 h 196"/>
                  <a:gd name="T2" fmla="*/ 0 w 97"/>
                  <a:gd name="T3" fmla="*/ 4 h 196"/>
                  <a:gd name="T4" fmla="*/ 4 w 97"/>
                  <a:gd name="T5" fmla="*/ 0 h 196"/>
                  <a:gd name="T6" fmla="*/ 14 w 97"/>
                  <a:gd name="T7" fmla="*/ 0 h 196"/>
                  <a:gd name="T8" fmla="*/ 23 w 97"/>
                  <a:gd name="T9" fmla="*/ 2 h 196"/>
                  <a:gd name="T10" fmla="*/ 33 w 97"/>
                  <a:gd name="T11" fmla="*/ 6 h 196"/>
                  <a:gd name="T12" fmla="*/ 40 w 97"/>
                  <a:gd name="T13" fmla="*/ 10 h 196"/>
                  <a:gd name="T14" fmla="*/ 50 w 97"/>
                  <a:gd name="T15" fmla="*/ 14 h 196"/>
                  <a:gd name="T16" fmla="*/ 58 w 97"/>
                  <a:gd name="T17" fmla="*/ 17 h 196"/>
                  <a:gd name="T18" fmla="*/ 63 w 97"/>
                  <a:gd name="T19" fmla="*/ 23 h 196"/>
                  <a:gd name="T20" fmla="*/ 71 w 97"/>
                  <a:gd name="T21" fmla="*/ 31 h 196"/>
                  <a:gd name="T22" fmla="*/ 77 w 97"/>
                  <a:gd name="T23" fmla="*/ 38 h 196"/>
                  <a:gd name="T24" fmla="*/ 82 w 97"/>
                  <a:gd name="T25" fmla="*/ 46 h 196"/>
                  <a:gd name="T26" fmla="*/ 86 w 97"/>
                  <a:gd name="T27" fmla="*/ 54 h 196"/>
                  <a:gd name="T28" fmla="*/ 90 w 97"/>
                  <a:gd name="T29" fmla="*/ 63 h 196"/>
                  <a:gd name="T30" fmla="*/ 94 w 97"/>
                  <a:gd name="T31" fmla="*/ 71 h 196"/>
                  <a:gd name="T32" fmla="*/ 96 w 97"/>
                  <a:gd name="T33" fmla="*/ 80 h 196"/>
                  <a:gd name="T34" fmla="*/ 96 w 97"/>
                  <a:gd name="T35" fmla="*/ 92 h 196"/>
                  <a:gd name="T36" fmla="*/ 96 w 97"/>
                  <a:gd name="T37" fmla="*/ 101 h 196"/>
                  <a:gd name="T38" fmla="*/ 96 w 97"/>
                  <a:gd name="T39" fmla="*/ 111 h 196"/>
                  <a:gd name="T40" fmla="*/ 94 w 97"/>
                  <a:gd name="T41" fmla="*/ 120 h 196"/>
                  <a:gd name="T42" fmla="*/ 90 w 97"/>
                  <a:gd name="T43" fmla="*/ 130 h 196"/>
                  <a:gd name="T44" fmla="*/ 86 w 97"/>
                  <a:gd name="T45" fmla="*/ 139 h 196"/>
                  <a:gd name="T46" fmla="*/ 82 w 97"/>
                  <a:gd name="T47" fmla="*/ 147 h 196"/>
                  <a:gd name="T48" fmla="*/ 77 w 97"/>
                  <a:gd name="T49" fmla="*/ 154 h 196"/>
                  <a:gd name="T50" fmla="*/ 71 w 97"/>
                  <a:gd name="T51" fmla="*/ 162 h 196"/>
                  <a:gd name="T52" fmla="*/ 63 w 97"/>
                  <a:gd name="T53" fmla="*/ 169 h 196"/>
                  <a:gd name="T54" fmla="*/ 58 w 97"/>
                  <a:gd name="T55" fmla="*/ 175 h 196"/>
                  <a:gd name="T56" fmla="*/ 50 w 97"/>
                  <a:gd name="T57" fmla="*/ 179 h 196"/>
                  <a:gd name="T58" fmla="*/ 40 w 97"/>
                  <a:gd name="T59" fmla="*/ 185 h 196"/>
                  <a:gd name="T60" fmla="*/ 33 w 97"/>
                  <a:gd name="T61" fmla="*/ 188 h 196"/>
                  <a:gd name="T62" fmla="*/ 23 w 97"/>
                  <a:gd name="T63" fmla="*/ 192 h 196"/>
                  <a:gd name="T64" fmla="*/ 14 w 97"/>
                  <a:gd name="T65" fmla="*/ 194 h 196"/>
                  <a:gd name="T66" fmla="*/ 4 w 97"/>
                  <a:gd name="T67" fmla="*/ 194 h 196"/>
                  <a:gd name="T68" fmla="*/ 0 w 97"/>
                  <a:gd name="T69" fmla="*/ 190 h 196"/>
                  <a:gd name="T70" fmla="*/ 0 w 97"/>
                  <a:gd name="T71" fmla="*/ 179 h 196"/>
                  <a:gd name="T72" fmla="*/ 2 w 97"/>
                  <a:gd name="T73" fmla="*/ 173 h 196"/>
                  <a:gd name="T74" fmla="*/ 12 w 97"/>
                  <a:gd name="T75" fmla="*/ 173 h 196"/>
                  <a:gd name="T76" fmla="*/ 19 w 97"/>
                  <a:gd name="T77" fmla="*/ 171 h 196"/>
                  <a:gd name="T78" fmla="*/ 27 w 97"/>
                  <a:gd name="T79" fmla="*/ 168 h 196"/>
                  <a:gd name="T80" fmla="*/ 37 w 97"/>
                  <a:gd name="T81" fmla="*/ 164 h 196"/>
                  <a:gd name="T82" fmla="*/ 48 w 97"/>
                  <a:gd name="T83" fmla="*/ 156 h 196"/>
                  <a:gd name="T84" fmla="*/ 59 w 97"/>
                  <a:gd name="T85" fmla="*/ 145 h 196"/>
                  <a:gd name="T86" fmla="*/ 67 w 97"/>
                  <a:gd name="T87" fmla="*/ 133 h 196"/>
                  <a:gd name="T88" fmla="*/ 71 w 97"/>
                  <a:gd name="T89" fmla="*/ 122 h 196"/>
                  <a:gd name="T90" fmla="*/ 75 w 97"/>
                  <a:gd name="T91" fmla="*/ 116 h 196"/>
                  <a:gd name="T92" fmla="*/ 77 w 97"/>
                  <a:gd name="T93" fmla="*/ 109 h 196"/>
                  <a:gd name="T94" fmla="*/ 77 w 97"/>
                  <a:gd name="T95" fmla="*/ 99 h 196"/>
                  <a:gd name="T96" fmla="*/ 77 w 97"/>
                  <a:gd name="T97" fmla="*/ 92 h 196"/>
                  <a:gd name="T98" fmla="*/ 77 w 97"/>
                  <a:gd name="T99" fmla="*/ 84 h 196"/>
                  <a:gd name="T100" fmla="*/ 73 w 97"/>
                  <a:gd name="T101" fmla="*/ 73 h 196"/>
                  <a:gd name="T102" fmla="*/ 67 w 97"/>
                  <a:gd name="T103" fmla="*/ 59 h 196"/>
                  <a:gd name="T104" fmla="*/ 59 w 97"/>
                  <a:gd name="T105" fmla="*/ 48 h 196"/>
                  <a:gd name="T106" fmla="*/ 48 w 97"/>
                  <a:gd name="T107" fmla="*/ 36 h 196"/>
                  <a:gd name="T108" fmla="*/ 37 w 97"/>
                  <a:gd name="T109" fmla="*/ 29 h 196"/>
                  <a:gd name="T110" fmla="*/ 27 w 97"/>
                  <a:gd name="T111" fmla="*/ 23 h 196"/>
                  <a:gd name="T112" fmla="*/ 19 w 97"/>
                  <a:gd name="T113" fmla="*/ 21 h 196"/>
                  <a:gd name="T114" fmla="*/ 12 w 97"/>
                  <a:gd name="T115" fmla="*/ 19 h 196"/>
                  <a:gd name="T116" fmla="*/ 2 w 97"/>
                  <a:gd name="T117" fmla="*/ 19 h 196"/>
                  <a:gd name="T118" fmla="*/ 0 w 97"/>
                  <a:gd name="T119" fmla="*/ 19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196">
                    <a:moveTo>
                      <a:pt x="0" y="19"/>
                    </a:moveTo>
                    <a:lnTo>
                      <a:pt x="0" y="14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9" y="2"/>
                    </a:lnTo>
                    <a:lnTo>
                      <a:pt x="23" y="2"/>
                    </a:lnTo>
                    <a:lnTo>
                      <a:pt x="27" y="4"/>
                    </a:lnTo>
                    <a:lnTo>
                      <a:pt x="33" y="6"/>
                    </a:lnTo>
                    <a:lnTo>
                      <a:pt x="37" y="8"/>
                    </a:lnTo>
                    <a:lnTo>
                      <a:pt x="40" y="10"/>
                    </a:lnTo>
                    <a:lnTo>
                      <a:pt x="46" y="12"/>
                    </a:lnTo>
                    <a:lnTo>
                      <a:pt x="50" y="14"/>
                    </a:lnTo>
                    <a:lnTo>
                      <a:pt x="54" y="16"/>
                    </a:lnTo>
                    <a:lnTo>
                      <a:pt x="58" y="17"/>
                    </a:lnTo>
                    <a:lnTo>
                      <a:pt x="61" y="21"/>
                    </a:lnTo>
                    <a:lnTo>
                      <a:pt x="63" y="23"/>
                    </a:lnTo>
                    <a:lnTo>
                      <a:pt x="69" y="29"/>
                    </a:lnTo>
                    <a:lnTo>
                      <a:pt x="71" y="31"/>
                    </a:lnTo>
                    <a:lnTo>
                      <a:pt x="73" y="35"/>
                    </a:lnTo>
                    <a:lnTo>
                      <a:pt x="77" y="38"/>
                    </a:lnTo>
                    <a:lnTo>
                      <a:pt x="80" y="42"/>
                    </a:lnTo>
                    <a:lnTo>
                      <a:pt x="82" y="46"/>
                    </a:lnTo>
                    <a:lnTo>
                      <a:pt x="84" y="50"/>
                    </a:lnTo>
                    <a:lnTo>
                      <a:pt x="86" y="54"/>
                    </a:lnTo>
                    <a:lnTo>
                      <a:pt x="88" y="59"/>
                    </a:lnTo>
                    <a:lnTo>
                      <a:pt x="90" y="63"/>
                    </a:lnTo>
                    <a:lnTo>
                      <a:pt x="92" y="67"/>
                    </a:lnTo>
                    <a:lnTo>
                      <a:pt x="94" y="71"/>
                    </a:lnTo>
                    <a:lnTo>
                      <a:pt x="96" y="76"/>
                    </a:lnTo>
                    <a:lnTo>
                      <a:pt x="96" y="80"/>
                    </a:lnTo>
                    <a:lnTo>
                      <a:pt x="96" y="86"/>
                    </a:lnTo>
                    <a:lnTo>
                      <a:pt x="96" y="92"/>
                    </a:lnTo>
                    <a:lnTo>
                      <a:pt x="97" y="97"/>
                    </a:lnTo>
                    <a:lnTo>
                      <a:pt x="96" y="101"/>
                    </a:lnTo>
                    <a:lnTo>
                      <a:pt x="96" y="107"/>
                    </a:lnTo>
                    <a:lnTo>
                      <a:pt x="96" y="111"/>
                    </a:lnTo>
                    <a:lnTo>
                      <a:pt x="96" y="116"/>
                    </a:lnTo>
                    <a:lnTo>
                      <a:pt x="94" y="120"/>
                    </a:lnTo>
                    <a:lnTo>
                      <a:pt x="92" y="126"/>
                    </a:lnTo>
                    <a:lnTo>
                      <a:pt x="90" y="130"/>
                    </a:lnTo>
                    <a:lnTo>
                      <a:pt x="88" y="135"/>
                    </a:lnTo>
                    <a:lnTo>
                      <a:pt x="86" y="139"/>
                    </a:lnTo>
                    <a:lnTo>
                      <a:pt x="84" y="143"/>
                    </a:lnTo>
                    <a:lnTo>
                      <a:pt x="82" y="147"/>
                    </a:lnTo>
                    <a:lnTo>
                      <a:pt x="80" y="152"/>
                    </a:lnTo>
                    <a:lnTo>
                      <a:pt x="77" y="154"/>
                    </a:lnTo>
                    <a:lnTo>
                      <a:pt x="73" y="158"/>
                    </a:lnTo>
                    <a:lnTo>
                      <a:pt x="71" y="162"/>
                    </a:lnTo>
                    <a:lnTo>
                      <a:pt x="69" y="166"/>
                    </a:lnTo>
                    <a:lnTo>
                      <a:pt x="63" y="169"/>
                    </a:lnTo>
                    <a:lnTo>
                      <a:pt x="61" y="171"/>
                    </a:lnTo>
                    <a:lnTo>
                      <a:pt x="58" y="175"/>
                    </a:lnTo>
                    <a:lnTo>
                      <a:pt x="54" y="177"/>
                    </a:lnTo>
                    <a:lnTo>
                      <a:pt x="50" y="179"/>
                    </a:lnTo>
                    <a:lnTo>
                      <a:pt x="46" y="183"/>
                    </a:lnTo>
                    <a:lnTo>
                      <a:pt x="40" y="185"/>
                    </a:lnTo>
                    <a:lnTo>
                      <a:pt x="37" y="187"/>
                    </a:lnTo>
                    <a:lnTo>
                      <a:pt x="33" y="188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19" y="192"/>
                    </a:lnTo>
                    <a:lnTo>
                      <a:pt x="14" y="194"/>
                    </a:lnTo>
                    <a:lnTo>
                      <a:pt x="10" y="194"/>
                    </a:lnTo>
                    <a:lnTo>
                      <a:pt x="4" y="194"/>
                    </a:lnTo>
                    <a:lnTo>
                      <a:pt x="0" y="196"/>
                    </a:lnTo>
                    <a:lnTo>
                      <a:pt x="0" y="190"/>
                    </a:lnTo>
                    <a:lnTo>
                      <a:pt x="0" y="185"/>
                    </a:lnTo>
                    <a:lnTo>
                      <a:pt x="0" y="179"/>
                    </a:lnTo>
                    <a:lnTo>
                      <a:pt x="0" y="175"/>
                    </a:lnTo>
                    <a:lnTo>
                      <a:pt x="2" y="173"/>
                    </a:lnTo>
                    <a:lnTo>
                      <a:pt x="8" y="173"/>
                    </a:lnTo>
                    <a:lnTo>
                      <a:pt x="12" y="173"/>
                    </a:lnTo>
                    <a:lnTo>
                      <a:pt x="16" y="173"/>
                    </a:lnTo>
                    <a:lnTo>
                      <a:pt x="19" y="171"/>
                    </a:lnTo>
                    <a:lnTo>
                      <a:pt x="23" y="169"/>
                    </a:lnTo>
                    <a:lnTo>
                      <a:pt x="27" y="168"/>
                    </a:lnTo>
                    <a:lnTo>
                      <a:pt x="31" y="168"/>
                    </a:lnTo>
                    <a:lnTo>
                      <a:pt x="37" y="164"/>
                    </a:lnTo>
                    <a:lnTo>
                      <a:pt x="42" y="160"/>
                    </a:lnTo>
                    <a:lnTo>
                      <a:pt x="48" y="156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3" y="139"/>
                    </a:lnTo>
                    <a:lnTo>
                      <a:pt x="67" y="133"/>
                    </a:lnTo>
                    <a:lnTo>
                      <a:pt x="71" y="128"/>
                    </a:lnTo>
                    <a:lnTo>
                      <a:pt x="71" y="122"/>
                    </a:lnTo>
                    <a:lnTo>
                      <a:pt x="73" y="120"/>
                    </a:lnTo>
                    <a:lnTo>
                      <a:pt x="75" y="116"/>
                    </a:lnTo>
                    <a:lnTo>
                      <a:pt x="77" y="112"/>
                    </a:lnTo>
                    <a:lnTo>
                      <a:pt x="77" y="109"/>
                    </a:lnTo>
                    <a:lnTo>
                      <a:pt x="77" y="103"/>
                    </a:lnTo>
                    <a:lnTo>
                      <a:pt x="77" y="99"/>
                    </a:lnTo>
                    <a:lnTo>
                      <a:pt x="78" y="97"/>
                    </a:lnTo>
                    <a:lnTo>
                      <a:pt x="77" y="92"/>
                    </a:lnTo>
                    <a:lnTo>
                      <a:pt x="77" y="88"/>
                    </a:lnTo>
                    <a:lnTo>
                      <a:pt x="77" y="84"/>
                    </a:lnTo>
                    <a:lnTo>
                      <a:pt x="77" y="80"/>
                    </a:lnTo>
                    <a:lnTo>
                      <a:pt x="73" y="73"/>
                    </a:lnTo>
                    <a:lnTo>
                      <a:pt x="71" y="67"/>
                    </a:lnTo>
                    <a:lnTo>
                      <a:pt x="67" y="59"/>
                    </a:lnTo>
                    <a:lnTo>
                      <a:pt x="63" y="54"/>
                    </a:lnTo>
                    <a:lnTo>
                      <a:pt x="59" y="48"/>
                    </a:lnTo>
                    <a:lnTo>
                      <a:pt x="54" y="42"/>
                    </a:lnTo>
                    <a:lnTo>
                      <a:pt x="48" y="36"/>
                    </a:lnTo>
                    <a:lnTo>
                      <a:pt x="42" y="33"/>
                    </a:lnTo>
                    <a:lnTo>
                      <a:pt x="37" y="29"/>
                    </a:lnTo>
                    <a:lnTo>
                      <a:pt x="31" y="25"/>
                    </a:lnTo>
                    <a:lnTo>
                      <a:pt x="27" y="23"/>
                    </a:lnTo>
                    <a:lnTo>
                      <a:pt x="23" y="21"/>
                    </a:lnTo>
                    <a:lnTo>
                      <a:pt x="19" y="21"/>
                    </a:lnTo>
                    <a:lnTo>
                      <a:pt x="16" y="21"/>
                    </a:lnTo>
                    <a:lnTo>
                      <a:pt x="12" y="19"/>
                    </a:lnTo>
                    <a:lnTo>
                      <a:pt x="8" y="19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12"/>
              <p:cNvSpPr>
                <a:spLocks/>
              </p:cNvSpPr>
              <p:nvPr/>
            </p:nvSpPr>
            <p:spPr bwMode="auto">
              <a:xfrm rot="16210959">
                <a:off x="6202610" y="1319146"/>
                <a:ext cx="331128" cy="642779"/>
              </a:xfrm>
              <a:custGeom>
                <a:avLst/>
                <a:gdLst>
                  <a:gd name="T0" fmla="*/ 0 w 69"/>
                  <a:gd name="T1" fmla="*/ 15 h 133"/>
                  <a:gd name="T2" fmla="*/ 0 w 69"/>
                  <a:gd name="T3" fmla="*/ 4 h 133"/>
                  <a:gd name="T4" fmla="*/ 2 w 69"/>
                  <a:gd name="T5" fmla="*/ 0 h 133"/>
                  <a:gd name="T6" fmla="*/ 14 w 69"/>
                  <a:gd name="T7" fmla="*/ 0 h 133"/>
                  <a:gd name="T8" fmla="*/ 27 w 69"/>
                  <a:gd name="T9" fmla="*/ 5 h 133"/>
                  <a:gd name="T10" fmla="*/ 38 w 69"/>
                  <a:gd name="T11" fmla="*/ 11 h 133"/>
                  <a:gd name="T12" fmla="*/ 48 w 69"/>
                  <a:gd name="T13" fmla="*/ 19 h 133"/>
                  <a:gd name="T14" fmla="*/ 57 w 69"/>
                  <a:gd name="T15" fmla="*/ 28 h 133"/>
                  <a:gd name="T16" fmla="*/ 63 w 69"/>
                  <a:gd name="T17" fmla="*/ 40 h 133"/>
                  <a:gd name="T18" fmla="*/ 67 w 69"/>
                  <a:gd name="T19" fmla="*/ 53 h 133"/>
                  <a:gd name="T20" fmla="*/ 69 w 69"/>
                  <a:gd name="T21" fmla="*/ 66 h 133"/>
                  <a:gd name="T22" fmla="*/ 67 w 69"/>
                  <a:gd name="T23" fmla="*/ 78 h 133"/>
                  <a:gd name="T24" fmla="*/ 63 w 69"/>
                  <a:gd name="T25" fmla="*/ 91 h 133"/>
                  <a:gd name="T26" fmla="*/ 57 w 69"/>
                  <a:gd name="T27" fmla="*/ 102 h 133"/>
                  <a:gd name="T28" fmla="*/ 48 w 69"/>
                  <a:gd name="T29" fmla="*/ 112 h 133"/>
                  <a:gd name="T30" fmla="*/ 38 w 69"/>
                  <a:gd name="T31" fmla="*/ 121 h 133"/>
                  <a:gd name="T32" fmla="*/ 27 w 69"/>
                  <a:gd name="T33" fmla="*/ 127 h 133"/>
                  <a:gd name="T34" fmla="*/ 14 w 69"/>
                  <a:gd name="T35" fmla="*/ 131 h 133"/>
                  <a:gd name="T36" fmla="*/ 2 w 69"/>
                  <a:gd name="T37" fmla="*/ 133 h 133"/>
                  <a:gd name="T38" fmla="*/ 0 w 69"/>
                  <a:gd name="T39" fmla="*/ 127 h 133"/>
                  <a:gd name="T40" fmla="*/ 0 w 69"/>
                  <a:gd name="T41" fmla="*/ 114 h 133"/>
                  <a:gd name="T42" fmla="*/ 2 w 69"/>
                  <a:gd name="T43" fmla="*/ 108 h 133"/>
                  <a:gd name="T44" fmla="*/ 10 w 69"/>
                  <a:gd name="T45" fmla="*/ 106 h 133"/>
                  <a:gd name="T46" fmla="*/ 17 w 69"/>
                  <a:gd name="T47" fmla="*/ 104 h 133"/>
                  <a:gd name="T48" fmla="*/ 25 w 69"/>
                  <a:gd name="T49" fmla="*/ 100 h 133"/>
                  <a:gd name="T50" fmla="*/ 31 w 69"/>
                  <a:gd name="T51" fmla="*/ 95 h 133"/>
                  <a:gd name="T52" fmla="*/ 36 w 69"/>
                  <a:gd name="T53" fmla="*/ 89 h 133"/>
                  <a:gd name="T54" fmla="*/ 40 w 69"/>
                  <a:gd name="T55" fmla="*/ 81 h 133"/>
                  <a:gd name="T56" fmla="*/ 42 w 69"/>
                  <a:gd name="T57" fmla="*/ 74 h 133"/>
                  <a:gd name="T58" fmla="*/ 44 w 69"/>
                  <a:gd name="T59" fmla="*/ 66 h 133"/>
                  <a:gd name="T60" fmla="*/ 42 w 69"/>
                  <a:gd name="T61" fmla="*/ 57 h 133"/>
                  <a:gd name="T62" fmla="*/ 40 w 69"/>
                  <a:gd name="T63" fmla="*/ 49 h 133"/>
                  <a:gd name="T64" fmla="*/ 31 w 69"/>
                  <a:gd name="T65" fmla="*/ 36 h 133"/>
                  <a:gd name="T66" fmla="*/ 25 w 69"/>
                  <a:gd name="T67" fmla="*/ 30 h 133"/>
                  <a:gd name="T68" fmla="*/ 17 w 69"/>
                  <a:gd name="T69" fmla="*/ 26 h 133"/>
                  <a:gd name="T70" fmla="*/ 10 w 69"/>
                  <a:gd name="T71" fmla="*/ 24 h 133"/>
                  <a:gd name="T72" fmla="*/ 2 w 69"/>
                  <a:gd name="T73" fmla="*/ 23 h 133"/>
                  <a:gd name="T74" fmla="*/ 0 w 69"/>
                  <a:gd name="T75" fmla="*/ 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9" h="133">
                    <a:moveTo>
                      <a:pt x="0" y="23"/>
                    </a:moveTo>
                    <a:lnTo>
                      <a:pt x="0" y="15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21" y="2"/>
                    </a:lnTo>
                    <a:lnTo>
                      <a:pt x="27" y="5"/>
                    </a:lnTo>
                    <a:lnTo>
                      <a:pt x="33" y="7"/>
                    </a:lnTo>
                    <a:lnTo>
                      <a:pt x="38" y="11"/>
                    </a:lnTo>
                    <a:lnTo>
                      <a:pt x="42" y="15"/>
                    </a:lnTo>
                    <a:lnTo>
                      <a:pt x="48" y="19"/>
                    </a:lnTo>
                    <a:lnTo>
                      <a:pt x="52" y="24"/>
                    </a:lnTo>
                    <a:lnTo>
                      <a:pt x="57" y="28"/>
                    </a:lnTo>
                    <a:lnTo>
                      <a:pt x="59" y="34"/>
                    </a:lnTo>
                    <a:lnTo>
                      <a:pt x="63" y="40"/>
                    </a:lnTo>
                    <a:lnTo>
                      <a:pt x="65" y="45"/>
                    </a:lnTo>
                    <a:lnTo>
                      <a:pt x="67" y="53"/>
                    </a:lnTo>
                    <a:lnTo>
                      <a:pt x="69" y="59"/>
                    </a:lnTo>
                    <a:lnTo>
                      <a:pt x="69" y="66"/>
                    </a:lnTo>
                    <a:lnTo>
                      <a:pt x="69" y="72"/>
                    </a:lnTo>
                    <a:lnTo>
                      <a:pt x="67" y="78"/>
                    </a:lnTo>
                    <a:lnTo>
                      <a:pt x="65" y="85"/>
                    </a:lnTo>
                    <a:lnTo>
                      <a:pt x="63" y="91"/>
                    </a:lnTo>
                    <a:lnTo>
                      <a:pt x="59" y="97"/>
                    </a:lnTo>
                    <a:lnTo>
                      <a:pt x="57" y="102"/>
                    </a:lnTo>
                    <a:lnTo>
                      <a:pt x="52" y="106"/>
                    </a:lnTo>
                    <a:lnTo>
                      <a:pt x="48" y="112"/>
                    </a:lnTo>
                    <a:lnTo>
                      <a:pt x="42" y="116"/>
                    </a:lnTo>
                    <a:lnTo>
                      <a:pt x="38" y="121"/>
                    </a:lnTo>
                    <a:lnTo>
                      <a:pt x="33" y="123"/>
                    </a:lnTo>
                    <a:lnTo>
                      <a:pt x="27" y="127"/>
                    </a:lnTo>
                    <a:lnTo>
                      <a:pt x="21" y="129"/>
                    </a:lnTo>
                    <a:lnTo>
                      <a:pt x="14" y="131"/>
                    </a:lnTo>
                    <a:lnTo>
                      <a:pt x="8" y="133"/>
                    </a:lnTo>
                    <a:lnTo>
                      <a:pt x="2" y="133"/>
                    </a:lnTo>
                    <a:lnTo>
                      <a:pt x="0" y="133"/>
                    </a:lnTo>
                    <a:lnTo>
                      <a:pt x="0" y="127"/>
                    </a:lnTo>
                    <a:lnTo>
                      <a:pt x="0" y="121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2" y="108"/>
                    </a:lnTo>
                    <a:lnTo>
                      <a:pt x="6" y="106"/>
                    </a:lnTo>
                    <a:lnTo>
                      <a:pt x="10" y="106"/>
                    </a:lnTo>
                    <a:lnTo>
                      <a:pt x="14" y="104"/>
                    </a:lnTo>
                    <a:lnTo>
                      <a:pt x="17" y="104"/>
                    </a:lnTo>
                    <a:lnTo>
                      <a:pt x="21" y="102"/>
                    </a:lnTo>
                    <a:lnTo>
                      <a:pt x="25" y="100"/>
                    </a:lnTo>
                    <a:lnTo>
                      <a:pt x="29" y="97"/>
                    </a:lnTo>
                    <a:lnTo>
                      <a:pt x="31" y="95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1"/>
                    </a:lnTo>
                    <a:lnTo>
                      <a:pt x="42" y="78"/>
                    </a:lnTo>
                    <a:lnTo>
                      <a:pt x="42" y="74"/>
                    </a:lnTo>
                    <a:lnTo>
                      <a:pt x="44" y="70"/>
                    </a:lnTo>
                    <a:lnTo>
                      <a:pt x="44" y="66"/>
                    </a:lnTo>
                    <a:lnTo>
                      <a:pt x="44" y="62"/>
                    </a:lnTo>
                    <a:lnTo>
                      <a:pt x="42" y="57"/>
                    </a:lnTo>
                    <a:lnTo>
                      <a:pt x="42" y="53"/>
                    </a:lnTo>
                    <a:lnTo>
                      <a:pt x="40" y="49"/>
                    </a:lnTo>
                    <a:lnTo>
                      <a:pt x="36" y="42"/>
                    </a:lnTo>
                    <a:lnTo>
                      <a:pt x="31" y="36"/>
                    </a:lnTo>
                    <a:lnTo>
                      <a:pt x="29" y="32"/>
                    </a:lnTo>
                    <a:lnTo>
                      <a:pt x="25" y="30"/>
                    </a:lnTo>
                    <a:lnTo>
                      <a:pt x="21" y="28"/>
                    </a:lnTo>
                    <a:lnTo>
                      <a:pt x="17" y="26"/>
                    </a:lnTo>
                    <a:lnTo>
                      <a:pt x="14" y="24"/>
                    </a:lnTo>
                    <a:lnTo>
                      <a:pt x="10" y="24"/>
                    </a:lnTo>
                    <a:lnTo>
                      <a:pt x="6" y="23"/>
                    </a:lnTo>
                    <a:lnTo>
                      <a:pt x="2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13"/>
              <p:cNvSpPr>
                <a:spLocks/>
              </p:cNvSpPr>
              <p:nvPr/>
            </p:nvSpPr>
            <p:spPr bwMode="auto">
              <a:xfrm rot="16210959">
                <a:off x="6206467" y="1635659"/>
                <a:ext cx="321392" cy="642779"/>
              </a:xfrm>
              <a:custGeom>
                <a:avLst/>
                <a:gdLst>
                  <a:gd name="T0" fmla="*/ 24 w 66"/>
                  <a:gd name="T1" fmla="*/ 70 h 133"/>
                  <a:gd name="T2" fmla="*/ 26 w 66"/>
                  <a:gd name="T3" fmla="*/ 78 h 133"/>
                  <a:gd name="T4" fmla="*/ 30 w 66"/>
                  <a:gd name="T5" fmla="*/ 85 h 133"/>
                  <a:gd name="T6" fmla="*/ 34 w 66"/>
                  <a:gd name="T7" fmla="*/ 93 h 133"/>
                  <a:gd name="T8" fmla="*/ 41 w 66"/>
                  <a:gd name="T9" fmla="*/ 100 h 133"/>
                  <a:gd name="T10" fmla="*/ 53 w 66"/>
                  <a:gd name="T11" fmla="*/ 104 h 133"/>
                  <a:gd name="T12" fmla="*/ 60 w 66"/>
                  <a:gd name="T13" fmla="*/ 106 h 133"/>
                  <a:gd name="T14" fmla="*/ 66 w 66"/>
                  <a:gd name="T15" fmla="*/ 114 h 133"/>
                  <a:gd name="T16" fmla="*/ 66 w 66"/>
                  <a:gd name="T17" fmla="*/ 127 h 133"/>
                  <a:gd name="T18" fmla="*/ 59 w 66"/>
                  <a:gd name="T19" fmla="*/ 133 h 133"/>
                  <a:gd name="T20" fmla="*/ 45 w 66"/>
                  <a:gd name="T21" fmla="*/ 129 h 133"/>
                  <a:gd name="T22" fmla="*/ 34 w 66"/>
                  <a:gd name="T23" fmla="*/ 123 h 133"/>
                  <a:gd name="T24" fmla="*/ 22 w 66"/>
                  <a:gd name="T25" fmla="*/ 116 h 133"/>
                  <a:gd name="T26" fmla="*/ 15 w 66"/>
                  <a:gd name="T27" fmla="*/ 106 h 133"/>
                  <a:gd name="T28" fmla="*/ 7 w 66"/>
                  <a:gd name="T29" fmla="*/ 97 h 133"/>
                  <a:gd name="T30" fmla="*/ 1 w 66"/>
                  <a:gd name="T31" fmla="*/ 85 h 133"/>
                  <a:gd name="T32" fmla="*/ 0 w 66"/>
                  <a:gd name="T33" fmla="*/ 72 h 133"/>
                  <a:gd name="T34" fmla="*/ 0 w 66"/>
                  <a:gd name="T35" fmla="*/ 59 h 133"/>
                  <a:gd name="T36" fmla="*/ 1 w 66"/>
                  <a:gd name="T37" fmla="*/ 45 h 133"/>
                  <a:gd name="T38" fmla="*/ 7 w 66"/>
                  <a:gd name="T39" fmla="*/ 34 h 133"/>
                  <a:gd name="T40" fmla="*/ 15 w 66"/>
                  <a:gd name="T41" fmla="*/ 24 h 133"/>
                  <a:gd name="T42" fmla="*/ 22 w 66"/>
                  <a:gd name="T43" fmla="*/ 15 h 133"/>
                  <a:gd name="T44" fmla="*/ 34 w 66"/>
                  <a:gd name="T45" fmla="*/ 7 h 133"/>
                  <a:gd name="T46" fmla="*/ 45 w 66"/>
                  <a:gd name="T47" fmla="*/ 2 h 133"/>
                  <a:gd name="T48" fmla="*/ 59 w 66"/>
                  <a:gd name="T49" fmla="*/ 0 h 133"/>
                  <a:gd name="T50" fmla="*/ 66 w 66"/>
                  <a:gd name="T51" fmla="*/ 4 h 133"/>
                  <a:gd name="T52" fmla="*/ 66 w 66"/>
                  <a:gd name="T53" fmla="*/ 15 h 133"/>
                  <a:gd name="T54" fmla="*/ 60 w 66"/>
                  <a:gd name="T55" fmla="*/ 23 h 133"/>
                  <a:gd name="T56" fmla="*/ 53 w 66"/>
                  <a:gd name="T57" fmla="*/ 24 h 133"/>
                  <a:gd name="T58" fmla="*/ 41 w 66"/>
                  <a:gd name="T59" fmla="*/ 30 h 133"/>
                  <a:gd name="T60" fmla="*/ 34 w 66"/>
                  <a:gd name="T61" fmla="*/ 40 h 133"/>
                  <a:gd name="T62" fmla="*/ 30 w 66"/>
                  <a:gd name="T63" fmla="*/ 45 h 133"/>
                  <a:gd name="T64" fmla="*/ 26 w 66"/>
                  <a:gd name="T65" fmla="*/ 53 h 133"/>
                  <a:gd name="T66" fmla="*/ 24 w 66"/>
                  <a:gd name="T67" fmla="*/ 62 h 133"/>
                  <a:gd name="T68" fmla="*/ 24 w 66"/>
                  <a:gd name="T69" fmla="*/ 6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" h="133">
                    <a:moveTo>
                      <a:pt x="24" y="66"/>
                    </a:moveTo>
                    <a:lnTo>
                      <a:pt x="24" y="70"/>
                    </a:lnTo>
                    <a:lnTo>
                      <a:pt x="24" y="74"/>
                    </a:lnTo>
                    <a:lnTo>
                      <a:pt x="26" y="78"/>
                    </a:lnTo>
                    <a:lnTo>
                      <a:pt x="28" y="81"/>
                    </a:lnTo>
                    <a:lnTo>
                      <a:pt x="30" y="85"/>
                    </a:lnTo>
                    <a:lnTo>
                      <a:pt x="32" y="89"/>
                    </a:lnTo>
                    <a:lnTo>
                      <a:pt x="34" y="93"/>
                    </a:lnTo>
                    <a:lnTo>
                      <a:pt x="38" y="95"/>
                    </a:lnTo>
                    <a:lnTo>
                      <a:pt x="41" y="100"/>
                    </a:lnTo>
                    <a:lnTo>
                      <a:pt x="49" y="104"/>
                    </a:lnTo>
                    <a:lnTo>
                      <a:pt x="53" y="104"/>
                    </a:lnTo>
                    <a:lnTo>
                      <a:pt x="57" y="106"/>
                    </a:lnTo>
                    <a:lnTo>
                      <a:pt x="60" y="106"/>
                    </a:lnTo>
                    <a:lnTo>
                      <a:pt x="66" y="108"/>
                    </a:lnTo>
                    <a:lnTo>
                      <a:pt x="66" y="114"/>
                    </a:lnTo>
                    <a:lnTo>
                      <a:pt x="66" y="121"/>
                    </a:lnTo>
                    <a:lnTo>
                      <a:pt x="66" y="127"/>
                    </a:lnTo>
                    <a:lnTo>
                      <a:pt x="66" y="133"/>
                    </a:lnTo>
                    <a:lnTo>
                      <a:pt x="59" y="133"/>
                    </a:lnTo>
                    <a:lnTo>
                      <a:pt x="51" y="131"/>
                    </a:lnTo>
                    <a:lnTo>
                      <a:pt x="45" y="129"/>
                    </a:lnTo>
                    <a:lnTo>
                      <a:pt x="40" y="127"/>
                    </a:lnTo>
                    <a:lnTo>
                      <a:pt x="34" y="123"/>
                    </a:lnTo>
                    <a:lnTo>
                      <a:pt x="28" y="121"/>
                    </a:lnTo>
                    <a:lnTo>
                      <a:pt x="22" y="116"/>
                    </a:lnTo>
                    <a:lnTo>
                      <a:pt x="19" y="112"/>
                    </a:lnTo>
                    <a:lnTo>
                      <a:pt x="15" y="106"/>
                    </a:lnTo>
                    <a:lnTo>
                      <a:pt x="11" y="102"/>
                    </a:lnTo>
                    <a:lnTo>
                      <a:pt x="7" y="97"/>
                    </a:lnTo>
                    <a:lnTo>
                      <a:pt x="5" y="91"/>
                    </a:lnTo>
                    <a:lnTo>
                      <a:pt x="1" y="85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1" y="45"/>
                    </a:lnTo>
                    <a:lnTo>
                      <a:pt x="5" y="40"/>
                    </a:lnTo>
                    <a:lnTo>
                      <a:pt x="7" y="34"/>
                    </a:lnTo>
                    <a:lnTo>
                      <a:pt x="11" y="28"/>
                    </a:lnTo>
                    <a:lnTo>
                      <a:pt x="15" y="24"/>
                    </a:lnTo>
                    <a:lnTo>
                      <a:pt x="19" y="19"/>
                    </a:lnTo>
                    <a:lnTo>
                      <a:pt x="22" y="15"/>
                    </a:lnTo>
                    <a:lnTo>
                      <a:pt x="28" y="11"/>
                    </a:lnTo>
                    <a:lnTo>
                      <a:pt x="34" y="7"/>
                    </a:lnTo>
                    <a:lnTo>
                      <a:pt x="40" y="5"/>
                    </a:lnTo>
                    <a:lnTo>
                      <a:pt x="45" y="2"/>
                    </a:lnTo>
                    <a:lnTo>
                      <a:pt x="51" y="0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4"/>
                    </a:lnTo>
                    <a:lnTo>
                      <a:pt x="66" y="9"/>
                    </a:lnTo>
                    <a:lnTo>
                      <a:pt x="66" y="15"/>
                    </a:lnTo>
                    <a:lnTo>
                      <a:pt x="66" y="23"/>
                    </a:lnTo>
                    <a:lnTo>
                      <a:pt x="60" y="23"/>
                    </a:lnTo>
                    <a:lnTo>
                      <a:pt x="57" y="24"/>
                    </a:lnTo>
                    <a:lnTo>
                      <a:pt x="53" y="24"/>
                    </a:lnTo>
                    <a:lnTo>
                      <a:pt x="49" y="26"/>
                    </a:lnTo>
                    <a:lnTo>
                      <a:pt x="41" y="30"/>
                    </a:lnTo>
                    <a:lnTo>
                      <a:pt x="38" y="36"/>
                    </a:lnTo>
                    <a:lnTo>
                      <a:pt x="34" y="40"/>
                    </a:lnTo>
                    <a:lnTo>
                      <a:pt x="32" y="43"/>
                    </a:lnTo>
                    <a:lnTo>
                      <a:pt x="30" y="45"/>
                    </a:lnTo>
                    <a:lnTo>
                      <a:pt x="28" y="49"/>
                    </a:lnTo>
                    <a:lnTo>
                      <a:pt x="26" y="53"/>
                    </a:lnTo>
                    <a:lnTo>
                      <a:pt x="24" y="57"/>
                    </a:lnTo>
                    <a:lnTo>
                      <a:pt x="24" y="62"/>
                    </a:lnTo>
                    <a:lnTo>
                      <a:pt x="24" y="66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35"/>
              <p:cNvSpPr>
                <a:spLocks/>
              </p:cNvSpPr>
              <p:nvPr/>
            </p:nvSpPr>
            <p:spPr bwMode="auto">
              <a:xfrm rot="16210959">
                <a:off x="7516960" y="1441910"/>
                <a:ext cx="353063" cy="174410"/>
              </a:xfrm>
              <a:custGeom>
                <a:avLst/>
                <a:gdLst>
                  <a:gd name="T0" fmla="*/ 0 w 57"/>
                  <a:gd name="T1" fmla="*/ 17 h 36"/>
                  <a:gd name="T2" fmla="*/ 2 w 57"/>
                  <a:gd name="T3" fmla="*/ 11 h 36"/>
                  <a:gd name="T4" fmla="*/ 6 w 57"/>
                  <a:gd name="T5" fmla="*/ 8 h 36"/>
                  <a:gd name="T6" fmla="*/ 10 w 57"/>
                  <a:gd name="T7" fmla="*/ 4 h 36"/>
                  <a:gd name="T8" fmla="*/ 14 w 57"/>
                  <a:gd name="T9" fmla="*/ 0 h 36"/>
                  <a:gd name="T10" fmla="*/ 17 w 57"/>
                  <a:gd name="T11" fmla="*/ 4 h 36"/>
                  <a:gd name="T12" fmla="*/ 23 w 57"/>
                  <a:gd name="T13" fmla="*/ 8 h 36"/>
                  <a:gd name="T14" fmla="*/ 27 w 57"/>
                  <a:gd name="T15" fmla="*/ 9 h 36"/>
                  <a:gd name="T16" fmla="*/ 35 w 57"/>
                  <a:gd name="T17" fmla="*/ 11 h 36"/>
                  <a:gd name="T18" fmla="*/ 38 w 57"/>
                  <a:gd name="T19" fmla="*/ 11 h 36"/>
                  <a:gd name="T20" fmla="*/ 44 w 57"/>
                  <a:gd name="T21" fmla="*/ 13 h 36"/>
                  <a:gd name="T22" fmla="*/ 50 w 57"/>
                  <a:gd name="T23" fmla="*/ 13 h 36"/>
                  <a:gd name="T24" fmla="*/ 57 w 57"/>
                  <a:gd name="T25" fmla="*/ 15 h 36"/>
                  <a:gd name="T26" fmla="*/ 57 w 57"/>
                  <a:gd name="T27" fmla="*/ 19 h 36"/>
                  <a:gd name="T28" fmla="*/ 57 w 57"/>
                  <a:gd name="T29" fmla="*/ 25 h 36"/>
                  <a:gd name="T30" fmla="*/ 57 w 57"/>
                  <a:gd name="T31" fmla="*/ 30 h 36"/>
                  <a:gd name="T32" fmla="*/ 57 w 57"/>
                  <a:gd name="T33" fmla="*/ 36 h 36"/>
                  <a:gd name="T34" fmla="*/ 54 w 57"/>
                  <a:gd name="T35" fmla="*/ 34 h 36"/>
                  <a:gd name="T36" fmla="*/ 48 w 57"/>
                  <a:gd name="T37" fmla="*/ 34 h 36"/>
                  <a:gd name="T38" fmla="*/ 44 w 57"/>
                  <a:gd name="T39" fmla="*/ 34 h 36"/>
                  <a:gd name="T40" fmla="*/ 42 w 57"/>
                  <a:gd name="T41" fmla="*/ 34 h 36"/>
                  <a:gd name="T42" fmla="*/ 36 w 57"/>
                  <a:gd name="T43" fmla="*/ 32 h 36"/>
                  <a:gd name="T44" fmla="*/ 33 w 57"/>
                  <a:gd name="T45" fmla="*/ 32 h 36"/>
                  <a:gd name="T46" fmla="*/ 29 w 57"/>
                  <a:gd name="T47" fmla="*/ 30 h 36"/>
                  <a:gd name="T48" fmla="*/ 27 w 57"/>
                  <a:gd name="T49" fmla="*/ 30 h 36"/>
                  <a:gd name="T50" fmla="*/ 19 w 57"/>
                  <a:gd name="T51" fmla="*/ 27 h 36"/>
                  <a:gd name="T52" fmla="*/ 12 w 57"/>
                  <a:gd name="T53" fmla="*/ 25 h 36"/>
                  <a:gd name="T54" fmla="*/ 6 w 57"/>
                  <a:gd name="T55" fmla="*/ 19 h 36"/>
                  <a:gd name="T56" fmla="*/ 0 w 57"/>
                  <a:gd name="T57" fmla="*/ 17 h 36"/>
                  <a:gd name="T58" fmla="*/ 0 w 57"/>
                  <a:gd name="T59" fmla="*/ 1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36">
                    <a:moveTo>
                      <a:pt x="0" y="17"/>
                    </a:moveTo>
                    <a:lnTo>
                      <a:pt x="2" y="11"/>
                    </a:lnTo>
                    <a:lnTo>
                      <a:pt x="6" y="8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4"/>
                    </a:lnTo>
                    <a:lnTo>
                      <a:pt x="23" y="8"/>
                    </a:lnTo>
                    <a:lnTo>
                      <a:pt x="27" y="9"/>
                    </a:lnTo>
                    <a:lnTo>
                      <a:pt x="35" y="11"/>
                    </a:lnTo>
                    <a:lnTo>
                      <a:pt x="38" y="11"/>
                    </a:lnTo>
                    <a:lnTo>
                      <a:pt x="44" y="13"/>
                    </a:lnTo>
                    <a:lnTo>
                      <a:pt x="50" y="13"/>
                    </a:lnTo>
                    <a:lnTo>
                      <a:pt x="57" y="15"/>
                    </a:lnTo>
                    <a:lnTo>
                      <a:pt x="57" y="19"/>
                    </a:lnTo>
                    <a:lnTo>
                      <a:pt x="57" y="25"/>
                    </a:lnTo>
                    <a:lnTo>
                      <a:pt x="57" y="30"/>
                    </a:lnTo>
                    <a:lnTo>
                      <a:pt x="57" y="36"/>
                    </a:lnTo>
                    <a:lnTo>
                      <a:pt x="54" y="34"/>
                    </a:lnTo>
                    <a:lnTo>
                      <a:pt x="48" y="34"/>
                    </a:lnTo>
                    <a:lnTo>
                      <a:pt x="44" y="34"/>
                    </a:lnTo>
                    <a:lnTo>
                      <a:pt x="42" y="34"/>
                    </a:lnTo>
                    <a:lnTo>
                      <a:pt x="36" y="32"/>
                    </a:lnTo>
                    <a:lnTo>
                      <a:pt x="33" y="32"/>
                    </a:lnTo>
                    <a:lnTo>
                      <a:pt x="29" y="30"/>
                    </a:lnTo>
                    <a:lnTo>
                      <a:pt x="27" y="30"/>
                    </a:lnTo>
                    <a:lnTo>
                      <a:pt x="19" y="27"/>
                    </a:lnTo>
                    <a:lnTo>
                      <a:pt x="12" y="25"/>
                    </a:lnTo>
                    <a:lnTo>
                      <a:pt x="6" y="19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36"/>
              <p:cNvSpPr>
                <a:spLocks/>
              </p:cNvSpPr>
              <p:nvPr/>
            </p:nvSpPr>
            <p:spPr bwMode="auto">
              <a:xfrm rot="16210959">
                <a:off x="6972725" y="1204391"/>
                <a:ext cx="454925" cy="748155"/>
              </a:xfrm>
              <a:custGeom>
                <a:avLst/>
                <a:gdLst>
                  <a:gd name="T0" fmla="*/ 21 w 97"/>
                  <a:gd name="T1" fmla="*/ 101 h 143"/>
                  <a:gd name="T2" fmla="*/ 21 w 97"/>
                  <a:gd name="T3" fmla="*/ 109 h 143"/>
                  <a:gd name="T4" fmla="*/ 23 w 97"/>
                  <a:gd name="T5" fmla="*/ 116 h 143"/>
                  <a:gd name="T6" fmla="*/ 25 w 97"/>
                  <a:gd name="T7" fmla="*/ 126 h 143"/>
                  <a:gd name="T8" fmla="*/ 23 w 97"/>
                  <a:gd name="T9" fmla="*/ 131 h 143"/>
                  <a:gd name="T10" fmla="*/ 16 w 97"/>
                  <a:gd name="T11" fmla="*/ 139 h 143"/>
                  <a:gd name="T12" fmla="*/ 8 w 97"/>
                  <a:gd name="T13" fmla="*/ 137 h 143"/>
                  <a:gd name="T14" fmla="*/ 4 w 97"/>
                  <a:gd name="T15" fmla="*/ 126 h 143"/>
                  <a:gd name="T16" fmla="*/ 0 w 97"/>
                  <a:gd name="T17" fmla="*/ 114 h 143"/>
                  <a:gd name="T18" fmla="*/ 0 w 97"/>
                  <a:gd name="T19" fmla="*/ 101 h 143"/>
                  <a:gd name="T20" fmla="*/ 0 w 97"/>
                  <a:gd name="T21" fmla="*/ 92 h 143"/>
                  <a:gd name="T22" fmla="*/ 0 w 97"/>
                  <a:gd name="T23" fmla="*/ 80 h 143"/>
                  <a:gd name="T24" fmla="*/ 2 w 97"/>
                  <a:gd name="T25" fmla="*/ 71 h 143"/>
                  <a:gd name="T26" fmla="*/ 6 w 97"/>
                  <a:gd name="T27" fmla="*/ 63 h 143"/>
                  <a:gd name="T28" fmla="*/ 10 w 97"/>
                  <a:gd name="T29" fmla="*/ 54 h 143"/>
                  <a:gd name="T30" fmla="*/ 14 w 97"/>
                  <a:gd name="T31" fmla="*/ 46 h 143"/>
                  <a:gd name="T32" fmla="*/ 18 w 97"/>
                  <a:gd name="T33" fmla="*/ 38 h 143"/>
                  <a:gd name="T34" fmla="*/ 25 w 97"/>
                  <a:gd name="T35" fmla="*/ 31 h 143"/>
                  <a:gd name="T36" fmla="*/ 31 w 97"/>
                  <a:gd name="T37" fmla="*/ 23 h 143"/>
                  <a:gd name="T38" fmla="*/ 38 w 97"/>
                  <a:gd name="T39" fmla="*/ 17 h 143"/>
                  <a:gd name="T40" fmla="*/ 46 w 97"/>
                  <a:gd name="T41" fmla="*/ 14 h 143"/>
                  <a:gd name="T42" fmla="*/ 54 w 97"/>
                  <a:gd name="T43" fmla="*/ 10 h 143"/>
                  <a:gd name="T44" fmla="*/ 63 w 97"/>
                  <a:gd name="T45" fmla="*/ 6 h 143"/>
                  <a:gd name="T46" fmla="*/ 73 w 97"/>
                  <a:gd name="T47" fmla="*/ 2 h 143"/>
                  <a:gd name="T48" fmla="*/ 82 w 97"/>
                  <a:gd name="T49" fmla="*/ 0 h 143"/>
                  <a:gd name="T50" fmla="*/ 92 w 97"/>
                  <a:gd name="T51" fmla="*/ 0 h 143"/>
                  <a:gd name="T52" fmla="*/ 97 w 97"/>
                  <a:gd name="T53" fmla="*/ 4 h 143"/>
                  <a:gd name="T54" fmla="*/ 97 w 97"/>
                  <a:gd name="T55" fmla="*/ 14 h 143"/>
                  <a:gd name="T56" fmla="*/ 94 w 97"/>
                  <a:gd name="T57" fmla="*/ 19 h 143"/>
                  <a:gd name="T58" fmla="*/ 84 w 97"/>
                  <a:gd name="T59" fmla="*/ 19 h 143"/>
                  <a:gd name="T60" fmla="*/ 73 w 97"/>
                  <a:gd name="T61" fmla="*/ 23 h 143"/>
                  <a:gd name="T62" fmla="*/ 61 w 97"/>
                  <a:gd name="T63" fmla="*/ 29 h 143"/>
                  <a:gd name="T64" fmla="*/ 48 w 97"/>
                  <a:gd name="T65" fmla="*/ 36 h 143"/>
                  <a:gd name="T66" fmla="*/ 38 w 97"/>
                  <a:gd name="T67" fmla="*/ 48 h 143"/>
                  <a:gd name="T68" fmla="*/ 29 w 97"/>
                  <a:gd name="T69" fmla="*/ 59 h 143"/>
                  <a:gd name="T70" fmla="*/ 25 w 97"/>
                  <a:gd name="T71" fmla="*/ 73 h 143"/>
                  <a:gd name="T72" fmla="*/ 21 w 97"/>
                  <a:gd name="T73" fmla="*/ 84 h 143"/>
                  <a:gd name="T74" fmla="*/ 21 w 97"/>
                  <a:gd name="T75" fmla="*/ 92 h 143"/>
                  <a:gd name="T76" fmla="*/ 21 w 97"/>
                  <a:gd name="T77" fmla="*/ 9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7" h="143">
                    <a:moveTo>
                      <a:pt x="21" y="97"/>
                    </a:moveTo>
                    <a:lnTo>
                      <a:pt x="21" y="101"/>
                    </a:lnTo>
                    <a:lnTo>
                      <a:pt x="21" y="105"/>
                    </a:lnTo>
                    <a:lnTo>
                      <a:pt x="21" y="109"/>
                    </a:lnTo>
                    <a:lnTo>
                      <a:pt x="23" y="112"/>
                    </a:lnTo>
                    <a:lnTo>
                      <a:pt x="23" y="116"/>
                    </a:lnTo>
                    <a:lnTo>
                      <a:pt x="25" y="120"/>
                    </a:lnTo>
                    <a:lnTo>
                      <a:pt x="25" y="126"/>
                    </a:lnTo>
                    <a:lnTo>
                      <a:pt x="27" y="130"/>
                    </a:lnTo>
                    <a:lnTo>
                      <a:pt x="23" y="131"/>
                    </a:lnTo>
                    <a:lnTo>
                      <a:pt x="19" y="135"/>
                    </a:lnTo>
                    <a:lnTo>
                      <a:pt x="16" y="139"/>
                    </a:lnTo>
                    <a:lnTo>
                      <a:pt x="12" y="143"/>
                    </a:lnTo>
                    <a:lnTo>
                      <a:pt x="8" y="137"/>
                    </a:lnTo>
                    <a:lnTo>
                      <a:pt x="6" y="131"/>
                    </a:lnTo>
                    <a:lnTo>
                      <a:pt x="4" y="126"/>
                    </a:lnTo>
                    <a:lnTo>
                      <a:pt x="4" y="120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0" y="101"/>
                    </a:lnTo>
                    <a:lnTo>
                      <a:pt x="0" y="97"/>
                    </a:lnTo>
                    <a:lnTo>
                      <a:pt x="0" y="92"/>
                    </a:lnTo>
                    <a:lnTo>
                      <a:pt x="0" y="86"/>
                    </a:lnTo>
                    <a:lnTo>
                      <a:pt x="0" y="80"/>
                    </a:lnTo>
                    <a:lnTo>
                      <a:pt x="2" y="76"/>
                    </a:lnTo>
                    <a:lnTo>
                      <a:pt x="2" y="71"/>
                    </a:lnTo>
                    <a:lnTo>
                      <a:pt x="4" y="67"/>
                    </a:lnTo>
                    <a:lnTo>
                      <a:pt x="6" y="63"/>
                    </a:lnTo>
                    <a:lnTo>
                      <a:pt x="8" y="59"/>
                    </a:lnTo>
                    <a:lnTo>
                      <a:pt x="10" y="54"/>
                    </a:lnTo>
                    <a:lnTo>
                      <a:pt x="12" y="50"/>
                    </a:lnTo>
                    <a:lnTo>
                      <a:pt x="14" y="46"/>
                    </a:lnTo>
                    <a:lnTo>
                      <a:pt x="16" y="42"/>
                    </a:lnTo>
                    <a:lnTo>
                      <a:pt x="18" y="38"/>
                    </a:lnTo>
                    <a:lnTo>
                      <a:pt x="21" y="35"/>
                    </a:lnTo>
                    <a:lnTo>
                      <a:pt x="25" y="31"/>
                    </a:lnTo>
                    <a:lnTo>
                      <a:pt x="29" y="29"/>
                    </a:lnTo>
                    <a:lnTo>
                      <a:pt x="31" y="23"/>
                    </a:lnTo>
                    <a:lnTo>
                      <a:pt x="35" y="21"/>
                    </a:lnTo>
                    <a:lnTo>
                      <a:pt x="38" y="17"/>
                    </a:lnTo>
                    <a:lnTo>
                      <a:pt x="42" y="16"/>
                    </a:lnTo>
                    <a:lnTo>
                      <a:pt x="46" y="14"/>
                    </a:lnTo>
                    <a:lnTo>
                      <a:pt x="50" y="12"/>
                    </a:lnTo>
                    <a:lnTo>
                      <a:pt x="54" y="10"/>
                    </a:lnTo>
                    <a:lnTo>
                      <a:pt x="59" y="8"/>
                    </a:lnTo>
                    <a:lnTo>
                      <a:pt x="63" y="6"/>
                    </a:lnTo>
                    <a:lnTo>
                      <a:pt x="67" y="4"/>
                    </a:lnTo>
                    <a:lnTo>
                      <a:pt x="73" y="2"/>
                    </a:lnTo>
                    <a:lnTo>
                      <a:pt x="76" y="2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92" y="0"/>
                    </a:lnTo>
                    <a:lnTo>
                      <a:pt x="97" y="0"/>
                    </a:lnTo>
                    <a:lnTo>
                      <a:pt x="97" y="4"/>
                    </a:lnTo>
                    <a:lnTo>
                      <a:pt x="97" y="8"/>
                    </a:lnTo>
                    <a:lnTo>
                      <a:pt x="97" y="14"/>
                    </a:lnTo>
                    <a:lnTo>
                      <a:pt x="97" y="19"/>
                    </a:lnTo>
                    <a:lnTo>
                      <a:pt x="94" y="19"/>
                    </a:lnTo>
                    <a:lnTo>
                      <a:pt x="88" y="19"/>
                    </a:lnTo>
                    <a:lnTo>
                      <a:pt x="84" y="19"/>
                    </a:lnTo>
                    <a:lnTo>
                      <a:pt x="80" y="21"/>
                    </a:lnTo>
                    <a:lnTo>
                      <a:pt x="73" y="23"/>
                    </a:lnTo>
                    <a:lnTo>
                      <a:pt x="67" y="25"/>
                    </a:lnTo>
                    <a:lnTo>
                      <a:pt x="61" y="29"/>
                    </a:lnTo>
                    <a:lnTo>
                      <a:pt x="54" y="33"/>
                    </a:lnTo>
                    <a:lnTo>
                      <a:pt x="48" y="36"/>
                    </a:lnTo>
                    <a:lnTo>
                      <a:pt x="44" y="42"/>
                    </a:lnTo>
                    <a:lnTo>
                      <a:pt x="38" y="48"/>
                    </a:lnTo>
                    <a:lnTo>
                      <a:pt x="35" y="54"/>
                    </a:lnTo>
                    <a:lnTo>
                      <a:pt x="29" y="59"/>
                    </a:lnTo>
                    <a:lnTo>
                      <a:pt x="27" y="67"/>
                    </a:lnTo>
                    <a:lnTo>
                      <a:pt x="25" y="73"/>
                    </a:lnTo>
                    <a:lnTo>
                      <a:pt x="23" y="80"/>
                    </a:lnTo>
                    <a:lnTo>
                      <a:pt x="21" y="84"/>
                    </a:lnTo>
                    <a:lnTo>
                      <a:pt x="21" y="88"/>
                    </a:lnTo>
                    <a:lnTo>
                      <a:pt x="21" y="92"/>
                    </a:lnTo>
                    <a:lnTo>
                      <a:pt x="21" y="97"/>
                    </a:lnTo>
                    <a:lnTo>
                      <a:pt x="21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25" name="그룹 324"/>
            <p:cNvGrpSpPr/>
            <p:nvPr/>
          </p:nvGrpSpPr>
          <p:grpSpPr>
            <a:xfrm rot="12354015">
              <a:off x="5318395" y="4884719"/>
              <a:ext cx="493961" cy="171525"/>
              <a:chOff x="6442732" y="4734216"/>
              <a:chExt cx="422040" cy="245550"/>
            </a:xfrm>
          </p:grpSpPr>
          <p:sp>
            <p:nvSpPr>
              <p:cNvPr id="326" name="Freeform 160"/>
              <p:cNvSpPr>
                <a:spLocks/>
              </p:cNvSpPr>
              <p:nvPr/>
            </p:nvSpPr>
            <p:spPr bwMode="auto">
              <a:xfrm>
                <a:off x="6454241" y="4757236"/>
                <a:ext cx="372164" cy="180325"/>
              </a:xfrm>
              <a:custGeom>
                <a:avLst/>
                <a:gdLst>
                  <a:gd name="T0" fmla="*/ 22 w 194"/>
                  <a:gd name="T1" fmla="*/ 5 h 93"/>
                  <a:gd name="T2" fmla="*/ 36 w 194"/>
                  <a:gd name="T3" fmla="*/ 17 h 93"/>
                  <a:gd name="T4" fmla="*/ 47 w 194"/>
                  <a:gd name="T5" fmla="*/ 22 h 93"/>
                  <a:gd name="T6" fmla="*/ 55 w 194"/>
                  <a:gd name="T7" fmla="*/ 26 h 93"/>
                  <a:gd name="T8" fmla="*/ 62 w 194"/>
                  <a:gd name="T9" fmla="*/ 28 h 93"/>
                  <a:gd name="T10" fmla="*/ 70 w 194"/>
                  <a:gd name="T11" fmla="*/ 32 h 93"/>
                  <a:gd name="T12" fmla="*/ 78 w 194"/>
                  <a:gd name="T13" fmla="*/ 34 h 93"/>
                  <a:gd name="T14" fmla="*/ 85 w 194"/>
                  <a:gd name="T15" fmla="*/ 36 h 93"/>
                  <a:gd name="T16" fmla="*/ 95 w 194"/>
                  <a:gd name="T17" fmla="*/ 38 h 93"/>
                  <a:gd name="T18" fmla="*/ 102 w 194"/>
                  <a:gd name="T19" fmla="*/ 39 h 93"/>
                  <a:gd name="T20" fmla="*/ 110 w 194"/>
                  <a:gd name="T21" fmla="*/ 41 h 93"/>
                  <a:gd name="T22" fmla="*/ 117 w 194"/>
                  <a:gd name="T23" fmla="*/ 45 h 93"/>
                  <a:gd name="T24" fmla="*/ 125 w 194"/>
                  <a:gd name="T25" fmla="*/ 47 h 93"/>
                  <a:gd name="T26" fmla="*/ 135 w 194"/>
                  <a:gd name="T27" fmla="*/ 49 h 93"/>
                  <a:gd name="T28" fmla="*/ 142 w 194"/>
                  <a:gd name="T29" fmla="*/ 57 h 93"/>
                  <a:gd name="T30" fmla="*/ 155 w 194"/>
                  <a:gd name="T31" fmla="*/ 62 h 93"/>
                  <a:gd name="T32" fmla="*/ 169 w 194"/>
                  <a:gd name="T33" fmla="*/ 66 h 93"/>
                  <a:gd name="T34" fmla="*/ 182 w 194"/>
                  <a:gd name="T35" fmla="*/ 72 h 93"/>
                  <a:gd name="T36" fmla="*/ 190 w 194"/>
                  <a:gd name="T37" fmla="*/ 81 h 93"/>
                  <a:gd name="T38" fmla="*/ 192 w 194"/>
                  <a:gd name="T39" fmla="*/ 89 h 93"/>
                  <a:gd name="T40" fmla="*/ 188 w 194"/>
                  <a:gd name="T41" fmla="*/ 93 h 93"/>
                  <a:gd name="T42" fmla="*/ 180 w 194"/>
                  <a:gd name="T43" fmla="*/ 93 h 93"/>
                  <a:gd name="T44" fmla="*/ 173 w 194"/>
                  <a:gd name="T45" fmla="*/ 93 h 93"/>
                  <a:gd name="T46" fmla="*/ 165 w 194"/>
                  <a:gd name="T47" fmla="*/ 91 h 93"/>
                  <a:gd name="T48" fmla="*/ 157 w 194"/>
                  <a:gd name="T49" fmla="*/ 89 h 93"/>
                  <a:gd name="T50" fmla="*/ 148 w 194"/>
                  <a:gd name="T51" fmla="*/ 87 h 93"/>
                  <a:gd name="T52" fmla="*/ 142 w 194"/>
                  <a:gd name="T53" fmla="*/ 85 h 93"/>
                  <a:gd name="T54" fmla="*/ 135 w 194"/>
                  <a:gd name="T55" fmla="*/ 81 h 93"/>
                  <a:gd name="T56" fmla="*/ 127 w 194"/>
                  <a:gd name="T57" fmla="*/ 79 h 93"/>
                  <a:gd name="T58" fmla="*/ 117 w 194"/>
                  <a:gd name="T59" fmla="*/ 76 h 93"/>
                  <a:gd name="T60" fmla="*/ 110 w 194"/>
                  <a:gd name="T61" fmla="*/ 72 h 93"/>
                  <a:gd name="T62" fmla="*/ 104 w 194"/>
                  <a:gd name="T63" fmla="*/ 70 h 93"/>
                  <a:gd name="T64" fmla="*/ 97 w 194"/>
                  <a:gd name="T65" fmla="*/ 66 h 93"/>
                  <a:gd name="T66" fmla="*/ 89 w 194"/>
                  <a:gd name="T67" fmla="*/ 64 h 93"/>
                  <a:gd name="T68" fmla="*/ 81 w 194"/>
                  <a:gd name="T69" fmla="*/ 62 h 93"/>
                  <a:gd name="T70" fmla="*/ 74 w 194"/>
                  <a:gd name="T71" fmla="*/ 60 h 93"/>
                  <a:gd name="T72" fmla="*/ 64 w 194"/>
                  <a:gd name="T73" fmla="*/ 58 h 93"/>
                  <a:gd name="T74" fmla="*/ 53 w 194"/>
                  <a:gd name="T75" fmla="*/ 57 h 93"/>
                  <a:gd name="T76" fmla="*/ 45 w 194"/>
                  <a:gd name="T77" fmla="*/ 55 h 93"/>
                  <a:gd name="T78" fmla="*/ 38 w 194"/>
                  <a:gd name="T79" fmla="*/ 53 h 93"/>
                  <a:gd name="T80" fmla="*/ 30 w 194"/>
                  <a:gd name="T81" fmla="*/ 49 h 93"/>
                  <a:gd name="T82" fmla="*/ 19 w 194"/>
                  <a:gd name="T83" fmla="*/ 45 h 93"/>
                  <a:gd name="T84" fmla="*/ 7 w 194"/>
                  <a:gd name="T85" fmla="*/ 38 h 93"/>
                  <a:gd name="T86" fmla="*/ 0 w 194"/>
                  <a:gd name="T87" fmla="*/ 28 h 93"/>
                  <a:gd name="T88" fmla="*/ 0 w 194"/>
                  <a:gd name="T89" fmla="*/ 17 h 93"/>
                  <a:gd name="T90" fmla="*/ 5 w 194"/>
                  <a:gd name="T91" fmla="*/ 7 h 93"/>
                  <a:gd name="T92" fmla="*/ 11 w 194"/>
                  <a:gd name="T93" fmla="*/ 1 h 93"/>
                  <a:gd name="T94" fmla="*/ 17 w 194"/>
                  <a:gd name="T9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93">
                    <a:moveTo>
                      <a:pt x="17" y="0"/>
                    </a:moveTo>
                    <a:lnTo>
                      <a:pt x="22" y="5"/>
                    </a:lnTo>
                    <a:lnTo>
                      <a:pt x="30" y="11"/>
                    </a:lnTo>
                    <a:lnTo>
                      <a:pt x="36" y="17"/>
                    </a:lnTo>
                    <a:lnTo>
                      <a:pt x="43" y="20"/>
                    </a:lnTo>
                    <a:lnTo>
                      <a:pt x="47" y="22"/>
                    </a:lnTo>
                    <a:lnTo>
                      <a:pt x="51" y="24"/>
                    </a:lnTo>
                    <a:lnTo>
                      <a:pt x="55" y="26"/>
                    </a:lnTo>
                    <a:lnTo>
                      <a:pt x="59" y="28"/>
                    </a:lnTo>
                    <a:lnTo>
                      <a:pt x="62" y="28"/>
                    </a:lnTo>
                    <a:lnTo>
                      <a:pt x="66" y="30"/>
                    </a:lnTo>
                    <a:lnTo>
                      <a:pt x="70" y="32"/>
                    </a:lnTo>
                    <a:lnTo>
                      <a:pt x="74" y="34"/>
                    </a:lnTo>
                    <a:lnTo>
                      <a:pt x="78" y="34"/>
                    </a:lnTo>
                    <a:lnTo>
                      <a:pt x="81" y="36"/>
                    </a:lnTo>
                    <a:lnTo>
                      <a:pt x="85" y="36"/>
                    </a:lnTo>
                    <a:lnTo>
                      <a:pt x="89" y="38"/>
                    </a:lnTo>
                    <a:lnTo>
                      <a:pt x="95" y="38"/>
                    </a:lnTo>
                    <a:lnTo>
                      <a:pt x="98" y="39"/>
                    </a:lnTo>
                    <a:lnTo>
                      <a:pt x="102" y="39"/>
                    </a:lnTo>
                    <a:lnTo>
                      <a:pt x="106" y="41"/>
                    </a:lnTo>
                    <a:lnTo>
                      <a:pt x="110" y="41"/>
                    </a:lnTo>
                    <a:lnTo>
                      <a:pt x="114" y="43"/>
                    </a:lnTo>
                    <a:lnTo>
                      <a:pt x="117" y="45"/>
                    </a:lnTo>
                    <a:lnTo>
                      <a:pt x="121" y="45"/>
                    </a:lnTo>
                    <a:lnTo>
                      <a:pt x="125" y="47"/>
                    </a:lnTo>
                    <a:lnTo>
                      <a:pt x="129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2" y="57"/>
                    </a:lnTo>
                    <a:lnTo>
                      <a:pt x="148" y="60"/>
                    </a:lnTo>
                    <a:lnTo>
                      <a:pt x="155" y="62"/>
                    </a:lnTo>
                    <a:lnTo>
                      <a:pt x="163" y="64"/>
                    </a:lnTo>
                    <a:lnTo>
                      <a:pt x="169" y="66"/>
                    </a:lnTo>
                    <a:lnTo>
                      <a:pt x="176" y="68"/>
                    </a:lnTo>
                    <a:lnTo>
                      <a:pt x="182" y="72"/>
                    </a:lnTo>
                    <a:lnTo>
                      <a:pt x="190" y="77"/>
                    </a:lnTo>
                    <a:lnTo>
                      <a:pt x="190" y="81"/>
                    </a:lnTo>
                    <a:lnTo>
                      <a:pt x="192" y="85"/>
                    </a:lnTo>
                    <a:lnTo>
                      <a:pt x="192" y="89"/>
                    </a:lnTo>
                    <a:lnTo>
                      <a:pt x="194" y="93"/>
                    </a:lnTo>
                    <a:lnTo>
                      <a:pt x="188" y="93"/>
                    </a:lnTo>
                    <a:lnTo>
                      <a:pt x="184" y="93"/>
                    </a:lnTo>
                    <a:lnTo>
                      <a:pt x="180" y="93"/>
                    </a:lnTo>
                    <a:lnTo>
                      <a:pt x="176" y="93"/>
                    </a:lnTo>
                    <a:lnTo>
                      <a:pt x="173" y="93"/>
                    </a:lnTo>
                    <a:lnTo>
                      <a:pt x="169" y="91"/>
                    </a:lnTo>
                    <a:lnTo>
                      <a:pt x="165" y="91"/>
                    </a:lnTo>
                    <a:lnTo>
                      <a:pt x="161" y="91"/>
                    </a:lnTo>
                    <a:lnTo>
                      <a:pt x="157" y="89"/>
                    </a:lnTo>
                    <a:lnTo>
                      <a:pt x="154" y="89"/>
                    </a:lnTo>
                    <a:lnTo>
                      <a:pt x="148" y="87"/>
                    </a:lnTo>
                    <a:lnTo>
                      <a:pt x="146" y="87"/>
                    </a:lnTo>
                    <a:lnTo>
                      <a:pt x="142" y="85"/>
                    </a:lnTo>
                    <a:lnTo>
                      <a:pt x="138" y="83"/>
                    </a:lnTo>
                    <a:lnTo>
                      <a:pt x="135" y="81"/>
                    </a:lnTo>
                    <a:lnTo>
                      <a:pt x="131" y="81"/>
                    </a:lnTo>
                    <a:lnTo>
                      <a:pt x="127" y="79"/>
                    </a:lnTo>
                    <a:lnTo>
                      <a:pt x="123" y="77"/>
                    </a:lnTo>
                    <a:lnTo>
                      <a:pt x="117" y="76"/>
                    </a:lnTo>
                    <a:lnTo>
                      <a:pt x="116" y="74"/>
                    </a:lnTo>
                    <a:lnTo>
                      <a:pt x="110" y="72"/>
                    </a:lnTo>
                    <a:lnTo>
                      <a:pt x="108" y="70"/>
                    </a:lnTo>
                    <a:lnTo>
                      <a:pt x="104" y="70"/>
                    </a:lnTo>
                    <a:lnTo>
                      <a:pt x="100" y="68"/>
                    </a:lnTo>
                    <a:lnTo>
                      <a:pt x="97" y="66"/>
                    </a:lnTo>
                    <a:lnTo>
                      <a:pt x="93" y="66"/>
                    </a:lnTo>
                    <a:lnTo>
                      <a:pt x="89" y="64"/>
                    </a:lnTo>
                    <a:lnTo>
                      <a:pt x="85" y="64"/>
                    </a:lnTo>
                    <a:lnTo>
                      <a:pt x="81" y="62"/>
                    </a:lnTo>
                    <a:lnTo>
                      <a:pt x="78" y="60"/>
                    </a:lnTo>
                    <a:lnTo>
                      <a:pt x="74" y="60"/>
                    </a:lnTo>
                    <a:lnTo>
                      <a:pt x="70" y="60"/>
                    </a:lnTo>
                    <a:lnTo>
                      <a:pt x="64" y="58"/>
                    </a:lnTo>
                    <a:lnTo>
                      <a:pt x="57" y="58"/>
                    </a:lnTo>
                    <a:lnTo>
                      <a:pt x="53" y="57"/>
                    </a:lnTo>
                    <a:lnTo>
                      <a:pt x="49" y="57"/>
                    </a:lnTo>
                    <a:lnTo>
                      <a:pt x="45" y="55"/>
                    </a:lnTo>
                    <a:lnTo>
                      <a:pt x="41" y="55"/>
                    </a:lnTo>
                    <a:lnTo>
                      <a:pt x="38" y="53"/>
                    </a:lnTo>
                    <a:lnTo>
                      <a:pt x="34" y="51"/>
                    </a:lnTo>
                    <a:lnTo>
                      <a:pt x="30" y="49"/>
                    </a:lnTo>
                    <a:lnTo>
                      <a:pt x="26" y="49"/>
                    </a:lnTo>
                    <a:lnTo>
                      <a:pt x="19" y="45"/>
                    </a:lnTo>
                    <a:lnTo>
                      <a:pt x="13" y="41"/>
                    </a:lnTo>
                    <a:lnTo>
                      <a:pt x="7" y="38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3" y="11"/>
                    </a:lnTo>
                    <a:lnTo>
                      <a:pt x="5" y="7"/>
                    </a:lnTo>
                    <a:lnTo>
                      <a:pt x="9" y="5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185"/>
              <p:cNvSpPr>
                <a:spLocks/>
              </p:cNvSpPr>
              <p:nvPr/>
            </p:nvSpPr>
            <p:spPr bwMode="auto">
              <a:xfrm>
                <a:off x="6442732" y="4734216"/>
                <a:ext cx="422040" cy="245550"/>
              </a:xfrm>
              <a:custGeom>
                <a:avLst/>
                <a:gdLst>
                  <a:gd name="T0" fmla="*/ 27 w 219"/>
                  <a:gd name="T1" fmla="*/ 0 h 129"/>
                  <a:gd name="T2" fmla="*/ 205 w 219"/>
                  <a:gd name="T3" fmla="*/ 74 h 129"/>
                  <a:gd name="T4" fmla="*/ 215 w 219"/>
                  <a:gd name="T5" fmla="*/ 88 h 129"/>
                  <a:gd name="T6" fmla="*/ 219 w 219"/>
                  <a:gd name="T7" fmla="*/ 101 h 129"/>
                  <a:gd name="T8" fmla="*/ 219 w 219"/>
                  <a:gd name="T9" fmla="*/ 110 h 129"/>
                  <a:gd name="T10" fmla="*/ 213 w 219"/>
                  <a:gd name="T11" fmla="*/ 120 h 129"/>
                  <a:gd name="T12" fmla="*/ 205 w 219"/>
                  <a:gd name="T13" fmla="*/ 126 h 129"/>
                  <a:gd name="T14" fmla="*/ 194 w 219"/>
                  <a:gd name="T15" fmla="*/ 129 h 129"/>
                  <a:gd name="T16" fmla="*/ 184 w 219"/>
                  <a:gd name="T17" fmla="*/ 129 h 129"/>
                  <a:gd name="T18" fmla="*/ 0 w 219"/>
                  <a:gd name="T19" fmla="*/ 69 h 129"/>
                  <a:gd name="T20" fmla="*/ 15 w 219"/>
                  <a:gd name="T21" fmla="*/ 46 h 129"/>
                  <a:gd name="T22" fmla="*/ 186 w 219"/>
                  <a:gd name="T23" fmla="*/ 107 h 129"/>
                  <a:gd name="T24" fmla="*/ 194 w 219"/>
                  <a:gd name="T25" fmla="*/ 107 h 129"/>
                  <a:gd name="T26" fmla="*/ 196 w 219"/>
                  <a:gd name="T27" fmla="*/ 103 h 129"/>
                  <a:gd name="T28" fmla="*/ 196 w 219"/>
                  <a:gd name="T29" fmla="*/ 97 h 129"/>
                  <a:gd name="T30" fmla="*/ 188 w 219"/>
                  <a:gd name="T31" fmla="*/ 91 h 129"/>
                  <a:gd name="T32" fmla="*/ 23 w 219"/>
                  <a:gd name="T33" fmla="*/ 27 h 129"/>
                  <a:gd name="T34" fmla="*/ 27 w 219"/>
                  <a:gd name="T35" fmla="*/ 0 h 129"/>
                  <a:gd name="T36" fmla="*/ 27 w 219"/>
                  <a:gd name="T3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9" h="129">
                    <a:moveTo>
                      <a:pt x="27" y="0"/>
                    </a:moveTo>
                    <a:lnTo>
                      <a:pt x="205" y="74"/>
                    </a:lnTo>
                    <a:lnTo>
                      <a:pt x="215" y="88"/>
                    </a:lnTo>
                    <a:lnTo>
                      <a:pt x="219" y="101"/>
                    </a:lnTo>
                    <a:lnTo>
                      <a:pt x="219" y="110"/>
                    </a:lnTo>
                    <a:lnTo>
                      <a:pt x="213" y="120"/>
                    </a:lnTo>
                    <a:lnTo>
                      <a:pt x="205" y="126"/>
                    </a:lnTo>
                    <a:lnTo>
                      <a:pt x="194" y="129"/>
                    </a:lnTo>
                    <a:lnTo>
                      <a:pt x="184" y="129"/>
                    </a:lnTo>
                    <a:lnTo>
                      <a:pt x="0" y="69"/>
                    </a:lnTo>
                    <a:lnTo>
                      <a:pt x="15" y="46"/>
                    </a:lnTo>
                    <a:lnTo>
                      <a:pt x="186" y="107"/>
                    </a:lnTo>
                    <a:lnTo>
                      <a:pt x="194" y="107"/>
                    </a:lnTo>
                    <a:lnTo>
                      <a:pt x="196" y="103"/>
                    </a:lnTo>
                    <a:lnTo>
                      <a:pt x="196" y="97"/>
                    </a:lnTo>
                    <a:lnTo>
                      <a:pt x="188" y="91"/>
                    </a:lnTo>
                    <a:lnTo>
                      <a:pt x="23" y="2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5573672" y="4913211"/>
              <a:ext cx="462283" cy="503425"/>
              <a:chOff x="4251332" y="5279007"/>
              <a:chExt cx="737600" cy="803244"/>
            </a:xfrm>
          </p:grpSpPr>
          <p:sp>
            <p:nvSpPr>
              <p:cNvPr id="300" name="Freeform 121"/>
              <p:cNvSpPr>
                <a:spLocks/>
              </p:cNvSpPr>
              <p:nvPr/>
            </p:nvSpPr>
            <p:spPr bwMode="auto">
              <a:xfrm rot="632126">
                <a:off x="4301577" y="5334088"/>
                <a:ext cx="666342" cy="673504"/>
              </a:xfrm>
              <a:custGeom>
                <a:avLst/>
                <a:gdLst>
                  <a:gd name="T0" fmla="*/ 99 w 186"/>
                  <a:gd name="T1" fmla="*/ 186 h 186"/>
                  <a:gd name="T2" fmla="*/ 108 w 186"/>
                  <a:gd name="T3" fmla="*/ 186 h 186"/>
                  <a:gd name="T4" fmla="*/ 116 w 186"/>
                  <a:gd name="T5" fmla="*/ 184 h 186"/>
                  <a:gd name="T6" fmla="*/ 125 w 186"/>
                  <a:gd name="T7" fmla="*/ 180 h 186"/>
                  <a:gd name="T8" fmla="*/ 133 w 186"/>
                  <a:gd name="T9" fmla="*/ 177 h 186"/>
                  <a:gd name="T10" fmla="*/ 141 w 186"/>
                  <a:gd name="T11" fmla="*/ 173 h 186"/>
                  <a:gd name="T12" fmla="*/ 152 w 186"/>
                  <a:gd name="T13" fmla="*/ 165 h 186"/>
                  <a:gd name="T14" fmla="*/ 165 w 186"/>
                  <a:gd name="T15" fmla="*/ 152 h 186"/>
                  <a:gd name="T16" fmla="*/ 173 w 186"/>
                  <a:gd name="T17" fmla="*/ 140 h 186"/>
                  <a:gd name="T18" fmla="*/ 177 w 186"/>
                  <a:gd name="T19" fmla="*/ 133 h 186"/>
                  <a:gd name="T20" fmla="*/ 181 w 186"/>
                  <a:gd name="T21" fmla="*/ 123 h 186"/>
                  <a:gd name="T22" fmla="*/ 184 w 186"/>
                  <a:gd name="T23" fmla="*/ 116 h 186"/>
                  <a:gd name="T24" fmla="*/ 186 w 186"/>
                  <a:gd name="T25" fmla="*/ 106 h 186"/>
                  <a:gd name="T26" fmla="*/ 186 w 186"/>
                  <a:gd name="T27" fmla="*/ 97 h 186"/>
                  <a:gd name="T28" fmla="*/ 186 w 186"/>
                  <a:gd name="T29" fmla="*/ 87 h 186"/>
                  <a:gd name="T30" fmla="*/ 186 w 186"/>
                  <a:gd name="T31" fmla="*/ 78 h 186"/>
                  <a:gd name="T32" fmla="*/ 184 w 186"/>
                  <a:gd name="T33" fmla="*/ 68 h 186"/>
                  <a:gd name="T34" fmla="*/ 181 w 186"/>
                  <a:gd name="T35" fmla="*/ 59 h 186"/>
                  <a:gd name="T36" fmla="*/ 177 w 186"/>
                  <a:gd name="T37" fmla="*/ 51 h 186"/>
                  <a:gd name="T38" fmla="*/ 173 w 186"/>
                  <a:gd name="T39" fmla="*/ 44 h 186"/>
                  <a:gd name="T40" fmla="*/ 167 w 186"/>
                  <a:gd name="T41" fmla="*/ 36 h 186"/>
                  <a:gd name="T42" fmla="*/ 162 w 186"/>
                  <a:gd name="T43" fmla="*/ 28 h 186"/>
                  <a:gd name="T44" fmla="*/ 152 w 186"/>
                  <a:gd name="T45" fmla="*/ 19 h 186"/>
                  <a:gd name="T46" fmla="*/ 141 w 186"/>
                  <a:gd name="T47" fmla="*/ 11 h 186"/>
                  <a:gd name="T48" fmla="*/ 133 w 186"/>
                  <a:gd name="T49" fmla="*/ 7 h 186"/>
                  <a:gd name="T50" fmla="*/ 125 w 186"/>
                  <a:gd name="T51" fmla="*/ 4 h 186"/>
                  <a:gd name="T52" fmla="*/ 116 w 186"/>
                  <a:gd name="T53" fmla="*/ 2 h 186"/>
                  <a:gd name="T54" fmla="*/ 108 w 186"/>
                  <a:gd name="T55" fmla="*/ 0 h 186"/>
                  <a:gd name="T56" fmla="*/ 99 w 186"/>
                  <a:gd name="T57" fmla="*/ 0 h 186"/>
                  <a:gd name="T58" fmla="*/ 89 w 186"/>
                  <a:gd name="T59" fmla="*/ 0 h 186"/>
                  <a:gd name="T60" fmla="*/ 80 w 186"/>
                  <a:gd name="T61" fmla="*/ 0 h 186"/>
                  <a:gd name="T62" fmla="*/ 70 w 186"/>
                  <a:gd name="T63" fmla="*/ 2 h 186"/>
                  <a:gd name="T64" fmla="*/ 61 w 186"/>
                  <a:gd name="T65" fmla="*/ 4 h 186"/>
                  <a:gd name="T66" fmla="*/ 51 w 186"/>
                  <a:gd name="T67" fmla="*/ 7 h 186"/>
                  <a:gd name="T68" fmla="*/ 44 w 186"/>
                  <a:gd name="T69" fmla="*/ 11 h 186"/>
                  <a:gd name="T70" fmla="*/ 36 w 186"/>
                  <a:gd name="T71" fmla="*/ 15 h 186"/>
                  <a:gd name="T72" fmla="*/ 30 w 186"/>
                  <a:gd name="T73" fmla="*/ 23 h 186"/>
                  <a:gd name="T74" fmla="*/ 23 w 186"/>
                  <a:gd name="T75" fmla="*/ 28 h 186"/>
                  <a:gd name="T76" fmla="*/ 17 w 186"/>
                  <a:gd name="T77" fmla="*/ 36 h 186"/>
                  <a:gd name="T78" fmla="*/ 11 w 186"/>
                  <a:gd name="T79" fmla="*/ 44 h 186"/>
                  <a:gd name="T80" fmla="*/ 8 w 186"/>
                  <a:gd name="T81" fmla="*/ 51 h 186"/>
                  <a:gd name="T82" fmla="*/ 6 w 186"/>
                  <a:gd name="T83" fmla="*/ 59 h 186"/>
                  <a:gd name="T84" fmla="*/ 2 w 186"/>
                  <a:gd name="T85" fmla="*/ 68 h 186"/>
                  <a:gd name="T86" fmla="*/ 0 w 186"/>
                  <a:gd name="T87" fmla="*/ 78 h 186"/>
                  <a:gd name="T88" fmla="*/ 0 w 186"/>
                  <a:gd name="T89" fmla="*/ 87 h 186"/>
                  <a:gd name="T90" fmla="*/ 0 w 186"/>
                  <a:gd name="T91" fmla="*/ 97 h 186"/>
                  <a:gd name="T92" fmla="*/ 0 w 186"/>
                  <a:gd name="T93" fmla="*/ 106 h 186"/>
                  <a:gd name="T94" fmla="*/ 2 w 186"/>
                  <a:gd name="T95" fmla="*/ 116 h 186"/>
                  <a:gd name="T96" fmla="*/ 6 w 186"/>
                  <a:gd name="T97" fmla="*/ 123 h 186"/>
                  <a:gd name="T98" fmla="*/ 8 w 186"/>
                  <a:gd name="T99" fmla="*/ 133 h 186"/>
                  <a:gd name="T100" fmla="*/ 11 w 186"/>
                  <a:gd name="T101" fmla="*/ 140 h 186"/>
                  <a:gd name="T102" fmla="*/ 21 w 186"/>
                  <a:gd name="T103" fmla="*/ 152 h 186"/>
                  <a:gd name="T104" fmla="*/ 30 w 186"/>
                  <a:gd name="T105" fmla="*/ 161 h 186"/>
                  <a:gd name="T106" fmla="*/ 36 w 186"/>
                  <a:gd name="T107" fmla="*/ 167 h 186"/>
                  <a:gd name="T108" fmla="*/ 44 w 186"/>
                  <a:gd name="T109" fmla="*/ 173 h 186"/>
                  <a:gd name="T110" fmla="*/ 51 w 186"/>
                  <a:gd name="T111" fmla="*/ 177 h 186"/>
                  <a:gd name="T112" fmla="*/ 61 w 186"/>
                  <a:gd name="T113" fmla="*/ 180 h 186"/>
                  <a:gd name="T114" fmla="*/ 70 w 186"/>
                  <a:gd name="T115" fmla="*/ 184 h 186"/>
                  <a:gd name="T116" fmla="*/ 80 w 186"/>
                  <a:gd name="T117" fmla="*/ 186 h 186"/>
                  <a:gd name="T118" fmla="*/ 89 w 186"/>
                  <a:gd name="T119" fmla="*/ 186 h 186"/>
                  <a:gd name="T120" fmla="*/ 95 w 186"/>
                  <a:gd name="T121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6" h="186">
                    <a:moveTo>
                      <a:pt x="95" y="186"/>
                    </a:moveTo>
                    <a:lnTo>
                      <a:pt x="99" y="186"/>
                    </a:lnTo>
                    <a:lnTo>
                      <a:pt x="103" y="186"/>
                    </a:lnTo>
                    <a:lnTo>
                      <a:pt x="108" y="186"/>
                    </a:lnTo>
                    <a:lnTo>
                      <a:pt x="112" y="184"/>
                    </a:lnTo>
                    <a:lnTo>
                      <a:pt x="116" y="184"/>
                    </a:lnTo>
                    <a:lnTo>
                      <a:pt x="122" y="182"/>
                    </a:lnTo>
                    <a:lnTo>
                      <a:pt x="125" y="180"/>
                    </a:lnTo>
                    <a:lnTo>
                      <a:pt x="129" y="178"/>
                    </a:lnTo>
                    <a:lnTo>
                      <a:pt x="133" y="177"/>
                    </a:lnTo>
                    <a:lnTo>
                      <a:pt x="137" y="175"/>
                    </a:lnTo>
                    <a:lnTo>
                      <a:pt x="141" y="173"/>
                    </a:lnTo>
                    <a:lnTo>
                      <a:pt x="146" y="169"/>
                    </a:lnTo>
                    <a:lnTo>
                      <a:pt x="152" y="165"/>
                    </a:lnTo>
                    <a:lnTo>
                      <a:pt x="160" y="159"/>
                    </a:lnTo>
                    <a:lnTo>
                      <a:pt x="165" y="152"/>
                    </a:lnTo>
                    <a:lnTo>
                      <a:pt x="171" y="144"/>
                    </a:lnTo>
                    <a:lnTo>
                      <a:pt x="173" y="140"/>
                    </a:lnTo>
                    <a:lnTo>
                      <a:pt x="175" y="137"/>
                    </a:lnTo>
                    <a:lnTo>
                      <a:pt x="177" y="133"/>
                    </a:lnTo>
                    <a:lnTo>
                      <a:pt x="179" y="129"/>
                    </a:lnTo>
                    <a:lnTo>
                      <a:pt x="181" y="123"/>
                    </a:lnTo>
                    <a:lnTo>
                      <a:pt x="183" y="120"/>
                    </a:lnTo>
                    <a:lnTo>
                      <a:pt x="184" y="116"/>
                    </a:lnTo>
                    <a:lnTo>
                      <a:pt x="184" y="110"/>
                    </a:lnTo>
                    <a:lnTo>
                      <a:pt x="186" y="106"/>
                    </a:lnTo>
                    <a:lnTo>
                      <a:pt x="186" y="101"/>
                    </a:lnTo>
                    <a:lnTo>
                      <a:pt x="186" y="97"/>
                    </a:lnTo>
                    <a:lnTo>
                      <a:pt x="186" y="91"/>
                    </a:lnTo>
                    <a:lnTo>
                      <a:pt x="186" y="87"/>
                    </a:lnTo>
                    <a:lnTo>
                      <a:pt x="186" y="82"/>
                    </a:lnTo>
                    <a:lnTo>
                      <a:pt x="186" y="78"/>
                    </a:lnTo>
                    <a:lnTo>
                      <a:pt x="184" y="72"/>
                    </a:lnTo>
                    <a:lnTo>
                      <a:pt x="184" y="68"/>
                    </a:lnTo>
                    <a:lnTo>
                      <a:pt x="183" y="63"/>
                    </a:lnTo>
                    <a:lnTo>
                      <a:pt x="181" y="59"/>
                    </a:lnTo>
                    <a:lnTo>
                      <a:pt x="179" y="55"/>
                    </a:lnTo>
                    <a:lnTo>
                      <a:pt x="177" y="51"/>
                    </a:lnTo>
                    <a:lnTo>
                      <a:pt x="175" y="47"/>
                    </a:lnTo>
                    <a:lnTo>
                      <a:pt x="173" y="44"/>
                    </a:lnTo>
                    <a:lnTo>
                      <a:pt x="171" y="40"/>
                    </a:lnTo>
                    <a:lnTo>
                      <a:pt x="167" y="36"/>
                    </a:lnTo>
                    <a:lnTo>
                      <a:pt x="165" y="32"/>
                    </a:lnTo>
                    <a:lnTo>
                      <a:pt x="162" y="28"/>
                    </a:lnTo>
                    <a:lnTo>
                      <a:pt x="160" y="26"/>
                    </a:lnTo>
                    <a:lnTo>
                      <a:pt x="152" y="19"/>
                    </a:lnTo>
                    <a:lnTo>
                      <a:pt x="146" y="13"/>
                    </a:lnTo>
                    <a:lnTo>
                      <a:pt x="141" y="11"/>
                    </a:lnTo>
                    <a:lnTo>
                      <a:pt x="137" y="9"/>
                    </a:lnTo>
                    <a:lnTo>
                      <a:pt x="133" y="7"/>
                    </a:lnTo>
                    <a:lnTo>
                      <a:pt x="129" y="6"/>
                    </a:lnTo>
                    <a:lnTo>
                      <a:pt x="125" y="4"/>
                    </a:lnTo>
                    <a:lnTo>
                      <a:pt x="122" y="2"/>
                    </a:lnTo>
                    <a:lnTo>
                      <a:pt x="116" y="2"/>
                    </a:lnTo>
                    <a:lnTo>
                      <a:pt x="112" y="0"/>
                    </a:lnTo>
                    <a:lnTo>
                      <a:pt x="108" y="0"/>
                    </a:lnTo>
                    <a:lnTo>
                      <a:pt x="103" y="0"/>
                    </a:lnTo>
                    <a:lnTo>
                      <a:pt x="99" y="0"/>
                    </a:lnTo>
                    <a:lnTo>
                      <a:pt x="95" y="0"/>
                    </a:lnTo>
                    <a:lnTo>
                      <a:pt x="89" y="0"/>
                    </a:lnTo>
                    <a:lnTo>
                      <a:pt x="86" y="0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70" y="2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6"/>
                    </a:lnTo>
                    <a:lnTo>
                      <a:pt x="51" y="7"/>
                    </a:lnTo>
                    <a:lnTo>
                      <a:pt x="48" y="9"/>
                    </a:lnTo>
                    <a:lnTo>
                      <a:pt x="44" y="11"/>
                    </a:lnTo>
                    <a:lnTo>
                      <a:pt x="40" y="13"/>
                    </a:lnTo>
                    <a:lnTo>
                      <a:pt x="36" y="15"/>
                    </a:lnTo>
                    <a:lnTo>
                      <a:pt x="32" y="19"/>
                    </a:lnTo>
                    <a:lnTo>
                      <a:pt x="30" y="23"/>
                    </a:lnTo>
                    <a:lnTo>
                      <a:pt x="27" y="26"/>
                    </a:lnTo>
                    <a:lnTo>
                      <a:pt x="23" y="28"/>
                    </a:lnTo>
                    <a:lnTo>
                      <a:pt x="21" y="32"/>
                    </a:lnTo>
                    <a:lnTo>
                      <a:pt x="17" y="36"/>
                    </a:lnTo>
                    <a:lnTo>
                      <a:pt x="15" y="40"/>
                    </a:lnTo>
                    <a:lnTo>
                      <a:pt x="11" y="44"/>
                    </a:lnTo>
                    <a:lnTo>
                      <a:pt x="10" y="47"/>
                    </a:lnTo>
                    <a:lnTo>
                      <a:pt x="8" y="51"/>
                    </a:lnTo>
                    <a:lnTo>
                      <a:pt x="8" y="55"/>
                    </a:lnTo>
                    <a:lnTo>
                      <a:pt x="6" y="59"/>
                    </a:lnTo>
                    <a:lnTo>
                      <a:pt x="4" y="63"/>
                    </a:lnTo>
                    <a:lnTo>
                      <a:pt x="2" y="68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0" y="87"/>
                    </a:lnTo>
                    <a:lnTo>
                      <a:pt x="0" y="91"/>
                    </a:lnTo>
                    <a:lnTo>
                      <a:pt x="0" y="97"/>
                    </a:lnTo>
                    <a:lnTo>
                      <a:pt x="0" y="101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2" y="116"/>
                    </a:lnTo>
                    <a:lnTo>
                      <a:pt x="4" y="120"/>
                    </a:lnTo>
                    <a:lnTo>
                      <a:pt x="6" y="123"/>
                    </a:lnTo>
                    <a:lnTo>
                      <a:pt x="8" y="129"/>
                    </a:lnTo>
                    <a:lnTo>
                      <a:pt x="8" y="133"/>
                    </a:lnTo>
                    <a:lnTo>
                      <a:pt x="10" y="137"/>
                    </a:lnTo>
                    <a:lnTo>
                      <a:pt x="11" y="140"/>
                    </a:lnTo>
                    <a:lnTo>
                      <a:pt x="15" y="144"/>
                    </a:lnTo>
                    <a:lnTo>
                      <a:pt x="21" y="152"/>
                    </a:lnTo>
                    <a:lnTo>
                      <a:pt x="27" y="159"/>
                    </a:lnTo>
                    <a:lnTo>
                      <a:pt x="30" y="161"/>
                    </a:lnTo>
                    <a:lnTo>
                      <a:pt x="32" y="165"/>
                    </a:lnTo>
                    <a:lnTo>
                      <a:pt x="36" y="167"/>
                    </a:lnTo>
                    <a:lnTo>
                      <a:pt x="40" y="169"/>
                    </a:lnTo>
                    <a:lnTo>
                      <a:pt x="44" y="173"/>
                    </a:lnTo>
                    <a:lnTo>
                      <a:pt x="48" y="175"/>
                    </a:lnTo>
                    <a:lnTo>
                      <a:pt x="51" y="177"/>
                    </a:lnTo>
                    <a:lnTo>
                      <a:pt x="57" y="178"/>
                    </a:lnTo>
                    <a:lnTo>
                      <a:pt x="61" y="180"/>
                    </a:lnTo>
                    <a:lnTo>
                      <a:pt x="65" y="182"/>
                    </a:lnTo>
                    <a:lnTo>
                      <a:pt x="70" y="184"/>
                    </a:lnTo>
                    <a:lnTo>
                      <a:pt x="74" y="184"/>
                    </a:lnTo>
                    <a:lnTo>
                      <a:pt x="80" y="186"/>
                    </a:lnTo>
                    <a:lnTo>
                      <a:pt x="86" y="186"/>
                    </a:lnTo>
                    <a:lnTo>
                      <a:pt x="89" y="186"/>
                    </a:lnTo>
                    <a:lnTo>
                      <a:pt x="95" y="186"/>
                    </a:lnTo>
                    <a:lnTo>
                      <a:pt x="95" y="186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Freeform 126"/>
              <p:cNvSpPr>
                <a:spLocks/>
              </p:cNvSpPr>
              <p:nvPr/>
            </p:nvSpPr>
            <p:spPr bwMode="auto">
              <a:xfrm rot="632126">
                <a:off x="4251332" y="5412791"/>
                <a:ext cx="680671" cy="587526"/>
              </a:xfrm>
              <a:custGeom>
                <a:avLst/>
                <a:gdLst>
                  <a:gd name="T0" fmla="*/ 108 w 190"/>
                  <a:gd name="T1" fmla="*/ 0 h 165"/>
                  <a:gd name="T2" fmla="*/ 114 w 190"/>
                  <a:gd name="T3" fmla="*/ 7 h 165"/>
                  <a:gd name="T4" fmla="*/ 119 w 190"/>
                  <a:gd name="T5" fmla="*/ 17 h 165"/>
                  <a:gd name="T6" fmla="*/ 121 w 190"/>
                  <a:gd name="T7" fmla="*/ 28 h 165"/>
                  <a:gd name="T8" fmla="*/ 125 w 190"/>
                  <a:gd name="T9" fmla="*/ 38 h 165"/>
                  <a:gd name="T10" fmla="*/ 131 w 190"/>
                  <a:gd name="T11" fmla="*/ 47 h 165"/>
                  <a:gd name="T12" fmla="*/ 138 w 190"/>
                  <a:gd name="T13" fmla="*/ 51 h 165"/>
                  <a:gd name="T14" fmla="*/ 148 w 190"/>
                  <a:gd name="T15" fmla="*/ 49 h 165"/>
                  <a:gd name="T16" fmla="*/ 156 w 190"/>
                  <a:gd name="T17" fmla="*/ 47 h 165"/>
                  <a:gd name="T18" fmla="*/ 163 w 190"/>
                  <a:gd name="T19" fmla="*/ 47 h 165"/>
                  <a:gd name="T20" fmla="*/ 173 w 190"/>
                  <a:gd name="T21" fmla="*/ 53 h 165"/>
                  <a:gd name="T22" fmla="*/ 182 w 190"/>
                  <a:gd name="T23" fmla="*/ 60 h 165"/>
                  <a:gd name="T24" fmla="*/ 188 w 190"/>
                  <a:gd name="T25" fmla="*/ 68 h 165"/>
                  <a:gd name="T26" fmla="*/ 190 w 190"/>
                  <a:gd name="T27" fmla="*/ 76 h 165"/>
                  <a:gd name="T28" fmla="*/ 186 w 190"/>
                  <a:gd name="T29" fmla="*/ 83 h 165"/>
                  <a:gd name="T30" fmla="*/ 178 w 190"/>
                  <a:gd name="T31" fmla="*/ 89 h 165"/>
                  <a:gd name="T32" fmla="*/ 171 w 190"/>
                  <a:gd name="T33" fmla="*/ 97 h 165"/>
                  <a:gd name="T34" fmla="*/ 163 w 190"/>
                  <a:gd name="T35" fmla="*/ 102 h 165"/>
                  <a:gd name="T36" fmla="*/ 156 w 190"/>
                  <a:gd name="T37" fmla="*/ 110 h 165"/>
                  <a:gd name="T38" fmla="*/ 152 w 190"/>
                  <a:gd name="T39" fmla="*/ 117 h 165"/>
                  <a:gd name="T40" fmla="*/ 150 w 190"/>
                  <a:gd name="T41" fmla="*/ 127 h 165"/>
                  <a:gd name="T42" fmla="*/ 152 w 190"/>
                  <a:gd name="T43" fmla="*/ 138 h 165"/>
                  <a:gd name="T44" fmla="*/ 152 w 190"/>
                  <a:gd name="T45" fmla="*/ 150 h 165"/>
                  <a:gd name="T46" fmla="*/ 148 w 190"/>
                  <a:gd name="T47" fmla="*/ 159 h 165"/>
                  <a:gd name="T48" fmla="*/ 140 w 190"/>
                  <a:gd name="T49" fmla="*/ 163 h 165"/>
                  <a:gd name="T50" fmla="*/ 133 w 190"/>
                  <a:gd name="T51" fmla="*/ 161 h 165"/>
                  <a:gd name="T52" fmla="*/ 129 w 190"/>
                  <a:gd name="T53" fmla="*/ 154 h 165"/>
                  <a:gd name="T54" fmla="*/ 127 w 190"/>
                  <a:gd name="T55" fmla="*/ 146 h 165"/>
                  <a:gd name="T56" fmla="*/ 125 w 190"/>
                  <a:gd name="T57" fmla="*/ 138 h 165"/>
                  <a:gd name="T58" fmla="*/ 123 w 190"/>
                  <a:gd name="T59" fmla="*/ 140 h 165"/>
                  <a:gd name="T60" fmla="*/ 119 w 190"/>
                  <a:gd name="T61" fmla="*/ 146 h 165"/>
                  <a:gd name="T62" fmla="*/ 114 w 190"/>
                  <a:gd name="T63" fmla="*/ 150 h 165"/>
                  <a:gd name="T64" fmla="*/ 108 w 190"/>
                  <a:gd name="T65" fmla="*/ 150 h 165"/>
                  <a:gd name="T66" fmla="*/ 98 w 190"/>
                  <a:gd name="T67" fmla="*/ 150 h 165"/>
                  <a:gd name="T68" fmla="*/ 91 w 190"/>
                  <a:gd name="T69" fmla="*/ 148 h 165"/>
                  <a:gd name="T70" fmla="*/ 83 w 190"/>
                  <a:gd name="T71" fmla="*/ 148 h 165"/>
                  <a:gd name="T72" fmla="*/ 76 w 190"/>
                  <a:gd name="T73" fmla="*/ 150 h 165"/>
                  <a:gd name="T74" fmla="*/ 68 w 190"/>
                  <a:gd name="T75" fmla="*/ 146 h 165"/>
                  <a:gd name="T76" fmla="*/ 59 w 190"/>
                  <a:gd name="T77" fmla="*/ 138 h 165"/>
                  <a:gd name="T78" fmla="*/ 49 w 190"/>
                  <a:gd name="T79" fmla="*/ 127 h 165"/>
                  <a:gd name="T80" fmla="*/ 38 w 190"/>
                  <a:gd name="T81" fmla="*/ 116 h 165"/>
                  <a:gd name="T82" fmla="*/ 28 w 190"/>
                  <a:gd name="T83" fmla="*/ 106 h 165"/>
                  <a:gd name="T84" fmla="*/ 19 w 190"/>
                  <a:gd name="T85" fmla="*/ 95 h 165"/>
                  <a:gd name="T86" fmla="*/ 9 w 190"/>
                  <a:gd name="T87" fmla="*/ 85 h 165"/>
                  <a:gd name="T88" fmla="*/ 2 w 190"/>
                  <a:gd name="T89" fmla="*/ 74 h 165"/>
                  <a:gd name="T90" fmla="*/ 0 w 190"/>
                  <a:gd name="T91" fmla="*/ 62 h 165"/>
                  <a:gd name="T92" fmla="*/ 3 w 190"/>
                  <a:gd name="T93" fmla="*/ 53 h 165"/>
                  <a:gd name="T94" fmla="*/ 13 w 190"/>
                  <a:gd name="T95" fmla="*/ 45 h 165"/>
                  <a:gd name="T96" fmla="*/ 21 w 190"/>
                  <a:gd name="T97" fmla="*/ 40 h 165"/>
                  <a:gd name="T98" fmla="*/ 30 w 190"/>
                  <a:gd name="T99" fmla="*/ 34 h 165"/>
                  <a:gd name="T100" fmla="*/ 40 w 190"/>
                  <a:gd name="T101" fmla="*/ 28 h 165"/>
                  <a:gd name="T102" fmla="*/ 47 w 190"/>
                  <a:gd name="T103" fmla="*/ 21 h 165"/>
                  <a:gd name="T104" fmla="*/ 53 w 190"/>
                  <a:gd name="T105" fmla="*/ 11 h 165"/>
                  <a:gd name="T106" fmla="*/ 60 w 190"/>
                  <a:gd name="T107" fmla="*/ 7 h 165"/>
                  <a:gd name="T108" fmla="*/ 72 w 190"/>
                  <a:gd name="T109" fmla="*/ 13 h 165"/>
                  <a:gd name="T110" fmla="*/ 83 w 190"/>
                  <a:gd name="T111" fmla="*/ 19 h 165"/>
                  <a:gd name="T112" fmla="*/ 91 w 190"/>
                  <a:gd name="T113" fmla="*/ 15 h 165"/>
                  <a:gd name="T114" fmla="*/ 95 w 190"/>
                  <a:gd name="T115" fmla="*/ 9 h 165"/>
                  <a:gd name="T116" fmla="*/ 100 w 190"/>
                  <a:gd name="T117" fmla="*/ 2 h 165"/>
                  <a:gd name="T118" fmla="*/ 104 w 190"/>
                  <a:gd name="T119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0" h="165">
                    <a:moveTo>
                      <a:pt x="104" y="0"/>
                    </a:moveTo>
                    <a:lnTo>
                      <a:pt x="108" y="0"/>
                    </a:lnTo>
                    <a:lnTo>
                      <a:pt x="112" y="3"/>
                    </a:lnTo>
                    <a:lnTo>
                      <a:pt x="114" y="7"/>
                    </a:lnTo>
                    <a:lnTo>
                      <a:pt x="117" y="13"/>
                    </a:lnTo>
                    <a:lnTo>
                      <a:pt x="119" y="17"/>
                    </a:lnTo>
                    <a:lnTo>
                      <a:pt x="121" y="22"/>
                    </a:lnTo>
                    <a:lnTo>
                      <a:pt x="121" y="28"/>
                    </a:lnTo>
                    <a:lnTo>
                      <a:pt x="123" y="34"/>
                    </a:lnTo>
                    <a:lnTo>
                      <a:pt x="125" y="38"/>
                    </a:lnTo>
                    <a:lnTo>
                      <a:pt x="127" y="43"/>
                    </a:lnTo>
                    <a:lnTo>
                      <a:pt x="131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4" y="51"/>
                    </a:lnTo>
                    <a:lnTo>
                      <a:pt x="148" y="49"/>
                    </a:lnTo>
                    <a:lnTo>
                      <a:pt x="152" y="49"/>
                    </a:lnTo>
                    <a:lnTo>
                      <a:pt x="156" y="47"/>
                    </a:lnTo>
                    <a:lnTo>
                      <a:pt x="161" y="45"/>
                    </a:lnTo>
                    <a:lnTo>
                      <a:pt x="163" y="47"/>
                    </a:lnTo>
                    <a:lnTo>
                      <a:pt x="169" y="49"/>
                    </a:lnTo>
                    <a:lnTo>
                      <a:pt x="173" y="53"/>
                    </a:lnTo>
                    <a:lnTo>
                      <a:pt x="178" y="57"/>
                    </a:lnTo>
                    <a:lnTo>
                      <a:pt x="182" y="60"/>
                    </a:lnTo>
                    <a:lnTo>
                      <a:pt x="186" y="64"/>
                    </a:lnTo>
                    <a:lnTo>
                      <a:pt x="188" y="68"/>
                    </a:lnTo>
                    <a:lnTo>
                      <a:pt x="190" y="72"/>
                    </a:lnTo>
                    <a:lnTo>
                      <a:pt x="190" y="76"/>
                    </a:lnTo>
                    <a:lnTo>
                      <a:pt x="188" y="79"/>
                    </a:lnTo>
                    <a:lnTo>
                      <a:pt x="186" y="83"/>
                    </a:lnTo>
                    <a:lnTo>
                      <a:pt x="182" y="87"/>
                    </a:lnTo>
                    <a:lnTo>
                      <a:pt x="178" y="89"/>
                    </a:lnTo>
                    <a:lnTo>
                      <a:pt x="175" y="93"/>
                    </a:lnTo>
                    <a:lnTo>
                      <a:pt x="171" y="97"/>
                    </a:lnTo>
                    <a:lnTo>
                      <a:pt x="167" y="100"/>
                    </a:lnTo>
                    <a:lnTo>
                      <a:pt x="163" y="102"/>
                    </a:lnTo>
                    <a:lnTo>
                      <a:pt x="159" y="106"/>
                    </a:lnTo>
                    <a:lnTo>
                      <a:pt x="156" y="110"/>
                    </a:lnTo>
                    <a:lnTo>
                      <a:pt x="154" y="114"/>
                    </a:lnTo>
                    <a:lnTo>
                      <a:pt x="152" y="117"/>
                    </a:lnTo>
                    <a:lnTo>
                      <a:pt x="150" y="123"/>
                    </a:lnTo>
                    <a:lnTo>
                      <a:pt x="150" y="127"/>
                    </a:lnTo>
                    <a:lnTo>
                      <a:pt x="152" y="133"/>
                    </a:lnTo>
                    <a:lnTo>
                      <a:pt x="152" y="138"/>
                    </a:lnTo>
                    <a:lnTo>
                      <a:pt x="152" y="144"/>
                    </a:lnTo>
                    <a:lnTo>
                      <a:pt x="152" y="150"/>
                    </a:lnTo>
                    <a:lnTo>
                      <a:pt x="152" y="157"/>
                    </a:lnTo>
                    <a:lnTo>
                      <a:pt x="148" y="159"/>
                    </a:lnTo>
                    <a:lnTo>
                      <a:pt x="144" y="161"/>
                    </a:lnTo>
                    <a:lnTo>
                      <a:pt x="140" y="163"/>
                    </a:lnTo>
                    <a:lnTo>
                      <a:pt x="136" y="165"/>
                    </a:lnTo>
                    <a:lnTo>
                      <a:pt x="133" y="161"/>
                    </a:lnTo>
                    <a:lnTo>
                      <a:pt x="131" y="159"/>
                    </a:lnTo>
                    <a:lnTo>
                      <a:pt x="129" y="154"/>
                    </a:lnTo>
                    <a:lnTo>
                      <a:pt x="129" y="150"/>
                    </a:lnTo>
                    <a:lnTo>
                      <a:pt x="127" y="146"/>
                    </a:lnTo>
                    <a:lnTo>
                      <a:pt x="127" y="142"/>
                    </a:lnTo>
                    <a:lnTo>
                      <a:pt x="125" y="138"/>
                    </a:lnTo>
                    <a:lnTo>
                      <a:pt x="127" y="135"/>
                    </a:lnTo>
                    <a:lnTo>
                      <a:pt x="123" y="140"/>
                    </a:lnTo>
                    <a:lnTo>
                      <a:pt x="123" y="144"/>
                    </a:lnTo>
                    <a:lnTo>
                      <a:pt x="119" y="146"/>
                    </a:lnTo>
                    <a:lnTo>
                      <a:pt x="117" y="150"/>
                    </a:lnTo>
                    <a:lnTo>
                      <a:pt x="114" y="150"/>
                    </a:lnTo>
                    <a:lnTo>
                      <a:pt x="112" y="150"/>
                    </a:lnTo>
                    <a:lnTo>
                      <a:pt x="108" y="150"/>
                    </a:lnTo>
                    <a:lnTo>
                      <a:pt x="104" y="150"/>
                    </a:lnTo>
                    <a:lnTo>
                      <a:pt x="98" y="150"/>
                    </a:lnTo>
                    <a:lnTo>
                      <a:pt x="95" y="150"/>
                    </a:lnTo>
                    <a:lnTo>
                      <a:pt x="91" y="148"/>
                    </a:lnTo>
                    <a:lnTo>
                      <a:pt x="87" y="148"/>
                    </a:lnTo>
                    <a:lnTo>
                      <a:pt x="83" y="148"/>
                    </a:lnTo>
                    <a:lnTo>
                      <a:pt x="79" y="150"/>
                    </a:lnTo>
                    <a:lnTo>
                      <a:pt x="76" y="150"/>
                    </a:lnTo>
                    <a:lnTo>
                      <a:pt x="74" y="152"/>
                    </a:lnTo>
                    <a:lnTo>
                      <a:pt x="68" y="146"/>
                    </a:lnTo>
                    <a:lnTo>
                      <a:pt x="62" y="142"/>
                    </a:lnTo>
                    <a:lnTo>
                      <a:pt x="59" y="138"/>
                    </a:lnTo>
                    <a:lnTo>
                      <a:pt x="53" y="133"/>
                    </a:lnTo>
                    <a:lnTo>
                      <a:pt x="49" y="127"/>
                    </a:lnTo>
                    <a:lnTo>
                      <a:pt x="43" y="121"/>
                    </a:lnTo>
                    <a:lnTo>
                      <a:pt x="38" y="116"/>
                    </a:lnTo>
                    <a:lnTo>
                      <a:pt x="34" y="112"/>
                    </a:lnTo>
                    <a:lnTo>
                      <a:pt x="28" y="106"/>
                    </a:lnTo>
                    <a:lnTo>
                      <a:pt x="22" y="100"/>
                    </a:lnTo>
                    <a:lnTo>
                      <a:pt x="19" y="95"/>
                    </a:lnTo>
                    <a:lnTo>
                      <a:pt x="15" y="89"/>
                    </a:lnTo>
                    <a:lnTo>
                      <a:pt x="9" y="85"/>
                    </a:lnTo>
                    <a:lnTo>
                      <a:pt x="5" y="79"/>
                    </a:lnTo>
                    <a:lnTo>
                      <a:pt x="2" y="74"/>
                    </a:lnTo>
                    <a:lnTo>
                      <a:pt x="0" y="68"/>
                    </a:lnTo>
                    <a:lnTo>
                      <a:pt x="0" y="62"/>
                    </a:lnTo>
                    <a:lnTo>
                      <a:pt x="2" y="59"/>
                    </a:lnTo>
                    <a:lnTo>
                      <a:pt x="3" y="53"/>
                    </a:lnTo>
                    <a:lnTo>
                      <a:pt x="9" y="49"/>
                    </a:lnTo>
                    <a:lnTo>
                      <a:pt x="13" y="45"/>
                    </a:lnTo>
                    <a:lnTo>
                      <a:pt x="17" y="43"/>
                    </a:lnTo>
                    <a:lnTo>
                      <a:pt x="21" y="40"/>
                    </a:lnTo>
                    <a:lnTo>
                      <a:pt x="26" y="38"/>
                    </a:lnTo>
                    <a:lnTo>
                      <a:pt x="30" y="34"/>
                    </a:lnTo>
                    <a:lnTo>
                      <a:pt x="34" y="32"/>
                    </a:lnTo>
                    <a:lnTo>
                      <a:pt x="40" y="28"/>
                    </a:lnTo>
                    <a:lnTo>
                      <a:pt x="43" y="24"/>
                    </a:lnTo>
                    <a:lnTo>
                      <a:pt x="47" y="21"/>
                    </a:lnTo>
                    <a:lnTo>
                      <a:pt x="51" y="17"/>
                    </a:lnTo>
                    <a:lnTo>
                      <a:pt x="53" y="11"/>
                    </a:lnTo>
                    <a:lnTo>
                      <a:pt x="55" y="7"/>
                    </a:lnTo>
                    <a:lnTo>
                      <a:pt x="60" y="7"/>
                    </a:lnTo>
                    <a:lnTo>
                      <a:pt x="66" y="9"/>
                    </a:lnTo>
                    <a:lnTo>
                      <a:pt x="72" y="13"/>
                    </a:lnTo>
                    <a:lnTo>
                      <a:pt x="78" y="17"/>
                    </a:lnTo>
                    <a:lnTo>
                      <a:pt x="83" y="19"/>
                    </a:lnTo>
                    <a:lnTo>
                      <a:pt x="89" y="17"/>
                    </a:lnTo>
                    <a:lnTo>
                      <a:pt x="91" y="15"/>
                    </a:lnTo>
                    <a:lnTo>
                      <a:pt x="93" y="13"/>
                    </a:lnTo>
                    <a:lnTo>
                      <a:pt x="95" y="9"/>
                    </a:lnTo>
                    <a:lnTo>
                      <a:pt x="98" y="5"/>
                    </a:lnTo>
                    <a:lnTo>
                      <a:pt x="100" y="2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Freeform 127"/>
              <p:cNvSpPr>
                <a:spLocks/>
              </p:cNvSpPr>
              <p:nvPr/>
            </p:nvSpPr>
            <p:spPr bwMode="auto">
              <a:xfrm rot="632126">
                <a:off x="4498899" y="5536842"/>
                <a:ext cx="150467" cy="136130"/>
              </a:xfrm>
              <a:custGeom>
                <a:avLst/>
                <a:gdLst>
                  <a:gd name="T0" fmla="*/ 36 w 42"/>
                  <a:gd name="T1" fmla="*/ 0 h 38"/>
                  <a:gd name="T2" fmla="*/ 36 w 42"/>
                  <a:gd name="T3" fmla="*/ 4 h 38"/>
                  <a:gd name="T4" fmla="*/ 36 w 42"/>
                  <a:gd name="T5" fmla="*/ 7 h 38"/>
                  <a:gd name="T6" fmla="*/ 38 w 42"/>
                  <a:gd name="T7" fmla="*/ 13 h 38"/>
                  <a:gd name="T8" fmla="*/ 38 w 42"/>
                  <a:gd name="T9" fmla="*/ 17 h 38"/>
                  <a:gd name="T10" fmla="*/ 38 w 42"/>
                  <a:gd name="T11" fmla="*/ 23 h 38"/>
                  <a:gd name="T12" fmla="*/ 38 w 42"/>
                  <a:gd name="T13" fmla="*/ 26 h 38"/>
                  <a:gd name="T14" fmla="*/ 40 w 42"/>
                  <a:gd name="T15" fmla="*/ 32 h 38"/>
                  <a:gd name="T16" fmla="*/ 42 w 42"/>
                  <a:gd name="T17" fmla="*/ 38 h 38"/>
                  <a:gd name="T18" fmla="*/ 35 w 42"/>
                  <a:gd name="T19" fmla="*/ 36 h 38"/>
                  <a:gd name="T20" fmla="*/ 29 w 42"/>
                  <a:gd name="T21" fmla="*/ 36 h 38"/>
                  <a:gd name="T22" fmla="*/ 23 w 42"/>
                  <a:gd name="T23" fmla="*/ 34 h 38"/>
                  <a:gd name="T24" fmla="*/ 17 w 42"/>
                  <a:gd name="T25" fmla="*/ 32 h 38"/>
                  <a:gd name="T26" fmla="*/ 12 w 42"/>
                  <a:gd name="T27" fmla="*/ 30 h 38"/>
                  <a:gd name="T28" fmla="*/ 8 w 42"/>
                  <a:gd name="T29" fmla="*/ 26 h 38"/>
                  <a:gd name="T30" fmla="*/ 2 w 42"/>
                  <a:gd name="T31" fmla="*/ 21 h 38"/>
                  <a:gd name="T32" fmla="*/ 0 w 42"/>
                  <a:gd name="T33" fmla="*/ 17 h 38"/>
                  <a:gd name="T34" fmla="*/ 4 w 42"/>
                  <a:gd name="T35" fmla="*/ 19 h 38"/>
                  <a:gd name="T36" fmla="*/ 10 w 42"/>
                  <a:gd name="T37" fmla="*/ 19 h 38"/>
                  <a:gd name="T38" fmla="*/ 14 w 42"/>
                  <a:gd name="T39" fmla="*/ 19 h 38"/>
                  <a:gd name="T40" fmla="*/ 19 w 42"/>
                  <a:gd name="T41" fmla="*/ 15 h 38"/>
                  <a:gd name="T42" fmla="*/ 21 w 42"/>
                  <a:gd name="T43" fmla="*/ 11 h 38"/>
                  <a:gd name="T44" fmla="*/ 27 w 42"/>
                  <a:gd name="T45" fmla="*/ 7 h 38"/>
                  <a:gd name="T46" fmla="*/ 31 w 42"/>
                  <a:gd name="T47" fmla="*/ 2 h 38"/>
                  <a:gd name="T48" fmla="*/ 36 w 42"/>
                  <a:gd name="T49" fmla="*/ 0 h 38"/>
                  <a:gd name="T50" fmla="*/ 36 w 42"/>
                  <a:gd name="T5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38">
                    <a:moveTo>
                      <a:pt x="36" y="0"/>
                    </a:moveTo>
                    <a:lnTo>
                      <a:pt x="36" y="4"/>
                    </a:lnTo>
                    <a:lnTo>
                      <a:pt x="36" y="7"/>
                    </a:lnTo>
                    <a:lnTo>
                      <a:pt x="38" y="13"/>
                    </a:lnTo>
                    <a:lnTo>
                      <a:pt x="38" y="17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40" y="32"/>
                    </a:lnTo>
                    <a:lnTo>
                      <a:pt x="42" y="38"/>
                    </a:lnTo>
                    <a:lnTo>
                      <a:pt x="35" y="36"/>
                    </a:lnTo>
                    <a:lnTo>
                      <a:pt x="29" y="36"/>
                    </a:lnTo>
                    <a:lnTo>
                      <a:pt x="23" y="34"/>
                    </a:lnTo>
                    <a:lnTo>
                      <a:pt x="17" y="32"/>
                    </a:lnTo>
                    <a:lnTo>
                      <a:pt x="12" y="30"/>
                    </a:lnTo>
                    <a:lnTo>
                      <a:pt x="8" y="26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4" y="19"/>
                    </a:lnTo>
                    <a:lnTo>
                      <a:pt x="10" y="19"/>
                    </a:lnTo>
                    <a:lnTo>
                      <a:pt x="14" y="19"/>
                    </a:lnTo>
                    <a:lnTo>
                      <a:pt x="19" y="15"/>
                    </a:lnTo>
                    <a:lnTo>
                      <a:pt x="21" y="11"/>
                    </a:lnTo>
                    <a:lnTo>
                      <a:pt x="27" y="7"/>
                    </a:lnTo>
                    <a:lnTo>
                      <a:pt x="31" y="2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Freeform 128"/>
              <p:cNvSpPr>
                <a:spLocks/>
              </p:cNvSpPr>
              <p:nvPr/>
            </p:nvSpPr>
            <p:spPr bwMode="auto">
              <a:xfrm rot="632126">
                <a:off x="4359413" y="5573169"/>
                <a:ext cx="42991" cy="64482"/>
              </a:xfrm>
              <a:custGeom>
                <a:avLst/>
                <a:gdLst>
                  <a:gd name="T0" fmla="*/ 12 w 14"/>
                  <a:gd name="T1" fmla="*/ 0 h 17"/>
                  <a:gd name="T2" fmla="*/ 14 w 14"/>
                  <a:gd name="T3" fmla="*/ 3 h 17"/>
                  <a:gd name="T4" fmla="*/ 14 w 14"/>
                  <a:gd name="T5" fmla="*/ 7 h 17"/>
                  <a:gd name="T6" fmla="*/ 10 w 14"/>
                  <a:gd name="T7" fmla="*/ 11 h 17"/>
                  <a:gd name="T8" fmla="*/ 8 w 14"/>
                  <a:gd name="T9" fmla="*/ 15 h 17"/>
                  <a:gd name="T10" fmla="*/ 4 w 14"/>
                  <a:gd name="T11" fmla="*/ 17 h 17"/>
                  <a:gd name="T12" fmla="*/ 2 w 14"/>
                  <a:gd name="T13" fmla="*/ 15 h 17"/>
                  <a:gd name="T14" fmla="*/ 0 w 14"/>
                  <a:gd name="T15" fmla="*/ 13 h 17"/>
                  <a:gd name="T16" fmla="*/ 0 w 14"/>
                  <a:gd name="T17" fmla="*/ 11 h 17"/>
                  <a:gd name="T18" fmla="*/ 2 w 14"/>
                  <a:gd name="T19" fmla="*/ 7 h 17"/>
                  <a:gd name="T20" fmla="*/ 4 w 14"/>
                  <a:gd name="T21" fmla="*/ 5 h 17"/>
                  <a:gd name="T22" fmla="*/ 8 w 14"/>
                  <a:gd name="T23" fmla="*/ 2 h 17"/>
                  <a:gd name="T24" fmla="*/ 12 w 14"/>
                  <a:gd name="T25" fmla="*/ 0 h 17"/>
                  <a:gd name="T26" fmla="*/ 12 w 14"/>
                  <a:gd name="T2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17">
                    <a:moveTo>
                      <a:pt x="12" y="0"/>
                    </a:moveTo>
                    <a:lnTo>
                      <a:pt x="14" y="3"/>
                    </a:lnTo>
                    <a:lnTo>
                      <a:pt x="14" y="7"/>
                    </a:lnTo>
                    <a:lnTo>
                      <a:pt x="10" y="11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Freeform 129"/>
              <p:cNvSpPr>
                <a:spLocks/>
              </p:cNvSpPr>
              <p:nvPr/>
            </p:nvSpPr>
            <p:spPr bwMode="auto">
              <a:xfrm rot="632126">
                <a:off x="4722387" y="5704913"/>
                <a:ext cx="107476" cy="57320"/>
              </a:xfrm>
              <a:custGeom>
                <a:avLst/>
                <a:gdLst>
                  <a:gd name="T0" fmla="*/ 17 w 30"/>
                  <a:gd name="T1" fmla="*/ 0 h 17"/>
                  <a:gd name="T2" fmla="*/ 17 w 30"/>
                  <a:gd name="T3" fmla="*/ 0 h 17"/>
                  <a:gd name="T4" fmla="*/ 21 w 30"/>
                  <a:gd name="T5" fmla="*/ 0 h 17"/>
                  <a:gd name="T6" fmla="*/ 26 w 30"/>
                  <a:gd name="T7" fmla="*/ 0 h 17"/>
                  <a:gd name="T8" fmla="*/ 30 w 30"/>
                  <a:gd name="T9" fmla="*/ 0 h 17"/>
                  <a:gd name="T10" fmla="*/ 30 w 30"/>
                  <a:gd name="T11" fmla="*/ 2 h 17"/>
                  <a:gd name="T12" fmla="*/ 30 w 30"/>
                  <a:gd name="T13" fmla="*/ 6 h 17"/>
                  <a:gd name="T14" fmla="*/ 28 w 30"/>
                  <a:gd name="T15" fmla="*/ 9 h 17"/>
                  <a:gd name="T16" fmla="*/ 26 w 30"/>
                  <a:gd name="T17" fmla="*/ 13 h 17"/>
                  <a:gd name="T18" fmla="*/ 23 w 30"/>
                  <a:gd name="T19" fmla="*/ 13 h 17"/>
                  <a:gd name="T20" fmla="*/ 19 w 30"/>
                  <a:gd name="T21" fmla="*/ 15 h 17"/>
                  <a:gd name="T22" fmla="*/ 15 w 30"/>
                  <a:gd name="T23" fmla="*/ 17 h 17"/>
                  <a:gd name="T24" fmla="*/ 11 w 30"/>
                  <a:gd name="T25" fmla="*/ 17 h 17"/>
                  <a:gd name="T26" fmla="*/ 5 w 30"/>
                  <a:gd name="T27" fmla="*/ 15 h 17"/>
                  <a:gd name="T28" fmla="*/ 2 w 30"/>
                  <a:gd name="T29" fmla="*/ 13 h 17"/>
                  <a:gd name="T30" fmla="*/ 0 w 30"/>
                  <a:gd name="T31" fmla="*/ 11 h 17"/>
                  <a:gd name="T32" fmla="*/ 2 w 30"/>
                  <a:gd name="T33" fmla="*/ 7 h 17"/>
                  <a:gd name="T34" fmla="*/ 4 w 30"/>
                  <a:gd name="T35" fmla="*/ 4 h 17"/>
                  <a:gd name="T36" fmla="*/ 9 w 30"/>
                  <a:gd name="T37" fmla="*/ 2 h 17"/>
                  <a:gd name="T38" fmla="*/ 11 w 30"/>
                  <a:gd name="T39" fmla="*/ 0 h 17"/>
                  <a:gd name="T40" fmla="*/ 17 w 30"/>
                  <a:gd name="T41" fmla="*/ 0 h 17"/>
                  <a:gd name="T42" fmla="*/ 17 w 30"/>
                  <a:gd name="T4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7">
                    <a:moveTo>
                      <a:pt x="17" y="0"/>
                    </a:moveTo>
                    <a:lnTo>
                      <a:pt x="17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0" y="6"/>
                    </a:lnTo>
                    <a:lnTo>
                      <a:pt x="28" y="9"/>
                    </a:lnTo>
                    <a:lnTo>
                      <a:pt x="26" y="13"/>
                    </a:lnTo>
                    <a:lnTo>
                      <a:pt x="23" y="13"/>
                    </a:lnTo>
                    <a:lnTo>
                      <a:pt x="19" y="15"/>
                    </a:lnTo>
                    <a:lnTo>
                      <a:pt x="15" y="17"/>
                    </a:lnTo>
                    <a:lnTo>
                      <a:pt x="11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Freeform 130"/>
              <p:cNvSpPr>
                <a:spLocks/>
              </p:cNvSpPr>
              <p:nvPr/>
            </p:nvSpPr>
            <p:spPr bwMode="auto">
              <a:xfrm rot="632126">
                <a:off x="4466560" y="5722791"/>
                <a:ext cx="179125" cy="114640"/>
              </a:xfrm>
              <a:custGeom>
                <a:avLst/>
                <a:gdLst>
                  <a:gd name="T0" fmla="*/ 0 w 52"/>
                  <a:gd name="T1" fmla="*/ 0 h 30"/>
                  <a:gd name="T2" fmla="*/ 2 w 52"/>
                  <a:gd name="T3" fmla="*/ 2 h 30"/>
                  <a:gd name="T4" fmla="*/ 6 w 52"/>
                  <a:gd name="T5" fmla="*/ 2 h 30"/>
                  <a:gd name="T6" fmla="*/ 10 w 52"/>
                  <a:gd name="T7" fmla="*/ 4 h 30"/>
                  <a:gd name="T8" fmla="*/ 14 w 52"/>
                  <a:gd name="T9" fmla="*/ 4 h 30"/>
                  <a:gd name="T10" fmla="*/ 17 w 52"/>
                  <a:gd name="T11" fmla="*/ 4 h 30"/>
                  <a:gd name="T12" fmla="*/ 23 w 52"/>
                  <a:gd name="T13" fmla="*/ 4 h 30"/>
                  <a:gd name="T14" fmla="*/ 27 w 52"/>
                  <a:gd name="T15" fmla="*/ 4 h 30"/>
                  <a:gd name="T16" fmla="*/ 33 w 52"/>
                  <a:gd name="T17" fmla="*/ 6 h 30"/>
                  <a:gd name="T18" fmla="*/ 36 w 52"/>
                  <a:gd name="T19" fmla="*/ 6 h 30"/>
                  <a:gd name="T20" fmla="*/ 40 w 52"/>
                  <a:gd name="T21" fmla="*/ 6 h 30"/>
                  <a:gd name="T22" fmla="*/ 44 w 52"/>
                  <a:gd name="T23" fmla="*/ 8 h 30"/>
                  <a:gd name="T24" fmla="*/ 48 w 52"/>
                  <a:gd name="T25" fmla="*/ 9 h 30"/>
                  <a:gd name="T26" fmla="*/ 50 w 52"/>
                  <a:gd name="T27" fmla="*/ 11 h 30"/>
                  <a:gd name="T28" fmla="*/ 52 w 52"/>
                  <a:gd name="T29" fmla="*/ 15 h 30"/>
                  <a:gd name="T30" fmla="*/ 52 w 52"/>
                  <a:gd name="T31" fmla="*/ 21 h 30"/>
                  <a:gd name="T32" fmla="*/ 52 w 52"/>
                  <a:gd name="T33" fmla="*/ 25 h 30"/>
                  <a:gd name="T34" fmla="*/ 48 w 52"/>
                  <a:gd name="T35" fmla="*/ 27 h 30"/>
                  <a:gd name="T36" fmla="*/ 44 w 52"/>
                  <a:gd name="T37" fmla="*/ 28 h 30"/>
                  <a:gd name="T38" fmla="*/ 38 w 52"/>
                  <a:gd name="T39" fmla="*/ 28 h 30"/>
                  <a:gd name="T40" fmla="*/ 36 w 52"/>
                  <a:gd name="T41" fmla="*/ 30 h 30"/>
                  <a:gd name="T42" fmla="*/ 31 w 52"/>
                  <a:gd name="T43" fmla="*/ 28 h 30"/>
                  <a:gd name="T44" fmla="*/ 27 w 52"/>
                  <a:gd name="T45" fmla="*/ 28 h 30"/>
                  <a:gd name="T46" fmla="*/ 23 w 52"/>
                  <a:gd name="T47" fmla="*/ 27 h 30"/>
                  <a:gd name="T48" fmla="*/ 19 w 52"/>
                  <a:gd name="T49" fmla="*/ 25 h 30"/>
                  <a:gd name="T50" fmla="*/ 12 w 52"/>
                  <a:gd name="T51" fmla="*/ 21 h 30"/>
                  <a:gd name="T52" fmla="*/ 8 w 52"/>
                  <a:gd name="T53" fmla="*/ 15 h 30"/>
                  <a:gd name="T54" fmla="*/ 2 w 52"/>
                  <a:gd name="T55" fmla="*/ 8 h 30"/>
                  <a:gd name="T56" fmla="*/ 0 w 52"/>
                  <a:gd name="T57" fmla="*/ 0 h 30"/>
                  <a:gd name="T58" fmla="*/ 0 w 52"/>
                  <a:gd name="T5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2" h="30">
                    <a:moveTo>
                      <a:pt x="0" y="0"/>
                    </a:moveTo>
                    <a:lnTo>
                      <a:pt x="2" y="2"/>
                    </a:lnTo>
                    <a:lnTo>
                      <a:pt x="6" y="2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7" y="4"/>
                    </a:lnTo>
                    <a:lnTo>
                      <a:pt x="23" y="4"/>
                    </a:lnTo>
                    <a:lnTo>
                      <a:pt x="27" y="4"/>
                    </a:lnTo>
                    <a:lnTo>
                      <a:pt x="33" y="6"/>
                    </a:lnTo>
                    <a:lnTo>
                      <a:pt x="36" y="6"/>
                    </a:lnTo>
                    <a:lnTo>
                      <a:pt x="40" y="6"/>
                    </a:lnTo>
                    <a:lnTo>
                      <a:pt x="44" y="8"/>
                    </a:lnTo>
                    <a:lnTo>
                      <a:pt x="48" y="9"/>
                    </a:lnTo>
                    <a:lnTo>
                      <a:pt x="50" y="11"/>
                    </a:lnTo>
                    <a:lnTo>
                      <a:pt x="52" y="15"/>
                    </a:lnTo>
                    <a:lnTo>
                      <a:pt x="52" y="21"/>
                    </a:lnTo>
                    <a:lnTo>
                      <a:pt x="52" y="25"/>
                    </a:lnTo>
                    <a:lnTo>
                      <a:pt x="48" y="27"/>
                    </a:lnTo>
                    <a:lnTo>
                      <a:pt x="44" y="28"/>
                    </a:lnTo>
                    <a:lnTo>
                      <a:pt x="38" y="28"/>
                    </a:lnTo>
                    <a:lnTo>
                      <a:pt x="36" y="30"/>
                    </a:lnTo>
                    <a:lnTo>
                      <a:pt x="31" y="28"/>
                    </a:lnTo>
                    <a:lnTo>
                      <a:pt x="27" y="28"/>
                    </a:lnTo>
                    <a:lnTo>
                      <a:pt x="23" y="27"/>
                    </a:lnTo>
                    <a:lnTo>
                      <a:pt x="19" y="25"/>
                    </a:lnTo>
                    <a:lnTo>
                      <a:pt x="12" y="21"/>
                    </a:lnTo>
                    <a:lnTo>
                      <a:pt x="8" y="15"/>
                    </a:lnTo>
                    <a:lnTo>
                      <a:pt x="2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Freeform 204"/>
              <p:cNvSpPr>
                <a:spLocks/>
              </p:cNvSpPr>
              <p:nvPr/>
            </p:nvSpPr>
            <p:spPr bwMode="auto">
              <a:xfrm rot="632126">
                <a:off x="4266864" y="5279007"/>
                <a:ext cx="372577" cy="737985"/>
              </a:xfrm>
              <a:custGeom>
                <a:avLst/>
                <a:gdLst>
                  <a:gd name="T0" fmla="*/ 20 w 102"/>
                  <a:gd name="T1" fmla="*/ 107 h 207"/>
                  <a:gd name="T2" fmla="*/ 20 w 102"/>
                  <a:gd name="T3" fmla="*/ 116 h 207"/>
                  <a:gd name="T4" fmla="*/ 22 w 102"/>
                  <a:gd name="T5" fmla="*/ 124 h 207"/>
                  <a:gd name="T6" fmla="*/ 24 w 102"/>
                  <a:gd name="T7" fmla="*/ 131 h 207"/>
                  <a:gd name="T8" fmla="*/ 30 w 102"/>
                  <a:gd name="T9" fmla="*/ 143 h 207"/>
                  <a:gd name="T10" fmla="*/ 38 w 102"/>
                  <a:gd name="T11" fmla="*/ 156 h 207"/>
                  <a:gd name="T12" fmla="*/ 49 w 102"/>
                  <a:gd name="T13" fmla="*/ 167 h 207"/>
                  <a:gd name="T14" fmla="*/ 62 w 102"/>
                  <a:gd name="T15" fmla="*/ 175 h 207"/>
                  <a:gd name="T16" fmla="*/ 72 w 102"/>
                  <a:gd name="T17" fmla="*/ 181 h 207"/>
                  <a:gd name="T18" fmla="*/ 81 w 102"/>
                  <a:gd name="T19" fmla="*/ 183 h 207"/>
                  <a:gd name="T20" fmla="*/ 89 w 102"/>
                  <a:gd name="T21" fmla="*/ 185 h 207"/>
                  <a:gd name="T22" fmla="*/ 96 w 102"/>
                  <a:gd name="T23" fmla="*/ 186 h 207"/>
                  <a:gd name="T24" fmla="*/ 102 w 102"/>
                  <a:gd name="T25" fmla="*/ 192 h 207"/>
                  <a:gd name="T26" fmla="*/ 102 w 102"/>
                  <a:gd name="T27" fmla="*/ 204 h 207"/>
                  <a:gd name="T28" fmla="*/ 96 w 102"/>
                  <a:gd name="T29" fmla="*/ 207 h 207"/>
                  <a:gd name="T30" fmla="*/ 85 w 102"/>
                  <a:gd name="T31" fmla="*/ 205 h 207"/>
                  <a:gd name="T32" fmla="*/ 76 w 102"/>
                  <a:gd name="T33" fmla="*/ 204 h 207"/>
                  <a:gd name="T34" fmla="*/ 66 w 102"/>
                  <a:gd name="T35" fmla="*/ 200 h 207"/>
                  <a:gd name="T36" fmla="*/ 57 w 102"/>
                  <a:gd name="T37" fmla="*/ 196 h 207"/>
                  <a:gd name="T38" fmla="*/ 47 w 102"/>
                  <a:gd name="T39" fmla="*/ 192 h 207"/>
                  <a:gd name="T40" fmla="*/ 39 w 102"/>
                  <a:gd name="T41" fmla="*/ 185 h 207"/>
                  <a:gd name="T42" fmla="*/ 32 w 102"/>
                  <a:gd name="T43" fmla="*/ 179 h 207"/>
                  <a:gd name="T44" fmla="*/ 26 w 102"/>
                  <a:gd name="T45" fmla="*/ 173 h 207"/>
                  <a:gd name="T46" fmla="*/ 19 w 102"/>
                  <a:gd name="T47" fmla="*/ 164 h 207"/>
                  <a:gd name="T48" fmla="*/ 13 w 102"/>
                  <a:gd name="T49" fmla="*/ 156 h 207"/>
                  <a:gd name="T50" fmla="*/ 9 w 102"/>
                  <a:gd name="T51" fmla="*/ 147 h 207"/>
                  <a:gd name="T52" fmla="*/ 5 w 102"/>
                  <a:gd name="T53" fmla="*/ 137 h 207"/>
                  <a:gd name="T54" fmla="*/ 1 w 102"/>
                  <a:gd name="T55" fmla="*/ 128 h 207"/>
                  <a:gd name="T56" fmla="*/ 0 w 102"/>
                  <a:gd name="T57" fmla="*/ 118 h 207"/>
                  <a:gd name="T58" fmla="*/ 0 w 102"/>
                  <a:gd name="T59" fmla="*/ 109 h 207"/>
                  <a:gd name="T60" fmla="*/ 0 w 102"/>
                  <a:gd name="T61" fmla="*/ 97 h 207"/>
                  <a:gd name="T62" fmla="*/ 0 w 102"/>
                  <a:gd name="T63" fmla="*/ 88 h 207"/>
                  <a:gd name="T64" fmla="*/ 1 w 102"/>
                  <a:gd name="T65" fmla="*/ 78 h 207"/>
                  <a:gd name="T66" fmla="*/ 5 w 102"/>
                  <a:gd name="T67" fmla="*/ 67 h 207"/>
                  <a:gd name="T68" fmla="*/ 9 w 102"/>
                  <a:gd name="T69" fmla="*/ 59 h 207"/>
                  <a:gd name="T70" fmla="*/ 13 w 102"/>
                  <a:gd name="T71" fmla="*/ 50 h 207"/>
                  <a:gd name="T72" fmla="*/ 19 w 102"/>
                  <a:gd name="T73" fmla="*/ 42 h 207"/>
                  <a:gd name="T74" fmla="*/ 26 w 102"/>
                  <a:gd name="T75" fmla="*/ 34 h 207"/>
                  <a:gd name="T76" fmla="*/ 32 w 102"/>
                  <a:gd name="T77" fmla="*/ 27 h 207"/>
                  <a:gd name="T78" fmla="*/ 39 w 102"/>
                  <a:gd name="T79" fmla="*/ 19 h 207"/>
                  <a:gd name="T80" fmla="*/ 47 w 102"/>
                  <a:gd name="T81" fmla="*/ 14 h 207"/>
                  <a:gd name="T82" fmla="*/ 57 w 102"/>
                  <a:gd name="T83" fmla="*/ 10 h 207"/>
                  <a:gd name="T84" fmla="*/ 66 w 102"/>
                  <a:gd name="T85" fmla="*/ 6 h 207"/>
                  <a:gd name="T86" fmla="*/ 76 w 102"/>
                  <a:gd name="T87" fmla="*/ 2 h 207"/>
                  <a:gd name="T88" fmla="*/ 85 w 102"/>
                  <a:gd name="T89" fmla="*/ 0 h 207"/>
                  <a:gd name="T90" fmla="*/ 96 w 102"/>
                  <a:gd name="T91" fmla="*/ 0 h 207"/>
                  <a:gd name="T92" fmla="*/ 102 w 102"/>
                  <a:gd name="T93" fmla="*/ 4 h 207"/>
                  <a:gd name="T94" fmla="*/ 102 w 102"/>
                  <a:gd name="T95" fmla="*/ 14 h 207"/>
                  <a:gd name="T96" fmla="*/ 96 w 102"/>
                  <a:gd name="T97" fmla="*/ 21 h 207"/>
                  <a:gd name="T98" fmla="*/ 89 w 102"/>
                  <a:gd name="T99" fmla="*/ 21 h 207"/>
                  <a:gd name="T100" fmla="*/ 81 w 102"/>
                  <a:gd name="T101" fmla="*/ 23 h 207"/>
                  <a:gd name="T102" fmla="*/ 72 w 102"/>
                  <a:gd name="T103" fmla="*/ 25 h 207"/>
                  <a:gd name="T104" fmla="*/ 62 w 102"/>
                  <a:gd name="T105" fmla="*/ 31 h 207"/>
                  <a:gd name="T106" fmla="*/ 49 w 102"/>
                  <a:gd name="T107" fmla="*/ 40 h 207"/>
                  <a:gd name="T108" fmla="*/ 38 w 102"/>
                  <a:gd name="T109" fmla="*/ 52 h 207"/>
                  <a:gd name="T110" fmla="*/ 30 w 102"/>
                  <a:gd name="T111" fmla="*/ 65 h 207"/>
                  <a:gd name="T112" fmla="*/ 24 w 102"/>
                  <a:gd name="T113" fmla="*/ 74 h 207"/>
                  <a:gd name="T114" fmla="*/ 22 w 102"/>
                  <a:gd name="T115" fmla="*/ 84 h 207"/>
                  <a:gd name="T116" fmla="*/ 20 w 102"/>
                  <a:gd name="T117" fmla="*/ 91 h 207"/>
                  <a:gd name="T118" fmla="*/ 20 w 102"/>
                  <a:gd name="T119" fmla="*/ 99 h 207"/>
                  <a:gd name="T120" fmla="*/ 20 w 102"/>
                  <a:gd name="T121" fmla="*/ 105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2" h="207">
                    <a:moveTo>
                      <a:pt x="20" y="105"/>
                    </a:moveTo>
                    <a:lnTo>
                      <a:pt x="20" y="107"/>
                    </a:lnTo>
                    <a:lnTo>
                      <a:pt x="20" y="110"/>
                    </a:lnTo>
                    <a:lnTo>
                      <a:pt x="20" y="116"/>
                    </a:lnTo>
                    <a:lnTo>
                      <a:pt x="22" y="120"/>
                    </a:lnTo>
                    <a:lnTo>
                      <a:pt x="22" y="124"/>
                    </a:lnTo>
                    <a:lnTo>
                      <a:pt x="22" y="128"/>
                    </a:lnTo>
                    <a:lnTo>
                      <a:pt x="24" y="131"/>
                    </a:lnTo>
                    <a:lnTo>
                      <a:pt x="26" y="135"/>
                    </a:lnTo>
                    <a:lnTo>
                      <a:pt x="30" y="143"/>
                    </a:lnTo>
                    <a:lnTo>
                      <a:pt x="34" y="150"/>
                    </a:lnTo>
                    <a:lnTo>
                      <a:pt x="38" y="156"/>
                    </a:lnTo>
                    <a:lnTo>
                      <a:pt x="43" y="162"/>
                    </a:lnTo>
                    <a:lnTo>
                      <a:pt x="49" y="167"/>
                    </a:lnTo>
                    <a:lnTo>
                      <a:pt x="55" y="171"/>
                    </a:lnTo>
                    <a:lnTo>
                      <a:pt x="62" y="175"/>
                    </a:lnTo>
                    <a:lnTo>
                      <a:pt x="70" y="181"/>
                    </a:lnTo>
                    <a:lnTo>
                      <a:pt x="72" y="181"/>
                    </a:lnTo>
                    <a:lnTo>
                      <a:pt x="77" y="183"/>
                    </a:lnTo>
                    <a:lnTo>
                      <a:pt x="81" y="183"/>
                    </a:lnTo>
                    <a:lnTo>
                      <a:pt x="85" y="185"/>
                    </a:lnTo>
                    <a:lnTo>
                      <a:pt x="89" y="185"/>
                    </a:lnTo>
                    <a:lnTo>
                      <a:pt x="93" y="186"/>
                    </a:lnTo>
                    <a:lnTo>
                      <a:pt x="96" y="186"/>
                    </a:lnTo>
                    <a:lnTo>
                      <a:pt x="102" y="186"/>
                    </a:lnTo>
                    <a:lnTo>
                      <a:pt x="102" y="192"/>
                    </a:lnTo>
                    <a:lnTo>
                      <a:pt x="102" y="198"/>
                    </a:lnTo>
                    <a:lnTo>
                      <a:pt x="102" y="204"/>
                    </a:lnTo>
                    <a:lnTo>
                      <a:pt x="102" y="207"/>
                    </a:lnTo>
                    <a:lnTo>
                      <a:pt x="96" y="207"/>
                    </a:lnTo>
                    <a:lnTo>
                      <a:pt x="91" y="205"/>
                    </a:lnTo>
                    <a:lnTo>
                      <a:pt x="85" y="205"/>
                    </a:lnTo>
                    <a:lnTo>
                      <a:pt x="81" y="205"/>
                    </a:lnTo>
                    <a:lnTo>
                      <a:pt x="76" y="204"/>
                    </a:lnTo>
                    <a:lnTo>
                      <a:pt x="70" y="202"/>
                    </a:lnTo>
                    <a:lnTo>
                      <a:pt x="66" y="200"/>
                    </a:lnTo>
                    <a:lnTo>
                      <a:pt x="60" y="200"/>
                    </a:lnTo>
                    <a:lnTo>
                      <a:pt x="57" y="196"/>
                    </a:lnTo>
                    <a:lnTo>
                      <a:pt x="51" y="194"/>
                    </a:lnTo>
                    <a:lnTo>
                      <a:pt x="47" y="192"/>
                    </a:lnTo>
                    <a:lnTo>
                      <a:pt x="43" y="188"/>
                    </a:lnTo>
                    <a:lnTo>
                      <a:pt x="39" y="185"/>
                    </a:lnTo>
                    <a:lnTo>
                      <a:pt x="36" y="183"/>
                    </a:lnTo>
                    <a:lnTo>
                      <a:pt x="32" y="179"/>
                    </a:lnTo>
                    <a:lnTo>
                      <a:pt x="30" y="177"/>
                    </a:lnTo>
                    <a:lnTo>
                      <a:pt x="26" y="173"/>
                    </a:lnTo>
                    <a:lnTo>
                      <a:pt x="22" y="169"/>
                    </a:lnTo>
                    <a:lnTo>
                      <a:pt x="19" y="164"/>
                    </a:lnTo>
                    <a:lnTo>
                      <a:pt x="17" y="162"/>
                    </a:lnTo>
                    <a:lnTo>
                      <a:pt x="13" y="156"/>
                    </a:lnTo>
                    <a:lnTo>
                      <a:pt x="11" y="152"/>
                    </a:lnTo>
                    <a:lnTo>
                      <a:pt x="9" y="147"/>
                    </a:lnTo>
                    <a:lnTo>
                      <a:pt x="7" y="143"/>
                    </a:lnTo>
                    <a:lnTo>
                      <a:pt x="5" y="137"/>
                    </a:lnTo>
                    <a:lnTo>
                      <a:pt x="3" y="133"/>
                    </a:lnTo>
                    <a:lnTo>
                      <a:pt x="1" y="128"/>
                    </a:lnTo>
                    <a:lnTo>
                      <a:pt x="1" y="124"/>
                    </a:lnTo>
                    <a:lnTo>
                      <a:pt x="0" y="118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97"/>
                    </a:lnTo>
                    <a:lnTo>
                      <a:pt x="0" y="93"/>
                    </a:lnTo>
                    <a:lnTo>
                      <a:pt x="0" y="88"/>
                    </a:lnTo>
                    <a:lnTo>
                      <a:pt x="1" y="84"/>
                    </a:lnTo>
                    <a:lnTo>
                      <a:pt x="1" y="78"/>
                    </a:lnTo>
                    <a:lnTo>
                      <a:pt x="3" y="72"/>
                    </a:lnTo>
                    <a:lnTo>
                      <a:pt x="5" y="67"/>
                    </a:lnTo>
                    <a:lnTo>
                      <a:pt x="7" y="63"/>
                    </a:lnTo>
                    <a:lnTo>
                      <a:pt x="9" y="59"/>
                    </a:lnTo>
                    <a:lnTo>
                      <a:pt x="11" y="53"/>
                    </a:lnTo>
                    <a:lnTo>
                      <a:pt x="13" y="50"/>
                    </a:lnTo>
                    <a:lnTo>
                      <a:pt x="17" y="46"/>
                    </a:lnTo>
                    <a:lnTo>
                      <a:pt x="19" y="42"/>
                    </a:lnTo>
                    <a:lnTo>
                      <a:pt x="22" y="38"/>
                    </a:lnTo>
                    <a:lnTo>
                      <a:pt x="26" y="34"/>
                    </a:lnTo>
                    <a:lnTo>
                      <a:pt x="30" y="31"/>
                    </a:lnTo>
                    <a:lnTo>
                      <a:pt x="32" y="27"/>
                    </a:lnTo>
                    <a:lnTo>
                      <a:pt x="36" y="23"/>
                    </a:lnTo>
                    <a:lnTo>
                      <a:pt x="39" y="19"/>
                    </a:lnTo>
                    <a:lnTo>
                      <a:pt x="43" y="17"/>
                    </a:lnTo>
                    <a:lnTo>
                      <a:pt x="47" y="14"/>
                    </a:lnTo>
                    <a:lnTo>
                      <a:pt x="51" y="12"/>
                    </a:lnTo>
                    <a:lnTo>
                      <a:pt x="57" y="10"/>
                    </a:lnTo>
                    <a:lnTo>
                      <a:pt x="60" y="8"/>
                    </a:lnTo>
                    <a:lnTo>
                      <a:pt x="66" y="6"/>
                    </a:lnTo>
                    <a:lnTo>
                      <a:pt x="70" y="4"/>
                    </a:lnTo>
                    <a:lnTo>
                      <a:pt x="76" y="2"/>
                    </a:lnTo>
                    <a:lnTo>
                      <a:pt x="81" y="2"/>
                    </a:lnTo>
                    <a:lnTo>
                      <a:pt x="85" y="0"/>
                    </a:lnTo>
                    <a:lnTo>
                      <a:pt x="91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2" y="4"/>
                    </a:lnTo>
                    <a:lnTo>
                      <a:pt x="102" y="10"/>
                    </a:lnTo>
                    <a:lnTo>
                      <a:pt x="102" y="14"/>
                    </a:lnTo>
                    <a:lnTo>
                      <a:pt x="102" y="21"/>
                    </a:lnTo>
                    <a:lnTo>
                      <a:pt x="96" y="21"/>
                    </a:lnTo>
                    <a:lnTo>
                      <a:pt x="93" y="21"/>
                    </a:lnTo>
                    <a:lnTo>
                      <a:pt x="89" y="21"/>
                    </a:lnTo>
                    <a:lnTo>
                      <a:pt x="85" y="21"/>
                    </a:lnTo>
                    <a:lnTo>
                      <a:pt x="81" y="23"/>
                    </a:lnTo>
                    <a:lnTo>
                      <a:pt x="77" y="23"/>
                    </a:lnTo>
                    <a:lnTo>
                      <a:pt x="72" y="25"/>
                    </a:lnTo>
                    <a:lnTo>
                      <a:pt x="70" y="27"/>
                    </a:lnTo>
                    <a:lnTo>
                      <a:pt x="62" y="31"/>
                    </a:lnTo>
                    <a:lnTo>
                      <a:pt x="55" y="36"/>
                    </a:lnTo>
                    <a:lnTo>
                      <a:pt x="49" y="40"/>
                    </a:lnTo>
                    <a:lnTo>
                      <a:pt x="43" y="46"/>
                    </a:lnTo>
                    <a:lnTo>
                      <a:pt x="38" y="52"/>
                    </a:lnTo>
                    <a:lnTo>
                      <a:pt x="34" y="57"/>
                    </a:lnTo>
                    <a:lnTo>
                      <a:pt x="30" y="65"/>
                    </a:lnTo>
                    <a:lnTo>
                      <a:pt x="26" y="71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2" y="84"/>
                    </a:lnTo>
                    <a:lnTo>
                      <a:pt x="22" y="88"/>
                    </a:lnTo>
                    <a:lnTo>
                      <a:pt x="20" y="91"/>
                    </a:lnTo>
                    <a:lnTo>
                      <a:pt x="20" y="95"/>
                    </a:lnTo>
                    <a:lnTo>
                      <a:pt x="20" y="99"/>
                    </a:lnTo>
                    <a:lnTo>
                      <a:pt x="20" y="105"/>
                    </a:lnTo>
                    <a:lnTo>
                      <a:pt x="20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Freeform 239"/>
              <p:cNvSpPr>
                <a:spLocks/>
              </p:cNvSpPr>
              <p:nvPr/>
            </p:nvSpPr>
            <p:spPr bwMode="auto">
              <a:xfrm rot="632126">
                <a:off x="4609187" y="5451736"/>
                <a:ext cx="379745" cy="630515"/>
              </a:xfrm>
              <a:custGeom>
                <a:avLst/>
                <a:gdLst>
                  <a:gd name="T0" fmla="*/ 65 w 107"/>
                  <a:gd name="T1" fmla="*/ 11 h 176"/>
                  <a:gd name="T2" fmla="*/ 71 w 107"/>
                  <a:gd name="T3" fmla="*/ 3 h 176"/>
                  <a:gd name="T4" fmla="*/ 78 w 107"/>
                  <a:gd name="T5" fmla="*/ 3 h 176"/>
                  <a:gd name="T6" fmla="*/ 84 w 107"/>
                  <a:gd name="T7" fmla="*/ 9 h 176"/>
                  <a:gd name="T8" fmla="*/ 90 w 107"/>
                  <a:gd name="T9" fmla="*/ 19 h 176"/>
                  <a:gd name="T10" fmla="*/ 95 w 107"/>
                  <a:gd name="T11" fmla="*/ 26 h 176"/>
                  <a:gd name="T12" fmla="*/ 99 w 107"/>
                  <a:gd name="T13" fmla="*/ 36 h 176"/>
                  <a:gd name="T14" fmla="*/ 103 w 107"/>
                  <a:gd name="T15" fmla="*/ 45 h 176"/>
                  <a:gd name="T16" fmla="*/ 105 w 107"/>
                  <a:gd name="T17" fmla="*/ 57 h 176"/>
                  <a:gd name="T18" fmla="*/ 105 w 107"/>
                  <a:gd name="T19" fmla="*/ 66 h 176"/>
                  <a:gd name="T20" fmla="*/ 105 w 107"/>
                  <a:gd name="T21" fmla="*/ 78 h 176"/>
                  <a:gd name="T22" fmla="*/ 105 w 107"/>
                  <a:gd name="T23" fmla="*/ 87 h 176"/>
                  <a:gd name="T24" fmla="*/ 103 w 107"/>
                  <a:gd name="T25" fmla="*/ 97 h 176"/>
                  <a:gd name="T26" fmla="*/ 99 w 107"/>
                  <a:gd name="T27" fmla="*/ 106 h 176"/>
                  <a:gd name="T28" fmla="*/ 95 w 107"/>
                  <a:gd name="T29" fmla="*/ 116 h 176"/>
                  <a:gd name="T30" fmla="*/ 90 w 107"/>
                  <a:gd name="T31" fmla="*/ 125 h 176"/>
                  <a:gd name="T32" fmla="*/ 84 w 107"/>
                  <a:gd name="T33" fmla="*/ 133 h 176"/>
                  <a:gd name="T34" fmla="*/ 78 w 107"/>
                  <a:gd name="T35" fmla="*/ 142 h 176"/>
                  <a:gd name="T36" fmla="*/ 71 w 107"/>
                  <a:gd name="T37" fmla="*/ 148 h 176"/>
                  <a:gd name="T38" fmla="*/ 63 w 107"/>
                  <a:gd name="T39" fmla="*/ 154 h 176"/>
                  <a:gd name="T40" fmla="*/ 54 w 107"/>
                  <a:gd name="T41" fmla="*/ 161 h 176"/>
                  <a:gd name="T42" fmla="*/ 46 w 107"/>
                  <a:gd name="T43" fmla="*/ 165 h 176"/>
                  <a:gd name="T44" fmla="*/ 36 w 107"/>
                  <a:gd name="T45" fmla="*/ 169 h 176"/>
                  <a:gd name="T46" fmla="*/ 27 w 107"/>
                  <a:gd name="T47" fmla="*/ 173 h 176"/>
                  <a:gd name="T48" fmla="*/ 17 w 107"/>
                  <a:gd name="T49" fmla="*/ 174 h 176"/>
                  <a:gd name="T50" fmla="*/ 6 w 107"/>
                  <a:gd name="T51" fmla="*/ 176 h 176"/>
                  <a:gd name="T52" fmla="*/ 0 w 107"/>
                  <a:gd name="T53" fmla="*/ 176 h 176"/>
                  <a:gd name="T54" fmla="*/ 0 w 107"/>
                  <a:gd name="T55" fmla="*/ 173 h 176"/>
                  <a:gd name="T56" fmla="*/ 0 w 107"/>
                  <a:gd name="T57" fmla="*/ 161 h 176"/>
                  <a:gd name="T58" fmla="*/ 0 w 107"/>
                  <a:gd name="T59" fmla="*/ 155 h 176"/>
                  <a:gd name="T60" fmla="*/ 6 w 107"/>
                  <a:gd name="T61" fmla="*/ 155 h 176"/>
                  <a:gd name="T62" fmla="*/ 14 w 107"/>
                  <a:gd name="T63" fmla="*/ 154 h 176"/>
                  <a:gd name="T64" fmla="*/ 21 w 107"/>
                  <a:gd name="T65" fmla="*/ 152 h 176"/>
                  <a:gd name="T66" fmla="*/ 29 w 107"/>
                  <a:gd name="T67" fmla="*/ 150 h 176"/>
                  <a:gd name="T68" fmla="*/ 40 w 107"/>
                  <a:gd name="T69" fmla="*/ 144 h 176"/>
                  <a:gd name="T70" fmla="*/ 54 w 107"/>
                  <a:gd name="T71" fmla="*/ 136 h 176"/>
                  <a:gd name="T72" fmla="*/ 65 w 107"/>
                  <a:gd name="T73" fmla="*/ 125 h 176"/>
                  <a:gd name="T74" fmla="*/ 75 w 107"/>
                  <a:gd name="T75" fmla="*/ 112 h 176"/>
                  <a:gd name="T76" fmla="*/ 78 w 107"/>
                  <a:gd name="T77" fmla="*/ 100 h 176"/>
                  <a:gd name="T78" fmla="*/ 82 w 107"/>
                  <a:gd name="T79" fmla="*/ 93 h 176"/>
                  <a:gd name="T80" fmla="*/ 84 w 107"/>
                  <a:gd name="T81" fmla="*/ 85 h 176"/>
                  <a:gd name="T82" fmla="*/ 84 w 107"/>
                  <a:gd name="T83" fmla="*/ 76 h 176"/>
                  <a:gd name="T84" fmla="*/ 84 w 107"/>
                  <a:gd name="T85" fmla="*/ 68 h 176"/>
                  <a:gd name="T86" fmla="*/ 84 w 107"/>
                  <a:gd name="T87" fmla="*/ 60 h 176"/>
                  <a:gd name="T88" fmla="*/ 82 w 107"/>
                  <a:gd name="T89" fmla="*/ 53 h 176"/>
                  <a:gd name="T90" fmla="*/ 78 w 107"/>
                  <a:gd name="T91" fmla="*/ 45 h 176"/>
                  <a:gd name="T92" fmla="*/ 75 w 107"/>
                  <a:gd name="T93" fmla="*/ 34 h 176"/>
                  <a:gd name="T94" fmla="*/ 67 w 107"/>
                  <a:gd name="T95" fmla="*/ 22 h 176"/>
                  <a:gd name="T96" fmla="*/ 61 w 107"/>
                  <a:gd name="T97" fmla="*/ 1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7" h="176">
                    <a:moveTo>
                      <a:pt x="61" y="17"/>
                    </a:moveTo>
                    <a:lnTo>
                      <a:pt x="65" y="11"/>
                    </a:lnTo>
                    <a:lnTo>
                      <a:pt x="69" y="7"/>
                    </a:lnTo>
                    <a:lnTo>
                      <a:pt x="71" y="3"/>
                    </a:lnTo>
                    <a:lnTo>
                      <a:pt x="76" y="0"/>
                    </a:lnTo>
                    <a:lnTo>
                      <a:pt x="78" y="3"/>
                    </a:lnTo>
                    <a:lnTo>
                      <a:pt x="82" y="5"/>
                    </a:lnTo>
                    <a:lnTo>
                      <a:pt x="84" y="9"/>
                    </a:lnTo>
                    <a:lnTo>
                      <a:pt x="88" y="15"/>
                    </a:lnTo>
                    <a:lnTo>
                      <a:pt x="90" y="19"/>
                    </a:lnTo>
                    <a:lnTo>
                      <a:pt x="94" y="22"/>
                    </a:lnTo>
                    <a:lnTo>
                      <a:pt x="95" y="26"/>
                    </a:lnTo>
                    <a:lnTo>
                      <a:pt x="97" y="32"/>
                    </a:lnTo>
                    <a:lnTo>
                      <a:pt x="99" y="36"/>
                    </a:lnTo>
                    <a:lnTo>
                      <a:pt x="101" y="41"/>
                    </a:lnTo>
                    <a:lnTo>
                      <a:pt x="103" y="45"/>
                    </a:lnTo>
                    <a:lnTo>
                      <a:pt x="103" y="51"/>
                    </a:lnTo>
                    <a:lnTo>
                      <a:pt x="105" y="57"/>
                    </a:lnTo>
                    <a:lnTo>
                      <a:pt x="105" y="62"/>
                    </a:lnTo>
                    <a:lnTo>
                      <a:pt x="105" y="66"/>
                    </a:lnTo>
                    <a:lnTo>
                      <a:pt x="107" y="74"/>
                    </a:lnTo>
                    <a:lnTo>
                      <a:pt x="105" y="78"/>
                    </a:lnTo>
                    <a:lnTo>
                      <a:pt x="105" y="83"/>
                    </a:lnTo>
                    <a:lnTo>
                      <a:pt x="105" y="87"/>
                    </a:lnTo>
                    <a:lnTo>
                      <a:pt x="103" y="93"/>
                    </a:lnTo>
                    <a:lnTo>
                      <a:pt x="103" y="97"/>
                    </a:lnTo>
                    <a:lnTo>
                      <a:pt x="101" y="102"/>
                    </a:lnTo>
                    <a:lnTo>
                      <a:pt x="99" y="106"/>
                    </a:lnTo>
                    <a:lnTo>
                      <a:pt x="97" y="112"/>
                    </a:lnTo>
                    <a:lnTo>
                      <a:pt x="95" y="116"/>
                    </a:lnTo>
                    <a:lnTo>
                      <a:pt x="94" y="121"/>
                    </a:lnTo>
                    <a:lnTo>
                      <a:pt x="90" y="125"/>
                    </a:lnTo>
                    <a:lnTo>
                      <a:pt x="88" y="131"/>
                    </a:lnTo>
                    <a:lnTo>
                      <a:pt x="84" y="133"/>
                    </a:lnTo>
                    <a:lnTo>
                      <a:pt x="80" y="138"/>
                    </a:lnTo>
                    <a:lnTo>
                      <a:pt x="78" y="142"/>
                    </a:lnTo>
                    <a:lnTo>
                      <a:pt x="75" y="146"/>
                    </a:lnTo>
                    <a:lnTo>
                      <a:pt x="71" y="148"/>
                    </a:lnTo>
                    <a:lnTo>
                      <a:pt x="67" y="152"/>
                    </a:lnTo>
                    <a:lnTo>
                      <a:pt x="63" y="154"/>
                    </a:lnTo>
                    <a:lnTo>
                      <a:pt x="59" y="157"/>
                    </a:lnTo>
                    <a:lnTo>
                      <a:pt x="54" y="161"/>
                    </a:lnTo>
                    <a:lnTo>
                      <a:pt x="50" y="163"/>
                    </a:lnTo>
                    <a:lnTo>
                      <a:pt x="46" y="165"/>
                    </a:lnTo>
                    <a:lnTo>
                      <a:pt x="42" y="169"/>
                    </a:lnTo>
                    <a:lnTo>
                      <a:pt x="36" y="169"/>
                    </a:lnTo>
                    <a:lnTo>
                      <a:pt x="31" y="171"/>
                    </a:lnTo>
                    <a:lnTo>
                      <a:pt x="27" y="173"/>
                    </a:lnTo>
                    <a:lnTo>
                      <a:pt x="21" y="174"/>
                    </a:lnTo>
                    <a:lnTo>
                      <a:pt x="17" y="174"/>
                    </a:lnTo>
                    <a:lnTo>
                      <a:pt x="12" y="174"/>
                    </a:lnTo>
                    <a:lnTo>
                      <a:pt x="6" y="176"/>
                    </a:lnTo>
                    <a:lnTo>
                      <a:pt x="2" y="176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73"/>
                    </a:lnTo>
                    <a:lnTo>
                      <a:pt x="0" y="167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2" y="155"/>
                    </a:lnTo>
                    <a:lnTo>
                      <a:pt x="6" y="155"/>
                    </a:lnTo>
                    <a:lnTo>
                      <a:pt x="10" y="155"/>
                    </a:lnTo>
                    <a:lnTo>
                      <a:pt x="14" y="154"/>
                    </a:lnTo>
                    <a:lnTo>
                      <a:pt x="17" y="154"/>
                    </a:lnTo>
                    <a:lnTo>
                      <a:pt x="21" y="152"/>
                    </a:lnTo>
                    <a:lnTo>
                      <a:pt x="25" y="152"/>
                    </a:lnTo>
                    <a:lnTo>
                      <a:pt x="29" y="150"/>
                    </a:lnTo>
                    <a:lnTo>
                      <a:pt x="33" y="150"/>
                    </a:lnTo>
                    <a:lnTo>
                      <a:pt x="40" y="144"/>
                    </a:lnTo>
                    <a:lnTo>
                      <a:pt x="48" y="140"/>
                    </a:lnTo>
                    <a:lnTo>
                      <a:pt x="54" y="136"/>
                    </a:lnTo>
                    <a:lnTo>
                      <a:pt x="59" y="131"/>
                    </a:lnTo>
                    <a:lnTo>
                      <a:pt x="65" y="125"/>
                    </a:lnTo>
                    <a:lnTo>
                      <a:pt x="71" y="119"/>
                    </a:lnTo>
                    <a:lnTo>
                      <a:pt x="75" y="112"/>
                    </a:lnTo>
                    <a:lnTo>
                      <a:pt x="78" y="104"/>
                    </a:lnTo>
                    <a:lnTo>
                      <a:pt x="78" y="100"/>
                    </a:lnTo>
                    <a:lnTo>
                      <a:pt x="80" y="97"/>
                    </a:lnTo>
                    <a:lnTo>
                      <a:pt x="82" y="93"/>
                    </a:lnTo>
                    <a:lnTo>
                      <a:pt x="82" y="89"/>
                    </a:lnTo>
                    <a:lnTo>
                      <a:pt x="84" y="85"/>
                    </a:lnTo>
                    <a:lnTo>
                      <a:pt x="84" y="79"/>
                    </a:lnTo>
                    <a:lnTo>
                      <a:pt x="84" y="76"/>
                    </a:lnTo>
                    <a:lnTo>
                      <a:pt x="86" y="74"/>
                    </a:lnTo>
                    <a:lnTo>
                      <a:pt x="84" y="68"/>
                    </a:lnTo>
                    <a:lnTo>
                      <a:pt x="84" y="64"/>
                    </a:lnTo>
                    <a:lnTo>
                      <a:pt x="84" y="60"/>
                    </a:lnTo>
                    <a:lnTo>
                      <a:pt x="82" y="57"/>
                    </a:lnTo>
                    <a:lnTo>
                      <a:pt x="82" y="53"/>
                    </a:lnTo>
                    <a:lnTo>
                      <a:pt x="80" y="47"/>
                    </a:lnTo>
                    <a:lnTo>
                      <a:pt x="78" y="45"/>
                    </a:lnTo>
                    <a:lnTo>
                      <a:pt x="78" y="41"/>
                    </a:lnTo>
                    <a:lnTo>
                      <a:pt x="75" y="34"/>
                    </a:lnTo>
                    <a:lnTo>
                      <a:pt x="71" y="28"/>
                    </a:lnTo>
                    <a:lnTo>
                      <a:pt x="67" y="22"/>
                    </a:lnTo>
                    <a:lnTo>
                      <a:pt x="61" y="17"/>
                    </a:lnTo>
                    <a:lnTo>
                      <a:pt x="61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Freeform 240"/>
              <p:cNvSpPr>
                <a:spLocks/>
              </p:cNvSpPr>
              <p:nvPr/>
            </p:nvSpPr>
            <p:spPr bwMode="auto">
              <a:xfrm rot="632126">
                <a:off x="4681269" y="5329105"/>
                <a:ext cx="143300" cy="78811"/>
              </a:xfrm>
              <a:custGeom>
                <a:avLst/>
                <a:gdLst>
                  <a:gd name="T0" fmla="*/ 0 w 40"/>
                  <a:gd name="T1" fmla="*/ 21 h 23"/>
                  <a:gd name="T2" fmla="*/ 0 w 40"/>
                  <a:gd name="T3" fmla="*/ 14 h 23"/>
                  <a:gd name="T4" fmla="*/ 0 w 40"/>
                  <a:gd name="T5" fmla="*/ 10 h 23"/>
                  <a:gd name="T6" fmla="*/ 0 w 40"/>
                  <a:gd name="T7" fmla="*/ 4 h 23"/>
                  <a:gd name="T8" fmla="*/ 0 w 40"/>
                  <a:gd name="T9" fmla="*/ 0 h 23"/>
                  <a:gd name="T10" fmla="*/ 0 w 40"/>
                  <a:gd name="T11" fmla="*/ 0 h 23"/>
                  <a:gd name="T12" fmla="*/ 2 w 40"/>
                  <a:gd name="T13" fmla="*/ 0 h 23"/>
                  <a:gd name="T14" fmla="*/ 6 w 40"/>
                  <a:gd name="T15" fmla="*/ 0 h 23"/>
                  <a:gd name="T16" fmla="*/ 12 w 40"/>
                  <a:gd name="T17" fmla="*/ 0 h 23"/>
                  <a:gd name="T18" fmla="*/ 16 w 40"/>
                  <a:gd name="T19" fmla="*/ 0 h 23"/>
                  <a:gd name="T20" fmla="*/ 21 w 40"/>
                  <a:gd name="T21" fmla="*/ 0 h 23"/>
                  <a:gd name="T22" fmla="*/ 25 w 40"/>
                  <a:gd name="T23" fmla="*/ 2 h 23"/>
                  <a:gd name="T24" fmla="*/ 31 w 40"/>
                  <a:gd name="T25" fmla="*/ 2 h 23"/>
                  <a:gd name="T26" fmla="*/ 35 w 40"/>
                  <a:gd name="T27" fmla="*/ 4 h 23"/>
                  <a:gd name="T28" fmla="*/ 40 w 40"/>
                  <a:gd name="T29" fmla="*/ 8 h 23"/>
                  <a:gd name="T30" fmla="*/ 36 w 40"/>
                  <a:gd name="T31" fmla="*/ 12 h 23"/>
                  <a:gd name="T32" fmla="*/ 33 w 40"/>
                  <a:gd name="T33" fmla="*/ 15 h 23"/>
                  <a:gd name="T34" fmla="*/ 31 w 40"/>
                  <a:gd name="T35" fmla="*/ 19 h 23"/>
                  <a:gd name="T36" fmla="*/ 29 w 40"/>
                  <a:gd name="T37" fmla="*/ 23 h 23"/>
                  <a:gd name="T38" fmla="*/ 21 w 40"/>
                  <a:gd name="T39" fmla="*/ 21 h 23"/>
                  <a:gd name="T40" fmla="*/ 14 w 40"/>
                  <a:gd name="T41" fmla="*/ 21 h 23"/>
                  <a:gd name="T42" fmla="*/ 8 w 40"/>
                  <a:gd name="T43" fmla="*/ 21 h 23"/>
                  <a:gd name="T44" fmla="*/ 2 w 40"/>
                  <a:gd name="T45" fmla="*/ 21 h 23"/>
                  <a:gd name="T46" fmla="*/ 0 w 40"/>
                  <a:gd name="T47" fmla="*/ 21 h 23"/>
                  <a:gd name="T48" fmla="*/ 0 w 40"/>
                  <a:gd name="T49" fmla="*/ 21 h 23"/>
                  <a:gd name="T50" fmla="*/ 0 w 40"/>
                  <a:gd name="T51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23">
                    <a:moveTo>
                      <a:pt x="0" y="21"/>
                    </a:moveTo>
                    <a:lnTo>
                      <a:pt x="0" y="14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31" y="2"/>
                    </a:lnTo>
                    <a:lnTo>
                      <a:pt x="35" y="4"/>
                    </a:lnTo>
                    <a:lnTo>
                      <a:pt x="40" y="8"/>
                    </a:lnTo>
                    <a:lnTo>
                      <a:pt x="36" y="12"/>
                    </a:lnTo>
                    <a:lnTo>
                      <a:pt x="33" y="15"/>
                    </a:lnTo>
                    <a:lnTo>
                      <a:pt x="31" y="19"/>
                    </a:lnTo>
                    <a:lnTo>
                      <a:pt x="29" y="23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8" y="21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5834750" y="4804715"/>
              <a:ext cx="336793" cy="386187"/>
              <a:chOff x="4693509" y="5051971"/>
              <a:chExt cx="537373" cy="616184"/>
            </a:xfrm>
          </p:grpSpPr>
          <p:sp>
            <p:nvSpPr>
              <p:cNvPr id="298" name="Freeform 165"/>
              <p:cNvSpPr>
                <a:spLocks/>
              </p:cNvSpPr>
              <p:nvPr/>
            </p:nvSpPr>
            <p:spPr bwMode="auto">
              <a:xfrm rot="632126">
                <a:off x="4721644" y="5122146"/>
                <a:ext cx="386906" cy="472886"/>
              </a:xfrm>
              <a:custGeom>
                <a:avLst/>
                <a:gdLst>
                  <a:gd name="T0" fmla="*/ 102 w 106"/>
                  <a:gd name="T1" fmla="*/ 3 h 131"/>
                  <a:gd name="T2" fmla="*/ 106 w 106"/>
                  <a:gd name="T3" fmla="*/ 13 h 131"/>
                  <a:gd name="T4" fmla="*/ 104 w 106"/>
                  <a:gd name="T5" fmla="*/ 24 h 131"/>
                  <a:gd name="T6" fmla="*/ 99 w 106"/>
                  <a:gd name="T7" fmla="*/ 36 h 131"/>
                  <a:gd name="T8" fmla="*/ 91 w 106"/>
                  <a:gd name="T9" fmla="*/ 47 h 131"/>
                  <a:gd name="T10" fmla="*/ 82 w 106"/>
                  <a:gd name="T11" fmla="*/ 57 h 131"/>
                  <a:gd name="T12" fmla="*/ 70 w 106"/>
                  <a:gd name="T13" fmla="*/ 68 h 131"/>
                  <a:gd name="T14" fmla="*/ 61 w 106"/>
                  <a:gd name="T15" fmla="*/ 78 h 131"/>
                  <a:gd name="T16" fmla="*/ 55 w 106"/>
                  <a:gd name="T17" fmla="*/ 85 h 131"/>
                  <a:gd name="T18" fmla="*/ 47 w 106"/>
                  <a:gd name="T19" fmla="*/ 93 h 131"/>
                  <a:gd name="T20" fmla="*/ 42 w 106"/>
                  <a:gd name="T21" fmla="*/ 100 h 131"/>
                  <a:gd name="T22" fmla="*/ 38 w 106"/>
                  <a:gd name="T23" fmla="*/ 108 h 131"/>
                  <a:gd name="T24" fmla="*/ 28 w 106"/>
                  <a:gd name="T25" fmla="*/ 119 h 131"/>
                  <a:gd name="T26" fmla="*/ 17 w 106"/>
                  <a:gd name="T27" fmla="*/ 127 h 131"/>
                  <a:gd name="T28" fmla="*/ 9 w 106"/>
                  <a:gd name="T29" fmla="*/ 131 h 131"/>
                  <a:gd name="T30" fmla="*/ 2 w 106"/>
                  <a:gd name="T31" fmla="*/ 125 h 131"/>
                  <a:gd name="T32" fmla="*/ 0 w 106"/>
                  <a:gd name="T33" fmla="*/ 114 h 131"/>
                  <a:gd name="T34" fmla="*/ 4 w 106"/>
                  <a:gd name="T35" fmla="*/ 102 h 131"/>
                  <a:gd name="T36" fmla="*/ 11 w 106"/>
                  <a:gd name="T37" fmla="*/ 93 h 131"/>
                  <a:gd name="T38" fmla="*/ 19 w 106"/>
                  <a:gd name="T39" fmla="*/ 83 h 131"/>
                  <a:gd name="T40" fmla="*/ 28 w 106"/>
                  <a:gd name="T41" fmla="*/ 74 h 131"/>
                  <a:gd name="T42" fmla="*/ 36 w 106"/>
                  <a:gd name="T43" fmla="*/ 62 h 131"/>
                  <a:gd name="T44" fmla="*/ 40 w 106"/>
                  <a:gd name="T45" fmla="*/ 53 h 131"/>
                  <a:gd name="T46" fmla="*/ 45 w 106"/>
                  <a:gd name="T47" fmla="*/ 43 h 131"/>
                  <a:gd name="T48" fmla="*/ 51 w 106"/>
                  <a:gd name="T49" fmla="*/ 36 h 131"/>
                  <a:gd name="T50" fmla="*/ 57 w 106"/>
                  <a:gd name="T51" fmla="*/ 28 h 131"/>
                  <a:gd name="T52" fmla="*/ 66 w 106"/>
                  <a:gd name="T53" fmla="*/ 24 h 131"/>
                  <a:gd name="T54" fmla="*/ 74 w 106"/>
                  <a:gd name="T55" fmla="*/ 19 h 131"/>
                  <a:gd name="T56" fmla="*/ 82 w 106"/>
                  <a:gd name="T57" fmla="*/ 15 h 131"/>
                  <a:gd name="T58" fmla="*/ 87 w 106"/>
                  <a:gd name="T59" fmla="*/ 9 h 131"/>
                  <a:gd name="T60" fmla="*/ 95 w 106"/>
                  <a:gd name="T61" fmla="*/ 3 h 131"/>
                  <a:gd name="T62" fmla="*/ 101 w 106"/>
                  <a:gd name="T6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6" h="131">
                    <a:moveTo>
                      <a:pt x="101" y="0"/>
                    </a:moveTo>
                    <a:lnTo>
                      <a:pt x="102" y="3"/>
                    </a:lnTo>
                    <a:lnTo>
                      <a:pt x="106" y="9"/>
                    </a:lnTo>
                    <a:lnTo>
                      <a:pt x="106" y="13"/>
                    </a:lnTo>
                    <a:lnTo>
                      <a:pt x="106" y="19"/>
                    </a:lnTo>
                    <a:lnTo>
                      <a:pt x="104" y="24"/>
                    </a:lnTo>
                    <a:lnTo>
                      <a:pt x="102" y="30"/>
                    </a:lnTo>
                    <a:lnTo>
                      <a:pt x="99" y="36"/>
                    </a:lnTo>
                    <a:lnTo>
                      <a:pt x="95" y="41"/>
                    </a:lnTo>
                    <a:lnTo>
                      <a:pt x="91" y="47"/>
                    </a:lnTo>
                    <a:lnTo>
                      <a:pt x="85" y="53"/>
                    </a:lnTo>
                    <a:lnTo>
                      <a:pt x="82" y="57"/>
                    </a:lnTo>
                    <a:lnTo>
                      <a:pt x="76" y="62"/>
                    </a:lnTo>
                    <a:lnTo>
                      <a:pt x="70" y="68"/>
                    </a:lnTo>
                    <a:lnTo>
                      <a:pt x="66" y="72"/>
                    </a:lnTo>
                    <a:lnTo>
                      <a:pt x="61" y="78"/>
                    </a:lnTo>
                    <a:lnTo>
                      <a:pt x="59" y="83"/>
                    </a:lnTo>
                    <a:lnTo>
                      <a:pt x="55" y="85"/>
                    </a:lnTo>
                    <a:lnTo>
                      <a:pt x="51" y="87"/>
                    </a:lnTo>
                    <a:lnTo>
                      <a:pt x="47" y="93"/>
                    </a:lnTo>
                    <a:lnTo>
                      <a:pt x="45" y="97"/>
                    </a:lnTo>
                    <a:lnTo>
                      <a:pt x="42" y="100"/>
                    </a:lnTo>
                    <a:lnTo>
                      <a:pt x="40" y="104"/>
                    </a:lnTo>
                    <a:lnTo>
                      <a:pt x="38" y="108"/>
                    </a:lnTo>
                    <a:lnTo>
                      <a:pt x="34" y="112"/>
                    </a:lnTo>
                    <a:lnTo>
                      <a:pt x="28" y="119"/>
                    </a:lnTo>
                    <a:lnTo>
                      <a:pt x="21" y="125"/>
                    </a:lnTo>
                    <a:lnTo>
                      <a:pt x="17" y="127"/>
                    </a:lnTo>
                    <a:lnTo>
                      <a:pt x="13" y="129"/>
                    </a:lnTo>
                    <a:lnTo>
                      <a:pt x="9" y="131"/>
                    </a:lnTo>
                    <a:lnTo>
                      <a:pt x="5" y="131"/>
                    </a:lnTo>
                    <a:lnTo>
                      <a:pt x="2" y="125"/>
                    </a:lnTo>
                    <a:lnTo>
                      <a:pt x="0" y="119"/>
                    </a:lnTo>
                    <a:lnTo>
                      <a:pt x="0" y="114"/>
                    </a:lnTo>
                    <a:lnTo>
                      <a:pt x="2" y="108"/>
                    </a:lnTo>
                    <a:lnTo>
                      <a:pt x="4" y="102"/>
                    </a:lnTo>
                    <a:lnTo>
                      <a:pt x="7" y="98"/>
                    </a:lnTo>
                    <a:lnTo>
                      <a:pt x="11" y="93"/>
                    </a:lnTo>
                    <a:lnTo>
                      <a:pt x="15" y="87"/>
                    </a:lnTo>
                    <a:lnTo>
                      <a:pt x="19" y="83"/>
                    </a:lnTo>
                    <a:lnTo>
                      <a:pt x="24" y="78"/>
                    </a:lnTo>
                    <a:lnTo>
                      <a:pt x="28" y="74"/>
                    </a:lnTo>
                    <a:lnTo>
                      <a:pt x="32" y="68"/>
                    </a:lnTo>
                    <a:lnTo>
                      <a:pt x="36" y="62"/>
                    </a:lnTo>
                    <a:lnTo>
                      <a:pt x="38" y="59"/>
                    </a:lnTo>
                    <a:lnTo>
                      <a:pt x="40" y="53"/>
                    </a:lnTo>
                    <a:lnTo>
                      <a:pt x="42" y="49"/>
                    </a:lnTo>
                    <a:lnTo>
                      <a:pt x="45" y="43"/>
                    </a:lnTo>
                    <a:lnTo>
                      <a:pt x="47" y="40"/>
                    </a:lnTo>
                    <a:lnTo>
                      <a:pt x="51" y="36"/>
                    </a:lnTo>
                    <a:lnTo>
                      <a:pt x="55" y="32"/>
                    </a:lnTo>
                    <a:lnTo>
                      <a:pt x="57" y="28"/>
                    </a:lnTo>
                    <a:lnTo>
                      <a:pt x="61" y="26"/>
                    </a:lnTo>
                    <a:lnTo>
                      <a:pt x="66" y="24"/>
                    </a:lnTo>
                    <a:lnTo>
                      <a:pt x="70" y="22"/>
                    </a:lnTo>
                    <a:lnTo>
                      <a:pt x="74" y="19"/>
                    </a:lnTo>
                    <a:lnTo>
                      <a:pt x="78" y="17"/>
                    </a:lnTo>
                    <a:lnTo>
                      <a:pt x="82" y="15"/>
                    </a:lnTo>
                    <a:lnTo>
                      <a:pt x="85" y="13"/>
                    </a:lnTo>
                    <a:lnTo>
                      <a:pt x="87" y="9"/>
                    </a:lnTo>
                    <a:lnTo>
                      <a:pt x="93" y="5"/>
                    </a:lnTo>
                    <a:lnTo>
                      <a:pt x="95" y="3"/>
                    </a:lnTo>
                    <a:lnTo>
                      <a:pt x="101" y="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Freeform 191"/>
              <p:cNvSpPr>
                <a:spLocks/>
              </p:cNvSpPr>
              <p:nvPr/>
            </p:nvSpPr>
            <p:spPr bwMode="auto">
              <a:xfrm rot="632126">
                <a:off x="4693509" y="5051971"/>
                <a:ext cx="537373" cy="616184"/>
              </a:xfrm>
              <a:custGeom>
                <a:avLst/>
                <a:gdLst>
                  <a:gd name="T0" fmla="*/ 97 w 150"/>
                  <a:gd name="T1" fmla="*/ 0 h 173"/>
                  <a:gd name="T2" fmla="*/ 2 w 150"/>
                  <a:gd name="T3" fmla="*/ 131 h 173"/>
                  <a:gd name="T4" fmla="*/ 0 w 150"/>
                  <a:gd name="T5" fmla="*/ 144 h 173"/>
                  <a:gd name="T6" fmla="*/ 0 w 150"/>
                  <a:gd name="T7" fmla="*/ 154 h 173"/>
                  <a:gd name="T8" fmla="*/ 8 w 150"/>
                  <a:gd name="T9" fmla="*/ 167 h 173"/>
                  <a:gd name="T10" fmla="*/ 17 w 150"/>
                  <a:gd name="T11" fmla="*/ 173 h 173"/>
                  <a:gd name="T12" fmla="*/ 31 w 150"/>
                  <a:gd name="T13" fmla="*/ 171 h 173"/>
                  <a:gd name="T14" fmla="*/ 46 w 150"/>
                  <a:gd name="T15" fmla="*/ 163 h 173"/>
                  <a:gd name="T16" fmla="*/ 150 w 150"/>
                  <a:gd name="T17" fmla="*/ 36 h 173"/>
                  <a:gd name="T18" fmla="*/ 128 w 150"/>
                  <a:gd name="T19" fmla="*/ 25 h 173"/>
                  <a:gd name="T20" fmla="*/ 31 w 150"/>
                  <a:gd name="T21" fmla="*/ 146 h 173"/>
                  <a:gd name="T22" fmla="*/ 23 w 150"/>
                  <a:gd name="T23" fmla="*/ 154 h 173"/>
                  <a:gd name="T24" fmla="*/ 19 w 150"/>
                  <a:gd name="T25" fmla="*/ 152 h 173"/>
                  <a:gd name="T26" fmla="*/ 19 w 150"/>
                  <a:gd name="T27" fmla="*/ 144 h 173"/>
                  <a:gd name="T28" fmla="*/ 23 w 150"/>
                  <a:gd name="T29" fmla="*/ 137 h 173"/>
                  <a:gd name="T30" fmla="*/ 116 w 150"/>
                  <a:gd name="T31" fmla="*/ 19 h 173"/>
                  <a:gd name="T32" fmla="*/ 97 w 150"/>
                  <a:gd name="T33" fmla="*/ 0 h 173"/>
                  <a:gd name="T34" fmla="*/ 97 w 150"/>
                  <a:gd name="T3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0" h="173">
                    <a:moveTo>
                      <a:pt x="97" y="0"/>
                    </a:moveTo>
                    <a:lnTo>
                      <a:pt x="2" y="131"/>
                    </a:lnTo>
                    <a:lnTo>
                      <a:pt x="0" y="144"/>
                    </a:lnTo>
                    <a:lnTo>
                      <a:pt x="0" y="154"/>
                    </a:lnTo>
                    <a:lnTo>
                      <a:pt x="8" y="167"/>
                    </a:lnTo>
                    <a:lnTo>
                      <a:pt x="17" y="173"/>
                    </a:lnTo>
                    <a:lnTo>
                      <a:pt x="31" y="171"/>
                    </a:lnTo>
                    <a:lnTo>
                      <a:pt x="46" y="163"/>
                    </a:lnTo>
                    <a:lnTo>
                      <a:pt x="150" y="36"/>
                    </a:lnTo>
                    <a:lnTo>
                      <a:pt x="128" y="25"/>
                    </a:lnTo>
                    <a:lnTo>
                      <a:pt x="31" y="146"/>
                    </a:lnTo>
                    <a:lnTo>
                      <a:pt x="23" y="154"/>
                    </a:lnTo>
                    <a:lnTo>
                      <a:pt x="19" y="152"/>
                    </a:lnTo>
                    <a:lnTo>
                      <a:pt x="19" y="144"/>
                    </a:lnTo>
                    <a:lnTo>
                      <a:pt x="23" y="137"/>
                    </a:lnTo>
                    <a:lnTo>
                      <a:pt x="116" y="19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236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00528" cy="4521684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그래프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 err="1">
                <a:ea typeface="맑은 고딕" pitchFamily="50" charset="-127"/>
              </a:rPr>
              <a:t>부그래프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subgraph</a:t>
            </a:r>
            <a:r>
              <a:rPr lang="en-US" altLang="ko-KR" dirty="0">
                <a:ea typeface="맑은 고딕" pitchFamily="50" charset="-127"/>
              </a:rPr>
              <a:t>)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dirty="0">
                <a:ea typeface="맑은 고딕" pitchFamily="50" charset="-127"/>
              </a:rPr>
              <a:t>는 다음과 같은 그래프다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dirty="0">
                <a:ea typeface="맑은 고딕" pitchFamily="50" charset="-127"/>
              </a:rPr>
              <a:t>의 정점들은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정점들의 부분집합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dirty="0">
                <a:ea typeface="맑은 고딕" pitchFamily="50" charset="-127"/>
              </a:rPr>
              <a:t>의 간선들은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간선들의 부분집합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>
                <a:ea typeface="맑은 고딕" pitchFamily="50" charset="-127"/>
              </a:rPr>
              <a:t>신장 </a:t>
            </a:r>
            <a:r>
              <a:rPr lang="ko-KR" altLang="en-US" b="1" dirty="0" err="1">
                <a:ea typeface="맑은 고딕" pitchFamily="50" charset="-127"/>
              </a:rPr>
              <a:t>부그래프</a:t>
            </a:r>
            <a:r>
              <a:rPr lang="en-US" altLang="ko-KR" dirty="0">
                <a:ea typeface="맑은 고딕" pitchFamily="50" charset="-127"/>
              </a:rPr>
              <a:t>(spanning subgraph):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모든 정점을 포함하는 </a:t>
            </a:r>
            <a:r>
              <a:rPr lang="ko-KR" altLang="en-US" dirty="0" err="1">
                <a:ea typeface="맑은 고딕" pitchFamily="50" charset="-127"/>
              </a:rPr>
              <a:t>부그래프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5451485" y="3255948"/>
            <a:ext cx="28575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부그래프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076830" y="5738820"/>
            <a:ext cx="36449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신장 부그래프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6"/>
          <p:cNvSpPr>
            <a:spLocks noChangeAspect="1" noChangeArrowheads="1"/>
          </p:cNvSpPr>
          <p:nvPr/>
        </p:nvSpPr>
        <p:spPr bwMode="auto">
          <a:xfrm>
            <a:off x="5357818" y="207167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AutoShape 9"/>
          <p:cNvCxnSpPr>
            <a:cxnSpLocks noChangeAspect="1" noChangeShapeType="1"/>
            <a:stCxn id="11" idx="3"/>
            <a:endCxn id="10" idx="7"/>
          </p:cNvCxnSpPr>
          <p:nvPr/>
        </p:nvCxnSpPr>
        <p:spPr bwMode="auto">
          <a:xfrm flipH="1">
            <a:off x="5668968" y="165892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4" name="AutoShape 10"/>
          <p:cNvCxnSpPr>
            <a:cxnSpLocks noChangeAspect="1" noChangeShapeType="1"/>
            <a:stCxn id="12" idx="1"/>
            <a:endCxn id="10" idx="5"/>
          </p:cNvCxnSpPr>
          <p:nvPr/>
        </p:nvCxnSpPr>
        <p:spPr bwMode="auto">
          <a:xfrm flipH="1" flipV="1">
            <a:off x="5668968" y="2390765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5" name="AutoShape 11"/>
          <p:cNvCxnSpPr>
            <a:cxnSpLocks noChangeAspect="1" noChangeShapeType="1"/>
            <a:stCxn id="12" idx="7"/>
            <a:endCxn id="9" idx="3"/>
          </p:cNvCxnSpPr>
          <p:nvPr/>
        </p:nvCxnSpPr>
        <p:spPr bwMode="auto">
          <a:xfrm flipV="1">
            <a:off x="6400806" y="2390765"/>
            <a:ext cx="474662" cy="458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6" name="AutoShape 12"/>
          <p:cNvCxnSpPr>
            <a:cxnSpLocks noChangeAspect="1" noChangeShapeType="1"/>
            <a:stCxn id="11" idx="5"/>
            <a:endCxn id="9" idx="1"/>
          </p:cNvCxnSpPr>
          <p:nvPr/>
        </p:nvCxnSpPr>
        <p:spPr bwMode="auto">
          <a:xfrm>
            <a:off x="6400806" y="1658928"/>
            <a:ext cx="474662" cy="4587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7" name="AutoShape 13"/>
          <p:cNvCxnSpPr>
            <a:cxnSpLocks noChangeAspect="1" noChangeShapeType="1"/>
            <a:stCxn id="11" idx="4"/>
            <a:endCxn id="12" idx="0"/>
          </p:cNvCxnSpPr>
          <p:nvPr/>
        </p:nvCxnSpPr>
        <p:spPr bwMode="auto">
          <a:xfrm>
            <a:off x="6270631" y="1712903"/>
            <a:ext cx="0" cy="10826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18" name="Oval 14"/>
          <p:cNvSpPr>
            <a:spLocks noChangeAspect="1" noChangeArrowheads="1"/>
          </p:cNvSpPr>
          <p:nvPr/>
        </p:nvSpPr>
        <p:spPr bwMode="auto">
          <a:xfrm>
            <a:off x="8072443" y="207167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AutoShape 15"/>
          <p:cNvCxnSpPr>
            <a:cxnSpLocks noChangeAspect="1" noChangeShapeType="1"/>
            <a:stCxn id="9" idx="6"/>
            <a:endCxn id="18" idx="2"/>
          </p:cNvCxnSpPr>
          <p:nvPr/>
        </p:nvCxnSpPr>
        <p:spPr bwMode="auto">
          <a:xfrm>
            <a:off x="7194556" y="225424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0" name="AutoShape 28"/>
          <p:cNvCxnSpPr>
            <a:cxnSpLocks noChangeAspect="1" noChangeShapeType="1"/>
            <a:stCxn id="12" idx="6"/>
            <a:endCxn id="18" idx="3"/>
          </p:cNvCxnSpPr>
          <p:nvPr/>
        </p:nvCxnSpPr>
        <p:spPr bwMode="auto">
          <a:xfrm flipV="1">
            <a:off x="6464306" y="239394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1" name="AutoShape 29"/>
          <p:cNvCxnSpPr>
            <a:cxnSpLocks noChangeAspect="1" noChangeShapeType="1"/>
            <a:stCxn id="18" idx="1"/>
            <a:endCxn id="11" idx="6"/>
          </p:cNvCxnSpPr>
          <p:nvPr/>
        </p:nvCxnSpPr>
        <p:spPr bwMode="auto">
          <a:xfrm flipH="1" flipV="1">
            <a:off x="6464306" y="152240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6" name="AutoShape 36"/>
          <p:cNvCxnSpPr>
            <a:cxnSpLocks noChangeAspect="1" noChangeShapeType="1"/>
            <a:stCxn id="24" idx="3"/>
            <a:endCxn id="23" idx="7"/>
          </p:cNvCxnSpPr>
          <p:nvPr/>
        </p:nvCxnSpPr>
        <p:spPr bwMode="auto">
          <a:xfrm flipH="1">
            <a:off x="5668968" y="4159258"/>
            <a:ext cx="474662" cy="4587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7" name="AutoShape 37"/>
          <p:cNvCxnSpPr>
            <a:cxnSpLocks noChangeAspect="1" noChangeShapeType="1"/>
            <a:stCxn id="25" idx="1"/>
            <a:endCxn id="23" idx="5"/>
          </p:cNvCxnSpPr>
          <p:nvPr/>
        </p:nvCxnSpPr>
        <p:spPr bwMode="auto">
          <a:xfrm flipH="1" flipV="1">
            <a:off x="5668968" y="4891095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8" name="AutoShape 38"/>
          <p:cNvCxnSpPr>
            <a:cxnSpLocks noChangeAspect="1" noChangeShapeType="1"/>
            <a:stCxn id="25" idx="7"/>
            <a:endCxn id="22" idx="3"/>
          </p:cNvCxnSpPr>
          <p:nvPr/>
        </p:nvCxnSpPr>
        <p:spPr bwMode="auto">
          <a:xfrm flipV="1">
            <a:off x="6400805" y="4891095"/>
            <a:ext cx="474663" cy="458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9" name="AutoShape 39"/>
          <p:cNvCxnSpPr>
            <a:cxnSpLocks noChangeAspect="1" noChangeShapeType="1"/>
            <a:stCxn id="24" idx="5"/>
            <a:endCxn id="22" idx="1"/>
          </p:cNvCxnSpPr>
          <p:nvPr/>
        </p:nvCxnSpPr>
        <p:spPr bwMode="auto">
          <a:xfrm>
            <a:off x="6400805" y="4159258"/>
            <a:ext cx="474663" cy="4587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0" name="AutoShape 40"/>
          <p:cNvCxnSpPr>
            <a:cxnSpLocks noChangeAspect="1" noChangeShapeType="1"/>
            <a:stCxn id="24" idx="4"/>
            <a:endCxn id="25" idx="0"/>
          </p:cNvCxnSpPr>
          <p:nvPr/>
        </p:nvCxnSpPr>
        <p:spPr bwMode="auto">
          <a:xfrm>
            <a:off x="6270630" y="4213233"/>
            <a:ext cx="0" cy="10826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" name="AutoShape 42"/>
          <p:cNvCxnSpPr>
            <a:cxnSpLocks noChangeAspect="1" noChangeShapeType="1"/>
            <a:stCxn id="22" idx="6"/>
            <a:endCxn id="31" idx="2"/>
          </p:cNvCxnSpPr>
          <p:nvPr/>
        </p:nvCxnSpPr>
        <p:spPr bwMode="auto">
          <a:xfrm>
            <a:off x="7194555" y="475457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3" name="AutoShape 43"/>
          <p:cNvCxnSpPr>
            <a:cxnSpLocks noChangeAspect="1" noChangeShapeType="1"/>
            <a:stCxn id="25" idx="6"/>
            <a:endCxn id="31" idx="3"/>
          </p:cNvCxnSpPr>
          <p:nvPr/>
        </p:nvCxnSpPr>
        <p:spPr bwMode="auto">
          <a:xfrm flipV="1">
            <a:off x="6464305" y="489427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4" name="AutoShape 44"/>
          <p:cNvCxnSpPr>
            <a:cxnSpLocks noChangeAspect="1" noChangeShapeType="1"/>
            <a:stCxn id="31" idx="1"/>
            <a:endCxn id="24" idx="6"/>
          </p:cNvCxnSpPr>
          <p:nvPr/>
        </p:nvCxnSpPr>
        <p:spPr bwMode="auto">
          <a:xfrm flipH="1" flipV="1">
            <a:off x="6464305" y="4022733"/>
            <a:ext cx="1660525" cy="5921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9" name="Oval 5"/>
          <p:cNvSpPr>
            <a:spLocks noChangeAspect="1" noChangeArrowheads="1"/>
          </p:cNvSpPr>
          <p:nvPr/>
        </p:nvSpPr>
        <p:spPr bwMode="auto">
          <a:xfrm>
            <a:off x="6821493" y="2071678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Oval 32"/>
          <p:cNvSpPr>
            <a:spLocks noChangeAspect="1" noChangeArrowheads="1"/>
          </p:cNvSpPr>
          <p:nvPr/>
        </p:nvSpPr>
        <p:spPr bwMode="auto">
          <a:xfrm>
            <a:off x="6821493" y="4572008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Oval 7"/>
          <p:cNvSpPr>
            <a:spLocks noChangeAspect="1" noChangeArrowheads="1"/>
          </p:cNvSpPr>
          <p:nvPr/>
        </p:nvSpPr>
        <p:spPr bwMode="auto">
          <a:xfrm>
            <a:off x="6089656" y="1339840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Oval 8"/>
          <p:cNvSpPr>
            <a:spLocks noChangeAspect="1" noChangeArrowheads="1"/>
          </p:cNvSpPr>
          <p:nvPr/>
        </p:nvSpPr>
        <p:spPr bwMode="auto">
          <a:xfrm>
            <a:off x="6089656" y="2803515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Oval 33"/>
          <p:cNvSpPr>
            <a:spLocks noChangeAspect="1" noChangeArrowheads="1"/>
          </p:cNvSpPr>
          <p:nvPr/>
        </p:nvSpPr>
        <p:spPr bwMode="auto">
          <a:xfrm>
            <a:off x="5357818" y="4572008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Oval 34"/>
          <p:cNvSpPr>
            <a:spLocks noChangeAspect="1" noChangeArrowheads="1"/>
          </p:cNvSpPr>
          <p:nvPr/>
        </p:nvSpPr>
        <p:spPr bwMode="auto">
          <a:xfrm>
            <a:off x="6089655" y="3840170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Oval 35"/>
          <p:cNvSpPr>
            <a:spLocks noChangeAspect="1" noChangeArrowheads="1"/>
          </p:cNvSpPr>
          <p:nvPr/>
        </p:nvSpPr>
        <p:spPr bwMode="auto">
          <a:xfrm>
            <a:off x="6089655" y="530384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41"/>
          <p:cNvSpPr>
            <a:spLocks noChangeAspect="1" noChangeArrowheads="1"/>
          </p:cNvSpPr>
          <p:nvPr/>
        </p:nvSpPr>
        <p:spPr bwMode="auto">
          <a:xfrm>
            <a:off x="8072443" y="4572008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7039294" y="220723"/>
            <a:ext cx="1582152" cy="1405739"/>
            <a:chOff x="3922713" y="3101975"/>
            <a:chExt cx="1352550" cy="1201738"/>
          </a:xfrm>
        </p:grpSpPr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3970338" y="3101975"/>
              <a:ext cx="1304925" cy="1042988"/>
            </a:xfrm>
            <a:custGeom>
              <a:avLst/>
              <a:gdLst>
                <a:gd name="T0" fmla="*/ 1 w 1643"/>
                <a:gd name="T1" fmla="*/ 945 h 1314"/>
                <a:gd name="T2" fmla="*/ 9 w 1643"/>
                <a:gd name="T3" fmla="*/ 1013 h 1314"/>
                <a:gd name="T4" fmla="*/ 39 w 1643"/>
                <a:gd name="T5" fmla="*/ 1080 h 1314"/>
                <a:gd name="T6" fmla="*/ 91 w 1643"/>
                <a:gd name="T7" fmla="*/ 1141 h 1314"/>
                <a:gd name="T8" fmla="*/ 161 w 1643"/>
                <a:gd name="T9" fmla="*/ 1194 h 1314"/>
                <a:gd name="T10" fmla="*/ 245 w 1643"/>
                <a:gd name="T11" fmla="*/ 1240 h 1314"/>
                <a:gd name="T12" fmla="*/ 342 w 1643"/>
                <a:gd name="T13" fmla="*/ 1278 h 1314"/>
                <a:gd name="T14" fmla="*/ 448 w 1643"/>
                <a:gd name="T15" fmla="*/ 1302 h 1314"/>
                <a:gd name="T16" fmla="*/ 561 w 1643"/>
                <a:gd name="T17" fmla="*/ 1314 h 1314"/>
                <a:gd name="T18" fmla="*/ 671 w 1643"/>
                <a:gd name="T19" fmla="*/ 1310 h 1314"/>
                <a:gd name="T20" fmla="*/ 781 w 1643"/>
                <a:gd name="T21" fmla="*/ 1295 h 1314"/>
                <a:gd name="T22" fmla="*/ 884 w 1643"/>
                <a:gd name="T23" fmla="*/ 1266 h 1314"/>
                <a:gd name="T24" fmla="*/ 981 w 1643"/>
                <a:gd name="T25" fmla="*/ 1226 h 1314"/>
                <a:gd name="T26" fmla="*/ 1066 w 1643"/>
                <a:gd name="T27" fmla="*/ 1175 h 1314"/>
                <a:gd name="T28" fmla="*/ 1141 w 1643"/>
                <a:gd name="T29" fmla="*/ 1116 h 1314"/>
                <a:gd name="T30" fmla="*/ 1200 w 1643"/>
                <a:gd name="T31" fmla="*/ 1046 h 1314"/>
                <a:gd name="T32" fmla="*/ 1239 w 1643"/>
                <a:gd name="T33" fmla="*/ 966 h 1314"/>
                <a:gd name="T34" fmla="*/ 1260 w 1643"/>
                <a:gd name="T35" fmla="*/ 878 h 1314"/>
                <a:gd name="T36" fmla="*/ 1283 w 1643"/>
                <a:gd name="T37" fmla="*/ 835 h 1314"/>
                <a:gd name="T38" fmla="*/ 1323 w 1643"/>
                <a:gd name="T39" fmla="*/ 829 h 1314"/>
                <a:gd name="T40" fmla="*/ 1369 w 1643"/>
                <a:gd name="T41" fmla="*/ 821 h 1314"/>
                <a:gd name="T42" fmla="*/ 1401 w 1643"/>
                <a:gd name="T43" fmla="*/ 816 h 1314"/>
                <a:gd name="T44" fmla="*/ 1641 w 1643"/>
                <a:gd name="T45" fmla="*/ 175 h 1314"/>
                <a:gd name="T46" fmla="*/ 1643 w 1643"/>
                <a:gd name="T47" fmla="*/ 100 h 1314"/>
                <a:gd name="T48" fmla="*/ 1629 w 1643"/>
                <a:gd name="T49" fmla="*/ 51 h 1314"/>
                <a:gd name="T50" fmla="*/ 1603 w 1643"/>
                <a:gd name="T51" fmla="*/ 19 h 1314"/>
                <a:gd name="T52" fmla="*/ 1572 w 1643"/>
                <a:gd name="T53" fmla="*/ 3 h 1314"/>
                <a:gd name="T54" fmla="*/ 1536 w 1643"/>
                <a:gd name="T55" fmla="*/ 0 h 1314"/>
                <a:gd name="T56" fmla="*/ 1504 w 1643"/>
                <a:gd name="T57" fmla="*/ 3 h 1314"/>
                <a:gd name="T58" fmla="*/ 1475 w 1643"/>
                <a:gd name="T59" fmla="*/ 9 h 1314"/>
                <a:gd name="T60" fmla="*/ 1451 w 1643"/>
                <a:gd name="T61" fmla="*/ 21 h 1314"/>
                <a:gd name="T62" fmla="*/ 1422 w 1643"/>
                <a:gd name="T63" fmla="*/ 38 h 1314"/>
                <a:gd name="T64" fmla="*/ 1390 w 1643"/>
                <a:gd name="T65" fmla="*/ 64 h 1314"/>
                <a:gd name="T66" fmla="*/ 1355 w 1643"/>
                <a:gd name="T67" fmla="*/ 97 h 1314"/>
                <a:gd name="T68" fmla="*/ 1319 w 1643"/>
                <a:gd name="T69" fmla="*/ 138 h 1314"/>
                <a:gd name="T70" fmla="*/ 1287 w 1643"/>
                <a:gd name="T71" fmla="*/ 186 h 1314"/>
                <a:gd name="T72" fmla="*/ 1258 w 1643"/>
                <a:gd name="T73" fmla="*/ 243 h 1314"/>
                <a:gd name="T74" fmla="*/ 1241 w 1643"/>
                <a:gd name="T75" fmla="*/ 304 h 1314"/>
                <a:gd name="T76" fmla="*/ 1238 w 1643"/>
                <a:gd name="T77" fmla="*/ 374 h 1314"/>
                <a:gd name="T78" fmla="*/ 1053 w 1643"/>
                <a:gd name="T79" fmla="*/ 391 h 1314"/>
                <a:gd name="T80" fmla="*/ 1021 w 1643"/>
                <a:gd name="T81" fmla="*/ 376 h 1314"/>
                <a:gd name="T82" fmla="*/ 975 w 1643"/>
                <a:gd name="T83" fmla="*/ 371 h 1314"/>
                <a:gd name="T84" fmla="*/ 945 w 1643"/>
                <a:gd name="T85" fmla="*/ 374 h 1314"/>
                <a:gd name="T86" fmla="*/ 912 w 1643"/>
                <a:gd name="T87" fmla="*/ 384 h 1314"/>
                <a:gd name="T88" fmla="*/ 872 w 1643"/>
                <a:gd name="T89" fmla="*/ 403 h 1314"/>
                <a:gd name="T90" fmla="*/ 825 w 1643"/>
                <a:gd name="T91" fmla="*/ 437 h 1314"/>
                <a:gd name="T92" fmla="*/ 798 w 1643"/>
                <a:gd name="T93" fmla="*/ 460 h 1314"/>
                <a:gd name="T94" fmla="*/ 772 w 1643"/>
                <a:gd name="T95" fmla="*/ 483 h 1314"/>
                <a:gd name="T96" fmla="*/ 739 w 1643"/>
                <a:gd name="T97" fmla="*/ 507 h 1314"/>
                <a:gd name="T98" fmla="*/ 709 w 1643"/>
                <a:gd name="T99" fmla="*/ 534 h 1314"/>
                <a:gd name="T100" fmla="*/ 678 w 1643"/>
                <a:gd name="T101" fmla="*/ 559 h 1314"/>
                <a:gd name="T102" fmla="*/ 623 w 1643"/>
                <a:gd name="T103" fmla="*/ 576 h 1314"/>
                <a:gd name="T104" fmla="*/ 517 w 1643"/>
                <a:gd name="T105" fmla="*/ 585 h 1314"/>
                <a:gd name="T106" fmla="*/ 420 w 1643"/>
                <a:gd name="T107" fmla="*/ 604 h 1314"/>
                <a:gd name="T108" fmla="*/ 330 w 1643"/>
                <a:gd name="T109" fmla="*/ 629 h 1314"/>
                <a:gd name="T110" fmla="*/ 252 w 1643"/>
                <a:gd name="T111" fmla="*/ 660 h 1314"/>
                <a:gd name="T112" fmla="*/ 182 w 1643"/>
                <a:gd name="T113" fmla="*/ 698 h 1314"/>
                <a:gd name="T114" fmla="*/ 123 w 1643"/>
                <a:gd name="T115" fmla="*/ 741 h 1314"/>
                <a:gd name="T116" fmla="*/ 76 w 1643"/>
                <a:gd name="T117" fmla="*/ 787 h 1314"/>
                <a:gd name="T118" fmla="*/ 38 w 1643"/>
                <a:gd name="T119" fmla="*/ 838 h 1314"/>
                <a:gd name="T120" fmla="*/ 15 w 1643"/>
                <a:gd name="T121" fmla="*/ 884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3" h="1314">
                  <a:moveTo>
                    <a:pt x="15" y="884"/>
                  </a:moveTo>
                  <a:lnTo>
                    <a:pt x="11" y="894"/>
                  </a:lnTo>
                  <a:lnTo>
                    <a:pt x="9" y="903"/>
                  </a:lnTo>
                  <a:lnTo>
                    <a:pt x="5" y="914"/>
                  </a:lnTo>
                  <a:lnTo>
                    <a:pt x="3" y="924"/>
                  </a:lnTo>
                  <a:lnTo>
                    <a:pt x="1" y="933"/>
                  </a:lnTo>
                  <a:lnTo>
                    <a:pt x="1" y="945"/>
                  </a:lnTo>
                  <a:lnTo>
                    <a:pt x="0" y="954"/>
                  </a:lnTo>
                  <a:lnTo>
                    <a:pt x="1" y="964"/>
                  </a:lnTo>
                  <a:lnTo>
                    <a:pt x="1" y="973"/>
                  </a:lnTo>
                  <a:lnTo>
                    <a:pt x="1" y="985"/>
                  </a:lnTo>
                  <a:lnTo>
                    <a:pt x="3" y="994"/>
                  </a:lnTo>
                  <a:lnTo>
                    <a:pt x="5" y="1004"/>
                  </a:lnTo>
                  <a:lnTo>
                    <a:pt x="9" y="1013"/>
                  </a:lnTo>
                  <a:lnTo>
                    <a:pt x="11" y="1023"/>
                  </a:lnTo>
                  <a:lnTo>
                    <a:pt x="15" y="1032"/>
                  </a:lnTo>
                  <a:lnTo>
                    <a:pt x="20" y="1042"/>
                  </a:lnTo>
                  <a:lnTo>
                    <a:pt x="24" y="1051"/>
                  </a:lnTo>
                  <a:lnTo>
                    <a:pt x="28" y="1061"/>
                  </a:lnTo>
                  <a:lnTo>
                    <a:pt x="34" y="1070"/>
                  </a:lnTo>
                  <a:lnTo>
                    <a:pt x="39" y="1080"/>
                  </a:lnTo>
                  <a:lnTo>
                    <a:pt x="47" y="1088"/>
                  </a:lnTo>
                  <a:lnTo>
                    <a:pt x="53" y="1097"/>
                  </a:lnTo>
                  <a:lnTo>
                    <a:pt x="60" y="1107"/>
                  </a:lnTo>
                  <a:lnTo>
                    <a:pt x="68" y="1116"/>
                  </a:lnTo>
                  <a:lnTo>
                    <a:pt x="76" y="1124"/>
                  </a:lnTo>
                  <a:lnTo>
                    <a:pt x="83" y="1131"/>
                  </a:lnTo>
                  <a:lnTo>
                    <a:pt x="91" y="1141"/>
                  </a:lnTo>
                  <a:lnTo>
                    <a:pt x="100" y="1148"/>
                  </a:lnTo>
                  <a:lnTo>
                    <a:pt x="110" y="1156"/>
                  </a:lnTo>
                  <a:lnTo>
                    <a:pt x="119" y="1164"/>
                  </a:lnTo>
                  <a:lnTo>
                    <a:pt x="129" y="1173"/>
                  </a:lnTo>
                  <a:lnTo>
                    <a:pt x="140" y="1181"/>
                  </a:lnTo>
                  <a:lnTo>
                    <a:pt x="150" y="1188"/>
                  </a:lnTo>
                  <a:lnTo>
                    <a:pt x="161" y="1194"/>
                  </a:lnTo>
                  <a:lnTo>
                    <a:pt x="173" y="1202"/>
                  </a:lnTo>
                  <a:lnTo>
                    <a:pt x="184" y="1209"/>
                  </a:lnTo>
                  <a:lnTo>
                    <a:pt x="195" y="1215"/>
                  </a:lnTo>
                  <a:lnTo>
                    <a:pt x="209" y="1223"/>
                  </a:lnTo>
                  <a:lnTo>
                    <a:pt x="220" y="1228"/>
                  </a:lnTo>
                  <a:lnTo>
                    <a:pt x="233" y="1236"/>
                  </a:lnTo>
                  <a:lnTo>
                    <a:pt x="245" y="1240"/>
                  </a:lnTo>
                  <a:lnTo>
                    <a:pt x="260" y="1247"/>
                  </a:lnTo>
                  <a:lnTo>
                    <a:pt x="271" y="1253"/>
                  </a:lnTo>
                  <a:lnTo>
                    <a:pt x="285" y="1257"/>
                  </a:lnTo>
                  <a:lnTo>
                    <a:pt x="300" y="1263"/>
                  </a:lnTo>
                  <a:lnTo>
                    <a:pt x="313" y="1268"/>
                  </a:lnTo>
                  <a:lnTo>
                    <a:pt x="329" y="1272"/>
                  </a:lnTo>
                  <a:lnTo>
                    <a:pt x="342" y="1278"/>
                  </a:lnTo>
                  <a:lnTo>
                    <a:pt x="357" y="1282"/>
                  </a:lnTo>
                  <a:lnTo>
                    <a:pt x="370" y="1285"/>
                  </a:lnTo>
                  <a:lnTo>
                    <a:pt x="386" y="1289"/>
                  </a:lnTo>
                  <a:lnTo>
                    <a:pt x="401" y="1293"/>
                  </a:lnTo>
                  <a:lnTo>
                    <a:pt x="416" y="1295"/>
                  </a:lnTo>
                  <a:lnTo>
                    <a:pt x="433" y="1299"/>
                  </a:lnTo>
                  <a:lnTo>
                    <a:pt x="448" y="1302"/>
                  </a:lnTo>
                  <a:lnTo>
                    <a:pt x="464" y="1304"/>
                  </a:lnTo>
                  <a:lnTo>
                    <a:pt x="479" y="1306"/>
                  </a:lnTo>
                  <a:lnTo>
                    <a:pt x="496" y="1308"/>
                  </a:lnTo>
                  <a:lnTo>
                    <a:pt x="511" y="1310"/>
                  </a:lnTo>
                  <a:lnTo>
                    <a:pt x="528" y="1312"/>
                  </a:lnTo>
                  <a:lnTo>
                    <a:pt x="543" y="1312"/>
                  </a:lnTo>
                  <a:lnTo>
                    <a:pt x="561" y="1314"/>
                  </a:lnTo>
                  <a:lnTo>
                    <a:pt x="576" y="1314"/>
                  </a:lnTo>
                  <a:lnTo>
                    <a:pt x="593" y="1314"/>
                  </a:lnTo>
                  <a:lnTo>
                    <a:pt x="610" y="1314"/>
                  </a:lnTo>
                  <a:lnTo>
                    <a:pt x="625" y="1314"/>
                  </a:lnTo>
                  <a:lnTo>
                    <a:pt x="640" y="1312"/>
                  </a:lnTo>
                  <a:lnTo>
                    <a:pt x="656" y="1312"/>
                  </a:lnTo>
                  <a:lnTo>
                    <a:pt x="671" y="1310"/>
                  </a:lnTo>
                  <a:lnTo>
                    <a:pt x="688" y="1308"/>
                  </a:lnTo>
                  <a:lnTo>
                    <a:pt x="703" y="1306"/>
                  </a:lnTo>
                  <a:lnTo>
                    <a:pt x="718" y="1306"/>
                  </a:lnTo>
                  <a:lnTo>
                    <a:pt x="734" y="1302"/>
                  </a:lnTo>
                  <a:lnTo>
                    <a:pt x="749" y="1301"/>
                  </a:lnTo>
                  <a:lnTo>
                    <a:pt x="766" y="1297"/>
                  </a:lnTo>
                  <a:lnTo>
                    <a:pt x="781" y="1295"/>
                  </a:lnTo>
                  <a:lnTo>
                    <a:pt x="796" y="1291"/>
                  </a:lnTo>
                  <a:lnTo>
                    <a:pt x="812" y="1287"/>
                  </a:lnTo>
                  <a:lnTo>
                    <a:pt x="825" y="1283"/>
                  </a:lnTo>
                  <a:lnTo>
                    <a:pt x="842" y="1280"/>
                  </a:lnTo>
                  <a:lnTo>
                    <a:pt x="855" y="1276"/>
                  </a:lnTo>
                  <a:lnTo>
                    <a:pt x="871" y="1272"/>
                  </a:lnTo>
                  <a:lnTo>
                    <a:pt x="884" y="1266"/>
                  </a:lnTo>
                  <a:lnTo>
                    <a:pt x="899" y="1263"/>
                  </a:lnTo>
                  <a:lnTo>
                    <a:pt x="912" y="1257"/>
                  </a:lnTo>
                  <a:lnTo>
                    <a:pt x="928" y="1251"/>
                  </a:lnTo>
                  <a:lnTo>
                    <a:pt x="941" y="1245"/>
                  </a:lnTo>
                  <a:lnTo>
                    <a:pt x="954" y="1240"/>
                  </a:lnTo>
                  <a:lnTo>
                    <a:pt x="968" y="1232"/>
                  </a:lnTo>
                  <a:lnTo>
                    <a:pt x="981" y="1226"/>
                  </a:lnTo>
                  <a:lnTo>
                    <a:pt x="994" y="1221"/>
                  </a:lnTo>
                  <a:lnTo>
                    <a:pt x="1007" y="1213"/>
                  </a:lnTo>
                  <a:lnTo>
                    <a:pt x="1019" y="1205"/>
                  </a:lnTo>
                  <a:lnTo>
                    <a:pt x="1032" y="1200"/>
                  </a:lnTo>
                  <a:lnTo>
                    <a:pt x="1044" y="1192"/>
                  </a:lnTo>
                  <a:lnTo>
                    <a:pt x="1055" y="1185"/>
                  </a:lnTo>
                  <a:lnTo>
                    <a:pt x="1066" y="1175"/>
                  </a:lnTo>
                  <a:lnTo>
                    <a:pt x="1078" y="1167"/>
                  </a:lnTo>
                  <a:lnTo>
                    <a:pt x="1089" y="1160"/>
                  </a:lnTo>
                  <a:lnTo>
                    <a:pt x="1101" y="1152"/>
                  </a:lnTo>
                  <a:lnTo>
                    <a:pt x="1110" y="1143"/>
                  </a:lnTo>
                  <a:lnTo>
                    <a:pt x="1120" y="1133"/>
                  </a:lnTo>
                  <a:lnTo>
                    <a:pt x="1131" y="1124"/>
                  </a:lnTo>
                  <a:lnTo>
                    <a:pt x="1141" y="1116"/>
                  </a:lnTo>
                  <a:lnTo>
                    <a:pt x="1150" y="1105"/>
                  </a:lnTo>
                  <a:lnTo>
                    <a:pt x="1158" y="1095"/>
                  </a:lnTo>
                  <a:lnTo>
                    <a:pt x="1167" y="1086"/>
                  </a:lnTo>
                  <a:lnTo>
                    <a:pt x="1177" y="1076"/>
                  </a:lnTo>
                  <a:lnTo>
                    <a:pt x="1182" y="1065"/>
                  </a:lnTo>
                  <a:lnTo>
                    <a:pt x="1192" y="1055"/>
                  </a:lnTo>
                  <a:lnTo>
                    <a:pt x="1200" y="1046"/>
                  </a:lnTo>
                  <a:lnTo>
                    <a:pt x="1207" y="1034"/>
                  </a:lnTo>
                  <a:lnTo>
                    <a:pt x="1213" y="1023"/>
                  </a:lnTo>
                  <a:lnTo>
                    <a:pt x="1219" y="1011"/>
                  </a:lnTo>
                  <a:lnTo>
                    <a:pt x="1224" y="1000"/>
                  </a:lnTo>
                  <a:lnTo>
                    <a:pt x="1230" y="989"/>
                  </a:lnTo>
                  <a:lnTo>
                    <a:pt x="1236" y="977"/>
                  </a:lnTo>
                  <a:lnTo>
                    <a:pt x="1239" y="966"/>
                  </a:lnTo>
                  <a:lnTo>
                    <a:pt x="1245" y="953"/>
                  </a:lnTo>
                  <a:lnTo>
                    <a:pt x="1249" y="941"/>
                  </a:lnTo>
                  <a:lnTo>
                    <a:pt x="1251" y="928"/>
                  </a:lnTo>
                  <a:lnTo>
                    <a:pt x="1255" y="916"/>
                  </a:lnTo>
                  <a:lnTo>
                    <a:pt x="1257" y="903"/>
                  </a:lnTo>
                  <a:lnTo>
                    <a:pt x="1260" y="892"/>
                  </a:lnTo>
                  <a:lnTo>
                    <a:pt x="1260" y="878"/>
                  </a:lnTo>
                  <a:lnTo>
                    <a:pt x="1264" y="865"/>
                  </a:lnTo>
                  <a:lnTo>
                    <a:pt x="1264" y="852"/>
                  </a:lnTo>
                  <a:lnTo>
                    <a:pt x="1266" y="838"/>
                  </a:lnTo>
                  <a:lnTo>
                    <a:pt x="1270" y="838"/>
                  </a:lnTo>
                  <a:lnTo>
                    <a:pt x="1276" y="836"/>
                  </a:lnTo>
                  <a:lnTo>
                    <a:pt x="1279" y="836"/>
                  </a:lnTo>
                  <a:lnTo>
                    <a:pt x="1283" y="835"/>
                  </a:lnTo>
                  <a:lnTo>
                    <a:pt x="1289" y="835"/>
                  </a:lnTo>
                  <a:lnTo>
                    <a:pt x="1295" y="833"/>
                  </a:lnTo>
                  <a:lnTo>
                    <a:pt x="1298" y="833"/>
                  </a:lnTo>
                  <a:lnTo>
                    <a:pt x="1306" y="831"/>
                  </a:lnTo>
                  <a:lnTo>
                    <a:pt x="1312" y="831"/>
                  </a:lnTo>
                  <a:lnTo>
                    <a:pt x="1317" y="829"/>
                  </a:lnTo>
                  <a:lnTo>
                    <a:pt x="1323" y="829"/>
                  </a:lnTo>
                  <a:lnTo>
                    <a:pt x="1331" y="827"/>
                  </a:lnTo>
                  <a:lnTo>
                    <a:pt x="1336" y="827"/>
                  </a:lnTo>
                  <a:lnTo>
                    <a:pt x="1344" y="827"/>
                  </a:lnTo>
                  <a:lnTo>
                    <a:pt x="1350" y="825"/>
                  </a:lnTo>
                  <a:lnTo>
                    <a:pt x="1355" y="823"/>
                  </a:lnTo>
                  <a:lnTo>
                    <a:pt x="1363" y="823"/>
                  </a:lnTo>
                  <a:lnTo>
                    <a:pt x="1369" y="821"/>
                  </a:lnTo>
                  <a:lnTo>
                    <a:pt x="1374" y="821"/>
                  </a:lnTo>
                  <a:lnTo>
                    <a:pt x="1378" y="819"/>
                  </a:lnTo>
                  <a:lnTo>
                    <a:pt x="1384" y="819"/>
                  </a:lnTo>
                  <a:lnTo>
                    <a:pt x="1390" y="819"/>
                  </a:lnTo>
                  <a:lnTo>
                    <a:pt x="1393" y="817"/>
                  </a:lnTo>
                  <a:lnTo>
                    <a:pt x="1397" y="817"/>
                  </a:lnTo>
                  <a:lnTo>
                    <a:pt x="1401" y="816"/>
                  </a:lnTo>
                  <a:lnTo>
                    <a:pt x="1405" y="816"/>
                  </a:lnTo>
                  <a:lnTo>
                    <a:pt x="1409" y="816"/>
                  </a:lnTo>
                  <a:lnTo>
                    <a:pt x="1411" y="816"/>
                  </a:lnTo>
                  <a:lnTo>
                    <a:pt x="1367" y="275"/>
                  </a:lnTo>
                  <a:lnTo>
                    <a:pt x="1637" y="201"/>
                  </a:lnTo>
                  <a:lnTo>
                    <a:pt x="1639" y="186"/>
                  </a:lnTo>
                  <a:lnTo>
                    <a:pt x="1641" y="175"/>
                  </a:lnTo>
                  <a:lnTo>
                    <a:pt x="1641" y="161"/>
                  </a:lnTo>
                  <a:lnTo>
                    <a:pt x="1643" y="150"/>
                  </a:lnTo>
                  <a:lnTo>
                    <a:pt x="1643" y="138"/>
                  </a:lnTo>
                  <a:lnTo>
                    <a:pt x="1643" y="129"/>
                  </a:lnTo>
                  <a:lnTo>
                    <a:pt x="1643" y="118"/>
                  </a:lnTo>
                  <a:lnTo>
                    <a:pt x="1643" y="110"/>
                  </a:lnTo>
                  <a:lnTo>
                    <a:pt x="1643" y="100"/>
                  </a:lnTo>
                  <a:lnTo>
                    <a:pt x="1641" y="91"/>
                  </a:lnTo>
                  <a:lnTo>
                    <a:pt x="1639" y="83"/>
                  </a:lnTo>
                  <a:lnTo>
                    <a:pt x="1637" y="76"/>
                  </a:lnTo>
                  <a:lnTo>
                    <a:pt x="1635" y="68"/>
                  </a:lnTo>
                  <a:lnTo>
                    <a:pt x="1633" y="62"/>
                  </a:lnTo>
                  <a:lnTo>
                    <a:pt x="1631" y="55"/>
                  </a:lnTo>
                  <a:lnTo>
                    <a:pt x="1629" y="51"/>
                  </a:lnTo>
                  <a:lnTo>
                    <a:pt x="1625" y="43"/>
                  </a:lnTo>
                  <a:lnTo>
                    <a:pt x="1622" y="40"/>
                  </a:lnTo>
                  <a:lnTo>
                    <a:pt x="1618" y="34"/>
                  </a:lnTo>
                  <a:lnTo>
                    <a:pt x="1616" y="30"/>
                  </a:lnTo>
                  <a:lnTo>
                    <a:pt x="1612" y="26"/>
                  </a:lnTo>
                  <a:lnTo>
                    <a:pt x="1606" y="22"/>
                  </a:lnTo>
                  <a:lnTo>
                    <a:pt x="1603" y="19"/>
                  </a:lnTo>
                  <a:lnTo>
                    <a:pt x="1599" y="15"/>
                  </a:lnTo>
                  <a:lnTo>
                    <a:pt x="1595" y="13"/>
                  </a:lnTo>
                  <a:lnTo>
                    <a:pt x="1589" y="11"/>
                  </a:lnTo>
                  <a:lnTo>
                    <a:pt x="1586" y="9"/>
                  </a:lnTo>
                  <a:lnTo>
                    <a:pt x="1582" y="7"/>
                  </a:lnTo>
                  <a:lnTo>
                    <a:pt x="1576" y="5"/>
                  </a:lnTo>
                  <a:lnTo>
                    <a:pt x="1572" y="3"/>
                  </a:lnTo>
                  <a:lnTo>
                    <a:pt x="1567" y="2"/>
                  </a:lnTo>
                  <a:lnTo>
                    <a:pt x="1563" y="2"/>
                  </a:lnTo>
                  <a:lnTo>
                    <a:pt x="1557" y="2"/>
                  </a:lnTo>
                  <a:lnTo>
                    <a:pt x="1553" y="0"/>
                  </a:lnTo>
                  <a:lnTo>
                    <a:pt x="1548" y="0"/>
                  </a:lnTo>
                  <a:lnTo>
                    <a:pt x="1542" y="0"/>
                  </a:lnTo>
                  <a:lnTo>
                    <a:pt x="1536" y="0"/>
                  </a:lnTo>
                  <a:lnTo>
                    <a:pt x="1532" y="0"/>
                  </a:lnTo>
                  <a:lnTo>
                    <a:pt x="1527" y="0"/>
                  </a:lnTo>
                  <a:lnTo>
                    <a:pt x="1523" y="0"/>
                  </a:lnTo>
                  <a:lnTo>
                    <a:pt x="1517" y="0"/>
                  </a:lnTo>
                  <a:lnTo>
                    <a:pt x="1511" y="2"/>
                  </a:lnTo>
                  <a:lnTo>
                    <a:pt x="1508" y="2"/>
                  </a:lnTo>
                  <a:lnTo>
                    <a:pt x="1504" y="3"/>
                  </a:lnTo>
                  <a:lnTo>
                    <a:pt x="1498" y="3"/>
                  </a:lnTo>
                  <a:lnTo>
                    <a:pt x="1494" y="5"/>
                  </a:lnTo>
                  <a:lnTo>
                    <a:pt x="1490" y="5"/>
                  </a:lnTo>
                  <a:lnTo>
                    <a:pt x="1487" y="7"/>
                  </a:lnTo>
                  <a:lnTo>
                    <a:pt x="1483" y="7"/>
                  </a:lnTo>
                  <a:lnTo>
                    <a:pt x="1479" y="9"/>
                  </a:lnTo>
                  <a:lnTo>
                    <a:pt x="1475" y="9"/>
                  </a:lnTo>
                  <a:lnTo>
                    <a:pt x="1471" y="11"/>
                  </a:lnTo>
                  <a:lnTo>
                    <a:pt x="1466" y="13"/>
                  </a:lnTo>
                  <a:lnTo>
                    <a:pt x="1460" y="15"/>
                  </a:lnTo>
                  <a:lnTo>
                    <a:pt x="1456" y="17"/>
                  </a:lnTo>
                  <a:lnTo>
                    <a:pt x="1452" y="19"/>
                  </a:lnTo>
                  <a:lnTo>
                    <a:pt x="1451" y="19"/>
                  </a:lnTo>
                  <a:lnTo>
                    <a:pt x="1451" y="21"/>
                  </a:lnTo>
                  <a:lnTo>
                    <a:pt x="1451" y="21"/>
                  </a:lnTo>
                  <a:lnTo>
                    <a:pt x="1449" y="21"/>
                  </a:lnTo>
                  <a:lnTo>
                    <a:pt x="1445" y="22"/>
                  </a:lnTo>
                  <a:lnTo>
                    <a:pt x="1441" y="26"/>
                  </a:lnTo>
                  <a:lnTo>
                    <a:pt x="1435" y="28"/>
                  </a:lnTo>
                  <a:lnTo>
                    <a:pt x="1430" y="34"/>
                  </a:lnTo>
                  <a:lnTo>
                    <a:pt x="1422" y="38"/>
                  </a:lnTo>
                  <a:lnTo>
                    <a:pt x="1416" y="43"/>
                  </a:lnTo>
                  <a:lnTo>
                    <a:pt x="1411" y="47"/>
                  </a:lnTo>
                  <a:lnTo>
                    <a:pt x="1407" y="51"/>
                  </a:lnTo>
                  <a:lnTo>
                    <a:pt x="1403" y="53"/>
                  </a:lnTo>
                  <a:lnTo>
                    <a:pt x="1399" y="57"/>
                  </a:lnTo>
                  <a:lnTo>
                    <a:pt x="1393" y="61"/>
                  </a:lnTo>
                  <a:lnTo>
                    <a:pt x="1390" y="64"/>
                  </a:lnTo>
                  <a:lnTo>
                    <a:pt x="1384" y="70"/>
                  </a:lnTo>
                  <a:lnTo>
                    <a:pt x="1380" y="74"/>
                  </a:lnTo>
                  <a:lnTo>
                    <a:pt x="1374" y="78"/>
                  </a:lnTo>
                  <a:lnTo>
                    <a:pt x="1371" y="81"/>
                  </a:lnTo>
                  <a:lnTo>
                    <a:pt x="1365" y="87"/>
                  </a:lnTo>
                  <a:lnTo>
                    <a:pt x="1361" y="93"/>
                  </a:lnTo>
                  <a:lnTo>
                    <a:pt x="1355" y="97"/>
                  </a:lnTo>
                  <a:lnTo>
                    <a:pt x="1350" y="102"/>
                  </a:lnTo>
                  <a:lnTo>
                    <a:pt x="1346" y="108"/>
                  </a:lnTo>
                  <a:lnTo>
                    <a:pt x="1340" y="116"/>
                  </a:lnTo>
                  <a:lnTo>
                    <a:pt x="1335" y="119"/>
                  </a:lnTo>
                  <a:lnTo>
                    <a:pt x="1331" y="125"/>
                  </a:lnTo>
                  <a:lnTo>
                    <a:pt x="1325" y="133"/>
                  </a:lnTo>
                  <a:lnTo>
                    <a:pt x="1319" y="138"/>
                  </a:lnTo>
                  <a:lnTo>
                    <a:pt x="1316" y="144"/>
                  </a:lnTo>
                  <a:lnTo>
                    <a:pt x="1310" y="150"/>
                  </a:lnTo>
                  <a:lnTo>
                    <a:pt x="1304" y="158"/>
                  </a:lnTo>
                  <a:lnTo>
                    <a:pt x="1300" y="165"/>
                  </a:lnTo>
                  <a:lnTo>
                    <a:pt x="1295" y="173"/>
                  </a:lnTo>
                  <a:lnTo>
                    <a:pt x="1291" y="178"/>
                  </a:lnTo>
                  <a:lnTo>
                    <a:pt x="1287" y="186"/>
                  </a:lnTo>
                  <a:lnTo>
                    <a:pt x="1283" y="194"/>
                  </a:lnTo>
                  <a:lnTo>
                    <a:pt x="1277" y="201"/>
                  </a:lnTo>
                  <a:lnTo>
                    <a:pt x="1274" y="211"/>
                  </a:lnTo>
                  <a:lnTo>
                    <a:pt x="1270" y="218"/>
                  </a:lnTo>
                  <a:lnTo>
                    <a:pt x="1266" y="226"/>
                  </a:lnTo>
                  <a:lnTo>
                    <a:pt x="1262" y="234"/>
                  </a:lnTo>
                  <a:lnTo>
                    <a:pt x="1258" y="243"/>
                  </a:lnTo>
                  <a:lnTo>
                    <a:pt x="1257" y="251"/>
                  </a:lnTo>
                  <a:lnTo>
                    <a:pt x="1253" y="260"/>
                  </a:lnTo>
                  <a:lnTo>
                    <a:pt x="1251" y="268"/>
                  </a:lnTo>
                  <a:lnTo>
                    <a:pt x="1247" y="277"/>
                  </a:lnTo>
                  <a:lnTo>
                    <a:pt x="1245" y="287"/>
                  </a:lnTo>
                  <a:lnTo>
                    <a:pt x="1245" y="296"/>
                  </a:lnTo>
                  <a:lnTo>
                    <a:pt x="1241" y="304"/>
                  </a:lnTo>
                  <a:lnTo>
                    <a:pt x="1239" y="313"/>
                  </a:lnTo>
                  <a:lnTo>
                    <a:pt x="1239" y="323"/>
                  </a:lnTo>
                  <a:lnTo>
                    <a:pt x="1238" y="334"/>
                  </a:lnTo>
                  <a:lnTo>
                    <a:pt x="1238" y="344"/>
                  </a:lnTo>
                  <a:lnTo>
                    <a:pt x="1238" y="353"/>
                  </a:lnTo>
                  <a:lnTo>
                    <a:pt x="1238" y="363"/>
                  </a:lnTo>
                  <a:lnTo>
                    <a:pt x="1238" y="374"/>
                  </a:lnTo>
                  <a:lnTo>
                    <a:pt x="1072" y="405"/>
                  </a:lnTo>
                  <a:lnTo>
                    <a:pt x="1070" y="403"/>
                  </a:lnTo>
                  <a:lnTo>
                    <a:pt x="1068" y="401"/>
                  </a:lnTo>
                  <a:lnTo>
                    <a:pt x="1064" y="397"/>
                  </a:lnTo>
                  <a:lnTo>
                    <a:pt x="1059" y="395"/>
                  </a:lnTo>
                  <a:lnTo>
                    <a:pt x="1057" y="393"/>
                  </a:lnTo>
                  <a:lnTo>
                    <a:pt x="1053" y="391"/>
                  </a:lnTo>
                  <a:lnTo>
                    <a:pt x="1049" y="388"/>
                  </a:lnTo>
                  <a:lnTo>
                    <a:pt x="1045" y="386"/>
                  </a:lnTo>
                  <a:lnTo>
                    <a:pt x="1042" y="384"/>
                  </a:lnTo>
                  <a:lnTo>
                    <a:pt x="1036" y="382"/>
                  </a:lnTo>
                  <a:lnTo>
                    <a:pt x="1032" y="380"/>
                  </a:lnTo>
                  <a:lnTo>
                    <a:pt x="1026" y="378"/>
                  </a:lnTo>
                  <a:lnTo>
                    <a:pt x="1021" y="376"/>
                  </a:lnTo>
                  <a:lnTo>
                    <a:pt x="1015" y="374"/>
                  </a:lnTo>
                  <a:lnTo>
                    <a:pt x="1009" y="374"/>
                  </a:lnTo>
                  <a:lnTo>
                    <a:pt x="1004" y="372"/>
                  </a:lnTo>
                  <a:lnTo>
                    <a:pt x="996" y="372"/>
                  </a:lnTo>
                  <a:lnTo>
                    <a:pt x="988" y="371"/>
                  </a:lnTo>
                  <a:lnTo>
                    <a:pt x="981" y="371"/>
                  </a:lnTo>
                  <a:lnTo>
                    <a:pt x="975" y="371"/>
                  </a:lnTo>
                  <a:lnTo>
                    <a:pt x="969" y="371"/>
                  </a:lnTo>
                  <a:lnTo>
                    <a:pt x="966" y="371"/>
                  </a:lnTo>
                  <a:lnTo>
                    <a:pt x="962" y="371"/>
                  </a:lnTo>
                  <a:lnTo>
                    <a:pt x="958" y="372"/>
                  </a:lnTo>
                  <a:lnTo>
                    <a:pt x="952" y="372"/>
                  </a:lnTo>
                  <a:lnTo>
                    <a:pt x="948" y="372"/>
                  </a:lnTo>
                  <a:lnTo>
                    <a:pt x="945" y="374"/>
                  </a:lnTo>
                  <a:lnTo>
                    <a:pt x="941" y="374"/>
                  </a:lnTo>
                  <a:lnTo>
                    <a:pt x="935" y="376"/>
                  </a:lnTo>
                  <a:lnTo>
                    <a:pt x="931" y="376"/>
                  </a:lnTo>
                  <a:lnTo>
                    <a:pt x="926" y="378"/>
                  </a:lnTo>
                  <a:lnTo>
                    <a:pt x="922" y="380"/>
                  </a:lnTo>
                  <a:lnTo>
                    <a:pt x="916" y="382"/>
                  </a:lnTo>
                  <a:lnTo>
                    <a:pt x="912" y="384"/>
                  </a:lnTo>
                  <a:lnTo>
                    <a:pt x="907" y="386"/>
                  </a:lnTo>
                  <a:lnTo>
                    <a:pt x="903" y="388"/>
                  </a:lnTo>
                  <a:lnTo>
                    <a:pt x="897" y="390"/>
                  </a:lnTo>
                  <a:lnTo>
                    <a:pt x="891" y="391"/>
                  </a:lnTo>
                  <a:lnTo>
                    <a:pt x="886" y="395"/>
                  </a:lnTo>
                  <a:lnTo>
                    <a:pt x="880" y="399"/>
                  </a:lnTo>
                  <a:lnTo>
                    <a:pt x="872" y="403"/>
                  </a:lnTo>
                  <a:lnTo>
                    <a:pt x="867" y="407"/>
                  </a:lnTo>
                  <a:lnTo>
                    <a:pt x="861" y="410"/>
                  </a:lnTo>
                  <a:lnTo>
                    <a:pt x="853" y="416"/>
                  </a:lnTo>
                  <a:lnTo>
                    <a:pt x="846" y="420"/>
                  </a:lnTo>
                  <a:lnTo>
                    <a:pt x="840" y="426"/>
                  </a:lnTo>
                  <a:lnTo>
                    <a:pt x="832" y="431"/>
                  </a:lnTo>
                  <a:lnTo>
                    <a:pt x="825" y="437"/>
                  </a:lnTo>
                  <a:lnTo>
                    <a:pt x="821" y="441"/>
                  </a:lnTo>
                  <a:lnTo>
                    <a:pt x="817" y="443"/>
                  </a:lnTo>
                  <a:lnTo>
                    <a:pt x="813" y="447"/>
                  </a:lnTo>
                  <a:lnTo>
                    <a:pt x="812" y="450"/>
                  </a:lnTo>
                  <a:lnTo>
                    <a:pt x="806" y="452"/>
                  </a:lnTo>
                  <a:lnTo>
                    <a:pt x="804" y="456"/>
                  </a:lnTo>
                  <a:lnTo>
                    <a:pt x="798" y="460"/>
                  </a:lnTo>
                  <a:lnTo>
                    <a:pt x="796" y="464"/>
                  </a:lnTo>
                  <a:lnTo>
                    <a:pt x="791" y="466"/>
                  </a:lnTo>
                  <a:lnTo>
                    <a:pt x="787" y="469"/>
                  </a:lnTo>
                  <a:lnTo>
                    <a:pt x="783" y="473"/>
                  </a:lnTo>
                  <a:lnTo>
                    <a:pt x="779" y="477"/>
                  </a:lnTo>
                  <a:lnTo>
                    <a:pt x="775" y="479"/>
                  </a:lnTo>
                  <a:lnTo>
                    <a:pt x="772" y="483"/>
                  </a:lnTo>
                  <a:lnTo>
                    <a:pt x="766" y="487"/>
                  </a:lnTo>
                  <a:lnTo>
                    <a:pt x="762" y="490"/>
                  </a:lnTo>
                  <a:lnTo>
                    <a:pt x="758" y="494"/>
                  </a:lnTo>
                  <a:lnTo>
                    <a:pt x="755" y="498"/>
                  </a:lnTo>
                  <a:lnTo>
                    <a:pt x="749" y="500"/>
                  </a:lnTo>
                  <a:lnTo>
                    <a:pt x="745" y="506"/>
                  </a:lnTo>
                  <a:lnTo>
                    <a:pt x="739" y="507"/>
                  </a:lnTo>
                  <a:lnTo>
                    <a:pt x="736" y="511"/>
                  </a:lnTo>
                  <a:lnTo>
                    <a:pt x="732" y="515"/>
                  </a:lnTo>
                  <a:lnTo>
                    <a:pt x="728" y="519"/>
                  </a:lnTo>
                  <a:lnTo>
                    <a:pt x="724" y="523"/>
                  </a:lnTo>
                  <a:lnTo>
                    <a:pt x="718" y="526"/>
                  </a:lnTo>
                  <a:lnTo>
                    <a:pt x="715" y="528"/>
                  </a:lnTo>
                  <a:lnTo>
                    <a:pt x="709" y="534"/>
                  </a:lnTo>
                  <a:lnTo>
                    <a:pt x="705" y="536"/>
                  </a:lnTo>
                  <a:lnTo>
                    <a:pt x="701" y="542"/>
                  </a:lnTo>
                  <a:lnTo>
                    <a:pt x="696" y="544"/>
                  </a:lnTo>
                  <a:lnTo>
                    <a:pt x="692" y="547"/>
                  </a:lnTo>
                  <a:lnTo>
                    <a:pt x="688" y="551"/>
                  </a:lnTo>
                  <a:lnTo>
                    <a:pt x="682" y="555"/>
                  </a:lnTo>
                  <a:lnTo>
                    <a:pt x="678" y="559"/>
                  </a:lnTo>
                  <a:lnTo>
                    <a:pt x="675" y="563"/>
                  </a:lnTo>
                  <a:lnTo>
                    <a:pt x="669" y="566"/>
                  </a:lnTo>
                  <a:lnTo>
                    <a:pt x="665" y="570"/>
                  </a:lnTo>
                  <a:lnTo>
                    <a:pt x="659" y="572"/>
                  </a:lnTo>
                  <a:lnTo>
                    <a:pt x="656" y="576"/>
                  </a:lnTo>
                  <a:lnTo>
                    <a:pt x="640" y="576"/>
                  </a:lnTo>
                  <a:lnTo>
                    <a:pt x="623" y="576"/>
                  </a:lnTo>
                  <a:lnTo>
                    <a:pt x="608" y="578"/>
                  </a:lnTo>
                  <a:lnTo>
                    <a:pt x="593" y="580"/>
                  </a:lnTo>
                  <a:lnTo>
                    <a:pt x="576" y="580"/>
                  </a:lnTo>
                  <a:lnTo>
                    <a:pt x="561" y="582"/>
                  </a:lnTo>
                  <a:lnTo>
                    <a:pt x="545" y="584"/>
                  </a:lnTo>
                  <a:lnTo>
                    <a:pt x="532" y="585"/>
                  </a:lnTo>
                  <a:lnTo>
                    <a:pt x="517" y="585"/>
                  </a:lnTo>
                  <a:lnTo>
                    <a:pt x="502" y="589"/>
                  </a:lnTo>
                  <a:lnTo>
                    <a:pt x="488" y="591"/>
                  </a:lnTo>
                  <a:lnTo>
                    <a:pt x="475" y="593"/>
                  </a:lnTo>
                  <a:lnTo>
                    <a:pt x="460" y="595"/>
                  </a:lnTo>
                  <a:lnTo>
                    <a:pt x="446" y="599"/>
                  </a:lnTo>
                  <a:lnTo>
                    <a:pt x="433" y="601"/>
                  </a:lnTo>
                  <a:lnTo>
                    <a:pt x="420" y="604"/>
                  </a:lnTo>
                  <a:lnTo>
                    <a:pt x="407" y="608"/>
                  </a:lnTo>
                  <a:lnTo>
                    <a:pt x="393" y="610"/>
                  </a:lnTo>
                  <a:lnTo>
                    <a:pt x="380" y="614"/>
                  </a:lnTo>
                  <a:lnTo>
                    <a:pt x="368" y="618"/>
                  </a:lnTo>
                  <a:lnTo>
                    <a:pt x="355" y="622"/>
                  </a:lnTo>
                  <a:lnTo>
                    <a:pt x="342" y="625"/>
                  </a:lnTo>
                  <a:lnTo>
                    <a:pt x="330" y="629"/>
                  </a:lnTo>
                  <a:lnTo>
                    <a:pt x="319" y="633"/>
                  </a:lnTo>
                  <a:lnTo>
                    <a:pt x="306" y="637"/>
                  </a:lnTo>
                  <a:lnTo>
                    <a:pt x="294" y="641"/>
                  </a:lnTo>
                  <a:lnTo>
                    <a:pt x="283" y="646"/>
                  </a:lnTo>
                  <a:lnTo>
                    <a:pt x="273" y="650"/>
                  </a:lnTo>
                  <a:lnTo>
                    <a:pt x="262" y="656"/>
                  </a:lnTo>
                  <a:lnTo>
                    <a:pt x="252" y="660"/>
                  </a:lnTo>
                  <a:lnTo>
                    <a:pt x="241" y="665"/>
                  </a:lnTo>
                  <a:lnTo>
                    <a:pt x="232" y="671"/>
                  </a:lnTo>
                  <a:lnTo>
                    <a:pt x="220" y="677"/>
                  </a:lnTo>
                  <a:lnTo>
                    <a:pt x="211" y="681"/>
                  </a:lnTo>
                  <a:lnTo>
                    <a:pt x="201" y="686"/>
                  </a:lnTo>
                  <a:lnTo>
                    <a:pt x="192" y="692"/>
                  </a:lnTo>
                  <a:lnTo>
                    <a:pt x="182" y="698"/>
                  </a:lnTo>
                  <a:lnTo>
                    <a:pt x="173" y="703"/>
                  </a:lnTo>
                  <a:lnTo>
                    <a:pt x="163" y="709"/>
                  </a:lnTo>
                  <a:lnTo>
                    <a:pt x="155" y="717"/>
                  </a:lnTo>
                  <a:lnTo>
                    <a:pt x="146" y="722"/>
                  </a:lnTo>
                  <a:lnTo>
                    <a:pt x="138" y="728"/>
                  </a:lnTo>
                  <a:lnTo>
                    <a:pt x="131" y="734"/>
                  </a:lnTo>
                  <a:lnTo>
                    <a:pt x="123" y="741"/>
                  </a:lnTo>
                  <a:lnTo>
                    <a:pt x="116" y="747"/>
                  </a:lnTo>
                  <a:lnTo>
                    <a:pt x="108" y="753"/>
                  </a:lnTo>
                  <a:lnTo>
                    <a:pt x="100" y="760"/>
                  </a:lnTo>
                  <a:lnTo>
                    <a:pt x="95" y="768"/>
                  </a:lnTo>
                  <a:lnTo>
                    <a:pt x="87" y="774"/>
                  </a:lnTo>
                  <a:lnTo>
                    <a:pt x="81" y="781"/>
                  </a:lnTo>
                  <a:lnTo>
                    <a:pt x="76" y="787"/>
                  </a:lnTo>
                  <a:lnTo>
                    <a:pt x="68" y="795"/>
                  </a:lnTo>
                  <a:lnTo>
                    <a:pt x="62" y="802"/>
                  </a:lnTo>
                  <a:lnTo>
                    <a:pt x="57" y="810"/>
                  </a:lnTo>
                  <a:lnTo>
                    <a:pt x="51" y="816"/>
                  </a:lnTo>
                  <a:lnTo>
                    <a:pt x="47" y="823"/>
                  </a:lnTo>
                  <a:lnTo>
                    <a:pt x="41" y="831"/>
                  </a:lnTo>
                  <a:lnTo>
                    <a:pt x="38" y="838"/>
                  </a:lnTo>
                  <a:lnTo>
                    <a:pt x="34" y="846"/>
                  </a:lnTo>
                  <a:lnTo>
                    <a:pt x="30" y="854"/>
                  </a:lnTo>
                  <a:lnTo>
                    <a:pt x="24" y="861"/>
                  </a:lnTo>
                  <a:lnTo>
                    <a:pt x="22" y="869"/>
                  </a:lnTo>
                  <a:lnTo>
                    <a:pt x="19" y="876"/>
                  </a:lnTo>
                  <a:lnTo>
                    <a:pt x="15" y="884"/>
                  </a:lnTo>
                  <a:lnTo>
                    <a:pt x="15" y="8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4040188" y="3595688"/>
              <a:ext cx="887413" cy="503238"/>
            </a:xfrm>
            <a:custGeom>
              <a:avLst/>
              <a:gdLst>
                <a:gd name="T0" fmla="*/ 597 w 1118"/>
                <a:gd name="T1" fmla="*/ 633 h 635"/>
                <a:gd name="T2" fmla="*/ 668 w 1118"/>
                <a:gd name="T3" fmla="*/ 625 h 635"/>
                <a:gd name="T4" fmla="*/ 736 w 1118"/>
                <a:gd name="T5" fmla="*/ 616 h 635"/>
                <a:gd name="T6" fmla="*/ 801 w 1118"/>
                <a:gd name="T7" fmla="*/ 599 h 635"/>
                <a:gd name="T8" fmla="*/ 861 w 1118"/>
                <a:gd name="T9" fmla="*/ 580 h 635"/>
                <a:gd name="T10" fmla="*/ 915 w 1118"/>
                <a:gd name="T11" fmla="*/ 555 h 635"/>
                <a:gd name="T12" fmla="*/ 966 w 1118"/>
                <a:gd name="T13" fmla="*/ 528 h 635"/>
                <a:gd name="T14" fmla="*/ 1010 w 1118"/>
                <a:gd name="T15" fmla="*/ 498 h 635"/>
                <a:gd name="T16" fmla="*/ 1048 w 1118"/>
                <a:gd name="T17" fmla="*/ 466 h 635"/>
                <a:gd name="T18" fmla="*/ 1076 w 1118"/>
                <a:gd name="T19" fmla="*/ 431 h 635"/>
                <a:gd name="T20" fmla="*/ 1099 w 1118"/>
                <a:gd name="T21" fmla="*/ 393 h 635"/>
                <a:gd name="T22" fmla="*/ 1113 w 1118"/>
                <a:gd name="T23" fmla="*/ 355 h 635"/>
                <a:gd name="T24" fmla="*/ 1118 w 1118"/>
                <a:gd name="T25" fmla="*/ 315 h 635"/>
                <a:gd name="T26" fmla="*/ 1113 w 1118"/>
                <a:gd name="T27" fmla="*/ 275 h 635"/>
                <a:gd name="T28" fmla="*/ 1099 w 1118"/>
                <a:gd name="T29" fmla="*/ 237 h 635"/>
                <a:gd name="T30" fmla="*/ 1078 w 1118"/>
                <a:gd name="T31" fmla="*/ 199 h 635"/>
                <a:gd name="T32" fmla="*/ 1050 w 1118"/>
                <a:gd name="T33" fmla="*/ 165 h 635"/>
                <a:gd name="T34" fmla="*/ 1014 w 1118"/>
                <a:gd name="T35" fmla="*/ 133 h 635"/>
                <a:gd name="T36" fmla="*/ 972 w 1118"/>
                <a:gd name="T37" fmla="*/ 102 h 635"/>
                <a:gd name="T38" fmla="*/ 924 w 1118"/>
                <a:gd name="T39" fmla="*/ 76 h 635"/>
                <a:gd name="T40" fmla="*/ 871 w 1118"/>
                <a:gd name="T41" fmla="*/ 53 h 635"/>
                <a:gd name="T42" fmla="*/ 814 w 1118"/>
                <a:gd name="T43" fmla="*/ 34 h 635"/>
                <a:gd name="T44" fmla="*/ 753 w 1118"/>
                <a:gd name="T45" fmla="*/ 19 h 635"/>
                <a:gd name="T46" fmla="*/ 688 w 1118"/>
                <a:gd name="T47" fmla="*/ 7 h 635"/>
                <a:gd name="T48" fmla="*/ 624 w 1118"/>
                <a:gd name="T49" fmla="*/ 1 h 635"/>
                <a:gd name="T50" fmla="*/ 555 w 1118"/>
                <a:gd name="T51" fmla="*/ 0 h 635"/>
                <a:gd name="T52" fmla="*/ 485 w 1118"/>
                <a:gd name="T53" fmla="*/ 1 h 635"/>
                <a:gd name="T54" fmla="*/ 418 w 1118"/>
                <a:gd name="T55" fmla="*/ 9 h 635"/>
                <a:gd name="T56" fmla="*/ 356 w 1118"/>
                <a:gd name="T57" fmla="*/ 22 h 635"/>
                <a:gd name="T58" fmla="*/ 293 w 1118"/>
                <a:gd name="T59" fmla="*/ 38 h 635"/>
                <a:gd name="T60" fmla="*/ 236 w 1118"/>
                <a:gd name="T61" fmla="*/ 59 h 635"/>
                <a:gd name="T62" fmla="*/ 184 w 1118"/>
                <a:gd name="T63" fmla="*/ 81 h 635"/>
                <a:gd name="T64" fmla="*/ 137 w 1118"/>
                <a:gd name="T65" fmla="*/ 110 h 635"/>
                <a:gd name="T66" fmla="*/ 95 w 1118"/>
                <a:gd name="T67" fmla="*/ 138 h 635"/>
                <a:gd name="T68" fmla="*/ 59 w 1118"/>
                <a:gd name="T69" fmla="*/ 171 h 635"/>
                <a:gd name="T70" fmla="*/ 30 w 1118"/>
                <a:gd name="T71" fmla="*/ 207 h 635"/>
                <a:gd name="T72" fmla="*/ 13 w 1118"/>
                <a:gd name="T73" fmla="*/ 243 h 635"/>
                <a:gd name="T74" fmla="*/ 2 w 1118"/>
                <a:gd name="T75" fmla="*/ 283 h 635"/>
                <a:gd name="T76" fmla="*/ 0 w 1118"/>
                <a:gd name="T77" fmla="*/ 323 h 635"/>
                <a:gd name="T78" fmla="*/ 8 w 1118"/>
                <a:gd name="T79" fmla="*/ 361 h 635"/>
                <a:gd name="T80" fmla="*/ 23 w 1118"/>
                <a:gd name="T81" fmla="*/ 399 h 635"/>
                <a:gd name="T82" fmla="*/ 44 w 1118"/>
                <a:gd name="T83" fmla="*/ 437 h 635"/>
                <a:gd name="T84" fmla="*/ 72 w 1118"/>
                <a:gd name="T85" fmla="*/ 471 h 635"/>
                <a:gd name="T86" fmla="*/ 108 w 1118"/>
                <a:gd name="T87" fmla="*/ 504 h 635"/>
                <a:gd name="T88" fmla="*/ 150 w 1118"/>
                <a:gd name="T89" fmla="*/ 534 h 635"/>
                <a:gd name="T90" fmla="*/ 196 w 1118"/>
                <a:gd name="T91" fmla="*/ 559 h 635"/>
                <a:gd name="T92" fmla="*/ 249 w 1118"/>
                <a:gd name="T93" fmla="*/ 582 h 635"/>
                <a:gd name="T94" fmla="*/ 308 w 1118"/>
                <a:gd name="T95" fmla="*/ 601 h 635"/>
                <a:gd name="T96" fmla="*/ 369 w 1118"/>
                <a:gd name="T97" fmla="*/ 618 h 635"/>
                <a:gd name="T98" fmla="*/ 437 w 1118"/>
                <a:gd name="T99" fmla="*/ 627 h 635"/>
                <a:gd name="T100" fmla="*/ 508 w 1118"/>
                <a:gd name="T101" fmla="*/ 633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18" h="635">
                  <a:moveTo>
                    <a:pt x="538" y="635"/>
                  </a:moveTo>
                  <a:lnTo>
                    <a:pt x="552" y="633"/>
                  </a:lnTo>
                  <a:lnTo>
                    <a:pt x="567" y="633"/>
                  </a:lnTo>
                  <a:lnTo>
                    <a:pt x="582" y="633"/>
                  </a:lnTo>
                  <a:lnTo>
                    <a:pt x="597" y="633"/>
                  </a:lnTo>
                  <a:lnTo>
                    <a:pt x="610" y="631"/>
                  </a:lnTo>
                  <a:lnTo>
                    <a:pt x="626" y="631"/>
                  </a:lnTo>
                  <a:lnTo>
                    <a:pt x="639" y="629"/>
                  </a:lnTo>
                  <a:lnTo>
                    <a:pt x="654" y="627"/>
                  </a:lnTo>
                  <a:lnTo>
                    <a:pt x="668" y="625"/>
                  </a:lnTo>
                  <a:lnTo>
                    <a:pt x="681" y="623"/>
                  </a:lnTo>
                  <a:lnTo>
                    <a:pt x="694" y="622"/>
                  </a:lnTo>
                  <a:lnTo>
                    <a:pt x="709" y="620"/>
                  </a:lnTo>
                  <a:lnTo>
                    <a:pt x="721" y="618"/>
                  </a:lnTo>
                  <a:lnTo>
                    <a:pt x="736" y="616"/>
                  </a:lnTo>
                  <a:lnTo>
                    <a:pt x="749" y="612"/>
                  </a:lnTo>
                  <a:lnTo>
                    <a:pt x="763" y="610"/>
                  </a:lnTo>
                  <a:lnTo>
                    <a:pt x="774" y="606"/>
                  </a:lnTo>
                  <a:lnTo>
                    <a:pt x="787" y="602"/>
                  </a:lnTo>
                  <a:lnTo>
                    <a:pt x="801" y="599"/>
                  </a:lnTo>
                  <a:lnTo>
                    <a:pt x="812" y="595"/>
                  </a:lnTo>
                  <a:lnTo>
                    <a:pt x="823" y="591"/>
                  </a:lnTo>
                  <a:lnTo>
                    <a:pt x="837" y="587"/>
                  </a:lnTo>
                  <a:lnTo>
                    <a:pt x="848" y="583"/>
                  </a:lnTo>
                  <a:lnTo>
                    <a:pt x="861" y="580"/>
                  </a:lnTo>
                  <a:lnTo>
                    <a:pt x="871" y="576"/>
                  </a:lnTo>
                  <a:lnTo>
                    <a:pt x="882" y="570"/>
                  </a:lnTo>
                  <a:lnTo>
                    <a:pt x="894" y="566"/>
                  </a:lnTo>
                  <a:lnTo>
                    <a:pt x="905" y="561"/>
                  </a:lnTo>
                  <a:lnTo>
                    <a:pt x="915" y="555"/>
                  </a:lnTo>
                  <a:lnTo>
                    <a:pt x="926" y="551"/>
                  </a:lnTo>
                  <a:lnTo>
                    <a:pt x="936" y="545"/>
                  </a:lnTo>
                  <a:lnTo>
                    <a:pt x="947" y="540"/>
                  </a:lnTo>
                  <a:lnTo>
                    <a:pt x="957" y="534"/>
                  </a:lnTo>
                  <a:lnTo>
                    <a:pt x="966" y="528"/>
                  </a:lnTo>
                  <a:lnTo>
                    <a:pt x="976" y="523"/>
                  </a:lnTo>
                  <a:lnTo>
                    <a:pt x="985" y="517"/>
                  </a:lnTo>
                  <a:lnTo>
                    <a:pt x="993" y="511"/>
                  </a:lnTo>
                  <a:lnTo>
                    <a:pt x="1000" y="504"/>
                  </a:lnTo>
                  <a:lnTo>
                    <a:pt x="1010" y="498"/>
                  </a:lnTo>
                  <a:lnTo>
                    <a:pt x="1017" y="492"/>
                  </a:lnTo>
                  <a:lnTo>
                    <a:pt x="1025" y="485"/>
                  </a:lnTo>
                  <a:lnTo>
                    <a:pt x="1033" y="479"/>
                  </a:lnTo>
                  <a:lnTo>
                    <a:pt x="1040" y="471"/>
                  </a:lnTo>
                  <a:lnTo>
                    <a:pt x="1048" y="466"/>
                  </a:lnTo>
                  <a:lnTo>
                    <a:pt x="1054" y="458"/>
                  </a:lnTo>
                  <a:lnTo>
                    <a:pt x="1059" y="452"/>
                  </a:lnTo>
                  <a:lnTo>
                    <a:pt x="1067" y="445"/>
                  </a:lnTo>
                  <a:lnTo>
                    <a:pt x="1073" y="439"/>
                  </a:lnTo>
                  <a:lnTo>
                    <a:pt x="1076" y="431"/>
                  </a:lnTo>
                  <a:lnTo>
                    <a:pt x="1082" y="424"/>
                  </a:lnTo>
                  <a:lnTo>
                    <a:pt x="1086" y="416"/>
                  </a:lnTo>
                  <a:lnTo>
                    <a:pt x="1092" y="408"/>
                  </a:lnTo>
                  <a:lnTo>
                    <a:pt x="1095" y="401"/>
                  </a:lnTo>
                  <a:lnTo>
                    <a:pt x="1099" y="393"/>
                  </a:lnTo>
                  <a:lnTo>
                    <a:pt x="1103" y="386"/>
                  </a:lnTo>
                  <a:lnTo>
                    <a:pt x="1107" y="378"/>
                  </a:lnTo>
                  <a:lnTo>
                    <a:pt x="1109" y="370"/>
                  </a:lnTo>
                  <a:lnTo>
                    <a:pt x="1111" y="363"/>
                  </a:lnTo>
                  <a:lnTo>
                    <a:pt x="1113" y="355"/>
                  </a:lnTo>
                  <a:lnTo>
                    <a:pt x="1114" y="348"/>
                  </a:lnTo>
                  <a:lnTo>
                    <a:pt x="1116" y="340"/>
                  </a:lnTo>
                  <a:lnTo>
                    <a:pt x="1118" y="332"/>
                  </a:lnTo>
                  <a:lnTo>
                    <a:pt x="1118" y="323"/>
                  </a:lnTo>
                  <a:lnTo>
                    <a:pt x="1118" y="315"/>
                  </a:lnTo>
                  <a:lnTo>
                    <a:pt x="1118" y="308"/>
                  </a:lnTo>
                  <a:lnTo>
                    <a:pt x="1118" y="300"/>
                  </a:lnTo>
                  <a:lnTo>
                    <a:pt x="1116" y="292"/>
                  </a:lnTo>
                  <a:lnTo>
                    <a:pt x="1114" y="283"/>
                  </a:lnTo>
                  <a:lnTo>
                    <a:pt x="1113" y="275"/>
                  </a:lnTo>
                  <a:lnTo>
                    <a:pt x="1111" y="268"/>
                  </a:lnTo>
                  <a:lnTo>
                    <a:pt x="1109" y="260"/>
                  </a:lnTo>
                  <a:lnTo>
                    <a:pt x="1107" y="253"/>
                  </a:lnTo>
                  <a:lnTo>
                    <a:pt x="1103" y="245"/>
                  </a:lnTo>
                  <a:lnTo>
                    <a:pt x="1099" y="237"/>
                  </a:lnTo>
                  <a:lnTo>
                    <a:pt x="1095" y="230"/>
                  </a:lnTo>
                  <a:lnTo>
                    <a:pt x="1092" y="222"/>
                  </a:lnTo>
                  <a:lnTo>
                    <a:pt x="1088" y="214"/>
                  </a:lnTo>
                  <a:lnTo>
                    <a:pt x="1084" y="207"/>
                  </a:lnTo>
                  <a:lnTo>
                    <a:pt x="1078" y="199"/>
                  </a:lnTo>
                  <a:lnTo>
                    <a:pt x="1074" y="194"/>
                  </a:lnTo>
                  <a:lnTo>
                    <a:pt x="1067" y="186"/>
                  </a:lnTo>
                  <a:lnTo>
                    <a:pt x="1061" y="178"/>
                  </a:lnTo>
                  <a:lnTo>
                    <a:pt x="1055" y="171"/>
                  </a:lnTo>
                  <a:lnTo>
                    <a:pt x="1050" y="165"/>
                  </a:lnTo>
                  <a:lnTo>
                    <a:pt x="1042" y="159"/>
                  </a:lnTo>
                  <a:lnTo>
                    <a:pt x="1036" y="152"/>
                  </a:lnTo>
                  <a:lnTo>
                    <a:pt x="1029" y="146"/>
                  </a:lnTo>
                  <a:lnTo>
                    <a:pt x="1021" y="140"/>
                  </a:lnTo>
                  <a:lnTo>
                    <a:pt x="1014" y="133"/>
                  </a:lnTo>
                  <a:lnTo>
                    <a:pt x="1006" y="127"/>
                  </a:lnTo>
                  <a:lnTo>
                    <a:pt x="997" y="121"/>
                  </a:lnTo>
                  <a:lnTo>
                    <a:pt x="989" y="116"/>
                  </a:lnTo>
                  <a:lnTo>
                    <a:pt x="979" y="110"/>
                  </a:lnTo>
                  <a:lnTo>
                    <a:pt x="972" y="102"/>
                  </a:lnTo>
                  <a:lnTo>
                    <a:pt x="962" y="97"/>
                  </a:lnTo>
                  <a:lnTo>
                    <a:pt x="955" y="93"/>
                  </a:lnTo>
                  <a:lnTo>
                    <a:pt x="943" y="87"/>
                  </a:lnTo>
                  <a:lnTo>
                    <a:pt x="934" y="81"/>
                  </a:lnTo>
                  <a:lnTo>
                    <a:pt x="924" y="76"/>
                  </a:lnTo>
                  <a:lnTo>
                    <a:pt x="913" y="72"/>
                  </a:lnTo>
                  <a:lnTo>
                    <a:pt x="903" y="66"/>
                  </a:lnTo>
                  <a:lnTo>
                    <a:pt x="892" y="62"/>
                  </a:lnTo>
                  <a:lnTo>
                    <a:pt x="882" y="57"/>
                  </a:lnTo>
                  <a:lnTo>
                    <a:pt x="871" y="53"/>
                  </a:lnTo>
                  <a:lnTo>
                    <a:pt x="860" y="49"/>
                  </a:lnTo>
                  <a:lnTo>
                    <a:pt x="848" y="45"/>
                  </a:lnTo>
                  <a:lnTo>
                    <a:pt x="837" y="41"/>
                  </a:lnTo>
                  <a:lnTo>
                    <a:pt x="825" y="38"/>
                  </a:lnTo>
                  <a:lnTo>
                    <a:pt x="814" y="34"/>
                  </a:lnTo>
                  <a:lnTo>
                    <a:pt x="803" y="30"/>
                  </a:lnTo>
                  <a:lnTo>
                    <a:pt x="791" y="26"/>
                  </a:lnTo>
                  <a:lnTo>
                    <a:pt x="778" y="24"/>
                  </a:lnTo>
                  <a:lnTo>
                    <a:pt x="766" y="21"/>
                  </a:lnTo>
                  <a:lnTo>
                    <a:pt x="753" y="19"/>
                  </a:lnTo>
                  <a:lnTo>
                    <a:pt x="740" y="15"/>
                  </a:lnTo>
                  <a:lnTo>
                    <a:pt x="728" y="13"/>
                  </a:lnTo>
                  <a:lnTo>
                    <a:pt x="715" y="11"/>
                  </a:lnTo>
                  <a:lnTo>
                    <a:pt x="702" y="9"/>
                  </a:lnTo>
                  <a:lnTo>
                    <a:pt x="688" y="7"/>
                  </a:lnTo>
                  <a:lnTo>
                    <a:pt x="677" y="5"/>
                  </a:lnTo>
                  <a:lnTo>
                    <a:pt x="664" y="3"/>
                  </a:lnTo>
                  <a:lnTo>
                    <a:pt x="650" y="1"/>
                  </a:lnTo>
                  <a:lnTo>
                    <a:pt x="637" y="1"/>
                  </a:lnTo>
                  <a:lnTo>
                    <a:pt x="624" y="1"/>
                  </a:lnTo>
                  <a:lnTo>
                    <a:pt x="609" y="0"/>
                  </a:lnTo>
                  <a:lnTo>
                    <a:pt x="597" y="0"/>
                  </a:lnTo>
                  <a:lnTo>
                    <a:pt x="582" y="0"/>
                  </a:lnTo>
                  <a:lnTo>
                    <a:pt x="569" y="0"/>
                  </a:lnTo>
                  <a:lnTo>
                    <a:pt x="555" y="0"/>
                  </a:lnTo>
                  <a:lnTo>
                    <a:pt x="540" y="0"/>
                  </a:lnTo>
                  <a:lnTo>
                    <a:pt x="527" y="0"/>
                  </a:lnTo>
                  <a:lnTo>
                    <a:pt x="513" y="1"/>
                  </a:lnTo>
                  <a:lnTo>
                    <a:pt x="498" y="1"/>
                  </a:lnTo>
                  <a:lnTo>
                    <a:pt x="485" y="1"/>
                  </a:lnTo>
                  <a:lnTo>
                    <a:pt x="472" y="3"/>
                  </a:lnTo>
                  <a:lnTo>
                    <a:pt x="458" y="5"/>
                  </a:lnTo>
                  <a:lnTo>
                    <a:pt x="445" y="7"/>
                  </a:lnTo>
                  <a:lnTo>
                    <a:pt x="434" y="7"/>
                  </a:lnTo>
                  <a:lnTo>
                    <a:pt x="418" y="9"/>
                  </a:lnTo>
                  <a:lnTo>
                    <a:pt x="407" y="13"/>
                  </a:lnTo>
                  <a:lnTo>
                    <a:pt x="392" y="15"/>
                  </a:lnTo>
                  <a:lnTo>
                    <a:pt x="380" y="17"/>
                  </a:lnTo>
                  <a:lnTo>
                    <a:pt x="367" y="19"/>
                  </a:lnTo>
                  <a:lnTo>
                    <a:pt x="356" y="22"/>
                  </a:lnTo>
                  <a:lnTo>
                    <a:pt x="342" y="24"/>
                  </a:lnTo>
                  <a:lnTo>
                    <a:pt x="329" y="28"/>
                  </a:lnTo>
                  <a:lnTo>
                    <a:pt x="318" y="30"/>
                  </a:lnTo>
                  <a:lnTo>
                    <a:pt x="306" y="36"/>
                  </a:lnTo>
                  <a:lnTo>
                    <a:pt x="293" y="38"/>
                  </a:lnTo>
                  <a:lnTo>
                    <a:pt x="281" y="43"/>
                  </a:lnTo>
                  <a:lnTo>
                    <a:pt x="270" y="47"/>
                  </a:lnTo>
                  <a:lnTo>
                    <a:pt x="259" y="51"/>
                  </a:lnTo>
                  <a:lnTo>
                    <a:pt x="247" y="55"/>
                  </a:lnTo>
                  <a:lnTo>
                    <a:pt x="236" y="59"/>
                  </a:lnTo>
                  <a:lnTo>
                    <a:pt x="224" y="62"/>
                  </a:lnTo>
                  <a:lnTo>
                    <a:pt x="215" y="68"/>
                  </a:lnTo>
                  <a:lnTo>
                    <a:pt x="204" y="72"/>
                  </a:lnTo>
                  <a:lnTo>
                    <a:pt x="194" y="78"/>
                  </a:lnTo>
                  <a:lnTo>
                    <a:pt x="184" y="81"/>
                  </a:lnTo>
                  <a:lnTo>
                    <a:pt x="175" y="87"/>
                  </a:lnTo>
                  <a:lnTo>
                    <a:pt x="164" y="93"/>
                  </a:lnTo>
                  <a:lnTo>
                    <a:pt x="154" y="98"/>
                  </a:lnTo>
                  <a:lnTo>
                    <a:pt x="145" y="102"/>
                  </a:lnTo>
                  <a:lnTo>
                    <a:pt x="137" y="110"/>
                  </a:lnTo>
                  <a:lnTo>
                    <a:pt x="127" y="114"/>
                  </a:lnTo>
                  <a:lnTo>
                    <a:pt x="118" y="121"/>
                  </a:lnTo>
                  <a:lnTo>
                    <a:pt x="110" y="127"/>
                  </a:lnTo>
                  <a:lnTo>
                    <a:pt x="103" y="133"/>
                  </a:lnTo>
                  <a:lnTo>
                    <a:pt x="95" y="138"/>
                  </a:lnTo>
                  <a:lnTo>
                    <a:pt x="86" y="144"/>
                  </a:lnTo>
                  <a:lnTo>
                    <a:pt x="78" y="152"/>
                  </a:lnTo>
                  <a:lnTo>
                    <a:pt x="72" y="157"/>
                  </a:lnTo>
                  <a:lnTo>
                    <a:pt x="65" y="165"/>
                  </a:lnTo>
                  <a:lnTo>
                    <a:pt x="59" y="171"/>
                  </a:lnTo>
                  <a:lnTo>
                    <a:pt x="53" y="178"/>
                  </a:lnTo>
                  <a:lnTo>
                    <a:pt x="48" y="186"/>
                  </a:lnTo>
                  <a:lnTo>
                    <a:pt x="42" y="192"/>
                  </a:lnTo>
                  <a:lnTo>
                    <a:pt x="36" y="199"/>
                  </a:lnTo>
                  <a:lnTo>
                    <a:pt x="30" y="207"/>
                  </a:lnTo>
                  <a:lnTo>
                    <a:pt x="27" y="214"/>
                  </a:lnTo>
                  <a:lnTo>
                    <a:pt x="23" y="220"/>
                  </a:lnTo>
                  <a:lnTo>
                    <a:pt x="19" y="228"/>
                  </a:lnTo>
                  <a:lnTo>
                    <a:pt x="15" y="235"/>
                  </a:lnTo>
                  <a:lnTo>
                    <a:pt x="13" y="243"/>
                  </a:lnTo>
                  <a:lnTo>
                    <a:pt x="10" y="251"/>
                  </a:lnTo>
                  <a:lnTo>
                    <a:pt x="8" y="258"/>
                  </a:lnTo>
                  <a:lnTo>
                    <a:pt x="4" y="266"/>
                  </a:lnTo>
                  <a:lnTo>
                    <a:pt x="4" y="273"/>
                  </a:lnTo>
                  <a:lnTo>
                    <a:pt x="2" y="283"/>
                  </a:lnTo>
                  <a:lnTo>
                    <a:pt x="0" y="291"/>
                  </a:lnTo>
                  <a:lnTo>
                    <a:pt x="0" y="298"/>
                  </a:lnTo>
                  <a:lnTo>
                    <a:pt x="0" y="306"/>
                  </a:lnTo>
                  <a:lnTo>
                    <a:pt x="0" y="313"/>
                  </a:lnTo>
                  <a:lnTo>
                    <a:pt x="0" y="323"/>
                  </a:lnTo>
                  <a:lnTo>
                    <a:pt x="2" y="331"/>
                  </a:lnTo>
                  <a:lnTo>
                    <a:pt x="2" y="338"/>
                  </a:lnTo>
                  <a:lnTo>
                    <a:pt x="4" y="346"/>
                  </a:lnTo>
                  <a:lnTo>
                    <a:pt x="6" y="353"/>
                  </a:lnTo>
                  <a:lnTo>
                    <a:pt x="8" y="361"/>
                  </a:lnTo>
                  <a:lnTo>
                    <a:pt x="10" y="370"/>
                  </a:lnTo>
                  <a:lnTo>
                    <a:pt x="11" y="378"/>
                  </a:lnTo>
                  <a:lnTo>
                    <a:pt x="15" y="386"/>
                  </a:lnTo>
                  <a:lnTo>
                    <a:pt x="19" y="393"/>
                  </a:lnTo>
                  <a:lnTo>
                    <a:pt x="23" y="399"/>
                  </a:lnTo>
                  <a:lnTo>
                    <a:pt x="27" y="407"/>
                  </a:lnTo>
                  <a:lnTo>
                    <a:pt x="30" y="414"/>
                  </a:lnTo>
                  <a:lnTo>
                    <a:pt x="34" y="422"/>
                  </a:lnTo>
                  <a:lnTo>
                    <a:pt x="40" y="429"/>
                  </a:lnTo>
                  <a:lnTo>
                    <a:pt x="44" y="437"/>
                  </a:lnTo>
                  <a:lnTo>
                    <a:pt x="49" y="443"/>
                  </a:lnTo>
                  <a:lnTo>
                    <a:pt x="53" y="450"/>
                  </a:lnTo>
                  <a:lnTo>
                    <a:pt x="61" y="458"/>
                  </a:lnTo>
                  <a:lnTo>
                    <a:pt x="67" y="464"/>
                  </a:lnTo>
                  <a:lnTo>
                    <a:pt x="72" y="471"/>
                  </a:lnTo>
                  <a:lnTo>
                    <a:pt x="78" y="477"/>
                  </a:lnTo>
                  <a:lnTo>
                    <a:pt x="86" y="485"/>
                  </a:lnTo>
                  <a:lnTo>
                    <a:pt x="91" y="490"/>
                  </a:lnTo>
                  <a:lnTo>
                    <a:pt x="99" y="496"/>
                  </a:lnTo>
                  <a:lnTo>
                    <a:pt x="108" y="504"/>
                  </a:lnTo>
                  <a:lnTo>
                    <a:pt x="116" y="509"/>
                  </a:lnTo>
                  <a:lnTo>
                    <a:pt x="124" y="515"/>
                  </a:lnTo>
                  <a:lnTo>
                    <a:pt x="131" y="521"/>
                  </a:lnTo>
                  <a:lnTo>
                    <a:pt x="141" y="528"/>
                  </a:lnTo>
                  <a:lnTo>
                    <a:pt x="150" y="534"/>
                  </a:lnTo>
                  <a:lnTo>
                    <a:pt x="158" y="538"/>
                  </a:lnTo>
                  <a:lnTo>
                    <a:pt x="167" y="544"/>
                  </a:lnTo>
                  <a:lnTo>
                    <a:pt x="177" y="549"/>
                  </a:lnTo>
                  <a:lnTo>
                    <a:pt x="186" y="555"/>
                  </a:lnTo>
                  <a:lnTo>
                    <a:pt x="196" y="559"/>
                  </a:lnTo>
                  <a:lnTo>
                    <a:pt x="207" y="564"/>
                  </a:lnTo>
                  <a:lnTo>
                    <a:pt x="217" y="568"/>
                  </a:lnTo>
                  <a:lnTo>
                    <a:pt x="228" y="574"/>
                  </a:lnTo>
                  <a:lnTo>
                    <a:pt x="238" y="578"/>
                  </a:lnTo>
                  <a:lnTo>
                    <a:pt x="249" y="582"/>
                  </a:lnTo>
                  <a:lnTo>
                    <a:pt x="261" y="587"/>
                  </a:lnTo>
                  <a:lnTo>
                    <a:pt x="272" y="591"/>
                  </a:lnTo>
                  <a:lnTo>
                    <a:pt x="283" y="595"/>
                  </a:lnTo>
                  <a:lnTo>
                    <a:pt x="295" y="599"/>
                  </a:lnTo>
                  <a:lnTo>
                    <a:pt x="308" y="601"/>
                  </a:lnTo>
                  <a:lnTo>
                    <a:pt x="320" y="606"/>
                  </a:lnTo>
                  <a:lnTo>
                    <a:pt x="331" y="608"/>
                  </a:lnTo>
                  <a:lnTo>
                    <a:pt x="344" y="610"/>
                  </a:lnTo>
                  <a:lnTo>
                    <a:pt x="356" y="614"/>
                  </a:lnTo>
                  <a:lnTo>
                    <a:pt x="369" y="618"/>
                  </a:lnTo>
                  <a:lnTo>
                    <a:pt x="382" y="620"/>
                  </a:lnTo>
                  <a:lnTo>
                    <a:pt x="396" y="622"/>
                  </a:lnTo>
                  <a:lnTo>
                    <a:pt x="409" y="623"/>
                  </a:lnTo>
                  <a:lnTo>
                    <a:pt x="424" y="625"/>
                  </a:lnTo>
                  <a:lnTo>
                    <a:pt x="437" y="627"/>
                  </a:lnTo>
                  <a:lnTo>
                    <a:pt x="451" y="629"/>
                  </a:lnTo>
                  <a:lnTo>
                    <a:pt x="464" y="631"/>
                  </a:lnTo>
                  <a:lnTo>
                    <a:pt x="479" y="631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3" y="633"/>
                  </a:lnTo>
                  <a:lnTo>
                    <a:pt x="538" y="635"/>
                  </a:lnTo>
                  <a:lnTo>
                    <a:pt x="538" y="635"/>
                  </a:lnTo>
                  <a:close/>
                </a:path>
              </a:pathLst>
            </a:custGeom>
            <a:solidFill>
              <a:srgbClr val="B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4151313" y="3679825"/>
              <a:ext cx="658813" cy="309563"/>
            </a:xfrm>
            <a:custGeom>
              <a:avLst/>
              <a:gdLst>
                <a:gd name="T0" fmla="*/ 458 w 829"/>
                <a:gd name="T1" fmla="*/ 388 h 390"/>
                <a:gd name="T2" fmla="*/ 511 w 829"/>
                <a:gd name="T3" fmla="*/ 384 h 390"/>
                <a:gd name="T4" fmla="*/ 563 w 829"/>
                <a:gd name="T5" fmla="*/ 379 h 390"/>
                <a:gd name="T6" fmla="*/ 608 w 829"/>
                <a:gd name="T7" fmla="*/ 369 h 390"/>
                <a:gd name="T8" fmla="*/ 654 w 829"/>
                <a:gd name="T9" fmla="*/ 358 h 390"/>
                <a:gd name="T10" fmla="*/ 692 w 829"/>
                <a:gd name="T11" fmla="*/ 342 h 390"/>
                <a:gd name="T12" fmla="*/ 726 w 829"/>
                <a:gd name="T13" fmla="*/ 327 h 390"/>
                <a:gd name="T14" fmla="*/ 757 w 829"/>
                <a:gd name="T15" fmla="*/ 308 h 390"/>
                <a:gd name="T16" fmla="*/ 781 w 829"/>
                <a:gd name="T17" fmla="*/ 289 h 390"/>
                <a:gd name="T18" fmla="*/ 800 w 829"/>
                <a:gd name="T19" fmla="*/ 266 h 390"/>
                <a:gd name="T20" fmla="*/ 816 w 829"/>
                <a:gd name="T21" fmla="*/ 244 h 390"/>
                <a:gd name="T22" fmla="*/ 825 w 829"/>
                <a:gd name="T23" fmla="*/ 219 h 390"/>
                <a:gd name="T24" fmla="*/ 829 w 829"/>
                <a:gd name="T25" fmla="*/ 196 h 390"/>
                <a:gd name="T26" fmla="*/ 825 w 829"/>
                <a:gd name="T27" fmla="*/ 169 h 390"/>
                <a:gd name="T28" fmla="*/ 816 w 829"/>
                <a:gd name="T29" fmla="*/ 145 h 390"/>
                <a:gd name="T30" fmla="*/ 798 w 829"/>
                <a:gd name="T31" fmla="*/ 122 h 390"/>
                <a:gd name="T32" fmla="*/ 778 w 829"/>
                <a:gd name="T33" fmla="*/ 101 h 390"/>
                <a:gd name="T34" fmla="*/ 751 w 829"/>
                <a:gd name="T35" fmla="*/ 80 h 390"/>
                <a:gd name="T36" fmla="*/ 720 w 829"/>
                <a:gd name="T37" fmla="*/ 63 h 390"/>
                <a:gd name="T38" fmla="*/ 684 w 829"/>
                <a:gd name="T39" fmla="*/ 46 h 390"/>
                <a:gd name="T40" fmla="*/ 646 w 829"/>
                <a:gd name="T41" fmla="*/ 32 h 390"/>
                <a:gd name="T42" fmla="*/ 603 w 829"/>
                <a:gd name="T43" fmla="*/ 21 h 390"/>
                <a:gd name="T44" fmla="*/ 557 w 829"/>
                <a:gd name="T45" fmla="*/ 11 h 390"/>
                <a:gd name="T46" fmla="*/ 508 w 829"/>
                <a:gd name="T47" fmla="*/ 4 h 390"/>
                <a:gd name="T48" fmla="*/ 458 w 829"/>
                <a:gd name="T49" fmla="*/ 2 h 390"/>
                <a:gd name="T50" fmla="*/ 405 w 829"/>
                <a:gd name="T51" fmla="*/ 0 h 390"/>
                <a:gd name="T52" fmla="*/ 352 w 829"/>
                <a:gd name="T53" fmla="*/ 4 h 390"/>
                <a:gd name="T54" fmla="*/ 300 w 829"/>
                <a:gd name="T55" fmla="*/ 10 h 390"/>
                <a:gd name="T56" fmla="*/ 255 w 829"/>
                <a:gd name="T57" fmla="*/ 19 h 390"/>
                <a:gd name="T58" fmla="*/ 207 w 829"/>
                <a:gd name="T59" fmla="*/ 32 h 390"/>
                <a:gd name="T60" fmla="*/ 165 w 829"/>
                <a:gd name="T61" fmla="*/ 48 h 390"/>
                <a:gd name="T62" fmla="*/ 127 w 829"/>
                <a:gd name="T63" fmla="*/ 65 h 390"/>
                <a:gd name="T64" fmla="*/ 93 w 829"/>
                <a:gd name="T65" fmla="*/ 84 h 390"/>
                <a:gd name="T66" fmla="*/ 64 w 829"/>
                <a:gd name="T67" fmla="*/ 103 h 390"/>
                <a:gd name="T68" fmla="*/ 40 w 829"/>
                <a:gd name="T69" fmla="*/ 124 h 390"/>
                <a:gd name="T70" fmla="*/ 21 w 829"/>
                <a:gd name="T71" fmla="*/ 145 h 390"/>
                <a:gd name="T72" fmla="*/ 7 w 829"/>
                <a:gd name="T73" fmla="*/ 167 h 390"/>
                <a:gd name="T74" fmla="*/ 0 w 829"/>
                <a:gd name="T75" fmla="*/ 186 h 390"/>
                <a:gd name="T76" fmla="*/ 0 w 829"/>
                <a:gd name="T77" fmla="*/ 207 h 390"/>
                <a:gd name="T78" fmla="*/ 5 w 829"/>
                <a:gd name="T79" fmla="*/ 226 h 390"/>
                <a:gd name="T80" fmla="*/ 15 w 829"/>
                <a:gd name="T81" fmla="*/ 247 h 390"/>
                <a:gd name="T82" fmla="*/ 32 w 829"/>
                <a:gd name="T83" fmla="*/ 266 h 390"/>
                <a:gd name="T84" fmla="*/ 53 w 829"/>
                <a:gd name="T85" fmla="*/ 287 h 390"/>
                <a:gd name="T86" fmla="*/ 82 w 829"/>
                <a:gd name="T87" fmla="*/ 306 h 390"/>
                <a:gd name="T88" fmla="*/ 114 w 829"/>
                <a:gd name="T89" fmla="*/ 325 h 390"/>
                <a:gd name="T90" fmla="*/ 148 w 829"/>
                <a:gd name="T91" fmla="*/ 341 h 390"/>
                <a:gd name="T92" fmla="*/ 190 w 829"/>
                <a:gd name="T93" fmla="*/ 356 h 390"/>
                <a:gd name="T94" fmla="*/ 234 w 829"/>
                <a:gd name="T95" fmla="*/ 367 h 390"/>
                <a:gd name="T96" fmla="*/ 283 w 829"/>
                <a:gd name="T97" fmla="*/ 379 h 390"/>
                <a:gd name="T98" fmla="*/ 334 w 829"/>
                <a:gd name="T99" fmla="*/ 384 h 390"/>
                <a:gd name="T100" fmla="*/ 390 w 829"/>
                <a:gd name="T101" fmla="*/ 38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9" h="390">
                  <a:moveTo>
                    <a:pt x="412" y="390"/>
                  </a:moveTo>
                  <a:lnTo>
                    <a:pt x="424" y="388"/>
                  </a:lnTo>
                  <a:lnTo>
                    <a:pt x="435" y="388"/>
                  </a:lnTo>
                  <a:lnTo>
                    <a:pt x="447" y="388"/>
                  </a:lnTo>
                  <a:lnTo>
                    <a:pt x="458" y="388"/>
                  </a:lnTo>
                  <a:lnTo>
                    <a:pt x="469" y="388"/>
                  </a:lnTo>
                  <a:lnTo>
                    <a:pt x="479" y="386"/>
                  </a:lnTo>
                  <a:lnTo>
                    <a:pt x="490" y="386"/>
                  </a:lnTo>
                  <a:lnTo>
                    <a:pt x="502" y="386"/>
                  </a:lnTo>
                  <a:lnTo>
                    <a:pt x="511" y="384"/>
                  </a:lnTo>
                  <a:lnTo>
                    <a:pt x="523" y="384"/>
                  </a:lnTo>
                  <a:lnTo>
                    <a:pt x="532" y="382"/>
                  </a:lnTo>
                  <a:lnTo>
                    <a:pt x="544" y="380"/>
                  </a:lnTo>
                  <a:lnTo>
                    <a:pt x="553" y="379"/>
                  </a:lnTo>
                  <a:lnTo>
                    <a:pt x="563" y="379"/>
                  </a:lnTo>
                  <a:lnTo>
                    <a:pt x="572" y="377"/>
                  </a:lnTo>
                  <a:lnTo>
                    <a:pt x="584" y="375"/>
                  </a:lnTo>
                  <a:lnTo>
                    <a:pt x="591" y="373"/>
                  </a:lnTo>
                  <a:lnTo>
                    <a:pt x="601" y="371"/>
                  </a:lnTo>
                  <a:lnTo>
                    <a:pt x="608" y="369"/>
                  </a:lnTo>
                  <a:lnTo>
                    <a:pt x="618" y="367"/>
                  </a:lnTo>
                  <a:lnTo>
                    <a:pt x="627" y="365"/>
                  </a:lnTo>
                  <a:lnTo>
                    <a:pt x="635" y="361"/>
                  </a:lnTo>
                  <a:lnTo>
                    <a:pt x="644" y="360"/>
                  </a:lnTo>
                  <a:lnTo>
                    <a:pt x="654" y="358"/>
                  </a:lnTo>
                  <a:lnTo>
                    <a:pt x="662" y="354"/>
                  </a:lnTo>
                  <a:lnTo>
                    <a:pt x="669" y="352"/>
                  </a:lnTo>
                  <a:lnTo>
                    <a:pt x="677" y="348"/>
                  </a:lnTo>
                  <a:lnTo>
                    <a:pt x="684" y="346"/>
                  </a:lnTo>
                  <a:lnTo>
                    <a:pt x="692" y="342"/>
                  </a:lnTo>
                  <a:lnTo>
                    <a:pt x="700" y="341"/>
                  </a:lnTo>
                  <a:lnTo>
                    <a:pt x="707" y="337"/>
                  </a:lnTo>
                  <a:lnTo>
                    <a:pt x="713" y="333"/>
                  </a:lnTo>
                  <a:lnTo>
                    <a:pt x="720" y="329"/>
                  </a:lnTo>
                  <a:lnTo>
                    <a:pt x="726" y="327"/>
                  </a:lnTo>
                  <a:lnTo>
                    <a:pt x="732" y="323"/>
                  </a:lnTo>
                  <a:lnTo>
                    <a:pt x="740" y="320"/>
                  </a:lnTo>
                  <a:lnTo>
                    <a:pt x="745" y="316"/>
                  </a:lnTo>
                  <a:lnTo>
                    <a:pt x="751" y="312"/>
                  </a:lnTo>
                  <a:lnTo>
                    <a:pt x="757" y="308"/>
                  </a:lnTo>
                  <a:lnTo>
                    <a:pt x="762" y="304"/>
                  </a:lnTo>
                  <a:lnTo>
                    <a:pt x="766" y="301"/>
                  </a:lnTo>
                  <a:lnTo>
                    <a:pt x="772" y="297"/>
                  </a:lnTo>
                  <a:lnTo>
                    <a:pt x="776" y="293"/>
                  </a:lnTo>
                  <a:lnTo>
                    <a:pt x="781" y="289"/>
                  </a:lnTo>
                  <a:lnTo>
                    <a:pt x="785" y="283"/>
                  </a:lnTo>
                  <a:lnTo>
                    <a:pt x="789" y="280"/>
                  </a:lnTo>
                  <a:lnTo>
                    <a:pt x="793" y="276"/>
                  </a:lnTo>
                  <a:lnTo>
                    <a:pt x="798" y="272"/>
                  </a:lnTo>
                  <a:lnTo>
                    <a:pt x="800" y="266"/>
                  </a:lnTo>
                  <a:lnTo>
                    <a:pt x="804" y="263"/>
                  </a:lnTo>
                  <a:lnTo>
                    <a:pt x="806" y="257"/>
                  </a:lnTo>
                  <a:lnTo>
                    <a:pt x="810" y="253"/>
                  </a:lnTo>
                  <a:lnTo>
                    <a:pt x="814" y="247"/>
                  </a:lnTo>
                  <a:lnTo>
                    <a:pt x="816" y="244"/>
                  </a:lnTo>
                  <a:lnTo>
                    <a:pt x="817" y="238"/>
                  </a:lnTo>
                  <a:lnTo>
                    <a:pt x="819" y="234"/>
                  </a:lnTo>
                  <a:lnTo>
                    <a:pt x="821" y="228"/>
                  </a:lnTo>
                  <a:lnTo>
                    <a:pt x="823" y="225"/>
                  </a:lnTo>
                  <a:lnTo>
                    <a:pt x="825" y="219"/>
                  </a:lnTo>
                  <a:lnTo>
                    <a:pt x="827" y="215"/>
                  </a:lnTo>
                  <a:lnTo>
                    <a:pt x="827" y="209"/>
                  </a:lnTo>
                  <a:lnTo>
                    <a:pt x="827" y="205"/>
                  </a:lnTo>
                  <a:lnTo>
                    <a:pt x="827" y="200"/>
                  </a:lnTo>
                  <a:lnTo>
                    <a:pt x="829" y="196"/>
                  </a:lnTo>
                  <a:lnTo>
                    <a:pt x="827" y="188"/>
                  </a:lnTo>
                  <a:lnTo>
                    <a:pt x="827" y="185"/>
                  </a:lnTo>
                  <a:lnTo>
                    <a:pt x="827" y="179"/>
                  </a:lnTo>
                  <a:lnTo>
                    <a:pt x="825" y="175"/>
                  </a:lnTo>
                  <a:lnTo>
                    <a:pt x="825" y="169"/>
                  </a:lnTo>
                  <a:lnTo>
                    <a:pt x="823" y="164"/>
                  </a:lnTo>
                  <a:lnTo>
                    <a:pt x="821" y="158"/>
                  </a:lnTo>
                  <a:lnTo>
                    <a:pt x="819" y="154"/>
                  </a:lnTo>
                  <a:lnTo>
                    <a:pt x="817" y="148"/>
                  </a:lnTo>
                  <a:lnTo>
                    <a:pt x="816" y="145"/>
                  </a:lnTo>
                  <a:lnTo>
                    <a:pt x="812" y="139"/>
                  </a:lnTo>
                  <a:lnTo>
                    <a:pt x="810" y="135"/>
                  </a:lnTo>
                  <a:lnTo>
                    <a:pt x="806" y="131"/>
                  </a:lnTo>
                  <a:lnTo>
                    <a:pt x="802" y="126"/>
                  </a:lnTo>
                  <a:lnTo>
                    <a:pt x="798" y="122"/>
                  </a:lnTo>
                  <a:lnTo>
                    <a:pt x="797" y="118"/>
                  </a:lnTo>
                  <a:lnTo>
                    <a:pt x="791" y="112"/>
                  </a:lnTo>
                  <a:lnTo>
                    <a:pt x="787" y="108"/>
                  </a:lnTo>
                  <a:lnTo>
                    <a:pt x="781" y="105"/>
                  </a:lnTo>
                  <a:lnTo>
                    <a:pt x="778" y="101"/>
                  </a:lnTo>
                  <a:lnTo>
                    <a:pt x="772" y="95"/>
                  </a:lnTo>
                  <a:lnTo>
                    <a:pt x="768" y="91"/>
                  </a:lnTo>
                  <a:lnTo>
                    <a:pt x="762" y="88"/>
                  </a:lnTo>
                  <a:lnTo>
                    <a:pt x="759" y="84"/>
                  </a:lnTo>
                  <a:lnTo>
                    <a:pt x="751" y="80"/>
                  </a:lnTo>
                  <a:lnTo>
                    <a:pt x="745" y="76"/>
                  </a:lnTo>
                  <a:lnTo>
                    <a:pt x="740" y="72"/>
                  </a:lnTo>
                  <a:lnTo>
                    <a:pt x="734" y="70"/>
                  </a:lnTo>
                  <a:lnTo>
                    <a:pt x="726" y="65"/>
                  </a:lnTo>
                  <a:lnTo>
                    <a:pt x="720" y="63"/>
                  </a:lnTo>
                  <a:lnTo>
                    <a:pt x="713" y="59"/>
                  </a:lnTo>
                  <a:lnTo>
                    <a:pt x="707" y="57"/>
                  </a:lnTo>
                  <a:lnTo>
                    <a:pt x="700" y="53"/>
                  </a:lnTo>
                  <a:lnTo>
                    <a:pt x="692" y="50"/>
                  </a:lnTo>
                  <a:lnTo>
                    <a:pt x="684" y="46"/>
                  </a:lnTo>
                  <a:lnTo>
                    <a:pt x="679" y="44"/>
                  </a:lnTo>
                  <a:lnTo>
                    <a:pt x="669" y="40"/>
                  </a:lnTo>
                  <a:lnTo>
                    <a:pt x="662" y="38"/>
                  </a:lnTo>
                  <a:lnTo>
                    <a:pt x="654" y="34"/>
                  </a:lnTo>
                  <a:lnTo>
                    <a:pt x="646" y="32"/>
                  </a:lnTo>
                  <a:lnTo>
                    <a:pt x="637" y="31"/>
                  </a:lnTo>
                  <a:lnTo>
                    <a:pt x="629" y="27"/>
                  </a:lnTo>
                  <a:lnTo>
                    <a:pt x="622" y="25"/>
                  </a:lnTo>
                  <a:lnTo>
                    <a:pt x="612" y="23"/>
                  </a:lnTo>
                  <a:lnTo>
                    <a:pt x="603" y="21"/>
                  </a:lnTo>
                  <a:lnTo>
                    <a:pt x="595" y="19"/>
                  </a:lnTo>
                  <a:lnTo>
                    <a:pt x="585" y="17"/>
                  </a:lnTo>
                  <a:lnTo>
                    <a:pt x="576" y="15"/>
                  </a:lnTo>
                  <a:lnTo>
                    <a:pt x="566" y="13"/>
                  </a:lnTo>
                  <a:lnTo>
                    <a:pt x="557" y="11"/>
                  </a:lnTo>
                  <a:lnTo>
                    <a:pt x="547" y="10"/>
                  </a:lnTo>
                  <a:lnTo>
                    <a:pt x="538" y="8"/>
                  </a:lnTo>
                  <a:lnTo>
                    <a:pt x="528" y="6"/>
                  </a:lnTo>
                  <a:lnTo>
                    <a:pt x="519" y="6"/>
                  </a:lnTo>
                  <a:lnTo>
                    <a:pt x="508" y="4"/>
                  </a:lnTo>
                  <a:lnTo>
                    <a:pt x="498" y="4"/>
                  </a:lnTo>
                  <a:lnTo>
                    <a:pt x="488" y="4"/>
                  </a:lnTo>
                  <a:lnTo>
                    <a:pt x="479" y="2"/>
                  </a:lnTo>
                  <a:lnTo>
                    <a:pt x="468" y="2"/>
                  </a:lnTo>
                  <a:lnTo>
                    <a:pt x="458" y="2"/>
                  </a:lnTo>
                  <a:lnTo>
                    <a:pt x="447" y="0"/>
                  </a:lnTo>
                  <a:lnTo>
                    <a:pt x="437" y="0"/>
                  </a:lnTo>
                  <a:lnTo>
                    <a:pt x="426" y="0"/>
                  </a:lnTo>
                  <a:lnTo>
                    <a:pt x="416" y="0"/>
                  </a:lnTo>
                  <a:lnTo>
                    <a:pt x="405" y="0"/>
                  </a:lnTo>
                  <a:lnTo>
                    <a:pt x="393" y="0"/>
                  </a:lnTo>
                  <a:lnTo>
                    <a:pt x="382" y="0"/>
                  </a:lnTo>
                  <a:lnTo>
                    <a:pt x="372" y="2"/>
                  </a:lnTo>
                  <a:lnTo>
                    <a:pt x="363" y="2"/>
                  </a:lnTo>
                  <a:lnTo>
                    <a:pt x="352" y="4"/>
                  </a:lnTo>
                  <a:lnTo>
                    <a:pt x="342" y="4"/>
                  </a:lnTo>
                  <a:lnTo>
                    <a:pt x="333" y="6"/>
                  </a:lnTo>
                  <a:lnTo>
                    <a:pt x="321" y="6"/>
                  </a:lnTo>
                  <a:lnTo>
                    <a:pt x="312" y="8"/>
                  </a:lnTo>
                  <a:lnTo>
                    <a:pt x="300" y="10"/>
                  </a:lnTo>
                  <a:lnTo>
                    <a:pt x="293" y="11"/>
                  </a:lnTo>
                  <a:lnTo>
                    <a:pt x="281" y="13"/>
                  </a:lnTo>
                  <a:lnTo>
                    <a:pt x="272" y="15"/>
                  </a:lnTo>
                  <a:lnTo>
                    <a:pt x="262" y="17"/>
                  </a:lnTo>
                  <a:lnTo>
                    <a:pt x="255" y="19"/>
                  </a:lnTo>
                  <a:lnTo>
                    <a:pt x="243" y="21"/>
                  </a:lnTo>
                  <a:lnTo>
                    <a:pt x="236" y="25"/>
                  </a:lnTo>
                  <a:lnTo>
                    <a:pt x="226" y="27"/>
                  </a:lnTo>
                  <a:lnTo>
                    <a:pt x="217" y="29"/>
                  </a:lnTo>
                  <a:lnTo>
                    <a:pt x="207" y="32"/>
                  </a:lnTo>
                  <a:lnTo>
                    <a:pt x="199" y="34"/>
                  </a:lnTo>
                  <a:lnTo>
                    <a:pt x="190" y="38"/>
                  </a:lnTo>
                  <a:lnTo>
                    <a:pt x="182" y="42"/>
                  </a:lnTo>
                  <a:lnTo>
                    <a:pt x="173" y="44"/>
                  </a:lnTo>
                  <a:lnTo>
                    <a:pt x="165" y="48"/>
                  </a:lnTo>
                  <a:lnTo>
                    <a:pt x="158" y="51"/>
                  </a:lnTo>
                  <a:lnTo>
                    <a:pt x="150" y="53"/>
                  </a:lnTo>
                  <a:lnTo>
                    <a:pt x="142" y="57"/>
                  </a:lnTo>
                  <a:lnTo>
                    <a:pt x="135" y="61"/>
                  </a:lnTo>
                  <a:lnTo>
                    <a:pt x="127" y="65"/>
                  </a:lnTo>
                  <a:lnTo>
                    <a:pt x="121" y="69"/>
                  </a:lnTo>
                  <a:lnTo>
                    <a:pt x="114" y="72"/>
                  </a:lnTo>
                  <a:lnTo>
                    <a:pt x="108" y="76"/>
                  </a:lnTo>
                  <a:lnTo>
                    <a:pt x="101" y="80"/>
                  </a:lnTo>
                  <a:lnTo>
                    <a:pt x="93" y="84"/>
                  </a:lnTo>
                  <a:lnTo>
                    <a:pt x="87" y="88"/>
                  </a:lnTo>
                  <a:lnTo>
                    <a:pt x="82" y="91"/>
                  </a:lnTo>
                  <a:lnTo>
                    <a:pt x="76" y="95"/>
                  </a:lnTo>
                  <a:lnTo>
                    <a:pt x="70" y="99"/>
                  </a:lnTo>
                  <a:lnTo>
                    <a:pt x="64" y="103"/>
                  </a:lnTo>
                  <a:lnTo>
                    <a:pt x="59" y="108"/>
                  </a:lnTo>
                  <a:lnTo>
                    <a:pt x="53" y="112"/>
                  </a:lnTo>
                  <a:lnTo>
                    <a:pt x="49" y="116"/>
                  </a:lnTo>
                  <a:lnTo>
                    <a:pt x="43" y="120"/>
                  </a:lnTo>
                  <a:lnTo>
                    <a:pt x="40" y="124"/>
                  </a:lnTo>
                  <a:lnTo>
                    <a:pt x="36" y="128"/>
                  </a:lnTo>
                  <a:lnTo>
                    <a:pt x="32" y="133"/>
                  </a:lnTo>
                  <a:lnTo>
                    <a:pt x="28" y="137"/>
                  </a:lnTo>
                  <a:lnTo>
                    <a:pt x="24" y="141"/>
                  </a:lnTo>
                  <a:lnTo>
                    <a:pt x="21" y="145"/>
                  </a:lnTo>
                  <a:lnTo>
                    <a:pt x="17" y="150"/>
                  </a:lnTo>
                  <a:lnTo>
                    <a:pt x="15" y="154"/>
                  </a:lnTo>
                  <a:lnTo>
                    <a:pt x="11" y="158"/>
                  </a:lnTo>
                  <a:lnTo>
                    <a:pt x="9" y="162"/>
                  </a:lnTo>
                  <a:lnTo>
                    <a:pt x="7" y="167"/>
                  </a:lnTo>
                  <a:lnTo>
                    <a:pt x="5" y="171"/>
                  </a:lnTo>
                  <a:lnTo>
                    <a:pt x="4" y="175"/>
                  </a:lnTo>
                  <a:lnTo>
                    <a:pt x="2" y="179"/>
                  </a:lnTo>
                  <a:lnTo>
                    <a:pt x="2" y="183"/>
                  </a:lnTo>
                  <a:lnTo>
                    <a:pt x="0" y="186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4" y="223"/>
                  </a:lnTo>
                  <a:lnTo>
                    <a:pt x="5" y="226"/>
                  </a:lnTo>
                  <a:lnTo>
                    <a:pt x="7" y="230"/>
                  </a:lnTo>
                  <a:lnTo>
                    <a:pt x="7" y="234"/>
                  </a:lnTo>
                  <a:lnTo>
                    <a:pt x="9" y="238"/>
                  </a:lnTo>
                  <a:lnTo>
                    <a:pt x="13" y="244"/>
                  </a:lnTo>
                  <a:lnTo>
                    <a:pt x="15" y="247"/>
                  </a:lnTo>
                  <a:lnTo>
                    <a:pt x="17" y="251"/>
                  </a:lnTo>
                  <a:lnTo>
                    <a:pt x="21" y="255"/>
                  </a:lnTo>
                  <a:lnTo>
                    <a:pt x="24" y="259"/>
                  </a:lnTo>
                  <a:lnTo>
                    <a:pt x="28" y="263"/>
                  </a:lnTo>
                  <a:lnTo>
                    <a:pt x="32" y="266"/>
                  </a:lnTo>
                  <a:lnTo>
                    <a:pt x="36" y="270"/>
                  </a:lnTo>
                  <a:lnTo>
                    <a:pt x="40" y="274"/>
                  </a:lnTo>
                  <a:lnTo>
                    <a:pt x="43" y="280"/>
                  </a:lnTo>
                  <a:lnTo>
                    <a:pt x="47" y="283"/>
                  </a:lnTo>
                  <a:lnTo>
                    <a:pt x="53" y="287"/>
                  </a:lnTo>
                  <a:lnTo>
                    <a:pt x="59" y="291"/>
                  </a:lnTo>
                  <a:lnTo>
                    <a:pt x="64" y="295"/>
                  </a:lnTo>
                  <a:lnTo>
                    <a:pt x="68" y="299"/>
                  </a:lnTo>
                  <a:lnTo>
                    <a:pt x="74" y="302"/>
                  </a:lnTo>
                  <a:lnTo>
                    <a:pt x="82" y="306"/>
                  </a:lnTo>
                  <a:lnTo>
                    <a:pt x="87" y="310"/>
                  </a:lnTo>
                  <a:lnTo>
                    <a:pt x="93" y="314"/>
                  </a:lnTo>
                  <a:lnTo>
                    <a:pt x="99" y="318"/>
                  </a:lnTo>
                  <a:lnTo>
                    <a:pt x="106" y="322"/>
                  </a:lnTo>
                  <a:lnTo>
                    <a:pt x="114" y="325"/>
                  </a:lnTo>
                  <a:lnTo>
                    <a:pt x="120" y="327"/>
                  </a:lnTo>
                  <a:lnTo>
                    <a:pt x="127" y="331"/>
                  </a:lnTo>
                  <a:lnTo>
                    <a:pt x="133" y="335"/>
                  </a:lnTo>
                  <a:lnTo>
                    <a:pt x="140" y="339"/>
                  </a:lnTo>
                  <a:lnTo>
                    <a:pt x="148" y="341"/>
                  </a:lnTo>
                  <a:lnTo>
                    <a:pt x="158" y="344"/>
                  </a:lnTo>
                  <a:lnTo>
                    <a:pt x="165" y="346"/>
                  </a:lnTo>
                  <a:lnTo>
                    <a:pt x="173" y="350"/>
                  </a:lnTo>
                  <a:lnTo>
                    <a:pt x="180" y="352"/>
                  </a:lnTo>
                  <a:lnTo>
                    <a:pt x="190" y="356"/>
                  </a:lnTo>
                  <a:lnTo>
                    <a:pt x="198" y="358"/>
                  </a:lnTo>
                  <a:lnTo>
                    <a:pt x="207" y="360"/>
                  </a:lnTo>
                  <a:lnTo>
                    <a:pt x="215" y="361"/>
                  </a:lnTo>
                  <a:lnTo>
                    <a:pt x="224" y="365"/>
                  </a:lnTo>
                  <a:lnTo>
                    <a:pt x="234" y="367"/>
                  </a:lnTo>
                  <a:lnTo>
                    <a:pt x="243" y="371"/>
                  </a:lnTo>
                  <a:lnTo>
                    <a:pt x="253" y="371"/>
                  </a:lnTo>
                  <a:lnTo>
                    <a:pt x="262" y="375"/>
                  </a:lnTo>
                  <a:lnTo>
                    <a:pt x="272" y="377"/>
                  </a:lnTo>
                  <a:lnTo>
                    <a:pt x="283" y="379"/>
                  </a:lnTo>
                  <a:lnTo>
                    <a:pt x="293" y="379"/>
                  </a:lnTo>
                  <a:lnTo>
                    <a:pt x="302" y="380"/>
                  </a:lnTo>
                  <a:lnTo>
                    <a:pt x="314" y="382"/>
                  </a:lnTo>
                  <a:lnTo>
                    <a:pt x="325" y="384"/>
                  </a:lnTo>
                  <a:lnTo>
                    <a:pt x="334" y="384"/>
                  </a:lnTo>
                  <a:lnTo>
                    <a:pt x="344" y="386"/>
                  </a:lnTo>
                  <a:lnTo>
                    <a:pt x="355" y="386"/>
                  </a:lnTo>
                  <a:lnTo>
                    <a:pt x="367" y="388"/>
                  </a:lnTo>
                  <a:lnTo>
                    <a:pt x="378" y="388"/>
                  </a:lnTo>
                  <a:lnTo>
                    <a:pt x="390" y="388"/>
                  </a:lnTo>
                  <a:lnTo>
                    <a:pt x="401" y="388"/>
                  </a:lnTo>
                  <a:lnTo>
                    <a:pt x="412" y="390"/>
                  </a:lnTo>
                  <a:lnTo>
                    <a:pt x="412" y="390"/>
                  </a:lnTo>
                  <a:close/>
                </a:path>
              </a:pathLst>
            </a:custGeom>
            <a:solidFill>
              <a:srgbClr val="8FC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4038600" y="3594100"/>
              <a:ext cx="450850" cy="501650"/>
            </a:xfrm>
            <a:custGeom>
              <a:avLst/>
              <a:gdLst>
                <a:gd name="T0" fmla="*/ 477 w 569"/>
                <a:gd name="T1" fmla="*/ 45 h 631"/>
                <a:gd name="T2" fmla="*/ 436 w 569"/>
                <a:gd name="T3" fmla="*/ 51 h 631"/>
                <a:gd name="T4" fmla="*/ 394 w 569"/>
                <a:gd name="T5" fmla="*/ 59 h 631"/>
                <a:gd name="T6" fmla="*/ 354 w 569"/>
                <a:gd name="T7" fmla="*/ 68 h 631"/>
                <a:gd name="T8" fmla="*/ 312 w 569"/>
                <a:gd name="T9" fmla="*/ 78 h 631"/>
                <a:gd name="T10" fmla="*/ 274 w 569"/>
                <a:gd name="T11" fmla="*/ 91 h 631"/>
                <a:gd name="T12" fmla="*/ 234 w 569"/>
                <a:gd name="T13" fmla="*/ 106 h 631"/>
                <a:gd name="T14" fmla="*/ 198 w 569"/>
                <a:gd name="T15" fmla="*/ 121 h 631"/>
                <a:gd name="T16" fmla="*/ 162 w 569"/>
                <a:gd name="T17" fmla="*/ 142 h 631"/>
                <a:gd name="T18" fmla="*/ 129 w 569"/>
                <a:gd name="T19" fmla="*/ 163 h 631"/>
                <a:gd name="T20" fmla="*/ 99 w 569"/>
                <a:gd name="T21" fmla="*/ 188 h 631"/>
                <a:gd name="T22" fmla="*/ 70 w 569"/>
                <a:gd name="T23" fmla="*/ 215 h 631"/>
                <a:gd name="T24" fmla="*/ 46 w 569"/>
                <a:gd name="T25" fmla="*/ 245 h 631"/>
                <a:gd name="T26" fmla="*/ 31 w 569"/>
                <a:gd name="T27" fmla="*/ 277 h 631"/>
                <a:gd name="T28" fmla="*/ 32 w 569"/>
                <a:gd name="T29" fmla="*/ 312 h 631"/>
                <a:gd name="T30" fmla="*/ 51 w 569"/>
                <a:gd name="T31" fmla="*/ 350 h 631"/>
                <a:gd name="T32" fmla="*/ 84 w 569"/>
                <a:gd name="T33" fmla="*/ 388 h 631"/>
                <a:gd name="T34" fmla="*/ 126 w 569"/>
                <a:gd name="T35" fmla="*/ 428 h 631"/>
                <a:gd name="T36" fmla="*/ 173 w 569"/>
                <a:gd name="T37" fmla="*/ 464 h 631"/>
                <a:gd name="T38" fmla="*/ 225 w 569"/>
                <a:gd name="T39" fmla="*/ 500 h 631"/>
                <a:gd name="T40" fmla="*/ 276 w 569"/>
                <a:gd name="T41" fmla="*/ 532 h 631"/>
                <a:gd name="T42" fmla="*/ 327 w 569"/>
                <a:gd name="T43" fmla="*/ 561 h 631"/>
                <a:gd name="T44" fmla="*/ 371 w 569"/>
                <a:gd name="T45" fmla="*/ 585 h 631"/>
                <a:gd name="T46" fmla="*/ 405 w 569"/>
                <a:gd name="T47" fmla="*/ 604 h 631"/>
                <a:gd name="T48" fmla="*/ 428 w 569"/>
                <a:gd name="T49" fmla="*/ 616 h 631"/>
                <a:gd name="T50" fmla="*/ 415 w 569"/>
                <a:gd name="T51" fmla="*/ 629 h 631"/>
                <a:gd name="T52" fmla="*/ 399 w 569"/>
                <a:gd name="T53" fmla="*/ 627 h 631"/>
                <a:gd name="T54" fmla="*/ 373 w 569"/>
                <a:gd name="T55" fmla="*/ 622 h 631"/>
                <a:gd name="T56" fmla="*/ 339 w 569"/>
                <a:gd name="T57" fmla="*/ 614 h 631"/>
                <a:gd name="T58" fmla="*/ 297 w 569"/>
                <a:gd name="T59" fmla="*/ 603 h 631"/>
                <a:gd name="T60" fmla="*/ 251 w 569"/>
                <a:gd name="T61" fmla="*/ 587 h 631"/>
                <a:gd name="T62" fmla="*/ 204 w 569"/>
                <a:gd name="T63" fmla="*/ 568 h 631"/>
                <a:gd name="T64" fmla="*/ 156 w 569"/>
                <a:gd name="T65" fmla="*/ 544 h 631"/>
                <a:gd name="T66" fmla="*/ 110 w 569"/>
                <a:gd name="T67" fmla="*/ 515 h 631"/>
                <a:gd name="T68" fmla="*/ 72 w 569"/>
                <a:gd name="T69" fmla="*/ 479 h 631"/>
                <a:gd name="T70" fmla="*/ 38 w 569"/>
                <a:gd name="T71" fmla="*/ 439 h 631"/>
                <a:gd name="T72" fmla="*/ 13 w 569"/>
                <a:gd name="T73" fmla="*/ 391 h 631"/>
                <a:gd name="T74" fmla="*/ 2 w 569"/>
                <a:gd name="T75" fmla="*/ 336 h 631"/>
                <a:gd name="T76" fmla="*/ 0 w 569"/>
                <a:gd name="T77" fmla="*/ 310 h 631"/>
                <a:gd name="T78" fmla="*/ 2 w 569"/>
                <a:gd name="T79" fmla="*/ 291 h 631"/>
                <a:gd name="T80" fmla="*/ 6 w 569"/>
                <a:gd name="T81" fmla="*/ 272 h 631"/>
                <a:gd name="T82" fmla="*/ 13 w 569"/>
                <a:gd name="T83" fmla="*/ 251 h 631"/>
                <a:gd name="T84" fmla="*/ 21 w 569"/>
                <a:gd name="T85" fmla="*/ 232 h 631"/>
                <a:gd name="T86" fmla="*/ 32 w 569"/>
                <a:gd name="T87" fmla="*/ 213 h 631"/>
                <a:gd name="T88" fmla="*/ 46 w 569"/>
                <a:gd name="T89" fmla="*/ 194 h 631"/>
                <a:gd name="T90" fmla="*/ 59 w 569"/>
                <a:gd name="T91" fmla="*/ 175 h 631"/>
                <a:gd name="T92" fmla="*/ 84 w 569"/>
                <a:gd name="T93" fmla="*/ 150 h 631"/>
                <a:gd name="T94" fmla="*/ 103 w 569"/>
                <a:gd name="T95" fmla="*/ 133 h 631"/>
                <a:gd name="T96" fmla="*/ 124 w 569"/>
                <a:gd name="T97" fmla="*/ 118 h 631"/>
                <a:gd name="T98" fmla="*/ 145 w 569"/>
                <a:gd name="T99" fmla="*/ 102 h 631"/>
                <a:gd name="T100" fmla="*/ 175 w 569"/>
                <a:gd name="T101" fmla="*/ 85 h 631"/>
                <a:gd name="T102" fmla="*/ 215 w 569"/>
                <a:gd name="T103" fmla="*/ 66 h 631"/>
                <a:gd name="T104" fmla="*/ 259 w 569"/>
                <a:gd name="T105" fmla="*/ 49 h 631"/>
                <a:gd name="T106" fmla="*/ 303 w 569"/>
                <a:gd name="T107" fmla="*/ 36 h 631"/>
                <a:gd name="T108" fmla="*/ 344 w 569"/>
                <a:gd name="T109" fmla="*/ 24 h 631"/>
                <a:gd name="T110" fmla="*/ 386 w 569"/>
                <a:gd name="T111" fmla="*/ 17 h 631"/>
                <a:gd name="T112" fmla="*/ 426 w 569"/>
                <a:gd name="T113" fmla="*/ 11 h 631"/>
                <a:gd name="T114" fmla="*/ 462 w 569"/>
                <a:gd name="T115" fmla="*/ 5 h 631"/>
                <a:gd name="T116" fmla="*/ 495 w 569"/>
                <a:gd name="T117" fmla="*/ 2 h 631"/>
                <a:gd name="T118" fmla="*/ 523 w 569"/>
                <a:gd name="T119" fmla="*/ 2 h 631"/>
                <a:gd name="T120" fmla="*/ 544 w 569"/>
                <a:gd name="T121" fmla="*/ 0 h 631"/>
                <a:gd name="T122" fmla="*/ 567 w 569"/>
                <a:gd name="T1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9" h="631">
                  <a:moveTo>
                    <a:pt x="569" y="0"/>
                  </a:moveTo>
                  <a:lnTo>
                    <a:pt x="502" y="43"/>
                  </a:lnTo>
                  <a:lnTo>
                    <a:pt x="493" y="43"/>
                  </a:lnTo>
                  <a:lnTo>
                    <a:pt x="485" y="45"/>
                  </a:lnTo>
                  <a:lnTo>
                    <a:pt x="477" y="45"/>
                  </a:lnTo>
                  <a:lnTo>
                    <a:pt x="468" y="47"/>
                  </a:lnTo>
                  <a:lnTo>
                    <a:pt x="460" y="47"/>
                  </a:lnTo>
                  <a:lnTo>
                    <a:pt x="453" y="49"/>
                  </a:lnTo>
                  <a:lnTo>
                    <a:pt x="443" y="49"/>
                  </a:lnTo>
                  <a:lnTo>
                    <a:pt x="436" y="51"/>
                  </a:lnTo>
                  <a:lnTo>
                    <a:pt x="428" y="51"/>
                  </a:lnTo>
                  <a:lnTo>
                    <a:pt x="419" y="53"/>
                  </a:lnTo>
                  <a:lnTo>
                    <a:pt x="411" y="55"/>
                  </a:lnTo>
                  <a:lnTo>
                    <a:pt x="403" y="57"/>
                  </a:lnTo>
                  <a:lnTo>
                    <a:pt x="394" y="59"/>
                  </a:lnTo>
                  <a:lnTo>
                    <a:pt x="386" y="61"/>
                  </a:lnTo>
                  <a:lnTo>
                    <a:pt x="379" y="62"/>
                  </a:lnTo>
                  <a:lnTo>
                    <a:pt x="371" y="64"/>
                  </a:lnTo>
                  <a:lnTo>
                    <a:pt x="361" y="66"/>
                  </a:lnTo>
                  <a:lnTo>
                    <a:pt x="354" y="68"/>
                  </a:lnTo>
                  <a:lnTo>
                    <a:pt x="344" y="70"/>
                  </a:lnTo>
                  <a:lnTo>
                    <a:pt x="337" y="72"/>
                  </a:lnTo>
                  <a:lnTo>
                    <a:pt x="329" y="74"/>
                  </a:lnTo>
                  <a:lnTo>
                    <a:pt x="322" y="76"/>
                  </a:lnTo>
                  <a:lnTo>
                    <a:pt x="312" y="78"/>
                  </a:lnTo>
                  <a:lnTo>
                    <a:pt x="304" y="80"/>
                  </a:lnTo>
                  <a:lnTo>
                    <a:pt x="297" y="83"/>
                  </a:lnTo>
                  <a:lnTo>
                    <a:pt x="289" y="85"/>
                  </a:lnTo>
                  <a:lnTo>
                    <a:pt x="282" y="87"/>
                  </a:lnTo>
                  <a:lnTo>
                    <a:pt x="274" y="91"/>
                  </a:lnTo>
                  <a:lnTo>
                    <a:pt x="264" y="93"/>
                  </a:lnTo>
                  <a:lnTo>
                    <a:pt x="257" y="97"/>
                  </a:lnTo>
                  <a:lnTo>
                    <a:pt x="251" y="99"/>
                  </a:lnTo>
                  <a:lnTo>
                    <a:pt x="244" y="102"/>
                  </a:lnTo>
                  <a:lnTo>
                    <a:pt x="234" y="106"/>
                  </a:lnTo>
                  <a:lnTo>
                    <a:pt x="226" y="108"/>
                  </a:lnTo>
                  <a:lnTo>
                    <a:pt x="219" y="112"/>
                  </a:lnTo>
                  <a:lnTo>
                    <a:pt x="211" y="116"/>
                  </a:lnTo>
                  <a:lnTo>
                    <a:pt x="204" y="118"/>
                  </a:lnTo>
                  <a:lnTo>
                    <a:pt x="198" y="121"/>
                  </a:lnTo>
                  <a:lnTo>
                    <a:pt x="190" y="125"/>
                  </a:lnTo>
                  <a:lnTo>
                    <a:pt x="183" y="129"/>
                  </a:lnTo>
                  <a:lnTo>
                    <a:pt x="175" y="133"/>
                  </a:lnTo>
                  <a:lnTo>
                    <a:pt x="169" y="137"/>
                  </a:lnTo>
                  <a:lnTo>
                    <a:pt x="162" y="142"/>
                  </a:lnTo>
                  <a:lnTo>
                    <a:pt x="156" y="146"/>
                  </a:lnTo>
                  <a:lnTo>
                    <a:pt x="148" y="150"/>
                  </a:lnTo>
                  <a:lnTo>
                    <a:pt x="141" y="154"/>
                  </a:lnTo>
                  <a:lnTo>
                    <a:pt x="135" y="159"/>
                  </a:lnTo>
                  <a:lnTo>
                    <a:pt x="129" y="163"/>
                  </a:lnTo>
                  <a:lnTo>
                    <a:pt x="122" y="169"/>
                  </a:lnTo>
                  <a:lnTo>
                    <a:pt x="116" y="173"/>
                  </a:lnTo>
                  <a:lnTo>
                    <a:pt x="110" y="178"/>
                  </a:lnTo>
                  <a:lnTo>
                    <a:pt x="105" y="182"/>
                  </a:lnTo>
                  <a:lnTo>
                    <a:pt x="99" y="188"/>
                  </a:lnTo>
                  <a:lnTo>
                    <a:pt x="91" y="194"/>
                  </a:lnTo>
                  <a:lnTo>
                    <a:pt x="88" y="197"/>
                  </a:lnTo>
                  <a:lnTo>
                    <a:pt x="82" y="203"/>
                  </a:lnTo>
                  <a:lnTo>
                    <a:pt x="74" y="209"/>
                  </a:lnTo>
                  <a:lnTo>
                    <a:pt x="70" y="215"/>
                  </a:lnTo>
                  <a:lnTo>
                    <a:pt x="65" y="220"/>
                  </a:lnTo>
                  <a:lnTo>
                    <a:pt x="61" y="226"/>
                  </a:lnTo>
                  <a:lnTo>
                    <a:pt x="55" y="232"/>
                  </a:lnTo>
                  <a:lnTo>
                    <a:pt x="50" y="239"/>
                  </a:lnTo>
                  <a:lnTo>
                    <a:pt x="46" y="245"/>
                  </a:lnTo>
                  <a:lnTo>
                    <a:pt x="42" y="251"/>
                  </a:lnTo>
                  <a:lnTo>
                    <a:pt x="38" y="258"/>
                  </a:lnTo>
                  <a:lnTo>
                    <a:pt x="34" y="264"/>
                  </a:lnTo>
                  <a:lnTo>
                    <a:pt x="32" y="270"/>
                  </a:lnTo>
                  <a:lnTo>
                    <a:pt x="31" y="277"/>
                  </a:lnTo>
                  <a:lnTo>
                    <a:pt x="29" y="283"/>
                  </a:lnTo>
                  <a:lnTo>
                    <a:pt x="29" y="291"/>
                  </a:lnTo>
                  <a:lnTo>
                    <a:pt x="31" y="298"/>
                  </a:lnTo>
                  <a:lnTo>
                    <a:pt x="32" y="306"/>
                  </a:lnTo>
                  <a:lnTo>
                    <a:pt x="32" y="312"/>
                  </a:lnTo>
                  <a:lnTo>
                    <a:pt x="36" y="319"/>
                  </a:lnTo>
                  <a:lnTo>
                    <a:pt x="38" y="327"/>
                  </a:lnTo>
                  <a:lnTo>
                    <a:pt x="42" y="334"/>
                  </a:lnTo>
                  <a:lnTo>
                    <a:pt x="46" y="342"/>
                  </a:lnTo>
                  <a:lnTo>
                    <a:pt x="51" y="350"/>
                  </a:lnTo>
                  <a:lnTo>
                    <a:pt x="57" y="357"/>
                  </a:lnTo>
                  <a:lnTo>
                    <a:pt x="65" y="365"/>
                  </a:lnTo>
                  <a:lnTo>
                    <a:pt x="70" y="372"/>
                  </a:lnTo>
                  <a:lnTo>
                    <a:pt x="76" y="380"/>
                  </a:lnTo>
                  <a:lnTo>
                    <a:pt x="84" y="388"/>
                  </a:lnTo>
                  <a:lnTo>
                    <a:pt x="91" y="397"/>
                  </a:lnTo>
                  <a:lnTo>
                    <a:pt x="99" y="405"/>
                  </a:lnTo>
                  <a:lnTo>
                    <a:pt x="109" y="410"/>
                  </a:lnTo>
                  <a:lnTo>
                    <a:pt x="116" y="418"/>
                  </a:lnTo>
                  <a:lnTo>
                    <a:pt x="126" y="428"/>
                  </a:lnTo>
                  <a:lnTo>
                    <a:pt x="133" y="435"/>
                  </a:lnTo>
                  <a:lnTo>
                    <a:pt x="143" y="441"/>
                  </a:lnTo>
                  <a:lnTo>
                    <a:pt x="152" y="449"/>
                  </a:lnTo>
                  <a:lnTo>
                    <a:pt x="164" y="456"/>
                  </a:lnTo>
                  <a:lnTo>
                    <a:pt x="173" y="464"/>
                  </a:lnTo>
                  <a:lnTo>
                    <a:pt x="183" y="471"/>
                  </a:lnTo>
                  <a:lnTo>
                    <a:pt x="194" y="479"/>
                  </a:lnTo>
                  <a:lnTo>
                    <a:pt x="206" y="487"/>
                  </a:lnTo>
                  <a:lnTo>
                    <a:pt x="215" y="492"/>
                  </a:lnTo>
                  <a:lnTo>
                    <a:pt x="225" y="500"/>
                  </a:lnTo>
                  <a:lnTo>
                    <a:pt x="236" y="506"/>
                  </a:lnTo>
                  <a:lnTo>
                    <a:pt x="245" y="513"/>
                  </a:lnTo>
                  <a:lnTo>
                    <a:pt x="257" y="519"/>
                  </a:lnTo>
                  <a:lnTo>
                    <a:pt x="266" y="527"/>
                  </a:lnTo>
                  <a:lnTo>
                    <a:pt x="276" y="532"/>
                  </a:lnTo>
                  <a:lnTo>
                    <a:pt x="287" y="540"/>
                  </a:lnTo>
                  <a:lnTo>
                    <a:pt x="297" y="544"/>
                  </a:lnTo>
                  <a:lnTo>
                    <a:pt x="306" y="551"/>
                  </a:lnTo>
                  <a:lnTo>
                    <a:pt x="316" y="555"/>
                  </a:lnTo>
                  <a:lnTo>
                    <a:pt x="327" y="561"/>
                  </a:lnTo>
                  <a:lnTo>
                    <a:pt x="335" y="566"/>
                  </a:lnTo>
                  <a:lnTo>
                    <a:pt x="344" y="572"/>
                  </a:lnTo>
                  <a:lnTo>
                    <a:pt x="354" y="576"/>
                  </a:lnTo>
                  <a:lnTo>
                    <a:pt x="363" y="582"/>
                  </a:lnTo>
                  <a:lnTo>
                    <a:pt x="371" y="585"/>
                  </a:lnTo>
                  <a:lnTo>
                    <a:pt x="379" y="589"/>
                  </a:lnTo>
                  <a:lnTo>
                    <a:pt x="384" y="593"/>
                  </a:lnTo>
                  <a:lnTo>
                    <a:pt x="392" y="599"/>
                  </a:lnTo>
                  <a:lnTo>
                    <a:pt x="399" y="601"/>
                  </a:lnTo>
                  <a:lnTo>
                    <a:pt x="405" y="604"/>
                  </a:lnTo>
                  <a:lnTo>
                    <a:pt x="411" y="606"/>
                  </a:lnTo>
                  <a:lnTo>
                    <a:pt x="417" y="610"/>
                  </a:lnTo>
                  <a:lnTo>
                    <a:pt x="420" y="612"/>
                  </a:lnTo>
                  <a:lnTo>
                    <a:pt x="426" y="614"/>
                  </a:lnTo>
                  <a:lnTo>
                    <a:pt x="428" y="616"/>
                  </a:lnTo>
                  <a:lnTo>
                    <a:pt x="432" y="618"/>
                  </a:lnTo>
                  <a:lnTo>
                    <a:pt x="436" y="620"/>
                  </a:lnTo>
                  <a:lnTo>
                    <a:pt x="438" y="622"/>
                  </a:lnTo>
                  <a:lnTo>
                    <a:pt x="417" y="631"/>
                  </a:lnTo>
                  <a:lnTo>
                    <a:pt x="415" y="629"/>
                  </a:lnTo>
                  <a:lnTo>
                    <a:pt x="411" y="629"/>
                  </a:lnTo>
                  <a:lnTo>
                    <a:pt x="409" y="629"/>
                  </a:lnTo>
                  <a:lnTo>
                    <a:pt x="405" y="627"/>
                  </a:lnTo>
                  <a:lnTo>
                    <a:pt x="401" y="627"/>
                  </a:lnTo>
                  <a:lnTo>
                    <a:pt x="399" y="627"/>
                  </a:lnTo>
                  <a:lnTo>
                    <a:pt x="394" y="625"/>
                  </a:lnTo>
                  <a:lnTo>
                    <a:pt x="390" y="625"/>
                  </a:lnTo>
                  <a:lnTo>
                    <a:pt x="384" y="625"/>
                  </a:lnTo>
                  <a:lnTo>
                    <a:pt x="379" y="624"/>
                  </a:lnTo>
                  <a:lnTo>
                    <a:pt x="373" y="622"/>
                  </a:lnTo>
                  <a:lnTo>
                    <a:pt x="367" y="622"/>
                  </a:lnTo>
                  <a:lnTo>
                    <a:pt x="360" y="620"/>
                  </a:lnTo>
                  <a:lnTo>
                    <a:pt x="354" y="618"/>
                  </a:lnTo>
                  <a:lnTo>
                    <a:pt x="344" y="616"/>
                  </a:lnTo>
                  <a:lnTo>
                    <a:pt x="339" y="614"/>
                  </a:lnTo>
                  <a:lnTo>
                    <a:pt x="329" y="612"/>
                  </a:lnTo>
                  <a:lnTo>
                    <a:pt x="322" y="610"/>
                  </a:lnTo>
                  <a:lnTo>
                    <a:pt x="314" y="608"/>
                  </a:lnTo>
                  <a:lnTo>
                    <a:pt x="304" y="606"/>
                  </a:lnTo>
                  <a:lnTo>
                    <a:pt x="297" y="603"/>
                  </a:lnTo>
                  <a:lnTo>
                    <a:pt x="289" y="601"/>
                  </a:lnTo>
                  <a:lnTo>
                    <a:pt x="280" y="597"/>
                  </a:lnTo>
                  <a:lnTo>
                    <a:pt x="270" y="593"/>
                  </a:lnTo>
                  <a:lnTo>
                    <a:pt x="261" y="591"/>
                  </a:lnTo>
                  <a:lnTo>
                    <a:pt x="251" y="587"/>
                  </a:lnTo>
                  <a:lnTo>
                    <a:pt x="242" y="584"/>
                  </a:lnTo>
                  <a:lnTo>
                    <a:pt x="232" y="582"/>
                  </a:lnTo>
                  <a:lnTo>
                    <a:pt x="223" y="578"/>
                  </a:lnTo>
                  <a:lnTo>
                    <a:pt x="215" y="574"/>
                  </a:lnTo>
                  <a:lnTo>
                    <a:pt x="204" y="568"/>
                  </a:lnTo>
                  <a:lnTo>
                    <a:pt x="194" y="565"/>
                  </a:lnTo>
                  <a:lnTo>
                    <a:pt x="185" y="559"/>
                  </a:lnTo>
                  <a:lnTo>
                    <a:pt x="175" y="555"/>
                  </a:lnTo>
                  <a:lnTo>
                    <a:pt x="166" y="549"/>
                  </a:lnTo>
                  <a:lnTo>
                    <a:pt x="156" y="544"/>
                  </a:lnTo>
                  <a:lnTo>
                    <a:pt x="147" y="540"/>
                  </a:lnTo>
                  <a:lnTo>
                    <a:pt x="139" y="534"/>
                  </a:lnTo>
                  <a:lnTo>
                    <a:pt x="129" y="527"/>
                  </a:lnTo>
                  <a:lnTo>
                    <a:pt x="120" y="521"/>
                  </a:lnTo>
                  <a:lnTo>
                    <a:pt x="110" y="515"/>
                  </a:lnTo>
                  <a:lnTo>
                    <a:pt x="103" y="509"/>
                  </a:lnTo>
                  <a:lnTo>
                    <a:pt x="95" y="502"/>
                  </a:lnTo>
                  <a:lnTo>
                    <a:pt x="88" y="494"/>
                  </a:lnTo>
                  <a:lnTo>
                    <a:pt x="78" y="487"/>
                  </a:lnTo>
                  <a:lnTo>
                    <a:pt x="72" y="479"/>
                  </a:lnTo>
                  <a:lnTo>
                    <a:pt x="63" y="471"/>
                  </a:lnTo>
                  <a:lnTo>
                    <a:pt x="57" y="464"/>
                  </a:lnTo>
                  <a:lnTo>
                    <a:pt x="50" y="456"/>
                  </a:lnTo>
                  <a:lnTo>
                    <a:pt x="44" y="447"/>
                  </a:lnTo>
                  <a:lnTo>
                    <a:pt x="38" y="439"/>
                  </a:lnTo>
                  <a:lnTo>
                    <a:pt x="32" y="430"/>
                  </a:lnTo>
                  <a:lnTo>
                    <a:pt x="27" y="420"/>
                  </a:lnTo>
                  <a:lnTo>
                    <a:pt x="23" y="410"/>
                  </a:lnTo>
                  <a:lnTo>
                    <a:pt x="19" y="401"/>
                  </a:lnTo>
                  <a:lnTo>
                    <a:pt x="13" y="391"/>
                  </a:lnTo>
                  <a:lnTo>
                    <a:pt x="10" y="380"/>
                  </a:lnTo>
                  <a:lnTo>
                    <a:pt x="8" y="371"/>
                  </a:lnTo>
                  <a:lnTo>
                    <a:pt x="4" y="359"/>
                  </a:lnTo>
                  <a:lnTo>
                    <a:pt x="4" y="348"/>
                  </a:lnTo>
                  <a:lnTo>
                    <a:pt x="2" y="336"/>
                  </a:lnTo>
                  <a:lnTo>
                    <a:pt x="2" y="325"/>
                  </a:lnTo>
                  <a:lnTo>
                    <a:pt x="0" y="321"/>
                  </a:lnTo>
                  <a:lnTo>
                    <a:pt x="0" y="317"/>
                  </a:lnTo>
                  <a:lnTo>
                    <a:pt x="0" y="313"/>
                  </a:lnTo>
                  <a:lnTo>
                    <a:pt x="0" y="310"/>
                  </a:lnTo>
                  <a:lnTo>
                    <a:pt x="0" y="306"/>
                  </a:lnTo>
                  <a:lnTo>
                    <a:pt x="0" y="302"/>
                  </a:lnTo>
                  <a:lnTo>
                    <a:pt x="2" y="298"/>
                  </a:lnTo>
                  <a:lnTo>
                    <a:pt x="2" y="294"/>
                  </a:lnTo>
                  <a:lnTo>
                    <a:pt x="2" y="291"/>
                  </a:lnTo>
                  <a:lnTo>
                    <a:pt x="2" y="287"/>
                  </a:lnTo>
                  <a:lnTo>
                    <a:pt x="4" y="283"/>
                  </a:lnTo>
                  <a:lnTo>
                    <a:pt x="4" y="279"/>
                  </a:lnTo>
                  <a:lnTo>
                    <a:pt x="6" y="275"/>
                  </a:lnTo>
                  <a:lnTo>
                    <a:pt x="6" y="272"/>
                  </a:lnTo>
                  <a:lnTo>
                    <a:pt x="8" y="268"/>
                  </a:lnTo>
                  <a:lnTo>
                    <a:pt x="10" y="264"/>
                  </a:lnTo>
                  <a:lnTo>
                    <a:pt x="10" y="260"/>
                  </a:lnTo>
                  <a:lnTo>
                    <a:pt x="12" y="256"/>
                  </a:lnTo>
                  <a:lnTo>
                    <a:pt x="13" y="251"/>
                  </a:lnTo>
                  <a:lnTo>
                    <a:pt x="15" y="249"/>
                  </a:lnTo>
                  <a:lnTo>
                    <a:pt x="15" y="243"/>
                  </a:lnTo>
                  <a:lnTo>
                    <a:pt x="17" y="239"/>
                  </a:lnTo>
                  <a:lnTo>
                    <a:pt x="19" y="236"/>
                  </a:lnTo>
                  <a:lnTo>
                    <a:pt x="21" y="232"/>
                  </a:lnTo>
                  <a:lnTo>
                    <a:pt x="23" y="228"/>
                  </a:lnTo>
                  <a:lnTo>
                    <a:pt x="25" y="224"/>
                  </a:lnTo>
                  <a:lnTo>
                    <a:pt x="29" y="220"/>
                  </a:lnTo>
                  <a:lnTo>
                    <a:pt x="31" y="216"/>
                  </a:lnTo>
                  <a:lnTo>
                    <a:pt x="32" y="213"/>
                  </a:lnTo>
                  <a:lnTo>
                    <a:pt x="34" y="209"/>
                  </a:lnTo>
                  <a:lnTo>
                    <a:pt x="38" y="205"/>
                  </a:lnTo>
                  <a:lnTo>
                    <a:pt x="40" y="201"/>
                  </a:lnTo>
                  <a:lnTo>
                    <a:pt x="42" y="197"/>
                  </a:lnTo>
                  <a:lnTo>
                    <a:pt x="46" y="194"/>
                  </a:lnTo>
                  <a:lnTo>
                    <a:pt x="48" y="190"/>
                  </a:lnTo>
                  <a:lnTo>
                    <a:pt x="51" y="186"/>
                  </a:lnTo>
                  <a:lnTo>
                    <a:pt x="53" y="182"/>
                  </a:lnTo>
                  <a:lnTo>
                    <a:pt x="57" y="178"/>
                  </a:lnTo>
                  <a:lnTo>
                    <a:pt x="59" y="175"/>
                  </a:lnTo>
                  <a:lnTo>
                    <a:pt x="63" y="171"/>
                  </a:lnTo>
                  <a:lnTo>
                    <a:pt x="70" y="163"/>
                  </a:lnTo>
                  <a:lnTo>
                    <a:pt x="76" y="158"/>
                  </a:lnTo>
                  <a:lnTo>
                    <a:pt x="80" y="154"/>
                  </a:lnTo>
                  <a:lnTo>
                    <a:pt x="84" y="150"/>
                  </a:lnTo>
                  <a:lnTo>
                    <a:pt x="88" y="146"/>
                  </a:lnTo>
                  <a:lnTo>
                    <a:pt x="91" y="144"/>
                  </a:lnTo>
                  <a:lnTo>
                    <a:pt x="95" y="140"/>
                  </a:lnTo>
                  <a:lnTo>
                    <a:pt x="99" y="137"/>
                  </a:lnTo>
                  <a:lnTo>
                    <a:pt x="103" y="133"/>
                  </a:lnTo>
                  <a:lnTo>
                    <a:pt x="107" y="129"/>
                  </a:lnTo>
                  <a:lnTo>
                    <a:pt x="110" y="125"/>
                  </a:lnTo>
                  <a:lnTo>
                    <a:pt x="114" y="123"/>
                  </a:lnTo>
                  <a:lnTo>
                    <a:pt x="120" y="119"/>
                  </a:lnTo>
                  <a:lnTo>
                    <a:pt x="124" y="118"/>
                  </a:lnTo>
                  <a:lnTo>
                    <a:pt x="128" y="114"/>
                  </a:lnTo>
                  <a:lnTo>
                    <a:pt x="131" y="112"/>
                  </a:lnTo>
                  <a:lnTo>
                    <a:pt x="137" y="108"/>
                  </a:lnTo>
                  <a:lnTo>
                    <a:pt x="141" y="104"/>
                  </a:lnTo>
                  <a:lnTo>
                    <a:pt x="145" y="102"/>
                  </a:lnTo>
                  <a:lnTo>
                    <a:pt x="150" y="99"/>
                  </a:lnTo>
                  <a:lnTo>
                    <a:pt x="154" y="97"/>
                  </a:lnTo>
                  <a:lnTo>
                    <a:pt x="160" y="95"/>
                  </a:lnTo>
                  <a:lnTo>
                    <a:pt x="167" y="89"/>
                  </a:lnTo>
                  <a:lnTo>
                    <a:pt x="175" y="85"/>
                  </a:lnTo>
                  <a:lnTo>
                    <a:pt x="183" y="80"/>
                  </a:lnTo>
                  <a:lnTo>
                    <a:pt x="190" y="78"/>
                  </a:lnTo>
                  <a:lnTo>
                    <a:pt x="200" y="74"/>
                  </a:lnTo>
                  <a:lnTo>
                    <a:pt x="207" y="68"/>
                  </a:lnTo>
                  <a:lnTo>
                    <a:pt x="215" y="66"/>
                  </a:lnTo>
                  <a:lnTo>
                    <a:pt x="225" y="62"/>
                  </a:lnTo>
                  <a:lnTo>
                    <a:pt x="232" y="59"/>
                  </a:lnTo>
                  <a:lnTo>
                    <a:pt x="242" y="55"/>
                  </a:lnTo>
                  <a:lnTo>
                    <a:pt x="251" y="51"/>
                  </a:lnTo>
                  <a:lnTo>
                    <a:pt x="259" y="49"/>
                  </a:lnTo>
                  <a:lnTo>
                    <a:pt x="266" y="45"/>
                  </a:lnTo>
                  <a:lnTo>
                    <a:pt x="276" y="43"/>
                  </a:lnTo>
                  <a:lnTo>
                    <a:pt x="285" y="42"/>
                  </a:lnTo>
                  <a:lnTo>
                    <a:pt x="293" y="40"/>
                  </a:lnTo>
                  <a:lnTo>
                    <a:pt x="303" y="36"/>
                  </a:lnTo>
                  <a:lnTo>
                    <a:pt x="310" y="34"/>
                  </a:lnTo>
                  <a:lnTo>
                    <a:pt x="320" y="32"/>
                  </a:lnTo>
                  <a:lnTo>
                    <a:pt x="327" y="30"/>
                  </a:lnTo>
                  <a:lnTo>
                    <a:pt x="335" y="26"/>
                  </a:lnTo>
                  <a:lnTo>
                    <a:pt x="344" y="24"/>
                  </a:lnTo>
                  <a:lnTo>
                    <a:pt x="354" y="23"/>
                  </a:lnTo>
                  <a:lnTo>
                    <a:pt x="361" y="23"/>
                  </a:lnTo>
                  <a:lnTo>
                    <a:pt x="371" y="21"/>
                  </a:lnTo>
                  <a:lnTo>
                    <a:pt x="379" y="19"/>
                  </a:lnTo>
                  <a:lnTo>
                    <a:pt x="386" y="17"/>
                  </a:lnTo>
                  <a:lnTo>
                    <a:pt x="394" y="15"/>
                  </a:lnTo>
                  <a:lnTo>
                    <a:pt x="401" y="13"/>
                  </a:lnTo>
                  <a:lnTo>
                    <a:pt x="411" y="13"/>
                  </a:lnTo>
                  <a:lnTo>
                    <a:pt x="419" y="11"/>
                  </a:lnTo>
                  <a:lnTo>
                    <a:pt x="426" y="11"/>
                  </a:lnTo>
                  <a:lnTo>
                    <a:pt x="434" y="9"/>
                  </a:lnTo>
                  <a:lnTo>
                    <a:pt x="441" y="9"/>
                  </a:lnTo>
                  <a:lnTo>
                    <a:pt x="449" y="7"/>
                  </a:lnTo>
                  <a:lnTo>
                    <a:pt x="457" y="5"/>
                  </a:lnTo>
                  <a:lnTo>
                    <a:pt x="462" y="5"/>
                  </a:lnTo>
                  <a:lnTo>
                    <a:pt x="470" y="5"/>
                  </a:lnTo>
                  <a:lnTo>
                    <a:pt x="476" y="3"/>
                  </a:lnTo>
                  <a:lnTo>
                    <a:pt x="483" y="3"/>
                  </a:lnTo>
                  <a:lnTo>
                    <a:pt x="489" y="3"/>
                  </a:lnTo>
                  <a:lnTo>
                    <a:pt x="495" y="2"/>
                  </a:lnTo>
                  <a:lnTo>
                    <a:pt x="500" y="2"/>
                  </a:lnTo>
                  <a:lnTo>
                    <a:pt x="506" y="2"/>
                  </a:lnTo>
                  <a:lnTo>
                    <a:pt x="512" y="2"/>
                  </a:lnTo>
                  <a:lnTo>
                    <a:pt x="517" y="2"/>
                  </a:lnTo>
                  <a:lnTo>
                    <a:pt x="523" y="2"/>
                  </a:lnTo>
                  <a:lnTo>
                    <a:pt x="527" y="2"/>
                  </a:lnTo>
                  <a:lnTo>
                    <a:pt x="533" y="0"/>
                  </a:lnTo>
                  <a:lnTo>
                    <a:pt x="536" y="0"/>
                  </a:lnTo>
                  <a:lnTo>
                    <a:pt x="540" y="0"/>
                  </a:lnTo>
                  <a:lnTo>
                    <a:pt x="544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5" y="0"/>
                  </a:lnTo>
                  <a:lnTo>
                    <a:pt x="567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4321175" y="3581400"/>
              <a:ext cx="644525" cy="268288"/>
            </a:xfrm>
            <a:custGeom>
              <a:avLst/>
              <a:gdLst>
                <a:gd name="T0" fmla="*/ 237 w 812"/>
                <a:gd name="T1" fmla="*/ 0 h 337"/>
                <a:gd name="T2" fmla="*/ 232 w 812"/>
                <a:gd name="T3" fmla="*/ 2 h 337"/>
                <a:gd name="T4" fmla="*/ 222 w 812"/>
                <a:gd name="T5" fmla="*/ 8 h 337"/>
                <a:gd name="T6" fmla="*/ 213 w 812"/>
                <a:gd name="T7" fmla="*/ 14 h 337"/>
                <a:gd name="T8" fmla="*/ 205 w 812"/>
                <a:gd name="T9" fmla="*/ 19 h 337"/>
                <a:gd name="T10" fmla="*/ 198 w 812"/>
                <a:gd name="T11" fmla="*/ 25 h 337"/>
                <a:gd name="T12" fmla="*/ 188 w 812"/>
                <a:gd name="T13" fmla="*/ 29 h 337"/>
                <a:gd name="T14" fmla="*/ 179 w 812"/>
                <a:gd name="T15" fmla="*/ 37 h 337"/>
                <a:gd name="T16" fmla="*/ 169 w 812"/>
                <a:gd name="T17" fmla="*/ 42 h 337"/>
                <a:gd name="T18" fmla="*/ 158 w 812"/>
                <a:gd name="T19" fmla="*/ 48 h 337"/>
                <a:gd name="T20" fmla="*/ 148 w 812"/>
                <a:gd name="T21" fmla="*/ 56 h 337"/>
                <a:gd name="T22" fmla="*/ 137 w 812"/>
                <a:gd name="T23" fmla="*/ 63 h 337"/>
                <a:gd name="T24" fmla="*/ 125 w 812"/>
                <a:gd name="T25" fmla="*/ 73 h 337"/>
                <a:gd name="T26" fmla="*/ 114 w 812"/>
                <a:gd name="T27" fmla="*/ 80 h 337"/>
                <a:gd name="T28" fmla="*/ 104 w 812"/>
                <a:gd name="T29" fmla="*/ 88 h 337"/>
                <a:gd name="T30" fmla="*/ 93 w 812"/>
                <a:gd name="T31" fmla="*/ 96 h 337"/>
                <a:gd name="T32" fmla="*/ 82 w 812"/>
                <a:gd name="T33" fmla="*/ 103 h 337"/>
                <a:gd name="T34" fmla="*/ 72 w 812"/>
                <a:gd name="T35" fmla="*/ 113 h 337"/>
                <a:gd name="T36" fmla="*/ 61 w 812"/>
                <a:gd name="T37" fmla="*/ 120 h 337"/>
                <a:gd name="T38" fmla="*/ 51 w 812"/>
                <a:gd name="T39" fmla="*/ 128 h 337"/>
                <a:gd name="T40" fmla="*/ 43 w 812"/>
                <a:gd name="T41" fmla="*/ 137 h 337"/>
                <a:gd name="T42" fmla="*/ 34 w 812"/>
                <a:gd name="T43" fmla="*/ 145 h 337"/>
                <a:gd name="T44" fmla="*/ 26 w 812"/>
                <a:gd name="T45" fmla="*/ 153 h 337"/>
                <a:gd name="T46" fmla="*/ 19 w 812"/>
                <a:gd name="T47" fmla="*/ 160 h 337"/>
                <a:gd name="T48" fmla="*/ 13 w 812"/>
                <a:gd name="T49" fmla="*/ 168 h 337"/>
                <a:gd name="T50" fmla="*/ 7 w 812"/>
                <a:gd name="T51" fmla="*/ 177 h 337"/>
                <a:gd name="T52" fmla="*/ 2 w 812"/>
                <a:gd name="T53" fmla="*/ 191 h 337"/>
                <a:gd name="T54" fmla="*/ 0 w 812"/>
                <a:gd name="T55" fmla="*/ 202 h 337"/>
                <a:gd name="T56" fmla="*/ 0 w 812"/>
                <a:gd name="T57" fmla="*/ 212 h 337"/>
                <a:gd name="T58" fmla="*/ 2 w 812"/>
                <a:gd name="T59" fmla="*/ 219 h 337"/>
                <a:gd name="T60" fmla="*/ 4 w 812"/>
                <a:gd name="T61" fmla="*/ 229 h 337"/>
                <a:gd name="T62" fmla="*/ 7 w 812"/>
                <a:gd name="T63" fmla="*/ 240 h 337"/>
                <a:gd name="T64" fmla="*/ 17 w 812"/>
                <a:gd name="T65" fmla="*/ 252 h 337"/>
                <a:gd name="T66" fmla="*/ 24 w 812"/>
                <a:gd name="T67" fmla="*/ 263 h 337"/>
                <a:gd name="T68" fmla="*/ 32 w 812"/>
                <a:gd name="T69" fmla="*/ 269 h 337"/>
                <a:gd name="T70" fmla="*/ 42 w 812"/>
                <a:gd name="T71" fmla="*/ 276 h 337"/>
                <a:gd name="T72" fmla="*/ 11 w 812"/>
                <a:gd name="T73" fmla="*/ 337 h 337"/>
                <a:gd name="T74" fmla="*/ 812 w 812"/>
                <a:gd name="T75" fmla="*/ 170 h 337"/>
                <a:gd name="T76" fmla="*/ 237 w 812"/>
                <a:gd name="T7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2" h="337">
                  <a:moveTo>
                    <a:pt x="237" y="0"/>
                  </a:moveTo>
                  <a:lnTo>
                    <a:pt x="237" y="0"/>
                  </a:lnTo>
                  <a:lnTo>
                    <a:pt x="236" y="0"/>
                  </a:lnTo>
                  <a:lnTo>
                    <a:pt x="232" y="2"/>
                  </a:lnTo>
                  <a:lnTo>
                    <a:pt x="228" y="6"/>
                  </a:lnTo>
                  <a:lnTo>
                    <a:pt x="222" y="8"/>
                  </a:lnTo>
                  <a:lnTo>
                    <a:pt x="217" y="12"/>
                  </a:lnTo>
                  <a:lnTo>
                    <a:pt x="213" y="14"/>
                  </a:lnTo>
                  <a:lnTo>
                    <a:pt x="209" y="16"/>
                  </a:lnTo>
                  <a:lnTo>
                    <a:pt x="205" y="19"/>
                  </a:lnTo>
                  <a:lnTo>
                    <a:pt x="201" y="21"/>
                  </a:lnTo>
                  <a:lnTo>
                    <a:pt x="198" y="25"/>
                  </a:lnTo>
                  <a:lnTo>
                    <a:pt x="192" y="27"/>
                  </a:lnTo>
                  <a:lnTo>
                    <a:pt x="188" y="29"/>
                  </a:lnTo>
                  <a:lnTo>
                    <a:pt x="182" y="33"/>
                  </a:lnTo>
                  <a:lnTo>
                    <a:pt x="179" y="37"/>
                  </a:lnTo>
                  <a:lnTo>
                    <a:pt x="173" y="39"/>
                  </a:lnTo>
                  <a:lnTo>
                    <a:pt x="169" y="42"/>
                  </a:lnTo>
                  <a:lnTo>
                    <a:pt x="163" y="46"/>
                  </a:lnTo>
                  <a:lnTo>
                    <a:pt x="158" y="48"/>
                  </a:lnTo>
                  <a:lnTo>
                    <a:pt x="152" y="52"/>
                  </a:lnTo>
                  <a:lnTo>
                    <a:pt x="148" y="56"/>
                  </a:lnTo>
                  <a:lnTo>
                    <a:pt x="142" y="59"/>
                  </a:lnTo>
                  <a:lnTo>
                    <a:pt x="137" y="63"/>
                  </a:lnTo>
                  <a:lnTo>
                    <a:pt x="131" y="67"/>
                  </a:lnTo>
                  <a:lnTo>
                    <a:pt x="125" y="73"/>
                  </a:lnTo>
                  <a:lnTo>
                    <a:pt x="121" y="77"/>
                  </a:lnTo>
                  <a:lnTo>
                    <a:pt x="114" y="80"/>
                  </a:lnTo>
                  <a:lnTo>
                    <a:pt x="110" y="84"/>
                  </a:lnTo>
                  <a:lnTo>
                    <a:pt x="104" y="88"/>
                  </a:lnTo>
                  <a:lnTo>
                    <a:pt x="99" y="92"/>
                  </a:lnTo>
                  <a:lnTo>
                    <a:pt x="93" y="96"/>
                  </a:lnTo>
                  <a:lnTo>
                    <a:pt x="87" y="99"/>
                  </a:lnTo>
                  <a:lnTo>
                    <a:pt x="82" y="103"/>
                  </a:lnTo>
                  <a:lnTo>
                    <a:pt x="76" y="109"/>
                  </a:lnTo>
                  <a:lnTo>
                    <a:pt x="72" y="113"/>
                  </a:lnTo>
                  <a:lnTo>
                    <a:pt x="66" y="116"/>
                  </a:lnTo>
                  <a:lnTo>
                    <a:pt x="61" y="120"/>
                  </a:lnTo>
                  <a:lnTo>
                    <a:pt x="57" y="124"/>
                  </a:lnTo>
                  <a:lnTo>
                    <a:pt x="51" y="128"/>
                  </a:lnTo>
                  <a:lnTo>
                    <a:pt x="47" y="132"/>
                  </a:lnTo>
                  <a:lnTo>
                    <a:pt x="43" y="137"/>
                  </a:lnTo>
                  <a:lnTo>
                    <a:pt x="40" y="141"/>
                  </a:lnTo>
                  <a:lnTo>
                    <a:pt x="34" y="145"/>
                  </a:lnTo>
                  <a:lnTo>
                    <a:pt x="30" y="149"/>
                  </a:lnTo>
                  <a:lnTo>
                    <a:pt x="26" y="153"/>
                  </a:lnTo>
                  <a:lnTo>
                    <a:pt x="23" y="156"/>
                  </a:lnTo>
                  <a:lnTo>
                    <a:pt x="19" y="160"/>
                  </a:lnTo>
                  <a:lnTo>
                    <a:pt x="17" y="164"/>
                  </a:lnTo>
                  <a:lnTo>
                    <a:pt x="13" y="168"/>
                  </a:lnTo>
                  <a:lnTo>
                    <a:pt x="11" y="172"/>
                  </a:lnTo>
                  <a:lnTo>
                    <a:pt x="7" y="177"/>
                  </a:lnTo>
                  <a:lnTo>
                    <a:pt x="4" y="185"/>
                  </a:lnTo>
                  <a:lnTo>
                    <a:pt x="2" y="191"/>
                  </a:lnTo>
                  <a:lnTo>
                    <a:pt x="2" y="196"/>
                  </a:lnTo>
                  <a:lnTo>
                    <a:pt x="0" y="20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2" y="215"/>
                  </a:lnTo>
                  <a:lnTo>
                    <a:pt x="2" y="219"/>
                  </a:lnTo>
                  <a:lnTo>
                    <a:pt x="2" y="225"/>
                  </a:lnTo>
                  <a:lnTo>
                    <a:pt x="4" y="229"/>
                  </a:lnTo>
                  <a:lnTo>
                    <a:pt x="5" y="232"/>
                  </a:lnTo>
                  <a:lnTo>
                    <a:pt x="7" y="240"/>
                  </a:lnTo>
                  <a:lnTo>
                    <a:pt x="13" y="246"/>
                  </a:lnTo>
                  <a:lnTo>
                    <a:pt x="17" y="252"/>
                  </a:lnTo>
                  <a:lnTo>
                    <a:pt x="21" y="257"/>
                  </a:lnTo>
                  <a:lnTo>
                    <a:pt x="24" y="263"/>
                  </a:lnTo>
                  <a:lnTo>
                    <a:pt x="28" y="267"/>
                  </a:lnTo>
                  <a:lnTo>
                    <a:pt x="32" y="269"/>
                  </a:lnTo>
                  <a:lnTo>
                    <a:pt x="36" y="272"/>
                  </a:lnTo>
                  <a:lnTo>
                    <a:pt x="42" y="276"/>
                  </a:lnTo>
                  <a:lnTo>
                    <a:pt x="43" y="276"/>
                  </a:lnTo>
                  <a:lnTo>
                    <a:pt x="11" y="337"/>
                  </a:lnTo>
                  <a:lnTo>
                    <a:pt x="798" y="301"/>
                  </a:lnTo>
                  <a:lnTo>
                    <a:pt x="812" y="170"/>
                  </a:lnTo>
                  <a:lnTo>
                    <a:pt x="237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4348163" y="3686175"/>
              <a:ext cx="585788" cy="92075"/>
            </a:xfrm>
            <a:custGeom>
              <a:avLst/>
              <a:gdLst>
                <a:gd name="T0" fmla="*/ 0 w 738"/>
                <a:gd name="T1" fmla="*/ 78 h 116"/>
                <a:gd name="T2" fmla="*/ 0 w 738"/>
                <a:gd name="T3" fmla="*/ 91 h 116"/>
                <a:gd name="T4" fmla="*/ 6 w 738"/>
                <a:gd name="T5" fmla="*/ 104 h 116"/>
                <a:gd name="T6" fmla="*/ 19 w 738"/>
                <a:gd name="T7" fmla="*/ 114 h 116"/>
                <a:gd name="T8" fmla="*/ 34 w 738"/>
                <a:gd name="T9" fmla="*/ 116 h 116"/>
                <a:gd name="T10" fmla="*/ 49 w 738"/>
                <a:gd name="T11" fmla="*/ 116 h 116"/>
                <a:gd name="T12" fmla="*/ 63 w 738"/>
                <a:gd name="T13" fmla="*/ 112 h 116"/>
                <a:gd name="T14" fmla="*/ 76 w 738"/>
                <a:gd name="T15" fmla="*/ 112 h 116"/>
                <a:gd name="T16" fmla="*/ 91 w 738"/>
                <a:gd name="T17" fmla="*/ 110 h 116"/>
                <a:gd name="T18" fmla="*/ 108 w 738"/>
                <a:gd name="T19" fmla="*/ 108 h 116"/>
                <a:gd name="T20" fmla="*/ 125 w 738"/>
                <a:gd name="T21" fmla="*/ 106 h 116"/>
                <a:gd name="T22" fmla="*/ 145 w 738"/>
                <a:gd name="T23" fmla="*/ 104 h 116"/>
                <a:gd name="T24" fmla="*/ 165 w 738"/>
                <a:gd name="T25" fmla="*/ 104 h 116"/>
                <a:gd name="T26" fmla="*/ 186 w 738"/>
                <a:gd name="T27" fmla="*/ 102 h 116"/>
                <a:gd name="T28" fmla="*/ 209 w 738"/>
                <a:gd name="T29" fmla="*/ 100 h 116"/>
                <a:gd name="T30" fmla="*/ 234 w 738"/>
                <a:gd name="T31" fmla="*/ 100 h 116"/>
                <a:gd name="T32" fmla="*/ 257 w 738"/>
                <a:gd name="T33" fmla="*/ 99 h 116"/>
                <a:gd name="T34" fmla="*/ 281 w 738"/>
                <a:gd name="T35" fmla="*/ 97 h 116"/>
                <a:gd name="T36" fmla="*/ 306 w 738"/>
                <a:gd name="T37" fmla="*/ 97 h 116"/>
                <a:gd name="T38" fmla="*/ 329 w 738"/>
                <a:gd name="T39" fmla="*/ 97 h 116"/>
                <a:gd name="T40" fmla="*/ 354 w 738"/>
                <a:gd name="T41" fmla="*/ 97 h 116"/>
                <a:gd name="T42" fmla="*/ 377 w 738"/>
                <a:gd name="T43" fmla="*/ 95 h 116"/>
                <a:gd name="T44" fmla="*/ 399 w 738"/>
                <a:gd name="T45" fmla="*/ 95 h 116"/>
                <a:gd name="T46" fmla="*/ 422 w 738"/>
                <a:gd name="T47" fmla="*/ 97 h 116"/>
                <a:gd name="T48" fmla="*/ 445 w 738"/>
                <a:gd name="T49" fmla="*/ 97 h 116"/>
                <a:gd name="T50" fmla="*/ 466 w 738"/>
                <a:gd name="T51" fmla="*/ 99 h 116"/>
                <a:gd name="T52" fmla="*/ 485 w 738"/>
                <a:gd name="T53" fmla="*/ 100 h 116"/>
                <a:gd name="T54" fmla="*/ 504 w 738"/>
                <a:gd name="T55" fmla="*/ 102 h 116"/>
                <a:gd name="T56" fmla="*/ 523 w 738"/>
                <a:gd name="T57" fmla="*/ 102 h 116"/>
                <a:gd name="T58" fmla="*/ 540 w 738"/>
                <a:gd name="T59" fmla="*/ 102 h 116"/>
                <a:gd name="T60" fmla="*/ 557 w 738"/>
                <a:gd name="T61" fmla="*/ 104 h 116"/>
                <a:gd name="T62" fmla="*/ 572 w 738"/>
                <a:gd name="T63" fmla="*/ 104 h 116"/>
                <a:gd name="T64" fmla="*/ 589 w 738"/>
                <a:gd name="T65" fmla="*/ 104 h 116"/>
                <a:gd name="T66" fmla="*/ 603 w 738"/>
                <a:gd name="T67" fmla="*/ 104 h 116"/>
                <a:gd name="T68" fmla="*/ 618 w 738"/>
                <a:gd name="T69" fmla="*/ 104 h 116"/>
                <a:gd name="T70" fmla="*/ 631 w 738"/>
                <a:gd name="T71" fmla="*/ 104 h 116"/>
                <a:gd name="T72" fmla="*/ 647 w 738"/>
                <a:gd name="T73" fmla="*/ 104 h 116"/>
                <a:gd name="T74" fmla="*/ 656 w 738"/>
                <a:gd name="T75" fmla="*/ 104 h 116"/>
                <a:gd name="T76" fmla="*/ 667 w 738"/>
                <a:gd name="T77" fmla="*/ 104 h 116"/>
                <a:gd name="T78" fmla="*/ 681 w 738"/>
                <a:gd name="T79" fmla="*/ 102 h 116"/>
                <a:gd name="T80" fmla="*/ 700 w 738"/>
                <a:gd name="T81" fmla="*/ 102 h 116"/>
                <a:gd name="T82" fmla="*/ 713 w 738"/>
                <a:gd name="T83" fmla="*/ 100 h 116"/>
                <a:gd name="T84" fmla="*/ 726 w 738"/>
                <a:gd name="T85" fmla="*/ 100 h 116"/>
                <a:gd name="T86" fmla="*/ 736 w 738"/>
                <a:gd name="T87" fmla="*/ 87 h 116"/>
                <a:gd name="T88" fmla="*/ 738 w 738"/>
                <a:gd name="T89" fmla="*/ 72 h 116"/>
                <a:gd name="T90" fmla="*/ 525 w 738"/>
                <a:gd name="T9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8" h="116">
                  <a:moveTo>
                    <a:pt x="0" y="68"/>
                  </a:moveTo>
                  <a:lnTo>
                    <a:pt x="0" y="72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2" y="95"/>
                  </a:lnTo>
                  <a:lnTo>
                    <a:pt x="4" y="100"/>
                  </a:lnTo>
                  <a:lnTo>
                    <a:pt x="6" y="104"/>
                  </a:lnTo>
                  <a:lnTo>
                    <a:pt x="9" y="108"/>
                  </a:lnTo>
                  <a:lnTo>
                    <a:pt x="13" y="112"/>
                  </a:lnTo>
                  <a:lnTo>
                    <a:pt x="19" y="114"/>
                  </a:lnTo>
                  <a:lnTo>
                    <a:pt x="27" y="116"/>
                  </a:lnTo>
                  <a:lnTo>
                    <a:pt x="30" y="116"/>
                  </a:lnTo>
                  <a:lnTo>
                    <a:pt x="34" y="116"/>
                  </a:lnTo>
                  <a:lnTo>
                    <a:pt x="38" y="116"/>
                  </a:lnTo>
                  <a:lnTo>
                    <a:pt x="44" y="116"/>
                  </a:lnTo>
                  <a:lnTo>
                    <a:pt x="49" y="116"/>
                  </a:lnTo>
                  <a:lnTo>
                    <a:pt x="55" y="114"/>
                  </a:lnTo>
                  <a:lnTo>
                    <a:pt x="59" y="114"/>
                  </a:lnTo>
                  <a:lnTo>
                    <a:pt x="63" y="112"/>
                  </a:lnTo>
                  <a:lnTo>
                    <a:pt x="67" y="112"/>
                  </a:lnTo>
                  <a:lnTo>
                    <a:pt x="72" y="112"/>
                  </a:lnTo>
                  <a:lnTo>
                    <a:pt x="76" y="112"/>
                  </a:lnTo>
                  <a:lnTo>
                    <a:pt x="80" y="110"/>
                  </a:lnTo>
                  <a:lnTo>
                    <a:pt x="86" y="110"/>
                  </a:lnTo>
                  <a:lnTo>
                    <a:pt x="91" y="110"/>
                  </a:lnTo>
                  <a:lnTo>
                    <a:pt x="95" y="110"/>
                  </a:lnTo>
                  <a:lnTo>
                    <a:pt x="101" y="108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20" y="106"/>
                  </a:lnTo>
                  <a:lnTo>
                    <a:pt x="125" y="106"/>
                  </a:lnTo>
                  <a:lnTo>
                    <a:pt x="131" y="106"/>
                  </a:lnTo>
                  <a:lnTo>
                    <a:pt x="139" y="106"/>
                  </a:lnTo>
                  <a:lnTo>
                    <a:pt x="145" y="104"/>
                  </a:lnTo>
                  <a:lnTo>
                    <a:pt x="152" y="104"/>
                  </a:lnTo>
                  <a:lnTo>
                    <a:pt x="160" y="104"/>
                  </a:lnTo>
                  <a:lnTo>
                    <a:pt x="165" y="104"/>
                  </a:lnTo>
                  <a:lnTo>
                    <a:pt x="173" y="102"/>
                  </a:lnTo>
                  <a:lnTo>
                    <a:pt x="181" y="102"/>
                  </a:lnTo>
                  <a:lnTo>
                    <a:pt x="186" y="102"/>
                  </a:lnTo>
                  <a:lnTo>
                    <a:pt x="194" y="102"/>
                  </a:lnTo>
                  <a:lnTo>
                    <a:pt x="202" y="100"/>
                  </a:lnTo>
                  <a:lnTo>
                    <a:pt x="209" y="100"/>
                  </a:lnTo>
                  <a:lnTo>
                    <a:pt x="219" y="100"/>
                  </a:lnTo>
                  <a:lnTo>
                    <a:pt x="226" y="100"/>
                  </a:lnTo>
                  <a:lnTo>
                    <a:pt x="234" y="100"/>
                  </a:lnTo>
                  <a:lnTo>
                    <a:pt x="241" y="99"/>
                  </a:lnTo>
                  <a:lnTo>
                    <a:pt x="249" y="99"/>
                  </a:lnTo>
                  <a:lnTo>
                    <a:pt x="257" y="99"/>
                  </a:lnTo>
                  <a:lnTo>
                    <a:pt x="264" y="97"/>
                  </a:lnTo>
                  <a:lnTo>
                    <a:pt x="272" y="97"/>
                  </a:lnTo>
                  <a:lnTo>
                    <a:pt x="281" y="97"/>
                  </a:lnTo>
                  <a:lnTo>
                    <a:pt x="289" y="97"/>
                  </a:lnTo>
                  <a:lnTo>
                    <a:pt x="297" y="97"/>
                  </a:lnTo>
                  <a:lnTo>
                    <a:pt x="306" y="97"/>
                  </a:lnTo>
                  <a:lnTo>
                    <a:pt x="314" y="97"/>
                  </a:lnTo>
                  <a:lnTo>
                    <a:pt x="321" y="97"/>
                  </a:lnTo>
                  <a:lnTo>
                    <a:pt x="329" y="97"/>
                  </a:lnTo>
                  <a:lnTo>
                    <a:pt x="338" y="97"/>
                  </a:lnTo>
                  <a:lnTo>
                    <a:pt x="346" y="97"/>
                  </a:lnTo>
                  <a:lnTo>
                    <a:pt x="354" y="97"/>
                  </a:lnTo>
                  <a:lnTo>
                    <a:pt x="361" y="95"/>
                  </a:lnTo>
                  <a:lnTo>
                    <a:pt x="369" y="95"/>
                  </a:lnTo>
                  <a:lnTo>
                    <a:pt x="377" y="95"/>
                  </a:lnTo>
                  <a:lnTo>
                    <a:pt x="386" y="95"/>
                  </a:lnTo>
                  <a:lnTo>
                    <a:pt x="394" y="95"/>
                  </a:lnTo>
                  <a:lnTo>
                    <a:pt x="399" y="95"/>
                  </a:lnTo>
                  <a:lnTo>
                    <a:pt x="407" y="95"/>
                  </a:lnTo>
                  <a:lnTo>
                    <a:pt x="416" y="97"/>
                  </a:lnTo>
                  <a:lnTo>
                    <a:pt x="422" y="97"/>
                  </a:lnTo>
                  <a:lnTo>
                    <a:pt x="430" y="97"/>
                  </a:lnTo>
                  <a:lnTo>
                    <a:pt x="437" y="97"/>
                  </a:lnTo>
                  <a:lnTo>
                    <a:pt x="445" y="97"/>
                  </a:lnTo>
                  <a:lnTo>
                    <a:pt x="453" y="97"/>
                  </a:lnTo>
                  <a:lnTo>
                    <a:pt x="458" y="99"/>
                  </a:lnTo>
                  <a:lnTo>
                    <a:pt x="466" y="99"/>
                  </a:lnTo>
                  <a:lnTo>
                    <a:pt x="473" y="100"/>
                  </a:lnTo>
                  <a:lnTo>
                    <a:pt x="479" y="100"/>
                  </a:lnTo>
                  <a:lnTo>
                    <a:pt x="485" y="100"/>
                  </a:lnTo>
                  <a:lnTo>
                    <a:pt x="491" y="100"/>
                  </a:lnTo>
                  <a:lnTo>
                    <a:pt x="498" y="102"/>
                  </a:lnTo>
                  <a:lnTo>
                    <a:pt x="504" y="102"/>
                  </a:lnTo>
                  <a:lnTo>
                    <a:pt x="510" y="102"/>
                  </a:lnTo>
                  <a:lnTo>
                    <a:pt x="515" y="102"/>
                  </a:lnTo>
                  <a:lnTo>
                    <a:pt x="523" y="102"/>
                  </a:lnTo>
                  <a:lnTo>
                    <a:pt x="529" y="102"/>
                  </a:lnTo>
                  <a:lnTo>
                    <a:pt x="534" y="102"/>
                  </a:lnTo>
                  <a:lnTo>
                    <a:pt x="540" y="102"/>
                  </a:lnTo>
                  <a:lnTo>
                    <a:pt x="546" y="104"/>
                  </a:lnTo>
                  <a:lnTo>
                    <a:pt x="551" y="104"/>
                  </a:lnTo>
                  <a:lnTo>
                    <a:pt x="557" y="104"/>
                  </a:lnTo>
                  <a:lnTo>
                    <a:pt x="563" y="104"/>
                  </a:lnTo>
                  <a:lnTo>
                    <a:pt x="569" y="104"/>
                  </a:lnTo>
                  <a:lnTo>
                    <a:pt x="572" y="104"/>
                  </a:lnTo>
                  <a:lnTo>
                    <a:pt x="578" y="104"/>
                  </a:lnTo>
                  <a:lnTo>
                    <a:pt x="584" y="104"/>
                  </a:lnTo>
                  <a:lnTo>
                    <a:pt x="589" y="104"/>
                  </a:lnTo>
                  <a:lnTo>
                    <a:pt x="593" y="104"/>
                  </a:lnTo>
                  <a:lnTo>
                    <a:pt x="599" y="104"/>
                  </a:lnTo>
                  <a:lnTo>
                    <a:pt x="603" y="104"/>
                  </a:lnTo>
                  <a:lnTo>
                    <a:pt x="609" y="104"/>
                  </a:lnTo>
                  <a:lnTo>
                    <a:pt x="612" y="104"/>
                  </a:lnTo>
                  <a:lnTo>
                    <a:pt x="618" y="104"/>
                  </a:lnTo>
                  <a:lnTo>
                    <a:pt x="622" y="104"/>
                  </a:lnTo>
                  <a:lnTo>
                    <a:pt x="628" y="104"/>
                  </a:lnTo>
                  <a:lnTo>
                    <a:pt x="631" y="104"/>
                  </a:lnTo>
                  <a:lnTo>
                    <a:pt x="637" y="104"/>
                  </a:lnTo>
                  <a:lnTo>
                    <a:pt x="641" y="104"/>
                  </a:lnTo>
                  <a:lnTo>
                    <a:pt x="647" y="104"/>
                  </a:lnTo>
                  <a:lnTo>
                    <a:pt x="648" y="104"/>
                  </a:lnTo>
                  <a:lnTo>
                    <a:pt x="652" y="104"/>
                  </a:lnTo>
                  <a:lnTo>
                    <a:pt x="656" y="104"/>
                  </a:lnTo>
                  <a:lnTo>
                    <a:pt x="660" y="104"/>
                  </a:lnTo>
                  <a:lnTo>
                    <a:pt x="664" y="104"/>
                  </a:lnTo>
                  <a:lnTo>
                    <a:pt x="667" y="104"/>
                  </a:lnTo>
                  <a:lnTo>
                    <a:pt x="671" y="104"/>
                  </a:lnTo>
                  <a:lnTo>
                    <a:pt x="675" y="104"/>
                  </a:lnTo>
                  <a:lnTo>
                    <a:pt x="681" y="102"/>
                  </a:lnTo>
                  <a:lnTo>
                    <a:pt x="688" y="102"/>
                  </a:lnTo>
                  <a:lnTo>
                    <a:pt x="694" y="102"/>
                  </a:lnTo>
                  <a:lnTo>
                    <a:pt x="700" y="102"/>
                  </a:lnTo>
                  <a:lnTo>
                    <a:pt x="704" y="102"/>
                  </a:lnTo>
                  <a:lnTo>
                    <a:pt x="709" y="102"/>
                  </a:lnTo>
                  <a:lnTo>
                    <a:pt x="713" y="100"/>
                  </a:lnTo>
                  <a:lnTo>
                    <a:pt x="717" y="100"/>
                  </a:lnTo>
                  <a:lnTo>
                    <a:pt x="723" y="100"/>
                  </a:lnTo>
                  <a:lnTo>
                    <a:pt x="726" y="100"/>
                  </a:lnTo>
                  <a:lnTo>
                    <a:pt x="730" y="97"/>
                  </a:lnTo>
                  <a:lnTo>
                    <a:pt x="734" y="93"/>
                  </a:lnTo>
                  <a:lnTo>
                    <a:pt x="736" y="87"/>
                  </a:lnTo>
                  <a:lnTo>
                    <a:pt x="736" y="81"/>
                  </a:lnTo>
                  <a:lnTo>
                    <a:pt x="736" y="76"/>
                  </a:lnTo>
                  <a:lnTo>
                    <a:pt x="738" y="72"/>
                  </a:lnTo>
                  <a:lnTo>
                    <a:pt x="738" y="68"/>
                  </a:lnTo>
                  <a:lnTo>
                    <a:pt x="738" y="68"/>
                  </a:lnTo>
                  <a:lnTo>
                    <a:pt x="525" y="0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C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348163" y="3419475"/>
              <a:ext cx="595313" cy="327025"/>
            </a:xfrm>
            <a:custGeom>
              <a:avLst/>
              <a:gdLst>
                <a:gd name="T0" fmla="*/ 29 w 749"/>
                <a:gd name="T1" fmla="*/ 380 h 411"/>
                <a:gd name="T2" fmla="*/ 67 w 749"/>
                <a:gd name="T3" fmla="*/ 350 h 411"/>
                <a:gd name="T4" fmla="*/ 99 w 749"/>
                <a:gd name="T5" fmla="*/ 321 h 411"/>
                <a:gd name="T6" fmla="*/ 131 w 749"/>
                <a:gd name="T7" fmla="*/ 295 h 411"/>
                <a:gd name="T8" fmla="*/ 162 w 749"/>
                <a:gd name="T9" fmla="*/ 268 h 411"/>
                <a:gd name="T10" fmla="*/ 190 w 749"/>
                <a:gd name="T11" fmla="*/ 243 h 411"/>
                <a:gd name="T12" fmla="*/ 217 w 749"/>
                <a:gd name="T13" fmla="*/ 219 h 411"/>
                <a:gd name="T14" fmla="*/ 243 w 749"/>
                <a:gd name="T15" fmla="*/ 196 h 411"/>
                <a:gd name="T16" fmla="*/ 268 w 749"/>
                <a:gd name="T17" fmla="*/ 171 h 411"/>
                <a:gd name="T18" fmla="*/ 293 w 749"/>
                <a:gd name="T19" fmla="*/ 148 h 411"/>
                <a:gd name="T20" fmla="*/ 318 w 749"/>
                <a:gd name="T21" fmla="*/ 125 h 411"/>
                <a:gd name="T22" fmla="*/ 342 w 749"/>
                <a:gd name="T23" fmla="*/ 103 h 411"/>
                <a:gd name="T24" fmla="*/ 367 w 749"/>
                <a:gd name="T25" fmla="*/ 78 h 411"/>
                <a:gd name="T26" fmla="*/ 394 w 749"/>
                <a:gd name="T27" fmla="*/ 55 h 411"/>
                <a:gd name="T28" fmla="*/ 420 w 749"/>
                <a:gd name="T29" fmla="*/ 30 h 411"/>
                <a:gd name="T30" fmla="*/ 449 w 749"/>
                <a:gd name="T31" fmla="*/ 6 h 411"/>
                <a:gd name="T32" fmla="*/ 462 w 749"/>
                <a:gd name="T33" fmla="*/ 0 h 411"/>
                <a:gd name="T34" fmla="*/ 475 w 749"/>
                <a:gd name="T35" fmla="*/ 2 h 411"/>
                <a:gd name="T36" fmla="*/ 494 w 749"/>
                <a:gd name="T37" fmla="*/ 6 h 411"/>
                <a:gd name="T38" fmla="*/ 519 w 749"/>
                <a:gd name="T39" fmla="*/ 13 h 411"/>
                <a:gd name="T40" fmla="*/ 544 w 749"/>
                <a:gd name="T41" fmla="*/ 21 h 411"/>
                <a:gd name="T42" fmla="*/ 574 w 749"/>
                <a:gd name="T43" fmla="*/ 34 h 411"/>
                <a:gd name="T44" fmla="*/ 607 w 749"/>
                <a:gd name="T45" fmla="*/ 49 h 411"/>
                <a:gd name="T46" fmla="*/ 637 w 749"/>
                <a:gd name="T47" fmla="*/ 70 h 411"/>
                <a:gd name="T48" fmla="*/ 666 w 749"/>
                <a:gd name="T49" fmla="*/ 93 h 411"/>
                <a:gd name="T50" fmla="*/ 692 w 749"/>
                <a:gd name="T51" fmla="*/ 124 h 411"/>
                <a:gd name="T52" fmla="*/ 715 w 749"/>
                <a:gd name="T53" fmla="*/ 156 h 411"/>
                <a:gd name="T54" fmla="*/ 734 w 749"/>
                <a:gd name="T55" fmla="*/ 198 h 411"/>
                <a:gd name="T56" fmla="*/ 745 w 749"/>
                <a:gd name="T57" fmla="*/ 243 h 411"/>
                <a:gd name="T58" fmla="*/ 749 w 749"/>
                <a:gd name="T59" fmla="*/ 297 h 411"/>
                <a:gd name="T60" fmla="*/ 745 w 749"/>
                <a:gd name="T61" fmla="*/ 356 h 411"/>
                <a:gd name="T62" fmla="*/ 726 w 749"/>
                <a:gd name="T63" fmla="*/ 405 h 411"/>
                <a:gd name="T64" fmla="*/ 685 w 749"/>
                <a:gd name="T65" fmla="*/ 401 h 411"/>
                <a:gd name="T66" fmla="*/ 643 w 749"/>
                <a:gd name="T67" fmla="*/ 401 h 411"/>
                <a:gd name="T68" fmla="*/ 603 w 749"/>
                <a:gd name="T69" fmla="*/ 399 h 411"/>
                <a:gd name="T70" fmla="*/ 563 w 749"/>
                <a:gd name="T71" fmla="*/ 401 h 411"/>
                <a:gd name="T72" fmla="*/ 521 w 749"/>
                <a:gd name="T73" fmla="*/ 401 h 411"/>
                <a:gd name="T74" fmla="*/ 481 w 749"/>
                <a:gd name="T75" fmla="*/ 403 h 411"/>
                <a:gd name="T76" fmla="*/ 439 w 749"/>
                <a:gd name="T77" fmla="*/ 405 h 411"/>
                <a:gd name="T78" fmla="*/ 396 w 749"/>
                <a:gd name="T79" fmla="*/ 407 h 411"/>
                <a:gd name="T80" fmla="*/ 352 w 749"/>
                <a:gd name="T81" fmla="*/ 409 h 411"/>
                <a:gd name="T82" fmla="*/ 306 w 749"/>
                <a:gd name="T83" fmla="*/ 409 h 411"/>
                <a:gd name="T84" fmla="*/ 261 w 749"/>
                <a:gd name="T85" fmla="*/ 411 h 411"/>
                <a:gd name="T86" fmla="*/ 211 w 749"/>
                <a:gd name="T87" fmla="*/ 411 h 411"/>
                <a:gd name="T88" fmla="*/ 158 w 749"/>
                <a:gd name="T89" fmla="*/ 411 h 411"/>
                <a:gd name="T90" fmla="*/ 103 w 749"/>
                <a:gd name="T91" fmla="*/ 409 h 411"/>
                <a:gd name="T92" fmla="*/ 46 w 749"/>
                <a:gd name="T93" fmla="*/ 407 h 411"/>
                <a:gd name="T94" fmla="*/ 0 w 749"/>
                <a:gd name="T95" fmla="*/ 403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9" h="411">
                  <a:moveTo>
                    <a:pt x="0" y="403"/>
                  </a:moveTo>
                  <a:lnTo>
                    <a:pt x="9" y="396"/>
                  </a:lnTo>
                  <a:lnTo>
                    <a:pt x="19" y="388"/>
                  </a:lnTo>
                  <a:lnTo>
                    <a:pt x="29" y="380"/>
                  </a:lnTo>
                  <a:lnTo>
                    <a:pt x="38" y="373"/>
                  </a:lnTo>
                  <a:lnTo>
                    <a:pt x="48" y="365"/>
                  </a:lnTo>
                  <a:lnTo>
                    <a:pt x="57" y="358"/>
                  </a:lnTo>
                  <a:lnTo>
                    <a:pt x="67" y="350"/>
                  </a:lnTo>
                  <a:lnTo>
                    <a:pt x="76" y="344"/>
                  </a:lnTo>
                  <a:lnTo>
                    <a:pt x="84" y="337"/>
                  </a:lnTo>
                  <a:lnTo>
                    <a:pt x="91" y="329"/>
                  </a:lnTo>
                  <a:lnTo>
                    <a:pt x="99" y="321"/>
                  </a:lnTo>
                  <a:lnTo>
                    <a:pt x="108" y="316"/>
                  </a:lnTo>
                  <a:lnTo>
                    <a:pt x="116" y="308"/>
                  </a:lnTo>
                  <a:lnTo>
                    <a:pt x="124" y="302"/>
                  </a:lnTo>
                  <a:lnTo>
                    <a:pt x="131" y="295"/>
                  </a:lnTo>
                  <a:lnTo>
                    <a:pt x="139" y="289"/>
                  </a:lnTo>
                  <a:lnTo>
                    <a:pt x="146" y="281"/>
                  </a:lnTo>
                  <a:lnTo>
                    <a:pt x="154" y="276"/>
                  </a:lnTo>
                  <a:lnTo>
                    <a:pt x="162" y="268"/>
                  </a:lnTo>
                  <a:lnTo>
                    <a:pt x="169" y="262"/>
                  </a:lnTo>
                  <a:lnTo>
                    <a:pt x="175" y="257"/>
                  </a:lnTo>
                  <a:lnTo>
                    <a:pt x="183" y="249"/>
                  </a:lnTo>
                  <a:lnTo>
                    <a:pt x="190" y="243"/>
                  </a:lnTo>
                  <a:lnTo>
                    <a:pt x="196" y="238"/>
                  </a:lnTo>
                  <a:lnTo>
                    <a:pt x="203" y="232"/>
                  </a:lnTo>
                  <a:lnTo>
                    <a:pt x="209" y="224"/>
                  </a:lnTo>
                  <a:lnTo>
                    <a:pt x="217" y="219"/>
                  </a:lnTo>
                  <a:lnTo>
                    <a:pt x="222" y="213"/>
                  </a:lnTo>
                  <a:lnTo>
                    <a:pt x="230" y="207"/>
                  </a:lnTo>
                  <a:lnTo>
                    <a:pt x="236" y="202"/>
                  </a:lnTo>
                  <a:lnTo>
                    <a:pt x="243" y="196"/>
                  </a:lnTo>
                  <a:lnTo>
                    <a:pt x="249" y="190"/>
                  </a:lnTo>
                  <a:lnTo>
                    <a:pt x="255" y="184"/>
                  </a:lnTo>
                  <a:lnTo>
                    <a:pt x="262" y="179"/>
                  </a:lnTo>
                  <a:lnTo>
                    <a:pt x="268" y="171"/>
                  </a:lnTo>
                  <a:lnTo>
                    <a:pt x="274" y="165"/>
                  </a:lnTo>
                  <a:lnTo>
                    <a:pt x="280" y="160"/>
                  </a:lnTo>
                  <a:lnTo>
                    <a:pt x="287" y="154"/>
                  </a:lnTo>
                  <a:lnTo>
                    <a:pt x="293" y="148"/>
                  </a:lnTo>
                  <a:lnTo>
                    <a:pt x="299" y="143"/>
                  </a:lnTo>
                  <a:lnTo>
                    <a:pt x="306" y="137"/>
                  </a:lnTo>
                  <a:lnTo>
                    <a:pt x="312" y="131"/>
                  </a:lnTo>
                  <a:lnTo>
                    <a:pt x="318" y="125"/>
                  </a:lnTo>
                  <a:lnTo>
                    <a:pt x="323" y="120"/>
                  </a:lnTo>
                  <a:lnTo>
                    <a:pt x="329" y="114"/>
                  </a:lnTo>
                  <a:lnTo>
                    <a:pt x="337" y="108"/>
                  </a:lnTo>
                  <a:lnTo>
                    <a:pt x="342" y="103"/>
                  </a:lnTo>
                  <a:lnTo>
                    <a:pt x="348" y="97"/>
                  </a:lnTo>
                  <a:lnTo>
                    <a:pt x="356" y="91"/>
                  </a:lnTo>
                  <a:lnTo>
                    <a:pt x="361" y="86"/>
                  </a:lnTo>
                  <a:lnTo>
                    <a:pt x="367" y="78"/>
                  </a:lnTo>
                  <a:lnTo>
                    <a:pt x="373" y="74"/>
                  </a:lnTo>
                  <a:lnTo>
                    <a:pt x="378" y="67"/>
                  </a:lnTo>
                  <a:lnTo>
                    <a:pt x="386" y="61"/>
                  </a:lnTo>
                  <a:lnTo>
                    <a:pt x="394" y="55"/>
                  </a:lnTo>
                  <a:lnTo>
                    <a:pt x="399" y="49"/>
                  </a:lnTo>
                  <a:lnTo>
                    <a:pt x="407" y="44"/>
                  </a:lnTo>
                  <a:lnTo>
                    <a:pt x="413" y="38"/>
                  </a:lnTo>
                  <a:lnTo>
                    <a:pt x="420" y="30"/>
                  </a:lnTo>
                  <a:lnTo>
                    <a:pt x="428" y="25"/>
                  </a:lnTo>
                  <a:lnTo>
                    <a:pt x="434" y="19"/>
                  </a:lnTo>
                  <a:lnTo>
                    <a:pt x="441" y="13"/>
                  </a:lnTo>
                  <a:lnTo>
                    <a:pt x="449" y="6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460" y="0"/>
                  </a:lnTo>
                  <a:lnTo>
                    <a:pt x="462" y="0"/>
                  </a:lnTo>
                  <a:lnTo>
                    <a:pt x="464" y="0"/>
                  </a:lnTo>
                  <a:lnTo>
                    <a:pt x="468" y="2"/>
                  </a:lnTo>
                  <a:lnTo>
                    <a:pt x="472" y="2"/>
                  </a:lnTo>
                  <a:lnTo>
                    <a:pt x="475" y="2"/>
                  </a:lnTo>
                  <a:lnTo>
                    <a:pt x="479" y="4"/>
                  </a:lnTo>
                  <a:lnTo>
                    <a:pt x="483" y="4"/>
                  </a:lnTo>
                  <a:lnTo>
                    <a:pt x="489" y="6"/>
                  </a:lnTo>
                  <a:lnTo>
                    <a:pt x="494" y="6"/>
                  </a:lnTo>
                  <a:lnTo>
                    <a:pt x="500" y="8"/>
                  </a:lnTo>
                  <a:lnTo>
                    <a:pt x="506" y="9"/>
                  </a:lnTo>
                  <a:lnTo>
                    <a:pt x="512" y="11"/>
                  </a:lnTo>
                  <a:lnTo>
                    <a:pt x="519" y="13"/>
                  </a:lnTo>
                  <a:lnTo>
                    <a:pt x="525" y="15"/>
                  </a:lnTo>
                  <a:lnTo>
                    <a:pt x="531" y="17"/>
                  </a:lnTo>
                  <a:lnTo>
                    <a:pt x="538" y="19"/>
                  </a:lnTo>
                  <a:lnTo>
                    <a:pt x="544" y="21"/>
                  </a:lnTo>
                  <a:lnTo>
                    <a:pt x="551" y="25"/>
                  </a:lnTo>
                  <a:lnTo>
                    <a:pt x="559" y="27"/>
                  </a:lnTo>
                  <a:lnTo>
                    <a:pt x="569" y="30"/>
                  </a:lnTo>
                  <a:lnTo>
                    <a:pt x="574" y="34"/>
                  </a:lnTo>
                  <a:lnTo>
                    <a:pt x="582" y="38"/>
                  </a:lnTo>
                  <a:lnTo>
                    <a:pt x="589" y="42"/>
                  </a:lnTo>
                  <a:lnTo>
                    <a:pt x="599" y="46"/>
                  </a:lnTo>
                  <a:lnTo>
                    <a:pt x="607" y="49"/>
                  </a:lnTo>
                  <a:lnTo>
                    <a:pt x="614" y="55"/>
                  </a:lnTo>
                  <a:lnTo>
                    <a:pt x="622" y="59"/>
                  </a:lnTo>
                  <a:lnTo>
                    <a:pt x="629" y="65"/>
                  </a:lnTo>
                  <a:lnTo>
                    <a:pt x="637" y="70"/>
                  </a:lnTo>
                  <a:lnTo>
                    <a:pt x="643" y="76"/>
                  </a:lnTo>
                  <a:lnTo>
                    <a:pt x="650" y="82"/>
                  </a:lnTo>
                  <a:lnTo>
                    <a:pt x="658" y="87"/>
                  </a:lnTo>
                  <a:lnTo>
                    <a:pt x="666" y="93"/>
                  </a:lnTo>
                  <a:lnTo>
                    <a:pt x="673" y="101"/>
                  </a:lnTo>
                  <a:lnTo>
                    <a:pt x="679" y="108"/>
                  </a:lnTo>
                  <a:lnTo>
                    <a:pt x="686" y="116"/>
                  </a:lnTo>
                  <a:lnTo>
                    <a:pt x="692" y="124"/>
                  </a:lnTo>
                  <a:lnTo>
                    <a:pt x="698" y="131"/>
                  </a:lnTo>
                  <a:lnTo>
                    <a:pt x="704" y="139"/>
                  </a:lnTo>
                  <a:lnTo>
                    <a:pt x="711" y="148"/>
                  </a:lnTo>
                  <a:lnTo>
                    <a:pt x="715" y="156"/>
                  </a:lnTo>
                  <a:lnTo>
                    <a:pt x="721" y="167"/>
                  </a:lnTo>
                  <a:lnTo>
                    <a:pt x="725" y="177"/>
                  </a:lnTo>
                  <a:lnTo>
                    <a:pt x="730" y="188"/>
                  </a:lnTo>
                  <a:lnTo>
                    <a:pt x="734" y="198"/>
                  </a:lnTo>
                  <a:lnTo>
                    <a:pt x="736" y="209"/>
                  </a:lnTo>
                  <a:lnTo>
                    <a:pt x="740" y="219"/>
                  </a:lnTo>
                  <a:lnTo>
                    <a:pt x="744" y="232"/>
                  </a:lnTo>
                  <a:lnTo>
                    <a:pt x="745" y="243"/>
                  </a:lnTo>
                  <a:lnTo>
                    <a:pt x="747" y="257"/>
                  </a:lnTo>
                  <a:lnTo>
                    <a:pt x="749" y="268"/>
                  </a:lnTo>
                  <a:lnTo>
                    <a:pt x="749" y="283"/>
                  </a:lnTo>
                  <a:lnTo>
                    <a:pt x="749" y="297"/>
                  </a:lnTo>
                  <a:lnTo>
                    <a:pt x="749" y="312"/>
                  </a:lnTo>
                  <a:lnTo>
                    <a:pt x="749" y="325"/>
                  </a:lnTo>
                  <a:lnTo>
                    <a:pt x="749" y="340"/>
                  </a:lnTo>
                  <a:lnTo>
                    <a:pt x="745" y="356"/>
                  </a:lnTo>
                  <a:lnTo>
                    <a:pt x="744" y="373"/>
                  </a:lnTo>
                  <a:lnTo>
                    <a:pt x="742" y="390"/>
                  </a:lnTo>
                  <a:lnTo>
                    <a:pt x="738" y="407"/>
                  </a:lnTo>
                  <a:lnTo>
                    <a:pt x="726" y="405"/>
                  </a:lnTo>
                  <a:lnTo>
                    <a:pt x="715" y="405"/>
                  </a:lnTo>
                  <a:lnTo>
                    <a:pt x="705" y="403"/>
                  </a:lnTo>
                  <a:lnTo>
                    <a:pt x="694" y="403"/>
                  </a:lnTo>
                  <a:lnTo>
                    <a:pt x="685" y="401"/>
                  </a:lnTo>
                  <a:lnTo>
                    <a:pt x="673" y="401"/>
                  </a:lnTo>
                  <a:lnTo>
                    <a:pt x="664" y="401"/>
                  </a:lnTo>
                  <a:lnTo>
                    <a:pt x="652" y="401"/>
                  </a:lnTo>
                  <a:lnTo>
                    <a:pt x="643" y="401"/>
                  </a:lnTo>
                  <a:lnTo>
                    <a:pt x="633" y="399"/>
                  </a:lnTo>
                  <a:lnTo>
                    <a:pt x="622" y="399"/>
                  </a:lnTo>
                  <a:lnTo>
                    <a:pt x="612" y="399"/>
                  </a:lnTo>
                  <a:lnTo>
                    <a:pt x="603" y="399"/>
                  </a:lnTo>
                  <a:lnTo>
                    <a:pt x="591" y="399"/>
                  </a:lnTo>
                  <a:lnTo>
                    <a:pt x="582" y="399"/>
                  </a:lnTo>
                  <a:lnTo>
                    <a:pt x="572" y="401"/>
                  </a:lnTo>
                  <a:lnTo>
                    <a:pt x="563" y="401"/>
                  </a:lnTo>
                  <a:lnTo>
                    <a:pt x="551" y="401"/>
                  </a:lnTo>
                  <a:lnTo>
                    <a:pt x="542" y="401"/>
                  </a:lnTo>
                  <a:lnTo>
                    <a:pt x="532" y="401"/>
                  </a:lnTo>
                  <a:lnTo>
                    <a:pt x="521" y="401"/>
                  </a:lnTo>
                  <a:lnTo>
                    <a:pt x="512" y="401"/>
                  </a:lnTo>
                  <a:lnTo>
                    <a:pt x="502" y="401"/>
                  </a:lnTo>
                  <a:lnTo>
                    <a:pt x="491" y="403"/>
                  </a:lnTo>
                  <a:lnTo>
                    <a:pt x="481" y="403"/>
                  </a:lnTo>
                  <a:lnTo>
                    <a:pt x="470" y="403"/>
                  </a:lnTo>
                  <a:lnTo>
                    <a:pt x="460" y="403"/>
                  </a:lnTo>
                  <a:lnTo>
                    <a:pt x="451" y="405"/>
                  </a:lnTo>
                  <a:lnTo>
                    <a:pt x="439" y="405"/>
                  </a:lnTo>
                  <a:lnTo>
                    <a:pt x="428" y="405"/>
                  </a:lnTo>
                  <a:lnTo>
                    <a:pt x="418" y="407"/>
                  </a:lnTo>
                  <a:lnTo>
                    <a:pt x="407" y="407"/>
                  </a:lnTo>
                  <a:lnTo>
                    <a:pt x="396" y="407"/>
                  </a:lnTo>
                  <a:lnTo>
                    <a:pt x="386" y="407"/>
                  </a:lnTo>
                  <a:lnTo>
                    <a:pt x="375" y="407"/>
                  </a:lnTo>
                  <a:lnTo>
                    <a:pt x="363" y="409"/>
                  </a:lnTo>
                  <a:lnTo>
                    <a:pt x="352" y="409"/>
                  </a:lnTo>
                  <a:lnTo>
                    <a:pt x="340" y="409"/>
                  </a:lnTo>
                  <a:lnTo>
                    <a:pt x="329" y="409"/>
                  </a:lnTo>
                  <a:lnTo>
                    <a:pt x="319" y="409"/>
                  </a:lnTo>
                  <a:lnTo>
                    <a:pt x="306" y="409"/>
                  </a:lnTo>
                  <a:lnTo>
                    <a:pt x="295" y="411"/>
                  </a:lnTo>
                  <a:lnTo>
                    <a:pt x="283" y="411"/>
                  </a:lnTo>
                  <a:lnTo>
                    <a:pt x="272" y="411"/>
                  </a:lnTo>
                  <a:lnTo>
                    <a:pt x="261" y="411"/>
                  </a:lnTo>
                  <a:lnTo>
                    <a:pt x="247" y="411"/>
                  </a:lnTo>
                  <a:lnTo>
                    <a:pt x="236" y="411"/>
                  </a:lnTo>
                  <a:lnTo>
                    <a:pt x="222" y="411"/>
                  </a:lnTo>
                  <a:lnTo>
                    <a:pt x="211" y="411"/>
                  </a:lnTo>
                  <a:lnTo>
                    <a:pt x="198" y="411"/>
                  </a:lnTo>
                  <a:lnTo>
                    <a:pt x="184" y="411"/>
                  </a:lnTo>
                  <a:lnTo>
                    <a:pt x="171" y="411"/>
                  </a:lnTo>
                  <a:lnTo>
                    <a:pt x="158" y="411"/>
                  </a:lnTo>
                  <a:lnTo>
                    <a:pt x="145" y="411"/>
                  </a:lnTo>
                  <a:lnTo>
                    <a:pt x="131" y="409"/>
                  </a:lnTo>
                  <a:lnTo>
                    <a:pt x="118" y="409"/>
                  </a:lnTo>
                  <a:lnTo>
                    <a:pt x="103" y="409"/>
                  </a:lnTo>
                  <a:lnTo>
                    <a:pt x="89" y="409"/>
                  </a:lnTo>
                  <a:lnTo>
                    <a:pt x="74" y="407"/>
                  </a:lnTo>
                  <a:lnTo>
                    <a:pt x="61" y="407"/>
                  </a:lnTo>
                  <a:lnTo>
                    <a:pt x="46" y="407"/>
                  </a:lnTo>
                  <a:lnTo>
                    <a:pt x="30" y="405"/>
                  </a:lnTo>
                  <a:lnTo>
                    <a:pt x="15" y="405"/>
                  </a:lnTo>
                  <a:lnTo>
                    <a:pt x="0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FFA6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4678363" y="3430588"/>
              <a:ext cx="241300" cy="314325"/>
            </a:xfrm>
            <a:custGeom>
              <a:avLst/>
              <a:gdLst>
                <a:gd name="T0" fmla="*/ 25 w 305"/>
                <a:gd name="T1" fmla="*/ 0 h 396"/>
                <a:gd name="T2" fmla="*/ 31 w 305"/>
                <a:gd name="T3" fmla="*/ 2 h 396"/>
                <a:gd name="T4" fmla="*/ 38 w 305"/>
                <a:gd name="T5" fmla="*/ 6 h 396"/>
                <a:gd name="T6" fmla="*/ 48 w 305"/>
                <a:gd name="T7" fmla="*/ 8 h 396"/>
                <a:gd name="T8" fmla="*/ 59 w 305"/>
                <a:gd name="T9" fmla="*/ 14 h 396"/>
                <a:gd name="T10" fmla="*/ 73 w 305"/>
                <a:gd name="T11" fmla="*/ 17 h 396"/>
                <a:gd name="T12" fmla="*/ 82 w 305"/>
                <a:gd name="T13" fmla="*/ 23 h 396"/>
                <a:gd name="T14" fmla="*/ 90 w 305"/>
                <a:gd name="T15" fmla="*/ 27 h 396"/>
                <a:gd name="T16" fmla="*/ 99 w 305"/>
                <a:gd name="T17" fmla="*/ 33 h 396"/>
                <a:gd name="T18" fmla="*/ 113 w 305"/>
                <a:gd name="T19" fmla="*/ 38 h 396"/>
                <a:gd name="T20" fmla="*/ 120 w 305"/>
                <a:gd name="T21" fmla="*/ 44 h 396"/>
                <a:gd name="T22" fmla="*/ 128 w 305"/>
                <a:gd name="T23" fmla="*/ 48 h 396"/>
                <a:gd name="T24" fmla="*/ 135 w 305"/>
                <a:gd name="T25" fmla="*/ 54 h 396"/>
                <a:gd name="T26" fmla="*/ 145 w 305"/>
                <a:gd name="T27" fmla="*/ 59 h 396"/>
                <a:gd name="T28" fmla="*/ 153 w 305"/>
                <a:gd name="T29" fmla="*/ 65 h 396"/>
                <a:gd name="T30" fmla="*/ 162 w 305"/>
                <a:gd name="T31" fmla="*/ 73 h 396"/>
                <a:gd name="T32" fmla="*/ 170 w 305"/>
                <a:gd name="T33" fmla="*/ 78 h 396"/>
                <a:gd name="T34" fmla="*/ 177 w 305"/>
                <a:gd name="T35" fmla="*/ 84 h 396"/>
                <a:gd name="T36" fmla="*/ 185 w 305"/>
                <a:gd name="T37" fmla="*/ 92 h 396"/>
                <a:gd name="T38" fmla="*/ 193 w 305"/>
                <a:gd name="T39" fmla="*/ 99 h 396"/>
                <a:gd name="T40" fmla="*/ 202 w 305"/>
                <a:gd name="T41" fmla="*/ 107 h 396"/>
                <a:gd name="T42" fmla="*/ 210 w 305"/>
                <a:gd name="T43" fmla="*/ 116 h 396"/>
                <a:gd name="T44" fmla="*/ 217 w 305"/>
                <a:gd name="T45" fmla="*/ 126 h 396"/>
                <a:gd name="T46" fmla="*/ 223 w 305"/>
                <a:gd name="T47" fmla="*/ 133 h 396"/>
                <a:gd name="T48" fmla="*/ 231 w 305"/>
                <a:gd name="T49" fmla="*/ 143 h 396"/>
                <a:gd name="T50" fmla="*/ 236 w 305"/>
                <a:gd name="T51" fmla="*/ 152 h 396"/>
                <a:gd name="T52" fmla="*/ 244 w 305"/>
                <a:gd name="T53" fmla="*/ 162 h 396"/>
                <a:gd name="T54" fmla="*/ 250 w 305"/>
                <a:gd name="T55" fmla="*/ 173 h 396"/>
                <a:gd name="T56" fmla="*/ 253 w 305"/>
                <a:gd name="T57" fmla="*/ 183 h 396"/>
                <a:gd name="T58" fmla="*/ 259 w 305"/>
                <a:gd name="T59" fmla="*/ 194 h 396"/>
                <a:gd name="T60" fmla="*/ 265 w 305"/>
                <a:gd name="T61" fmla="*/ 204 h 396"/>
                <a:gd name="T62" fmla="*/ 270 w 305"/>
                <a:gd name="T63" fmla="*/ 213 h 396"/>
                <a:gd name="T64" fmla="*/ 274 w 305"/>
                <a:gd name="T65" fmla="*/ 225 h 396"/>
                <a:gd name="T66" fmla="*/ 278 w 305"/>
                <a:gd name="T67" fmla="*/ 234 h 396"/>
                <a:gd name="T68" fmla="*/ 282 w 305"/>
                <a:gd name="T69" fmla="*/ 246 h 396"/>
                <a:gd name="T70" fmla="*/ 286 w 305"/>
                <a:gd name="T71" fmla="*/ 255 h 396"/>
                <a:gd name="T72" fmla="*/ 288 w 305"/>
                <a:gd name="T73" fmla="*/ 265 h 396"/>
                <a:gd name="T74" fmla="*/ 289 w 305"/>
                <a:gd name="T75" fmla="*/ 274 h 396"/>
                <a:gd name="T76" fmla="*/ 293 w 305"/>
                <a:gd name="T77" fmla="*/ 286 h 396"/>
                <a:gd name="T78" fmla="*/ 295 w 305"/>
                <a:gd name="T79" fmla="*/ 295 h 396"/>
                <a:gd name="T80" fmla="*/ 297 w 305"/>
                <a:gd name="T81" fmla="*/ 303 h 396"/>
                <a:gd name="T82" fmla="*/ 299 w 305"/>
                <a:gd name="T83" fmla="*/ 312 h 396"/>
                <a:gd name="T84" fmla="*/ 301 w 305"/>
                <a:gd name="T85" fmla="*/ 322 h 396"/>
                <a:gd name="T86" fmla="*/ 301 w 305"/>
                <a:gd name="T87" fmla="*/ 329 h 396"/>
                <a:gd name="T88" fmla="*/ 303 w 305"/>
                <a:gd name="T89" fmla="*/ 339 h 396"/>
                <a:gd name="T90" fmla="*/ 303 w 305"/>
                <a:gd name="T91" fmla="*/ 346 h 396"/>
                <a:gd name="T92" fmla="*/ 305 w 305"/>
                <a:gd name="T93" fmla="*/ 352 h 396"/>
                <a:gd name="T94" fmla="*/ 305 w 305"/>
                <a:gd name="T95" fmla="*/ 364 h 396"/>
                <a:gd name="T96" fmla="*/ 305 w 305"/>
                <a:gd name="T97" fmla="*/ 375 h 396"/>
                <a:gd name="T98" fmla="*/ 303 w 305"/>
                <a:gd name="T99" fmla="*/ 384 h 396"/>
                <a:gd name="T100" fmla="*/ 301 w 305"/>
                <a:gd name="T101" fmla="*/ 390 h 396"/>
                <a:gd name="T102" fmla="*/ 297 w 305"/>
                <a:gd name="T103" fmla="*/ 394 h 396"/>
                <a:gd name="T104" fmla="*/ 293 w 305"/>
                <a:gd name="T105" fmla="*/ 394 h 396"/>
                <a:gd name="T106" fmla="*/ 286 w 305"/>
                <a:gd name="T107" fmla="*/ 394 h 396"/>
                <a:gd name="T108" fmla="*/ 276 w 305"/>
                <a:gd name="T109" fmla="*/ 394 h 396"/>
                <a:gd name="T110" fmla="*/ 267 w 305"/>
                <a:gd name="T111" fmla="*/ 392 h 396"/>
                <a:gd name="T112" fmla="*/ 259 w 305"/>
                <a:gd name="T113" fmla="*/ 390 h 396"/>
                <a:gd name="T114" fmla="*/ 250 w 305"/>
                <a:gd name="T115" fmla="*/ 390 h 396"/>
                <a:gd name="T116" fmla="*/ 280 w 305"/>
                <a:gd name="T117" fmla="*/ 255 h 396"/>
                <a:gd name="T118" fmla="*/ 0 w 305"/>
                <a:gd name="T119" fmla="*/ 23 h 396"/>
                <a:gd name="T120" fmla="*/ 25 w 305"/>
                <a:gd name="T12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" h="396">
                  <a:moveTo>
                    <a:pt x="25" y="0"/>
                  </a:moveTo>
                  <a:lnTo>
                    <a:pt x="25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5" y="4"/>
                  </a:lnTo>
                  <a:lnTo>
                    <a:pt x="38" y="6"/>
                  </a:lnTo>
                  <a:lnTo>
                    <a:pt x="44" y="8"/>
                  </a:lnTo>
                  <a:lnTo>
                    <a:pt x="48" y="8"/>
                  </a:lnTo>
                  <a:lnTo>
                    <a:pt x="54" y="10"/>
                  </a:lnTo>
                  <a:lnTo>
                    <a:pt x="59" y="14"/>
                  </a:lnTo>
                  <a:lnTo>
                    <a:pt x="65" y="15"/>
                  </a:lnTo>
                  <a:lnTo>
                    <a:pt x="73" y="17"/>
                  </a:lnTo>
                  <a:lnTo>
                    <a:pt x="78" y="21"/>
                  </a:lnTo>
                  <a:lnTo>
                    <a:pt x="82" y="23"/>
                  </a:lnTo>
                  <a:lnTo>
                    <a:pt x="86" y="25"/>
                  </a:lnTo>
                  <a:lnTo>
                    <a:pt x="90" y="27"/>
                  </a:lnTo>
                  <a:lnTo>
                    <a:pt x="94" y="29"/>
                  </a:lnTo>
                  <a:lnTo>
                    <a:pt x="99" y="33"/>
                  </a:lnTo>
                  <a:lnTo>
                    <a:pt x="107" y="36"/>
                  </a:lnTo>
                  <a:lnTo>
                    <a:pt x="113" y="38"/>
                  </a:lnTo>
                  <a:lnTo>
                    <a:pt x="116" y="42"/>
                  </a:lnTo>
                  <a:lnTo>
                    <a:pt x="120" y="44"/>
                  </a:lnTo>
                  <a:lnTo>
                    <a:pt x="124" y="46"/>
                  </a:lnTo>
                  <a:lnTo>
                    <a:pt x="128" y="48"/>
                  </a:lnTo>
                  <a:lnTo>
                    <a:pt x="132" y="52"/>
                  </a:lnTo>
                  <a:lnTo>
                    <a:pt x="135" y="54"/>
                  </a:lnTo>
                  <a:lnTo>
                    <a:pt x="141" y="55"/>
                  </a:lnTo>
                  <a:lnTo>
                    <a:pt x="145" y="59"/>
                  </a:lnTo>
                  <a:lnTo>
                    <a:pt x="149" y="63"/>
                  </a:lnTo>
                  <a:lnTo>
                    <a:pt x="153" y="65"/>
                  </a:lnTo>
                  <a:lnTo>
                    <a:pt x="156" y="69"/>
                  </a:lnTo>
                  <a:lnTo>
                    <a:pt x="162" y="73"/>
                  </a:lnTo>
                  <a:lnTo>
                    <a:pt x="166" y="74"/>
                  </a:lnTo>
                  <a:lnTo>
                    <a:pt x="170" y="78"/>
                  </a:lnTo>
                  <a:lnTo>
                    <a:pt x="173" y="82"/>
                  </a:lnTo>
                  <a:lnTo>
                    <a:pt x="177" y="84"/>
                  </a:lnTo>
                  <a:lnTo>
                    <a:pt x="181" y="88"/>
                  </a:lnTo>
                  <a:lnTo>
                    <a:pt x="185" y="92"/>
                  </a:lnTo>
                  <a:lnTo>
                    <a:pt x="191" y="95"/>
                  </a:lnTo>
                  <a:lnTo>
                    <a:pt x="193" y="99"/>
                  </a:lnTo>
                  <a:lnTo>
                    <a:pt x="196" y="103"/>
                  </a:lnTo>
                  <a:lnTo>
                    <a:pt x="202" y="107"/>
                  </a:lnTo>
                  <a:lnTo>
                    <a:pt x="206" y="112"/>
                  </a:lnTo>
                  <a:lnTo>
                    <a:pt x="210" y="116"/>
                  </a:lnTo>
                  <a:lnTo>
                    <a:pt x="213" y="120"/>
                  </a:lnTo>
                  <a:lnTo>
                    <a:pt x="217" y="126"/>
                  </a:lnTo>
                  <a:lnTo>
                    <a:pt x="221" y="130"/>
                  </a:lnTo>
                  <a:lnTo>
                    <a:pt x="223" y="133"/>
                  </a:lnTo>
                  <a:lnTo>
                    <a:pt x="227" y="139"/>
                  </a:lnTo>
                  <a:lnTo>
                    <a:pt x="231" y="143"/>
                  </a:lnTo>
                  <a:lnTo>
                    <a:pt x="234" y="149"/>
                  </a:lnTo>
                  <a:lnTo>
                    <a:pt x="236" y="152"/>
                  </a:lnTo>
                  <a:lnTo>
                    <a:pt x="240" y="158"/>
                  </a:lnTo>
                  <a:lnTo>
                    <a:pt x="244" y="162"/>
                  </a:lnTo>
                  <a:lnTo>
                    <a:pt x="246" y="168"/>
                  </a:lnTo>
                  <a:lnTo>
                    <a:pt x="250" y="173"/>
                  </a:lnTo>
                  <a:lnTo>
                    <a:pt x="251" y="179"/>
                  </a:lnTo>
                  <a:lnTo>
                    <a:pt x="253" y="183"/>
                  </a:lnTo>
                  <a:lnTo>
                    <a:pt x="257" y="189"/>
                  </a:lnTo>
                  <a:lnTo>
                    <a:pt x="259" y="194"/>
                  </a:lnTo>
                  <a:lnTo>
                    <a:pt x="263" y="198"/>
                  </a:lnTo>
                  <a:lnTo>
                    <a:pt x="265" y="204"/>
                  </a:lnTo>
                  <a:lnTo>
                    <a:pt x="269" y="209"/>
                  </a:lnTo>
                  <a:lnTo>
                    <a:pt x="270" y="213"/>
                  </a:lnTo>
                  <a:lnTo>
                    <a:pt x="272" y="219"/>
                  </a:lnTo>
                  <a:lnTo>
                    <a:pt x="274" y="225"/>
                  </a:lnTo>
                  <a:lnTo>
                    <a:pt x="276" y="229"/>
                  </a:lnTo>
                  <a:lnTo>
                    <a:pt x="278" y="234"/>
                  </a:lnTo>
                  <a:lnTo>
                    <a:pt x="280" y="240"/>
                  </a:lnTo>
                  <a:lnTo>
                    <a:pt x="282" y="246"/>
                  </a:lnTo>
                  <a:lnTo>
                    <a:pt x="284" y="251"/>
                  </a:lnTo>
                  <a:lnTo>
                    <a:pt x="286" y="255"/>
                  </a:lnTo>
                  <a:lnTo>
                    <a:pt x="286" y="261"/>
                  </a:lnTo>
                  <a:lnTo>
                    <a:pt x="288" y="265"/>
                  </a:lnTo>
                  <a:lnTo>
                    <a:pt x="289" y="270"/>
                  </a:lnTo>
                  <a:lnTo>
                    <a:pt x="289" y="274"/>
                  </a:lnTo>
                  <a:lnTo>
                    <a:pt x="291" y="280"/>
                  </a:lnTo>
                  <a:lnTo>
                    <a:pt x="293" y="286"/>
                  </a:lnTo>
                  <a:lnTo>
                    <a:pt x="295" y="291"/>
                  </a:lnTo>
                  <a:lnTo>
                    <a:pt x="295" y="295"/>
                  </a:lnTo>
                  <a:lnTo>
                    <a:pt x="297" y="299"/>
                  </a:lnTo>
                  <a:lnTo>
                    <a:pt x="297" y="303"/>
                  </a:lnTo>
                  <a:lnTo>
                    <a:pt x="299" y="308"/>
                  </a:lnTo>
                  <a:lnTo>
                    <a:pt x="299" y="312"/>
                  </a:lnTo>
                  <a:lnTo>
                    <a:pt x="299" y="318"/>
                  </a:lnTo>
                  <a:lnTo>
                    <a:pt x="301" y="322"/>
                  </a:lnTo>
                  <a:lnTo>
                    <a:pt x="301" y="325"/>
                  </a:lnTo>
                  <a:lnTo>
                    <a:pt x="301" y="329"/>
                  </a:lnTo>
                  <a:lnTo>
                    <a:pt x="303" y="333"/>
                  </a:lnTo>
                  <a:lnTo>
                    <a:pt x="303" y="339"/>
                  </a:lnTo>
                  <a:lnTo>
                    <a:pt x="303" y="343"/>
                  </a:lnTo>
                  <a:lnTo>
                    <a:pt x="303" y="346"/>
                  </a:lnTo>
                  <a:lnTo>
                    <a:pt x="305" y="350"/>
                  </a:lnTo>
                  <a:lnTo>
                    <a:pt x="305" y="352"/>
                  </a:lnTo>
                  <a:lnTo>
                    <a:pt x="305" y="358"/>
                  </a:lnTo>
                  <a:lnTo>
                    <a:pt x="305" y="364"/>
                  </a:lnTo>
                  <a:lnTo>
                    <a:pt x="305" y="369"/>
                  </a:lnTo>
                  <a:lnTo>
                    <a:pt x="305" y="375"/>
                  </a:lnTo>
                  <a:lnTo>
                    <a:pt x="305" y="379"/>
                  </a:lnTo>
                  <a:lnTo>
                    <a:pt x="303" y="384"/>
                  </a:lnTo>
                  <a:lnTo>
                    <a:pt x="301" y="388"/>
                  </a:lnTo>
                  <a:lnTo>
                    <a:pt x="301" y="390"/>
                  </a:lnTo>
                  <a:lnTo>
                    <a:pt x="299" y="394"/>
                  </a:lnTo>
                  <a:lnTo>
                    <a:pt x="297" y="394"/>
                  </a:lnTo>
                  <a:lnTo>
                    <a:pt x="295" y="394"/>
                  </a:lnTo>
                  <a:lnTo>
                    <a:pt x="293" y="394"/>
                  </a:lnTo>
                  <a:lnTo>
                    <a:pt x="289" y="396"/>
                  </a:lnTo>
                  <a:lnTo>
                    <a:pt x="286" y="394"/>
                  </a:lnTo>
                  <a:lnTo>
                    <a:pt x="280" y="394"/>
                  </a:lnTo>
                  <a:lnTo>
                    <a:pt x="276" y="394"/>
                  </a:lnTo>
                  <a:lnTo>
                    <a:pt x="272" y="394"/>
                  </a:lnTo>
                  <a:lnTo>
                    <a:pt x="267" y="392"/>
                  </a:lnTo>
                  <a:lnTo>
                    <a:pt x="263" y="392"/>
                  </a:lnTo>
                  <a:lnTo>
                    <a:pt x="259" y="390"/>
                  </a:lnTo>
                  <a:lnTo>
                    <a:pt x="255" y="390"/>
                  </a:lnTo>
                  <a:lnTo>
                    <a:pt x="250" y="390"/>
                  </a:lnTo>
                  <a:lnTo>
                    <a:pt x="248" y="390"/>
                  </a:lnTo>
                  <a:lnTo>
                    <a:pt x="280" y="255"/>
                  </a:lnTo>
                  <a:lnTo>
                    <a:pt x="143" y="76"/>
                  </a:lnTo>
                  <a:lnTo>
                    <a:pt x="0" y="23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8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4721225" y="3427413"/>
              <a:ext cx="220663" cy="301625"/>
            </a:xfrm>
            <a:custGeom>
              <a:avLst/>
              <a:gdLst>
                <a:gd name="T0" fmla="*/ 15 w 277"/>
                <a:gd name="T1" fmla="*/ 0 h 381"/>
                <a:gd name="T2" fmla="*/ 34 w 277"/>
                <a:gd name="T3" fmla="*/ 4 h 381"/>
                <a:gd name="T4" fmla="*/ 49 w 277"/>
                <a:gd name="T5" fmla="*/ 10 h 381"/>
                <a:gd name="T6" fmla="*/ 66 w 277"/>
                <a:gd name="T7" fmla="*/ 18 h 381"/>
                <a:gd name="T8" fmla="*/ 85 w 277"/>
                <a:gd name="T9" fmla="*/ 25 h 381"/>
                <a:gd name="T10" fmla="*/ 106 w 277"/>
                <a:gd name="T11" fmla="*/ 33 h 381"/>
                <a:gd name="T12" fmla="*/ 129 w 277"/>
                <a:gd name="T13" fmla="*/ 46 h 381"/>
                <a:gd name="T14" fmla="*/ 150 w 277"/>
                <a:gd name="T15" fmla="*/ 58 h 381"/>
                <a:gd name="T16" fmla="*/ 171 w 277"/>
                <a:gd name="T17" fmla="*/ 73 h 381"/>
                <a:gd name="T18" fmla="*/ 192 w 277"/>
                <a:gd name="T19" fmla="*/ 90 h 381"/>
                <a:gd name="T20" fmla="*/ 211 w 277"/>
                <a:gd name="T21" fmla="*/ 109 h 381"/>
                <a:gd name="T22" fmla="*/ 228 w 277"/>
                <a:gd name="T23" fmla="*/ 128 h 381"/>
                <a:gd name="T24" fmla="*/ 243 w 277"/>
                <a:gd name="T25" fmla="*/ 151 h 381"/>
                <a:gd name="T26" fmla="*/ 253 w 277"/>
                <a:gd name="T27" fmla="*/ 175 h 381"/>
                <a:gd name="T28" fmla="*/ 262 w 277"/>
                <a:gd name="T29" fmla="*/ 202 h 381"/>
                <a:gd name="T30" fmla="*/ 266 w 277"/>
                <a:gd name="T31" fmla="*/ 229 h 381"/>
                <a:gd name="T32" fmla="*/ 272 w 277"/>
                <a:gd name="T33" fmla="*/ 252 h 381"/>
                <a:gd name="T34" fmla="*/ 274 w 277"/>
                <a:gd name="T35" fmla="*/ 272 h 381"/>
                <a:gd name="T36" fmla="*/ 275 w 277"/>
                <a:gd name="T37" fmla="*/ 291 h 381"/>
                <a:gd name="T38" fmla="*/ 277 w 277"/>
                <a:gd name="T39" fmla="*/ 307 h 381"/>
                <a:gd name="T40" fmla="*/ 275 w 277"/>
                <a:gd name="T41" fmla="*/ 326 h 381"/>
                <a:gd name="T42" fmla="*/ 274 w 277"/>
                <a:gd name="T43" fmla="*/ 349 h 381"/>
                <a:gd name="T44" fmla="*/ 270 w 277"/>
                <a:gd name="T45" fmla="*/ 368 h 381"/>
                <a:gd name="T46" fmla="*/ 264 w 277"/>
                <a:gd name="T47" fmla="*/ 381 h 381"/>
                <a:gd name="T48" fmla="*/ 260 w 277"/>
                <a:gd name="T49" fmla="*/ 343 h 381"/>
                <a:gd name="T50" fmla="*/ 262 w 277"/>
                <a:gd name="T51" fmla="*/ 322 h 381"/>
                <a:gd name="T52" fmla="*/ 262 w 277"/>
                <a:gd name="T53" fmla="*/ 299 h 381"/>
                <a:gd name="T54" fmla="*/ 262 w 277"/>
                <a:gd name="T55" fmla="*/ 284 h 381"/>
                <a:gd name="T56" fmla="*/ 262 w 277"/>
                <a:gd name="T57" fmla="*/ 265 h 381"/>
                <a:gd name="T58" fmla="*/ 260 w 277"/>
                <a:gd name="T59" fmla="*/ 248 h 381"/>
                <a:gd name="T60" fmla="*/ 256 w 277"/>
                <a:gd name="T61" fmla="*/ 229 h 381"/>
                <a:gd name="T62" fmla="*/ 255 w 277"/>
                <a:gd name="T63" fmla="*/ 210 h 381"/>
                <a:gd name="T64" fmla="*/ 249 w 277"/>
                <a:gd name="T65" fmla="*/ 191 h 381"/>
                <a:gd name="T66" fmla="*/ 243 w 277"/>
                <a:gd name="T67" fmla="*/ 174 h 381"/>
                <a:gd name="T68" fmla="*/ 232 w 277"/>
                <a:gd name="T69" fmla="*/ 153 h 381"/>
                <a:gd name="T70" fmla="*/ 207 w 277"/>
                <a:gd name="T71" fmla="*/ 130 h 381"/>
                <a:gd name="T72" fmla="*/ 192 w 277"/>
                <a:gd name="T73" fmla="*/ 120 h 381"/>
                <a:gd name="T74" fmla="*/ 177 w 277"/>
                <a:gd name="T75" fmla="*/ 111 h 381"/>
                <a:gd name="T76" fmla="*/ 159 w 277"/>
                <a:gd name="T77" fmla="*/ 101 h 381"/>
                <a:gd name="T78" fmla="*/ 142 w 277"/>
                <a:gd name="T79" fmla="*/ 92 h 381"/>
                <a:gd name="T80" fmla="*/ 125 w 277"/>
                <a:gd name="T81" fmla="*/ 80 h 381"/>
                <a:gd name="T82" fmla="*/ 108 w 277"/>
                <a:gd name="T83" fmla="*/ 71 h 381"/>
                <a:gd name="T84" fmla="*/ 91 w 277"/>
                <a:gd name="T85" fmla="*/ 59 h 381"/>
                <a:gd name="T86" fmla="*/ 74 w 277"/>
                <a:gd name="T87" fmla="*/ 50 h 381"/>
                <a:gd name="T88" fmla="*/ 59 w 277"/>
                <a:gd name="T89" fmla="*/ 40 h 381"/>
                <a:gd name="T90" fmla="*/ 32 w 277"/>
                <a:gd name="T91" fmla="*/ 23 h 381"/>
                <a:gd name="T92" fmla="*/ 11 w 277"/>
                <a:gd name="T93" fmla="*/ 10 h 381"/>
                <a:gd name="T94" fmla="*/ 0 w 277"/>
                <a:gd name="T95" fmla="*/ 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7" h="381">
                  <a:moveTo>
                    <a:pt x="9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9" y="2"/>
                  </a:lnTo>
                  <a:lnTo>
                    <a:pt x="24" y="2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5" y="10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7" y="14"/>
                  </a:lnTo>
                  <a:lnTo>
                    <a:pt x="62" y="16"/>
                  </a:lnTo>
                  <a:lnTo>
                    <a:pt x="66" y="18"/>
                  </a:lnTo>
                  <a:lnTo>
                    <a:pt x="72" y="19"/>
                  </a:lnTo>
                  <a:lnTo>
                    <a:pt x="76" y="21"/>
                  </a:lnTo>
                  <a:lnTo>
                    <a:pt x="81" y="23"/>
                  </a:lnTo>
                  <a:lnTo>
                    <a:pt x="85" y="25"/>
                  </a:lnTo>
                  <a:lnTo>
                    <a:pt x="91" y="27"/>
                  </a:lnTo>
                  <a:lnTo>
                    <a:pt x="97" y="29"/>
                  </a:lnTo>
                  <a:lnTo>
                    <a:pt x="100" y="31"/>
                  </a:lnTo>
                  <a:lnTo>
                    <a:pt x="106" y="33"/>
                  </a:lnTo>
                  <a:lnTo>
                    <a:pt x="112" y="37"/>
                  </a:lnTo>
                  <a:lnTo>
                    <a:pt x="118" y="40"/>
                  </a:lnTo>
                  <a:lnTo>
                    <a:pt x="123" y="42"/>
                  </a:lnTo>
                  <a:lnTo>
                    <a:pt x="129" y="46"/>
                  </a:lnTo>
                  <a:lnTo>
                    <a:pt x="133" y="48"/>
                  </a:lnTo>
                  <a:lnTo>
                    <a:pt x="139" y="52"/>
                  </a:lnTo>
                  <a:lnTo>
                    <a:pt x="144" y="56"/>
                  </a:lnTo>
                  <a:lnTo>
                    <a:pt x="150" y="58"/>
                  </a:lnTo>
                  <a:lnTo>
                    <a:pt x="156" y="61"/>
                  </a:lnTo>
                  <a:lnTo>
                    <a:pt x="159" y="65"/>
                  </a:lnTo>
                  <a:lnTo>
                    <a:pt x="167" y="69"/>
                  </a:lnTo>
                  <a:lnTo>
                    <a:pt x="171" y="73"/>
                  </a:lnTo>
                  <a:lnTo>
                    <a:pt x="177" y="77"/>
                  </a:lnTo>
                  <a:lnTo>
                    <a:pt x="180" y="80"/>
                  </a:lnTo>
                  <a:lnTo>
                    <a:pt x="186" y="86"/>
                  </a:lnTo>
                  <a:lnTo>
                    <a:pt x="192" y="90"/>
                  </a:lnTo>
                  <a:lnTo>
                    <a:pt x="197" y="94"/>
                  </a:lnTo>
                  <a:lnTo>
                    <a:pt x="201" y="99"/>
                  </a:lnTo>
                  <a:lnTo>
                    <a:pt x="207" y="105"/>
                  </a:lnTo>
                  <a:lnTo>
                    <a:pt x="211" y="109"/>
                  </a:lnTo>
                  <a:lnTo>
                    <a:pt x="215" y="113"/>
                  </a:lnTo>
                  <a:lnTo>
                    <a:pt x="218" y="118"/>
                  </a:lnTo>
                  <a:lnTo>
                    <a:pt x="224" y="124"/>
                  </a:lnTo>
                  <a:lnTo>
                    <a:pt x="228" y="128"/>
                  </a:lnTo>
                  <a:lnTo>
                    <a:pt x="232" y="134"/>
                  </a:lnTo>
                  <a:lnTo>
                    <a:pt x="235" y="139"/>
                  </a:lnTo>
                  <a:lnTo>
                    <a:pt x="239" y="145"/>
                  </a:lnTo>
                  <a:lnTo>
                    <a:pt x="243" y="151"/>
                  </a:lnTo>
                  <a:lnTo>
                    <a:pt x="245" y="156"/>
                  </a:lnTo>
                  <a:lnTo>
                    <a:pt x="247" y="164"/>
                  </a:lnTo>
                  <a:lnTo>
                    <a:pt x="251" y="170"/>
                  </a:lnTo>
                  <a:lnTo>
                    <a:pt x="253" y="175"/>
                  </a:lnTo>
                  <a:lnTo>
                    <a:pt x="256" y="183"/>
                  </a:lnTo>
                  <a:lnTo>
                    <a:pt x="258" y="189"/>
                  </a:lnTo>
                  <a:lnTo>
                    <a:pt x="260" y="196"/>
                  </a:lnTo>
                  <a:lnTo>
                    <a:pt x="262" y="202"/>
                  </a:lnTo>
                  <a:lnTo>
                    <a:pt x="264" y="210"/>
                  </a:lnTo>
                  <a:lnTo>
                    <a:pt x="264" y="215"/>
                  </a:lnTo>
                  <a:lnTo>
                    <a:pt x="266" y="223"/>
                  </a:lnTo>
                  <a:lnTo>
                    <a:pt x="266" y="229"/>
                  </a:lnTo>
                  <a:lnTo>
                    <a:pt x="268" y="234"/>
                  </a:lnTo>
                  <a:lnTo>
                    <a:pt x="270" y="240"/>
                  </a:lnTo>
                  <a:lnTo>
                    <a:pt x="272" y="246"/>
                  </a:lnTo>
                  <a:lnTo>
                    <a:pt x="272" y="252"/>
                  </a:lnTo>
                  <a:lnTo>
                    <a:pt x="272" y="257"/>
                  </a:lnTo>
                  <a:lnTo>
                    <a:pt x="274" y="261"/>
                  </a:lnTo>
                  <a:lnTo>
                    <a:pt x="274" y="267"/>
                  </a:lnTo>
                  <a:lnTo>
                    <a:pt x="274" y="272"/>
                  </a:lnTo>
                  <a:lnTo>
                    <a:pt x="275" y="276"/>
                  </a:lnTo>
                  <a:lnTo>
                    <a:pt x="275" y="282"/>
                  </a:lnTo>
                  <a:lnTo>
                    <a:pt x="275" y="288"/>
                  </a:lnTo>
                  <a:lnTo>
                    <a:pt x="275" y="291"/>
                  </a:lnTo>
                  <a:lnTo>
                    <a:pt x="275" y="295"/>
                  </a:lnTo>
                  <a:lnTo>
                    <a:pt x="275" y="299"/>
                  </a:lnTo>
                  <a:lnTo>
                    <a:pt x="277" y="305"/>
                  </a:lnTo>
                  <a:lnTo>
                    <a:pt x="277" y="307"/>
                  </a:lnTo>
                  <a:lnTo>
                    <a:pt x="277" y="312"/>
                  </a:lnTo>
                  <a:lnTo>
                    <a:pt x="277" y="314"/>
                  </a:lnTo>
                  <a:lnTo>
                    <a:pt x="277" y="318"/>
                  </a:lnTo>
                  <a:lnTo>
                    <a:pt x="275" y="326"/>
                  </a:lnTo>
                  <a:lnTo>
                    <a:pt x="275" y="331"/>
                  </a:lnTo>
                  <a:lnTo>
                    <a:pt x="275" y="337"/>
                  </a:lnTo>
                  <a:lnTo>
                    <a:pt x="275" y="345"/>
                  </a:lnTo>
                  <a:lnTo>
                    <a:pt x="274" y="349"/>
                  </a:lnTo>
                  <a:lnTo>
                    <a:pt x="274" y="352"/>
                  </a:lnTo>
                  <a:lnTo>
                    <a:pt x="272" y="356"/>
                  </a:lnTo>
                  <a:lnTo>
                    <a:pt x="272" y="362"/>
                  </a:lnTo>
                  <a:lnTo>
                    <a:pt x="270" y="368"/>
                  </a:lnTo>
                  <a:lnTo>
                    <a:pt x="268" y="373"/>
                  </a:lnTo>
                  <a:lnTo>
                    <a:pt x="266" y="377"/>
                  </a:lnTo>
                  <a:lnTo>
                    <a:pt x="264" y="379"/>
                  </a:lnTo>
                  <a:lnTo>
                    <a:pt x="264" y="381"/>
                  </a:lnTo>
                  <a:lnTo>
                    <a:pt x="264" y="381"/>
                  </a:lnTo>
                  <a:lnTo>
                    <a:pt x="260" y="350"/>
                  </a:lnTo>
                  <a:lnTo>
                    <a:pt x="260" y="347"/>
                  </a:lnTo>
                  <a:lnTo>
                    <a:pt x="260" y="343"/>
                  </a:lnTo>
                  <a:lnTo>
                    <a:pt x="260" y="337"/>
                  </a:lnTo>
                  <a:lnTo>
                    <a:pt x="260" y="333"/>
                  </a:lnTo>
                  <a:lnTo>
                    <a:pt x="260" y="328"/>
                  </a:lnTo>
                  <a:lnTo>
                    <a:pt x="262" y="322"/>
                  </a:lnTo>
                  <a:lnTo>
                    <a:pt x="262" y="314"/>
                  </a:lnTo>
                  <a:lnTo>
                    <a:pt x="262" y="307"/>
                  </a:lnTo>
                  <a:lnTo>
                    <a:pt x="262" y="303"/>
                  </a:lnTo>
                  <a:lnTo>
                    <a:pt x="262" y="299"/>
                  </a:lnTo>
                  <a:lnTo>
                    <a:pt x="262" y="295"/>
                  </a:lnTo>
                  <a:lnTo>
                    <a:pt x="262" y="291"/>
                  </a:lnTo>
                  <a:lnTo>
                    <a:pt x="262" y="288"/>
                  </a:lnTo>
                  <a:lnTo>
                    <a:pt x="262" y="284"/>
                  </a:lnTo>
                  <a:lnTo>
                    <a:pt x="262" y="278"/>
                  </a:lnTo>
                  <a:lnTo>
                    <a:pt x="262" y="274"/>
                  </a:lnTo>
                  <a:lnTo>
                    <a:pt x="262" y="269"/>
                  </a:lnTo>
                  <a:lnTo>
                    <a:pt x="262" y="265"/>
                  </a:lnTo>
                  <a:lnTo>
                    <a:pt x="262" y="261"/>
                  </a:lnTo>
                  <a:lnTo>
                    <a:pt x="262" y="257"/>
                  </a:lnTo>
                  <a:lnTo>
                    <a:pt x="260" y="252"/>
                  </a:lnTo>
                  <a:lnTo>
                    <a:pt x="260" y="248"/>
                  </a:lnTo>
                  <a:lnTo>
                    <a:pt x="260" y="242"/>
                  </a:lnTo>
                  <a:lnTo>
                    <a:pt x="258" y="238"/>
                  </a:lnTo>
                  <a:lnTo>
                    <a:pt x="258" y="233"/>
                  </a:lnTo>
                  <a:lnTo>
                    <a:pt x="256" y="229"/>
                  </a:lnTo>
                  <a:lnTo>
                    <a:pt x="256" y="223"/>
                  </a:lnTo>
                  <a:lnTo>
                    <a:pt x="256" y="219"/>
                  </a:lnTo>
                  <a:lnTo>
                    <a:pt x="255" y="213"/>
                  </a:lnTo>
                  <a:lnTo>
                    <a:pt x="255" y="210"/>
                  </a:lnTo>
                  <a:lnTo>
                    <a:pt x="253" y="204"/>
                  </a:lnTo>
                  <a:lnTo>
                    <a:pt x="253" y="200"/>
                  </a:lnTo>
                  <a:lnTo>
                    <a:pt x="251" y="194"/>
                  </a:lnTo>
                  <a:lnTo>
                    <a:pt x="249" y="191"/>
                  </a:lnTo>
                  <a:lnTo>
                    <a:pt x="247" y="187"/>
                  </a:lnTo>
                  <a:lnTo>
                    <a:pt x="247" y="183"/>
                  </a:lnTo>
                  <a:lnTo>
                    <a:pt x="245" y="179"/>
                  </a:lnTo>
                  <a:lnTo>
                    <a:pt x="243" y="174"/>
                  </a:lnTo>
                  <a:lnTo>
                    <a:pt x="241" y="170"/>
                  </a:lnTo>
                  <a:lnTo>
                    <a:pt x="239" y="166"/>
                  </a:lnTo>
                  <a:lnTo>
                    <a:pt x="235" y="158"/>
                  </a:lnTo>
                  <a:lnTo>
                    <a:pt x="232" y="153"/>
                  </a:lnTo>
                  <a:lnTo>
                    <a:pt x="226" y="145"/>
                  </a:lnTo>
                  <a:lnTo>
                    <a:pt x="220" y="139"/>
                  </a:lnTo>
                  <a:lnTo>
                    <a:pt x="215" y="134"/>
                  </a:lnTo>
                  <a:lnTo>
                    <a:pt x="207" y="130"/>
                  </a:lnTo>
                  <a:lnTo>
                    <a:pt x="203" y="128"/>
                  </a:lnTo>
                  <a:lnTo>
                    <a:pt x="199" y="126"/>
                  </a:lnTo>
                  <a:lnTo>
                    <a:pt x="196" y="124"/>
                  </a:lnTo>
                  <a:lnTo>
                    <a:pt x="192" y="120"/>
                  </a:lnTo>
                  <a:lnTo>
                    <a:pt x="188" y="118"/>
                  </a:lnTo>
                  <a:lnTo>
                    <a:pt x="184" y="116"/>
                  </a:lnTo>
                  <a:lnTo>
                    <a:pt x="180" y="115"/>
                  </a:lnTo>
                  <a:lnTo>
                    <a:pt x="177" y="111"/>
                  </a:lnTo>
                  <a:lnTo>
                    <a:pt x="171" y="109"/>
                  </a:lnTo>
                  <a:lnTo>
                    <a:pt x="167" y="107"/>
                  </a:lnTo>
                  <a:lnTo>
                    <a:pt x="163" y="103"/>
                  </a:lnTo>
                  <a:lnTo>
                    <a:pt x="159" y="101"/>
                  </a:lnTo>
                  <a:lnTo>
                    <a:pt x="156" y="99"/>
                  </a:lnTo>
                  <a:lnTo>
                    <a:pt x="152" y="96"/>
                  </a:lnTo>
                  <a:lnTo>
                    <a:pt x="148" y="94"/>
                  </a:lnTo>
                  <a:lnTo>
                    <a:pt x="142" y="92"/>
                  </a:lnTo>
                  <a:lnTo>
                    <a:pt x="139" y="88"/>
                  </a:lnTo>
                  <a:lnTo>
                    <a:pt x="133" y="86"/>
                  </a:lnTo>
                  <a:lnTo>
                    <a:pt x="129" y="82"/>
                  </a:lnTo>
                  <a:lnTo>
                    <a:pt x="125" y="80"/>
                  </a:lnTo>
                  <a:lnTo>
                    <a:pt x="121" y="78"/>
                  </a:lnTo>
                  <a:lnTo>
                    <a:pt x="116" y="75"/>
                  </a:lnTo>
                  <a:lnTo>
                    <a:pt x="112" y="73"/>
                  </a:lnTo>
                  <a:lnTo>
                    <a:pt x="108" y="71"/>
                  </a:lnTo>
                  <a:lnTo>
                    <a:pt x="102" y="67"/>
                  </a:lnTo>
                  <a:lnTo>
                    <a:pt x="99" y="65"/>
                  </a:lnTo>
                  <a:lnTo>
                    <a:pt x="95" y="61"/>
                  </a:lnTo>
                  <a:lnTo>
                    <a:pt x="91" y="59"/>
                  </a:lnTo>
                  <a:lnTo>
                    <a:pt x="87" y="58"/>
                  </a:lnTo>
                  <a:lnTo>
                    <a:pt x="83" y="56"/>
                  </a:lnTo>
                  <a:lnTo>
                    <a:pt x="80" y="52"/>
                  </a:lnTo>
                  <a:lnTo>
                    <a:pt x="74" y="50"/>
                  </a:lnTo>
                  <a:lnTo>
                    <a:pt x="70" y="48"/>
                  </a:lnTo>
                  <a:lnTo>
                    <a:pt x="66" y="46"/>
                  </a:lnTo>
                  <a:lnTo>
                    <a:pt x="62" y="42"/>
                  </a:lnTo>
                  <a:lnTo>
                    <a:pt x="59" y="40"/>
                  </a:lnTo>
                  <a:lnTo>
                    <a:pt x="51" y="37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2" y="23"/>
                  </a:lnTo>
                  <a:lnTo>
                    <a:pt x="24" y="19"/>
                  </a:lnTo>
                  <a:lnTo>
                    <a:pt x="21" y="18"/>
                  </a:lnTo>
                  <a:lnTo>
                    <a:pt x="15" y="14"/>
                  </a:lnTo>
                  <a:lnTo>
                    <a:pt x="11" y="10"/>
                  </a:lnTo>
                  <a:lnTo>
                    <a:pt x="7" y="8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C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4630738" y="3505200"/>
              <a:ext cx="63500" cy="44450"/>
            </a:xfrm>
            <a:custGeom>
              <a:avLst/>
              <a:gdLst>
                <a:gd name="T0" fmla="*/ 19 w 79"/>
                <a:gd name="T1" fmla="*/ 58 h 58"/>
                <a:gd name="T2" fmla="*/ 24 w 79"/>
                <a:gd name="T3" fmla="*/ 56 h 58"/>
                <a:gd name="T4" fmla="*/ 34 w 79"/>
                <a:gd name="T5" fmla="*/ 56 h 58"/>
                <a:gd name="T6" fmla="*/ 45 w 79"/>
                <a:gd name="T7" fmla="*/ 52 h 58"/>
                <a:gd name="T8" fmla="*/ 57 w 79"/>
                <a:gd name="T9" fmla="*/ 48 h 58"/>
                <a:gd name="T10" fmla="*/ 68 w 79"/>
                <a:gd name="T11" fmla="*/ 42 h 58"/>
                <a:gd name="T12" fmla="*/ 78 w 79"/>
                <a:gd name="T13" fmla="*/ 35 h 58"/>
                <a:gd name="T14" fmla="*/ 79 w 79"/>
                <a:gd name="T15" fmla="*/ 25 h 58"/>
                <a:gd name="T16" fmla="*/ 78 w 79"/>
                <a:gd name="T17" fmla="*/ 12 h 58"/>
                <a:gd name="T18" fmla="*/ 70 w 79"/>
                <a:gd name="T19" fmla="*/ 4 h 58"/>
                <a:gd name="T20" fmla="*/ 59 w 79"/>
                <a:gd name="T21" fmla="*/ 0 h 58"/>
                <a:gd name="T22" fmla="*/ 45 w 79"/>
                <a:gd name="T23" fmla="*/ 0 h 58"/>
                <a:gd name="T24" fmla="*/ 32 w 79"/>
                <a:gd name="T25" fmla="*/ 2 h 58"/>
                <a:gd name="T26" fmla="*/ 21 w 79"/>
                <a:gd name="T27" fmla="*/ 8 h 58"/>
                <a:gd name="T28" fmla="*/ 9 w 79"/>
                <a:gd name="T29" fmla="*/ 14 h 58"/>
                <a:gd name="T30" fmla="*/ 3 w 79"/>
                <a:gd name="T31" fmla="*/ 21 h 58"/>
                <a:gd name="T32" fmla="*/ 0 w 79"/>
                <a:gd name="T33" fmla="*/ 31 h 58"/>
                <a:gd name="T34" fmla="*/ 5 w 79"/>
                <a:gd name="T35" fmla="*/ 40 h 58"/>
                <a:gd name="T36" fmla="*/ 15 w 79"/>
                <a:gd name="T37" fmla="*/ 44 h 58"/>
                <a:gd name="T38" fmla="*/ 22 w 79"/>
                <a:gd name="T39" fmla="*/ 44 h 58"/>
                <a:gd name="T40" fmla="*/ 34 w 79"/>
                <a:gd name="T41" fmla="*/ 42 h 58"/>
                <a:gd name="T42" fmla="*/ 43 w 79"/>
                <a:gd name="T43" fmla="*/ 39 h 58"/>
                <a:gd name="T44" fmla="*/ 53 w 79"/>
                <a:gd name="T45" fmla="*/ 31 h 58"/>
                <a:gd name="T46" fmla="*/ 57 w 79"/>
                <a:gd name="T47" fmla="*/ 23 h 58"/>
                <a:gd name="T48" fmla="*/ 55 w 79"/>
                <a:gd name="T49" fmla="*/ 18 h 58"/>
                <a:gd name="T50" fmla="*/ 47 w 79"/>
                <a:gd name="T51" fmla="*/ 12 h 58"/>
                <a:gd name="T52" fmla="*/ 38 w 79"/>
                <a:gd name="T53" fmla="*/ 12 h 58"/>
                <a:gd name="T54" fmla="*/ 28 w 79"/>
                <a:gd name="T55" fmla="*/ 16 h 58"/>
                <a:gd name="T56" fmla="*/ 22 w 79"/>
                <a:gd name="T57" fmla="*/ 19 h 58"/>
                <a:gd name="T58" fmla="*/ 47 w 79"/>
                <a:gd name="T59" fmla="*/ 21 h 58"/>
                <a:gd name="T60" fmla="*/ 9 w 79"/>
                <a:gd name="T61" fmla="*/ 33 h 58"/>
                <a:gd name="T62" fmla="*/ 60 w 79"/>
                <a:gd name="T63" fmla="*/ 8 h 58"/>
                <a:gd name="T64" fmla="*/ 19 w 79"/>
                <a:gd name="T65" fmla="*/ 50 h 58"/>
                <a:gd name="T66" fmla="*/ 19 w 79"/>
                <a:gd name="T6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" h="58">
                  <a:moveTo>
                    <a:pt x="19" y="58"/>
                  </a:moveTo>
                  <a:lnTo>
                    <a:pt x="19" y="58"/>
                  </a:lnTo>
                  <a:lnTo>
                    <a:pt x="21" y="58"/>
                  </a:lnTo>
                  <a:lnTo>
                    <a:pt x="24" y="56"/>
                  </a:lnTo>
                  <a:lnTo>
                    <a:pt x="28" y="56"/>
                  </a:lnTo>
                  <a:lnTo>
                    <a:pt x="34" y="56"/>
                  </a:lnTo>
                  <a:lnTo>
                    <a:pt x="40" y="54"/>
                  </a:lnTo>
                  <a:lnTo>
                    <a:pt x="45" y="52"/>
                  </a:lnTo>
                  <a:lnTo>
                    <a:pt x="51" y="50"/>
                  </a:lnTo>
                  <a:lnTo>
                    <a:pt x="57" y="48"/>
                  </a:lnTo>
                  <a:lnTo>
                    <a:pt x="62" y="46"/>
                  </a:lnTo>
                  <a:lnTo>
                    <a:pt x="68" y="42"/>
                  </a:lnTo>
                  <a:lnTo>
                    <a:pt x="74" y="39"/>
                  </a:lnTo>
                  <a:lnTo>
                    <a:pt x="78" y="35"/>
                  </a:lnTo>
                  <a:lnTo>
                    <a:pt x="79" y="31"/>
                  </a:lnTo>
                  <a:lnTo>
                    <a:pt x="79" y="25"/>
                  </a:lnTo>
                  <a:lnTo>
                    <a:pt x="79" y="19"/>
                  </a:lnTo>
                  <a:lnTo>
                    <a:pt x="78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4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40" y="2"/>
                  </a:lnTo>
                  <a:lnTo>
                    <a:pt x="32" y="2"/>
                  </a:lnTo>
                  <a:lnTo>
                    <a:pt x="26" y="4"/>
                  </a:lnTo>
                  <a:lnTo>
                    <a:pt x="21" y="8"/>
                  </a:lnTo>
                  <a:lnTo>
                    <a:pt x="15" y="10"/>
                  </a:lnTo>
                  <a:lnTo>
                    <a:pt x="9" y="14"/>
                  </a:lnTo>
                  <a:lnTo>
                    <a:pt x="5" y="18"/>
                  </a:lnTo>
                  <a:lnTo>
                    <a:pt x="3" y="21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1" y="37"/>
                  </a:lnTo>
                  <a:lnTo>
                    <a:pt x="5" y="40"/>
                  </a:lnTo>
                  <a:lnTo>
                    <a:pt x="13" y="44"/>
                  </a:lnTo>
                  <a:lnTo>
                    <a:pt x="15" y="44"/>
                  </a:lnTo>
                  <a:lnTo>
                    <a:pt x="19" y="44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4" y="42"/>
                  </a:lnTo>
                  <a:lnTo>
                    <a:pt x="40" y="40"/>
                  </a:lnTo>
                  <a:lnTo>
                    <a:pt x="43" y="39"/>
                  </a:lnTo>
                  <a:lnTo>
                    <a:pt x="49" y="35"/>
                  </a:lnTo>
                  <a:lnTo>
                    <a:pt x="53" y="31"/>
                  </a:lnTo>
                  <a:lnTo>
                    <a:pt x="57" y="27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5" y="18"/>
                  </a:lnTo>
                  <a:lnTo>
                    <a:pt x="51" y="14"/>
                  </a:lnTo>
                  <a:lnTo>
                    <a:pt x="47" y="12"/>
                  </a:lnTo>
                  <a:lnTo>
                    <a:pt x="41" y="12"/>
                  </a:lnTo>
                  <a:lnTo>
                    <a:pt x="38" y="1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22" y="19"/>
                  </a:lnTo>
                  <a:lnTo>
                    <a:pt x="22" y="21"/>
                  </a:lnTo>
                  <a:lnTo>
                    <a:pt x="47" y="21"/>
                  </a:lnTo>
                  <a:lnTo>
                    <a:pt x="40" y="37"/>
                  </a:lnTo>
                  <a:lnTo>
                    <a:pt x="9" y="33"/>
                  </a:lnTo>
                  <a:lnTo>
                    <a:pt x="26" y="10"/>
                  </a:lnTo>
                  <a:lnTo>
                    <a:pt x="60" y="8"/>
                  </a:lnTo>
                  <a:lnTo>
                    <a:pt x="59" y="42"/>
                  </a:lnTo>
                  <a:lnTo>
                    <a:pt x="19" y="50"/>
                  </a:lnTo>
                  <a:lnTo>
                    <a:pt x="19" y="58"/>
                  </a:lnTo>
                  <a:lnTo>
                    <a:pt x="19" y="58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4616450" y="3660775"/>
              <a:ext cx="106363" cy="69850"/>
            </a:xfrm>
            <a:custGeom>
              <a:avLst/>
              <a:gdLst>
                <a:gd name="T0" fmla="*/ 122 w 134"/>
                <a:gd name="T1" fmla="*/ 73 h 90"/>
                <a:gd name="T2" fmla="*/ 126 w 134"/>
                <a:gd name="T3" fmla="*/ 65 h 90"/>
                <a:gd name="T4" fmla="*/ 130 w 134"/>
                <a:gd name="T5" fmla="*/ 54 h 90"/>
                <a:gd name="T6" fmla="*/ 134 w 134"/>
                <a:gd name="T7" fmla="*/ 42 h 90"/>
                <a:gd name="T8" fmla="*/ 134 w 134"/>
                <a:gd name="T9" fmla="*/ 27 h 90"/>
                <a:gd name="T10" fmla="*/ 128 w 134"/>
                <a:gd name="T11" fmla="*/ 14 h 90"/>
                <a:gd name="T12" fmla="*/ 118 w 134"/>
                <a:gd name="T13" fmla="*/ 6 h 90"/>
                <a:gd name="T14" fmla="*/ 109 w 134"/>
                <a:gd name="T15" fmla="*/ 2 h 90"/>
                <a:gd name="T16" fmla="*/ 99 w 134"/>
                <a:gd name="T17" fmla="*/ 0 h 90"/>
                <a:gd name="T18" fmla="*/ 88 w 134"/>
                <a:gd name="T19" fmla="*/ 0 h 90"/>
                <a:gd name="T20" fmla="*/ 80 w 134"/>
                <a:gd name="T21" fmla="*/ 0 h 90"/>
                <a:gd name="T22" fmla="*/ 73 w 134"/>
                <a:gd name="T23" fmla="*/ 2 h 90"/>
                <a:gd name="T24" fmla="*/ 65 w 134"/>
                <a:gd name="T25" fmla="*/ 2 h 90"/>
                <a:gd name="T26" fmla="*/ 58 w 134"/>
                <a:gd name="T27" fmla="*/ 4 h 90"/>
                <a:gd name="T28" fmla="*/ 50 w 134"/>
                <a:gd name="T29" fmla="*/ 6 h 90"/>
                <a:gd name="T30" fmla="*/ 40 w 134"/>
                <a:gd name="T31" fmla="*/ 10 h 90"/>
                <a:gd name="T32" fmla="*/ 29 w 134"/>
                <a:gd name="T33" fmla="*/ 14 h 90"/>
                <a:gd name="T34" fmla="*/ 19 w 134"/>
                <a:gd name="T35" fmla="*/ 19 h 90"/>
                <a:gd name="T36" fmla="*/ 12 w 134"/>
                <a:gd name="T37" fmla="*/ 25 h 90"/>
                <a:gd name="T38" fmla="*/ 8 w 134"/>
                <a:gd name="T39" fmla="*/ 33 h 90"/>
                <a:gd name="T40" fmla="*/ 4 w 134"/>
                <a:gd name="T41" fmla="*/ 40 h 90"/>
                <a:gd name="T42" fmla="*/ 0 w 134"/>
                <a:gd name="T43" fmla="*/ 52 h 90"/>
                <a:gd name="T44" fmla="*/ 2 w 134"/>
                <a:gd name="T45" fmla="*/ 67 h 90"/>
                <a:gd name="T46" fmla="*/ 10 w 134"/>
                <a:gd name="T47" fmla="*/ 78 h 90"/>
                <a:gd name="T48" fmla="*/ 18 w 134"/>
                <a:gd name="T49" fmla="*/ 84 h 90"/>
                <a:gd name="T50" fmla="*/ 27 w 134"/>
                <a:gd name="T51" fmla="*/ 88 h 90"/>
                <a:gd name="T52" fmla="*/ 33 w 134"/>
                <a:gd name="T53" fmla="*/ 90 h 90"/>
                <a:gd name="T54" fmla="*/ 40 w 134"/>
                <a:gd name="T55" fmla="*/ 90 h 90"/>
                <a:gd name="T56" fmla="*/ 52 w 134"/>
                <a:gd name="T57" fmla="*/ 90 h 90"/>
                <a:gd name="T58" fmla="*/ 65 w 134"/>
                <a:gd name="T59" fmla="*/ 86 h 90"/>
                <a:gd name="T60" fmla="*/ 77 w 134"/>
                <a:gd name="T61" fmla="*/ 80 h 90"/>
                <a:gd name="T62" fmla="*/ 86 w 134"/>
                <a:gd name="T63" fmla="*/ 75 h 90"/>
                <a:gd name="T64" fmla="*/ 94 w 134"/>
                <a:gd name="T65" fmla="*/ 67 h 90"/>
                <a:gd name="T66" fmla="*/ 97 w 134"/>
                <a:gd name="T67" fmla="*/ 57 h 90"/>
                <a:gd name="T68" fmla="*/ 99 w 134"/>
                <a:gd name="T69" fmla="*/ 50 h 90"/>
                <a:gd name="T70" fmla="*/ 97 w 134"/>
                <a:gd name="T71" fmla="*/ 40 h 90"/>
                <a:gd name="T72" fmla="*/ 86 w 134"/>
                <a:gd name="T73" fmla="*/ 31 h 90"/>
                <a:gd name="T74" fmla="*/ 77 w 134"/>
                <a:gd name="T75" fmla="*/ 25 h 90"/>
                <a:gd name="T76" fmla="*/ 67 w 134"/>
                <a:gd name="T77" fmla="*/ 25 h 90"/>
                <a:gd name="T78" fmla="*/ 58 w 134"/>
                <a:gd name="T79" fmla="*/ 25 h 90"/>
                <a:gd name="T80" fmla="*/ 48 w 134"/>
                <a:gd name="T81" fmla="*/ 29 h 90"/>
                <a:gd name="T82" fmla="*/ 37 w 134"/>
                <a:gd name="T83" fmla="*/ 35 h 90"/>
                <a:gd name="T84" fmla="*/ 31 w 134"/>
                <a:gd name="T85" fmla="*/ 40 h 90"/>
                <a:gd name="T86" fmla="*/ 27 w 134"/>
                <a:gd name="T87" fmla="*/ 48 h 90"/>
                <a:gd name="T88" fmla="*/ 31 w 134"/>
                <a:gd name="T89" fmla="*/ 57 h 90"/>
                <a:gd name="T90" fmla="*/ 37 w 134"/>
                <a:gd name="T91" fmla="*/ 63 h 90"/>
                <a:gd name="T92" fmla="*/ 56 w 134"/>
                <a:gd name="T93" fmla="*/ 36 h 90"/>
                <a:gd name="T94" fmla="*/ 56 w 134"/>
                <a:gd name="T95" fmla="*/ 82 h 90"/>
                <a:gd name="T96" fmla="*/ 35 w 134"/>
                <a:gd name="T97" fmla="*/ 21 h 90"/>
                <a:gd name="T98" fmla="*/ 97 w 134"/>
                <a:gd name="T99" fmla="*/ 75 h 90"/>
                <a:gd name="T100" fmla="*/ 122 w 134"/>
                <a:gd name="T10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90">
                  <a:moveTo>
                    <a:pt x="122" y="73"/>
                  </a:moveTo>
                  <a:lnTo>
                    <a:pt x="122" y="73"/>
                  </a:lnTo>
                  <a:lnTo>
                    <a:pt x="124" y="69"/>
                  </a:lnTo>
                  <a:lnTo>
                    <a:pt x="126" y="65"/>
                  </a:lnTo>
                  <a:lnTo>
                    <a:pt x="128" y="61"/>
                  </a:lnTo>
                  <a:lnTo>
                    <a:pt x="130" y="54"/>
                  </a:lnTo>
                  <a:lnTo>
                    <a:pt x="132" y="48"/>
                  </a:lnTo>
                  <a:lnTo>
                    <a:pt x="134" y="42"/>
                  </a:lnTo>
                  <a:lnTo>
                    <a:pt x="134" y="35"/>
                  </a:lnTo>
                  <a:lnTo>
                    <a:pt x="134" y="27"/>
                  </a:lnTo>
                  <a:lnTo>
                    <a:pt x="132" y="21"/>
                  </a:lnTo>
                  <a:lnTo>
                    <a:pt x="128" y="14"/>
                  </a:lnTo>
                  <a:lnTo>
                    <a:pt x="122" y="10"/>
                  </a:lnTo>
                  <a:lnTo>
                    <a:pt x="118" y="6"/>
                  </a:lnTo>
                  <a:lnTo>
                    <a:pt x="115" y="4"/>
                  </a:lnTo>
                  <a:lnTo>
                    <a:pt x="109" y="2"/>
                  </a:lnTo>
                  <a:lnTo>
                    <a:pt x="105" y="2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8" y="2"/>
                  </a:lnTo>
                  <a:lnTo>
                    <a:pt x="73" y="2"/>
                  </a:lnTo>
                  <a:lnTo>
                    <a:pt x="69" y="2"/>
                  </a:lnTo>
                  <a:lnTo>
                    <a:pt x="65" y="2"/>
                  </a:lnTo>
                  <a:lnTo>
                    <a:pt x="61" y="2"/>
                  </a:lnTo>
                  <a:lnTo>
                    <a:pt x="58" y="4"/>
                  </a:lnTo>
                  <a:lnTo>
                    <a:pt x="54" y="4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0" y="10"/>
                  </a:lnTo>
                  <a:lnTo>
                    <a:pt x="35" y="12"/>
                  </a:lnTo>
                  <a:lnTo>
                    <a:pt x="29" y="14"/>
                  </a:lnTo>
                  <a:lnTo>
                    <a:pt x="25" y="17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0" y="31"/>
                  </a:lnTo>
                  <a:lnTo>
                    <a:pt x="8" y="33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2" y="44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3"/>
                  </a:lnTo>
                  <a:lnTo>
                    <a:pt x="10" y="78"/>
                  </a:lnTo>
                  <a:lnTo>
                    <a:pt x="16" y="84"/>
                  </a:lnTo>
                  <a:lnTo>
                    <a:pt x="18" y="84"/>
                  </a:lnTo>
                  <a:lnTo>
                    <a:pt x="21" y="86"/>
                  </a:lnTo>
                  <a:lnTo>
                    <a:pt x="27" y="88"/>
                  </a:lnTo>
                  <a:lnTo>
                    <a:pt x="31" y="90"/>
                  </a:lnTo>
                  <a:lnTo>
                    <a:pt x="33" y="90"/>
                  </a:lnTo>
                  <a:lnTo>
                    <a:pt x="39" y="90"/>
                  </a:lnTo>
                  <a:lnTo>
                    <a:pt x="40" y="90"/>
                  </a:lnTo>
                  <a:lnTo>
                    <a:pt x="46" y="90"/>
                  </a:lnTo>
                  <a:lnTo>
                    <a:pt x="52" y="90"/>
                  </a:lnTo>
                  <a:lnTo>
                    <a:pt x="59" y="90"/>
                  </a:lnTo>
                  <a:lnTo>
                    <a:pt x="65" y="86"/>
                  </a:lnTo>
                  <a:lnTo>
                    <a:pt x="71" y="84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6" y="75"/>
                  </a:lnTo>
                  <a:lnTo>
                    <a:pt x="90" y="71"/>
                  </a:lnTo>
                  <a:lnTo>
                    <a:pt x="94" y="67"/>
                  </a:lnTo>
                  <a:lnTo>
                    <a:pt x="96" y="61"/>
                  </a:lnTo>
                  <a:lnTo>
                    <a:pt x="97" y="57"/>
                  </a:lnTo>
                  <a:lnTo>
                    <a:pt x="99" y="54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97" y="40"/>
                  </a:lnTo>
                  <a:lnTo>
                    <a:pt x="94" y="35"/>
                  </a:lnTo>
                  <a:lnTo>
                    <a:pt x="86" y="31"/>
                  </a:lnTo>
                  <a:lnTo>
                    <a:pt x="80" y="29"/>
                  </a:lnTo>
                  <a:lnTo>
                    <a:pt x="77" y="25"/>
                  </a:lnTo>
                  <a:lnTo>
                    <a:pt x="71" y="25"/>
                  </a:lnTo>
                  <a:lnTo>
                    <a:pt x="67" y="25"/>
                  </a:lnTo>
                  <a:lnTo>
                    <a:pt x="63" y="25"/>
                  </a:lnTo>
                  <a:lnTo>
                    <a:pt x="58" y="25"/>
                  </a:lnTo>
                  <a:lnTo>
                    <a:pt x="52" y="29"/>
                  </a:lnTo>
                  <a:lnTo>
                    <a:pt x="48" y="29"/>
                  </a:lnTo>
                  <a:lnTo>
                    <a:pt x="42" y="33"/>
                  </a:lnTo>
                  <a:lnTo>
                    <a:pt x="37" y="35"/>
                  </a:lnTo>
                  <a:lnTo>
                    <a:pt x="33" y="38"/>
                  </a:lnTo>
                  <a:lnTo>
                    <a:pt x="31" y="40"/>
                  </a:lnTo>
                  <a:lnTo>
                    <a:pt x="29" y="42"/>
                  </a:lnTo>
                  <a:lnTo>
                    <a:pt x="27" y="48"/>
                  </a:lnTo>
                  <a:lnTo>
                    <a:pt x="29" y="54"/>
                  </a:lnTo>
                  <a:lnTo>
                    <a:pt x="31" y="57"/>
                  </a:lnTo>
                  <a:lnTo>
                    <a:pt x="33" y="61"/>
                  </a:lnTo>
                  <a:lnTo>
                    <a:pt x="37" y="63"/>
                  </a:lnTo>
                  <a:lnTo>
                    <a:pt x="37" y="65"/>
                  </a:lnTo>
                  <a:lnTo>
                    <a:pt x="56" y="36"/>
                  </a:lnTo>
                  <a:lnTo>
                    <a:pt x="88" y="48"/>
                  </a:lnTo>
                  <a:lnTo>
                    <a:pt x="56" y="82"/>
                  </a:lnTo>
                  <a:lnTo>
                    <a:pt x="10" y="61"/>
                  </a:lnTo>
                  <a:lnTo>
                    <a:pt x="35" y="21"/>
                  </a:lnTo>
                  <a:lnTo>
                    <a:pt x="109" y="25"/>
                  </a:lnTo>
                  <a:lnTo>
                    <a:pt x="97" y="75"/>
                  </a:lnTo>
                  <a:lnTo>
                    <a:pt x="122" y="73"/>
                  </a:lnTo>
                  <a:lnTo>
                    <a:pt x="122" y="73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6"/>
            <p:cNvSpPr>
              <a:spLocks/>
            </p:cNvSpPr>
            <p:nvPr/>
          </p:nvSpPr>
          <p:spPr bwMode="auto">
            <a:xfrm>
              <a:off x="4679950" y="3573463"/>
              <a:ext cx="71438" cy="52388"/>
            </a:xfrm>
            <a:custGeom>
              <a:avLst/>
              <a:gdLst>
                <a:gd name="T0" fmla="*/ 38 w 90"/>
                <a:gd name="T1" fmla="*/ 25 h 67"/>
                <a:gd name="T2" fmla="*/ 35 w 90"/>
                <a:gd name="T3" fmla="*/ 29 h 67"/>
                <a:gd name="T4" fmla="*/ 25 w 90"/>
                <a:gd name="T5" fmla="*/ 36 h 67"/>
                <a:gd name="T6" fmla="*/ 16 w 90"/>
                <a:gd name="T7" fmla="*/ 48 h 67"/>
                <a:gd name="T8" fmla="*/ 12 w 90"/>
                <a:gd name="T9" fmla="*/ 57 h 67"/>
                <a:gd name="T10" fmla="*/ 16 w 90"/>
                <a:gd name="T11" fmla="*/ 65 h 67"/>
                <a:gd name="T12" fmla="*/ 27 w 90"/>
                <a:gd name="T13" fmla="*/ 67 h 67"/>
                <a:gd name="T14" fmla="*/ 38 w 90"/>
                <a:gd name="T15" fmla="*/ 67 h 67"/>
                <a:gd name="T16" fmla="*/ 46 w 90"/>
                <a:gd name="T17" fmla="*/ 59 h 67"/>
                <a:gd name="T18" fmla="*/ 50 w 90"/>
                <a:gd name="T19" fmla="*/ 46 h 67"/>
                <a:gd name="T20" fmla="*/ 52 w 90"/>
                <a:gd name="T21" fmla="*/ 36 h 67"/>
                <a:gd name="T22" fmla="*/ 52 w 90"/>
                <a:gd name="T23" fmla="*/ 29 h 67"/>
                <a:gd name="T24" fmla="*/ 52 w 90"/>
                <a:gd name="T25" fmla="*/ 27 h 67"/>
                <a:gd name="T26" fmla="*/ 67 w 90"/>
                <a:gd name="T27" fmla="*/ 42 h 67"/>
                <a:gd name="T28" fmla="*/ 75 w 90"/>
                <a:gd name="T29" fmla="*/ 36 h 67"/>
                <a:gd name="T30" fmla="*/ 82 w 90"/>
                <a:gd name="T31" fmla="*/ 30 h 67"/>
                <a:gd name="T32" fmla="*/ 90 w 90"/>
                <a:gd name="T33" fmla="*/ 19 h 67"/>
                <a:gd name="T34" fmla="*/ 86 w 90"/>
                <a:gd name="T35" fmla="*/ 10 h 67"/>
                <a:gd name="T36" fmla="*/ 80 w 90"/>
                <a:gd name="T37" fmla="*/ 6 h 67"/>
                <a:gd name="T38" fmla="*/ 73 w 90"/>
                <a:gd name="T39" fmla="*/ 4 h 67"/>
                <a:gd name="T40" fmla="*/ 63 w 90"/>
                <a:gd name="T41" fmla="*/ 2 h 67"/>
                <a:gd name="T42" fmla="*/ 54 w 90"/>
                <a:gd name="T43" fmla="*/ 2 h 67"/>
                <a:gd name="T44" fmla="*/ 46 w 90"/>
                <a:gd name="T45" fmla="*/ 0 h 67"/>
                <a:gd name="T46" fmla="*/ 38 w 90"/>
                <a:gd name="T47" fmla="*/ 0 h 67"/>
                <a:gd name="T48" fmla="*/ 29 w 90"/>
                <a:gd name="T49" fmla="*/ 2 h 67"/>
                <a:gd name="T50" fmla="*/ 17 w 90"/>
                <a:gd name="T51" fmla="*/ 6 h 67"/>
                <a:gd name="T52" fmla="*/ 10 w 90"/>
                <a:gd name="T53" fmla="*/ 10 h 67"/>
                <a:gd name="T54" fmla="*/ 4 w 90"/>
                <a:gd name="T55" fmla="*/ 15 h 67"/>
                <a:gd name="T56" fmla="*/ 0 w 90"/>
                <a:gd name="T57" fmla="*/ 21 h 67"/>
                <a:gd name="T58" fmla="*/ 4 w 90"/>
                <a:gd name="T59" fmla="*/ 32 h 67"/>
                <a:gd name="T60" fmla="*/ 10 w 90"/>
                <a:gd name="T61" fmla="*/ 38 h 67"/>
                <a:gd name="T62" fmla="*/ 12 w 90"/>
                <a:gd name="T63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0" h="67">
                  <a:moveTo>
                    <a:pt x="12" y="40"/>
                  </a:moveTo>
                  <a:lnTo>
                    <a:pt x="38" y="25"/>
                  </a:lnTo>
                  <a:lnTo>
                    <a:pt x="36" y="25"/>
                  </a:lnTo>
                  <a:lnTo>
                    <a:pt x="35" y="29"/>
                  </a:lnTo>
                  <a:lnTo>
                    <a:pt x="29" y="30"/>
                  </a:lnTo>
                  <a:lnTo>
                    <a:pt x="25" y="36"/>
                  </a:lnTo>
                  <a:lnTo>
                    <a:pt x="19" y="42"/>
                  </a:lnTo>
                  <a:lnTo>
                    <a:pt x="16" y="48"/>
                  </a:lnTo>
                  <a:lnTo>
                    <a:pt x="12" y="51"/>
                  </a:lnTo>
                  <a:lnTo>
                    <a:pt x="12" y="57"/>
                  </a:lnTo>
                  <a:lnTo>
                    <a:pt x="12" y="61"/>
                  </a:lnTo>
                  <a:lnTo>
                    <a:pt x="16" y="65"/>
                  </a:lnTo>
                  <a:lnTo>
                    <a:pt x="21" y="65"/>
                  </a:lnTo>
                  <a:lnTo>
                    <a:pt x="27" y="67"/>
                  </a:lnTo>
                  <a:lnTo>
                    <a:pt x="33" y="67"/>
                  </a:lnTo>
                  <a:lnTo>
                    <a:pt x="38" y="67"/>
                  </a:lnTo>
                  <a:lnTo>
                    <a:pt x="44" y="63"/>
                  </a:lnTo>
                  <a:lnTo>
                    <a:pt x="46" y="59"/>
                  </a:lnTo>
                  <a:lnTo>
                    <a:pt x="48" y="51"/>
                  </a:lnTo>
                  <a:lnTo>
                    <a:pt x="50" y="46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2" y="32"/>
                  </a:lnTo>
                  <a:lnTo>
                    <a:pt x="52" y="29"/>
                  </a:lnTo>
                  <a:lnTo>
                    <a:pt x="52" y="27"/>
                  </a:lnTo>
                  <a:lnTo>
                    <a:pt x="52" y="27"/>
                  </a:lnTo>
                  <a:lnTo>
                    <a:pt x="65" y="44"/>
                  </a:lnTo>
                  <a:lnTo>
                    <a:pt x="67" y="42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8" y="32"/>
                  </a:lnTo>
                  <a:lnTo>
                    <a:pt x="82" y="30"/>
                  </a:lnTo>
                  <a:lnTo>
                    <a:pt x="86" y="27"/>
                  </a:lnTo>
                  <a:lnTo>
                    <a:pt x="90" y="19"/>
                  </a:lnTo>
                  <a:lnTo>
                    <a:pt x="90" y="13"/>
                  </a:lnTo>
                  <a:lnTo>
                    <a:pt x="86" y="10"/>
                  </a:lnTo>
                  <a:lnTo>
                    <a:pt x="82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3" y="4"/>
                  </a:lnTo>
                  <a:lnTo>
                    <a:pt x="69" y="4"/>
                  </a:lnTo>
                  <a:lnTo>
                    <a:pt x="63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3" y="4"/>
                  </a:ln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4" y="32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0"/>
                  </a:lnTo>
                  <a:lnTo>
                    <a:pt x="12" y="4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4459288" y="3646488"/>
              <a:ext cx="65088" cy="44450"/>
            </a:xfrm>
            <a:custGeom>
              <a:avLst/>
              <a:gdLst>
                <a:gd name="T0" fmla="*/ 43 w 81"/>
                <a:gd name="T1" fmla="*/ 48 h 55"/>
                <a:gd name="T2" fmla="*/ 30 w 81"/>
                <a:gd name="T3" fmla="*/ 33 h 55"/>
                <a:gd name="T4" fmla="*/ 32 w 81"/>
                <a:gd name="T5" fmla="*/ 33 h 55"/>
                <a:gd name="T6" fmla="*/ 34 w 81"/>
                <a:gd name="T7" fmla="*/ 33 h 55"/>
                <a:gd name="T8" fmla="*/ 38 w 81"/>
                <a:gd name="T9" fmla="*/ 36 h 55"/>
                <a:gd name="T10" fmla="*/ 43 w 81"/>
                <a:gd name="T11" fmla="*/ 38 h 55"/>
                <a:gd name="T12" fmla="*/ 49 w 81"/>
                <a:gd name="T13" fmla="*/ 40 h 55"/>
                <a:gd name="T14" fmla="*/ 55 w 81"/>
                <a:gd name="T15" fmla="*/ 42 h 55"/>
                <a:gd name="T16" fmla="*/ 61 w 81"/>
                <a:gd name="T17" fmla="*/ 42 h 55"/>
                <a:gd name="T18" fmla="*/ 68 w 81"/>
                <a:gd name="T19" fmla="*/ 42 h 55"/>
                <a:gd name="T20" fmla="*/ 72 w 81"/>
                <a:gd name="T21" fmla="*/ 40 h 55"/>
                <a:gd name="T22" fmla="*/ 76 w 81"/>
                <a:gd name="T23" fmla="*/ 38 h 55"/>
                <a:gd name="T24" fmla="*/ 80 w 81"/>
                <a:gd name="T25" fmla="*/ 34 h 55"/>
                <a:gd name="T26" fmla="*/ 81 w 81"/>
                <a:gd name="T27" fmla="*/ 31 h 55"/>
                <a:gd name="T28" fmla="*/ 81 w 81"/>
                <a:gd name="T29" fmla="*/ 27 h 55"/>
                <a:gd name="T30" fmla="*/ 81 w 81"/>
                <a:gd name="T31" fmla="*/ 23 h 55"/>
                <a:gd name="T32" fmla="*/ 80 w 81"/>
                <a:gd name="T33" fmla="*/ 21 h 55"/>
                <a:gd name="T34" fmla="*/ 74 w 81"/>
                <a:gd name="T35" fmla="*/ 21 h 55"/>
                <a:gd name="T36" fmla="*/ 36 w 81"/>
                <a:gd name="T37" fmla="*/ 21 h 55"/>
                <a:gd name="T38" fmla="*/ 61 w 81"/>
                <a:gd name="T39" fmla="*/ 14 h 55"/>
                <a:gd name="T40" fmla="*/ 59 w 81"/>
                <a:gd name="T41" fmla="*/ 12 h 55"/>
                <a:gd name="T42" fmla="*/ 55 w 81"/>
                <a:gd name="T43" fmla="*/ 8 h 55"/>
                <a:gd name="T44" fmla="*/ 49 w 81"/>
                <a:gd name="T45" fmla="*/ 4 h 55"/>
                <a:gd name="T46" fmla="*/ 43 w 81"/>
                <a:gd name="T47" fmla="*/ 2 h 55"/>
                <a:gd name="T48" fmla="*/ 40 w 81"/>
                <a:gd name="T49" fmla="*/ 0 h 55"/>
                <a:gd name="T50" fmla="*/ 36 w 81"/>
                <a:gd name="T51" fmla="*/ 0 h 55"/>
                <a:gd name="T52" fmla="*/ 32 w 81"/>
                <a:gd name="T53" fmla="*/ 0 h 55"/>
                <a:gd name="T54" fmla="*/ 28 w 81"/>
                <a:gd name="T55" fmla="*/ 2 h 55"/>
                <a:gd name="T56" fmla="*/ 23 w 81"/>
                <a:gd name="T57" fmla="*/ 4 h 55"/>
                <a:gd name="T58" fmla="*/ 19 w 81"/>
                <a:gd name="T59" fmla="*/ 8 h 55"/>
                <a:gd name="T60" fmla="*/ 15 w 81"/>
                <a:gd name="T61" fmla="*/ 12 h 55"/>
                <a:gd name="T62" fmla="*/ 11 w 81"/>
                <a:gd name="T63" fmla="*/ 19 h 55"/>
                <a:gd name="T64" fmla="*/ 5 w 81"/>
                <a:gd name="T65" fmla="*/ 23 h 55"/>
                <a:gd name="T66" fmla="*/ 4 w 81"/>
                <a:gd name="T67" fmla="*/ 31 h 55"/>
                <a:gd name="T68" fmla="*/ 2 w 81"/>
                <a:gd name="T69" fmla="*/ 34 h 55"/>
                <a:gd name="T70" fmla="*/ 0 w 81"/>
                <a:gd name="T71" fmla="*/ 40 h 55"/>
                <a:gd name="T72" fmla="*/ 0 w 81"/>
                <a:gd name="T73" fmla="*/ 42 h 55"/>
                <a:gd name="T74" fmla="*/ 0 w 81"/>
                <a:gd name="T75" fmla="*/ 46 h 55"/>
                <a:gd name="T76" fmla="*/ 2 w 81"/>
                <a:gd name="T77" fmla="*/ 48 h 55"/>
                <a:gd name="T78" fmla="*/ 4 w 81"/>
                <a:gd name="T79" fmla="*/ 52 h 55"/>
                <a:gd name="T80" fmla="*/ 7 w 81"/>
                <a:gd name="T81" fmla="*/ 53 h 55"/>
                <a:gd name="T82" fmla="*/ 13 w 81"/>
                <a:gd name="T83" fmla="*/ 55 h 55"/>
                <a:gd name="T84" fmla="*/ 19 w 81"/>
                <a:gd name="T85" fmla="*/ 55 h 55"/>
                <a:gd name="T86" fmla="*/ 24 w 81"/>
                <a:gd name="T87" fmla="*/ 55 h 55"/>
                <a:gd name="T88" fmla="*/ 30 w 81"/>
                <a:gd name="T89" fmla="*/ 53 h 55"/>
                <a:gd name="T90" fmla="*/ 34 w 81"/>
                <a:gd name="T91" fmla="*/ 52 h 55"/>
                <a:gd name="T92" fmla="*/ 36 w 81"/>
                <a:gd name="T93" fmla="*/ 52 h 55"/>
                <a:gd name="T94" fmla="*/ 40 w 81"/>
                <a:gd name="T95" fmla="*/ 50 h 55"/>
                <a:gd name="T96" fmla="*/ 43 w 81"/>
                <a:gd name="T97" fmla="*/ 48 h 55"/>
                <a:gd name="T98" fmla="*/ 43 w 81"/>
                <a:gd name="T99" fmla="*/ 48 h 55"/>
                <a:gd name="T100" fmla="*/ 43 w 81"/>
                <a:gd name="T10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" h="55">
                  <a:moveTo>
                    <a:pt x="43" y="48"/>
                  </a:moveTo>
                  <a:lnTo>
                    <a:pt x="30" y="33"/>
                  </a:lnTo>
                  <a:lnTo>
                    <a:pt x="32" y="33"/>
                  </a:lnTo>
                  <a:lnTo>
                    <a:pt x="34" y="33"/>
                  </a:lnTo>
                  <a:lnTo>
                    <a:pt x="38" y="36"/>
                  </a:lnTo>
                  <a:lnTo>
                    <a:pt x="43" y="38"/>
                  </a:lnTo>
                  <a:lnTo>
                    <a:pt x="49" y="40"/>
                  </a:lnTo>
                  <a:lnTo>
                    <a:pt x="55" y="42"/>
                  </a:lnTo>
                  <a:lnTo>
                    <a:pt x="61" y="42"/>
                  </a:lnTo>
                  <a:lnTo>
                    <a:pt x="68" y="42"/>
                  </a:lnTo>
                  <a:lnTo>
                    <a:pt x="72" y="40"/>
                  </a:lnTo>
                  <a:lnTo>
                    <a:pt x="76" y="38"/>
                  </a:lnTo>
                  <a:lnTo>
                    <a:pt x="80" y="34"/>
                  </a:lnTo>
                  <a:lnTo>
                    <a:pt x="81" y="31"/>
                  </a:lnTo>
                  <a:lnTo>
                    <a:pt x="81" y="27"/>
                  </a:lnTo>
                  <a:lnTo>
                    <a:pt x="81" y="23"/>
                  </a:lnTo>
                  <a:lnTo>
                    <a:pt x="80" y="21"/>
                  </a:lnTo>
                  <a:lnTo>
                    <a:pt x="74" y="21"/>
                  </a:lnTo>
                  <a:lnTo>
                    <a:pt x="36" y="21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5" y="8"/>
                  </a:lnTo>
                  <a:lnTo>
                    <a:pt x="49" y="4"/>
                  </a:lnTo>
                  <a:lnTo>
                    <a:pt x="43" y="2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3" y="4"/>
                  </a:lnTo>
                  <a:lnTo>
                    <a:pt x="19" y="8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5" y="23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7" y="53"/>
                  </a:lnTo>
                  <a:lnTo>
                    <a:pt x="13" y="55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30" y="53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4738688" y="3594100"/>
              <a:ext cx="33338" cy="57150"/>
            </a:xfrm>
            <a:custGeom>
              <a:avLst/>
              <a:gdLst>
                <a:gd name="T0" fmla="*/ 26 w 41"/>
                <a:gd name="T1" fmla="*/ 2 h 72"/>
                <a:gd name="T2" fmla="*/ 34 w 41"/>
                <a:gd name="T3" fmla="*/ 0 h 72"/>
                <a:gd name="T4" fmla="*/ 36 w 41"/>
                <a:gd name="T5" fmla="*/ 5 h 72"/>
                <a:gd name="T6" fmla="*/ 39 w 41"/>
                <a:gd name="T7" fmla="*/ 11 h 72"/>
                <a:gd name="T8" fmla="*/ 39 w 41"/>
                <a:gd name="T9" fmla="*/ 15 h 72"/>
                <a:gd name="T10" fmla="*/ 39 w 41"/>
                <a:gd name="T11" fmla="*/ 19 h 72"/>
                <a:gd name="T12" fmla="*/ 39 w 41"/>
                <a:gd name="T13" fmla="*/ 24 h 72"/>
                <a:gd name="T14" fmla="*/ 41 w 41"/>
                <a:gd name="T15" fmla="*/ 30 h 72"/>
                <a:gd name="T16" fmla="*/ 39 w 41"/>
                <a:gd name="T17" fmla="*/ 34 h 72"/>
                <a:gd name="T18" fmla="*/ 39 w 41"/>
                <a:gd name="T19" fmla="*/ 40 h 72"/>
                <a:gd name="T20" fmla="*/ 39 w 41"/>
                <a:gd name="T21" fmla="*/ 45 h 72"/>
                <a:gd name="T22" fmla="*/ 38 w 41"/>
                <a:gd name="T23" fmla="*/ 49 h 72"/>
                <a:gd name="T24" fmla="*/ 38 w 41"/>
                <a:gd name="T25" fmla="*/ 55 h 72"/>
                <a:gd name="T26" fmla="*/ 36 w 41"/>
                <a:gd name="T27" fmla="*/ 61 h 72"/>
                <a:gd name="T28" fmla="*/ 34 w 41"/>
                <a:gd name="T29" fmla="*/ 66 h 72"/>
                <a:gd name="T30" fmla="*/ 32 w 41"/>
                <a:gd name="T31" fmla="*/ 72 h 72"/>
                <a:gd name="T32" fmla="*/ 0 w 41"/>
                <a:gd name="T33" fmla="*/ 59 h 72"/>
                <a:gd name="T34" fmla="*/ 26 w 41"/>
                <a:gd name="T35" fmla="*/ 2 h 72"/>
                <a:gd name="T36" fmla="*/ 26 w 41"/>
                <a:gd name="T37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72">
                  <a:moveTo>
                    <a:pt x="26" y="2"/>
                  </a:moveTo>
                  <a:lnTo>
                    <a:pt x="34" y="0"/>
                  </a:lnTo>
                  <a:lnTo>
                    <a:pt x="36" y="5"/>
                  </a:lnTo>
                  <a:lnTo>
                    <a:pt x="39" y="11"/>
                  </a:lnTo>
                  <a:lnTo>
                    <a:pt x="39" y="15"/>
                  </a:lnTo>
                  <a:lnTo>
                    <a:pt x="39" y="19"/>
                  </a:lnTo>
                  <a:lnTo>
                    <a:pt x="39" y="24"/>
                  </a:lnTo>
                  <a:lnTo>
                    <a:pt x="41" y="30"/>
                  </a:lnTo>
                  <a:lnTo>
                    <a:pt x="39" y="34"/>
                  </a:lnTo>
                  <a:lnTo>
                    <a:pt x="39" y="40"/>
                  </a:lnTo>
                  <a:lnTo>
                    <a:pt x="39" y="45"/>
                  </a:lnTo>
                  <a:lnTo>
                    <a:pt x="38" y="49"/>
                  </a:lnTo>
                  <a:lnTo>
                    <a:pt x="38" y="55"/>
                  </a:lnTo>
                  <a:lnTo>
                    <a:pt x="36" y="61"/>
                  </a:lnTo>
                  <a:lnTo>
                    <a:pt x="34" y="66"/>
                  </a:lnTo>
                  <a:lnTo>
                    <a:pt x="32" y="72"/>
                  </a:lnTo>
                  <a:lnTo>
                    <a:pt x="0" y="59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4573588" y="3551238"/>
              <a:ext cx="38100" cy="38100"/>
            </a:xfrm>
            <a:custGeom>
              <a:avLst/>
              <a:gdLst>
                <a:gd name="T0" fmla="*/ 50 w 50"/>
                <a:gd name="T1" fmla="*/ 0 h 48"/>
                <a:gd name="T2" fmla="*/ 44 w 50"/>
                <a:gd name="T3" fmla="*/ 0 h 48"/>
                <a:gd name="T4" fmla="*/ 38 w 50"/>
                <a:gd name="T5" fmla="*/ 2 h 48"/>
                <a:gd name="T6" fmla="*/ 33 w 50"/>
                <a:gd name="T7" fmla="*/ 6 h 48"/>
                <a:gd name="T8" fmla="*/ 27 w 50"/>
                <a:gd name="T9" fmla="*/ 12 h 48"/>
                <a:gd name="T10" fmla="*/ 19 w 50"/>
                <a:gd name="T11" fmla="*/ 18 h 48"/>
                <a:gd name="T12" fmla="*/ 16 w 50"/>
                <a:gd name="T13" fmla="*/ 19 h 48"/>
                <a:gd name="T14" fmla="*/ 14 w 50"/>
                <a:gd name="T15" fmla="*/ 23 h 48"/>
                <a:gd name="T16" fmla="*/ 10 w 50"/>
                <a:gd name="T17" fmla="*/ 27 h 48"/>
                <a:gd name="T18" fmla="*/ 8 w 50"/>
                <a:gd name="T19" fmla="*/ 33 h 48"/>
                <a:gd name="T20" fmla="*/ 6 w 50"/>
                <a:gd name="T21" fmla="*/ 35 h 48"/>
                <a:gd name="T22" fmla="*/ 4 w 50"/>
                <a:gd name="T23" fmla="*/ 38 h 48"/>
                <a:gd name="T24" fmla="*/ 0 w 50"/>
                <a:gd name="T25" fmla="*/ 44 h 48"/>
                <a:gd name="T26" fmla="*/ 0 w 50"/>
                <a:gd name="T27" fmla="*/ 48 h 48"/>
                <a:gd name="T28" fmla="*/ 31 w 50"/>
                <a:gd name="T29" fmla="*/ 42 h 48"/>
                <a:gd name="T30" fmla="*/ 50 w 50"/>
                <a:gd name="T31" fmla="*/ 0 h 48"/>
                <a:gd name="T32" fmla="*/ 50 w 50"/>
                <a:gd name="T3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50" y="0"/>
                  </a:moveTo>
                  <a:lnTo>
                    <a:pt x="44" y="0"/>
                  </a:lnTo>
                  <a:lnTo>
                    <a:pt x="38" y="2"/>
                  </a:lnTo>
                  <a:lnTo>
                    <a:pt x="33" y="6"/>
                  </a:lnTo>
                  <a:lnTo>
                    <a:pt x="27" y="12"/>
                  </a:lnTo>
                  <a:lnTo>
                    <a:pt x="19" y="18"/>
                  </a:lnTo>
                  <a:lnTo>
                    <a:pt x="16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8" y="33"/>
                  </a:lnTo>
                  <a:lnTo>
                    <a:pt x="6" y="35"/>
                  </a:lnTo>
                  <a:lnTo>
                    <a:pt x="4" y="38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31" y="42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0"/>
            <p:cNvSpPr>
              <a:spLocks/>
            </p:cNvSpPr>
            <p:nvPr/>
          </p:nvSpPr>
          <p:spPr bwMode="auto">
            <a:xfrm>
              <a:off x="4529138" y="3476625"/>
              <a:ext cx="333375" cy="258763"/>
            </a:xfrm>
            <a:custGeom>
              <a:avLst/>
              <a:gdLst>
                <a:gd name="T0" fmla="*/ 169 w 420"/>
                <a:gd name="T1" fmla="*/ 27 h 327"/>
                <a:gd name="T2" fmla="*/ 188 w 420"/>
                <a:gd name="T3" fmla="*/ 27 h 327"/>
                <a:gd name="T4" fmla="*/ 209 w 420"/>
                <a:gd name="T5" fmla="*/ 29 h 327"/>
                <a:gd name="T6" fmla="*/ 230 w 420"/>
                <a:gd name="T7" fmla="*/ 35 h 327"/>
                <a:gd name="T8" fmla="*/ 247 w 420"/>
                <a:gd name="T9" fmla="*/ 50 h 327"/>
                <a:gd name="T10" fmla="*/ 242 w 420"/>
                <a:gd name="T11" fmla="*/ 76 h 327"/>
                <a:gd name="T12" fmla="*/ 211 w 420"/>
                <a:gd name="T13" fmla="*/ 99 h 327"/>
                <a:gd name="T14" fmla="*/ 181 w 420"/>
                <a:gd name="T15" fmla="*/ 111 h 327"/>
                <a:gd name="T16" fmla="*/ 179 w 420"/>
                <a:gd name="T17" fmla="*/ 130 h 327"/>
                <a:gd name="T18" fmla="*/ 196 w 420"/>
                <a:gd name="T19" fmla="*/ 122 h 327"/>
                <a:gd name="T20" fmla="*/ 215 w 420"/>
                <a:gd name="T21" fmla="*/ 116 h 327"/>
                <a:gd name="T22" fmla="*/ 238 w 420"/>
                <a:gd name="T23" fmla="*/ 113 h 327"/>
                <a:gd name="T24" fmla="*/ 263 w 420"/>
                <a:gd name="T25" fmla="*/ 113 h 327"/>
                <a:gd name="T26" fmla="*/ 284 w 420"/>
                <a:gd name="T27" fmla="*/ 120 h 327"/>
                <a:gd name="T28" fmla="*/ 310 w 420"/>
                <a:gd name="T29" fmla="*/ 143 h 327"/>
                <a:gd name="T30" fmla="*/ 320 w 420"/>
                <a:gd name="T31" fmla="*/ 172 h 327"/>
                <a:gd name="T32" fmla="*/ 320 w 420"/>
                <a:gd name="T33" fmla="*/ 200 h 327"/>
                <a:gd name="T34" fmla="*/ 312 w 420"/>
                <a:gd name="T35" fmla="*/ 227 h 327"/>
                <a:gd name="T36" fmla="*/ 145 w 420"/>
                <a:gd name="T37" fmla="*/ 185 h 327"/>
                <a:gd name="T38" fmla="*/ 122 w 420"/>
                <a:gd name="T39" fmla="*/ 189 h 327"/>
                <a:gd name="T40" fmla="*/ 93 w 420"/>
                <a:gd name="T41" fmla="*/ 196 h 327"/>
                <a:gd name="T42" fmla="*/ 63 w 420"/>
                <a:gd name="T43" fmla="*/ 206 h 327"/>
                <a:gd name="T44" fmla="*/ 34 w 420"/>
                <a:gd name="T45" fmla="*/ 223 h 327"/>
                <a:gd name="T46" fmla="*/ 12 w 420"/>
                <a:gd name="T47" fmla="*/ 246 h 327"/>
                <a:gd name="T48" fmla="*/ 0 w 420"/>
                <a:gd name="T49" fmla="*/ 268 h 327"/>
                <a:gd name="T50" fmla="*/ 6 w 420"/>
                <a:gd name="T51" fmla="*/ 297 h 327"/>
                <a:gd name="T52" fmla="*/ 27 w 420"/>
                <a:gd name="T53" fmla="*/ 322 h 327"/>
                <a:gd name="T54" fmla="*/ 99 w 420"/>
                <a:gd name="T55" fmla="*/ 320 h 327"/>
                <a:gd name="T56" fmla="*/ 95 w 420"/>
                <a:gd name="T57" fmla="*/ 297 h 327"/>
                <a:gd name="T58" fmla="*/ 97 w 420"/>
                <a:gd name="T59" fmla="*/ 274 h 327"/>
                <a:gd name="T60" fmla="*/ 105 w 420"/>
                <a:gd name="T61" fmla="*/ 251 h 327"/>
                <a:gd name="T62" fmla="*/ 128 w 420"/>
                <a:gd name="T63" fmla="*/ 230 h 327"/>
                <a:gd name="T64" fmla="*/ 150 w 420"/>
                <a:gd name="T65" fmla="*/ 219 h 327"/>
                <a:gd name="T66" fmla="*/ 175 w 420"/>
                <a:gd name="T67" fmla="*/ 217 h 327"/>
                <a:gd name="T68" fmla="*/ 204 w 420"/>
                <a:gd name="T69" fmla="*/ 219 h 327"/>
                <a:gd name="T70" fmla="*/ 228 w 420"/>
                <a:gd name="T71" fmla="*/ 223 h 327"/>
                <a:gd name="T72" fmla="*/ 251 w 420"/>
                <a:gd name="T73" fmla="*/ 227 h 327"/>
                <a:gd name="T74" fmla="*/ 272 w 420"/>
                <a:gd name="T75" fmla="*/ 236 h 327"/>
                <a:gd name="T76" fmla="*/ 297 w 420"/>
                <a:gd name="T77" fmla="*/ 257 h 327"/>
                <a:gd name="T78" fmla="*/ 312 w 420"/>
                <a:gd name="T79" fmla="*/ 280 h 327"/>
                <a:gd name="T80" fmla="*/ 320 w 420"/>
                <a:gd name="T81" fmla="*/ 301 h 327"/>
                <a:gd name="T82" fmla="*/ 323 w 420"/>
                <a:gd name="T83" fmla="*/ 320 h 327"/>
                <a:gd name="T84" fmla="*/ 403 w 420"/>
                <a:gd name="T85" fmla="*/ 307 h 327"/>
                <a:gd name="T86" fmla="*/ 411 w 420"/>
                <a:gd name="T87" fmla="*/ 278 h 327"/>
                <a:gd name="T88" fmla="*/ 417 w 420"/>
                <a:gd name="T89" fmla="*/ 255 h 327"/>
                <a:gd name="T90" fmla="*/ 419 w 420"/>
                <a:gd name="T91" fmla="*/ 236 h 327"/>
                <a:gd name="T92" fmla="*/ 420 w 420"/>
                <a:gd name="T93" fmla="*/ 213 h 327"/>
                <a:gd name="T94" fmla="*/ 419 w 420"/>
                <a:gd name="T95" fmla="*/ 191 h 327"/>
                <a:gd name="T96" fmla="*/ 415 w 420"/>
                <a:gd name="T97" fmla="*/ 170 h 327"/>
                <a:gd name="T98" fmla="*/ 407 w 420"/>
                <a:gd name="T99" fmla="*/ 149 h 327"/>
                <a:gd name="T100" fmla="*/ 394 w 420"/>
                <a:gd name="T101" fmla="*/ 128 h 327"/>
                <a:gd name="T102" fmla="*/ 379 w 420"/>
                <a:gd name="T103" fmla="*/ 111 h 327"/>
                <a:gd name="T104" fmla="*/ 358 w 420"/>
                <a:gd name="T105" fmla="*/ 95 h 327"/>
                <a:gd name="T106" fmla="*/ 323 w 420"/>
                <a:gd name="T107" fmla="*/ 76 h 327"/>
                <a:gd name="T108" fmla="*/ 297 w 420"/>
                <a:gd name="T109" fmla="*/ 69 h 327"/>
                <a:gd name="T110" fmla="*/ 276 w 420"/>
                <a:gd name="T111" fmla="*/ 65 h 327"/>
                <a:gd name="T112" fmla="*/ 259 w 420"/>
                <a:gd name="T113" fmla="*/ 59 h 327"/>
                <a:gd name="T114" fmla="*/ 253 w 420"/>
                <a:gd name="T115" fmla="*/ 35 h 327"/>
                <a:gd name="T116" fmla="*/ 247 w 420"/>
                <a:gd name="T117" fmla="*/ 10 h 327"/>
                <a:gd name="T118" fmla="*/ 225 w 420"/>
                <a:gd name="T119" fmla="*/ 0 h 327"/>
                <a:gd name="T120" fmla="*/ 204 w 420"/>
                <a:gd name="T121" fmla="*/ 6 h 327"/>
                <a:gd name="T122" fmla="*/ 181 w 420"/>
                <a:gd name="T123" fmla="*/ 14 h 327"/>
                <a:gd name="T124" fmla="*/ 158 w 420"/>
                <a:gd name="T125" fmla="*/ 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327">
                  <a:moveTo>
                    <a:pt x="154" y="29"/>
                  </a:moveTo>
                  <a:lnTo>
                    <a:pt x="154" y="29"/>
                  </a:lnTo>
                  <a:lnTo>
                    <a:pt x="158" y="29"/>
                  </a:lnTo>
                  <a:lnTo>
                    <a:pt x="162" y="27"/>
                  </a:lnTo>
                  <a:lnTo>
                    <a:pt x="169" y="27"/>
                  </a:lnTo>
                  <a:lnTo>
                    <a:pt x="171" y="27"/>
                  </a:lnTo>
                  <a:lnTo>
                    <a:pt x="175" y="27"/>
                  </a:lnTo>
                  <a:lnTo>
                    <a:pt x="179" y="27"/>
                  </a:lnTo>
                  <a:lnTo>
                    <a:pt x="185" y="27"/>
                  </a:lnTo>
                  <a:lnTo>
                    <a:pt x="18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202" y="29"/>
                  </a:lnTo>
                  <a:lnTo>
                    <a:pt x="206" y="29"/>
                  </a:lnTo>
                  <a:lnTo>
                    <a:pt x="209" y="29"/>
                  </a:lnTo>
                  <a:lnTo>
                    <a:pt x="215" y="29"/>
                  </a:lnTo>
                  <a:lnTo>
                    <a:pt x="219" y="31"/>
                  </a:lnTo>
                  <a:lnTo>
                    <a:pt x="223" y="31"/>
                  </a:lnTo>
                  <a:lnTo>
                    <a:pt x="226" y="33"/>
                  </a:lnTo>
                  <a:lnTo>
                    <a:pt x="230" y="35"/>
                  </a:lnTo>
                  <a:lnTo>
                    <a:pt x="234" y="36"/>
                  </a:lnTo>
                  <a:lnTo>
                    <a:pt x="240" y="38"/>
                  </a:lnTo>
                  <a:lnTo>
                    <a:pt x="245" y="44"/>
                  </a:lnTo>
                  <a:lnTo>
                    <a:pt x="245" y="46"/>
                  </a:lnTo>
                  <a:lnTo>
                    <a:pt x="247" y="50"/>
                  </a:lnTo>
                  <a:lnTo>
                    <a:pt x="247" y="54"/>
                  </a:lnTo>
                  <a:lnTo>
                    <a:pt x="249" y="57"/>
                  </a:lnTo>
                  <a:lnTo>
                    <a:pt x="247" y="63"/>
                  </a:lnTo>
                  <a:lnTo>
                    <a:pt x="245" y="71"/>
                  </a:lnTo>
                  <a:lnTo>
                    <a:pt x="242" y="76"/>
                  </a:lnTo>
                  <a:lnTo>
                    <a:pt x="236" y="82"/>
                  </a:lnTo>
                  <a:lnTo>
                    <a:pt x="230" y="86"/>
                  </a:lnTo>
                  <a:lnTo>
                    <a:pt x="225" y="92"/>
                  </a:lnTo>
                  <a:lnTo>
                    <a:pt x="217" y="95"/>
                  </a:lnTo>
                  <a:lnTo>
                    <a:pt x="211" y="99"/>
                  </a:lnTo>
                  <a:lnTo>
                    <a:pt x="204" y="103"/>
                  </a:lnTo>
                  <a:lnTo>
                    <a:pt x="198" y="105"/>
                  </a:lnTo>
                  <a:lnTo>
                    <a:pt x="190" y="107"/>
                  </a:lnTo>
                  <a:lnTo>
                    <a:pt x="187" y="109"/>
                  </a:lnTo>
                  <a:lnTo>
                    <a:pt x="181" y="111"/>
                  </a:lnTo>
                  <a:lnTo>
                    <a:pt x="179" y="111"/>
                  </a:lnTo>
                  <a:lnTo>
                    <a:pt x="175" y="113"/>
                  </a:lnTo>
                  <a:lnTo>
                    <a:pt x="175" y="113"/>
                  </a:lnTo>
                  <a:lnTo>
                    <a:pt x="179" y="130"/>
                  </a:lnTo>
                  <a:lnTo>
                    <a:pt x="179" y="130"/>
                  </a:lnTo>
                  <a:lnTo>
                    <a:pt x="181" y="128"/>
                  </a:lnTo>
                  <a:lnTo>
                    <a:pt x="185" y="126"/>
                  </a:lnTo>
                  <a:lnTo>
                    <a:pt x="190" y="124"/>
                  </a:lnTo>
                  <a:lnTo>
                    <a:pt x="192" y="124"/>
                  </a:lnTo>
                  <a:lnTo>
                    <a:pt x="196" y="122"/>
                  </a:lnTo>
                  <a:lnTo>
                    <a:pt x="200" y="120"/>
                  </a:lnTo>
                  <a:lnTo>
                    <a:pt x="204" y="120"/>
                  </a:lnTo>
                  <a:lnTo>
                    <a:pt x="207" y="118"/>
                  </a:lnTo>
                  <a:lnTo>
                    <a:pt x="211" y="118"/>
                  </a:lnTo>
                  <a:lnTo>
                    <a:pt x="215" y="116"/>
                  </a:lnTo>
                  <a:lnTo>
                    <a:pt x="221" y="116"/>
                  </a:lnTo>
                  <a:lnTo>
                    <a:pt x="225" y="114"/>
                  </a:lnTo>
                  <a:lnTo>
                    <a:pt x="228" y="114"/>
                  </a:lnTo>
                  <a:lnTo>
                    <a:pt x="234" y="113"/>
                  </a:lnTo>
                  <a:lnTo>
                    <a:pt x="238" y="113"/>
                  </a:lnTo>
                  <a:lnTo>
                    <a:pt x="244" y="113"/>
                  </a:lnTo>
                  <a:lnTo>
                    <a:pt x="247" y="113"/>
                  </a:lnTo>
                  <a:lnTo>
                    <a:pt x="253" y="113"/>
                  </a:lnTo>
                  <a:lnTo>
                    <a:pt x="257" y="113"/>
                  </a:lnTo>
                  <a:lnTo>
                    <a:pt x="263" y="113"/>
                  </a:lnTo>
                  <a:lnTo>
                    <a:pt x="266" y="114"/>
                  </a:lnTo>
                  <a:lnTo>
                    <a:pt x="270" y="114"/>
                  </a:lnTo>
                  <a:lnTo>
                    <a:pt x="276" y="116"/>
                  </a:lnTo>
                  <a:lnTo>
                    <a:pt x="280" y="118"/>
                  </a:lnTo>
                  <a:lnTo>
                    <a:pt x="284" y="120"/>
                  </a:lnTo>
                  <a:lnTo>
                    <a:pt x="287" y="122"/>
                  </a:lnTo>
                  <a:lnTo>
                    <a:pt x="293" y="124"/>
                  </a:lnTo>
                  <a:lnTo>
                    <a:pt x="299" y="130"/>
                  </a:lnTo>
                  <a:lnTo>
                    <a:pt x="304" y="137"/>
                  </a:lnTo>
                  <a:lnTo>
                    <a:pt x="310" y="143"/>
                  </a:lnTo>
                  <a:lnTo>
                    <a:pt x="314" y="151"/>
                  </a:lnTo>
                  <a:lnTo>
                    <a:pt x="316" y="156"/>
                  </a:lnTo>
                  <a:lnTo>
                    <a:pt x="318" y="164"/>
                  </a:lnTo>
                  <a:lnTo>
                    <a:pt x="320" y="168"/>
                  </a:lnTo>
                  <a:lnTo>
                    <a:pt x="320" y="172"/>
                  </a:lnTo>
                  <a:lnTo>
                    <a:pt x="320" y="175"/>
                  </a:lnTo>
                  <a:lnTo>
                    <a:pt x="322" y="179"/>
                  </a:lnTo>
                  <a:lnTo>
                    <a:pt x="320" y="187"/>
                  </a:lnTo>
                  <a:lnTo>
                    <a:pt x="320" y="194"/>
                  </a:lnTo>
                  <a:lnTo>
                    <a:pt x="320" y="200"/>
                  </a:lnTo>
                  <a:lnTo>
                    <a:pt x="320" y="208"/>
                  </a:lnTo>
                  <a:lnTo>
                    <a:pt x="316" y="213"/>
                  </a:lnTo>
                  <a:lnTo>
                    <a:pt x="316" y="217"/>
                  </a:lnTo>
                  <a:lnTo>
                    <a:pt x="314" y="223"/>
                  </a:lnTo>
                  <a:lnTo>
                    <a:pt x="312" y="227"/>
                  </a:lnTo>
                  <a:lnTo>
                    <a:pt x="162" y="185"/>
                  </a:lnTo>
                  <a:lnTo>
                    <a:pt x="160" y="185"/>
                  </a:lnTo>
                  <a:lnTo>
                    <a:pt x="158" y="185"/>
                  </a:lnTo>
                  <a:lnTo>
                    <a:pt x="150" y="185"/>
                  </a:lnTo>
                  <a:lnTo>
                    <a:pt x="145" y="185"/>
                  </a:lnTo>
                  <a:lnTo>
                    <a:pt x="141" y="185"/>
                  </a:lnTo>
                  <a:lnTo>
                    <a:pt x="137" y="187"/>
                  </a:lnTo>
                  <a:lnTo>
                    <a:pt x="131" y="187"/>
                  </a:lnTo>
                  <a:lnTo>
                    <a:pt x="128" y="189"/>
                  </a:lnTo>
                  <a:lnTo>
                    <a:pt x="122" y="189"/>
                  </a:lnTo>
                  <a:lnTo>
                    <a:pt x="116" y="189"/>
                  </a:lnTo>
                  <a:lnTo>
                    <a:pt x="110" y="191"/>
                  </a:lnTo>
                  <a:lnTo>
                    <a:pt x="105" y="192"/>
                  </a:lnTo>
                  <a:lnTo>
                    <a:pt x="99" y="194"/>
                  </a:lnTo>
                  <a:lnTo>
                    <a:pt x="93" y="196"/>
                  </a:lnTo>
                  <a:lnTo>
                    <a:pt x="86" y="198"/>
                  </a:lnTo>
                  <a:lnTo>
                    <a:pt x="80" y="200"/>
                  </a:lnTo>
                  <a:lnTo>
                    <a:pt x="74" y="202"/>
                  </a:lnTo>
                  <a:lnTo>
                    <a:pt x="69" y="204"/>
                  </a:lnTo>
                  <a:lnTo>
                    <a:pt x="63" y="206"/>
                  </a:lnTo>
                  <a:lnTo>
                    <a:pt x="57" y="210"/>
                  </a:lnTo>
                  <a:lnTo>
                    <a:pt x="52" y="213"/>
                  </a:lnTo>
                  <a:lnTo>
                    <a:pt x="44" y="215"/>
                  </a:lnTo>
                  <a:lnTo>
                    <a:pt x="40" y="219"/>
                  </a:lnTo>
                  <a:lnTo>
                    <a:pt x="34" y="223"/>
                  </a:lnTo>
                  <a:lnTo>
                    <a:pt x="29" y="227"/>
                  </a:lnTo>
                  <a:lnTo>
                    <a:pt x="23" y="232"/>
                  </a:lnTo>
                  <a:lnTo>
                    <a:pt x="19" y="236"/>
                  </a:lnTo>
                  <a:lnTo>
                    <a:pt x="15" y="242"/>
                  </a:lnTo>
                  <a:lnTo>
                    <a:pt x="12" y="246"/>
                  </a:lnTo>
                  <a:lnTo>
                    <a:pt x="8" y="251"/>
                  </a:lnTo>
                  <a:lnTo>
                    <a:pt x="6" y="255"/>
                  </a:lnTo>
                  <a:lnTo>
                    <a:pt x="4" y="261"/>
                  </a:lnTo>
                  <a:lnTo>
                    <a:pt x="2" y="265"/>
                  </a:lnTo>
                  <a:lnTo>
                    <a:pt x="0" y="268"/>
                  </a:lnTo>
                  <a:lnTo>
                    <a:pt x="0" y="272"/>
                  </a:lnTo>
                  <a:lnTo>
                    <a:pt x="0" y="276"/>
                  </a:lnTo>
                  <a:lnTo>
                    <a:pt x="0" y="284"/>
                  </a:lnTo>
                  <a:lnTo>
                    <a:pt x="2" y="291"/>
                  </a:lnTo>
                  <a:lnTo>
                    <a:pt x="6" y="297"/>
                  </a:lnTo>
                  <a:lnTo>
                    <a:pt x="10" y="305"/>
                  </a:lnTo>
                  <a:lnTo>
                    <a:pt x="13" y="308"/>
                  </a:lnTo>
                  <a:lnTo>
                    <a:pt x="17" y="314"/>
                  </a:lnTo>
                  <a:lnTo>
                    <a:pt x="21" y="318"/>
                  </a:lnTo>
                  <a:lnTo>
                    <a:pt x="27" y="322"/>
                  </a:lnTo>
                  <a:lnTo>
                    <a:pt x="31" y="324"/>
                  </a:lnTo>
                  <a:lnTo>
                    <a:pt x="33" y="326"/>
                  </a:lnTo>
                  <a:lnTo>
                    <a:pt x="34" y="327"/>
                  </a:lnTo>
                  <a:lnTo>
                    <a:pt x="36" y="327"/>
                  </a:lnTo>
                  <a:lnTo>
                    <a:pt x="99" y="320"/>
                  </a:lnTo>
                  <a:lnTo>
                    <a:pt x="99" y="318"/>
                  </a:lnTo>
                  <a:lnTo>
                    <a:pt x="99" y="314"/>
                  </a:lnTo>
                  <a:lnTo>
                    <a:pt x="97" y="308"/>
                  </a:lnTo>
                  <a:lnTo>
                    <a:pt x="95" y="303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5" y="289"/>
                  </a:lnTo>
                  <a:lnTo>
                    <a:pt x="95" y="284"/>
                  </a:lnTo>
                  <a:lnTo>
                    <a:pt x="95" y="278"/>
                  </a:lnTo>
                  <a:lnTo>
                    <a:pt x="97" y="274"/>
                  </a:lnTo>
                  <a:lnTo>
                    <a:pt x="97" y="270"/>
                  </a:lnTo>
                  <a:lnTo>
                    <a:pt x="99" y="265"/>
                  </a:lnTo>
                  <a:lnTo>
                    <a:pt x="101" y="261"/>
                  </a:lnTo>
                  <a:lnTo>
                    <a:pt x="103" y="255"/>
                  </a:lnTo>
                  <a:lnTo>
                    <a:pt x="105" y="251"/>
                  </a:lnTo>
                  <a:lnTo>
                    <a:pt x="109" y="246"/>
                  </a:lnTo>
                  <a:lnTo>
                    <a:pt x="112" y="242"/>
                  </a:lnTo>
                  <a:lnTo>
                    <a:pt x="116" y="238"/>
                  </a:lnTo>
                  <a:lnTo>
                    <a:pt x="122" y="234"/>
                  </a:lnTo>
                  <a:lnTo>
                    <a:pt x="128" y="230"/>
                  </a:lnTo>
                  <a:lnTo>
                    <a:pt x="133" y="227"/>
                  </a:lnTo>
                  <a:lnTo>
                    <a:pt x="139" y="225"/>
                  </a:lnTo>
                  <a:lnTo>
                    <a:pt x="143" y="223"/>
                  </a:lnTo>
                  <a:lnTo>
                    <a:pt x="147" y="221"/>
                  </a:lnTo>
                  <a:lnTo>
                    <a:pt x="150" y="219"/>
                  </a:lnTo>
                  <a:lnTo>
                    <a:pt x="156" y="219"/>
                  </a:lnTo>
                  <a:lnTo>
                    <a:pt x="160" y="219"/>
                  </a:lnTo>
                  <a:lnTo>
                    <a:pt x="164" y="217"/>
                  </a:lnTo>
                  <a:lnTo>
                    <a:pt x="169" y="217"/>
                  </a:lnTo>
                  <a:lnTo>
                    <a:pt x="175" y="217"/>
                  </a:lnTo>
                  <a:lnTo>
                    <a:pt x="179" y="217"/>
                  </a:lnTo>
                  <a:lnTo>
                    <a:pt x="185" y="217"/>
                  </a:lnTo>
                  <a:lnTo>
                    <a:pt x="190" y="217"/>
                  </a:lnTo>
                  <a:lnTo>
                    <a:pt x="198" y="219"/>
                  </a:lnTo>
                  <a:lnTo>
                    <a:pt x="204" y="219"/>
                  </a:lnTo>
                  <a:lnTo>
                    <a:pt x="207" y="219"/>
                  </a:lnTo>
                  <a:lnTo>
                    <a:pt x="213" y="219"/>
                  </a:lnTo>
                  <a:lnTo>
                    <a:pt x="219" y="221"/>
                  </a:lnTo>
                  <a:lnTo>
                    <a:pt x="225" y="221"/>
                  </a:lnTo>
                  <a:lnTo>
                    <a:pt x="228" y="223"/>
                  </a:lnTo>
                  <a:lnTo>
                    <a:pt x="234" y="223"/>
                  </a:lnTo>
                  <a:lnTo>
                    <a:pt x="240" y="225"/>
                  </a:lnTo>
                  <a:lnTo>
                    <a:pt x="244" y="225"/>
                  </a:lnTo>
                  <a:lnTo>
                    <a:pt x="247" y="227"/>
                  </a:lnTo>
                  <a:lnTo>
                    <a:pt x="251" y="227"/>
                  </a:lnTo>
                  <a:lnTo>
                    <a:pt x="257" y="229"/>
                  </a:lnTo>
                  <a:lnTo>
                    <a:pt x="261" y="230"/>
                  </a:lnTo>
                  <a:lnTo>
                    <a:pt x="265" y="232"/>
                  </a:lnTo>
                  <a:lnTo>
                    <a:pt x="266" y="234"/>
                  </a:lnTo>
                  <a:lnTo>
                    <a:pt x="272" y="236"/>
                  </a:lnTo>
                  <a:lnTo>
                    <a:pt x="276" y="240"/>
                  </a:lnTo>
                  <a:lnTo>
                    <a:pt x="284" y="244"/>
                  </a:lnTo>
                  <a:lnTo>
                    <a:pt x="287" y="248"/>
                  </a:lnTo>
                  <a:lnTo>
                    <a:pt x="293" y="253"/>
                  </a:lnTo>
                  <a:lnTo>
                    <a:pt x="297" y="257"/>
                  </a:lnTo>
                  <a:lnTo>
                    <a:pt x="301" y="263"/>
                  </a:lnTo>
                  <a:lnTo>
                    <a:pt x="304" y="267"/>
                  </a:lnTo>
                  <a:lnTo>
                    <a:pt x="308" y="272"/>
                  </a:lnTo>
                  <a:lnTo>
                    <a:pt x="310" y="276"/>
                  </a:lnTo>
                  <a:lnTo>
                    <a:pt x="312" y="280"/>
                  </a:lnTo>
                  <a:lnTo>
                    <a:pt x="314" y="284"/>
                  </a:lnTo>
                  <a:lnTo>
                    <a:pt x="316" y="289"/>
                  </a:lnTo>
                  <a:lnTo>
                    <a:pt x="318" y="293"/>
                  </a:lnTo>
                  <a:lnTo>
                    <a:pt x="320" y="297"/>
                  </a:lnTo>
                  <a:lnTo>
                    <a:pt x="320" y="301"/>
                  </a:lnTo>
                  <a:lnTo>
                    <a:pt x="322" y="305"/>
                  </a:lnTo>
                  <a:lnTo>
                    <a:pt x="322" y="310"/>
                  </a:lnTo>
                  <a:lnTo>
                    <a:pt x="323" y="316"/>
                  </a:lnTo>
                  <a:lnTo>
                    <a:pt x="323" y="320"/>
                  </a:lnTo>
                  <a:lnTo>
                    <a:pt x="323" y="320"/>
                  </a:lnTo>
                  <a:lnTo>
                    <a:pt x="398" y="322"/>
                  </a:lnTo>
                  <a:lnTo>
                    <a:pt x="398" y="320"/>
                  </a:lnTo>
                  <a:lnTo>
                    <a:pt x="400" y="316"/>
                  </a:lnTo>
                  <a:lnTo>
                    <a:pt x="401" y="310"/>
                  </a:lnTo>
                  <a:lnTo>
                    <a:pt x="403" y="307"/>
                  </a:lnTo>
                  <a:lnTo>
                    <a:pt x="403" y="303"/>
                  </a:lnTo>
                  <a:lnTo>
                    <a:pt x="407" y="297"/>
                  </a:lnTo>
                  <a:lnTo>
                    <a:pt x="407" y="291"/>
                  </a:lnTo>
                  <a:lnTo>
                    <a:pt x="409" y="286"/>
                  </a:lnTo>
                  <a:lnTo>
                    <a:pt x="411" y="278"/>
                  </a:lnTo>
                  <a:lnTo>
                    <a:pt x="413" y="272"/>
                  </a:lnTo>
                  <a:lnTo>
                    <a:pt x="413" y="267"/>
                  </a:lnTo>
                  <a:lnTo>
                    <a:pt x="415" y="263"/>
                  </a:lnTo>
                  <a:lnTo>
                    <a:pt x="415" y="259"/>
                  </a:lnTo>
                  <a:lnTo>
                    <a:pt x="417" y="255"/>
                  </a:lnTo>
                  <a:lnTo>
                    <a:pt x="417" y="251"/>
                  </a:lnTo>
                  <a:lnTo>
                    <a:pt x="419" y="248"/>
                  </a:lnTo>
                  <a:lnTo>
                    <a:pt x="419" y="244"/>
                  </a:lnTo>
                  <a:lnTo>
                    <a:pt x="419" y="240"/>
                  </a:lnTo>
                  <a:lnTo>
                    <a:pt x="419" y="236"/>
                  </a:lnTo>
                  <a:lnTo>
                    <a:pt x="420" y="232"/>
                  </a:lnTo>
                  <a:lnTo>
                    <a:pt x="420" y="227"/>
                  </a:lnTo>
                  <a:lnTo>
                    <a:pt x="420" y="223"/>
                  </a:lnTo>
                  <a:lnTo>
                    <a:pt x="420" y="217"/>
                  </a:lnTo>
                  <a:lnTo>
                    <a:pt x="420" y="213"/>
                  </a:lnTo>
                  <a:lnTo>
                    <a:pt x="420" y="210"/>
                  </a:lnTo>
                  <a:lnTo>
                    <a:pt x="420" y="206"/>
                  </a:lnTo>
                  <a:lnTo>
                    <a:pt x="420" y="200"/>
                  </a:lnTo>
                  <a:lnTo>
                    <a:pt x="419" y="196"/>
                  </a:lnTo>
                  <a:lnTo>
                    <a:pt x="419" y="191"/>
                  </a:lnTo>
                  <a:lnTo>
                    <a:pt x="419" y="187"/>
                  </a:lnTo>
                  <a:lnTo>
                    <a:pt x="417" y="181"/>
                  </a:lnTo>
                  <a:lnTo>
                    <a:pt x="417" y="177"/>
                  </a:lnTo>
                  <a:lnTo>
                    <a:pt x="415" y="173"/>
                  </a:lnTo>
                  <a:lnTo>
                    <a:pt x="415" y="170"/>
                  </a:lnTo>
                  <a:lnTo>
                    <a:pt x="413" y="164"/>
                  </a:lnTo>
                  <a:lnTo>
                    <a:pt x="411" y="160"/>
                  </a:lnTo>
                  <a:lnTo>
                    <a:pt x="411" y="156"/>
                  </a:lnTo>
                  <a:lnTo>
                    <a:pt x="409" y="152"/>
                  </a:lnTo>
                  <a:lnTo>
                    <a:pt x="407" y="149"/>
                  </a:lnTo>
                  <a:lnTo>
                    <a:pt x="405" y="143"/>
                  </a:lnTo>
                  <a:lnTo>
                    <a:pt x="403" y="139"/>
                  </a:lnTo>
                  <a:lnTo>
                    <a:pt x="401" y="135"/>
                  </a:lnTo>
                  <a:lnTo>
                    <a:pt x="398" y="132"/>
                  </a:lnTo>
                  <a:lnTo>
                    <a:pt x="394" y="128"/>
                  </a:lnTo>
                  <a:lnTo>
                    <a:pt x="392" y="124"/>
                  </a:lnTo>
                  <a:lnTo>
                    <a:pt x="390" y="120"/>
                  </a:lnTo>
                  <a:lnTo>
                    <a:pt x="386" y="116"/>
                  </a:lnTo>
                  <a:lnTo>
                    <a:pt x="382" y="113"/>
                  </a:lnTo>
                  <a:lnTo>
                    <a:pt x="379" y="111"/>
                  </a:lnTo>
                  <a:lnTo>
                    <a:pt x="375" y="107"/>
                  </a:lnTo>
                  <a:lnTo>
                    <a:pt x="371" y="103"/>
                  </a:lnTo>
                  <a:lnTo>
                    <a:pt x="365" y="101"/>
                  </a:lnTo>
                  <a:lnTo>
                    <a:pt x="361" y="97"/>
                  </a:lnTo>
                  <a:lnTo>
                    <a:pt x="358" y="95"/>
                  </a:lnTo>
                  <a:lnTo>
                    <a:pt x="350" y="90"/>
                  </a:lnTo>
                  <a:lnTo>
                    <a:pt x="344" y="86"/>
                  </a:lnTo>
                  <a:lnTo>
                    <a:pt x="337" y="82"/>
                  </a:lnTo>
                  <a:lnTo>
                    <a:pt x="331" y="80"/>
                  </a:lnTo>
                  <a:lnTo>
                    <a:pt x="323" y="76"/>
                  </a:lnTo>
                  <a:lnTo>
                    <a:pt x="320" y="75"/>
                  </a:lnTo>
                  <a:lnTo>
                    <a:pt x="312" y="73"/>
                  </a:lnTo>
                  <a:lnTo>
                    <a:pt x="306" y="71"/>
                  </a:lnTo>
                  <a:lnTo>
                    <a:pt x="303" y="69"/>
                  </a:lnTo>
                  <a:lnTo>
                    <a:pt x="297" y="69"/>
                  </a:lnTo>
                  <a:lnTo>
                    <a:pt x="293" y="67"/>
                  </a:lnTo>
                  <a:lnTo>
                    <a:pt x="287" y="67"/>
                  </a:lnTo>
                  <a:lnTo>
                    <a:pt x="284" y="67"/>
                  </a:lnTo>
                  <a:lnTo>
                    <a:pt x="282" y="67"/>
                  </a:lnTo>
                  <a:lnTo>
                    <a:pt x="276" y="65"/>
                  </a:lnTo>
                  <a:lnTo>
                    <a:pt x="274" y="65"/>
                  </a:lnTo>
                  <a:lnTo>
                    <a:pt x="270" y="65"/>
                  </a:lnTo>
                  <a:lnTo>
                    <a:pt x="268" y="63"/>
                  </a:lnTo>
                  <a:lnTo>
                    <a:pt x="263" y="61"/>
                  </a:lnTo>
                  <a:lnTo>
                    <a:pt x="259" y="59"/>
                  </a:lnTo>
                  <a:lnTo>
                    <a:pt x="255" y="54"/>
                  </a:lnTo>
                  <a:lnTo>
                    <a:pt x="255" y="48"/>
                  </a:lnTo>
                  <a:lnTo>
                    <a:pt x="253" y="44"/>
                  </a:lnTo>
                  <a:lnTo>
                    <a:pt x="253" y="40"/>
                  </a:lnTo>
                  <a:lnTo>
                    <a:pt x="253" y="35"/>
                  </a:lnTo>
                  <a:lnTo>
                    <a:pt x="253" y="29"/>
                  </a:lnTo>
                  <a:lnTo>
                    <a:pt x="253" y="23"/>
                  </a:lnTo>
                  <a:lnTo>
                    <a:pt x="251" y="19"/>
                  </a:lnTo>
                  <a:lnTo>
                    <a:pt x="249" y="14"/>
                  </a:lnTo>
                  <a:lnTo>
                    <a:pt x="247" y="10"/>
                  </a:lnTo>
                  <a:lnTo>
                    <a:pt x="244" y="6"/>
                  </a:lnTo>
                  <a:lnTo>
                    <a:pt x="238" y="2"/>
                  </a:lnTo>
                  <a:lnTo>
                    <a:pt x="234" y="0"/>
                  </a:lnTo>
                  <a:lnTo>
                    <a:pt x="228" y="0"/>
                  </a:lnTo>
                  <a:lnTo>
                    <a:pt x="225" y="0"/>
                  </a:lnTo>
                  <a:lnTo>
                    <a:pt x="221" y="0"/>
                  </a:lnTo>
                  <a:lnTo>
                    <a:pt x="217" y="0"/>
                  </a:lnTo>
                  <a:lnTo>
                    <a:pt x="213" y="2"/>
                  </a:lnTo>
                  <a:lnTo>
                    <a:pt x="207" y="4"/>
                  </a:lnTo>
                  <a:lnTo>
                    <a:pt x="204" y="6"/>
                  </a:lnTo>
                  <a:lnTo>
                    <a:pt x="198" y="6"/>
                  </a:lnTo>
                  <a:lnTo>
                    <a:pt x="194" y="8"/>
                  </a:lnTo>
                  <a:lnTo>
                    <a:pt x="188" y="10"/>
                  </a:lnTo>
                  <a:lnTo>
                    <a:pt x="185" y="12"/>
                  </a:lnTo>
                  <a:lnTo>
                    <a:pt x="181" y="14"/>
                  </a:lnTo>
                  <a:lnTo>
                    <a:pt x="177" y="16"/>
                  </a:lnTo>
                  <a:lnTo>
                    <a:pt x="171" y="17"/>
                  </a:lnTo>
                  <a:lnTo>
                    <a:pt x="169" y="19"/>
                  </a:lnTo>
                  <a:lnTo>
                    <a:pt x="162" y="23"/>
                  </a:lnTo>
                  <a:lnTo>
                    <a:pt x="158" y="27"/>
                  </a:lnTo>
                  <a:lnTo>
                    <a:pt x="154" y="29"/>
                  </a:lnTo>
                  <a:lnTo>
                    <a:pt x="154" y="29"/>
                  </a:lnTo>
                  <a:lnTo>
                    <a:pt x="154" y="2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1"/>
            <p:cNvSpPr>
              <a:spLocks/>
            </p:cNvSpPr>
            <p:nvPr/>
          </p:nvSpPr>
          <p:spPr bwMode="auto">
            <a:xfrm>
              <a:off x="4500563" y="3543300"/>
              <a:ext cx="177800" cy="84138"/>
            </a:xfrm>
            <a:custGeom>
              <a:avLst/>
              <a:gdLst>
                <a:gd name="T0" fmla="*/ 156 w 224"/>
                <a:gd name="T1" fmla="*/ 0 h 105"/>
                <a:gd name="T2" fmla="*/ 160 w 224"/>
                <a:gd name="T3" fmla="*/ 6 h 105"/>
                <a:gd name="T4" fmla="*/ 165 w 224"/>
                <a:gd name="T5" fmla="*/ 11 h 105"/>
                <a:gd name="T6" fmla="*/ 173 w 224"/>
                <a:gd name="T7" fmla="*/ 17 h 105"/>
                <a:gd name="T8" fmla="*/ 183 w 224"/>
                <a:gd name="T9" fmla="*/ 21 h 105"/>
                <a:gd name="T10" fmla="*/ 192 w 224"/>
                <a:gd name="T11" fmla="*/ 23 h 105"/>
                <a:gd name="T12" fmla="*/ 200 w 224"/>
                <a:gd name="T13" fmla="*/ 25 h 105"/>
                <a:gd name="T14" fmla="*/ 207 w 224"/>
                <a:gd name="T15" fmla="*/ 25 h 105"/>
                <a:gd name="T16" fmla="*/ 217 w 224"/>
                <a:gd name="T17" fmla="*/ 25 h 105"/>
                <a:gd name="T18" fmla="*/ 223 w 224"/>
                <a:gd name="T19" fmla="*/ 42 h 105"/>
                <a:gd name="T20" fmla="*/ 215 w 224"/>
                <a:gd name="T21" fmla="*/ 46 h 105"/>
                <a:gd name="T22" fmla="*/ 207 w 224"/>
                <a:gd name="T23" fmla="*/ 49 h 105"/>
                <a:gd name="T24" fmla="*/ 202 w 224"/>
                <a:gd name="T25" fmla="*/ 55 h 105"/>
                <a:gd name="T26" fmla="*/ 194 w 224"/>
                <a:gd name="T27" fmla="*/ 63 h 105"/>
                <a:gd name="T28" fmla="*/ 188 w 224"/>
                <a:gd name="T29" fmla="*/ 70 h 105"/>
                <a:gd name="T30" fmla="*/ 185 w 224"/>
                <a:gd name="T31" fmla="*/ 80 h 105"/>
                <a:gd name="T32" fmla="*/ 186 w 224"/>
                <a:gd name="T33" fmla="*/ 91 h 105"/>
                <a:gd name="T34" fmla="*/ 2 w 224"/>
                <a:gd name="T35" fmla="*/ 101 h 105"/>
                <a:gd name="T36" fmla="*/ 10 w 224"/>
                <a:gd name="T37" fmla="*/ 91 h 105"/>
                <a:gd name="T38" fmla="*/ 19 w 224"/>
                <a:gd name="T39" fmla="*/ 84 h 105"/>
                <a:gd name="T40" fmla="*/ 29 w 224"/>
                <a:gd name="T41" fmla="*/ 78 h 105"/>
                <a:gd name="T42" fmla="*/ 38 w 224"/>
                <a:gd name="T43" fmla="*/ 74 h 105"/>
                <a:gd name="T44" fmla="*/ 49 w 224"/>
                <a:gd name="T45" fmla="*/ 68 h 105"/>
                <a:gd name="T46" fmla="*/ 61 w 224"/>
                <a:gd name="T47" fmla="*/ 65 h 105"/>
                <a:gd name="T48" fmla="*/ 72 w 224"/>
                <a:gd name="T49" fmla="*/ 63 h 105"/>
                <a:gd name="T50" fmla="*/ 84 w 224"/>
                <a:gd name="T51" fmla="*/ 61 h 105"/>
                <a:gd name="T52" fmla="*/ 95 w 224"/>
                <a:gd name="T53" fmla="*/ 59 h 105"/>
                <a:gd name="T54" fmla="*/ 105 w 224"/>
                <a:gd name="T55" fmla="*/ 59 h 105"/>
                <a:gd name="T56" fmla="*/ 114 w 224"/>
                <a:gd name="T57" fmla="*/ 57 h 105"/>
                <a:gd name="T58" fmla="*/ 122 w 224"/>
                <a:gd name="T59" fmla="*/ 57 h 105"/>
                <a:gd name="T60" fmla="*/ 127 w 224"/>
                <a:gd name="T61" fmla="*/ 55 h 105"/>
                <a:gd name="T62" fmla="*/ 135 w 224"/>
                <a:gd name="T63" fmla="*/ 53 h 105"/>
                <a:gd name="T64" fmla="*/ 156 w 224"/>
                <a:gd name="T6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4" h="105">
                  <a:moveTo>
                    <a:pt x="156" y="0"/>
                  </a:moveTo>
                  <a:lnTo>
                    <a:pt x="156" y="0"/>
                  </a:lnTo>
                  <a:lnTo>
                    <a:pt x="158" y="4"/>
                  </a:lnTo>
                  <a:lnTo>
                    <a:pt x="160" y="6"/>
                  </a:lnTo>
                  <a:lnTo>
                    <a:pt x="162" y="9"/>
                  </a:lnTo>
                  <a:lnTo>
                    <a:pt x="165" y="11"/>
                  </a:lnTo>
                  <a:lnTo>
                    <a:pt x="169" y="15"/>
                  </a:lnTo>
                  <a:lnTo>
                    <a:pt x="173" y="17"/>
                  </a:lnTo>
                  <a:lnTo>
                    <a:pt x="177" y="19"/>
                  </a:lnTo>
                  <a:lnTo>
                    <a:pt x="183" y="21"/>
                  </a:lnTo>
                  <a:lnTo>
                    <a:pt x="188" y="23"/>
                  </a:lnTo>
                  <a:lnTo>
                    <a:pt x="192" y="23"/>
                  </a:lnTo>
                  <a:lnTo>
                    <a:pt x="196" y="25"/>
                  </a:lnTo>
                  <a:lnTo>
                    <a:pt x="200" y="25"/>
                  </a:lnTo>
                  <a:lnTo>
                    <a:pt x="204" y="25"/>
                  </a:lnTo>
                  <a:lnTo>
                    <a:pt x="207" y="25"/>
                  </a:lnTo>
                  <a:lnTo>
                    <a:pt x="213" y="25"/>
                  </a:lnTo>
                  <a:lnTo>
                    <a:pt x="217" y="25"/>
                  </a:lnTo>
                  <a:lnTo>
                    <a:pt x="224" y="25"/>
                  </a:lnTo>
                  <a:lnTo>
                    <a:pt x="223" y="42"/>
                  </a:lnTo>
                  <a:lnTo>
                    <a:pt x="221" y="42"/>
                  </a:lnTo>
                  <a:lnTo>
                    <a:pt x="215" y="46"/>
                  </a:lnTo>
                  <a:lnTo>
                    <a:pt x="211" y="46"/>
                  </a:lnTo>
                  <a:lnTo>
                    <a:pt x="207" y="49"/>
                  </a:lnTo>
                  <a:lnTo>
                    <a:pt x="205" y="51"/>
                  </a:lnTo>
                  <a:lnTo>
                    <a:pt x="202" y="55"/>
                  </a:lnTo>
                  <a:lnTo>
                    <a:pt x="198" y="57"/>
                  </a:lnTo>
                  <a:lnTo>
                    <a:pt x="194" y="63"/>
                  </a:lnTo>
                  <a:lnTo>
                    <a:pt x="190" y="66"/>
                  </a:lnTo>
                  <a:lnTo>
                    <a:pt x="188" y="70"/>
                  </a:lnTo>
                  <a:lnTo>
                    <a:pt x="186" y="74"/>
                  </a:lnTo>
                  <a:lnTo>
                    <a:pt x="185" y="80"/>
                  </a:lnTo>
                  <a:lnTo>
                    <a:pt x="185" y="84"/>
                  </a:lnTo>
                  <a:lnTo>
                    <a:pt x="186" y="91"/>
                  </a:lnTo>
                  <a:lnTo>
                    <a:pt x="0" y="105"/>
                  </a:lnTo>
                  <a:lnTo>
                    <a:pt x="2" y="101"/>
                  </a:lnTo>
                  <a:lnTo>
                    <a:pt x="6" y="95"/>
                  </a:lnTo>
                  <a:lnTo>
                    <a:pt x="10" y="91"/>
                  </a:lnTo>
                  <a:lnTo>
                    <a:pt x="13" y="87"/>
                  </a:lnTo>
                  <a:lnTo>
                    <a:pt x="19" y="84"/>
                  </a:lnTo>
                  <a:lnTo>
                    <a:pt x="23" y="82"/>
                  </a:lnTo>
                  <a:lnTo>
                    <a:pt x="29" y="78"/>
                  </a:lnTo>
                  <a:lnTo>
                    <a:pt x="34" y="76"/>
                  </a:lnTo>
                  <a:lnTo>
                    <a:pt x="38" y="74"/>
                  </a:lnTo>
                  <a:lnTo>
                    <a:pt x="44" y="72"/>
                  </a:lnTo>
                  <a:lnTo>
                    <a:pt x="49" y="68"/>
                  </a:lnTo>
                  <a:lnTo>
                    <a:pt x="55" y="66"/>
                  </a:lnTo>
                  <a:lnTo>
                    <a:pt x="61" y="65"/>
                  </a:lnTo>
                  <a:lnTo>
                    <a:pt x="67" y="65"/>
                  </a:lnTo>
                  <a:lnTo>
                    <a:pt x="72" y="63"/>
                  </a:lnTo>
                  <a:lnTo>
                    <a:pt x="80" y="63"/>
                  </a:lnTo>
                  <a:lnTo>
                    <a:pt x="84" y="61"/>
                  </a:lnTo>
                  <a:lnTo>
                    <a:pt x="89" y="61"/>
                  </a:lnTo>
                  <a:lnTo>
                    <a:pt x="95" y="59"/>
                  </a:lnTo>
                  <a:lnTo>
                    <a:pt x="101" y="59"/>
                  </a:lnTo>
                  <a:lnTo>
                    <a:pt x="105" y="59"/>
                  </a:lnTo>
                  <a:lnTo>
                    <a:pt x="110" y="57"/>
                  </a:lnTo>
                  <a:lnTo>
                    <a:pt x="114" y="57"/>
                  </a:lnTo>
                  <a:lnTo>
                    <a:pt x="118" y="57"/>
                  </a:lnTo>
                  <a:lnTo>
                    <a:pt x="122" y="57"/>
                  </a:lnTo>
                  <a:lnTo>
                    <a:pt x="126" y="55"/>
                  </a:lnTo>
                  <a:lnTo>
                    <a:pt x="127" y="55"/>
                  </a:lnTo>
                  <a:lnTo>
                    <a:pt x="131" y="55"/>
                  </a:lnTo>
                  <a:lnTo>
                    <a:pt x="135" y="53"/>
                  </a:lnTo>
                  <a:lnTo>
                    <a:pt x="139" y="53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2"/>
            <p:cNvSpPr>
              <a:spLocks/>
            </p:cNvSpPr>
            <p:nvPr/>
          </p:nvSpPr>
          <p:spPr bwMode="auto">
            <a:xfrm>
              <a:off x="4724400" y="3532188"/>
              <a:ext cx="115888" cy="173038"/>
            </a:xfrm>
            <a:custGeom>
              <a:avLst/>
              <a:gdLst>
                <a:gd name="T0" fmla="*/ 130 w 147"/>
                <a:gd name="T1" fmla="*/ 76 h 218"/>
                <a:gd name="T2" fmla="*/ 137 w 147"/>
                <a:gd name="T3" fmla="*/ 93 h 218"/>
                <a:gd name="T4" fmla="*/ 143 w 147"/>
                <a:gd name="T5" fmla="*/ 104 h 218"/>
                <a:gd name="T6" fmla="*/ 145 w 147"/>
                <a:gd name="T7" fmla="*/ 118 h 218"/>
                <a:gd name="T8" fmla="*/ 147 w 147"/>
                <a:gd name="T9" fmla="*/ 131 h 218"/>
                <a:gd name="T10" fmla="*/ 147 w 147"/>
                <a:gd name="T11" fmla="*/ 144 h 218"/>
                <a:gd name="T12" fmla="*/ 147 w 147"/>
                <a:gd name="T13" fmla="*/ 161 h 218"/>
                <a:gd name="T14" fmla="*/ 145 w 147"/>
                <a:gd name="T15" fmla="*/ 175 h 218"/>
                <a:gd name="T16" fmla="*/ 141 w 147"/>
                <a:gd name="T17" fmla="*/ 192 h 218"/>
                <a:gd name="T18" fmla="*/ 136 w 147"/>
                <a:gd name="T19" fmla="*/ 205 h 218"/>
                <a:gd name="T20" fmla="*/ 128 w 147"/>
                <a:gd name="T21" fmla="*/ 215 h 218"/>
                <a:gd name="T22" fmla="*/ 116 w 147"/>
                <a:gd name="T23" fmla="*/ 218 h 218"/>
                <a:gd name="T24" fmla="*/ 105 w 147"/>
                <a:gd name="T25" fmla="*/ 215 h 218"/>
                <a:gd name="T26" fmla="*/ 92 w 147"/>
                <a:gd name="T27" fmla="*/ 209 h 218"/>
                <a:gd name="T28" fmla="*/ 78 w 147"/>
                <a:gd name="T29" fmla="*/ 201 h 218"/>
                <a:gd name="T30" fmla="*/ 65 w 147"/>
                <a:gd name="T31" fmla="*/ 190 h 218"/>
                <a:gd name="T32" fmla="*/ 54 w 147"/>
                <a:gd name="T33" fmla="*/ 178 h 218"/>
                <a:gd name="T34" fmla="*/ 40 w 147"/>
                <a:gd name="T35" fmla="*/ 167 h 218"/>
                <a:gd name="T36" fmla="*/ 33 w 147"/>
                <a:gd name="T37" fmla="*/ 158 h 218"/>
                <a:gd name="T38" fmla="*/ 90 w 147"/>
                <a:gd name="T39" fmla="*/ 171 h 218"/>
                <a:gd name="T40" fmla="*/ 96 w 147"/>
                <a:gd name="T41" fmla="*/ 158 h 218"/>
                <a:gd name="T42" fmla="*/ 101 w 147"/>
                <a:gd name="T43" fmla="*/ 144 h 218"/>
                <a:gd name="T44" fmla="*/ 107 w 147"/>
                <a:gd name="T45" fmla="*/ 131 h 218"/>
                <a:gd name="T46" fmla="*/ 111 w 147"/>
                <a:gd name="T47" fmla="*/ 116 h 218"/>
                <a:gd name="T48" fmla="*/ 113 w 147"/>
                <a:gd name="T49" fmla="*/ 99 h 218"/>
                <a:gd name="T50" fmla="*/ 115 w 147"/>
                <a:gd name="T51" fmla="*/ 83 h 218"/>
                <a:gd name="T52" fmla="*/ 111 w 147"/>
                <a:gd name="T53" fmla="*/ 68 h 218"/>
                <a:gd name="T54" fmla="*/ 105 w 147"/>
                <a:gd name="T55" fmla="*/ 57 h 218"/>
                <a:gd name="T56" fmla="*/ 96 w 147"/>
                <a:gd name="T57" fmla="*/ 45 h 218"/>
                <a:gd name="T58" fmla="*/ 84 w 147"/>
                <a:gd name="T59" fmla="*/ 38 h 218"/>
                <a:gd name="T60" fmla="*/ 71 w 147"/>
                <a:gd name="T61" fmla="*/ 32 h 218"/>
                <a:gd name="T62" fmla="*/ 58 w 147"/>
                <a:gd name="T63" fmla="*/ 30 h 218"/>
                <a:gd name="T64" fmla="*/ 46 w 147"/>
                <a:gd name="T65" fmla="*/ 28 h 218"/>
                <a:gd name="T66" fmla="*/ 33 w 147"/>
                <a:gd name="T67" fmla="*/ 28 h 218"/>
                <a:gd name="T68" fmla="*/ 21 w 147"/>
                <a:gd name="T69" fmla="*/ 30 h 218"/>
                <a:gd name="T70" fmla="*/ 6 w 147"/>
                <a:gd name="T71" fmla="*/ 32 h 218"/>
                <a:gd name="T72" fmla="*/ 21 w 147"/>
                <a:gd name="T73" fmla="*/ 0 h 218"/>
                <a:gd name="T74" fmla="*/ 31 w 147"/>
                <a:gd name="T75" fmla="*/ 2 h 218"/>
                <a:gd name="T76" fmla="*/ 50 w 147"/>
                <a:gd name="T77" fmla="*/ 9 h 218"/>
                <a:gd name="T78" fmla="*/ 61 w 147"/>
                <a:gd name="T79" fmla="*/ 15 h 218"/>
                <a:gd name="T80" fmla="*/ 75 w 147"/>
                <a:gd name="T81" fmla="*/ 23 h 218"/>
                <a:gd name="T82" fmla="*/ 88 w 147"/>
                <a:gd name="T83" fmla="*/ 32 h 218"/>
                <a:gd name="T84" fmla="*/ 101 w 147"/>
                <a:gd name="T85" fmla="*/ 43 h 218"/>
                <a:gd name="T86" fmla="*/ 116 w 147"/>
                <a:gd name="T87" fmla="*/ 5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" h="218">
                  <a:moveTo>
                    <a:pt x="122" y="64"/>
                  </a:moveTo>
                  <a:lnTo>
                    <a:pt x="126" y="70"/>
                  </a:lnTo>
                  <a:lnTo>
                    <a:pt x="130" y="76"/>
                  </a:lnTo>
                  <a:lnTo>
                    <a:pt x="134" y="81"/>
                  </a:lnTo>
                  <a:lnTo>
                    <a:pt x="137" y="89"/>
                  </a:lnTo>
                  <a:lnTo>
                    <a:pt x="137" y="93"/>
                  </a:lnTo>
                  <a:lnTo>
                    <a:pt x="139" y="97"/>
                  </a:lnTo>
                  <a:lnTo>
                    <a:pt x="141" y="101"/>
                  </a:lnTo>
                  <a:lnTo>
                    <a:pt x="143" y="104"/>
                  </a:lnTo>
                  <a:lnTo>
                    <a:pt x="143" y="108"/>
                  </a:lnTo>
                  <a:lnTo>
                    <a:pt x="145" y="114"/>
                  </a:lnTo>
                  <a:lnTo>
                    <a:pt x="145" y="118"/>
                  </a:lnTo>
                  <a:lnTo>
                    <a:pt x="147" y="123"/>
                  </a:lnTo>
                  <a:lnTo>
                    <a:pt x="147" y="127"/>
                  </a:lnTo>
                  <a:lnTo>
                    <a:pt x="147" y="131"/>
                  </a:lnTo>
                  <a:lnTo>
                    <a:pt x="147" y="135"/>
                  </a:lnTo>
                  <a:lnTo>
                    <a:pt x="147" y="140"/>
                  </a:lnTo>
                  <a:lnTo>
                    <a:pt x="147" y="144"/>
                  </a:lnTo>
                  <a:lnTo>
                    <a:pt x="147" y="150"/>
                  </a:lnTo>
                  <a:lnTo>
                    <a:pt x="147" y="156"/>
                  </a:lnTo>
                  <a:lnTo>
                    <a:pt x="147" y="161"/>
                  </a:lnTo>
                  <a:lnTo>
                    <a:pt x="147" y="165"/>
                  </a:lnTo>
                  <a:lnTo>
                    <a:pt x="145" y="171"/>
                  </a:lnTo>
                  <a:lnTo>
                    <a:pt x="145" y="175"/>
                  </a:lnTo>
                  <a:lnTo>
                    <a:pt x="143" y="180"/>
                  </a:lnTo>
                  <a:lnTo>
                    <a:pt x="143" y="186"/>
                  </a:lnTo>
                  <a:lnTo>
                    <a:pt x="141" y="192"/>
                  </a:lnTo>
                  <a:lnTo>
                    <a:pt x="139" y="196"/>
                  </a:lnTo>
                  <a:lnTo>
                    <a:pt x="137" y="201"/>
                  </a:lnTo>
                  <a:lnTo>
                    <a:pt x="136" y="205"/>
                  </a:lnTo>
                  <a:lnTo>
                    <a:pt x="134" y="211"/>
                  </a:lnTo>
                  <a:lnTo>
                    <a:pt x="130" y="213"/>
                  </a:lnTo>
                  <a:lnTo>
                    <a:pt x="128" y="215"/>
                  </a:lnTo>
                  <a:lnTo>
                    <a:pt x="124" y="217"/>
                  </a:lnTo>
                  <a:lnTo>
                    <a:pt x="120" y="218"/>
                  </a:lnTo>
                  <a:lnTo>
                    <a:pt x="116" y="218"/>
                  </a:lnTo>
                  <a:lnTo>
                    <a:pt x="115" y="218"/>
                  </a:lnTo>
                  <a:lnTo>
                    <a:pt x="109" y="217"/>
                  </a:lnTo>
                  <a:lnTo>
                    <a:pt x="105" y="215"/>
                  </a:lnTo>
                  <a:lnTo>
                    <a:pt x="101" y="213"/>
                  </a:lnTo>
                  <a:lnTo>
                    <a:pt x="97" y="211"/>
                  </a:lnTo>
                  <a:lnTo>
                    <a:pt x="92" y="209"/>
                  </a:lnTo>
                  <a:lnTo>
                    <a:pt x="88" y="205"/>
                  </a:lnTo>
                  <a:lnTo>
                    <a:pt x="84" y="203"/>
                  </a:lnTo>
                  <a:lnTo>
                    <a:pt x="78" y="201"/>
                  </a:lnTo>
                  <a:lnTo>
                    <a:pt x="75" y="196"/>
                  </a:lnTo>
                  <a:lnTo>
                    <a:pt x="69" y="194"/>
                  </a:lnTo>
                  <a:lnTo>
                    <a:pt x="65" y="190"/>
                  </a:lnTo>
                  <a:lnTo>
                    <a:pt x="61" y="186"/>
                  </a:lnTo>
                  <a:lnTo>
                    <a:pt x="58" y="182"/>
                  </a:lnTo>
                  <a:lnTo>
                    <a:pt x="54" y="178"/>
                  </a:lnTo>
                  <a:lnTo>
                    <a:pt x="50" y="175"/>
                  </a:lnTo>
                  <a:lnTo>
                    <a:pt x="48" y="173"/>
                  </a:lnTo>
                  <a:lnTo>
                    <a:pt x="40" y="167"/>
                  </a:lnTo>
                  <a:lnTo>
                    <a:pt x="37" y="163"/>
                  </a:lnTo>
                  <a:lnTo>
                    <a:pt x="35" y="159"/>
                  </a:lnTo>
                  <a:lnTo>
                    <a:pt x="33" y="158"/>
                  </a:lnTo>
                  <a:lnTo>
                    <a:pt x="88" y="177"/>
                  </a:lnTo>
                  <a:lnTo>
                    <a:pt x="88" y="175"/>
                  </a:lnTo>
                  <a:lnTo>
                    <a:pt x="90" y="171"/>
                  </a:lnTo>
                  <a:lnTo>
                    <a:pt x="92" y="167"/>
                  </a:lnTo>
                  <a:lnTo>
                    <a:pt x="96" y="161"/>
                  </a:lnTo>
                  <a:lnTo>
                    <a:pt x="96" y="158"/>
                  </a:lnTo>
                  <a:lnTo>
                    <a:pt x="97" y="154"/>
                  </a:lnTo>
                  <a:lnTo>
                    <a:pt x="99" y="148"/>
                  </a:lnTo>
                  <a:lnTo>
                    <a:pt x="101" y="144"/>
                  </a:lnTo>
                  <a:lnTo>
                    <a:pt x="103" y="140"/>
                  </a:lnTo>
                  <a:lnTo>
                    <a:pt x="105" y="135"/>
                  </a:lnTo>
                  <a:lnTo>
                    <a:pt x="107" y="131"/>
                  </a:lnTo>
                  <a:lnTo>
                    <a:pt x="109" y="125"/>
                  </a:lnTo>
                  <a:lnTo>
                    <a:pt x="109" y="120"/>
                  </a:lnTo>
                  <a:lnTo>
                    <a:pt x="111" y="116"/>
                  </a:lnTo>
                  <a:lnTo>
                    <a:pt x="111" y="110"/>
                  </a:lnTo>
                  <a:lnTo>
                    <a:pt x="113" y="104"/>
                  </a:lnTo>
                  <a:lnTo>
                    <a:pt x="113" y="99"/>
                  </a:lnTo>
                  <a:lnTo>
                    <a:pt x="113" y="93"/>
                  </a:lnTo>
                  <a:lnTo>
                    <a:pt x="113" y="89"/>
                  </a:lnTo>
                  <a:lnTo>
                    <a:pt x="115" y="83"/>
                  </a:lnTo>
                  <a:lnTo>
                    <a:pt x="113" y="78"/>
                  </a:lnTo>
                  <a:lnTo>
                    <a:pt x="113" y="74"/>
                  </a:lnTo>
                  <a:lnTo>
                    <a:pt x="111" y="68"/>
                  </a:lnTo>
                  <a:lnTo>
                    <a:pt x="109" y="64"/>
                  </a:lnTo>
                  <a:lnTo>
                    <a:pt x="107" y="61"/>
                  </a:lnTo>
                  <a:lnTo>
                    <a:pt x="105" y="57"/>
                  </a:lnTo>
                  <a:lnTo>
                    <a:pt x="103" y="53"/>
                  </a:lnTo>
                  <a:lnTo>
                    <a:pt x="99" y="49"/>
                  </a:lnTo>
                  <a:lnTo>
                    <a:pt x="96" y="45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4" y="38"/>
                  </a:lnTo>
                  <a:lnTo>
                    <a:pt x="80" y="36"/>
                  </a:lnTo>
                  <a:lnTo>
                    <a:pt x="77" y="34"/>
                  </a:lnTo>
                  <a:lnTo>
                    <a:pt x="71" y="32"/>
                  </a:lnTo>
                  <a:lnTo>
                    <a:pt x="67" y="32"/>
                  </a:lnTo>
                  <a:lnTo>
                    <a:pt x="63" y="30"/>
                  </a:lnTo>
                  <a:lnTo>
                    <a:pt x="58" y="30"/>
                  </a:lnTo>
                  <a:lnTo>
                    <a:pt x="54" y="28"/>
                  </a:lnTo>
                  <a:lnTo>
                    <a:pt x="50" y="28"/>
                  </a:lnTo>
                  <a:lnTo>
                    <a:pt x="46" y="28"/>
                  </a:lnTo>
                  <a:lnTo>
                    <a:pt x="40" y="28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29" y="28"/>
                  </a:lnTo>
                  <a:lnTo>
                    <a:pt x="25" y="28"/>
                  </a:lnTo>
                  <a:lnTo>
                    <a:pt x="21" y="30"/>
                  </a:lnTo>
                  <a:lnTo>
                    <a:pt x="18" y="30"/>
                  </a:lnTo>
                  <a:lnTo>
                    <a:pt x="10" y="30"/>
                  </a:lnTo>
                  <a:lnTo>
                    <a:pt x="6" y="32"/>
                  </a:lnTo>
                  <a:lnTo>
                    <a:pt x="0" y="34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42" y="5"/>
                  </a:lnTo>
                  <a:lnTo>
                    <a:pt x="50" y="9"/>
                  </a:lnTo>
                  <a:lnTo>
                    <a:pt x="54" y="11"/>
                  </a:lnTo>
                  <a:lnTo>
                    <a:pt x="58" y="13"/>
                  </a:lnTo>
                  <a:lnTo>
                    <a:pt x="61" y="15"/>
                  </a:lnTo>
                  <a:lnTo>
                    <a:pt x="67" y="17"/>
                  </a:lnTo>
                  <a:lnTo>
                    <a:pt x="71" y="19"/>
                  </a:lnTo>
                  <a:lnTo>
                    <a:pt x="75" y="23"/>
                  </a:lnTo>
                  <a:lnTo>
                    <a:pt x="78" y="24"/>
                  </a:lnTo>
                  <a:lnTo>
                    <a:pt x="84" y="28"/>
                  </a:lnTo>
                  <a:lnTo>
                    <a:pt x="88" y="32"/>
                  </a:lnTo>
                  <a:lnTo>
                    <a:pt x="94" y="36"/>
                  </a:lnTo>
                  <a:lnTo>
                    <a:pt x="97" y="40"/>
                  </a:lnTo>
                  <a:lnTo>
                    <a:pt x="101" y="43"/>
                  </a:lnTo>
                  <a:lnTo>
                    <a:pt x="107" y="49"/>
                  </a:lnTo>
                  <a:lnTo>
                    <a:pt x="111" y="53"/>
                  </a:lnTo>
                  <a:lnTo>
                    <a:pt x="116" y="59"/>
                  </a:lnTo>
                  <a:lnTo>
                    <a:pt x="122" y="64"/>
                  </a:lnTo>
                  <a:lnTo>
                    <a:pt x="122" y="64"/>
                  </a:lnTo>
                  <a:close/>
                </a:path>
              </a:pathLst>
            </a:custGeom>
            <a:solidFill>
              <a:srgbClr val="FFF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4370388" y="3660775"/>
              <a:ext cx="153988" cy="66675"/>
            </a:xfrm>
            <a:custGeom>
              <a:avLst/>
              <a:gdLst>
                <a:gd name="T0" fmla="*/ 110 w 193"/>
                <a:gd name="T1" fmla="*/ 0 h 86"/>
                <a:gd name="T2" fmla="*/ 108 w 193"/>
                <a:gd name="T3" fmla="*/ 4 h 86"/>
                <a:gd name="T4" fmla="*/ 104 w 193"/>
                <a:gd name="T5" fmla="*/ 8 h 86"/>
                <a:gd name="T6" fmla="*/ 100 w 193"/>
                <a:gd name="T7" fmla="*/ 12 h 86"/>
                <a:gd name="T8" fmla="*/ 98 w 193"/>
                <a:gd name="T9" fmla="*/ 17 h 86"/>
                <a:gd name="T10" fmla="*/ 95 w 193"/>
                <a:gd name="T11" fmla="*/ 23 h 86"/>
                <a:gd name="T12" fmla="*/ 91 w 193"/>
                <a:gd name="T13" fmla="*/ 29 h 86"/>
                <a:gd name="T14" fmla="*/ 87 w 193"/>
                <a:gd name="T15" fmla="*/ 35 h 86"/>
                <a:gd name="T16" fmla="*/ 85 w 193"/>
                <a:gd name="T17" fmla="*/ 40 h 86"/>
                <a:gd name="T18" fmla="*/ 85 w 193"/>
                <a:gd name="T19" fmla="*/ 46 h 86"/>
                <a:gd name="T20" fmla="*/ 85 w 193"/>
                <a:gd name="T21" fmla="*/ 52 h 86"/>
                <a:gd name="T22" fmla="*/ 87 w 193"/>
                <a:gd name="T23" fmla="*/ 57 h 86"/>
                <a:gd name="T24" fmla="*/ 89 w 193"/>
                <a:gd name="T25" fmla="*/ 61 h 86"/>
                <a:gd name="T26" fmla="*/ 91 w 193"/>
                <a:gd name="T27" fmla="*/ 63 h 86"/>
                <a:gd name="T28" fmla="*/ 95 w 193"/>
                <a:gd name="T29" fmla="*/ 63 h 86"/>
                <a:gd name="T30" fmla="*/ 98 w 193"/>
                <a:gd name="T31" fmla="*/ 65 h 86"/>
                <a:gd name="T32" fmla="*/ 102 w 193"/>
                <a:gd name="T33" fmla="*/ 67 h 86"/>
                <a:gd name="T34" fmla="*/ 106 w 193"/>
                <a:gd name="T35" fmla="*/ 67 h 86"/>
                <a:gd name="T36" fmla="*/ 110 w 193"/>
                <a:gd name="T37" fmla="*/ 67 h 86"/>
                <a:gd name="T38" fmla="*/ 114 w 193"/>
                <a:gd name="T39" fmla="*/ 67 h 86"/>
                <a:gd name="T40" fmla="*/ 117 w 193"/>
                <a:gd name="T41" fmla="*/ 67 h 86"/>
                <a:gd name="T42" fmla="*/ 123 w 193"/>
                <a:gd name="T43" fmla="*/ 65 h 86"/>
                <a:gd name="T44" fmla="*/ 127 w 193"/>
                <a:gd name="T45" fmla="*/ 65 h 86"/>
                <a:gd name="T46" fmla="*/ 131 w 193"/>
                <a:gd name="T47" fmla="*/ 63 h 86"/>
                <a:gd name="T48" fmla="*/ 135 w 193"/>
                <a:gd name="T49" fmla="*/ 63 h 86"/>
                <a:gd name="T50" fmla="*/ 138 w 193"/>
                <a:gd name="T51" fmla="*/ 61 h 86"/>
                <a:gd name="T52" fmla="*/ 142 w 193"/>
                <a:gd name="T53" fmla="*/ 59 h 86"/>
                <a:gd name="T54" fmla="*/ 146 w 193"/>
                <a:gd name="T55" fmla="*/ 57 h 86"/>
                <a:gd name="T56" fmla="*/ 150 w 193"/>
                <a:gd name="T57" fmla="*/ 56 h 86"/>
                <a:gd name="T58" fmla="*/ 157 w 193"/>
                <a:gd name="T59" fmla="*/ 52 h 86"/>
                <a:gd name="T60" fmla="*/ 165 w 193"/>
                <a:gd name="T61" fmla="*/ 48 h 86"/>
                <a:gd name="T62" fmla="*/ 171 w 193"/>
                <a:gd name="T63" fmla="*/ 44 h 86"/>
                <a:gd name="T64" fmla="*/ 176 w 193"/>
                <a:gd name="T65" fmla="*/ 40 h 86"/>
                <a:gd name="T66" fmla="*/ 180 w 193"/>
                <a:gd name="T67" fmla="*/ 35 h 86"/>
                <a:gd name="T68" fmla="*/ 186 w 193"/>
                <a:gd name="T69" fmla="*/ 33 h 86"/>
                <a:gd name="T70" fmla="*/ 190 w 193"/>
                <a:gd name="T71" fmla="*/ 29 h 86"/>
                <a:gd name="T72" fmla="*/ 192 w 193"/>
                <a:gd name="T73" fmla="*/ 27 h 86"/>
                <a:gd name="T74" fmla="*/ 193 w 193"/>
                <a:gd name="T75" fmla="*/ 25 h 86"/>
                <a:gd name="T76" fmla="*/ 193 w 193"/>
                <a:gd name="T77" fmla="*/ 25 h 86"/>
                <a:gd name="T78" fmla="*/ 193 w 193"/>
                <a:gd name="T79" fmla="*/ 84 h 86"/>
                <a:gd name="T80" fmla="*/ 0 w 193"/>
                <a:gd name="T81" fmla="*/ 86 h 86"/>
                <a:gd name="T82" fmla="*/ 110 w 193"/>
                <a:gd name="T83" fmla="*/ 0 h 86"/>
                <a:gd name="T84" fmla="*/ 110 w 193"/>
                <a:gd name="T8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86">
                  <a:moveTo>
                    <a:pt x="110" y="0"/>
                  </a:moveTo>
                  <a:lnTo>
                    <a:pt x="108" y="4"/>
                  </a:lnTo>
                  <a:lnTo>
                    <a:pt x="104" y="8"/>
                  </a:lnTo>
                  <a:lnTo>
                    <a:pt x="100" y="12"/>
                  </a:lnTo>
                  <a:lnTo>
                    <a:pt x="98" y="17"/>
                  </a:lnTo>
                  <a:lnTo>
                    <a:pt x="95" y="23"/>
                  </a:lnTo>
                  <a:lnTo>
                    <a:pt x="91" y="29"/>
                  </a:lnTo>
                  <a:lnTo>
                    <a:pt x="87" y="35"/>
                  </a:lnTo>
                  <a:lnTo>
                    <a:pt x="85" y="40"/>
                  </a:lnTo>
                  <a:lnTo>
                    <a:pt x="85" y="46"/>
                  </a:lnTo>
                  <a:lnTo>
                    <a:pt x="85" y="52"/>
                  </a:lnTo>
                  <a:lnTo>
                    <a:pt x="87" y="57"/>
                  </a:lnTo>
                  <a:lnTo>
                    <a:pt x="89" y="61"/>
                  </a:lnTo>
                  <a:lnTo>
                    <a:pt x="91" y="63"/>
                  </a:lnTo>
                  <a:lnTo>
                    <a:pt x="95" y="63"/>
                  </a:lnTo>
                  <a:lnTo>
                    <a:pt x="98" y="65"/>
                  </a:lnTo>
                  <a:lnTo>
                    <a:pt x="102" y="67"/>
                  </a:lnTo>
                  <a:lnTo>
                    <a:pt x="106" y="67"/>
                  </a:lnTo>
                  <a:lnTo>
                    <a:pt x="110" y="67"/>
                  </a:lnTo>
                  <a:lnTo>
                    <a:pt x="114" y="67"/>
                  </a:lnTo>
                  <a:lnTo>
                    <a:pt x="117" y="67"/>
                  </a:lnTo>
                  <a:lnTo>
                    <a:pt x="123" y="65"/>
                  </a:lnTo>
                  <a:lnTo>
                    <a:pt x="127" y="65"/>
                  </a:lnTo>
                  <a:lnTo>
                    <a:pt x="131" y="63"/>
                  </a:lnTo>
                  <a:lnTo>
                    <a:pt x="135" y="63"/>
                  </a:lnTo>
                  <a:lnTo>
                    <a:pt x="138" y="61"/>
                  </a:lnTo>
                  <a:lnTo>
                    <a:pt x="142" y="59"/>
                  </a:lnTo>
                  <a:lnTo>
                    <a:pt x="146" y="57"/>
                  </a:lnTo>
                  <a:lnTo>
                    <a:pt x="150" y="56"/>
                  </a:lnTo>
                  <a:lnTo>
                    <a:pt x="157" y="52"/>
                  </a:lnTo>
                  <a:lnTo>
                    <a:pt x="165" y="48"/>
                  </a:lnTo>
                  <a:lnTo>
                    <a:pt x="171" y="44"/>
                  </a:lnTo>
                  <a:lnTo>
                    <a:pt x="176" y="40"/>
                  </a:lnTo>
                  <a:lnTo>
                    <a:pt x="180" y="35"/>
                  </a:lnTo>
                  <a:lnTo>
                    <a:pt x="186" y="33"/>
                  </a:lnTo>
                  <a:lnTo>
                    <a:pt x="190" y="29"/>
                  </a:lnTo>
                  <a:lnTo>
                    <a:pt x="192" y="27"/>
                  </a:lnTo>
                  <a:lnTo>
                    <a:pt x="193" y="25"/>
                  </a:lnTo>
                  <a:lnTo>
                    <a:pt x="193" y="25"/>
                  </a:lnTo>
                  <a:lnTo>
                    <a:pt x="193" y="84"/>
                  </a:lnTo>
                  <a:lnTo>
                    <a:pt x="0" y="86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4546600" y="3641725"/>
              <a:ext cx="34925" cy="68263"/>
            </a:xfrm>
            <a:custGeom>
              <a:avLst/>
              <a:gdLst>
                <a:gd name="T0" fmla="*/ 46 w 46"/>
                <a:gd name="T1" fmla="*/ 0 h 85"/>
                <a:gd name="T2" fmla="*/ 44 w 46"/>
                <a:gd name="T3" fmla="*/ 1 h 85"/>
                <a:gd name="T4" fmla="*/ 40 w 46"/>
                <a:gd name="T5" fmla="*/ 5 h 85"/>
                <a:gd name="T6" fmla="*/ 34 w 46"/>
                <a:gd name="T7" fmla="*/ 7 h 85"/>
                <a:gd name="T8" fmla="*/ 32 w 46"/>
                <a:gd name="T9" fmla="*/ 11 h 85"/>
                <a:gd name="T10" fmla="*/ 29 w 46"/>
                <a:gd name="T11" fmla="*/ 15 h 85"/>
                <a:gd name="T12" fmla="*/ 25 w 46"/>
                <a:gd name="T13" fmla="*/ 19 h 85"/>
                <a:gd name="T14" fmla="*/ 19 w 46"/>
                <a:gd name="T15" fmla="*/ 22 h 85"/>
                <a:gd name="T16" fmla="*/ 15 w 46"/>
                <a:gd name="T17" fmla="*/ 26 h 85"/>
                <a:gd name="T18" fmla="*/ 12 w 46"/>
                <a:gd name="T19" fmla="*/ 32 h 85"/>
                <a:gd name="T20" fmla="*/ 10 w 46"/>
                <a:gd name="T21" fmla="*/ 36 h 85"/>
                <a:gd name="T22" fmla="*/ 4 w 46"/>
                <a:gd name="T23" fmla="*/ 39 h 85"/>
                <a:gd name="T24" fmla="*/ 2 w 46"/>
                <a:gd name="T25" fmla="*/ 43 h 85"/>
                <a:gd name="T26" fmla="*/ 0 w 46"/>
                <a:gd name="T27" fmla="*/ 47 h 85"/>
                <a:gd name="T28" fmla="*/ 0 w 46"/>
                <a:gd name="T29" fmla="*/ 53 h 85"/>
                <a:gd name="T30" fmla="*/ 0 w 46"/>
                <a:gd name="T31" fmla="*/ 57 h 85"/>
                <a:gd name="T32" fmla="*/ 2 w 46"/>
                <a:gd name="T33" fmla="*/ 64 h 85"/>
                <a:gd name="T34" fmla="*/ 4 w 46"/>
                <a:gd name="T35" fmla="*/ 68 h 85"/>
                <a:gd name="T36" fmla="*/ 8 w 46"/>
                <a:gd name="T37" fmla="*/ 74 h 85"/>
                <a:gd name="T38" fmla="*/ 12 w 46"/>
                <a:gd name="T39" fmla="*/ 78 h 85"/>
                <a:gd name="T40" fmla="*/ 19 w 46"/>
                <a:gd name="T41" fmla="*/ 85 h 85"/>
                <a:gd name="T42" fmla="*/ 46 w 46"/>
                <a:gd name="T43" fmla="*/ 0 h 85"/>
                <a:gd name="T44" fmla="*/ 46 w 46"/>
                <a:gd name="T4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85">
                  <a:moveTo>
                    <a:pt x="46" y="0"/>
                  </a:moveTo>
                  <a:lnTo>
                    <a:pt x="44" y="1"/>
                  </a:lnTo>
                  <a:lnTo>
                    <a:pt x="40" y="5"/>
                  </a:lnTo>
                  <a:lnTo>
                    <a:pt x="34" y="7"/>
                  </a:lnTo>
                  <a:lnTo>
                    <a:pt x="32" y="11"/>
                  </a:lnTo>
                  <a:lnTo>
                    <a:pt x="29" y="15"/>
                  </a:lnTo>
                  <a:lnTo>
                    <a:pt x="25" y="19"/>
                  </a:lnTo>
                  <a:lnTo>
                    <a:pt x="19" y="22"/>
                  </a:lnTo>
                  <a:lnTo>
                    <a:pt x="15" y="26"/>
                  </a:lnTo>
                  <a:lnTo>
                    <a:pt x="12" y="32"/>
                  </a:lnTo>
                  <a:lnTo>
                    <a:pt x="10" y="36"/>
                  </a:lnTo>
                  <a:lnTo>
                    <a:pt x="4" y="39"/>
                  </a:lnTo>
                  <a:lnTo>
                    <a:pt x="2" y="43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8" y="74"/>
                  </a:lnTo>
                  <a:lnTo>
                    <a:pt x="12" y="78"/>
                  </a:lnTo>
                  <a:lnTo>
                    <a:pt x="19" y="8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5"/>
            <p:cNvSpPr>
              <a:spLocks/>
            </p:cNvSpPr>
            <p:nvPr/>
          </p:nvSpPr>
          <p:spPr bwMode="auto">
            <a:xfrm>
              <a:off x="4471988" y="3654425"/>
              <a:ext cx="41275" cy="25400"/>
            </a:xfrm>
            <a:custGeom>
              <a:avLst/>
              <a:gdLst>
                <a:gd name="T0" fmla="*/ 51 w 51"/>
                <a:gd name="T1" fmla="*/ 23 h 32"/>
                <a:gd name="T2" fmla="*/ 49 w 51"/>
                <a:gd name="T3" fmla="*/ 23 h 32"/>
                <a:gd name="T4" fmla="*/ 46 w 51"/>
                <a:gd name="T5" fmla="*/ 23 h 32"/>
                <a:gd name="T6" fmla="*/ 42 w 51"/>
                <a:gd name="T7" fmla="*/ 23 h 32"/>
                <a:gd name="T8" fmla="*/ 36 w 51"/>
                <a:gd name="T9" fmla="*/ 23 h 32"/>
                <a:gd name="T10" fmla="*/ 30 w 51"/>
                <a:gd name="T11" fmla="*/ 21 h 32"/>
                <a:gd name="T12" fmla="*/ 27 w 51"/>
                <a:gd name="T13" fmla="*/ 21 h 32"/>
                <a:gd name="T14" fmla="*/ 21 w 51"/>
                <a:gd name="T15" fmla="*/ 19 h 32"/>
                <a:gd name="T16" fmla="*/ 19 w 51"/>
                <a:gd name="T17" fmla="*/ 17 h 32"/>
                <a:gd name="T18" fmla="*/ 13 w 51"/>
                <a:gd name="T19" fmla="*/ 15 h 32"/>
                <a:gd name="T20" fmla="*/ 9 w 51"/>
                <a:gd name="T21" fmla="*/ 21 h 32"/>
                <a:gd name="T22" fmla="*/ 8 w 51"/>
                <a:gd name="T23" fmla="*/ 24 h 32"/>
                <a:gd name="T24" fmla="*/ 8 w 51"/>
                <a:gd name="T25" fmla="*/ 28 h 32"/>
                <a:gd name="T26" fmla="*/ 8 w 51"/>
                <a:gd name="T27" fmla="*/ 30 h 32"/>
                <a:gd name="T28" fmla="*/ 8 w 51"/>
                <a:gd name="T29" fmla="*/ 32 h 32"/>
                <a:gd name="T30" fmla="*/ 6 w 51"/>
                <a:gd name="T31" fmla="*/ 30 h 32"/>
                <a:gd name="T32" fmla="*/ 2 w 51"/>
                <a:gd name="T33" fmla="*/ 26 h 32"/>
                <a:gd name="T34" fmla="*/ 0 w 51"/>
                <a:gd name="T35" fmla="*/ 23 h 32"/>
                <a:gd name="T36" fmla="*/ 0 w 51"/>
                <a:gd name="T37" fmla="*/ 19 h 32"/>
                <a:gd name="T38" fmla="*/ 4 w 51"/>
                <a:gd name="T39" fmla="*/ 13 h 32"/>
                <a:gd name="T40" fmla="*/ 8 w 51"/>
                <a:gd name="T41" fmla="*/ 7 h 32"/>
                <a:gd name="T42" fmla="*/ 13 w 51"/>
                <a:gd name="T43" fmla="*/ 2 h 32"/>
                <a:gd name="T44" fmla="*/ 17 w 51"/>
                <a:gd name="T45" fmla="*/ 0 h 32"/>
                <a:gd name="T46" fmla="*/ 19 w 51"/>
                <a:gd name="T47" fmla="*/ 0 h 32"/>
                <a:gd name="T48" fmla="*/ 19 w 51"/>
                <a:gd name="T49" fmla="*/ 2 h 32"/>
                <a:gd name="T50" fmla="*/ 19 w 51"/>
                <a:gd name="T51" fmla="*/ 4 h 32"/>
                <a:gd name="T52" fmla="*/ 19 w 51"/>
                <a:gd name="T53" fmla="*/ 7 h 32"/>
                <a:gd name="T54" fmla="*/ 19 w 51"/>
                <a:gd name="T55" fmla="*/ 9 h 32"/>
                <a:gd name="T56" fmla="*/ 19 w 51"/>
                <a:gd name="T57" fmla="*/ 11 h 32"/>
                <a:gd name="T58" fmla="*/ 51 w 51"/>
                <a:gd name="T59" fmla="*/ 23 h 32"/>
                <a:gd name="T60" fmla="*/ 51 w 51"/>
                <a:gd name="T61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32">
                  <a:moveTo>
                    <a:pt x="51" y="23"/>
                  </a:moveTo>
                  <a:lnTo>
                    <a:pt x="49" y="23"/>
                  </a:lnTo>
                  <a:lnTo>
                    <a:pt x="46" y="23"/>
                  </a:lnTo>
                  <a:lnTo>
                    <a:pt x="42" y="23"/>
                  </a:lnTo>
                  <a:lnTo>
                    <a:pt x="36" y="23"/>
                  </a:lnTo>
                  <a:lnTo>
                    <a:pt x="30" y="21"/>
                  </a:lnTo>
                  <a:lnTo>
                    <a:pt x="27" y="21"/>
                  </a:lnTo>
                  <a:lnTo>
                    <a:pt x="21" y="19"/>
                  </a:lnTo>
                  <a:lnTo>
                    <a:pt x="19" y="17"/>
                  </a:lnTo>
                  <a:lnTo>
                    <a:pt x="13" y="15"/>
                  </a:lnTo>
                  <a:lnTo>
                    <a:pt x="9" y="21"/>
                  </a:lnTo>
                  <a:lnTo>
                    <a:pt x="8" y="24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4" y="13"/>
                  </a:lnTo>
                  <a:lnTo>
                    <a:pt x="8" y="7"/>
                  </a:lnTo>
                  <a:lnTo>
                    <a:pt x="13" y="2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51" y="23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6"/>
            <p:cNvSpPr>
              <a:spLocks/>
            </p:cNvSpPr>
            <p:nvPr/>
          </p:nvSpPr>
          <p:spPr bwMode="auto">
            <a:xfrm>
              <a:off x="4976813" y="3130550"/>
              <a:ext cx="252413" cy="330200"/>
            </a:xfrm>
            <a:custGeom>
              <a:avLst/>
              <a:gdLst>
                <a:gd name="T0" fmla="*/ 8 w 318"/>
                <a:gd name="T1" fmla="*/ 403 h 416"/>
                <a:gd name="T2" fmla="*/ 6 w 318"/>
                <a:gd name="T3" fmla="*/ 390 h 416"/>
                <a:gd name="T4" fmla="*/ 2 w 318"/>
                <a:gd name="T5" fmla="*/ 374 h 416"/>
                <a:gd name="T6" fmla="*/ 0 w 318"/>
                <a:gd name="T7" fmla="*/ 355 h 416"/>
                <a:gd name="T8" fmla="*/ 0 w 318"/>
                <a:gd name="T9" fmla="*/ 342 h 416"/>
                <a:gd name="T10" fmla="*/ 0 w 318"/>
                <a:gd name="T11" fmla="*/ 331 h 416"/>
                <a:gd name="T12" fmla="*/ 0 w 318"/>
                <a:gd name="T13" fmla="*/ 317 h 416"/>
                <a:gd name="T14" fmla="*/ 0 w 318"/>
                <a:gd name="T15" fmla="*/ 302 h 416"/>
                <a:gd name="T16" fmla="*/ 2 w 318"/>
                <a:gd name="T17" fmla="*/ 287 h 416"/>
                <a:gd name="T18" fmla="*/ 2 w 318"/>
                <a:gd name="T19" fmla="*/ 272 h 416"/>
                <a:gd name="T20" fmla="*/ 6 w 318"/>
                <a:gd name="T21" fmla="*/ 255 h 416"/>
                <a:gd name="T22" fmla="*/ 11 w 318"/>
                <a:gd name="T23" fmla="*/ 239 h 416"/>
                <a:gd name="T24" fmla="*/ 17 w 318"/>
                <a:gd name="T25" fmla="*/ 222 h 416"/>
                <a:gd name="T26" fmla="*/ 23 w 318"/>
                <a:gd name="T27" fmla="*/ 205 h 416"/>
                <a:gd name="T28" fmla="*/ 30 w 318"/>
                <a:gd name="T29" fmla="*/ 188 h 416"/>
                <a:gd name="T30" fmla="*/ 40 w 318"/>
                <a:gd name="T31" fmla="*/ 173 h 416"/>
                <a:gd name="T32" fmla="*/ 51 w 318"/>
                <a:gd name="T33" fmla="*/ 156 h 416"/>
                <a:gd name="T34" fmla="*/ 63 w 318"/>
                <a:gd name="T35" fmla="*/ 139 h 416"/>
                <a:gd name="T36" fmla="*/ 76 w 318"/>
                <a:gd name="T37" fmla="*/ 123 h 416"/>
                <a:gd name="T38" fmla="*/ 89 w 318"/>
                <a:gd name="T39" fmla="*/ 110 h 416"/>
                <a:gd name="T40" fmla="*/ 105 w 318"/>
                <a:gd name="T41" fmla="*/ 97 h 416"/>
                <a:gd name="T42" fmla="*/ 118 w 318"/>
                <a:gd name="T43" fmla="*/ 85 h 416"/>
                <a:gd name="T44" fmla="*/ 133 w 318"/>
                <a:gd name="T45" fmla="*/ 74 h 416"/>
                <a:gd name="T46" fmla="*/ 146 w 318"/>
                <a:gd name="T47" fmla="*/ 63 h 416"/>
                <a:gd name="T48" fmla="*/ 164 w 318"/>
                <a:gd name="T49" fmla="*/ 55 h 416"/>
                <a:gd name="T50" fmla="*/ 177 w 318"/>
                <a:gd name="T51" fmla="*/ 45 h 416"/>
                <a:gd name="T52" fmla="*/ 192 w 318"/>
                <a:gd name="T53" fmla="*/ 38 h 416"/>
                <a:gd name="T54" fmla="*/ 205 w 318"/>
                <a:gd name="T55" fmla="*/ 30 h 416"/>
                <a:gd name="T56" fmla="*/ 219 w 318"/>
                <a:gd name="T57" fmla="*/ 25 h 416"/>
                <a:gd name="T58" fmla="*/ 232 w 318"/>
                <a:gd name="T59" fmla="*/ 19 h 416"/>
                <a:gd name="T60" fmla="*/ 249 w 318"/>
                <a:gd name="T61" fmla="*/ 11 h 416"/>
                <a:gd name="T62" fmla="*/ 268 w 318"/>
                <a:gd name="T63" fmla="*/ 5 h 416"/>
                <a:gd name="T64" fmla="*/ 281 w 318"/>
                <a:gd name="T65" fmla="*/ 2 h 416"/>
                <a:gd name="T66" fmla="*/ 289 w 318"/>
                <a:gd name="T67" fmla="*/ 0 h 416"/>
                <a:gd name="T68" fmla="*/ 297 w 318"/>
                <a:gd name="T69" fmla="*/ 13 h 416"/>
                <a:gd name="T70" fmla="*/ 306 w 318"/>
                <a:gd name="T71" fmla="*/ 30 h 416"/>
                <a:gd name="T72" fmla="*/ 312 w 318"/>
                <a:gd name="T73" fmla="*/ 45 h 416"/>
                <a:gd name="T74" fmla="*/ 316 w 318"/>
                <a:gd name="T75" fmla="*/ 59 h 416"/>
                <a:gd name="T76" fmla="*/ 318 w 318"/>
                <a:gd name="T77" fmla="*/ 74 h 416"/>
                <a:gd name="T78" fmla="*/ 316 w 318"/>
                <a:gd name="T79" fmla="*/ 89 h 416"/>
                <a:gd name="T80" fmla="*/ 312 w 318"/>
                <a:gd name="T81" fmla="*/ 102 h 416"/>
                <a:gd name="T82" fmla="*/ 302 w 318"/>
                <a:gd name="T83" fmla="*/ 114 h 416"/>
                <a:gd name="T84" fmla="*/ 53 w 318"/>
                <a:gd name="T85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8" h="416">
                  <a:moveTo>
                    <a:pt x="9" y="409"/>
                  </a:moveTo>
                  <a:lnTo>
                    <a:pt x="9" y="407"/>
                  </a:lnTo>
                  <a:lnTo>
                    <a:pt x="8" y="403"/>
                  </a:lnTo>
                  <a:lnTo>
                    <a:pt x="6" y="399"/>
                  </a:lnTo>
                  <a:lnTo>
                    <a:pt x="6" y="395"/>
                  </a:lnTo>
                  <a:lnTo>
                    <a:pt x="6" y="390"/>
                  </a:lnTo>
                  <a:lnTo>
                    <a:pt x="4" y="386"/>
                  </a:lnTo>
                  <a:lnTo>
                    <a:pt x="2" y="380"/>
                  </a:lnTo>
                  <a:lnTo>
                    <a:pt x="2" y="374"/>
                  </a:lnTo>
                  <a:lnTo>
                    <a:pt x="0" y="367"/>
                  </a:lnTo>
                  <a:lnTo>
                    <a:pt x="0" y="359"/>
                  </a:lnTo>
                  <a:lnTo>
                    <a:pt x="0" y="355"/>
                  </a:lnTo>
                  <a:lnTo>
                    <a:pt x="0" y="352"/>
                  </a:lnTo>
                  <a:lnTo>
                    <a:pt x="0" y="348"/>
                  </a:lnTo>
                  <a:lnTo>
                    <a:pt x="0" y="342"/>
                  </a:lnTo>
                  <a:lnTo>
                    <a:pt x="0" y="338"/>
                  </a:lnTo>
                  <a:lnTo>
                    <a:pt x="0" y="335"/>
                  </a:lnTo>
                  <a:lnTo>
                    <a:pt x="0" y="331"/>
                  </a:lnTo>
                  <a:lnTo>
                    <a:pt x="0" y="327"/>
                  </a:lnTo>
                  <a:lnTo>
                    <a:pt x="0" y="321"/>
                  </a:lnTo>
                  <a:lnTo>
                    <a:pt x="0" y="317"/>
                  </a:lnTo>
                  <a:lnTo>
                    <a:pt x="0" y="312"/>
                  </a:lnTo>
                  <a:lnTo>
                    <a:pt x="0" y="308"/>
                  </a:lnTo>
                  <a:lnTo>
                    <a:pt x="0" y="302"/>
                  </a:lnTo>
                  <a:lnTo>
                    <a:pt x="0" y="296"/>
                  </a:lnTo>
                  <a:lnTo>
                    <a:pt x="0" y="293"/>
                  </a:lnTo>
                  <a:lnTo>
                    <a:pt x="2" y="287"/>
                  </a:lnTo>
                  <a:lnTo>
                    <a:pt x="2" y="281"/>
                  </a:lnTo>
                  <a:lnTo>
                    <a:pt x="2" y="277"/>
                  </a:lnTo>
                  <a:lnTo>
                    <a:pt x="2" y="272"/>
                  </a:lnTo>
                  <a:lnTo>
                    <a:pt x="4" y="266"/>
                  </a:lnTo>
                  <a:lnTo>
                    <a:pt x="6" y="260"/>
                  </a:lnTo>
                  <a:lnTo>
                    <a:pt x="6" y="255"/>
                  </a:lnTo>
                  <a:lnTo>
                    <a:pt x="8" y="251"/>
                  </a:lnTo>
                  <a:lnTo>
                    <a:pt x="9" y="245"/>
                  </a:lnTo>
                  <a:lnTo>
                    <a:pt x="11" y="239"/>
                  </a:lnTo>
                  <a:lnTo>
                    <a:pt x="11" y="234"/>
                  </a:lnTo>
                  <a:lnTo>
                    <a:pt x="15" y="228"/>
                  </a:lnTo>
                  <a:lnTo>
                    <a:pt x="17" y="222"/>
                  </a:lnTo>
                  <a:lnTo>
                    <a:pt x="17" y="217"/>
                  </a:lnTo>
                  <a:lnTo>
                    <a:pt x="19" y="211"/>
                  </a:lnTo>
                  <a:lnTo>
                    <a:pt x="23" y="205"/>
                  </a:lnTo>
                  <a:lnTo>
                    <a:pt x="25" y="201"/>
                  </a:lnTo>
                  <a:lnTo>
                    <a:pt x="27" y="194"/>
                  </a:lnTo>
                  <a:lnTo>
                    <a:pt x="30" y="188"/>
                  </a:lnTo>
                  <a:lnTo>
                    <a:pt x="34" y="184"/>
                  </a:lnTo>
                  <a:lnTo>
                    <a:pt x="36" y="179"/>
                  </a:lnTo>
                  <a:lnTo>
                    <a:pt x="40" y="173"/>
                  </a:lnTo>
                  <a:lnTo>
                    <a:pt x="44" y="167"/>
                  </a:lnTo>
                  <a:lnTo>
                    <a:pt x="48" y="161"/>
                  </a:lnTo>
                  <a:lnTo>
                    <a:pt x="51" y="156"/>
                  </a:lnTo>
                  <a:lnTo>
                    <a:pt x="55" y="150"/>
                  </a:lnTo>
                  <a:lnTo>
                    <a:pt x="59" y="144"/>
                  </a:lnTo>
                  <a:lnTo>
                    <a:pt x="63" y="139"/>
                  </a:lnTo>
                  <a:lnTo>
                    <a:pt x="67" y="135"/>
                  </a:lnTo>
                  <a:lnTo>
                    <a:pt x="70" y="129"/>
                  </a:lnTo>
                  <a:lnTo>
                    <a:pt x="76" y="123"/>
                  </a:lnTo>
                  <a:lnTo>
                    <a:pt x="80" y="120"/>
                  </a:lnTo>
                  <a:lnTo>
                    <a:pt x="86" y="114"/>
                  </a:lnTo>
                  <a:lnTo>
                    <a:pt x="89" y="110"/>
                  </a:lnTo>
                  <a:lnTo>
                    <a:pt x="95" y="104"/>
                  </a:lnTo>
                  <a:lnTo>
                    <a:pt x="99" y="101"/>
                  </a:lnTo>
                  <a:lnTo>
                    <a:pt x="105" y="97"/>
                  </a:lnTo>
                  <a:lnTo>
                    <a:pt x="108" y="93"/>
                  </a:lnTo>
                  <a:lnTo>
                    <a:pt x="114" y="89"/>
                  </a:lnTo>
                  <a:lnTo>
                    <a:pt x="118" y="85"/>
                  </a:lnTo>
                  <a:lnTo>
                    <a:pt x="124" y="82"/>
                  </a:lnTo>
                  <a:lnTo>
                    <a:pt x="127" y="78"/>
                  </a:lnTo>
                  <a:lnTo>
                    <a:pt x="133" y="74"/>
                  </a:lnTo>
                  <a:lnTo>
                    <a:pt x="137" y="70"/>
                  </a:lnTo>
                  <a:lnTo>
                    <a:pt x="143" y="66"/>
                  </a:lnTo>
                  <a:lnTo>
                    <a:pt x="146" y="63"/>
                  </a:lnTo>
                  <a:lnTo>
                    <a:pt x="152" y="61"/>
                  </a:lnTo>
                  <a:lnTo>
                    <a:pt x="158" y="57"/>
                  </a:lnTo>
                  <a:lnTo>
                    <a:pt x="164" y="55"/>
                  </a:lnTo>
                  <a:lnTo>
                    <a:pt x="167" y="51"/>
                  </a:lnTo>
                  <a:lnTo>
                    <a:pt x="173" y="49"/>
                  </a:lnTo>
                  <a:lnTo>
                    <a:pt x="177" y="45"/>
                  </a:lnTo>
                  <a:lnTo>
                    <a:pt x="183" y="44"/>
                  </a:lnTo>
                  <a:lnTo>
                    <a:pt x="186" y="40"/>
                  </a:lnTo>
                  <a:lnTo>
                    <a:pt x="192" y="38"/>
                  </a:lnTo>
                  <a:lnTo>
                    <a:pt x="196" y="36"/>
                  </a:lnTo>
                  <a:lnTo>
                    <a:pt x="202" y="34"/>
                  </a:lnTo>
                  <a:lnTo>
                    <a:pt x="205" y="30"/>
                  </a:lnTo>
                  <a:lnTo>
                    <a:pt x="211" y="28"/>
                  </a:lnTo>
                  <a:lnTo>
                    <a:pt x="215" y="26"/>
                  </a:lnTo>
                  <a:lnTo>
                    <a:pt x="219" y="25"/>
                  </a:lnTo>
                  <a:lnTo>
                    <a:pt x="222" y="23"/>
                  </a:lnTo>
                  <a:lnTo>
                    <a:pt x="228" y="21"/>
                  </a:lnTo>
                  <a:lnTo>
                    <a:pt x="232" y="19"/>
                  </a:lnTo>
                  <a:lnTo>
                    <a:pt x="236" y="17"/>
                  </a:lnTo>
                  <a:lnTo>
                    <a:pt x="241" y="15"/>
                  </a:lnTo>
                  <a:lnTo>
                    <a:pt x="249" y="11"/>
                  </a:lnTo>
                  <a:lnTo>
                    <a:pt x="257" y="9"/>
                  </a:lnTo>
                  <a:lnTo>
                    <a:pt x="262" y="7"/>
                  </a:lnTo>
                  <a:lnTo>
                    <a:pt x="268" y="5"/>
                  </a:lnTo>
                  <a:lnTo>
                    <a:pt x="274" y="4"/>
                  </a:lnTo>
                  <a:lnTo>
                    <a:pt x="278" y="2"/>
                  </a:lnTo>
                  <a:lnTo>
                    <a:pt x="281" y="2"/>
                  </a:lnTo>
                  <a:lnTo>
                    <a:pt x="287" y="0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91" y="4"/>
                  </a:lnTo>
                  <a:lnTo>
                    <a:pt x="293" y="7"/>
                  </a:lnTo>
                  <a:lnTo>
                    <a:pt x="297" y="13"/>
                  </a:lnTo>
                  <a:lnTo>
                    <a:pt x="300" y="19"/>
                  </a:lnTo>
                  <a:lnTo>
                    <a:pt x="304" y="26"/>
                  </a:lnTo>
                  <a:lnTo>
                    <a:pt x="306" y="30"/>
                  </a:lnTo>
                  <a:lnTo>
                    <a:pt x="308" y="34"/>
                  </a:lnTo>
                  <a:lnTo>
                    <a:pt x="310" y="40"/>
                  </a:lnTo>
                  <a:lnTo>
                    <a:pt x="312" y="45"/>
                  </a:lnTo>
                  <a:lnTo>
                    <a:pt x="312" y="49"/>
                  </a:lnTo>
                  <a:lnTo>
                    <a:pt x="314" y="53"/>
                  </a:lnTo>
                  <a:lnTo>
                    <a:pt x="316" y="59"/>
                  </a:lnTo>
                  <a:lnTo>
                    <a:pt x="318" y="64"/>
                  </a:lnTo>
                  <a:lnTo>
                    <a:pt x="318" y="68"/>
                  </a:lnTo>
                  <a:lnTo>
                    <a:pt x="318" y="74"/>
                  </a:lnTo>
                  <a:lnTo>
                    <a:pt x="318" y="80"/>
                  </a:lnTo>
                  <a:lnTo>
                    <a:pt x="318" y="83"/>
                  </a:lnTo>
                  <a:lnTo>
                    <a:pt x="316" y="89"/>
                  </a:lnTo>
                  <a:lnTo>
                    <a:pt x="316" y="93"/>
                  </a:lnTo>
                  <a:lnTo>
                    <a:pt x="314" y="99"/>
                  </a:lnTo>
                  <a:lnTo>
                    <a:pt x="312" y="102"/>
                  </a:lnTo>
                  <a:lnTo>
                    <a:pt x="308" y="106"/>
                  </a:lnTo>
                  <a:lnTo>
                    <a:pt x="306" y="110"/>
                  </a:lnTo>
                  <a:lnTo>
                    <a:pt x="302" y="114"/>
                  </a:lnTo>
                  <a:lnTo>
                    <a:pt x="299" y="120"/>
                  </a:lnTo>
                  <a:lnTo>
                    <a:pt x="65" y="196"/>
                  </a:lnTo>
                  <a:lnTo>
                    <a:pt x="53" y="416"/>
                  </a:lnTo>
                  <a:lnTo>
                    <a:pt x="9" y="409"/>
                  </a:lnTo>
                  <a:lnTo>
                    <a:pt x="9" y="409"/>
                  </a:lnTo>
                  <a:close/>
                </a:path>
              </a:pathLst>
            </a:custGeom>
            <a:solidFill>
              <a:srgbClr val="D48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7"/>
            <p:cNvSpPr>
              <a:spLocks/>
            </p:cNvSpPr>
            <p:nvPr/>
          </p:nvSpPr>
          <p:spPr bwMode="auto">
            <a:xfrm>
              <a:off x="4838700" y="3436938"/>
              <a:ext cx="222250" cy="292100"/>
            </a:xfrm>
            <a:custGeom>
              <a:avLst/>
              <a:gdLst>
                <a:gd name="T0" fmla="*/ 230 w 280"/>
                <a:gd name="T1" fmla="*/ 49 h 369"/>
                <a:gd name="T2" fmla="*/ 280 w 280"/>
                <a:gd name="T3" fmla="*/ 344 h 369"/>
                <a:gd name="T4" fmla="*/ 148 w 280"/>
                <a:gd name="T5" fmla="*/ 369 h 369"/>
                <a:gd name="T6" fmla="*/ 148 w 280"/>
                <a:gd name="T7" fmla="*/ 367 h 369"/>
                <a:gd name="T8" fmla="*/ 150 w 280"/>
                <a:gd name="T9" fmla="*/ 361 h 369"/>
                <a:gd name="T10" fmla="*/ 152 w 280"/>
                <a:gd name="T11" fmla="*/ 356 h 369"/>
                <a:gd name="T12" fmla="*/ 152 w 280"/>
                <a:gd name="T13" fmla="*/ 352 h 369"/>
                <a:gd name="T14" fmla="*/ 154 w 280"/>
                <a:gd name="T15" fmla="*/ 348 h 369"/>
                <a:gd name="T16" fmla="*/ 156 w 280"/>
                <a:gd name="T17" fmla="*/ 342 h 369"/>
                <a:gd name="T18" fmla="*/ 156 w 280"/>
                <a:gd name="T19" fmla="*/ 335 h 369"/>
                <a:gd name="T20" fmla="*/ 158 w 280"/>
                <a:gd name="T21" fmla="*/ 327 h 369"/>
                <a:gd name="T22" fmla="*/ 158 w 280"/>
                <a:gd name="T23" fmla="*/ 323 h 369"/>
                <a:gd name="T24" fmla="*/ 158 w 280"/>
                <a:gd name="T25" fmla="*/ 319 h 369"/>
                <a:gd name="T26" fmla="*/ 158 w 280"/>
                <a:gd name="T27" fmla="*/ 316 h 369"/>
                <a:gd name="T28" fmla="*/ 160 w 280"/>
                <a:gd name="T29" fmla="*/ 312 h 369"/>
                <a:gd name="T30" fmla="*/ 160 w 280"/>
                <a:gd name="T31" fmla="*/ 308 h 369"/>
                <a:gd name="T32" fmla="*/ 162 w 280"/>
                <a:gd name="T33" fmla="*/ 304 h 369"/>
                <a:gd name="T34" fmla="*/ 162 w 280"/>
                <a:gd name="T35" fmla="*/ 298 h 369"/>
                <a:gd name="T36" fmla="*/ 162 w 280"/>
                <a:gd name="T37" fmla="*/ 295 h 369"/>
                <a:gd name="T38" fmla="*/ 162 w 280"/>
                <a:gd name="T39" fmla="*/ 291 h 369"/>
                <a:gd name="T40" fmla="*/ 162 w 280"/>
                <a:gd name="T41" fmla="*/ 285 h 369"/>
                <a:gd name="T42" fmla="*/ 164 w 280"/>
                <a:gd name="T43" fmla="*/ 281 h 369"/>
                <a:gd name="T44" fmla="*/ 164 w 280"/>
                <a:gd name="T45" fmla="*/ 276 h 369"/>
                <a:gd name="T46" fmla="*/ 164 w 280"/>
                <a:gd name="T47" fmla="*/ 272 h 369"/>
                <a:gd name="T48" fmla="*/ 164 w 280"/>
                <a:gd name="T49" fmla="*/ 266 h 369"/>
                <a:gd name="T50" fmla="*/ 164 w 280"/>
                <a:gd name="T51" fmla="*/ 260 h 369"/>
                <a:gd name="T52" fmla="*/ 164 w 280"/>
                <a:gd name="T53" fmla="*/ 255 h 369"/>
                <a:gd name="T54" fmla="*/ 164 w 280"/>
                <a:gd name="T55" fmla="*/ 249 h 369"/>
                <a:gd name="T56" fmla="*/ 164 w 280"/>
                <a:gd name="T57" fmla="*/ 245 h 369"/>
                <a:gd name="T58" fmla="*/ 164 w 280"/>
                <a:gd name="T59" fmla="*/ 240 h 369"/>
                <a:gd name="T60" fmla="*/ 164 w 280"/>
                <a:gd name="T61" fmla="*/ 234 h 369"/>
                <a:gd name="T62" fmla="*/ 162 w 280"/>
                <a:gd name="T63" fmla="*/ 228 h 369"/>
                <a:gd name="T64" fmla="*/ 162 w 280"/>
                <a:gd name="T65" fmla="*/ 222 h 369"/>
                <a:gd name="T66" fmla="*/ 160 w 280"/>
                <a:gd name="T67" fmla="*/ 217 h 369"/>
                <a:gd name="T68" fmla="*/ 160 w 280"/>
                <a:gd name="T69" fmla="*/ 213 h 369"/>
                <a:gd name="T70" fmla="*/ 158 w 280"/>
                <a:gd name="T71" fmla="*/ 207 h 369"/>
                <a:gd name="T72" fmla="*/ 158 w 280"/>
                <a:gd name="T73" fmla="*/ 201 h 369"/>
                <a:gd name="T74" fmla="*/ 156 w 280"/>
                <a:gd name="T75" fmla="*/ 196 h 369"/>
                <a:gd name="T76" fmla="*/ 156 w 280"/>
                <a:gd name="T77" fmla="*/ 190 h 369"/>
                <a:gd name="T78" fmla="*/ 154 w 280"/>
                <a:gd name="T79" fmla="*/ 184 h 369"/>
                <a:gd name="T80" fmla="*/ 152 w 280"/>
                <a:gd name="T81" fmla="*/ 179 h 369"/>
                <a:gd name="T82" fmla="*/ 150 w 280"/>
                <a:gd name="T83" fmla="*/ 173 h 369"/>
                <a:gd name="T84" fmla="*/ 148 w 280"/>
                <a:gd name="T85" fmla="*/ 169 h 369"/>
                <a:gd name="T86" fmla="*/ 146 w 280"/>
                <a:gd name="T87" fmla="*/ 163 h 369"/>
                <a:gd name="T88" fmla="*/ 145 w 280"/>
                <a:gd name="T89" fmla="*/ 158 h 369"/>
                <a:gd name="T90" fmla="*/ 143 w 280"/>
                <a:gd name="T91" fmla="*/ 152 h 369"/>
                <a:gd name="T92" fmla="*/ 141 w 280"/>
                <a:gd name="T93" fmla="*/ 148 h 369"/>
                <a:gd name="T94" fmla="*/ 139 w 280"/>
                <a:gd name="T95" fmla="*/ 141 h 369"/>
                <a:gd name="T96" fmla="*/ 135 w 280"/>
                <a:gd name="T97" fmla="*/ 137 h 369"/>
                <a:gd name="T98" fmla="*/ 133 w 280"/>
                <a:gd name="T99" fmla="*/ 131 h 369"/>
                <a:gd name="T100" fmla="*/ 131 w 280"/>
                <a:gd name="T101" fmla="*/ 125 h 369"/>
                <a:gd name="T102" fmla="*/ 127 w 280"/>
                <a:gd name="T103" fmla="*/ 120 h 369"/>
                <a:gd name="T104" fmla="*/ 124 w 280"/>
                <a:gd name="T105" fmla="*/ 116 h 369"/>
                <a:gd name="T106" fmla="*/ 120 w 280"/>
                <a:gd name="T107" fmla="*/ 110 h 369"/>
                <a:gd name="T108" fmla="*/ 116 w 280"/>
                <a:gd name="T109" fmla="*/ 106 h 369"/>
                <a:gd name="T110" fmla="*/ 0 w 280"/>
                <a:gd name="T111" fmla="*/ 25 h 369"/>
                <a:gd name="T112" fmla="*/ 32 w 280"/>
                <a:gd name="T113" fmla="*/ 0 h 369"/>
                <a:gd name="T114" fmla="*/ 230 w 280"/>
                <a:gd name="T115" fmla="*/ 49 h 369"/>
                <a:gd name="T116" fmla="*/ 230 w 280"/>
                <a:gd name="T117" fmla="*/ 4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0" h="369">
                  <a:moveTo>
                    <a:pt x="230" y="49"/>
                  </a:moveTo>
                  <a:lnTo>
                    <a:pt x="280" y="344"/>
                  </a:lnTo>
                  <a:lnTo>
                    <a:pt x="148" y="369"/>
                  </a:lnTo>
                  <a:lnTo>
                    <a:pt x="148" y="367"/>
                  </a:lnTo>
                  <a:lnTo>
                    <a:pt x="150" y="361"/>
                  </a:lnTo>
                  <a:lnTo>
                    <a:pt x="152" y="356"/>
                  </a:lnTo>
                  <a:lnTo>
                    <a:pt x="152" y="352"/>
                  </a:lnTo>
                  <a:lnTo>
                    <a:pt x="154" y="348"/>
                  </a:lnTo>
                  <a:lnTo>
                    <a:pt x="156" y="342"/>
                  </a:lnTo>
                  <a:lnTo>
                    <a:pt x="156" y="335"/>
                  </a:lnTo>
                  <a:lnTo>
                    <a:pt x="158" y="327"/>
                  </a:lnTo>
                  <a:lnTo>
                    <a:pt x="158" y="323"/>
                  </a:lnTo>
                  <a:lnTo>
                    <a:pt x="158" y="319"/>
                  </a:lnTo>
                  <a:lnTo>
                    <a:pt x="158" y="316"/>
                  </a:lnTo>
                  <a:lnTo>
                    <a:pt x="160" y="312"/>
                  </a:lnTo>
                  <a:lnTo>
                    <a:pt x="160" y="308"/>
                  </a:lnTo>
                  <a:lnTo>
                    <a:pt x="162" y="304"/>
                  </a:lnTo>
                  <a:lnTo>
                    <a:pt x="162" y="298"/>
                  </a:lnTo>
                  <a:lnTo>
                    <a:pt x="162" y="295"/>
                  </a:lnTo>
                  <a:lnTo>
                    <a:pt x="162" y="291"/>
                  </a:lnTo>
                  <a:lnTo>
                    <a:pt x="162" y="285"/>
                  </a:lnTo>
                  <a:lnTo>
                    <a:pt x="164" y="281"/>
                  </a:lnTo>
                  <a:lnTo>
                    <a:pt x="164" y="276"/>
                  </a:lnTo>
                  <a:lnTo>
                    <a:pt x="164" y="272"/>
                  </a:lnTo>
                  <a:lnTo>
                    <a:pt x="164" y="266"/>
                  </a:lnTo>
                  <a:lnTo>
                    <a:pt x="164" y="260"/>
                  </a:lnTo>
                  <a:lnTo>
                    <a:pt x="164" y="255"/>
                  </a:lnTo>
                  <a:lnTo>
                    <a:pt x="164" y="249"/>
                  </a:lnTo>
                  <a:lnTo>
                    <a:pt x="164" y="245"/>
                  </a:lnTo>
                  <a:lnTo>
                    <a:pt x="164" y="240"/>
                  </a:lnTo>
                  <a:lnTo>
                    <a:pt x="164" y="234"/>
                  </a:lnTo>
                  <a:lnTo>
                    <a:pt x="162" y="228"/>
                  </a:lnTo>
                  <a:lnTo>
                    <a:pt x="162" y="222"/>
                  </a:lnTo>
                  <a:lnTo>
                    <a:pt x="160" y="217"/>
                  </a:lnTo>
                  <a:lnTo>
                    <a:pt x="160" y="213"/>
                  </a:lnTo>
                  <a:lnTo>
                    <a:pt x="158" y="207"/>
                  </a:lnTo>
                  <a:lnTo>
                    <a:pt x="158" y="201"/>
                  </a:lnTo>
                  <a:lnTo>
                    <a:pt x="156" y="196"/>
                  </a:lnTo>
                  <a:lnTo>
                    <a:pt x="156" y="190"/>
                  </a:lnTo>
                  <a:lnTo>
                    <a:pt x="154" y="184"/>
                  </a:lnTo>
                  <a:lnTo>
                    <a:pt x="152" y="179"/>
                  </a:lnTo>
                  <a:lnTo>
                    <a:pt x="150" y="173"/>
                  </a:lnTo>
                  <a:lnTo>
                    <a:pt x="148" y="169"/>
                  </a:lnTo>
                  <a:lnTo>
                    <a:pt x="146" y="163"/>
                  </a:lnTo>
                  <a:lnTo>
                    <a:pt x="145" y="158"/>
                  </a:lnTo>
                  <a:lnTo>
                    <a:pt x="143" y="152"/>
                  </a:lnTo>
                  <a:lnTo>
                    <a:pt x="141" y="148"/>
                  </a:lnTo>
                  <a:lnTo>
                    <a:pt x="139" y="141"/>
                  </a:lnTo>
                  <a:lnTo>
                    <a:pt x="135" y="137"/>
                  </a:lnTo>
                  <a:lnTo>
                    <a:pt x="133" y="131"/>
                  </a:lnTo>
                  <a:lnTo>
                    <a:pt x="131" y="125"/>
                  </a:lnTo>
                  <a:lnTo>
                    <a:pt x="127" y="120"/>
                  </a:lnTo>
                  <a:lnTo>
                    <a:pt x="124" y="116"/>
                  </a:lnTo>
                  <a:lnTo>
                    <a:pt x="120" y="110"/>
                  </a:lnTo>
                  <a:lnTo>
                    <a:pt x="116" y="106"/>
                  </a:lnTo>
                  <a:lnTo>
                    <a:pt x="0" y="25"/>
                  </a:lnTo>
                  <a:lnTo>
                    <a:pt x="32" y="0"/>
                  </a:lnTo>
                  <a:lnTo>
                    <a:pt x="230" y="49"/>
                  </a:lnTo>
                  <a:lnTo>
                    <a:pt x="230" y="49"/>
                  </a:lnTo>
                  <a:close/>
                </a:path>
              </a:pathLst>
            </a:custGeom>
            <a:solidFill>
              <a:srgbClr val="D9E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8"/>
            <p:cNvSpPr>
              <a:spLocks/>
            </p:cNvSpPr>
            <p:nvPr/>
          </p:nvSpPr>
          <p:spPr bwMode="auto">
            <a:xfrm>
              <a:off x="4394200" y="3781425"/>
              <a:ext cx="392113" cy="52388"/>
            </a:xfrm>
            <a:custGeom>
              <a:avLst/>
              <a:gdLst>
                <a:gd name="T0" fmla="*/ 494 w 494"/>
                <a:gd name="T1" fmla="*/ 0 h 66"/>
                <a:gd name="T2" fmla="*/ 8 w 494"/>
                <a:gd name="T3" fmla="*/ 66 h 66"/>
                <a:gd name="T4" fmla="*/ 0 w 494"/>
                <a:gd name="T5" fmla="*/ 53 h 66"/>
                <a:gd name="T6" fmla="*/ 99 w 494"/>
                <a:gd name="T7" fmla="*/ 1 h 66"/>
                <a:gd name="T8" fmla="*/ 494 w 494"/>
                <a:gd name="T9" fmla="*/ 0 h 66"/>
                <a:gd name="T10" fmla="*/ 494 w 494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" h="66">
                  <a:moveTo>
                    <a:pt x="494" y="0"/>
                  </a:moveTo>
                  <a:lnTo>
                    <a:pt x="8" y="66"/>
                  </a:lnTo>
                  <a:lnTo>
                    <a:pt x="0" y="53"/>
                  </a:lnTo>
                  <a:lnTo>
                    <a:pt x="99" y="1"/>
                  </a:lnTo>
                  <a:lnTo>
                    <a:pt x="494" y="0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D9E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9"/>
            <p:cNvSpPr>
              <a:spLocks/>
            </p:cNvSpPr>
            <p:nvPr/>
          </p:nvSpPr>
          <p:spPr bwMode="auto">
            <a:xfrm>
              <a:off x="4441825" y="3783013"/>
              <a:ext cx="112713" cy="46038"/>
            </a:xfrm>
            <a:custGeom>
              <a:avLst/>
              <a:gdLst>
                <a:gd name="T0" fmla="*/ 101 w 143"/>
                <a:gd name="T1" fmla="*/ 0 h 59"/>
                <a:gd name="T2" fmla="*/ 143 w 143"/>
                <a:gd name="T3" fmla="*/ 0 h 59"/>
                <a:gd name="T4" fmla="*/ 137 w 143"/>
                <a:gd name="T5" fmla="*/ 2 h 59"/>
                <a:gd name="T6" fmla="*/ 131 w 143"/>
                <a:gd name="T7" fmla="*/ 4 h 59"/>
                <a:gd name="T8" fmla="*/ 125 w 143"/>
                <a:gd name="T9" fmla="*/ 6 h 59"/>
                <a:gd name="T10" fmla="*/ 122 w 143"/>
                <a:gd name="T11" fmla="*/ 10 h 59"/>
                <a:gd name="T12" fmla="*/ 116 w 143"/>
                <a:gd name="T13" fmla="*/ 12 h 59"/>
                <a:gd name="T14" fmla="*/ 112 w 143"/>
                <a:gd name="T15" fmla="*/ 16 h 59"/>
                <a:gd name="T16" fmla="*/ 108 w 143"/>
                <a:gd name="T17" fmla="*/ 18 h 59"/>
                <a:gd name="T18" fmla="*/ 104 w 143"/>
                <a:gd name="T19" fmla="*/ 21 h 59"/>
                <a:gd name="T20" fmla="*/ 101 w 143"/>
                <a:gd name="T21" fmla="*/ 23 h 59"/>
                <a:gd name="T22" fmla="*/ 97 w 143"/>
                <a:gd name="T23" fmla="*/ 25 h 59"/>
                <a:gd name="T24" fmla="*/ 93 w 143"/>
                <a:gd name="T25" fmla="*/ 27 h 59"/>
                <a:gd name="T26" fmla="*/ 89 w 143"/>
                <a:gd name="T27" fmla="*/ 29 h 59"/>
                <a:gd name="T28" fmla="*/ 82 w 143"/>
                <a:gd name="T29" fmla="*/ 33 h 59"/>
                <a:gd name="T30" fmla="*/ 76 w 143"/>
                <a:gd name="T31" fmla="*/ 37 h 59"/>
                <a:gd name="T32" fmla="*/ 70 w 143"/>
                <a:gd name="T33" fmla="*/ 40 h 59"/>
                <a:gd name="T34" fmla="*/ 66 w 143"/>
                <a:gd name="T35" fmla="*/ 42 h 59"/>
                <a:gd name="T36" fmla="*/ 61 w 143"/>
                <a:gd name="T37" fmla="*/ 44 h 59"/>
                <a:gd name="T38" fmla="*/ 59 w 143"/>
                <a:gd name="T39" fmla="*/ 48 h 59"/>
                <a:gd name="T40" fmla="*/ 53 w 143"/>
                <a:gd name="T41" fmla="*/ 50 h 59"/>
                <a:gd name="T42" fmla="*/ 53 w 143"/>
                <a:gd name="T43" fmla="*/ 52 h 59"/>
                <a:gd name="T44" fmla="*/ 0 w 143"/>
                <a:gd name="T45" fmla="*/ 59 h 59"/>
                <a:gd name="T46" fmla="*/ 2 w 143"/>
                <a:gd name="T47" fmla="*/ 57 h 59"/>
                <a:gd name="T48" fmla="*/ 7 w 143"/>
                <a:gd name="T49" fmla="*/ 56 h 59"/>
                <a:gd name="T50" fmla="*/ 11 w 143"/>
                <a:gd name="T51" fmla="*/ 52 h 59"/>
                <a:gd name="T52" fmla="*/ 15 w 143"/>
                <a:gd name="T53" fmla="*/ 50 h 59"/>
                <a:gd name="T54" fmla="*/ 21 w 143"/>
                <a:gd name="T55" fmla="*/ 46 h 59"/>
                <a:gd name="T56" fmla="*/ 28 w 143"/>
                <a:gd name="T57" fmla="*/ 42 h 59"/>
                <a:gd name="T58" fmla="*/ 34 w 143"/>
                <a:gd name="T59" fmla="*/ 38 h 59"/>
                <a:gd name="T60" fmla="*/ 42 w 143"/>
                <a:gd name="T61" fmla="*/ 33 h 59"/>
                <a:gd name="T62" fmla="*/ 46 w 143"/>
                <a:gd name="T63" fmla="*/ 31 h 59"/>
                <a:gd name="T64" fmla="*/ 49 w 143"/>
                <a:gd name="T65" fmla="*/ 29 h 59"/>
                <a:gd name="T66" fmla="*/ 53 w 143"/>
                <a:gd name="T67" fmla="*/ 25 h 59"/>
                <a:gd name="T68" fmla="*/ 59 w 143"/>
                <a:gd name="T69" fmla="*/ 23 h 59"/>
                <a:gd name="T70" fmla="*/ 63 w 143"/>
                <a:gd name="T71" fmla="*/ 19 h 59"/>
                <a:gd name="T72" fmla="*/ 66 w 143"/>
                <a:gd name="T73" fmla="*/ 18 h 59"/>
                <a:gd name="T74" fmla="*/ 72 w 143"/>
                <a:gd name="T75" fmla="*/ 14 h 59"/>
                <a:gd name="T76" fmla="*/ 78 w 143"/>
                <a:gd name="T77" fmla="*/ 12 h 59"/>
                <a:gd name="T78" fmla="*/ 84 w 143"/>
                <a:gd name="T79" fmla="*/ 8 h 59"/>
                <a:gd name="T80" fmla="*/ 87 w 143"/>
                <a:gd name="T81" fmla="*/ 6 h 59"/>
                <a:gd name="T82" fmla="*/ 93 w 143"/>
                <a:gd name="T83" fmla="*/ 2 h 59"/>
                <a:gd name="T84" fmla="*/ 101 w 143"/>
                <a:gd name="T85" fmla="*/ 0 h 59"/>
                <a:gd name="T86" fmla="*/ 101 w 143"/>
                <a:gd name="T8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3" h="59">
                  <a:moveTo>
                    <a:pt x="101" y="0"/>
                  </a:moveTo>
                  <a:lnTo>
                    <a:pt x="143" y="0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5" y="6"/>
                  </a:lnTo>
                  <a:lnTo>
                    <a:pt x="122" y="10"/>
                  </a:lnTo>
                  <a:lnTo>
                    <a:pt x="116" y="12"/>
                  </a:lnTo>
                  <a:lnTo>
                    <a:pt x="112" y="16"/>
                  </a:lnTo>
                  <a:lnTo>
                    <a:pt x="108" y="18"/>
                  </a:lnTo>
                  <a:lnTo>
                    <a:pt x="104" y="21"/>
                  </a:lnTo>
                  <a:lnTo>
                    <a:pt x="101" y="23"/>
                  </a:lnTo>
                  <a:lnTo>
                    <a:pt x="97" y="25"/>
                  </a:lnTo>
                  <a:lnTo>
                    <a:pt x="93" y="27"/>
                  </a:lnTo>
                  <a:lnTo>
                    <a:pt x="89" y="29"/>
                  </a:lnTo>
                  <a:lnTo>
                    <a:pt x="82" y="33"/>
                  </a:lnTo>
                  <a:lnTo>
                    <a:pt x="76" y="37"/>
                  </a:lnTo>
                  <a:lnTo>
                    <a:pt x="70" y="40"/>
                  </a:lnTo>
                  <a:lnTo>
                    <a:pt x="66" y="42"/>
                  </a:lnTo>
                  <a:lnTo>
                    <a:pt x="61" y="44"/>
                  </a:lnTo>
                  <a:lnTo>
                    <a:pt x="59" y="48"/>
                  </a:lnTo>
                  <a:lnTo>
                    <a:pt x="53" y="50"/>
                  </a:lnTo>
                  <a:lnTo>
                    <a:pt x="53" y="52"/>
                  </a:lnTo>
                  <a:lnTo>
                    <a:pt x="0" y="59"/>
                  </a:lnTo>
                  <a:lnTo>
                    <a:pt x="2" y="57"/>
                  </a:lnTo>
                  <a:lnTo>
                    <a:pt x="7" y="56"/>
                  </a:lnTo>
                  <a:lnTo>
                    <a:pt x="11" y="52"/>
                  </a:lnTo>
                  <a:lnTo>
                    <a:pt x="15" y="50"/>
                  </a:lnTo>
                  <a:lnTo>
                    <a:pt x="21" y="46"/>
                  </a:lnTo>
                  <a:lnTo>
                    <a:pt x="28" y="42"/>
                  </a:lnTo>
                  <a:lnTo>
                    <a:pt x="34" y="38"/>
                  </a:lnTo>
                  <a:lnTo>
                    <a:pt x="42" y="33"/>
                  </a:lnTo>
                  <a:lnTo>
                    <a:pt x="46" y="31"/>
                  </a:lnTo>
                  <a:lnTo>
                    <a:pt x="49" y="29"/>
                  </a:lnTo>
                  <a:lnTo>
                    <a:pt x="53" y="25"/>
                  </a:lnTo>
                  <a:lnTo>
                    <a:pt x="59" y="23"/>
                  </a:lnTo>
                  <a:lnTo>
                    <a:pt x="63" y="19"/>
                  </a:lnTo>
                  <a:lnTo>
                    <a:pt x="66" y="18"/>
                  </a:lnTo>
                  <a:lnTo>
                    <a:pt x="72" y="14"/>
                  </a:lnTo>
                  <a:lnTo>
                    <a:pt x="78" y="12"/>
                  </a:lnTo>
                  <a:lnTo>
                    <a:pt x="84" y="8"/>
                  </a:lnTo>
                  <a:lnTo>
                    <a:pt x="87" y="6"/>
                  </a:lnTo>
                  <a:lnTo>
                    <a:pt x="93" y="2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0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>
              <a:off x="4506913" y="3783013"/>
              <a:ext cx="169863" cy="36513"/>
            </a:xfrm>
            <a:custGeom>
              <a:avLst/>
              <a:gdLst>
                <a:gd name="T0" fmla="*/ 87 w 215"/>
                <a:gd name="T1" fmla="*/ 0 h 46"/>
                <a:gd name="T2" fmla="*/ 215 w 215"/>
                <a:gd name="T3" fmla="*/ 0 h 46"/>
                <a:gd name="T4" fmla="*/ 207 w 215"/>
                <a:gd name="T5" fmla="*/ 2 h 46"/>
                <a:gd name="T6" fmla="*/ 199 w 215"/>
                <a:gd name="T7" fmla="*/ 4 h 46"/>
                <a:gd name="T8" fmla="*/ 194 w 215"/>
                <a:gd name="T9" fmla="*/ 6 h 46"/>
                <a:gd name="T10" fmla="*/ 188 w 215"/>
                <a:gd name="T11" fmla="*/ 10 h 46"/>
                <a:gd name="T12" fmla="*/ 182 w 215"/>
                <a:gd name="T13" fmla="*/ 10 h 46"/>
                <a:gd name="T14" fmla="*/ 178 w 215"/>
                <a:gd name="T15" fmla="*/ 12 h 46"/>
                <a:gd name="T16" fmla="*/ 173 w 215"/>
                <a:gd name="T17" fmla="*/ 14 h 46"/>
                <a:gd name="T18" fmla="*/ 169 w 215"/>
                <a:gd name="T19" fmla="*/ 18 h 46"/>
                <a:gd name="T20" fmla="*/ 165 w 215"/>
                <a:gd name="T21" fmla="*/ 18 h 46"/>
                <a:gd name="T22" fmla="*/ 161 w 215"/>
                <a:gd name="T23" fmla="*/ 19 h 46"/>
                <a:gd name="T24" fmla="*/ 159 w 215"/>
                <a:gd name="T25" fmla="*/ 19 h 46"/>
                <a:gd name="T26" fmla="*/ 157 w 215"/>
                <a:gd name="T27" fmla="*/ 21 h 46"/>
                <a:gd name="T28" fmla="*/ 154 w 215"/>
                <a:gd name="T29" fmla="*/ 21 h 46"/>
                <a:gd name="T30" fmla="*/ 154 w 215"/>
                <a:gd name="T31" fmla="*/ 23 h 46"/>
                <a:gd name="T32" fmla="*/ 0 w 215"/>
                <a:gd name="T33" fmla="*/ 46 h 46"/>
                <a:gd name="T34" fmla="*/ 2 w 215"/>
                <a:gd name="T35" fmla="*/ 44 h 46"/>
                <a:gd name="T36" fmla="*/ 5 w 215"/>
                <a:gd name="T37" fmla="*/ 42 h 46"/>
                <a:gd name="T38" fmla="*/ 9 w 215"/>
                <a:gd name="T39" fmla="*/ 40 h 46"/>
                <a:gd name="T40" fmla="*/ 13 w 215"/>
                <a:gd name="T41" fmla="*/ 38 h 46"/>
                <a:gd name="T42" fmla="*/ 19 w 215"/>
                <a:gd name="T43" fmla="*/ 35 h 46"/>
                <a:gd name="T44" fmla="*/ 24 w 215"/>
                <a:gd name="T45" fmla="*/ 33 h 46"/>
                <a:gd name="T46" fmla="*/ 30 w 215"/>
                <a:gd name="T47" fmla="*/ 29 h 46"/>
                <a:gd name="T48" fmla="*/ 36 w 215"/>
                <a:gd name="T49" fmla="*/ 27 h 46"/>
                <a:gd name="T50" fmla="*/ 40 w 215"/>
                <a:gd name="T51" fmla="*/ 23 h 46"/>
                <a:gd name="T52" fmla="*/ 43 w 215"/>
                <a:gd name="T53" fmla="*/ 21 h 46"/>
                <a:gd name="T54" fmla="*/ 47 w 215"/>
                <a:gd name="T55" fmla="*/ 19 h 46"/>
                <a:gd name="T56" fmla="*/ 51 w 215"/>
                <a:gd name="T57" fmla="*/ 19 h 46"/>
                <a:gd name="T58" fmla="*/ 55 w 215"/>
                <a:gd name="T59" fmla="*/ 16 h 46"/>
                <a:gd name="T60" fmla="*/ 59 w 215"/>
                <a:gd name="T61" fmla="*/ 14 h 46"/>
                <a:gd name="T62" fmla="*/ 62 w 215"/>
                <a:gd name="T63" fmla="*/ 12 h 46"/>
                <a:gd name="T64" fmla="*/ 68 w 215"/>
                <a:gd name="T65" fmla="*/ 10 h 46"/>
                <a:gd name="T66" fmla="*/ 72 w 215"/>
                <a:gd name="T67" fmla="*/ 6 h 46"/>
                <a:gd name="T68" fmla="*/ 78 w 215"/>
                <a:gd name="T69" fmla="*/ 4 h 46"/>
                <a:gd name="T70" fmla="*/ 81 w 215"/>
                <a:gd name="T71" fmla="*/ 2 h 46"/>
                <a:gd name="T72" fmla="*/ 87 w 215"/>
                <a:gd name="T73" fmla="*/ 0 h 46"/>
                <a:gd name="T74" fmla="*/ 87 w 215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" h="46">
                  <a:moveTo>
                    <a:pt x="87" y="0"/>
                  </a:moveTo>
                  <a:lnTo>
                    <a:pt x="215" y="0"/>
                  </a:lnTo>
                  <a:lnTo>
                    <a:pt x="207" y="2"/>
                  </a:lnTo>
                  <a:lnTo>
                    <a:pt x="199" y="4"/>
                  </a:lnTo>
                  <a:lnTo>
                    <a:pt x="194" y="6"/>
                  </a:lnTo>
                  <a:lnTo>
                    <a:pt x="188" y="10"/>
                  </a:lnTo>
                  <a:lnTo>
                    <a:pt x="182" y="10"/>
                  </a:lnTo>
                  <a:lnTo>
                    <a:pt x="178" y="12"/>
                  </a:lnTo>
                  <a:lnTo>
                    <a:pt x="173" y="14"/>
                  </a:lnTo>
                  <a:lnTo>
                    <a:pt x="169" y="18"/>
                  </a:lnTo>
                  <a:lnTo>
                    <a:pt x="165" y="18"/>
                  </a:lnTo>
                  <a:lnTo>
                    <a:pt x="161" y="19"/>
                  </a:lnTo>
                  <a:lnTo>
                    <a:pt x="159" y="19"/>
                  </a:lnTo>
                  <a:lnTo>
                    <a:pt x="157" y="21"/>
                  </a:lnTo>
                  <a:lnTo>
                    <a:pt x="154" y="21"/>
                  </a:lnTo>
                  <a:lnTo>
                    <a:pt x="154" y="23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9" y="40"/>
                  </a:lnTo>
                  <a:lnTo>
                    <a:pt x="13" y="38"/>
                  </a:lnTo>
                  <a:lnTo>
                    <a:pt x="19" y="35"/>
                  </a:lnTo>
                  <a:lnTo>
                    <a:pt x="24" y="33"/>
                  </a:lnTo>
                  <a:lnTo>
                    <a:pt x="30" y="29"/>
                  </a:lnTo>
                  <a:lnTo>
                    <a:pt x="36" y="27"/>
                  </a:lnTo>
                  <a:lnTo>
                    <a:pt x="40" y="23"/>
                  </a:lnTo>
                  <a:lnTo>
                    <a:pt x="43" y="21"/>
                  </a:lnTo>
                  <a:lnTo>
                    <a:pt x="47" y="19"/>
                  </a:lnTo>
                  <a:lnTo>
                    <a:pt x="51" y="19"/>
                  </a:lnTo>
                  <a:lnTo>
                    <a:pt x="55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8" y="10"/>
                  </a:lnTo>
                  <a:lnTo>
                    <a:pt x="72" y="6"/>
                  </a:lnTo>
                  <a:lnTo>
                    <a:pt x="78" y="4"/>
                  </a:lnTo>
                  <a:lnTo>
                    <a:pt x="81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0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31"/>
            <p:cNvSpPr>
              <a:spLocks/>
            </p:cNvSpPr>
            <p:nvPr/>
          </p:nvSpPr>
          <p:spPr bwMode="auto">
            <a:xfrm>
              <a:off x="4937125" y="3476625"/>
              <a:ext cx="111125" cy="190500"/>
            </a:xfrm>
            <a:custGeom>
              <a:avLst/>
              <a:gdLst>
                <a:gd name="T0" fmla="*/ 106 w 140"/>
                <a:gd name="T1" fmla="*/ 0 h 242"/>
                <a:gd name="T2" fmla="*/ 140 w 140"/>
                <a:gd name="T3" fmla="*/ 217 h 242"/>
                <a:gd name="T4" fmla="*/ 40 w 140"/>
                <a:gd name="T5" fmla="*/ 242 h 242"/>
                <a:gd name="T6" fmla="*/ 40 w 140"/>
                <a:gd name="T7" fmla="*/ 236 h 242"/>
                <a:gd name="T8" fmla="*/ 40 w 140"/>
                <a:gd name="T9" fmla="*/ 230 h 242"/>
                <a:gd name="T10" fmla="*/ 40 w 140"/>
                <a:gd name="T11" fmla="*/ 225 h 242"/>
                <a:gd name="T12" fmla="*/ 40 w 140"/>
                <a:gd name="T13" fmla="*/ 217 h 242"/>
                <a:gd name="T14" fmla="*/ 40 w 140"/>
                <a:gd name="T15" fmla="*/ 210 h 242"/>
                <a:gd name="T16" fmla="*/ 40 w 140"/>
                <a:gd name="T17" fmla="*/ 204 h 242"/>
                <a:gd name="T18" fmla="*/ 40 w 140"/>
                <a:gd name="T19" fmla="*/ 196 h 242"/>
                <a:gd name="T20" fmla="*/ 40 w 140"/>
                <a:gd name="T21" fmla="*/ 189 h 242"/>
                <a:gd name="T22" fmla="*/ 40 w 140"/>
                <a:gd name="T23" fmla="*/ 185 h 242"/>
                <a:gd name="T24" fmla="*/ 38 w 140"/>
                <a:gd name="T25" fmla="*/ 181 h 242"/>
                <a:gd name="T26" fmla="*/ 38 w 140"/>
                <a:gd name="T27" fmla="*/ 177 h 242"/>
                <a:gd name="T28" fmla="*/ 38 w 140"/>
                <a:gd name="T29" fmla="*/ 173 h 242"/>
                <a:gd name="T30" fmla="*/ 38 w 140"/>
                <a:gd name="T31" fmla="*/ 170 h 242"/>
                <a:gd name="T32" fmla="*/ 36 w 140"/>
                <a:gd name="T33" fmla="*/ 164 h 242"/>
                <a:gd name="T34" fmla="*/ 36 w 140"/>
                <a:gd name="T35" fmla="*/ 160 h 242"/>
                <a:gd name="T36" fmla="*/ 36 w 140"/>
                <a:gd name="T37" fmla="*/ 158 h 242"/>
                <a:gd name="T38" fmla="*/ 34 w 140"/>
                <a:gd name="T39" fmla="*/ 152 h 242"/>
                <a:gd name="T40" fmla="*/ 34 w 140"/>
                <a:gd name="T41" fmla="*/ 149 h 242"/>
                <a:gd name="T42" fmla="*/ 32 w 140"/>
                <a:gd name="T43" fmla="*/ 145 h 242"/>
                <a:gd name="T44" fmla="*/ 32 w 140"/>
                <a:gd name="T45" fmla="*/ 141 h 242"/>
                <a:gd name="T46" fmla="*/ 30 w 140"/>
                <a:gd name="T47" fmla="*/ 135 h 242"/>
                <a:gd name="T48" fmla="*/ 30 w 140"/>
                <a:gd name="T49" fmla="*/ 132 h 242"/>
                <a:gd name="T50" fmla="*/ 28 w 140"/>
                <a:gd name="T51" fmla="*/ 128 h 242"/>
                <a:gd name="T52" fmla="*/ 28 w 140"/>
                <a:gd name="T53" fmla="*/ 124 h 242"/>
                <a:gd name="T54" fmla="*/ 108 w 140"/>
                <a:gd name="T55" fmla="*/ 80 h 242"/>
                <a:gd name="T56" fmla="*/ 100 w 140"/>
                <a:gd name="T57" fmla="*/ 46 h 242"/>
                <a:gd name="T58" fmla="*/ 17 w 140"/>
                <a:gd name="T59" fmla="*/ 95 h 242"/>
                <a:gd name="T60" fmla="*/ 13 w 140"/>
                <a:gd name="T61" fmla="*/ 92 h 242"/>
                <a:gd name="T62" fmla="*/ 11 w 140"/>
                <a:gd name="T63" fmla="*/ 88 h 242"/>
                <a:gd name="T64" fmla="*/ 9 w 140"/>
                <a:gd name="T65" fmla="*/ 84 h 242"/>
                <a:gd name="T66" fmla="*/ 9 w 140"/>
                <a:gd name="T67" fmla="*/ 80 h 242"/>
                <a:gd name="T68" fmla="*/ 3 w 140"/>
                <a:gd name="T69" fmla="*/ 73 h 242"/>
                <a:gd name="T70" fmla="*/ 0 w 140"/>
                <a:gd name="T71" fmla="*/ 67 h 242"/>
                <a:gd name="T72" fmla="*/ 106 w 140"/>
                <a:gd name="T73" fmla="*/ 0 h 242"/>
                <a:gd name="T74" fmla="*/ 106 w 140"/>
                <a:gd name="T7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242">
                  <a:moveTo>
                    <a:pt x="106" y="0"/>
                  </a:moveTo>
                  <a:lnTo>
                    <a:pt x="140" y="217"/>
                  </a:lnTo>
                  <a:lnTo>
                    <a:pt x="40" y="242"/>
                  </a:lnTo>
                  <a:lnTo>
                    <a:pt x="40" y="236"/>
                  </a:lnTo>
                  <a:lnTo>
                    <a:pt x="40" y="230"/>
                  </a:lnTo>
                  <a:lnTo>
                    <a:pt x="40" y="225"/>
                  </a:lnTo>
                  <a:lnTo>
                    <a:pt x="40" y="217"/>
                  </a:lnTo>
                  <a:lnTo>
                    <a:pt x="40" y="210"/>
                  </a:lnTo>
                  <a:lnTo>
                    <a:pt x="40" y="204"/>
                  </a:lnTo>
                  <a:lnTo>
                    <a:pt x="40" y="196"/>
                  </a:lnTo>
                  <a:lnTo>
                    <a:pt x="40" y="189"/>
                  </a:lnTo>
                  <a:lnTo>
                    <a:pt x="40" y="185"/>
                  </a:lnTo>
                  <a:lnTo>
                    <a:pt x="38" y="181"/>
                  </a:lnTo>
                  <a:lnTo>
                    <a:pt x="38" y="177"/>
                  </a:lnTo>
                  <a:lnTo>
                    <a:pt x="38" y="173"/>
                  </a:lnTo>
                  <a:lnTo>
                    <a:pt x="38" y="170"/>
                  </a:lnTo>
                  <a:lnTo>
                    <a:pt x="36" y="164"/>
                  </a:lnTo>
                  <a:lnTo>
                    <a:pt x="36" y="160"/>
                  </a:lnTo>
                  <a:lnTo>
                    <a:pt x="36" y="158"/>
                  </a:lnTo>
                  <a:lnTo>
                    <a:pt x="34" y="152"/>
                  </a:lnTo>
                  <a:lnTo>
                    <a:pt x="34" y="149"/>
                  </a:lnTo>
                  <a:lnTo>
                    <a:pt x="32" y="145"/>
                  </a:lnTo>
                  <a:lnTo>
                    <a:pt x="32" y="141"/>
                  </a:lnTo>
                  <a:lnTo>
                    <a:pt x="30" y="135"/>
                  </a:lnTo>
                  <a:lnTo>
                    <a:pt x="30" y="132"/>
                  </a:lnTo>
                  <a:lnTo>
                    <a:pt x="28" y="128"/>
                  </a:lnTo>
                  <a:lnTo>
                    <a:pt x="28" y="124"/>
                  </a:lnTo>
                  <a:lnTo>
                    <a:pt x="108" y="80"/>
                  </a:lnTo>
                  <a:lnTo>
                    <a:pt x="100" y="46"/>
                  </a:lnTo>
                  <a:lnTo>
                    <a:pt x="17" y="95"/>
                  </a:lnTo>
                  <a:lnTo>
                    <a:pt x="13" y="92"/>
                  </a:lnTo>
                  <a:lnTo>
                    <a:pt x="11" y="88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3" y="73"/>
                  </a:lnTo>
                  <a:lnTo>
                    <a:pt x="0" y="67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0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32"/>
            <p:cNvSpPr>
              <a:spLocks/>
            </p:cNvSpPr>
            <p:nvPr/>
          </p:nvSpPr>
          <p:spPr bwMode="auto">
            <a:xfrm>
              <a:off x="4984750" y="3143250"/>
              <a:ext cx="223838" cy="300038"/>
            </a:xfrm>
            <a:custGeom>
              <a:avLst/>
              <a:gdLst>
                <a:gd name="T0" fmla="*/ 282 w 282"/>
                <a:gd name="T1" fmla="*/ 51 h 376"/>
                <a:gd name="T2" fmla="*/ 21 w 282"/>
                <a:gd name="T3" fmla="*/ 376 h 376"/>
                <a:gd name="T4" fmla="*/ 8 w 282"/>
                <a:gd name="T5" fmla="*/ 367 h 376"/>
                <a:gd name="T6" fmla="*/ 6 w 282"/>
                <a:gd name="T7" fmla="*/ 359 h 376"/>
                <a:gd name="T8" fmla="*/ 4 w 282"/>
                <a:gd name="T9" fmla="*/ 348 h 376"/>
                <a:gd name="T10" fmla="*/ 2 w 282"/>
                <a:gd name="T11" fmla="*/ 337 h 376"/>
                <a:gd name="T12" fmla="*/ 2 w 282"/>
                <a:gd name="T13" fmla="*/ 329 h 376"/>
                <a:gd name="T14" fmla="*/ 2 w 282"/>
                <a:gd name="T15" fmla="*/ 319 h 376"/>
                <a:gd name="T16" fmla="*/ 0 w 282"/>
                <a:gd name="T17" fmla="*/ 308 h 376"/>
                <a:gd name="T18" fmla="*/ 0 w 282"/>
                <a:gd name="T19" fmla="*/ 295 h 376"/>
                <a:gd name="T20" fmla="*/ 2 w 282"/>
                <a:gd name="T21" fmla="*/ 283 h 376"/>
                <a:gd name="T22" fmla="*/ 2 w 282"/>
                <a:gd name="T23" fmla="*/ 272 h 376"/>
                <a:gd name="T24" fmla="*/ 4 w 282"/>
                <a:gd name="T25" fmla="*/ 257 h 376"/>
                <a:gd name="T26" fmla="*/ 6 w 282"/>
                <a:gd name="T27" fmla="*/ 243 h 376"/>
                <a:gd name="T28" fmla="*/ 10 w 282"/>
                <a:gd name="T29" fmla="*/ 230 h 376"/>
                <a:gd name="T30" fmla="*/ 14 w 282"/>
                <a:gd name="T31" fmla="*/ 215 h 376"/>
                <a:gd name="T32" fmla="*/ 19 w 282"/>
                <a:gd name="T33" fmla="*/ 200 h 376"/>
                <a:gd name="T34" fmla="*/ 25 w 282"/>
                <a:gd name="T35" fmla="*/ 184 h 376"/>
                <a:gd name="T36" fmla="*/ 31 w 282"/>
                <a:gd name="T37" fmla="*/ 169 h 376"/>
                <a:gd name="T38" fmla="*/ 40 w 282"/>
                <a:gd name="T39" fmla="*/ 154 h 376"/>
                <a:gd name="T40" fmla="*/ 50 w 282"/>
                <a:gd name="T41" fmla="*/ 139 h 376"/>
                <a:gd name="T42" fmla="*/ 59 w 282"/>
                <a:gd name="T43" fmla="*/ 124 h 376"/>
                <a:gd name="T44" fmla="*/ 73 w 282"/>
                <a:gd name="T45" fmla="*/ 110 h 376"/>
                <a:gd name="T46" fmla="*/ 86 w 282"/>
                <a:gd name="T47" fmla="*/ 95 h 376"/>
                <a:gd name="T48" fmla="*/ 101 w 282"/>
                <a:gd name="T49" fmla="*/ 82 h 376"/>
                <a:gd name="T50" fmla="*/ 118 w 282"/>
                <a:gd name="T51" fmla="*/ 66 h 376"/>
                <a:gd name="T52" fmla="*/ 137 w 282"/>
                <a:gd name="T53" fmla="*/ 55 h 376"/>
                <a:gd name="T54" fmla="*/ 158 w 282"/>
                <a:gd name="T55" fmla="*/ 44 h 376"/>
                <a:gd name="T56" fmla="*/ 181 w 282"/>
                <a:gd name="T57" fmla="*/ 30 h 376"/>
                <a:gd name="T58" fmla="*/ 204 w 282"/>
                <a:gd name="T59" fmla="*/ 19 h 376"/>
                <a:gd name="T60" fmla="*/ 231 w 282"/>
                <a:gd name="T61" fmla="*/ 9 h 376"/>
                <a:gd name="T62" fmla="*/ 267 w 282"/>
                <a:gd name="T6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2" h="376">
                  <a:moveTo>
                    <a:pt x="267" y="0"/>
                  </a:moveTo>
                  <a:lnTo>
                    <a:pt x="282" y="51"/>
                  </a:lnTo>
                  <a:lnTo>
                    <a:pt x="46" y="162"/>
                  </a:lnTo>
                  <a:lnTo>
                    <a:pt x="21" y="376"/>
                  </a:lnTo>
                  <a:lnTo>
                    <a:pt x="8" y="367"/>
                  </a:lnTo>
                  <a:lnTo>
                    <a:pt x="8" y="367"/>
                  </a:lnTo>
                  <a:lnTo>
                    <a:pt x="8" y="363"/>
                  </a:lnTo>
                  <a:lnTo>
                    <a:pt x="6" y="359"/>
                  </a:lnTo>
                  <a:lnTo>
                    <a:pt x="6" y="356"/>
                  </a:lnTo>
                  <a:lnTo>
                    <a:pt x="4" y="348"/>
                  </a:lnTo>
                  <a:lnTo>
                    <a:pt x="4" y="342"/>
                  </a:lnTo>
                  <a:lnTo>
                    <a:pt x="2" y="337"/>
                  </a:lnTo>
                  <a:lnTo>
                    <a:pt x="2" y="333"/>
                  </a:lnTo>
                  <a:lnTo>
                    <a:pt x="2" y="329"/>
                  </a:lnTo>
                  <a:lnTo>
                    <a:pt x="2" y="323"/>
                  </a:lnTo>
                  <a:lnTo>
                    <a:pt x="2" y="319"/>
                  </a:lnTo>
                  <a:lnTo>
                    <a:pt x="2" y="314"/>
                  </a:lnTo>
                  <a:lnTo>
                    <a:pt x="0" y="308"/>
                  </a:lnTo>
                  <a:lnTo>
                    <a:pt x="0" y="302"/>
                  </a:lnTo>
                  <a:lnTo>
                    <a:pt x="0" y="295"/>
                  </a:lnTo>
                  <a:lnTo>
                    <a:pt x="0" y="289"/>
                  </a:lnTo>
                  <a:lnTo>
                    <a:pt x="2" y="283"/>
                  </a:lnTo>
                  <a:lnTo>
                    <a:pt x="2" y="278"/>
                  </a:lnTo>
                  <a:lnTo>
                    <a:pt x="2" y="272"/>
                  </a:lnTo>
                  <a:lnTo>
                    <a:pt x="2" y="264"/>
                  </a:lnTo>
                  <a:lnTo>
                    <a:pt x="4" y="257"/>
                  </a:lnTo>
                  <a:lnTo>
                    <a:pt x="6" y="251"/>
                  </a:lnTo>
                  <a:lnTo>
                    <a:pt x="6" y="243"/>
                  </a:lnTo>
                  <a:lnTo>
                    <a:pt x="8" y="236"/>
                  </a:lnTo>
                  <a:lnTo>
                    <a:pt x="10" y="230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07"/>
                  </a:lnTo>
                  <a:lnTo>
                    <a:pt x="19" y="200"/>
                  </a:lnTo>
                  <a:lnTo>
                    <a:pt x="21" y="192"/>
                  </a:lnTo>
                  <a:lnTo>
                    <a:pt x="25" y="184"/>
                  </a:lnTo>
                  <a:lnTo>
                    <a:pt x="27" y="177"/>
                  </a:lnTo>
                  <a:lnTo>
                    <a:pt x="31" y="169"/>
                  </a:lnTo>
                  <a:lnTo>
                    <a:pt x="37" y="162"/>
                  </a:lnTo>
                  <a:lnTo>
                    <a:pt x="40" y="154"/>
                  </a:lnTo>
                  <a:lnTo>
                    <a:pt x="44" y="146"/>
                  </a:lnTo>
                  <a:lnTo>
                    <a:pt x="50" y="139"/>
                  </a:lnTo>
                  <a:lnTo>
                    <a:pt x="56" y="131"/>
                  </a:lnTo>
                  <a:lnTo>
                    <a:pt x="59" y="124"/>
                  </a:lnTo>
                  <a:lnTo>
                    <a:pt x="67" y="118"/>
                  </a:lnTo>
                  <a:lnTo>
                    <a:pt x="73" y="110"/>
                  </a:lnTo>
                  <a:lnTo>
                    <a:pt x="80" y="103"/>
                  </a:lnTo>
                  <a:lnTo>
                    <a:pt x="86" y="95"/>
                  </a:lnTo>
                  <a:lnTo>
                    <a:pt x="94" y="87"/>
                  </a:lnTo>
                  <a:lnTo>
                    <a:pt x="101" y="82"/>
                  </a:lnTo>
                  <a:lnTo>
                    <a:pt x="111" y="74"/>
                  </a:lnTo>
                  <a:lnTo>
                    <a:pt x="118" y="66"/>
                  </a:lnTo>
                  <a:lnTo>
                    <a:pt x="128" y="61"/>
                  </a:lnTo>
                  <a:lnTo>
                    <a:pt x="137" y="55"/>
                  </a:lnTo>
                  <a:lnTo>
                    <a:pt x="147" y="49"/>
                  </a:lnTo>
                  <a:lnTo>
                    <a:pt x="158" y="44"/>
                  </a:lnTo>
                  <a:lnTo>
                    <a:pt x="168" y="36"/>
                  </a:lnTo>
                  <a:lnTo>
                    <a:pt x="181" y="30"/>
                  </a:lnTo>
                  <a:lnTo>
                    <a:pt x="193" y="25"/>
                  </a:lnTo>
                  <a:lnTo>
                    <a:pt x="204" y="19"/>
                  </a:lnTo>
                  <a:lnTo>
                    <a:pt x="217" y="15"/>
                  </a:lnTo>
                  <a:lnTo>
                    <a:pt x="231" y="9"/>
                  </a:lnTo>
                  <a:lnTo>
                    <a:pt x="246" y="6"/>
                  </a:lnTo>
                  <a:lnTo>
                    <a:pt x="267" y="0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E69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33"/>
            <p:cNvSpPr>
              <a:spLocks/>
            </p:cNvSpPr>
            <p:nvPr/>
          </p:nvSpPr>
          <p:spPr bwMode="auto">
            <a:xfrm>
              <a:off x="5046663" y="3162300"/>
              <a:ext cx="130175" cy="74613"/>
            </a:xfrm>
            <a:custGeom>
              <a:avLst/>
              <a:gdLst>
                <a:gd name="T0" fmla="*/ 164 w 164"/>
                <a:gd name="T1" fmla="*/ 0 h 95"/>
                <a:gd name="T2" fmla="*/ 162 w 164"/>
                <a:gd name="T3" fmla="*/ 21 h 95"/>
                <a:gd name="T4" fmla="*/ 0 w 164"/>
                <a:gd name="T5" fmla="*/ 95 h 95"/>
                <a:gd name="T6" fmla="*/ 2 w 164"/>
                <a:gd name="T7" fmla="*/ 93 h 95"/>
                <a:gd name="T8" fmla="*/ 8 w 164"/>
                <a:gd name="T9" fmla="*/ 87 h 95"/>
                <a:gd name="T10" fmla="*/ 12 w 164"/>
                <a:gd name="T11" fmla="*/ 83 h 95"/>
                <a:gd name="T12" fmla="*/ 18 w 164"/>
                <a:gd name="T13" fmla="*/ 80 h 95"/>
                <a:gd name="T14" fmla="*/ 21 w 164"/>
                <a:gd name="T15" fmla="*/ 74 h 95"/>
                <a:gd name="T16" fmla="*/ 29 w 164"/>
                <a:gd name="T17" fmla="*/ 70 h 95"/>
                <a:gd name="T18" fmla="*/ 31 w 164"/>
                <a:gd name="T19" fmla="*/ 66 h 95"/>
                <a:gd name="T20" fmla="*/ 35 w 164"/>
                <a:gd name="T21" fmla="*/ 64 h 95"/>
                <a:gd name="T22" fmla="*/ 38 w 164"/>
                <a:gd name="T23" fmla="*/ 61 h 95"/>
                <a:gd name="T24" fmla="*/ 42 w 164"/>
                <a:gd name="T25" fmla="*/ 59 h 95"/>
                <a:gd name="T26" fmla="*/ 46 w 164"/>
                <a:gd name="T27" fmla="*/ 57 h 95"/>
                <a:gd name="T28" fmla="*/ 50 w 164"/>
                <a:gd name="T29" fmla="*/ 53 h 95"/>
                <a:gd name="T30" fmla="*/ 54 w 164"/>
                <a:gd name="T31" fmla="*/ 51 h 95"/>
                <a:gd name="T32" fmla="*/ 58 w 164"/>
                <a:gd name="T33" fmla="*/ 49 h 95"/>
                <a:gd name="T34" fmla="*/ 61 w 164"/>
                <a:gd name="T35" fmla="*/ 45 h 95"/>
                <a:gd name="T36" fmla="*/ 67 w 164"/>
                <a:gd name="T37" fmla="*/ 43 h 95"/>
                <a:gd name="T38" fmla="*/ 71 w 164"/>
                <a:gd name="T39" fmla="*/ 40 h 95"/>
                <a:gd name="T40" fmla="*/ 75 w 164"/>
                <a:gd name="T41" fmla="*/ 38 h 95"/>
                <a:gd name="T42" fmla="*/ 78 w 164"/>
                <a:gd name="T43" fmla="*/ 36 h 95"/>
                <a:gd name="T44" fmla="*/ 84 w 164"/>
                <a:gd name="T45" fmla="*/ 34 h 95"/>
                <a:gd name="T46" fmla="*/ 88 w 164"/>
                <a:gd name="T47" fmla="*/ 32 h 95"/>
                <a:gd name="T48" fmla="*/ 94 w 164"/>
                <a:gd name="T49" fmla="*/ 30 h 95"/>
                <a:gd name="T50" fmla="*/ 97 w 164"/>
                <a:gd name="T51" fmla="*/ 26 h 95"/>
                <a:gd name="T52" fmla="*/ 101 w 164"/>
                <a:gd name="T53" fmla="*/ 24 h 95"/>
                <a:gd name="T54" fmla="*/ 105 w 164"/>
                <a:gd name="T55" fmla="*/ 23 h 95"/>
                <a:gd name="T56" fmla="*/ 111 w 164"/>
                <a:gd name="T57" fmla="*/ 21 h 95"/>
                <a:gd name="T58" fmla="*/ 115 w 164"/>
                <a:gd name="T59" fmla="*/ 19 h 95"/>
                <a:gd name="T60" fmla="*/ 118 w 164"/>
                <a:gd name="T61" fmla="*/ 17 h 95"/>
                <a:gd name="T62" fmla="*/ 122 w 164"/>
                <a:gd name="T63" fmla="*/ 15 h 95"/>
                <a:gd name="T64" fmla="*/ 126 w 164"/>
                <a:gd name="T65" fmla="*/ 13 h 95"/>
                <a:gd name="T66" fmla="*/ 132 w 164"/>
                <a:gd name="T67" fmla="*/ 11 h 95"/>
                <a:gd name="T68" fmla="*/ 137 w 164"/>
                <a:gd name="T69" fmla="*/ 9 h 95"/>
                <a:gd name="T70" fmla="*/ 143 w 164"/>
                <a:gd name="T71" fmla="*/ 5 h 95"/>
                <a:gd name="T72" fmla="*/ 147 w 164"/>
                <a:gd name="T73" fmla="*/ 5 h 95"/>
                <a:gd name="T74" fmla="*/ 151 w 164"/>
                <a:gd name="T75" fmla="*/ 4 h 95"/>
                <a:gd name="T76" fmla="*/ 154 w 164"/>
                <a:gd name="T77" fmla="*/ 2 h 95"/>
                <a:gd name="T78" fmla="*/ 156 w 164"/>
                <a:gd name="T79" fmla="*/ 2 h 95"/>
                <a:gd name="T80" fmla="*/ 160 w 164"/>
                <a:gd name="T81" fmla="*/ 0 h 95"/>
                <a:gd name="T82" fmla="*/ 162 w 164"/>
                <a:gd name="T83" fmla="*/ 0 h 95"/>
                <a:gd name="T84" fmla="*/ 164 w 164"/>
                <a:gd name="T85" fmla="*/ 0 h 95"/>
                <a:gd name="T86" fmla="*/ 164 w 164"/>
                <a:gd name="T8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4" h="95">
                  <a:moveTo>
                    <a:pt x="164" y="0"/>
                  </a:moveTo>
                  <a:lnTo>
                    <a:pt x="162" y="21"/>
                  </a:lnTo>
                  <a:lnTo>
                    <a:pt x="0" y="95"/>
                  </a:lnTo>
                  <a:lnTo>
                    <a:pt x="2" y="93"/>
                  </a:lnTo>
                  <a:lnTo>
                    <a:pt x="8" y="87"/>
                  </a:lnTo>
                  <a:lnTo>
                    <a:pt x="12" y="83"/>
                  </a:lnTo>
                  <a:lnTo>
                    <a:pt x="18" y="80"/>
                  </a:lnTo>
                  <a:lnTo>
                    <a:pt x="21" y="74"/>
                  </a:lnTo>
                  <a:lnTo>
                    <a:pt x="29" y="70"/>
                  </a:lnTo>
                  <a:lnTo>
                    <a:pt x="31" y="66"/>
                  </a:lnTo>
                  <a:lnTo>
                    <a:pt x="35" y="64"/>
                  </a:lnTo>
                  <a:lnTo>
                    <a:pt x="38" y="61"/>
                  </a:lnTo>
                  <a:lnTo>
                    <a:pt x="42" y="59"/>
                  </a:lnTo>
                  <a:lnTo>
                    <a:pt x="46" y="57"/>
                  </a:lnTo>
                  <a:lnTo>
                    <a:pt x="50" y="53"/>
                  </a:lnTo>
                  <a:lnTo>
                    <a:pt x="54" y="51"/>
                  </a:lnTo>
                  <a:lnTo>
                    <a:pt x="58" y="49"/>
                  </a:lnTo>
                  <a:lnTo>
                    <a:pt x="61" y="45"/>
                  </a:lnTo>
                  <a:lnTo>
                    <a:pt x="67" y="43"/>
                  </a:lnTo>
                  <a:lnTo>
                    <a:pt x="71" y="40"/>
                  </a:lnTo>
                  <a:lnTo>
                    <a:pt x="75" y="38"/>
                  </a:lnTo>
                  <a:lnTo>
                    <a:pt x="78" y="36"/>
                  </a:lnTo>
                  <a:lnTo>
                    <a:pt x="84" y="34"/>
                  </a:lnTo>
                  <a:lnTo>
                    <a:pt x="88" y="32"/>
                  </a:lnTo>
                  <a:lnTo>
                    <a:pt x="94" y="30"/>
                  </a:lnTo>
                  <a:lnTo>
                    <a:pt x="97" y="26"/>
                  </a:lnTo>
                  <a:lnTo>
                    <a:pt x="101" y="24"/>
                  </a:lnTo>
                  <a:lnTo>
                    <a:pt x="105" y="23"/>
                  </a:lnTo>
                  <a:lnTo>
                    <a:pt x="111" y="21"/>
                  </a:lnTo>
                  <a:lnTo>
                    <a:pt x="115" y="19"/>
                  </a:lnTo>
                  <a:lnTo>
                    <a:pt x="118" y="17"/>
                  </a:lnTo>
                  <a:lnTo>
                    <a:pt x="122" y="15"/>
                  </a:lnTo>
                  <a:lnTo>
                    <a:pt x="126" y="13"/>
                  </a:lnTo>
                  <a:lnTo>
                    <a:pt x="132" y="11"/>
                  </a:lnTo>
                  <a:lnTo>
                    <a:pt x="137" y="9"/>
                  </a:lnTo>
                  <a:lnTo>
                    <a:pt x="143" y="5"/>
                  </a:lnTo>
                  <a:lnTo>
                    <a:pt x="147" y="5"/>
                  </a:lnTo>
                  <a:lnTo>
                    <a:pt x="151" y="4"/>
                  </a:lnTo>
                  <a:lnTo>
                    <a:pt x="154" y="2"/>
                  </a:lnTo>
                  <a:lnTo>
                    <a:pt x="156" y="2"/>
                  </a:lnTo>
                  <a:lnTo>
                    <a:pt x="160" y="0"/>
                  </a:lnTo>
                  <a:lnTo>
                    <a:pt x="162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42"/>
            <p:cNvSpPr>
              <a:spLocks/>
            </p:cNvSpPr>
            <p:nvPr/>
          </p:nvSpPr>
          <p:spPr bwMode="auto">
            <a:xfrm>
              <a:off x="4156075" y="4210050"/>
              <a:ext cx="73025" cy="93663"/>
            </a:xfrm>
            <a:custGeom>
              <a:avLst/>
              <a:gdLst>
                <a:gd name="T0" fmla="*/ 31 w 92"/>
                <a:gd name="T1" fmla="*/ 118 h 118"/>
                <a:gd name="T2" fmla="*/ 92 w 92"/>
                <a:gd name="T3" fmla="*/ 26 h 118"/>
                <a:gd name="T4" fmla="*/ 92 w 92"/>
                <a:gd name="T5" fmla="*/ 0 h 118"/>
                <a:gd name="T6" fmla="*/ 0 w 92"/>
                <a:gd name="T7" fmla="*/ 80 h 118"/>
                <a:gd name="T8" fmla="*/ 31 w 92"/>
                <a:gd name="T9" fmla="*/ 118 h 118"/>
                <a:gd name="T10" fmla="*/ 31 w 92"/>
                <a:gd name="T1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118">
                  <a:moveTo>
                    <a:pt x="31" y="118"/>
                  </a:moveTo>
                  <a:lnTo>
                    <a:pt x="92" y="26"/>
                  </a:lnTo>
                  <a:lnTo>
                    <a:pt x="92" y="0"/>
                  </a:lnTo>
                  <a:lnTo>
                    <a:pt x="0" y="80"/>
                  </a:lnTo>
                  <a:lnTo>
                    <a:pt x="31" y="118"/>
                  </a:lnTo>
                  <a:lnTo>
                    <a:pt x="31" y="118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4983163" y="4143375"/>
              <a:ext cx="49213" cy="87313"/>
            </a:xfrm>
            <a:custGeom>
              <a:avLst/>
              <a:gdLst>
                <a:gd name="T0" fmla="*/ 60 w 60"/>
                <a:gd name="T1" fmla="*/ 86 h 110"/>
                <a:gd name="T2" fmla="*/ 9 w 60"/>
                <a:gd name="T3" fmla="*/ 0 h 110"/>
                <a:gd name="T4" fmla="*/ 0 w 60"/>
                <a:gd name="T5" fmla="*/ 6 h 110"/>
                <a:gd name="T6" fmla="*/ 24 w 60"/>
                <a:gd name="T7" fmla="*/ 110 h 110"/>
                <a:gd name="T8" fmla="*/ 60 w 60"/>
                <a:gd name="T9" fmla="*/ 86 h 110"/>
                <a:gd name="T10" fmla="*/ 60 w 60"/>
                <a:gd name="T11" fmla="*/ 8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10">
                  <a:moveTo>
                    <a:pt x="60" y="86"/>
                  </a:moveTo>
                  <a:lnTo>
                    <a:pt x="9" y="0"/>
                  </a:lnTo>
                  <a:lnTo>
                    <a:pt x="0" y="6"/>
                  </a:lnTo>
                  <a:lnTo>
                    <a:pt x="24" y="110"/>
                  </a:lnTo>
                  <a:lnTo>
                    <a:pt x="60" y="86"/>
                  </a:lnTo>
                  <a:lnTo>
                    <a:pt x="60" y="86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53"/>
            <p:cNvSpPr>
              <a:spLocks/>
            </p:cNvSpPr>
            <p:nvPr/>
          </p:nvSpPr>
          <p:spPr bwMode="auto">
            <a:xfrm>
              <a:off x="3922713" y="3492500"/>
              <a:ext cx="134938" cy="63500"/>
            </a:xfrm>
            <a:custGeom>
              <a:avLst/>
              <a:gdLst>
                <a:gd name="T0" fmla="*/ 171 w 171"/>
                <a:gd name="T1" fmla="*/ 0 h 80"/>
                <a:gd name="T2" fmla="*/ 15 w 171"/>
                <a:gd name="T3" fmla="*/ 23 h 80"/>
                <a:gd name="T4" fmla="*/ 0 w 171"/>
                <a:gd name="T5" fmla="*/ 80 h 80"/>
                <a:gd name="T6" fmla="*/ 161 w 171"/>
                <a:gd name="T7" fmla="*/ 23 h 80"/>
                <a:gd name="T8" fmla="*/ 171 w 171"/>
                <a:gd name="T9" fmla="*/ 0 h 80"/>
                <a:gd name="T10" fmla="*/ 171 w 17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80">
                  <a:moveTo>
                    <a:pt x="171" y="0"/>
                  </a:moveTo>
                  <a:lnTo>
                    <a:pt x="15" y="23"/>
                  </a:lnTo>
                  <a:lnTo>
                    <a:pt x="0" y="80"/>
                  </a:lnTo>
                  <a:lnTo>
                    <a:pt x="161" y="23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218262" cy="2832120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모든 </a:t>
            </a:r>
            <a:r>
              <a:rPr lang="ko-KR" altLang="en-US" dirty="0" err="1">
                <a:ea typeface="맑은 고딕" pitchFamily="50" charset="-127"/>
              </a:rPr>
              <a:t>정점쌍에</a:t>
            </a:r>
            <a:r>
              <a:rPr lang="ko-KR" altLang="en-US" dirty="0">
                <a:ea typeface="맑은 고딕" pitchFamily="50" charset="-127"/>
              </a:rPr>
              <a:t> 대해 경로가 존재하면 </a:t>
            </a:r>
            <a:r>
              <a:rPr lang="en-US" altLang="ko-KR" dirty="0">
                <a:ea typeface="맑은 고딕" pitchFamily="50" charset="-127"/>
              </a:rPr>
              <a:t>“</a:t>
            </a:r>
            <a:r>
              <a:rPr lang="ko-KR" altLang="en-US" dirty="0">
                <a:ea typeface="맑은 고딕" pitchFamily="50" charset="-127"/>
              </a:rPr>
              <a:t>그래프가 </a:t>
            </a:r>
            <a:r>
              <a:rPr lang="ko-KR" altLang="en-US" b="1" dirty="0">
                <a:ea typeface="맑은 고딕" pitchFamily="50" charset="-127"/>
              </a:rPr>
              <a:t>연결</a:t>
            </a:r>
            <a:r>
              <a:rPr lang="en-US" altLang="ko-KR" dirty="0">
                <a:ea typeface="맑은 고딕" pitchFamily="50" charset="-127"/>
              </a:rPr>
              <a:t>(connected)</a:t>
            </a:r>
            <a:r>
              <a:rPr lang="ko-KR" altLang="en-US" dirty="0">
                <a:ea typeface="맑은 고딕" pitchFamily="50" charset="-127"/>
              </a:rPr>
              <a:t>되었다</a:t>
            </a:r>
            <a:r>
              <a:rPr lang="en-US" altLang="ko-KR" dirty="0">
                <a:ea typeface="맑은 고딕" pitchFamily="50" charset="-127"/>
              </a:rPr>
              <a:t>”</a:t>
            </a:r>
            <a:r>
              <a:rPr lang="ko-KR" altLang="en-US" dirty="0">
                <a:ea typeface="맑은 고딕" pitchFamily="50" charset="-127"/>
              </a:rPr>
              <a:t>고 말한다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그래프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>
                <a:ea typeface="맑은 고딕" pitchFamily="50" charset="-127"/>
              </a:rPr>
              <a:t>연결요소</a:t>
            </a:r>
            <a:r>
              <a:rPr lang="en-US" altLang="ko-KR" dirty="0">
                <a:ea typeface="맑은 고딕" pitchFamily="50" charset="-127"/>
              </a:rPr>
              <a:t>(connected component):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최대 연결 </a:t>
            </a:r>
            <a:r>
              <a:rPr lang="ko-KR" altLang="en-US" dirty="0" err="1">
                <a:ea typeface="맑은 고딕" pitchFamily="50" charset="-127"/>
              </a:rPr>
              <a:t>부그래프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8" name="Oval 6"/>
          <p:cNvSpPr>
            <a:spLocks noChangeAspect="1" noChangeArrowheads="1"/>
          </p:cNvSpPr>
          <p:nvPr/>
        </p:nvSpPr>
        <p:spPr bwMode="auto">
          <a:xfrm>
            <a:off x="6821612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7"/>
          <p:cNvSpPr>
            <a:spLocks noChangeAspect="1" noChangeArrowheads="1"/>
          </p:cNvSpPr>
          <p:nvPr/>
        </p:nvSpPr>
        <p:spPr bwMode="auto">
          <a:xfrm>
            <a:off x="5357818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8"/>
          <p:cNvSpPr>
            <a:spLocks noChangeAspect="1" noChangeArrowheads="1"/>
          </p:cNvSpPr>
          <p:nvPr/>
        </p:nvSpPr>
        <p:spPr bwMode="auto">
          <a:xfrm>
            <a:off x="6089715" y="133952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Oval 9"/>
          <p:cNvSpPr>
            <a:spLocks noChangeAspect="1" noChangeArrowheads="1"/>
          </p:cNvSpPr>
          <p:nvPr/>
        </p:nvSpPr>
        <p:spPr bwMode="auto">
          <a:xfrm>
            <a:off x="6089715" y="280383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AutoShape 11"/>
          <p:cNvCxnSpPr>
            <a:cxnSpLocks noChangeAspect="1" noChangeShapeType="1"/>
            <a:stCxn id="10" idx="3"/>
            <a:endCxn id="9" idx="7"/>
          </p:cNvCxnSpPr>
          <p:nvPr/>
        </p:nvCxnSpPr>
        <p:spPr bwMode="auto">
          <a:xfrm flipH="1">
            <a:off x="5669128" y="1658570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2"/>
          <p:cNvCxnSpPr>
            <a:cxnSpLocks noChangeAspect="1" noChangeShapeType="1"/>
            <a:stCxn id="11" idx="1"/>
            <a:endCxn id="9" idx="5"/>
          </p:cNvCxnSpPr>
          <p:nvPr/>
        </p:nvCxnSpPr>
        <p:spPr bwMode="auto">
          <a:xfrm flipH="1" flipV="1">
            <a:off x="5669128" y="2390725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/>
          <p:cNvCxnSpPr>
            <a:cxnSpLocks noChangeAspect="1" noChangeShapeType="1"/>
            <a:stCxn id="11" idx="7"/>
            <a:endCxn id="8" idx="3"/>
          </p:cNvCxnSpPr>
          <p:nvPr/>
        </p:nvCxnSpPr>
        <p:spPr bwMode="auto">
          <a:xfrm flipV="1">
            <a:off x="6401026" y="2390725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/>
          <p:cNvCxnSpPr>
            <a:cxnSpLocks noChangeAspect="1" noChangeShapeType="1"/>
            <a:stCxn id="10" idx="5"/>
            <a:endCxn id="8" idx="1"/>
          </p:cNvCxnSpPr>
          <p:nvPr/>
        </p:nvCxnSpPr>
        <p:spPr bwMode="auto">
          <a:xfrm>
            <a:off x="6401026" y="1658570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/>
          <p:cNvCxnSpPr>
            <a:cxnSpLocks noChangeAspect="1" noChangeShapeType="1"/>
            <a:stCxn id="10" idx="4"/>
            <a:endCxn id="11" idx="0"/>
          </p:cNvCxnSpPr>
          <p:nvPr/>
        </p:nvCxnSpPr>
        <p:spPr bwMode="auto">
          <a:xfrm>
            <a:off x="6271419" y="1711956"/>
            <a:ext cx="0" cy="1082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2"/>
          <p:cNvSpPr>
            <a:spLocks noChangeAspect="1" noChangeArrowheads="1"/>
          </p:cNvSpPr>
          <p:nvPr/>
        </p:nvSpPr>
        <p:spPr bwMode="auto">
          <a:xfrm>
            <a:off x="8073207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AutoShape 33"/>
          <p:cNvCxnSpPr>
            <a:cxnSpLocks noChangeAspect="1" noChangeShapeType="1"/>
            <a:stCxn id="8" idx="6"/>
            <a:endCxn id="17" idx="2"/>
          </p:cNvCxnSpPr>
          <p:nvPr/>
        </p:nvCxnSpPr>
        <p:spPr bwMode="auto">
          <a:xfrm>
            <a:off x="7193914" y="2253446"/>
            <a:ext cx="870399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5357818" y="3143248"/>
            <a:ext cx="28575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연결그래프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Oval 37"/>
          <p:cNvSpPr>
            <a:spLocks noChangeAspect="1" noChangeArrowheads="1"/>
          </p:cNvSpPr>
          <p:nvPr/>
        </p:nvSpPr>
        <p:spPr bwMode="auto">
          <a:xfrm>
            <a:off x="682149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Oval 38"/>
          <p:cNvSpPr>
            <a:spLocks noChangeAspect="1" noChangeArrowheads="1"/>
          </p:cNvSpPr>
          <p:nvPr/>
        </p:nvSpPr>
        <p:spPr bwMode="auto">
          <a:xfrm>
            <a:off x="5357818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Oval 39"/>
          <p:cNvSpPr>
            <a:spLocks noChangeAspect="1" noChangeArrowheads="1"/>
          </p:cNvSpPr>
          <p:nvPr/>
        </p:nvSpPr>
        <p:spPr bwMode="auto">
          <a:xfrm>
            <a:off x="6089656" y="362585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Oval 40"/>
          <p:cNvSpPr>
            <a:spLocks noChangeAspect="1" noChangeArrowheads="1"/>
          </p:cNvSpPr>
          <p:nvPr/>
        </p:nvSpPr>
        <p:spPr bwMode="auto">
          <a:xfrm>
            <a:off x="6089656" y="50895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AutoShape 41"/>
          <p:cNvCxnSpPr>
            <a:cxnSpLocks noChangeAspect="1" noChangeShapeType="1"/>
            <a:stCxn id="23" idx="3"/>
            <a:endCxn id="22" idx="7"/>
          </p:cNvCxnSpPr>
          <p:nvPr/>
        </p:nvCxnSpPr>
        <p:spPr bwMode="auto">
          <a:xfrm flipH="1">
            <a:off x="5668968" y="3944944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/>
          <p:cNvCxnSpPr>
            <a:cxnSpLocks noChangeAspect="1" noChangeShapeType="1"/>
            <a:stCxn id="24" idx="1"/>
            <a:endCxn id="22" idx="5"/>
          </p:cNvCxnSpPr>
          <p:nvPr/>
        </p:nvCxnSpPr>
        <p:spPr bwMode="auto">
          <a:xfrm flipH="1" flipV="1">
            <a:off x="5668968" y="4676781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45"/>
          <p:cNvCxnSpPr>
            <a:cxnSpLocks noChangeAspect="1" noChangeShapeType="1"/>
            <a:stCxn id="23" idx="4"/>
            <a:endCxn id="24" idx="0"/>
          </p:cNvCxnSpPr>
          <p:nvPr/>
        </p:nvCxnSpPr>
        <p:spPr bwMode="auto">
          <a:xfrm>
            <a:off x="6270631" y="3998919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46"/>
          <p:cNvSpPr>
            <a:spLocks noChangeAspect="1" noChangeArrowheads="1"/>
          </p:cNvSpPr>
          <p:nvPr/>
        </p:nvSpPr>
        <p:spPr bwMode="auto">
          <a:xfrm>
            <a:off x="807244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AutoShape 47"/>
          <p:cNvCxnSpPr>
            <a:cxnSpLocks noChangeAspect="1" noChangeShapeType="1"/>
            <a:stCxn id="21" idx="6"/>
            <a:endCxn id="28" idx="2"/>
          </p:cNvCxnSpPr>
          <p:nvPr/>
        </p:nvCxnSpPr>
        <p:spPr bwMode="auto">
          <a:xfrm>
            <a:off x="7194556" y="4540256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5000628" y="5500702"/>
            <a:ext cx="3644900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두 개의 연결요소로 구성된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비연결그래프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1" name="그룹 1110"/>
          <p:cNvGrpSpPr/>
          <p:nvPr/>
        </p:nvGrpSpPr>
        <p:grpSpPr>
          <a:xfrm>
            <a:off x="6868675" y="258232"/>
            <a:ext cx="1812458" cy="1154544"/>
            <a:chOff x="1979613" y="4594226"/>
            <a:chExt cx="1801812" cy="1147763"/>
          </a:xfrm>
        </p:grpSpPr>
        <p:sp>
          <p:nvSpPr>
            <p:cNvPr id="1025" name="Freeform 8"/>
            <p:cNvSpPr>
              <a:spLocks/>
            </p:cNvSpPr>
            <p:nvPr/>
          </p:nvSpPr>
          <p:spPr bwMode="auto">
            <a:xfrm>
              <a:off x="3089275" y="4619626"/>
              <a:ext cx="101600" cy="50800"/>
            </a:xfrm>
            <a:custGeom>
              <a:avLst/>
              <a:gdLst>
                <a:gd name="T0" fmla="*/ 128 w 128"/>
                <a:gd name="T1" fmla="*/ 55 h 63"/>
                <a:gd name="T2" fmla="*/ 114 w 128"/>
                <a:gd name="T3" fmla="*/ 63 h 63"/>
                <a:gd name="T4" fmla="*/ 102 w 128"/>
                <a:gd name="T5" fmla="*/ 47 h 63"/>
                <a:gd name="T6" fmla="*/ 86 w 128"/>
                <a:gd name="T7" fmla="*/ 35 h 63"/>
                <a:gd name="T8" fmla="*/ 67 w 128"/>
                <a:gd name="T9" fmla="*/ 24 h 63"/>
                <a:gd name="T10" fmla="*/ 48 w 128"/>
                <a:gd name="T11" fmla="*/ 16 h 63"/>
                <a:gd name="T12" fmla="*/ 30 w 128"/>
                <a:gd name="T13" fmla="*/ 10 h 63"/>
                <a:gd name="T14" fmla="*/ 15 w 128"/>
                <a:gd name="T15" fmla="*/ 6 h 63"/>
                <a:gd name="T16" fmla="*/ 3 w 128"/>
                <a:gd name="T17" fmla="*/ 5 h 63"/>
                <a:gd name="T18" fmla="*/ 0 w 128"/>
                <a:gd name="T19" fmla="*/ 3 h 63"/>
                <a:gd name="T20" fmla="*/ 1 w 128"/>
                <a:gd name="T21" fmla="*/ 3 h 63"/>
                <a:gd name="T22" fmla="*/ 3 w 128"/>
                <a:gd name="T23" fmla="*/ 2 h 63"/>
                <a:gd name="T24" fmla="*/ 4 w 128"/>
                <a:gd name="T25" fmla="*/ 2 h 63"/>
                <a:gd name="T26" fmla="*/ 6 w 128"/>
                <a:gd name="T27" fmla="*/ 2 h 63"/>
                <a:gd name="T28" fmla="*/ 23 w 128"/>
                <a:gd name="T29" fmla="*/ 0 h 63"/>
                <a:gd name="T30" fmla="*/ 41 w 128"/>
                <a:gd name="T31" fmla="*/ 1 h 63"/>
                <a:gd name="T32" fmla="*/ 59 w 128"/>
                <a:gd name="T33" fmla="*/ 5 h 63"/>
                <a:gd name="T34" fmla="*/ 76 w 128"/>
                <a:gd name="T35" fmla="*/ 9 h 63"/>
                <a:gd name="T36" fmla="*/ 91 w 128"/>
                <a:gd name="T37" fmla="*/ 17 h 63"/>
                <a:gd name="T38" fmla="*/ 106 w 128"/>
                <a:gd name="T39" fmla="*/ 28 h 63"/>
                <a:gd name="T40" fmla="*/ 117 w 128"/>
                <a:gd name="T41" fmla="*/ 40 h 63"/>
                <a:gd name="T42" fmla="*/ 128 w 128"/>
                <a:gd name="T43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63">
                  <a:moveTo>
                    <a:pt x="128" y="55"/>
                  </a:moveTo>
                  <a:lnTo>
                    <a:pt x="114" y="63"/>
                  </a:lnTo>
                  <a:lnTo>
                    <a:pt x="102" y="47"/>
                  </a:lnTo>
                  <a:lnTo>
                    <a:pt x="86" y="35"/>
                  </a:lnTo>
                  <a:lnTo>
                    <a:pt x="67" y="24"/>
                  </a:lnTo>
                  <a:lnTo>
                    <a:pt x="48" y="16"/>
                  </a:lnTo>
                  <a:lnTo>
                    <a:pt x="30" y="10"/>
                  </a:lnTo>
                  <a:lnTo>
                    <a:pt x="15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23" y="0"/>
                  </a:lnTo>
                  <a:lnTo>
                    <a:pt x="41" y="1"/>
                  </a:lnTo>
                  <a:lnTo>
                    <a:pt x="59" y="5"/>
                  </a:lnTo>
                  <a:lnTo>
                    <a:pt x="76" y="9"/>
                  </a:lnTo>
                  <a:lnTo>
                    <a:pt x="91" y="17"/>
                  </a:lnTo>
                  <a:lnTo>
                    <a:pt x="106" y="28"/>
                  </a:lnTo>
                  <a:lnTo>
                    <a:pt x="117" y="40"/>
                  </a:lnTo>
                  <a:lnTo>
                    <a:pt x="128" y="5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7" name="Freeform 9"/>
            <p:cNvSpPr>
              <a:spLocks/>
            </p:cNvSpPr>
            <p:nvPr/>
          </p:nvSpPr>
          <p:spPr bwMode="auto">
            <a:xfrm>
              <a:off x="3094038" y="4616451"/>
              <a:ext cx="147637" cy="47625"/>
            </a:xfrm>
            <a:custGeom>
              <a:avLst/>
              <a:gdLst>
                <a:gd name="T0" fmla="*/ 0 w 185"/>
                <a:gd name="T1" fmla="*/ 8 h 61"/>
                <a:gd name="T2" fmla="*/ 17 w 185"/>
                <a:gd name="T3" fmla="*/ 4 h 61"/>
                <a:gd name="T4" fmla="*/ 35 w 185"/>
                <a:gd name="T5" fmla="*/ 0 h 61"/>
                <a:gd name="T6" fmla="*/ 53 w 185"/>
                <a:gd name="T7" fmla="*/ 0 h 61"/>
                <a:gd name="T8" fmla="*/ 69 w 185"/>
                <a:gd name="T9" fmla="*/ 2 h 61"/>
                <a:gd name="T10" fmla="*/ 85 w 185"/>
                <a:gd name="T11" fmla="*/ 5 h 61"/>
                <a:gd name="T12" fmla="*/ 100 w 185"/>
                <a:gd name="T13" fmla="*/ 9 h 61"/>
                <a:gd name="T14" fmla="*/ 115 w 185"/>
                <a:gd name="T15" fmla="*/ 15 h 61"/>
                <a:gd name="T16" fmla="*/ 129 w 185"/>
                <a:gd name="T17" fmla="*/ 22 h 61"/>
                <a:gd name="T18" fmla="*/ 140 w 185"/>
                <a:gd name="T19" fmla="*/ 29 h 61"/>
                <a:gd name="T20" fmla="*/ 152 w 185"/>
                <a:gd name="T21" fmla="*/ 36 h 61"/>
                <a:gd name="T22" fmla="*/ 161 w 185"/>
                <a:gd name="T23" fmla="*/ 42 h 61"/>
                <a:gd name="T24" fmla="*/ 170 w 185"/>
                <a:gd name="T25" fmla="*/ 49 h 61"/>
                <a:gd name="T26" fmla="*/ 176 w 185"/>
                <a:gd name="T27" fmla="*/ 53 h 61"/>
                <a:gd name="T28" fmla="*/ 181 w 185"/>
                <a:gd name="T29" fmla="*/ 58 h 61"/>
                <a:gd name="T30" fmla="*/ 184 w 185"/>
                <a:gd name="T31" fmla="*/ 60 h 61"/>
                <a:gd name="T32" fmla="*/ 185 w 185"/>
                <a:gd name="T33" fmla="*/ 61 h 61"/>
                <a:gd name="T34" fmla="*/ 122 w 185"/>
                <a:gd name="T35" fmla="*/ 61 h 61"/>
                <a:gd name="T36" fmla="*/ 111 w 185"/>
                <a:gd name="T37" fmla="*/ 46 h 61"/>
                <a:gd name="T38" fmla="*/ 100 w 185"/>
                <a:gd name="T39" fmla="*/ 34 h 61"/>
                <a:gd name="T40" fmla="*/ 85 w 185"/>
                <a:gd name="T41" fmla="*/ 23 h 61"/>
                <a:gd name="T42" fmla="*/ 70 w 185"/>
                <a:gd name="T43" fmla="*/ 15 h 61"/>
                <a:gd name="T44" fmla="*/ 53 w 185"/>
                <a:gd name="T45" fmla="*/ 11 h 61"/>
                <a:gd name="T46" fmla="*/ 35 w 185"/>
                <a:gd name="T47" fmla="*/ 7 h 61"/>
                <a:gd name="T48" fmla="*/ 17 w 185"/>
                <a:gd name="T49" fmla="*/ 6 h 61"/>
                <a:gd name="T50" fmla="*/ 0 w 185"/>
                <a:gd name="T51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61">
                  <a:moveTo>
                    <a:pt x="0" y="8"/>
                  </a:moveTo>
                  <a:lnTo>
                    <a:pt x="17" y="4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69" y="2"/>
                  </a:lnTo>
                  <a:lnTo>
                    <a:pt x="85" y="5"/>
                  </a:lnTo>
                  <a:lnTo>
                    <a:pt x="100" y="9"/>
                  </a:lnTo>
                  <a:lnTo>
                    <a:pt x="115" y="15"/>
                  </a:lnTo>
                  <a:lnTo>
                    <a:pt x="129" y="22"/>
                  </a:lnTo>
                  <a:lnTo>
                    <a:pt x="140" y="29"/>
                  </a:lnTo>
                  <a:lnTo>
                    <a:pt x="152" y="36"/>
                  </a:lnTo>
                  <a:lnTo>
                    <a:pt x="161" y="42"/>
                  </a:lnTo>
                  <a:lnTo>
                    <a:pt x="170" y="49"/>
                  </a:lnTo>
                  <a:lnTo>
                    <a:pt x="176" y="53"/>
                  </a:lnTo>
                  <a:lnTo>
                    <a:pt x="181" y="58"/>
                  </a:lnTo>
                  <a:lnTo>
                    <a:pt x="184" y="60"/>
                  </a:lnTo>
                  <a:lnTo>
                    <a:pt x="185" y="61"/>
                  </a:lnTo>
                  <a:lnTo>
                    <a:pt x="122" y="61"/>
                  </a:lnTo>
                  <a:lnTo>
                    <a:pt x="111" y="46"/>
                  </a:lnTo>
                  <a:lnTo>
                    <a:pt x="100" y="34"/>
                  </a:lnTo>
                  <a:lnTo>
                    <a:pt x="85" y="23"/>
                  </a:lnTo>
                  <a:lnTo>
                    <a:pt x="70" y="15"/>
                  </a:lnTo>
                  <a:lnTo>
                    <a:pt x="53" y="11"/>
                  </a:lnTo>
                  <a:lnTo>
                    <a:pt x="35" y="7"/>
                  </a:lnTo>
                  <a:lnTo>
                    <a:pt x="17" y="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8" name="Freeform 10"/>
            <p:cNvSpPr>
              <a:spLocks/>
            </p:cNvSpPr>
            <p:nvPr/>
          </p:nvSpPr>
          <p:spPr bwMode="auto">
            <a:xfrm>
              <a:off x="3089275" y="4619626"/>
              <a:ext cx="101600" cy="50800"/>
            </a:xfrm>
            <a:custGeom>
              <a:avLst/>
              <a:gdLst>
                <a:gd name="T0" fmla="*/ 128 w 128"/>
                <a:gd name="T1" fmla="*/ 55 h 63"/>
                <a:gd name="T2" fmla="*/ 114 w 128"/>
                <a:gd name="T3" fmla="*/ 63 h 63"/>
                <a:gd name="T4" fmla="*/ 102 w 128"/>
                <a:gd name="T5" fmla="*/ 47 h 63"/>
                <a:gd name="T6" fmla="*/ 86 w 128"/>
                <a:gd name="T7" fmla="*/ 35 h 63"/>
                <a:gd name="T8" fmla="*/ 67 w 128"/>
                <a:gd name="T9" fmla="*/ 24 h 63"/>
                <a:gd name="T10" fmla="*/ 48 w 128"/>
                <a:gd name="T11" fmla="*/ 16 h 63"/>
                <a:gd name="T12" fmla="*/ 30 w 128"/>
                <a:gd name="T13" fmla="*/ 10 h 63"/>
                <a:gd name="T14" fmla="*/ 15 w 128"/>
                <a:gd name="T15" fmla="*/ 6 h 63"/>
                <a:gd name="T16" fmla="*/ 3 w 128"/>
                <a:gd name="T17" fmla="*/ 5 h 63"/>
                <a:gd name="T18" fmla="*/ 0 w 128"/>
                <a:gd name="T19" fmla="*/ 3 h 63"/>
                <a:gd name="T20" fmla="*/ 1 w 128"/>
                <a:gd name="T21" fmla="*/ 3 h 63"/>
                <a:gd name="T22" fmla="*/ 3 w 128"/>
                <a:gd name="T23" fmla="*/ 2 h 63"/>
                <a:gd name="T24" fmla="*/ 4 w 128"/>
                <a:gd name="T25" fmla="*/ 2 h 63"/>
                <a:gd name="T26" fmla="*/ 6 w 128"/>
                <a:gd name="T27" fmla="*/ 2 h 63"/>
                <a:gd name="T28" fmla="*/ 23 w 128"/>
                <a:gd name="T29" fmla="*/ 0 h 63"/>
                <a:gd name="T30" fmla="*/ 41 w 128"/>
                <a:gd name="T31" fmla="*/ 1 h 63"/>
                <a:gd name="T32" fmla="*/ 59 w 128"/>
                <a:gd name="T33" fmla="*/ 5 h 63"/>
                <a:gd name="T34" fmla="*/ 76 w 128"/>
                <a:gd name="T35" fmla="*/ 9 h 63"/>
                <a:gd name="T36" fmla="*/ 91 w 128"/>
                <a:gd name="T37" fmla="*/ 17 h 63"/>
                <a:gd name="T38" fmla="*/ 106 w 128"/>
                <a:gd name="T39" fmla="*/ 28 h 63"/>
                <a:gd name="T40" fmla="*/ 117 w 128"/>
                <a:gd name="T41" fmla="*/ 40 h 63"/>
                <a:gd name="T42" fmla="*/ 128 w 128"/>
                <a:gd name="T43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63">
                  <a:moveTo>
                    <a:pt x="128" y="55"/>
                  </a:moveTo>
                  <a:lnTo>
                    <a:pt x="114" y="63"/>
                  </a:lnTo>
                  <a:lnTo>
                    <a:pt x="102" y="47"/>
                  </a:lnTo>
                  <a:lnTo>
                    <a:pt x="86" y="35"/>
                  </a:lnTo>
                  <a:lnTo>
                    <a:pt x="67" y="24"/>
                  </a:lnTo>
                  <a:lnTo>
                    <a:pt x="48" y="16"/>
                  </a:lnTo>
                  <a:lnTo>
                    <a:pt x="30" y="10"/>
                  </a:lnTo>
                  <a:lnTo>
                    <a:pt x="15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23" y="0"/>
                  </a:lnTo>
                  <a:lnTo>
                    <a:pt x="41" y="1"/>
                  </a:lnTo>
                  <a:lnTo>
                    <a:pt x="59" y="5"/>
                  </a:lnTo>
                  <a:lnTo>
                    <a:pt x="76" y="9"/>
                  </a:lnTo>
                  <a:lnTo>
                    <a:pt x="91" y="17"/>
                  </a:lnTo>
                  <a:lnTo>
                    <a:pt x="106" y="28"/>
                  </a:lnTo>
                  <a:lnTo>
                    <a:pt x="117" y="40"/>
                  </a:lnTo>
                  <a:lnTo>
                    <a:pt x="128" y="5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Freeform 11"/>
            <p:cNvSpPr>
              <a:spLocks/>
            </p:cNvSpPr>
            <p:nvPr/>
          </p:nvSpPr>
          <p:spPr bwMode="auto">
            <a:xfrm>
              <a:off x="3094038" y="4616451"/>
              <a:ext cx="147637" cy="47625"/>
            </a:xfrm>
            <a:custGeom>
              <a:avLst/>
              <a:gdLst>
                <a:gd name="T0" fmla="*/ 0 w 185"/>
                <a:gd name="T1" fmla="*/ 8 h 61"/>
                <a:gd name="T2" fmla="*/ 17 w 185"/>
                <a:gd name="T3" fmla="*/ 4 h 61"/>
                <a:gd name="T4" fmla="*/ 35 w 185"/>
                <a:gd name="T5" fmla="*/ 0 h 61"/>
                <a:gd name="T6" fmla="*/ 53 w 185"/>
                <a:gd name="T7" fmla="*/ 0 h 61"/>
                <a:gd name="T8" fmla="*/ 69 w 185"/>
                <a:gd name="T9" fmla="*/ 2 h 61"/>
                <a:gd name="T10" fmla="*/ 85 w 185"/>
                <a:gd name="T11" fmla="*/ 5 h 61"/>
                <a:gd name="T12" fmla="*/ 100 w 185"/>
                <a:gd name="T13" fmla="*/ 9 h 61"/>
                <a:gd name="T14" fmla="*/ 115 w 185"/>
                <a:gd name="T15" fmla="*/ 15 h 61"/>
                <a:gd name="T16" fmla="*/ 129 w 185"/>
                <a:gd name="T17" fmla="*/ 22 h 61"/>
                <a:gd name="T18" fmla="*/ 140 w 185"/>
                <a:gd name="T19" fmla="*/ 29 h 61"/>
                <a:gd name="T20" fmla="*/ 152 w 185"/>
                <a:gd name="T21" fmla="*/ 36 h 61"/>
                <a:gd name="T22" fmla="*/ 161 w 185"/>
                <a:gd name="T23" fmla="*/ 42 h 61"/>
                <a:gd name="T24" fmla="*/ 170 w 185"/>
                <a:gd name="T25" fmla="*/ 49 h 61"/>
                <a:gd name="T26" fmla="*/ 176 w 185"/>
                <a:gd name="T27" fmla="*/ 53 h 61"/>
                <a:gd name="T28" fmla="*/ 181 w 185"/>
                <a:gd name="T29" fmla="*/ 58 h 61"/>
                <a:gd name="T30" fmla="*/ 184 w 185"/>
                <a:gd name="T31" fmla="*/ 60 h 61"/>
                <a:gd name="T32" fmla="*/ 185 w 185"/>
                <a:gd name="T33" fmla="*/ 61 h 61"/>
                <a:gd name="T34" fmla="*/ 122 w 185"/>
                <a:gd name="T35" fmla="*/ 61 h 61"/>
                <a:gd name="T36" fmla="*/ 111 w 185"/>
                <a:gd name="T37" fmla="*/ 46 h 61"/>
                <a:gd name="T38" fmla="*/ 100 w 185"/>
                <a:gd name="T39" fmla="*/ 34 h 61"/>
                <a:gd name="T40" fmla="*/ 85 w 185"/>
                <a:gd name="T41" fmla="*/ 23 h 61"/>
                <a:gd name="T42" fmla="*/ 70 w 185"/>
                <a:gd name="T43" fmla="*/ 15 h 61"/>
                <a:gd name="T44" fmla="*/ 53 w 185"/>
                <a:gd name="T45" fmla="*/ 11 h 61"/>
                <a:gd name="T46" fmla="*/ 35 w 185"/>
                <a:gd name="T47" fmla="*/ 7 h 61"/>
                <a:gd name="T48" fmla="*/ 17 w 185"/>
                <a:gd name="T49" fmla="*/ 6 h 61"/>
                <a:gd name="T50" fmla="*/ 0 w 185"/>
                <a:gd name="T51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61">
                  <a:moveTo>
                    <a:pt x="0" y="8"/>
                  </a:moveTo>
                  <a:lnTo>
                    <a:pt x="17" y="4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69" y="2"/>
                  </a:lnTo>
                  <a:lnTo>
                    <a:pt x="85" y="5"/>
                  </a:lnTo>
                  <a:lnTo>
                    <a:pt x="100" y="9"/>
                  </a:lnTo>
                  <a:lnTo>
                    <a:pt x="115" y="15"/>
                  </a:lnTo>
                  <a:lnTo>
                    <a:pt x="129" y="22"/>
                  </a:lnTo>
                  <a:lnTo>
                    <a:pt x="140" y="29"/>
                  </a:lnTo>
                  <a:lnTo>
                    <a:pt x="152" y="36"/>
                  </a:lnTo>
                  <a:lnTo>
                    <a:pt x="161" y="42"/>
                  </a:lnTo>
                  <a:lnTo>
                    <a:pt x="170" y="49"/>
                  </a:lnTo>
                  <a:lnTo>
                    <a:pt x="176" y="53"/>
                  </a:lnTo>
                  <a:lnTo>
                    <a:pt x="181" y="58"/>
                  </a:lnTo>
                  <a:lnTo>
                    <a:pt x="184" y="60"/>
                  </a:lnTo>
                  <a:lnTo>
                    <a:pt x="185" y="61"/>
                  </a:lnTo>
                  <a:lnTo>
                    <a:pt x="122" y="61"/>
                  </a:lnTo>
                  <a:lnTo>
                    <a:pt x="111" y="46"/>
                  </a:lnTo>
                  <a:lnTo>
                    <a:pt x="100" y="34"/>
                  </a:lnTo>
                  <a:lnTo>
                    <a:pt x="85" y="23"/>
                  </a:lnTo>
                  <a:lnTo>
                    <a:pt x="70" y="15"/>
                  </a:lnTo>
                  <a:lnTo>
                    <a:pt x="53" y="11"/>
                  </a:lnTo>
                  <a:lnTo>
                    <a:pt x="35" y="7"/>
                  </a:lnTo>
                  <a:lnTo>
                    <a:pt x="17" y="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0" name="Freeform 12"/>
            <p:cNvSpPr>
              <a:spLocks/>
            </p:cNvSpPr>
            <p:nvPr/>
          </p:nvSpPr>
          <p:spPr bwMode="auto">
            <a:xfrm>
              <a:off x="3057525" y="4594226"/>
              <a:ext cx="42862" cy="217488"/>
            </a:xfrm>
            <a:custGeom>
              <a:avLst/>
              <a:gdLst>
                <a:gd name="T0" fmla="*/ 38 w 55"/>
                <a:gd name="T1" fmla="*/ 0 h 275"/>
                <a:gd name="T2" fmla="*/ 37 w 55"/>
                <a:gd name="T3" fmla="*/ 0 h 275"/>
                <a:gd name="T4" fmla="*/ 0 w 55"/>
                <a:gd name="T5" fmla="*/ 96 h 275"/>
                <a:gd name="T6" fmla="*/ 7 w 55"/>
                <a:gd name="T7" fmla="*/ 275 h 275"/>
                <a:gd name="T8" fmla="*/ 8 w 55"/>
                <a:gd name="T9" fmla="*/ 275 h 275"/>
                <a:gd name="T10" fmla="*/ 55 w 55"/>
                <a:gd name="T11" fmla="*/ 162 h 275"/>
                <a:gd name="T12" fmla="*/ 38 w 5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75">
                  <a:moveTo>
                    <a:pt x="38" y="0"/>
                  </a:moveTo>
                  <a:lnTo>
                    <a:pt x="37" y="0"/>
                  </a:lnTo>
                  <a:lnTo>
                    <a:pt x="0" y="96"/>
                  </a:lnTo>
                  <a:lnTo>
                    <a:pt x="7" y="275"/>
                  </a:lnTo>
                  <a:lnTo>
                    <a:pt x="8" y="275"/>
                  </a:lnTo>
                  <a:lnTo>
                    <a:pt x="55" y="16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13"/>
            <p:cNvSpPr>
              <a:spLocks/>
            </p:cNvSpPr>
            <p:nvPr/>
          </p:nvSpPr>
          <p:spPr bwMode="auto">
            <a:xfrm>
              <a:off x="3063875" y="4594226"/>
              <a:ext cx="46037" cy="217488"/>
            </a:xfrm>
            <a:custGeom>
              <a:avLst/>
              <a:gdLst>
                <a:gd name="T0" fmla="*/ 58 w 58"/>
                <a:gd name="T1" fmla="*/ 165 h 276"/>
                <a:gd name="T2" fmla="*/ 41 w 58"/>
                <a:gd name="T3" fmla="*/ 3 h 276"/>
                <a:gd name="T4" fmla="*/ 30 w 58"/>
                <a:gd name="T5" fmla="*/ 0 h 276"/>
                <a:gd name="T6" fmla="*/ 47 w 58"/>
                <a:gd name="T7" fmla="*/ 162 h 276"/>
                <a:gd name="T8" fmla="*/ 0 w 58"/>
                <a:gd name="T9" fmla="*/ 275 h 276"/>
                <a:gd name="T10" fmla="*/ 13 w 58"/>
                <a:gd name="T11" fmla="*/ 276 h 276"/>
                <a:gd name="T12" fmla="*/ 58 w 58"/>
                <a:gd name="T13" fmla="*/ 16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76">
                  <a:moveTo>
                    <a:pt x="58" y="165"/>
                  </a:moveTo>
                  <a:lnTo>
                    <a:pt x="41" y="3"/>
                  </a:lnTo>
                  <a:lnTo>
                    <a:pt x="30" y="0"/>
                  </a:lnTo>
                  <a:lnTo>
                    <a:pt x="47" y="162"/>
                  </a:lnTo>
                  <a:lnTo>
                    <a:pt x="0" y="275"/>
                  </a:lnTo>
                  <a:lnTo>
                    <a:pt x="13" y="276"/>
                  </a:lnTo>
                  <a:lnTo>
                    <a:pt x="58" y="165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14"/>
            <p:cNvSpPr>
              <a:spLocks/>
            </p:cNvSpPr>
            <p:nvPr/>
          </p:nvSpPr>
          <p:spPr bwMode="auto">
            <a:xfrm>
              <a:off x="2359025" y="4948238"/>
              <a:ext cx="49212" cy="120650"/>
            </a:xfrm>
            <a:custGeom>
              <a:avLst/>
              <a:gdLst>
                <a:gd name="T0" fmla="*/ 22 w 62"/>
                <a:gd name="T1" fmla="*/ 0 h 152"/>
                <a:gd name="T2" fmla="*/ 30 w 62"/>
                <a:gd name="T3" fmla="*/ 0 h 152"/>
                <a:gd name="T4" fmla="*/ 38 w 62"/>
                <a:gd name="T5" fmla="*/ 1 h 152"/>
                <a:gd name="T6" fmla="*/ 44 w 62"/>
                <a:gd name="T7" fmla="*/ 3 h 152"/>
                <a:gd name="T8" fmla="*/ 50 w 62"/>
                <a:gd name="T9" fmla="*/ 5 h 152"/>
                <a:gd name="T10" fmla="*/ 53 w 62"/>
                <a:gd name="T11" fmla="*/ 8 h 152"/>
                <a:gd name="T12" fmla="*/ 57 w 62"/>
                <a:gd name="T13" fmla="*/ 9 h 152"/>
                <a:gd name="T14" fmla="*/ 58 w 62"/>
                <a:gd name="T15" fmla="*/ 11 h 152"/>
                <a:gd name="T16" fmla="*/ 59 w 62"/>
                <a:gd name="T17" fmla="*/ 11 h 152"/>
                <a:gd name="T18" fmla="*/ 62 w 62"/>
                <a:gd name="T19" fmla="*/ 40 h 152"/>
                <a:gd name="T20" fmla="*/ 61 w 62"/>
                <a:gd name="T21" fmla="*/ 64 h 152"/>
                <a:gd name="T22" fmla="*/ 55 w 62"/>
                <a:gd name="T23" fmla="*/ 86 h 152"/>
                <a:gd name="T24" fmla="*/ 47 w 62"/>
                <a:gd name="T25" fmla="*/ 104 h 152"/>
                <a:gd name="T26" fmla="*/ 36 w 62"/>
                <a:gd name="T27" fmla="*/ 121 h 152"/>
                <a:gd name="T28" fmla="*/ 24 w 62"/>
                <a:gd name="T29" fmla="*/ 133 h 152"/>
                <a:gd name="T30" fmla="*/ 12 w 62"/>
                <a:gd name="T31" fmla="*/ 144 h 152"/>
                <a:gd name="T32" fmla="*/ 0 w 62"/>
                <a:gd name="T33" fmla="*/ 152 h 152"/>
                <a:gd name="T34" fmla="*/ 10 w 62"/>
                <a:gd name="T35" fmla="*/ 134 h 152"/>
                <a:gd name="T36" fmla="*/ 17 w 62"/>
                <a:gd name="T37" fmla="*/ 117 h 152"/>
                <a:gd name="T38" fmla="*/ 22 w 62"/>
                <a:gd name="T39" fmla="*/ 98 h 152"/>
                <a:gd name="T40" fmla="*/ 23 w 62"/>
                <a:gd name="T41" fmla="*/ 78 h 152"/>
                <a:gd name="T42" fmla="*/ 23 w 62"/>
                <a:gd name="T43" fmla="*/ 58 h 152"/>
                <a:gd name="T44" fmla="*/ 22 w 62"/>
                <a:gd name="T45" fmla="*/ 39 h 152"/>
                <a:gd name="T46" fmla="*/ 22 w 62"/>
                <a:gd name="T47" fmla="*/ 19 h 152"/>
                <a:gd name="T48" fmla="*/ 22 w 62"/>
                <a:gd name="T4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152">
                  <a:moveTo>
                    <a:pt x="22" y="0"/>
                  </a:moveTo>
                  <a:lnTo>
                    <a:pt x="30" y="0"/>
                  </a:lnTo>
                  <a:lnTo>
                    <a:pt x="38" y="1"/>
                  </a:lnTo>
                  <a:lnTo>
                    <a:pt x="44" y="3"/>
                  </a:lnTo>
                  <a:lnTo>
                    <a:pt x="50" y="5"/>
                  </a:lnTo>
                  <a:lnTo>
                    <a:pt x="53" y="8"/>
                  </a:lnTo>
                  <a:lnTo>
                    <a:pt x="57" y="9"/>
                  </a:lnTo>
                  <a:lnTo>
                    <a:pt x="58" y="11"/>
                  </a:lnTo>
                  <a:lnTo>
                    <a:pt x="59" y="11"/>
                  </a:lnTo>
                  <a:lnTo>
                    <a:pt x="62" y="40"/>
                  </a:lnTo>
                  <a:lnTo>
                    <a:pt x="61" y="64"/>
                  </a:lnTo>
                  <a:lnTo>
                    <a:pt x="55" y="86"/>
                  </a:lnTo>
                  <a:lnTo>
                    <a:pt x="47" y="104"/>
                  </a:lnTo>
                  <a:lnTo>
                    <a:pt x="36" y="121"/>
                  </a:lnTo>
                  <a:lnTo>
                    <a:pt x="24" y="133"/>
                  </a:lnTo>
                  <a:lnTo>
                    <a:pt x="12" y="144"/>
                  </a:lnTo>
                  <a:lnTo>
                    <a:pt x="0" y="152"/>
                  </a:lnTo>
                  <a:lnTo>
                    <a:pt x="10" y="134"/>
                  </a:lnTo>
                  <a:lnTo>
                    <a:pt x="17" y="117"/>
                  </a:lnTo>
                  <a:lnTo>
                    <a:pt x="22" y="98"/>
                  </a:lnTo>
                  <a:lnTo>
                    <a:pt x="23" y="78"/>
                  </a:lnTo>
                  <a:lnTo>
                    <a:pt x="23" y="58"/>
                  </a:lnTo>
                  <a:lnTo>
                    <a:pt x="22" y="39"/>
                  </a:lnTo>
                  <a:lnTo>
                    <a:pt x="22" y="1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2B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15"/>
            <p:cNvSpPr>
              <a:spLocks/>
            </p:cNvSpPr>
            <p:nvPr/>
          </p:nvSpPr>
          <p:spPr bwMode="auto">
            <a:xfrm>
              <a:off x="2338388" y="4948238"/>
              <a:ext cx="38100" cy="130175"/>
            </a:xfrm>
            <a:custGeom>
              <a:avLst/>
              <a:gdLst>
                <a:gd name="T0" fmla="*/ 20 w 48"/>
                <a:gd name="T1" fmla="*/ 5 h 164"/>
                <a:gd name="T2" fmla="*/ 27 w 48"/>
                <a:gd name="T3" fmla="*/ 3 h 164"/>
                <a:gd name="T4" fmla="*/ 34 w 48"/>
                <a:gd name="T5" fmla="*/ 2 h 164"/>
                <a:gd name="T6" fmla="*/ 41 w 48"/>
                <a:gd name="T7" fmla="*/ 1 h 164"/>
                <a:gd name="T8" fmla="*/ 47 w 48"/>
                <a:gd name="T9" fmla="*/ 0 h 164"/>
                <a:gd name="T10" fmla="*/ 47 w 48"/>
                <a:gd name="T11" fmla="*/ 19 h 164"/>
                <a:gd name="T12" fmla="*/ 47 w 48"/>
                <a:gd name="T13" fmla="*/ 39 h 164"/>
                <a:gd name="T14" fmla="*/ 48 w 48"/>
                <a:gd name="T15" fmla="*/ 58 h 164"/>
                <a:gd name="T16" fmla="*/ 48 w 48"/>
                <a:gd name="T17" fmla="*/ 78 h 164"/>
                <a:gd name="T18" fmla="*/ 47 w 48"/>
                <a:gd name="T19" fmla="*/ 98 h 164"/>
                <a:gd name="T20" fmla="*/ 42 w 48"/>
                <a:gd name="T21" fmla="*/ 117 h 164"/>
                <a:gd name="T22" fmla="*/ 35 w 48"/>
                <a:gd name="T23" fmla="*/ 134 h 164"/>
                <a:gd name="T24" fmla="*/ 25 w 48"/>
                <a:gd name="T25" fmla="*/ 152 h 164"/>
                <a:gd name="T26" fmla="*/ 15 w 48"/>
                <a:gd name="T27" fmla="*/ 157 h 164"/>
                <a:gd name="T28" fmla="*/ 7 w 48"/>
                <a:gd name="T29" fmla="*/ 161 h 164"/>
                <a:gd name="T30" fmla="*/ 2 w 48"/>
                <a:gd name="T31" fmla="*/ 163 h 164"/>
                <a:gd name="T32" fmla="*/ 0 w 48"/>
                <a:gd name="T33" fmla="*/ 164 h 164"/>
                <a:gd name="T34" fmla="*/ 15 w 48"/>
                <a:gd name="T35" fmla="*/ 138 h 164"/>
                <a:gd name="T36" fmla="*/ 23 w 48"/>
                <a:gd name="T37" fmla="*/ 110 h 164"/>
                <a:gd name="T38" fmla="*/ 27 w 48"/>
                <a:gd name="T39" fmla="*/ 84 h 164"/>
                <a:gd name="T40" fmla="*/ 27 w 48"/>
                <a:gd name="T41" fmla="*/ 58 h 164"/>
                <a:gd name="T42" fmla="*/ 26 w 48"/>
                <a:gd name="T43" fmla="*/ 38 h 164"/>
                <a:gd name="T44" fmla="*/ 24 w 48"/>
                <a:gd name="T45" fmla="*/ 20 h 164"/>
                <a:gd name="T46" fmla="*/ 22 w 48"/>
                <a:gd name="T47" fmla="*/ 9 h 164"/>
                <a:gd name="T48" fmla="*/ 20 w 48"/>
                <a:gd name="T49" fmla="*/ 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164">
                  <a:moveTo>
                    <a:pt x="20" y="5"/>
                  </a:moveTo>
                  <a:lnTo>
                    <a:pt x="27" y="3"/>
                  </a:lnTo>
                  <a:lnTo>
                    <a:pt x="34" y="2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47" y="19"/>
                  </a:lnTo>
                  <a:lnTo>
                    <a:pt x="47" y="39"/>
                  </a:lnTo>
                  <a:lnTo>
                    <a:pt x="48" y="58"/>
                  </a:lnTo>
                  <a:lnTo>
                    <a:pt x="48" y="78"/>
                  </a:lnTo>
                  <a:lnTo>
                    <a:pt x="47" y="98"/>
                  </a:lnTo>
                  <a:lnTo>
                    <a:pt x="42" y="117"/>
                  </a:lnTo>
                  <a:lnTo>
                    <a:pt x="35" y="134"/>
                  </a:lnTo>
                  <a:lnTo>
                    <a:pt x="25" y="152"/>
                  </a:lnTo>
                  <a:lnTo>
                    <a:pt x="15" y="157"/>
                  </a:lnTo>
                  <a:lnTo>
                    <a:pt x="7" y="161"/>
                  </a:lnTo>
                  <a:lnTo>
                    <a:pt x="2" y="163"/>
                  </a:lnTo>
                  <a:lnTo>
                    <a:pt x="0" y="164"/>
                  </a:lnTo>
                  <a:lnTo>
                    <a:pt x="15" y="138"/>
                  </a:lnTo>
                  <a:lnTo>
                    <a:pt x="23" y="110"/>
                  </a:lnTo>
                  <a:lnTo>
                    <a:pt x="27" y="84"/>
                  </a:lnTo>
                  <a:lnTo>
                    <a:pt x="27" y="58"/>
                  </a:lnTo>
                  <a:lnTo>
                    <a:pt x="26" y="38"/>
                  </a:lnTo>
                  <a:lnTo>
                    <a:pt x="24" y="20"/>
                  </a:lnTo>
                  <a:lnTo>
                    <a:pt x="22" y="9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6"/>
            <p:cNvSpPr>
              <a:spLocks/>
            </p:cNvSpPr>
            <p:nvPr/>
          </p:nvSpPr>
          <p:spPr bwMode="auto">
            <a:xfrm>
              <a:off x="2422525" y="4943476"/>
              <a:ext cx="39687" cy="111125"/>
            </a:xfrm>
            <a:custGeom>
              <a:avLst/>
              <a:gdLst>
                <a:gd name="T0" fmla="*/ 0 w 48"/>
                <a:gd name="T1" fmla="*/ 2 h 140"/>
                <a:gd name="T2" fmla="*/ 14 w 48"/>
                <a:gd name="T3" fmla="*/ 0 h 140"/>
                <a:gd name="T4" fmla="*/ 24 w 48"/>
                <a:gd name="T5" fmla="*/ 1 h 140"/>
                <a:gd name="T6" fmla="*/ 31 w 48"/>
                <a:gd name="T7" fmla="*/ 2 h 140"/>
                <a:gd name="T8" fmla="*/ 33 w 48"/>
                <a:gd name="T9" fmla="*/ 3 h 140"/>
                <a:gd name="T10" fmla="*/ 44 w 48"/>
                <a:gd name="T11" fmla="*/ 29 h 140"/>
                <a:gd name="T12" fmla="*/ 48 w 48"/>
                <a:gd name="T13" fmla="*/ 52 h 140"/>
                <a:gd name="T14" fmla="*/ 48 w 48"/>
                <a:gd name="T15" fmla="*/ 72 h 140"/>
                <a:gd name="T16" fmla="*/ 45 w 48"/>
                <a:gd name="T17" fmla="*/ 91 h 140"/>
                <a:gd name="T18" fmla="*/ 39 w 48"/>
                <a:gd name="T19" fmla="*/ 107 h 140"/>
                <a:gd name="T20" fmla="*/ 31 w 48"/>
                <a:gd name="T21" fmla="*/ 121 h 140"/>
                <a:gd name="T22" fmla="*/ 22 w 48"/>
                <a:gd name="T23" fmla="*/ 132 h 140"/>
                <a:gd name="T24" fmla="*/ 14 w 48"/>
                <a:gd name="T25" fmla="*/ 140 h 140"/>
                <a:gd name="T26" fmla="*/ 19 w 48"/>
                <a:gd name="T27" fmla="*/ 107 h 140"/>
                <a:gd name="T28" fmla="*/ 18 w 48"/>
                <a:gd name="T29" fmla="*/ 72 h 140"/>
                <a:gd name="T30" fmla="*/ 11 w 48"/>
                <a:gd name="T31" fmla="*/ 37 h 140"/>
                <a:gd name="T32" fmla="*/ 0 w 48"/>
                <a:gd name="T33" fmla="*/ 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40">
                  <a:moveTo>
                    <a:pt x="0" y="2"/>
                  </a:moveTo>
                  <a:lnTo>
                    <a:pt x="14" y="0"/>
                  </a:lnTo>
                  <a:lnTo>
                    <a:pt x="24" y="1"/>
                  </a:lnTo>
                  <a:lnTo>
                    <a:pt x="31" y="2"/>
                  </a:lnTo>
                  <a:lnTo>
                    <a:pt x="33" y="3"/>
                  </a:lnTo>
                  <a:lnTo>
                    <a:pt x="44" y="29"/>
                  </a:lnTo>
                  <a:lnTo>
                    <a:pt x="48" y="52"/>
                  </a:lnTo>
                  <a:lnTo>
                    <a:pt x="48" y="72"/>
                  </a:lnTo>
                  <a:lnTo>
                    <a:pt x="45" y="91"/>
                  </a:lnTo>
                  <a:lnTo>
                    <a:pt x="39" y="107"/>
                  </a:lnTo>
                  <a:lnTo>
                    <a:pt x="31" y="121"/>
                  </a:lnTo>
                  <a:lnTo>
                    <a:pt x="22" y="132"/>
                  </a:lnTo>
                  <a:lnTo>
                    <a:pt x="14" y="140"/>
                  </a:lnTo>
                  <a:lnTo>
                    <a:pt x="19" y="107"/>
                  </a:lnTo>
                  <a:lnTo>
                    <a:pt x="18" y="72"/>
                  </a:lnTo>
                  <a:lnTo>
                    <a:pt x="11" y="3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2B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7"/>
            <p:cNvSpPr>
              <a:spLocks/>
            </p:cNvSpPr>
            <p:nvPr/>
          </p:nvSpPr>
          <p:spPr bwMode="auto">
            <a:xfrm>
              <a:off x="2406650" y="4945063"/>
              <a:ext cx="31750" cy="117475"/>
            </a:xfrm>
            <a:custGeom>
              <a:avLst/>
              <a:gdLst>
                <a:gd name="T0" fmla="*/ 21 w 40"/>
                <a:gd name="T1" fmla="*/ 149 h 149"/>
                <a:gd name="T2" fmla="*/ 27 w 40"/>
                <a:gd name="T3" fmla="*/ 123 h 149"/>
                <a:gd name="T4" fmla="*/ 28 w 40"/>
                <a:gd name="T5" fmla="*/ 98 h 149"/>
                <a:gd name="T6" fmla="*/ 24 w 40"/>
                <a:gd name="T7" fmla="*/ 75 h 149"/>
                <a:gd name="T8" fmla="*/ 20 w 40"/>
                <a:gd name="T9" fmla="*/ 54 h 149"/>
                <a:gd name="T10" fmla="*/ 13 w 40"/>
                <a:gd name="T11" fmla="*/ 36 h 149"/>
                <a:gd name="T12" fmla="*/ 7 w 40"/>
                <a:gd name="T13" fmla="*/ 22 h 149"/>
                <a:gd name="T14" fmla="*/ 2 w 40"/>
                <a:gd name="T15" fmla="*/ 14 h 149"/>
                <a:gd name="T16" fmla="*/ 0 w 40"/>
                <a:gd name="T17" fmla="*/ 10 h 149"/>
                <a:gd name="T18" fmla="*/ 6 w 40"/>
                <a:gd name="T19" fmla="*/ 7 h 149"/>
                <a:gd name="T20" fmla="*/ 10 w 40"/>
                <a:gd name="T21" fmla="*/ 4 h 149"/>
                <a:gd name="T22" fmla="*/ 16 w 40"/>
                <a:gd name="T23" fmla="*/ 2 h 149"/>
                <a:gd name="T24" fmla="*/ 21 w 40"/>
                <a:gd name="T25" fmla="*/ 0 h 149"/>
                <a:gd name="T26" fmla="*/ 32 w 40"/>
                <a:gd name="T27" fmla="*/ 35 h 149"/>
                <a:gd name="T28" fmla="*/ 39 w 40"/>
                <a:gd name="T29" fmla="*/ 70 h 149"/>
                <a:gd name="T30" fmla="*/ 40 w 40"/>
                <a:gd name="T31" fmla="*/ 105 h 149"/>
                <a:gd name="T32" fmla="*/ 35 w 40"/>
                <a:gd name="T33" fmla="*/ 138 h 149"/>
                <a:gd name="T34" fmla="*/ 29 w 40"/>
                <a:gd name="T35" fmla="*/ 143 h 149"/>
                <a:gd name="T36" fmla="*/ 24 w 40"/>
                <a:gd name="T37" fmla="*/ 146 h 149"/>
                <a:gd name="T38" fmla="*/ 22 w 40"/>
                <a:gd name="T39" fmla="*/ 148 h 149"/>
                <a:gd name="T40" fmla="*/ 21 w 40"/>
                <a:gd name="T4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9">
                  <a:moveTo>
                    <a:pt x="21" y="149"/>
                  </a:moveTo>
                  <a:lnTo>
                    <a:pt x="27" y="123"/>
                  </a:lnTo>
                  <a:lnTo>
                    <a:pt x="28" y="98"/>
                  </a:lnTo>
                  <a:lnTo>
                    <a:pt x="24" y="75"/>
                  </a:lnTo>
                  <a:lnTo>
                    <a:pt x="20" y="54"/>
                  </a:lnTo>
                  <a:lnTo>
                    <a:pt x="13" y="36"/>
                  </a:lnTo>
                  <a:lnTo>
                    <a:pt x="7" y="22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6" y="7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21" y="0"/>
                  </a:lnTo>
                  <a:lnTo>
                    <a:pt x="32" y="35"/>
                  </a:lnTo>
                  <a:lnTo>
                    <a:pt x="39" y="70"/>
                  </a:lnTo>
                  <a:lnTo>
                    <a:pt x="40" y="105"/>
                  </a:lnTo>
                  <a:lnTo>
                    <a:pt x="35" y="138"/>
                  </a:lnTo>
                  <a:lnTo>
                    <a:pt x="29" y="143"/>
                  </a:lnTo>
                  <a:lnTo>
                    <a:pt x="24" y="146"/>
                  </a:lnTo>
                  <a:lnTo>
                    <a:pt x="22" y="148"/>
                  </a:lnTo>
                  <a:lnTo>
                    <a:pt x="21" y="149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8"/>
            <p:cNvSpPr>
              <a:spLocks/>
            </p:cNvSpPr>
            <p:nvPr/>
          </p:nvSpPr>
          <p:spPr bwMode="auto">
            <a:xfrm>
              <a:off x="2455863" y="4773613"/>
              <a:ext cx="131762" cy="177800"/>
            </a:xfrm>
            <a:custGeom>
              <a:avLst/>
              <a:gdLst>
                <a:gd name="T0" fmla="*/ 60 w 165"/>
                <a:gd name="T1" fmla="*/ 10 h 225"/>
                <a:gd name="T2" fmla="*/ 63 w 165"/>
                <a:gd name="T3" fmla="*/ 17 h 225"/>
                <a:gd name="T4" fmla="*/ 69 w 165"/>
                <a:gd name="T5" fmla="*/ 36 h 225"/>
                <a:gd name="T6" fmla="*/ 81 w 165"/>
                <a:gd name="T7" fmla="*/ 65 h 225"/>
                <a:gd name="T8" fmla="*/ 95 w 165"/>
                <a:gd name="T9" fmla="*/ 100 h 225"/>
                <a:gd name="T10" fmla="*/ 111 w 165"/>
                <a:gd name="T11" fmla="*/ 136 h 225"/>
                <a:gd name="T12" fmla="*/ 128 w 165"/>
                <a:gd name="T13" fmla="*/ 171 h 225"/>
                <a:gd name="T14" fmla="*/ 147 w 165"/>
                <a:gd name="T15" fmla="*/ 202 h 225"/>
                <a:gd name="T16" fmla="*/ 165 w 165"/>
                <a:gd name="T17" fmla="*/ 225 h 225"/>
                <a:gd name="T18" fmla="*/ 164 w 165"/>
                <a:gd name="T19" fmla="*/ 225 h 225"/>
                <a:gd name="T20" fmla="*/ 163 w 165"/>
                <a:gd name="T21" fmla="*/ 224 h 225"/>
                <a:gd name="T22" fmla="*/ 159 w 165"/>
                <a:gd name="T23" fmla="*/ 224 h 225"/>
                <a:gd name="T24" fmla="*/ 156 w 165"/>
                <a:gd name="T25" fmla="*/ 222 h 225"/>
                <a:gd name="T26" fmla="*/ 150 w 165"/>
                <a:gd name="T27" fmla="*/ 221 h 225"/>
                <a:gd name="T28" fmla="*/ 144 w 165"/>
                <a:gd name="T29" fmla="*/ 217 h 225"/>
                <a:gd name="T30" fmla="*/ 137 w 165"/>
                <a:gd name="T31" fmla="*/ 214 h 225"/>
                <a:gd name="T32" fmla="*/ 131 w 165"/>
                <a:gd name="T33" fmla="*/ 210 h 225"/>
                <a:gd name="T34" fmla="*/ 111 w 165"/>
                <a:gd name="T35" fmla="*/ 192 h 225"/>
                <a:gd name="T36" fmla="*/ 91 w 165"/>
                <a:gd name="T37" fmla="*/ 170 h 225"/>
                <a:gd name="T38" fmla="*/ 74 w 165"/>
                <a:gd name="T39" fmla="*/ 144 h 225"/>
                <a:gd name="T40" fmla="*/ 58 w 165"/>
                <a:gd name="T41" fmla="*/ 118 h 225"/>
                <a:gd name="T42" fmla="*/ 42 w 165"/>
                <a:gd name="T43" fmla="*/ 90 h 225"/>
                <a:gd name="T44" fmla="*/ 28 w 165"/>
                <a:gd name="T45" fmla="*/ 64 h 225"/>
                <a:gd name="T46" fmla="*/ 14 w 165"/>
                <a:gd name="T47" fmla="*/ 37 h 225"/>
                <a:gd name="T48" fmla="*/ 0 w 165"/>
                <a:gd name="T49" fmla="*/ 13 h 225"/>
                <a:gd name="T50" fmla="*/ 4 w 165"/>
                <a:gd name="T51" fmla="*/ 10 h 225"/>
                <a:gd name="T52" fmla="*/ 7 w 165"/>
                <a:gd name="T53" fmla="*/ 6 h 225"/>
                <a:gd name="T54" fmla="*/ 13 w 165"/>
                <a:gd name="T55" fmla="*/ 3 h 225"/>
                <a:gd name="T56" fmla="*/ 19 w 165"/>
                <a:gd name="T57" fmla="*/ 2 h 225"/>
                <a:gd name="T58" fmla="*/ 27 w 165"/>
                <a:gd name="T59" fmla="*/ 0 h 225"/>
                <a:gd name="T60" fmla="*/ 36 w 165"/>
                <a:gd name="T61" fmla="*/ 2 h 225"/>
                <a:gd name="T62" fmla="*/ 48 w 165"/>
                <a:gd name="T63" fmla="*/ 5 h 225"/>
                <a:gd name="T64" fmla="*/ 60 w 165"/>
                <a:gd name="T65" fmla="*/ 1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225">
                  <a:moveTo>
                    <a:pt x="60" y="10"/>
                  </a:moveTo>
                  <a:lnTo>
                    <a:pt x="63" y="17"/>
                  </a:lnTo>
                  <a:lnTo>
                    <a:pt x="69" y="36"/>
                  </a:lnTo>
                  <a:lnTo>
                    <a:pt x="81" y="65"/>
                  </a:lnTo>
                  <a:lnTo>
                    <a:pt x="95" y="100"/>
                  </a:lnTo>
                  <a:lnTo>
                    <a:pt x="111" y="136"/>
                  </a:lnTo>
                  <a:lnTo>
                    <a:pt x="128" y="171"/>
                  </a:lnTo>
                  <a:lnTo>
                    <a:pt x="147" y="202"/>
                  </a:lnTo>
                  <a:lnTo>
                    <a:pt x="165" y="225"/>
                  </a:lnTo>
                  <a:lnTo>
                    <a:pt x="164" y="225"/>
                  </a:lnTo>
                  <a:lnTo>
                    <a:pt x="163" y="224"/>
                  </a:lnTo>
                  <a:lnTo>
                    <a:pt x="159" y="224"/>
                  </a:lnTo>
                  <a:lnTo>
                    <a:pt x="156" y="222"/>
                  </a:lnTo>
                  <a:lnTo>
                    <a:pt x="150" y="221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31" y="210"/>
                  </a:lnTo>
                  <a:lnTo>
                    <a:pt x="111" y="192"/>
                  </a:lnTo>
                  <a:lnTo>
                    <a:pt x="91" y="170"/>
                  </a:lnTo>
                  <a:lnTo>
                    <a:pt x="74" y="144"/>
                  </a:lnTo>
                  <a:lnTo>
                    <a:pt x="58" y="118"/>
                  </a:lnTo>
                  <a:lnTo>
                    <a:pt x="42" y="90"/>
                  </a:lnTo>
                  <a:lnTo>
                    <a:pt x="28" y="64"/>
                  </a:lnTo>
                  <a:lnTo>
                    <a:pt x="14" y="37"/>
                  </a:lnTo>
                  <a:lnTo>
                    <a:pt x="0" y="13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3" y="3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36" y="2"/>
                  </a:lnTo>
                  <a:lnTo>
                    <a:pt x="48" y="5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9"/>
            <p:cNvSpPr>
              <a:spLocks/>
            </p:cNvSpPr>
            <p:nvPr/>
          </p:nvSpPr>
          <p:spPr bwMode="auto">
            <a:xfrm>
              <a:off x="2452688" y="4783138"/>
              <a:ext cx="106362" cy="157163"/>
            </a:xfrm>
            <a:custGeom>
              <a:avLst/>
              <a:gdLst>
                <a:gd name="T0" fmla="*/ 0 w 135"/>
                <a:gd name="T1" fmla="*/ 16 h 197"/>
                <a:gd name="T2" fmla="*/ 0 w 135"/>
                <a:gd name="T3" fmla="*/ 15 h 197"/>
                <a:gd name="T4" fmla="*/ 1 w 135"/>
                <a:gd name="T5" fmla="*/ 12 h 197"/>
                <a:gd name="T6" fmla="*/ 2 w 135"/>
                <a:gd name="T7" fmla="*/ 6 h 197"/>
                <a:gd name="T8" fmla="*/ 4 w 135"/>
                <a:gd name="T9" fmla="*/ 0 h 197"/>
                <a:gd name="T10" fmla="*/ 18 w 135"/>
                <a:gd name="T11" fmla="*/ 24 h 197"/>
                <a:gd name="T12" fmla="*/ 32 w 135"/>
                <a:gd name="T13" fmla="*/ 51 h 197"/>
                <a:gd name="T14" fmla="*/ 46 w 135"/>
                <a:gd name="T15" fmla="*/ 77 h 197"/>
                <a:gd name="T16" fmla="*/ 62 w 135"/>
                <a:gd name="T17" fmla="*/ 105 h 197"/>
                <a:gd name="T18" fmla="*/ 78 w 135"/>
                <a:gd name="T19" fmla="*/ 131 h 197"/>
                <a:gd name="T20" fmla="*/ 95 w 135"/>
                <a:gd name="T21" fmla="*/ 157 h 197"/>
                <a:gd name="T22" fmla="*/ 115 w 135"/>
                <a:gd name="T23" fmla="*/ 179 h 197"/>
                <a:gd name="T24" fmla="*/ 135 w 135"/>
                <a:gd name="T25" fmla="*/ 197 h 197"/>
                <a:gd name="T26" fmla="*/ 120 w 135"/>
                <a:gd name="T27" fmla="*/ 187 h 197"/>
                <a:gd name="T28" fmla="*/ 102 w 135"/>
                <a:gd name="T29" fmla="*/ 174 h 197"/>
                <a:gd name="T30" fmla="*/ 85 w 135"/>
                <a:gd name="T31" fmla="*/ 156 h 197"/>
                <a:gd name="T32" fmla="*/ 65 w 135"/>
                <a:gd name="T33" fmla="*/ 135 h 197"/>
                <a:gd name="T34" fmla="*/ 47 w 135"/>
                <a:gd name="T35" fmla="*/ 110 h 197"/>
                <a:gd name="T36" fmla="*/ 30 w 135"/>
                <a:gd name="T37" fmla="*/ 82 h 197"/>
                <a:gd name="T38" fmla="*/ 14 w 135"/>
                <a:gd name="T39" fmla="*/ 51 h 197"/>
                <a:gd name="T40" fmla="*/ 0 w 135"/>
                <a:gd name="T41" fmla="*/ 1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" h="197">
                  <a:moveTo>
                    <a:pt x="0" y="16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2" y="6"/>
                  </a:lnTo>
                  <a:lnTo>
                    <a:pt x="4" y="0"/>
                  </a:lnTo>
                  <a:lnTo>
                    <a:pt x="18" y="24"/>
                  </a:lnTo>
                  <a:lnTo>
                    <a:pt x="32" y="51"/>
                  </a:lnTo>
                  <a:lnTo>
                    <a:pt x="46" y="77"/>
                  </a:lnTo>
                  <a:lnTo>
                    <a:pt x="62" y="105"/>
                  </a:lnTo>
                  <a:lnTo>
                    <a:pt x="78" y="131"/>
                  </a:lnTo>
                  <a:lnTo>
                    <a:pt x="95" y="157"/>
                  </a:lnTo>
                  <a:lnTo>
                    <a:pt x="115" y="179"/>
                  </a:lnTo>
                  <a:lnTo>
                    <a:pt x="135" y="197"/>
                  </a:lnTo>
                  <a:lnTo>
                    <a:pt x="120" y="187"/>
                  </a:lnTo>
                  <a:lnTo>
                    <a:pt x="102" y="174"/>
                  </a:lnTo>
                  <a:lnTo>
                    <a:pt x="85" y="156"/>
                  </a:lnTo>
                  <a:lnTo>
                    <a:pt x="65" y="135"/>
                  </a:lnTo>
                  <a:lnTo>
                    <a:pt x="47" y="110"/>
                  </a:lnTo>
                  <a:lnTo>
                    <a:pt x="30" y="82"/>
                  </a:lnTo>
                  <a:lnTo>
                    <a:pt x="14" y="5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20"/>
            <p:cNvSpPr>
              <a:spLocks/>
            </p:cNvSpPr>
            <p:nvPr/>
          </p:nvSpPr>
          <p:spPr bwMode="auto">
            <a:xfrm>
              <a:off x="2368550" y="4735513"/>
              <a:ext cx="53975" cy="117475"/>
            </a:xfrm>
            <a:custGeom>
              <a:avLst/>
              <a:gdLst>
                <a:gd name="T0" fmla="*/ 61 w 68"/>
                <a:gd name="T1" fmla="*/ 81 h 149"/>
                <a:gd name="T2" fmla="*/ 55 w 68"/>
                <a:gd name="T3" fmla="*/ 91 h 149"/>
                <a:gd name="T4" fmla="*/ 49 w 68"/>
                <a:gd name="T5" fmla="*/ 99 h 149"/>
                <a:gd name="T6" fmla="*/ 42 w 68"/>
                <a:gd name="T7" fmla="*/ 108 h 149"/>
                <a:gd name="T8" fmla="*/ 35 w 68"/>
                <a:gd name="T9" fmla="*/ 117 h 149"/>
                <a:gd name="T10" fmla="*/ 29 w 68"/>
                <a:gd name="T11" fmla="*/ 123 h 149"/>
                <a:gd name="T12" fmla="*/ 22 w 68"/>
                <a:gd name="T13" fmla="*/ 132 h 149"/>
                <a:gd name="T14" fmla="*/ 16 w 68"/>
                <a:gd name="T15" fmla="*/ 140 h 149"/>
                <a:gd name="T16" fmla="*/ 11 w 68"/>
                <a:gd name="T17" fmla="*/ 149 h 149"/>
                <a:gd name="T18" fmla="*/ 8 w 68"/>
                <a:gd name="T19" fmla="*/ 147 h 149"/>
                <a:gd name="T20" fmla="*/ 5 w 68"/>
                <a:gd name="T21" fmla="*/ 144 h 149"/>
                <a:gd name="T22" fmla="*/ 2 w 68"/>
                <a:gd name="T23" fmla="*/ 142 h 149"/>
                <a:gd name="T24" fmla="*/ 0 w 68"/>
                <a:gd name="T25" fmla="*/ 140 h 149"/>
                <a:gd name="T26" fmla="*/ 0 w 68"/>
                <a:gd name="T27" fmla="*/ 138 h 149"/>
                <a:gd name="T28" fmla="*/ 0 w 68"/>
                <a:gd name="T29" fmla="*/ 138 h 149"/>
                <a:gd name="T30" fmla="*/ 0 w 68"/>
                <a:gd name="T31" fmla="*/ 138 h 149"/>
                <a:gd name="T32" fmla="*/ 0 w 68"/>
                <a:gd name="T33" fmla="*/ 138 h 149"/>
                <a:gd name="T34" fmla="*/ 1 w 68"/>
                <a:gd name="T35" fmla="*/ 135 h 149"/>
                <a:gd name="T36" fmla="*/ 5 w 68"/>
                <a:gd name="T37" fmla="*/ 127 h 149"/>
                <a:gd name="T38" fmla="*/ 10 w 68"/>
                <a:gd name="T39" fmla="*/ 113 h 149"/>
                <a:gd name="T40" fmla="*/ 17 w 68"/>
                <a:gd name="T41" fmla="*/ 98 h 149"/>
                <a:gd name="T42" fmla="*/ 23 w 68"/>
                <a:gd name="T43" fmla="*/ 82 h 149"/>
                <a:gd name="T44" fmla="*/ 29 w 68"/>
                <a:gd name="T45" fmla="*/ 66 h 149"/>
                <a:gd name="T46" fmla="*/ 33 w 68"/>
                <a:gd name="T47" fmla="*/ 52 h 149"/>
                <a:gd name="T48" fmla="*/ 35 w 68"/>
                <a:gd name="T49" fmla="*/ 42 h 149"/>
                <a:gd name="T50" fmla="*/ 37 w 68"/>
                <a:gd name="T51" fmla="*/ 32 h 149"/>
                <a:gd name="T52" fmla="*/ 39 w 68"/>
                <a:gd name="T53" fmla="*/ 21 h 149"/>
                <a:gd name="T54" fmla="*/ 44 w 68"/>
                <a:gd name="T55" fmla="*/ 9 h 149"/>
                <a:gd name="T56" fmla="*/ 50 w 68"/>
                <a:gd name="T57" fmla="*/ 0 h 149"/>
                <a:gd name="T58" fmla="*/ 61 w 68"/>
                <a:gd name="T59" fmla="*/ 19 h 149"/>
                <a:gd name="T60" fmla="*/ 68 w 68"/>
                <a:gd name="T61" fmla="*/ 38 h 149"/>
                <a:gd name="T62" fmla="*/ 68 w 68"/>
                <a:gd name="T63" fmla="*/ 59 h 149"/>
                <a:gd name="T64" fmla="*/ 61 w 68"/>
                <a:gd name="T65" fmla="*/ 8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149">
                  <a:moveTo>
                    <a:pt x="61" y="81"/>
                  </a:moveTo>
                  <a:lnTo>
                    <a:pt x="55" y="91"/>
                  </a:lnTo>
                  <a:lnTo>
                    <a:pt x="49" y="99"/>
                  </a:lnTo>
                  <a:lnTo>
                    <a:pt x="42" y="108"/>
                  </a:lnTo>
                  <a:lnTo>
                    <a:pt x="35" y="117"/>
                  </a:lnTo>
                  <a:lnTo>
                    <a:pt x="29" y="123"/>
                  </a:lnTo>
                  <a:lnTo>
                    <a:pt x="22" y="132"/>
                  </a:lnTo>
                  <a:lnTo>
                    <a:pt x="16" y="140"/>
                  </a:lnTo>
                  <a:lnTo>
                    <a:pt x="11" y="149"/>
                  </a:lnTo>
                  <a:lnTo>
                    <a:pt x="8" y="147"/>
                  </a:lnTo>
                  <a:lnTo>
                    <a:pt x="5" y="144"/>
                  </a:lnTo>
                  <a:lnTo>
                    <a:pt x="2" y="142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1" y="135"/>
                  </a:lnTo>
                  <a:lnTo>
                    <a:pt x="5" y="127"/>
                  </a:lnTo>
                  <a:lnTo>
                    <a:pt x="10" y="113"/>
                  </a:lnTo>
                  <a:lnTo>
                    <a:pt x="17" y="98"/>
                  </a:lnTo>
                  <a:lnTo>
                    <a:pt x="23" y="82"/>
                  </a:lnTo>
                  <a:lnTo>
                    <a:pt x="29" y="66"/>
                  </a:lnTo>
                  <a:lnTo>
                    <a:pt x="33" y="52"/>
                  </a:lnTo>
                  <a:lnTo>
                    <a:pt x="35" y="42"/>
                  </a:lnTo>
                  <a:lnTo>
                    <a:pt x="37" y="32"/>
                  </a:lnTo>
                  <a:lnTo>
                    <a:pt x="39" y="21"/>
                  </a:lnTo>
                  <a:lnTo>
                    <a:pt x="44" y="9"/>
                  </a:lnTo>
                  <a:lnTo>
                    <a:pt x="50" y="0"/>
                  </a:lnTo>
                  <a:lnTo>
                    <a:pt x="61" y="19"/>
                  </a:lnTo>
                  <a:lnTo>
                    <a:pt x="68" y="38"/>
                  </a:lnTo>
                  <a:lnTo>
                    <a:pt x="68" y="59"/>
                  </a:lnTo>
                  <a:lnTo>
                    <a:pt x="61" y="8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21"/>
            <p:cNvSpPr>
              <a:spLocks/>
            </p:cNvSpPr>
            <p:nvPr/>
          </p:nvSpPr>
          <p:spPr bwMode="auto">
            <a:xfrm>
              <a:off x="2378075" y="4732338"/>
              <a:ext cx="119062" cy="149225"/>
            </a:xfrm>
            <a:custGeom>
              <a:avLst/>
              <a:gdLst>
                <a:gd name="T0" fmla="*/ 150 w 150"/>
                <a:gd name="T1" fmla="*/ 52 h 188"/>
                <a:gd name="T2" fmla="*/ 150 w 150"/>
                <a:gd name="T3" fmla="*/ 60 h 188"/>
                <a:gd name="T4" fmla="*/ 150 w 150"/>
                <a:gd name="T5" fmla="*/ 80 h 188"/>
                <a:gd name="T6" fmla="*/ 148 w 150"/>
                <a:gd name="T7" fmla="*/ 103 h 188"/>
                <a:gd name="T8" fmla="*/ 145 w 150"/>
                <a:gd name="T9" fmla="*/ 121 h 188"/>
                <a:gd name="T10" fmla="*/ 143 w 150"/>
                <a:gd name="T11" fmla="*/ 126 h 188"/>
                <a:gd name="T12" fmla="*/ 139 w 150"/>
                <a:gd name="T13" fmla="*/ 131 h 188"/>
                <a:gd name="T14" fmla="*/ 134 w 150"/>
                <a:gd name="T15" fmla="*/ 137 h 188"/>
                <a:gd name="T16" fmla="*/ 127 w 150"/>
                <a:gd name="T17" fmla="*/ 140 h 188"/>
                <a:gd name="T18" fmla="*/ 120 w 150"/>
                <a:gd name="T19" fmla="*/ 145 h 188"/>
                <a:gd name="T20" fmla="*/ 113 w 150"/>
                <a:gd name="T21" fmla="*/ 148 h 188"/>
                <a:gd name="T22" fmla="*/ 106 w 150"/>
                <a:gd name="T23" fmla="*/ 153 h 188"/>
                <a:gd name="T24" fmla="*/ 99 w 150"/>
                <a:gd name="T25" fmla="*/ 156 h 188"/>
                <a:gd name="T26" fmla="*/ 91 w 150"/>
                <a:gd name="T27" fmla="*/ 162 h 188"/>
                <a:gd name="T28" fmla="*/ 84 w 150"/>
                <a:gd name="T29" fmla="*/ 170 h 188"/>
                <a:gd name="T30" fmla="*/ 80 w 150"/>
                <a:gd name="T31" fmla="*/ 178 h 188"/>
                <a:gd name="T32" fmla="*/ 76 w 150"/>
                <a:gd name="T33" fmla="*/ 188 h 188"/>
                <a:gd name="T34" fmla="*/ 65 w 150"/>
                <a:gd name="T35" fmla="*/ 185 h 188"/>
                <a:gd name="T36" fmla="*/ 54 w 150"/>
                <a:gd name="T37" fmla="*/ 182 h 188"/>
                <a:gd name="T38" fmla="*/ 45 w 150"/>
                <a:gd name="T39" fmla="*/ 178 h 188"/>
                <a:gd name="T40" fmla="*/ 35 w 150"/>
                <a:gd name="T41" fmla="*/ 174 h 188"/>
                <a:gd name="T42" fmla="*/ 26 w 150"/>
                <a:gd name="T43" fmla="*/ 169 h 188"/>
                <a:gd name="T44" fmla="*/ 18 w 150"/>
                <a:gd name="T45" fmla="*/ 163 h 188"/>
                <a:gd name="T46" fmla="*/ 8 w 150"/>
                <a:gd name="T47" fmla="*/ 158 h 188"/>
                <a:gd name="T48" fmla="*/ 0 w 150"/>
                <a:gd name="T49" fmla="*/ 152 h 188"/>
                <a:gd name="T50" fmla="*/ 5 w 150"/>
                <a:gd name="T51" fmla="*/ 143 h 188"/>
                <a:gd name="T52" fmla="*/ 11 w 150"/>
                <a:gd name="T53" fmla="*/ 135 h 188"/>
                <a:gd name="T54" fmla="*/ 18 w 150"/>
                <a:gd name="T55" fmla="*/ 126 h 188"/>
                <a:gd name="T56" fmla="*/ 24 w 150"/>
                <a:gd name="T57" fmla="*/ 120 h 188"/>
                <a:gd name="T58" fmla="*/ 31 w 150"/>
                <a:gd name="T59" fmla="*/ 111 h 188"/>
                <a:gd name="T60" fmla="*/ 38 w 150"/>
                <a:gd name="T61" fmla="*/ 102 h 188"/>
                <a:gd name="T62" fmla="*/ 44 w 150"/>
                <a:gd name="T63" fmla="*/ 94 h 188"/>
                <a:gd name="T64" fmla="*/ 50 w 150"/>
                <a:gd name="T65" fmla="*/ 84 h 188"/>
                <a:gd name="T66" fmla="*/ 57 w 150"/>
                <a:gd name="T67" fmla="*/ 62 h 188"/>
                <a:gd name="T68" fmla="*/ 57 w 150"/>
                <a:gd name="T69" fmla="*/ 41 h 188"/>
                <a:gd name="T70" fmla="*/ 50 w 150"/>
                <a:gd name="T71" fmla="*/ 22 h 188"/>
                <a:gd name="T72" fmla="*/ 39 w 150"/>
                <a:gd name="T73" fmla="*/ 3 h 188"/>
                <a:gd name="T74" fmla="*/ 44 w 150"/>
                <a:gd name="T75" fmla="*/ 1 h 188"/>
                <a:gd name="T76" fmla="*/ 52 w 150"/>
                <a:gd name="T77" fmla="*/ 0 h 188"/>
                <a:gd name="T78" fmla="*/ 62 w 150"/>
                <a:gd name="T79" fmla="*/ 0 h 188"/>
                <a:gd name="T80" fmla="*/ 77 w 150"/>
                <a:gd name="T81" fmla="*/ 3 h 188"/>
                <a:gd name="T82" fmla="*/ 94 w 150"/>
                <a:gd name="T83" fmla="*/ 9 h 188"/>
                <a:gd name="T84" fmla="*/ 111 w 150"/>
                <a:gd name="T85" fmla="*/ 18 h 188"/>
                <a:gd name="T86" fmla="*/ 130 w 150"/>
                <a:gd name="T87" fmla="*/ 33 h 188"/>
                <a:gd name="T88" fmla="*/ 150 w 150"/>
                <a:gd name="T89" fmla="*/ 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0" h="188">
                  <a:moveTo>
                    <a:pt x="150" y="52"/>
                  </a:moveTo>
                  <a:lnTo>
                    <a:pt x="150" y="60"/>
                  </a:lnTo>
                  <a:lnTo>
                    <a:pt x="150" y="80"/>
                  </a:lnTo>
                  <a:lnTo>
                    <a:pt x="148" y="103"/>
                  </a:lnTo>
                  <a:lnTo>
                    <a:pt x="145" y="121"/>
                  </a:lnTo>
                  <a:lnTo>
                    <a:pt x="143" y="126"/>
                  </a:lnTo>
                  <a:lnTo>
                    <a:pt x="139" y="131"/>
                  </a:lnTo>
                  <a:lnTo>
                    <a:pt x="134" y="137"/>
                  </a:lnTo>
                  <a:lnTo>
                    <a:pt x="127" y="140"/>
                  </a:lnTo>
                  <a:lnTo>
                    <a:pt x="120" y="145"/>
                  </a:lnTo>
                  <a:lnTo>
                    <a:pt x="113" y="148"/>
                  </a:lnTo>
                  <a:lnTo>
                    <a:pt x="106" y="153"/>
                  </a:lnTo>
                  <a:lnTo>
                    <a:pt x="99" y="156"/>
                  </a:lnTo>
                  <a:lnTo>
                    <a:pt x="91" y="162"/>
                  </a:lnTo>
                  <a:lnTo>
                    <a:pt x="84" y="170"/>
                  </a:lnTo>
                  <a:lnTo>
                    <a:pt x="80" y="178"/>
                  </a:lnTo>
                  <a:lnTo>
                    <a:pt x="76" y="188"/>
                  </a:lnTo>
                  <a:lnTo>
                    <a:pt x="65" y="185"/>
                  </a:lnTo>
                  <a:lnTo>
                    <a:pt x="54" y="182"/>
                  </a:lnTo>
                  <a:lnTo>
                    <a:pt x="45" y="178"/>
                  </a:lnTo>
                  <a:lnTo>
                    <a:pt x="35" y="174"/>
                  </a:lnTo>
                  <a:lnTo>
                    <a:pt x="26" y="169"/>
                  </a:lnTo>
                  <a:lnTo>
                    <a:pt x="18" y="163"/>
                  </a:lnTo>
                  <a:lnTo>
                    <a:pt x="8" y="158"/>
                  </a:lnTo>
                  <a:lnTo>
                    <a:pt x="0" y="152"/>
                  </a:lnTo>
                  <a:lnTo>
                    <a:pt x="5" y="143"/>
                  </a:lnTo>
                  <a:lnTo>
                    <a:pt x="11" y="135"/>
                  </a:lnTo>
                  <a:lnTo>
                    <a:pt x="18" y="126"/>
                  </a:lnTo>
                  <a:lnTo>
                    <a:pt x="24" y="120"/>
                  </a:lnTo>
                  <a:lnTo>
                    <a:pt x="31" y="111"/>
                  </a:lnTo>
                  <a:lnTo>
                    <a:pt x="38" y="102"/>
                  </a:lnTo>
                  <a:lnTo>
                    <a:pt x="44" y="94"/>
                  </a:lnTo>
                  <a:lnTo>
                    <a:pt x="50" y="84"/>
                  </a:lnTo>
                  <a:lnTo>
                    <a:pt x="57" y="62"/>
                  </a:lnTo>
                  <a:lnTo>
                    <a:pt x="57" y="41"/>
                  </a:lnTo>
                  <a:lnTo>
                    <a:pt x="50" y="22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77" y="3"/>
                  </a:lnTo>
                  <a:lnTo>
                    <a:pt x="94" y="9"/>
                  </a:lnTo>
                  <a:lnTo>
                    <a:pt x="111" y="18"/>
                  </a:lnTo>
                  <a:lnTo>
                    <a:pt x="130" y="33"/>
                  </a:lnTo>
                  <a:lnTo>
                    <a:pt x="15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22"/>
            <p:cNvSpPr>
              <a:spLocks/>
            </p:cNvSpPr>
            <p:nvPr/>
          </p:nvSpPr>
          <p:spPr bwMode="auto">
            <a:xfrm>
              <a:off x="2273300" y="4733926"/>
              <a:ext cx="166687" cy="74613"/>
            </a:xfrm>
            <a:custGeom>
              <a:avLst/>
              <a:gdLst>
                <a:gd name="T0" fmla="*/ 0 w 211"/>
                <a:gd name="T1" fmla="*/ 94 h 94"/>
                <a:gd name="T2" fmla="*/ 10 w 211"/>
                <a:gd name="T3" fmla="*/ 76 h 94"/>
                <a:gd name="T4" fmla="*/ 23 w 211"/>
                <a:gd name="T5" fmla="*/ 59 h 94"/>
                <a:gd name="T6" fmla="*/ 37 w 211"/>
                <a:gd name="T7" fmla="*/ 46 h 94"/>
                <a:gd name="T8" fmla="*/ 52 w 211"/>
                <a:gd name="T9" fmla="*/ 34 h 94"/>
                <a:gd name="T10" fmla="*/ 67 w 211"/>
                <a:gd name="T11" fmla="*/ 24 h 94"/>
                <a:gd name="T12" fmla="*/ 83 w 211"/>
                <a:gd name="T13" fmla="*/ 17 h 94"/>
                <a:gd name="T14" fmla="*/ 99 w 211"/>
                <a:gd name="T15" fmla="*/ 11 h 94"/>
                <a:gd name="T16" fmla="*/ 115 w 211"/>
                <a:gd name="T17" fmla="*/ 7 h 94"/>
                <a:gd name="T18" fmla="*/ 130 w 211"/>
                <a:gd name="T19" fmla="*/ 3 h 94"/>
                <a:gd name="T20" fmla="*/ 145 w 211"/>
                <a:gd name="T21" fmla="*/ 1 h 94"/>
                <a:gd name="T22" fmla="*/ 158 w 211"/>
                <a:gd name="T23" fmla="*/ 0 h 94"/>
                <a:gd name="T24" fmla="*/ 169 w 211"/>
                <a:gd name="T25" fmla="*/ 0 h 94"/>
                <a:gd name="T26" fmla="*/ 178 w 211"/>
                <a:gd name="T27" fmla="*/ 0 h 94"/>
                <a:gd name="T28" fmla="*/ 187 w 211"/>
                <a:gd name="T29" fmla="*/ 0 h 94"/>
                <a:gd name="T30" fmla="*/ 191 w 211"/>
                <a:gd name="T31" fmla="*/ 0 h 94"/>
                <a:gd name="T32" fmla="*/ 192 w 211"/>
                <a:gd name="T33" fmla="*/ 0 h 94"/>
                <a:gd name="T34" fmla="*/ 206 w 211"/>
                <a:gd name="T35" fmla="*/ 9 h 94"/>
                <a:gd name="T36" fmla="*/ 211 w 211"/>
                <a:gd name="T37" fmla="*/ 18 h 94"/>
                <a:gd name="T38" fmla="*/ 211 w 211"/>
                <a:gd name="T39" fmla="*/ 28 h 94"/>
                <a:gd name="T40" fmla="*/ 208 w 211"/>
                <a:gd name="T41" fmla="*/ 37 h 94"/>
                <a:gd name="T42" fmla="*/ 197 w 211"/>
                <a:gd name="T43" fmla="*/ 32 h 94"/>
                <a:gd name="T44" fmla="*/ 185 w 211"/>
                <a:gd name="T45" fmla="*/ 29 h 94"/>
                <a:gd name="T46" fmla="*/ 173 w 211"/>
                <a:gd name="T47" fmla="*/ 26 h 94"/>
                <a:gd name="T48" fmla="*/ 160 w 211"/>
                <a:gd name="T49" fmla="*/ 26 h 94"/>
                <a:gd name="T50" fmla="*/ 147 w 211"/>
                <a:gd name="T51" fmla="*/ 26 h 94"/>
                <a:gd name="T52" fmla="*/ 134 w 211"/>
                <a:gd name="T53" fmla="*/ 29 h 94"/>
                <a:gd name="T54" fmla="*/ 120 w 211"/>
                <a:gd name="T55" fmla="*/ 32 h 94"/>
                <a:gd name="T56" fmla="*/ 106 w 211"/>
                <a:gd name="T57" fmla="*/ 37 h 94"/>
                <a:gd name="T58" fmla="*/ 91 w 211"/>
                <a:gd name="T59" fmla="*/ 41 h 94"/>
                <a:gd name="T60" fmla="*/ 77 w 211"/>
                <a:gd name="T61" fmla="*/ 48 h 94"/>
                <a:gd name="T62" fmla="*/ 63 w 211"/>
                <a:gd name="T63" fmla="*/ 54 h 94"/>
                <a:gd name="T64" fmla="*/ 51 w 211"/>
                <a:gd name="T65" fmla="*/ 62 h 94"/>
                <a:gd name="T66" fmla="*/ 37 w 211"/>
                <a:gd name="T67" fmla="*/ 70 h 94"/>
                <a:gd name="T68" fmla="*/ 24 w 211"/>
                <a:gd name="T69" fmla="*/ 78 h 94"/>
                <a:gd name="T70" fmla="*/ 11 w 211"/>
                <a:gd name="T71" fmla="*/ 86 h 94"/>
                <a:gd name="T72" fmla="*/ 0 w 211"/>
                <a:gd name="T73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1" h="94">
                  <a:moveTo>
                    <a:pt x="0" y="94"/>
                  </a:moveTo>
                  <a:lnTo>
                    <a:pt x="10" y="76"/>
                  </a:lnTo>
                  <a:lnTo>
                    <a:pt x="23" y="59"/>
                  </a:lnTo>
                  <a:lnTo>
                    <a:pt x="37" y="46"/>
                  </a:lnTo>
                  <a:lnTo>
                    <a:pt x="52" y="34"/>
                  </a:lnTo>
                  <a:lnTo>
                    <a:pt x="67" y="24"/>
                  </a:lnTo>
                  <a:lnTo>
                    <a:pt x="83" y="17"/>
                  </a:lnTo>
                  <a:lnTo>
                    <a:pt x="99" y="11"/>
                  </a:lnTo>
                  <a:lnTo>
                    <a:pt x="115" y="7"/>
                  </a:lnTo>
                  <a:lnTo>
                    <a:pt x="130" y="3"/>
                  </a:lnTo>
                  <a:lnTo>
                    <a:pt x="145" y="1"/>
                  </a:lnTo>
                  <a:lnTo>
                    <a:pt x="158" y="0"/>
                  </a:lnTo>
                  <a:lnTo>
                    <a:pt x="169" y="0"/>
                  </a:lnTo>
                  <a:lnTo>
                    <a:pt x="178" y="0"/>
                  </a:lnTo>
                  <a:lnTo>
                    <a:pt x="187" y="0"/>
                  </a:lnTo>
                  <a:lnTo>
                    <a:pt x="191" y="0"/>
                  </a:lnTo>
                  <a:lnTo>
                    <a:pt x="192" y="0"/>
                  </a:lnTo>
                  <a:lnTo>
                    <a:pt x="206" y="9"/>
                  </a:lnTo>
                  <a:lnTo>
                    <a:pt x="211" y="18"/>
                  </a:lnTo>
                  <a:lnTo>
                    <a:pt x="211" y="28"/>
                  </a:lnTo>
                  <a:lnTo>
                    <a:pt x="208" y="37"/>
                  </a:lnTo>
                  <a:lnTo>
                    <a:pt x="197" y="32"/>
                  </a:lnTo>
                  <a:lnTo>
                    <a:pt x="185" y="29"/>
                  </a:lnTo>
                  <a:lnTo>
                    <a:pt x="173" y="26"/>
                  </a:lnTo>
                  <a:lnTo>
                    <a:pt x="160" y="26"/>
                  </a:lnTo>
                  <a:lnTo>
                    <a:pt x="147" y="26"/>
                  </a:lnTo>
                  <a:lnTo>
                    <a:pt x="134" y="29"/>
                  </a:lnTo>
                  <a:lnTo>
                    <a:pt x="120" y="32"/>
                  </a:lnTo>
                  <a:lnTo>
                    <a:pt x="106" y="37"/>
                  </a:lnTo>
                  <a:lnTo>
                    <a:pt x="91" y="41"/>
                  </a:lnTo>
                  <a:lnTo>
                    <a:pt x="77" y="48"/>
                  </a:lnTo>
                  <a:lnTo>
                    <a:pt x="63" y="54"/>
                  </a:lnTo>
                  <a:lnTo>
                    <a:pt x="51" y="62"/>
                  </a:lnTo>
                  <a:lnTo>
                    <a:pt x="37" y="70"/>
                  </a:lnTo>
                  <a:lnTo>
                    <a:pt x="24" y="78"/>
                  </a:lnTo>
                  <a:lnTo>
                    <a:pt x="11" y="8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23"/>
            <p:cNvSpPr>
              <a:spLocks/>
            </p:cNvSpPr>
            <p:nvPr/>
          </p:nvSpPr>
          <p:spPr bwMode="auto">
            <a:xfrm>
              <a:off x="2266950" y="4754563"/>
              <a:ext cx="171450" cy="66675"/>
            </a:xfrm>
            <a:custGeom>
              <a:avLst/>
              <a:gdLst>
                <a:gd name="T0" fmla="*/ 215 w 215"/>
                <a:gd name="T1" fmla="*/ 11 h 83"/>
                <a:gd name="T2" fmla="*/ 205 w 215"/>
                <a:gd name="T3" fmla="*/ 19 h 83"/>
                <a:gd name="T4" fmla="*/ 198 w 215"/>
                <a:gd name="T5" fmla="*/ 28 h 83"/>
                <a:gd name="T6" fmla="*/ 195 w 215"/>
                <a:gd name="T7" fmla="*/ 35 h 83"/>
                <a:gd name="T8" fmla="*/ 194 w 215"/>
                <a:gd name="T9" fmla="*/ 38 h 83"/>
                <a:gd name="T10" fmla="*/ 169 w 215"/>
                <a:gd name="T11" fmla="*/ 38 h 83"/>
                <a:gd name="T12" fmla="*/ 146 w 215"/>
                <a:gd name="T13" fmla="*/ 40 h 83"/>
                <a:gd name="T14" fmla="*/ 126 w 215"/>
                <a:gd name="T15" fmla="*/ 41 h 83"/>
                <a:gd name="T16" fmla="*/ 107 w 215"/>
                <a:gd name="T17" fmla="*/ 43 h 83"/>
                <a:gd name="T18" fmla="*/ 90 w 215"/>
                <a:gd name="T19" fmla="*/ 46 h 83"/>
                <a:gd name="T20" fmla="*/ 74 w 215"/>
                <a:gd name="T21" fmla="*/ 51 h 83"/>
                <a:gd name="T22" fmla="*/ 59 w 215"/>
                <a:gd name="T23" fmla="*/ 55 h 83"/>
                <a:gd name="T24" fmla="*/ 47 w 215"/>
                <a:gd name="T25" fmla="*/ 59 h 83"/>
                <a:gd name="T26" fmla="*/ 36 w 215"/>
                <a:gd name="T27" fmla="*/ 64 h 83"/>
                <a:gd name="T28" fmla="*/ 26 w 215"/>
                <a:gd name="T29" fmla="*/ 68 h 83"/>
                <a:gd name="T30" fmla="*/ 18 w 215"/>
                <a:gd name="T31" fmla="*/ 72 h 83"/>
                <a:gd name="T32" fmla="*/ 11 w 215"/>
                <a:gd name="T33" fmla="*/ 75 h 83"/>
                <a:gd name="T34" fmla="*/ 7 w 215"/>
                <a:gd name="T35" fmla="*/ 79 h 83"/>
                <a:gd name="T36" fmla="*/ 2 w 215"/>
                <a:gd name="T37" fmla="*/ 81 h 83"/>
                <a:gd name="T38" fmla="*/ 1 w 215"/>
                <a:gd name="T39" fmla="*/ 83 h 83"/>
                <a:gd name="T40" fmla="*/ 0 w 215"/>
                <a:gd name="T41" fmla="*/ 83 h 83"/>
                <a:gd name="T42" fmla="*/ 2 w 215"/>
                <a:gd name="T43" fmla="*/ 80 h 83"/>
                <a:gd name="T44" fmla="*/ 3 w 215"/>
                <a:gd name="T45" fmla="*/ 75 h 83"/>
                <a:gd name="T46" fmla="*/ 6 w 215"/>
                <a:gd name="T47" fmla="*/ 72 h 83"/>
                <a:gd name="T48" fmla="*/ 7 w 215"/>
                <a:gd name="T49" fmla="*/ 68 h 83"/>
                <a:gd name="T50" fmla="*/ 18 w 215"/>
                <a:gd name="T51" fmla="*/ 60 h 83"/>
                <a:gd name="T52" fmla="*/ 31 w 215"/>
                <a:gd name="T53" fmla="*/ 52 h 83"/>
                <a:gd name="T54" fmla="*/ 44 w 215"/>
                <a:gd name="T55" fmla="*/ 44 h 83"/>
                <a:gd name="T56" fmla="*/ 58 w 215"/>
                <a:gd name="T57" fmla="*/ 36 h 83"/>
                <a:gd name="T58" fmla="*/ 70 w 215"/>
                <a:gd name="T59" fmla="*/ 28 h 83"/>
                <a:gd name="T60" fmla="*/ 84 w 215"/>
                <a:gd name="T61" fmla="*/ 22 h 83"/>
                <a:gd name="T62" fmla="*/ 98 w 215"/>
                <a:gd name="T63" fmla="*/ 15 h 83"/>
                <a:gd name="T64" fmla="*/ 113 w 215"/>
                <a:gd name="T65" fmla="*/ 11 h 83"/>
                <a:gd name="T66" fmla="*/ 127 w 215"/>
                <a:gd name="T67" fmla="*/ 6 h 83"/>
                <a:gd name="T68" fmla="*/ 141 w 215"/>
                <a:gd name="T69" fmla="*/ 3 h 83"/>
                <a:gd name="T70" fmla="*/ 154 w 215"/>
                <a:gd name="T71" fmla="*/ 0 h 83"/>
                <a:gd name="T72" fmla="*/ 167 w 215"/>
                <a:gd name="T73" fmla="*/ 0 h 83"/>
                <a:gd name="T74" fmla="*/ 180 w 215"/>
                <a:gd name="T75" fmla="*/ 0 h 83"/>
                <a:gd name="T76" fmla="*/ 192 w 215"/>
                <a:gd name="T77" fmla="*/ 3 h 83"/>
                <a:gd name="T78" fmla="*/ 204 w 215"/>
                <a:gd name="T79" fmla="*/ 6 h 83"/>
                <a:gd name="T80" fmla="*/ 215 w 215"/>
                <a:gd name="T81" fmla="*/ 1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" h="83">
                  <a:moveTo>
                    <a:pt x="215" y="11"/>
                  </a:moveTo>
                  <a:lnTo>
                    <a:pt x="205" y="19"/>
                  </a:lnTo>
                  <a:lnTo>
                    <a:pt x="198" y="28"/>
                  </a:lnTo>
                  <a:lnTo>
                    <a:pt x="195" y="35"/>
                  </a:lnTo>
                  <a:lnTo>
                    <a:pt x="194" y="38"/>
                  </a:lnTo>
                  <a:lnTo>
                    <a:pt x="169" y="38"/>
                  </a:lnTo>
                  <a:lnTo>
                    <a:pt x="146" y="40"/>
                  </a:lnTo>
                  <a:lnTo>
                    <a:pt x="126" y="41"/>
                  </a:lnTo>
                  <a:lnTo>
                    <a:pt x="107" y="43"/>
                  </a:lnTo>
                  <a:lnTo>
                    <a:pt x="90" y="46"/>
                  </a:lnTo>
                  <a:lnTo>
                    <a:pt x="74" y="51"/>
                  </a:lnTo>
                  <a:lnTo>
                    <a:pt x="59" y="55"/>
                  </a:lnTo>
                  <a:lnTo>
                    <a:pt x="47" y="59"/>
                  </a:lnTo>
                  <a:lnTo>
                    <a:pt x="36" y="64"/>
                  </a:lnTo>
                  <a:lnTo>
                    <a:pt x="26" y="68"/>
                  </a:lnTo>
                  <a:lnTo>
                    <a:pt x="18" y="72"/>
                  </a:lnTo>
                  <a:lnTo>
                    <a:pt x="11" y="75"/>
                  </a:lnTo>
                  <a:lnTo>
                    <a:pt x="7" y="79"/>
                  </a:lnTo>
                  <a:lnTo>
                    <a:pt x="2" y="81"/>
                  </a:lnTo>
                  <a:lnTo>
                    <a:pt x="1" y="83"/>
                  </a:lnTo>
                  <a:lnTo>
                    <a:pt x="0" y="83"/>
                  </a:lnTo>
                  <a:lnTo>
                    <a:pt x="2" y="80"/>
                  </a:lnTo>
                  <a:lnTo>
                    <a:pt x="3" y="75"/>
                  </a:lnTo>
                  <a:lnTo>
                    <a:pt x="6" y="72"/>
                  </a:lnTo>
                  <a:lnTo>
                    <a:pt x="7" y="68"/>
                  </a:lnTo>
                  <a:lnTo>
                    <a:pt x="18" y="60"/>
                  </a:lnTo>
                  <a:lnTo>
                    <a:pt x="31" y="52"/>
                  </a:lnTo>
                  <a:lnTo>
                    <a:pt x="44" y="44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22"/>
                  </a:lnTo>
                  <a:lnTo>
                    <a:pt x="98" y="15"/>
                  </a:lnTo>
                  <a:lnTo>
                    <a:pt x="113" y="11"/>
                  </a:lnTo>
                  <a:lnTo>
                    <a:pt x="127" y="6"/>
                  </a:lnTo>
                  <a:lnTo>
                    <a:pt x="141" y="3"/>
                  </a:lnTo>
                  <a:lnTo>
                    <a:pt x="154" y="0"/>
                  </a:lnTo>
                  <a:lnTo>
                    <a:pt x="167" y="0"/>
                  </a:lnTo>
                  <a:lnTo>
                    <a:pt x="180" y="0"/>
                  </a:lnTo>
                  <a:lnTo>
                    <a:pt x="192" y="3"/>
                  </a:lnTo>
                  <a:lnTo>
                    <a:pt x="204" y="6"/>
                  </a:lnTo>
                  <a:lnTo>
                    <a:pt x="215" y="1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24"/>
            <p:cNvSpPr>
              <a:spLocks/>
            </p:cNvSpPr>
            <p:nvPr/>
          </p:nvSpPr>
          <p:spPr bwMode="auto">
            <a:xfrm>
              <a:off x="2493963" y="4748213"/>
              <a:ext cx="57150" cy="42863"/>
            </a:xfrm>
            <a:custGeom>
              <a:avLst/>
              <a:gdLst>
                <a:gd name="T0" fmla="*/ 8 w 71"/>
                <a:gd name="T1" fmla="*/ 55 h 55"/>
                <a:gd name="T2" fmla="*/ 9 w 71"/>
                <a:gd name="T3" fmla="*/ 54 h 55"/>
                <a:gd name="T4" fmla="*/ 12 w 71"/>
                <a:gd name="T5" fmla="*/ 53 h 55"/>
                <a:gd name="T6" fmla="*/ 18 w 71"/>
                <a:gd name="T7" fmla="*/ 50 h 55"/>
                <a:gd name="T8" fmla="*/ 26 w 71"/>
                <a:gd name="T9" fmla="*/ 45 h 55"/>
                <a:gd name="T10" fmla="*/ 35 w 71"/>
                <a:gd name="T11" fmla="*/ 40 h 55"/>
                <a:gd name="T12" fmla="*/ 47 w 71"/>
                <a:gd name="T13" fmla="*/ 34 h 55"/>
                <a:gd name="T14" fmla="*/ 58 w 71"/>
                <a:gd name="T15" fmla="*/ 28 h 55"/>
                <a:gd name="T16" fmla="*/ 71 w 71"/>
                <a:gd name="T17" fmla="*/ 21 h 55"/>
                <a:gd name="T18" fmla="*/ 70 w 71"/>
                <a:gd name="T19" fmla="*/ 19 h 55"/>
                <a:gd name="T20" fmla="*/ 68 w 71"/>
                <a:gd name="T21" fmla="*/ 14 h 55"/>
                <a:gd name="T22" fmla="*/ 62 w 71"/>
                <a:gd name="T23" fmla="*/ 8 h 55"/>
                <a:gd name="T24" fmla="*/ 55 w 71"/>
                <a:gd name="T25" fmla="*/ 2 h 55"/>
                <a:gd name="T26" fmla="*/ 46 w 71"/>
                <a:gd name="T27" fmla="*/ 0 h 55"/>
                <a:gd name="T28" fmla="*/ 33 w 71"/>
                <a:gd name="T29" fmla="*/ 1 h 55"/>
                <a:gd name="T30" fmla="*/ 18 w 71"/>
                <a:gd name="T31" fmla="*/ 8 h 55"/>
                <a:gd name="T32" fmla="*/ 1 w 71"/>
                <a:gd name="T33" fmla="*/ 22 h 55"/>
                <a:gd name="T34" fmla="*/ 0 w 71"/>
                <a:gd name="T35" fmla="*/ 24 h 55"/>
                <a:gd name="T36" fmla="*/ 0 w 71"/>
                <a:gd name="T37" fmla="*/ 31 h 55"/>
                <a:gd name="T38" fmla="*/ 1 w 71"/>
                <a:gd name="T39" fmla="*/ 42 h 55"/>
                <a:gd name="T40" fmla="*/ 8 w 71"/>
                <a:gd name="T4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55">
                  <a:moveTo>
                    <a:pt x="8" y="55"/>
                  </a:moveTo>
                  <a:lnTo>
                    <a:pt x="9" y="54"/>
                  </a:lnTo>
                  <a:lnTo>
                    <a:pt x="12" y="53"/>
                  </a:lnTo>
                  <a:lnTo>
                    <a:pt x="18" y="50"/>
                  </a:lnTo>
                  <a:lnTo>
                    <a:pt x="26" y="45"/>
                  </a:lnTo>
                  <a:lnTo>
                    <a:pt x="35" y="40"/>
                  </a:lnTo>
                  <a:lnTo>
                    <a:pt x="47" y="34"/>
                  </a:lnTo>
                  <a:lnTo>
                    <a:pt x="58" y="28"/>
                  </a:lnTo>
                  <a:lnTo>
                    <a:pt x="71" y="21"/>
                  </a:lnTo>
                  <a:lnTo>
                    <a:pt x="70" y="19"/>
                  </a:lnTo>
                  <a:lnTo>
                    <a:pt x="68" y="14"/>
                  </a:lnTo>
                  <a:lnTo>
                    <a:pt x="62" y="8"/>
                  </a:lnTo>
                  <a:lnTo>
                    <a:pt x="55" y="2"/>
                  </a:lnTo>
                  <a:lnTo>
                    <a:pt x="46" y="0"/>
                  </a:lnTo>
                  <a:lnTo>
                    <a:pt x="33" y="1"/>
                  </a:lnTo>
                  <a:lnTo>
                    <a:pt x="18" y="8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1" y="42"/>
                  </a:lnTo>
                  <a:lnTo>
                    <a:pt x="8" y="55"/>
                  </a:lnTo>
                  <a:close/>
                </a:path>
              </a:pathLst>
            </a:custGeom>
            <a:solidFill>
              <a:srgbClr val="F2B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25"/>
            <p:cNvSpPr>
              <a:spLocks/>
            </p:cNvSpPr>
            <p:nvPr/>
          </p:nvSpPr>
          <p:spPr bwMode="auto">
            <a:xfrm>
              <a:off x="2460625" y="4727576"/>
              <a:ext cx="100012" cy="57150"/>
            </a:xfrm>
            <a:custGeom>
              <a:avLst/>
              <a:gdLst>
                <a:gd name="T0" fmla="*/ 125 w 127"/>
                <a:gd name="T1" fmla="*/ 59 h 71"/>
                <a:gd name="T2" fmla="*/ 126 w 127"/>
                <a:gd name="T3" fmla="*/ 55 h 71"/>
                <a:gd name="T4" fmla="*/ 127 w 127"/>
                <a:gd name="T5" fmla="*/ 46 h 71"/>
                <a:gd name="T6" fmla="*/ 123 w 127"/>
                <a:gd name="T7" fmla="*/ 32 h 71"/>
                <a:gd name="T8" fmla="*/ 110 w 127"/>
                <a:gd name="T9" fmla="*/ 14 h 71"/>
                <a:gd name="T10" fmla="*/ 99 w 127"/>
                <a:gd name="T11" fmla="*/ 6 h 71"/>
                <a:gd name="T12" fmla="*/ 88 w 127"/>
                <a:gd name="T13" fmla="*/ 1 h 71"/>
                <a:gd name="T14" fmla="*/ 77 w 127"/>
                <a:gd name="T15" fmla="*/ 0 h 71"/>
                <a:gd name="T16" fmla="*/ 67 w 127"/>
                <a:gd name="T17" fmla="*/ 0 h 71"/>
                <a:gd name="T18" fmla="*/ 58 w 127"/>
                <a:gd name="T19" fmla="*/ 3 h 71"/>
                <a:gd name="T20" fmla="*/ 48 w 127"/>
                <a:gd name="T21" fmla="*/ 7 h 71"/>
                <a:gd name="T22" fmla="*/ 40 w 127"/>
                <a:gd name="T23" fmla="*/ 11 h 71"/>
                <a:gd name="T24" fmla="*/ 35 w 127"/>
                <a:gd name="T25" fmla="*/ 15 h 71"/>
                <a:gd name="T26" fmla="*/ 29 w 127"/>
                <a:gd name="T27" fmla="*/ 18 h 71"/>
                <a:gd name="T28" fmla="*/ 23 w 127"/>
                <a:gd name="T29" fmla="*/ 20 h 71"/>
                <a:gd name="T30" fmla="*/ 17 w 127"/>
                <a:gd name="T31" fmla="*/ 22 h 71"/>
                <a:gd name="T32" fmla="*/ 13 w 127"/>
                <a:gd name="T33" fmla="*/ 22 h 71"/>
                <a:gd name="T34" fmla="*/ 7 w 127"/>
                <a:gd name="T35" fmla="*/ 23 h 71"/>
                <a:gd name="T36" fmla="*/ 4 w 127"/>
                <a:gd name="T37" fmla="*/ 23 h 71"/>
                <a:gd name="T38" fmla="*/ 1 w 127"/>
                <a:gd name="T39" fmla="*/ 23 h 71"/>
                <a:gd name="T40" fmla="*/ 0 w 127"/>
                <a:gd name="T41" fmla="*/ 23 h 71"/>
                <a:gd name="T42" fmla="*/ 15 w 127"/>
                <a:gd name="T43" fmla="*/ 36 h 71"/>
                <a:gd name="T44" fmla="*/ 16 w 127"/>
                <a:gd name="T45" fmla="*/ 37 h 71"/>
                <a:gd name="T46" fmla="*/ 8 w 127"/>
                <a:gd name="T47" fmla="*/ 48 h 71"/>
                <a:gd name="T48" fmla="*/ 8 w 127"/>
                <a:gd name="T49" fmla="*/ 59 h 71"/>
                <a:gd name="T50" fmla="*/ 12 w 127"/>
                <a:gd name="T51" fmla="*/ 68 h 71"/>
                <a:gd name="T52" fmla="*/ 14 w 127"/>
                <a:gd name="T53" fmla="*/ 71 h 71"/>
                <a:gd name="T54" fmla="*/ 13 w 127"/>
                <a:gd name="T55" fmla="*/ 64 h 71"/>
                <a:gd name="T56" fmla="*/ 16 w 127"/>
                <a:gd name="T57" fmla="*/ 58 h 71"/>
                <a:gd name="T58" fmla="*/ 20 w 127"/>
                <a:gd name="T59" fmla="*/ 54 h 71"/>
                <a:gd name="T60" fmla="*/ 22 w 127"/>
                <a:gd name="T61" fmla="*/ 52 h 71"/>
                <a:gd name="T62" fmla="*/ 31 w 127"/>
                <a:gd name="T63" fmla="*/ 46 h 71"/>
                <a:gd name="T64" fmla="*/ 42 w 127"/>
                <a:gd name="T65" fmla="*/ 43 h 71"/>
                <a:gd name="T66" fmla="*/ 51 w 127"/>
                <a:gd name="T67" fmla="*/ 41 h 71"/>
                <a:gd name="T68" fmla="*/ 54 w 127"/>
                <a:gd name="T69" fmla="*/ 41 h 71"/>
                <a:gd name="T70" fmla="*/ 58 w 127"/>
                <a:gd name="T71" fmla="*/ 41 h 71"/>
                <a:gd name="T72" fmla="*/ 66 w 127"/>
                <a:gd name="T73" fmla="*/ 41 h 71"/>
                <a:gd name="T74" fmla="*/ 76 w 127"/>
                <a:gd name="T75" fmla="*/ 43 h 71"/>
                <a:gd name="T76" fmla="*/ 87 w 127"/>
                <a:gd name="T77" fmla="*/ 46 h 71"/>
                <a:gd name="T78" fmla="*/ 93 w 127"/>
                <a:gd name="T79" fmla="*/ 49 h 71"/>
                <a:gd name="T80" fmla="*/ 98 w 127"/>
                <a:gd name="T81" fmla="*/ 55 h 71"/>
                <a:gd name="T82" fmla="*/ 102 w 127"/>
                <a:gd name="T83" fmla="*/ 59 h 71"/>
                <a:gd name="T84" fmla="*/ 103 w 127"/>
                <a:gd name="T85" fmla="*/ 61 h 71"/>
                <a:gd name="T86" fmla="*/ 105 w 127"/>
                <a:gd name="T87" fmla="*/ 63 h 71"/>
                <a:gd name="T88" fmla="*/ 112 w 127"/>
                <a:gd name="T89" fmla="*/ 66 h 71"/>
                <a:gd name="T90" fmla="*/ 119 w 127"/>
                <a:gd name="T91" fmla="*/ 66 h 71"/>
                <a:gd name="T92" fmla="*/ 125 w 127"/>
                <a:gd name="T93" fmla="*/ 5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7" h="71">
                  <a:moveTo>
                    <a:pt x="125" y="59"/>
                  </a:moveTo>
                  <a:lnTo>
                    <a:pt x="126" y="55"/>
                  </a:lnTo>
                  <a:lnTo>
                    <a:pt x="127" y="46"/>
                  </a:lnTo>
                  <a:lnTo>
                    <a:pt x="123" y="32"/>
                  </a:lnTo>
                  <a:lnTo>
                    <a:pt x="110" y="14"/>
                  </a:lnTo>
                  <a:lnTo>
                    <a:pt x="99" y="6"/>
                  </a:lnTo>
                  <a:lnTo>
                    <a:pt x="88" y="1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58" y="3"/>
                  </a:lnTo>
                  <a:lnTo>
                    <a:pt x="48" y="7"/>
                  </a:lnTo>
                  <a:lnTo>
                    <a:pt x="40" y="11"/>
                  </a:lnTo>
                  <a:lnTo>
                    <a:pt x="35" y="15"/>
                  </a:lnTo>
                  <a:lnTo>
                    <a:pt x="29" y="18"/>
                  </a:lnTo>
                  <a:lnTo>
                    <a:pt x="23" y="20"/>
                  </a:lnTo>
                  <a:lnTo>
                    <a:pt x="17" y="22"/>
                  </a:lnTo>
                  <a:lnTo>
                    <a:pt x="13" y="22"/>
                  </a:lnTo>
                  <a:lnTo>
                    <a:pt x="7" y="23"/>
                  </a:lnTo>
                  <a:lnTo>
                    <a:pt x="4" y="23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5" y="36"/>
                  </a:lnTo>
                  <a:lnTo>
                    <a:pt x="16" y="37"/>
                  </a:lnTo>
                  <a:lnTo>
                    <a:pt x="8" y="48"/>
                  </a:lnTo>
                  <a:lnTo>
                    <a:pt x="8" y="59"/>
                  </a:lnTo>
                  <a:lnTo>
                    <a:pt x="12" y="68"/>
                  </a:lnTo>
                  <a:lnTo>
                    <a:pt x="14" y="71"/>
                  </a:lnTo>
                  <a:lnTo>
                    <a:pt x="13" y="64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31" y="46"/>
                  </a:lnTo>
                  <a:lnTo>
                    <a:pt x="42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1"/>
                  </a:lnTo>
                  <a:lnTo>
                    <a:pt x="66" y="41"/>
                  </a:lnTo>
                  <a:lnTo>
                    <a:pt x="76" y="43"/>
                  </a:lnTo>
                  <a:lnTo>
                    <a:pt x="87" y="46"/>
                  </a:lnTo>
                  <a:lnTo>
                    <a:pt x="93" y="49"/>
                  </a:lnTo>
                  <a:lnTo>
                    <a:pt x="98" y="55"/>
                  </a:lnTo>
                  <a:lnTo>
                    <a:pt x="102" y="59"/>
                  </a:lnTo>
                  <a:lnTo>
                    <a:pt x="103" y="61"/>
                  </a:lnTo>
                  <a:lnTo>
                    <a:pt x="105" y="63"/>
                  </a:lnTo>
                  <a:lnTo>
                    <a:pt x="112" y="66"/>
                  </a:lnTo>
                  <a:lnTo>
                    <a:pt x="119" y="66"/>
                  </a:lnTo>
                  <a:lnTo>
                    <a:pt x="125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6"/>
            <p:cNvSpPr>
              <a:spLocks/>
            </p:cNvSpPr>
            <p:nvPr/>
          </p:nvSpPr>
          <p:spPr bwMode="auto">
            <a:xfrm>
              <a:off x="2363788" y="4854576"/>
              <a:ext cx="98425" cy="125413"/>
            </a:xfrm>
            <a:custGeom>
              <a:avLst/>
              <a:gdLst>
                <a:gd name="T0" fmla="*/ 20 w 123"/>
                <a:gd name="T1" fmla="*/ 0 h 158"/>
                <a:gd name="T2" fmla="*/ 28 w 123"/>
                <a:gd name="T3" fmla="*/ 6 h 158"/>
                <a:gd name="T4" fmla="*/ 36 w 123"/>
                <a:gd name="T5" fmla="*/ 12 h 158"/>
                <a:gd name="T6" fmla="*/ 45 w 123"/>
                <a:gd name="T7" fmla="*/ 16 h 158"/>
                <a:gd name="T8" fmla="*/ 53 w 123"/>
                <a:gd name="T9" fmla="*/ 21 h 158"/>
                <a:gd name="T10" fmla="*/ 63 w 123"/>
                <a:gd name="T11" fmla="*/ 25 h 158"/>
                <a:gd name="T12" fmla="*/ 73 w 123"/>
                <a:gd name="T13" fmla="*/ 29 h 158"/>
                <a:gd name="T14" fmla="*/ 83 w 123"/>
                <a:gd name="T15" fmla="*/ 32 h 158"/>
                <a:gd name="T16" fmla="*/ 93 w 123"/>
                <a:gd name="T17" fmla="*/ 35 h 158"/>
                <a:gd name="T18" fmla="*/ 93 w 123"/>
                <a:gd name="T19" fmla="*/ 37 h 158"/>
                <a:gd name="T20" fmla="*/ 93 w 123"/>
                <a:gd name="T21" fmla="*/ 39 h 158"/>
                <a:gd name="T22" fmla="*/ 92 w 123"/>
                <a:gd name="T23" fmla="*/ 41 h 158"/>
                <a:gd name="T24" fmla="*/ 92 w 123"/>
                <a:gd name="T25" fmla="*/ 44 h 158"/>
                <a:gd name="T26" fmla="*/ 97 w 123"/>
                <a:gd name="T27" fmla="*/ 61 h 158"/>
                <a:gd name="T28" fmla="*/ 107 w 123"/>
                <a:gd name="T29" fmla="*/ 91 h 158"/>
                <a:gd name="T30" fmla="*/ 119 w 123"/>
                <a:gd name="T31" fmla="*/ 126 h 158"/>
                <a:gd name="T32" fmla="*/ 123 w 123"/>
                <a:gd name="T33" fmla="*/ 158 h 158"/>
                <a:gd name="T34" fmla="*/ 121 w 123"/>
                <a:gd name="T35" fmla="*/ 157 h 158"/>
                <a:gd name="T36" fmla="*/ 114 w 123"/>
                <a:gd name="T37" fmla="*/ 156 h 158"/>
                <a:gd name="T38" fmla="*/ 104 w 123"/>
                <a:gd name="T39" fmla="*/ 152 h 158"/>
                <a:gd name="T40" fmla="*/ 90 w 123"/>
                <a:gd name="T41" fmla="*/ 149 h 158"/>
                <a:gd name="T42" fmla="*/ 73 w 123"/>
                <a:gd name="T43" fmla="*/ 145 h 158"/>
                <a:gd name="T44" fmla="*/ 52 w 123"/>
                <a:gd name="T45" fmla="*/ 142 h 158"/>
                <a:gd name="T46" fmla="*/ 30 w 123"/>
                <a:gd name="T47" fmla="*/ 138 h 158"/>
                <a:gd name="T48" fmla="*/ 6 w 123"/>
                <a:gd name="T49" fmla="*/ 135 h 158"/>
                <a:gd name="T50" fmla="*/ 0 w 123"/>
                <a:gd name="T51" fmla="*/ 100 h 158"/>
                <a:gd name="T52" fmla="*/ 1 w 123"/>
                <a:gd name="T53" fmla="*/ 66 h 158"/>
                <a:gd name="T54" fmla="*/ 7 w 123"/>
                <a:gd name="T55" fmla="*/ 32 h 158"/>
                <a:gd name="T56" fmla="*/ 20 w 123"/>
                <a:gd name="T5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58">
                  <a:moveTo>
                    <a:pt x="20" y="0"/>
                  </a:moveTo>
                  <a:lnTo>
                    <a:pt x="28" y="6"/>
                  </a:lnTo>
                  <a:lnTo>
                    <a:pt x="36" y="12"/>
                  </a:lnTo>
                  <a:lnTo>
                    <a:pt x="45" y="16"/>
                  </a:lnTo>
                  <a:lnTo>
                    <a:pt x="53" y="21"/>
                  </a:lnTo>
                  <a:lnTo>
                    <a:pt x="63" y="25"/>
                  </a:lnTo>
                  <a:lnTo>
                    <a:pt x="73" y="29"/>
                  </a:lnTo>
                  <a:lnTo>
                    <a:pt x="83" y="32"/>
                  </a:lnTo>
                  <a:lnTo>
                    <a:pt x="93" y="35"/>
                  </a:lnTo>
                  <a:lnTo>
                    <a:pt x="93" y="37"/>
                  </a:lnTo>
                  <a:lnTo>
                    <a:pt x="93" y="39"/>
                  </a:lnTo>
                  <a:lnTo>
                    <a:pt x="92" y="41"/>
                  </a:lnTo>
                  <a:lnTo>
                    <a:pt x="92" y="44"/>
                  </a:lnTo>
                  <a:lnTo>
                    <a:pt x="97" y="61"/>
                  </a:lnTo>
                  <a:lnTo>
                    <a:pt x="107" y="91"/>
                  </a:lnTo>
                  <a:lnTo>
                    <a:pt x="119" y="126"/>
                  </a:lnTo>
                  <a:lnTo>
                    <a:pt x="123" y="158"/>
                  </a:lnTo>
                  <a:lnTo>
                    <a:pt x="121" y="157"/>
                  </a:lnTo>
                  <a:lnTo>
                    <a:pt x="114" y="156"/>
                  </a:lnTo>
                  <a:lnTo>
                    <a:pt x="104" y="152"/>
                  </a:lnTo>
                  <a:lnTo>
                    <a:pt x="90" y="149"/>
                  </a:lnTo>
                  <a:lnTo>
                    <a:pt x="73" y="145"/>
                  </a:lnTo>
                  <a:lnTo>
                    <a:pt x="52" y="142"/>
                  </a:lnTo>
                  <a:lnTo>
                    <a:pt x="30" y="138"/>
                  </a:lnTo>
                  <a:lnTo>
                    <a:pt x="6" y="135"/>
                  </a:lnTo>
                  <a:lnTo>
                    <a:pt x="0" y="100"/>
                  </a:lnTo>
                  <a:lnTo>
                    <a:pt x="1" y="66"/>
                  </a:lnTo>
                  <a:lnTo>
                    <a:pt x="7" y="3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268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7"/>
            <p:cNvSpPr>
              <a:spLocks/>
            </p:cNvSpPr>
            <p:nvPr/>
          </p:nvSpPr>
          <p:spPr bwMode="auto">
            <a:xfrm>
              <a:off x="2344738" y="4846638"/>
              <a:ext cx="34925" cy="114300"/>
            </a:xfrm>
            <a:custGeom>
              <a:avLst/>
              <a:gdLst>
                <a:gd name="T0" fmla="*/ 43 w 43"/>
                <a:gd name="T1" fmla="*/ 10 h 145"/>
                <a:gd name="T2" fmla="*/ 30 w 43"/>
                <a:gd name="T3" fmla="*/ 42 h 145"/>
                <a:gd name="T4" fmla="*/ 24 w 43"/>
                <a:gd name="T5" fmla="*/ 76 h 145"/>
                <a:gd name="T6" fmla="*/ 23 w 43"/>
                <a:gd name="T7" fmla="*/ 110 h 145"/>
                <a:gd name="T8" fmla="*/ 29 w 43"/>
                <a:gd name="T9" fmla="*/ 145 h 145"/>
                <a:gd name="T10" fmla="*/ 23 w 43"/>
                <a:gd name="T11" fmla="*/ 145 h 145"/>
                <a:gd name="T12" fmla="*/ 18 w 43"/>
                <a:gd name="T13" fmla="*/ 144 h 145"/>
                <a:gd name="T14" fmla="*/ 13 w 43"/>
                <a:gd name="T15" fmla="*/ 144 h 145"/>
                <a:gd name="T16" fmla="*/ 7 w 43"/>
                <a:gd name="T17" fmla="*/ 144 h 145"/>
                <a:gd name="T18" fmla="*/ 6 w 43"/>
                <a:gd name="T19" fmla="*/ 139 h 145"/>
                <a:gd name="T20" fmla="*/ 3 w 43"/>
                <a:gd name="T21" fmla="*/ 128 h 145"/>
                <a:gd name="T22" fmla="*/ 1 w 43"/>
                <a:gd name="T23" fmla="*/ 109 h 145"/>
                <a:gd name="T24" fmla="*/ 0 w 43"/>
                <a:gd name="T25" fmla="*/ 87 h 145"/>
                <a:gd name="T26" fmla="*/ 1 w 43"/>
                <a:gd name="T27" fmla="*/ 64 h 145"/>
                <a:gd name="T28" fmla="*/ 6 w 43"/>
                <a:gd name="T29" fmla="*/ 40 h 145"/>
                <a:gd name="T30" fmla="*/ 14 w 43"/>
                <a:gd name="T31" fmla="*/ 18 h 145"/>
                <a:gd name="T32" fmla="*/ 29 w 43"/>
                <a:gd name="T33" fmla="*/ 0 h 145"/>
                <a:gd name="T34" fmla="*/ 32 w 43"/>
                <a:gd name="T35" fmla="*/ 2 h 145"/>
                <a:gd name="T36" fmla="*/ 36 w 43"/>
                <a:gd name="T37" fmla="*/ 4 h 145"/>
                <a:gd name="T38" fmla="*/ 39 w 43"/>
                <a:gd name="T39" fmla="*/ 8 h 145"/>
                <a:gd name="T40" fmla="*/ 43 w 43"/>
                <a:gd name="T41" fmla="*/ 1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145">
                  <a:moveTo>
                    <a:pt x="43" y="10"/>
                  </a:moveTo>
                  <a:lnTo>
                    <a:pt x="30" y="42"/>
                  </a:lnTo>
                  <a:lnTo>
                    <a:pt x="24" y="76"/>
                  </a:lnTo>
                  <a:lnTo>
                    <a:pt x="23" y="110"/>
                  </a:lnTo>
                  <a:lnTo>
                    <a:pt x="29" y="145"/>
                  </a:lnTo>
                  <a:lnTo>
                    <a:pt x="23" y="145"/>
                  </a:lnTo>
                  <a:lnTo>
                    <a:pt x="18" y="144"/>
                  </a:lnTo>
                  <a:lnTo>
                    <a:pt x="13" y="144"/>
                  </a:lnTo>
                  <a:lnTo>
                    <a:pt x="7" y="144"/>
                  </a:lnTo>
                  <a:lnTo>
                    <a:pt x="6" y="139"/>
                  </a:lnTo>
                  <a:lnTo>
                    <a:pt x="3" y="128"/>
                  </a:lnTo>
                  <a:lnTo>
                    <a:pt x="1" y="109"/>
                  </a:lnTo>
                  <a:lnTo>
                    <a:pt x="0" y="87"/>
                  </a:lnTo>
                  <a:lnTo>
                    <a:pt x="1" y="64"/>
                  </a:lnTo>
                  <a:lnTo>
                    <a:pt x="6" y="40"/>
                  </a:lnTo>
                  <a:lnTo>
                    <a:pt x="14" y="18"/>
                  </a:lnTo>
                  <a:lnTo>
                    <a:pt x="29" y="0"/>
                  </a:lnTo>
                  <a:lnTo>
                    <a:pt x="32" y="2"/>
                  </a:lnTo>
                  <a:lnTo>
                    <a:pt x="36" y="4"/>
                  </a:lnTo>
                  <a:lnTo>
                    <a:pt x="39" y="8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56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8"/>
            <p:cNvSpPr>
              <a:spLocks/>
            </p:cNvSpPr>
            <p:nvPr/>
          </p:nvSpPr>
          <p:spPr bwMode="auto">
            <a:xfrm>
              <a:off x="2462213" y="4756151"/>
              <a:ext cx="6350" cy="6350"/>
            </a:xfrm>
            <a:custGeom>
              <a:avLst/>
              <a:gdLst>
                <a:gd name="T0" fmla="*/ 1 w 8"/>
                <a:gd name="T1" fmla="*/ 1 h 7"/>
                <a:gd name="T2" fmla="*/ 0 w 8"/>
                <a:gd name="T3" fmla="*/ 2 h 7"/>
                <a:gd name="T4" fmla="*/ 0 w 8"/>
                <a:gd name="T5" fmla="*/ 3 h 7"/>
                <a:gd name="T6" fmla="*/ 0 w 8"/>
                <a:gd name="T7" fmla="*/ 4 h 7"/>
                <a:gd name="T8" fmla="*/ 1 w 8"/>
                <a:gd name="T9" fmla="*/ 5 h 7"/>
                <a:gd name="T10" fmla="*/ 3 w 8"/>
                <a:gd name="T11" fmla="*/ 7 h 7"/>
                <a:gd name="T12" fmla="*/ 4 w 8"/>
                <a:gd name="T13" fmla="*/ 7 h 7"/>
                <a:gd name="T14" fmla="*/ 5 w 8"/>
                <a:gd name="T15" fmla="*/ 7 h 7"/>
                <a:gd name="T16" fmla="*/ 6 w 8"/>
                <a:gd name="T17" fmla="*/ 5 h 7"/>
                <a:gd name="T18" fmla="*/ 7 w 8"/>
                <a:gd name="T19" fmla="*/ 4 h 7"/>
                <a:gd name="T20" fmla="*/ 8 w 8"/>
                <a:gd name="T21" fmla="*/ 3 h 7"/>
                <a:gd name="T22" fmla="*/ 8 w 8"/>
                <a:gd name="T23" fmla="*/ 2 h 7"/>
                <a:gd name="T24" fmla="*/ 7 w 8"/>
                <a:gd name="T25" fmla="*/ 1 h 7"/>
                <a:gd name="T26" fmla="*/ 6 w 8"/>
                <a:gd name="T27" fmla="*/ 0 h 7"/>
                <a:gd name="T28" fmla="*/ 5 w 8"/>
                <a:gd name="T29" fmla="*/ 0 h 7"/>
                <a:gd name="T30" fmla="*/ 3 w 8"/>
                <a:gd name="T31" fmla="*/ 0 h 7"/>
                <a:gd name="T32" fmla="*/ 1 w 8"/>
                <a:gd name="T3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7">
                  <a:moveTo>
                    <a:pt x="1" y="1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9"/>
            <p:cNvSpPr>
              <a:spLocks/>
            </p:cNvSpPr>
            <p:nvPr/>
          </p:nvSpPr>
          <p:spPr bwMode="auto">
            <a:xfrm>
              <a:off x="2457450" y="4768851"/>
              <a:ext cx="4762" cy="4763"/>
            </a:xfrm>
            <a:custGeom>
              <a:avLst/>
              <a:gdLst>
                <a:gd name="T0" fmla="*/ 2 w 7"/>
                <a:gd name="T1" fmla="*/ 1 h 7"/>
                <a:gd name="T2" fmla="*/ 0 w 7"/>
                <a:gd name="T3" fmla="*/ 1 h 7"/>
                <a:gd name="T4" fmla="*/ 0 w 7"/>
                <a:gd name="T5" fmla="*/ 2 h 7"/>
                <a:gd name="T6" fmla="*/ 0 w 7"/>
                <a:gd name="T7" fmla="*/ 3 h 7"/>
                <a:gd name="T8" fmla="*/ 0 w 7"/>
                <a:gd name="T9" fmla="*/ 4 h 7"/>
                <a:gd name="T10" fmla="*/ 2 w 7"/>
                <a:gd name="T11" fmla="*/ 5 h 7"/>
                <a:gd name="T12" fmla="*/ 4 w 7"/>
                <a:gd name="T13" fmla="*/ 7 h 7"/>
                <a:gd name="T14" fmla="*/ 5 w 7"/>
                <a:gd name="T15" fmla="*/ 7 h 7"/>
                <a:gd name="T16" fmla="*/ 6 w 7"/>
                <a:gd name="T17" fmla="*/ 5 h 7"/>
                <a:gd name="T18" fmla="*/ 7 w 7"/>
                <a:gd name="T19" fmla="*/ 4 h 7"/>
                <a:gd name="T20" fmla="*/ 7 w 7"/>
                <a:gd name="T21" fmla="*/ 3 h 7"/>
                <a:gd name="T22" fmla="*/ 7 w 7"/>
                <a:gd name="T23" fmla="*/ 2 h 7"/>
                <a:gd name="T24" fmla="*/ 6 w 7"/>
                <a:gd name="T25" fmla="*/ 1 h 7"/>
                <a:gd name="T26" fmla="*/ 5 w 7"/>
                <a:gd name="T27" fmla="*/ 0 h 7"/>
                <a:gd name="T28" fmla="*/ 4 w 7"/>
                <a:gd name="T29" fmla="*/ 0 h 7"/>
                <a:gd name="T30" fmla="*/ 3 w 7"/>
                <a:gd name="T31" fmla="*/ 0 h 7"/>
                <a:gd name="T32" fmla="*/ 2 w 7"/>
                <a:gd name="T3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7">
                  <a:moveTo>
                    <a:pt x="2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30"/>
            <p:cNvSpPr>
              <a:spLocks/>
            </p:cNvSpPr>
            <p:nvPr/>
          </p:nvSpPr>
          <p:spPr bwMode="auto">
            <a:xfrm>
              <a:off x="2457450" y="4779963"/>
              <a:ext cx="6350" cy="6350"/>
            </a:xfrm>
            <a:custGeom>
              <a:avLst/>
              <a:gdLst>
                <a:gd name="T0" fmla="*/ 1 w 7"/>
                <a:gd name="T1" fmla="*/ 1 h 7"/>
                <a:gd name="T2" fmla="*/ 0 w 7"/>
                <a:gd name="T3" fmla="*/ 2 h 7"/>
                <a:gd name="T4" fmla="*/ 0 w 7"/>
                <a:gd name="T5" fmla="*/ 3 h 7"/>
                <a:gd name="T6" fmla="*/ 0 w 7"/>
                <a:gd name="T7" fmla="*/ 4 h 7"/>
                <a:gd name="T8" fmla="*/ 1 w 7"/>
                <a:gd name="T9" fmla="*/ 5 h 7"/>
                <a:gd name="T10" fmla="*/ 2 w 7"/>
                <a:gd name="T11" fmla="*/ 7 h 7"/>
                <a:gd name="T12" fmla="*/ 3 w 7"/>
                <a:gd name="T13" fmla="*/ 7 h 7"/>
                <a:gd name="T14" fmla="*/ 4 w 7"/>
                <a:gd name="T15" fmla="*/ 7 h 7"/>
                <a:gd name="T16" fmla="*/ 5 w 7"/>
                <a:gd name="T17" fmla="*/ 5 h 7"/>
                <a:gd name="T18" fmla="*/ 7 w 7"/>
                <a:gd name="T19" fmla="*/ 4 h 7"/>
                <a:gd name="T20" fmla="*/ 7 w 7"/>
                <a:gd name="T21" fmla="*/ 3 h 7"/>
                <a:gd name="T22" fmla="*/ 7 w 7"/>
                <a:gd name="T23" fmla="*/ 2 h 7"/>
                <a:gd name="T24" fmla="*/ 5 w 7"/>
                <a:gd name="T25" fmla="*/ 1 h 7"/>
                <a:gd name="T26" fmla="*/ 4 w 7"/>
                <a:gd name="T27" fmla="*/ 0 h 7"/>
                <a:gd name="T28" fmla="*/ 3 w 7"/>
                <a:gd name="T29" fmla="*/ 0 h 7"/>
                <a:gd name="T30" fmla="*/ 2 w 7"/>
                <a:gd name="T31" fmla="*/ 0 h 7"/>
                <a:gd name="T32" fmla="*/ 1 w 7"/>
                <a:gd name="T3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7">
                  <a:moveTo>
                    <a:pt x="1" y="1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3" y="7"/>
                  </a:lnTo>
                  <a:lnTo>
                    <a:pt x="4" y="7"/>
                  </a:lnTo>
                  <a:lnTo>
                    <a:pt x="5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31"/>
            <p:cNvSpPr>
              <a:spLocks/>
            </p:cNvSpPr>
            <p:nvPr/>
          </p:nvSpPr>
          <p:spPr bwMode="auto">
            <a:xfrm>
              <a:off x="2466975" y="4791076"/>
              <a:ext cx="6350" cy="4763"/>
            </a:xfrm>
            <a:custGeom>
              <a:avLst/>
              <a:gdLst>
                <a:gd name="T0" fmla="*/ 1 w 8"/>
                <a:gd name="T1" fmla="*/ 1 h 7"/>
                <a:gd name="T2" fmla="*/ 0 w 8"/>
                <a:gd name="T3" fmla="*/ 3 h 7"/>
                <a:gd name="T4" fmla="*/ 0 w 8"/>
                <a:gd name="T5" fmla="*/ 4 h 7"/>
                <a:gd name="T6" fmla="*/ 0 w 8"/>
                <a:gd name="T7" fmla="*/ 5 h 7"/>
                <a:gd name="T8" fmla="*/ 1 w 8"/>
                <a:gd name="T9" fmla="*/ 6 h 7"/>
                <a:gd name="T10" fmla="*/ 2 w 8"/>
                <a:gd name="T11" fmla="*/ 7 h 7"/>
                <a:gd name="T12" fmla="*/ 4 w 8"/>
                <a:gd name="T13" fmla="*/ 7 h 7"/>
                <a:gd name="T14" fmla="*/ 5 w 8"/>
                <a:gd name="T15" fmla="*/ 7 h 7"/>
                <a:gd name="T16" fmla="*/ 6 w 8"/>
                <a:gd name="T17" fmla="*/ 6 h 7"/>
                <a:gd name="T18" fmla="*/ 7 w 8"/>
                <a:gd name="T19" fmla="*/ 5 h 7"/>
                <a:gd name="T20" fmla="*/ 8 w 8"/>
                <a:gd name="T21" fmla="*/ 4 h 7"/>
                <a:gd name="T22" fmla="*/ 8 w 8"/>
                <a:gd name="T23" fmla="*/ 3 h 7"/>
                <a:gd name="T24" fmla="*/ 7 w 8"/>
                <a:gd name="T25" fmla="*/ 1 h 7"/>
                <a:gd name="T26" fmla="*/ 6 w 8"/>
                <a:gd name="T27" fmla="*/ 0 h 7"/>
                <a:gd name="T28" fmla="*/ 5 w 8"/>
                <a:gd name="T29" fmla="*/ 0 h 7"/>
                <a:gd name="T30" fmla="*/ 2 w 8"/>
                <a:gd name="T31" fmla="*/ 0 h 7"/>
                <a:gd name="T32" fmla="*/ 1 w 8"/>
                <a:gd name="T3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7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32"/>
            <p:cNvSpPr>
              <a:spLocks/>
            </p:cNvSpPr>
            <p:nvPr/>
          </p:nvSpPr>
          <p:spPr bwMode="auto">
            <a:xfrm>
              <a:off x="2481263" y="4794251"/>
              <a:ext cx="4762" cy="4763"/>
            </a:xfrm>
            <a:custGeom>
              <a:avLst/>
              <a:gdLst>
                <a:gd name="T0" fmla="*/ 2 w 7"/>
                <a:gd name="T1" fmla="*/ 0 h 6"/>
                <a:gd name="T2" fmla="*/ 0 w 7"/>
                <a:gd name="T3" fmla="*/ 1 h 6"/>
                <a:gd name="T4" fmla="*/ 0 w 7"/>
                <a:gd name="T5" fmla="*/ 2 h 6"/>
                <a:gd name="T6" fmla="*/ 0 w 7"/>
                <a:gd name="T7" fmla="*/ 3 h 6"/>
                <a:gd name="T8" fmla="*/ 2 w 7"/>
                <a:gd name="T9" fmla="*/ 5 h 6"/>
                <a:gd name="T10" fmla="*/ 3 w 7"/>
                <a:gd name="T11" fmla="*/ 6 h 6"/>
                <a:gd name="T12" fmla="*/ 4 w 7"/>
                <a:gd name="T13" fmla="*/ 6 h 6"/>
                <a:gd name="T14" fmla="*/ 5 w 7"/>
                <a:gd name="T15" fmla="*/ 6 h 6"/>
                <a:gd name="T16" fmla="*/ 6 w 7"/>
                <a:gd name="T17" fmla="*/ 6 h 6"/>
                <a:gd name="T18" fmla="*/ 7 w 7"/>
                <a:gd name="T19" fmla="*/ 5 h 6"/>
                <a:gd name="T20" fmla="*/ 7 w 7"/>
                <a:gd name="T21" fmla="*/ 3 h 6"/>
                <a:gd name="T22" fmla="*/ 7 w 7"/>
                <a:gd name="T23" fmla="*/ 2 h 6"/>
                <a:gd name="T24" fmla="*/ 6 w 7"/>
                <a:gd name="T25" fmla="*/ 1 h 6"/>
                <a:gd name="T26" fmla="*/ 5 w 7"/>
                <a:gd name="T27" fmla="*/ 0 h 6"/>
                <a:gd name="T28" fmla="*/ 4 w 7"/>
                <a:gd name="T29" fmla="*/ 0 h 6"/>
                <a:gd name="T30" fmla="*/ 3 w 7"/>
                <a:gd name="T31" fmla="*/ 0 h 6"/>
                <a:gd name="T32" fmla="*/ 2 w 7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6"/>
                  </a:lnTo>
                  <a:lnTo>
                    <a:pt x="5" y="6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33"/>
            <p:cNvSpPr>
              <a:spLocks/>
            </p:cNvSpPr>
            <p:nvPr/>
          </p:nvSpPr>
          <p:spPr bwMode="auto">
            <a:xfrm>
              <a:off x="2489200" y="4786313"/>
              <a:ext cx="6350" cy="4763"/>
            </a:xfrm>
            <a:custGeom>
              <a:avLst/>
              <a:gdLst>
                <a:gd name="T0" fmla="*/ 1 w 7"/>
                <a:gd name="T1" fmla="*/ 1 h 6"/>
                <a:gd name="T2" fmla="*/ 0 w 7"/>
                <a:gd name="T3" fmla="*/ 2 h 6"/>
                <a:gd name="T4" fmla="*/ 0 w 7"/>
                <a:gd name="T5" fmla="*/ 3 h 6"/>
                <a:gd name="T6" fmla="*/ 0 w 7"/>
                <a:gd name="T7" fmla="*/ 4 h 6"/>
                <a:gd name="T8" fmla="*/ 1 w 7"/>
                <a:gd name="T9" fmla="*/ 5 h 6"/>
                <a:gd name="T10" fmla="*/ 2 w 7"/>
                <a:gd name="T11" fmla="*/ 6 h 6"/>
                <a:gd name="T12" fmla="*/ 3 w 7"/>
                <a:gd name="T13" fmla="*/ 6 h 6"/>
                <a:gd name="T14" fmla="*/ 5 w 7"/>
                <a:gd name="T15" fmla="*/ 6 h 6"/>
                <a:gd name="T16" fmla="*/ 6 w 7"/>
                <a:gd name="T17" fmla="*/ 5 h 6"/>
                <a:gd name="T18" fmla="*/ 7 w 7"/>
                <a:gd name="T19" fmla="*/ 4 h 6"/>
                <a:gd name="T20" fmla="*/ 7 w 7"/>
                <a:gd name="T21" fmla="*/ 3 h 6"/>
                <a:gd name="T22" fmla="*/ 7 w 7"/>
                <a:gd name="T23" fmla="*/ 2 h 6"/>
                <a:gd name="T24" fmla="*/ 6 w 7"/>
                <a:gd name="T25" fmla="*/ 1 h 6"/>
                <a:gd name="T26" fmla="*/ 5 w 7"/>
                <a:gd name="T27" fmla="*/ 0 h 6"/>
                <a:gd name="T28" fmla="*/ 3 w 7"/>
                <a:gd name="T29" fmla="*/ 0 h 6"/>
                <a:gd name="T30" fmla="*/ 2 w 7"/>
                <a:gd name="T31" fmla="*/ 0 h 6"/>
                <a:gd name="T32" fmla="*/ 1 w 7"/>
                <a:gd name="T3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6">
                  <a:moveTo>
                    <a:pt x="1" y="1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34"/>
            <p:cNvSpPr>
              <a:spLocks/>
            </p:cNvSpPr>
            <p:nvPr/>
          </p:nvSpPr>
          <p:spPr bwMode="auto">
            <a:xfrm>
              <a:off x="2479675" y="4760913"/>
              <a:ext cx="23812" cy="23813"/>
            </a:xfrm>
            <a:custGeom>
              <a:avLst/>
              <a:gdLst>
                <a:gd name="T0" fmla="*/ 22 w 30"/>
                <a:gd name="T1" fmla="*/ 21 h 29"/>
                <a:gd name="T2" fmla="*/ 6 w 30"/>
                <a:gd name="T3" fmla="*/ 29 h 29"/>
                <a:gd name="T4" fmla="*/ 4 w 30"/>
                <a:gd name="T5" fmla="*/ 27 h 29"/>
                <a:gd name="T6" fmla="*/ 1 w 30"/>
                <a:gd name="T7" fmla="*/ 20 h 29"/>
                <a:gd name="T8" fmla="*/ 0 w 30"/>
                <a:gd name="T9" fmla="*/ 12 h 29"/>
                <a:gd name="T10" fmla="*/ 5 w 30"/>
                <a:gd name="T11" fmla="*/ 6 h 29"/>
                <a:gd name="T12" fmla="*/ 7 w 30"/>
                <a:gd name="T13" fmla="*/ 5 h 29"/>
                <a:gd name="T14" fmla="*/ 14 w 30"/>
                <a:gd name="T15" fmla="*/ 3 h 29"/>
                <a:gd name="T16" fmla="*/ 22 w 30"/>
                <a:gd name="T17" fmla="*/ 2 h 29"/>
                <a:gd name="T18" fmla="*/ 30 w 30"/>
                <a:gd name="T19" fmla="*/ 0 h 29"/>
                <a:gd name="T20" fmla="*/ 22 w 30"/>
                <a:gd name="T2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9">
                  <a:moveTo>
                    <a:pt x="22" y="21"/>
                  </a:moveTo>
                  <a:lnTo>
                    <a:pt x="6" y="29"/>
                  </a:lnTo>
                  <a:lnTo>
                    <a:pt x="4" y="27"/>
                  </a:lnTo>
                  <a:lnTo>
                    <a:pt x="1" y="20"/>
                  </a:lnTo>
                  <a:lnTo>
                    <a:pt x="0" y="12"/>
                  </a:lnTo>
                  <a:lnTo>
                    <a:pt x="5" y="6"/>
                  </a:lnTo>
                  <a:lnTo>
                    <a:pt x="7" y="5"/>
                  </a:lnTo>
                  <a:lnTo>
                    <a:pt x="14" y="3"/>
                  </a:lnTo>
                  <a:lnTo>
                    <a:pt x="22" y="2"/>
                  </a:lnTo>
                  <a:lnTo>
                    <a:pt x="30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F2B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35"/>
            <p:cNvSpPr>
              <a:spLocks/>
            </p:cNvSpPr>
            <p:nvPr/>
          </p:nvSpPr>
          <p:spPr bwMode="auto">
            <a:xfrm>
              <a:off x="3213100" y="4697413"/>
              <a:ext cx="87312" cy="131763"/>
            </a:xfrm>
            <a:custGeom>
              <a:avLst/>
              <a:gdLst>
                <a:gd name="T0" fmla="*/ 97 w 110"/>
                <a:gd name="T1" fmla="*/ 0 h 165"/>
                <a:gd name="T2" fmla="*/ 101 w 110"/>
                <a:gd name="T3" fmla="*/ 6 h 165"/>
                <a:gd name="T4" fmla="*/ 104 w 110"/>
                <a:gd name="T5" fmla="*/ 13 h 165"/>
                <a:gd name="T6" fmla="*/ 106 w 110"/>
                <a:gd name="T7" fmla="*/ 21 h 165"/>
                <a:gd name="T8" fmla="*/ 109 w 110"/>
                <a:gd name="T9" fmla="*/ 29 h 165"/>
                <a:gd name="T10" fmla="*/ 110 w 110"/>
                <a:gd name="T11" fmla="*/ 41 h 165"/>
                <a:gd name="T12" fmla="*/ 108 w 110"/>
                <a:gd name="T13" fmla="*/ 54 h 165"/>
                <a:gd name="T14" fmla="*/ 103 w 110"/>
                <a:gd name="T15" fmla="*/ 66 h 165"/>
                <a:gd name="T16" fmla="*/ 97 w 110"/>
                <a:gd name="T17" fmla="*/ 77 h 165"/>
                <a:gd name="T18" fmla="*/ 89 w 110"/>
                <a:gd name="T19" fmla="*/ 87 h 165"/>
                <a:gd name="T20" fmla="*/ 82 w 110"/>
                <a:gd name="T21" fmla="*/ 97 h 165"/>
                <a:gd name="T22" fmla="*/ 75 w 110"/>
                <a:gd name="T23" fmla="*/ 105 h 165"/>
                <a:gd name="T24" fmla="*/ 70 w 110"/>
                <a:gd name="T25" fmla="*/ 111 h 165"/>
                <a:gd name="T26" fmla="*/ 64 w 110"/>
                <a:gd name="T27" fmla="*/ 115 h 165"/>
                <a:gd name="T28" fmla="*/ 58 w 110"/>
                <a:gd name="T29" fmla="*/ 122 h 165"/>
                <a:gd name="T30" fmla="*/ 51 w 110"/>
                <a:gd name="T31" fmla="*/ 129 h 165"/>
                <a:gd name="T32" fmla="*/ 44 w 110"/>
                <a:gd name="T33" fmla="*/ 136 h 165"/>
                <a:gd name="T34" fmla="*/ 38 w 110"/>
                <a:gd name="T35" fmla="*/ 144 h 165"/>
                <a:gd name="T36" fmla="*/ 33 w 110"/>
                <a:gd name="T37" fmla="*/ 150 h 165"/>
                <a:gd name="T38" fmla="*/ 29 w 110"/>
                <a:gd name="T39" fmla="*/ 155 h 165"/>
                <a:gd name="T40" fmla="*/ 27 w 110"/>
                <a:gd name="T41" fmla="*/ 160 h 165"/>
                <a:gd name="T42" fmla="*/ 26 w 110"/>
                <a:gd name="T43" fmla="*/ 161 h 165"/>
                <a:gd name="T44" fmla="*/ 26 w 110"/>
                <a:gd name="T45" fmla="*/ 162 h 165"/>
                <a:gd name="T46" fmla="*/ 26 w 110"/>
                <a:gd name="T47" fmla="*/ 164 h 165"/>
                <a:gd name="T48" fmla="*/ 26 w 110"/>
                <a:gd name="T49" fmla="*/ 165 h 165"/>
                <a:gd name="T50" fmla="*/ 19 w 110"/>
                <a:gd name="T51" fmla="*/ 165 h 165"/>
                <a:gd name="T52" fmla="*/ 13 w 110"/>
                <a:gd name="T53" fmla="*/ 165 h 165"/>
                <a:gd name="T54" fmla="*/ 6 w 110"/>
                <a:gd name="T55" fmla="*/ 165 h 165"/>
                <a:gd name="T56" fmla="*/ 0 w 110"/>
                <a:gd name="T57" fmla="*/ 164 h 165"/>
                <a:gd name="T58" fmla="*/ 8 w 110"/>
                <a:gd name="T59" fmla="*/ 151 h 165"/>
                <a:gd name="T60" fmla="*/ 19 w 110"/>
                <a:gd name="T61" fmla="*/ 138 h 165"/>
                <a:gd name="T62" fmla="*/ 30 w 110"/>
                <a:gd name="T63" fmla="*/ 128 h 165"/>
                <a:gd name="T64" fmla="*/ 43 w 110"/>
                <a:gd name="T65" fmla="*/ 116 h 165"/>
                <a:gd name="T66" fmla="*/ 57 w 110"/>
                <a:gd name="T67" fmla="*/ 106 h 165"/>
                <a:gd name="T68" fmla="*/ 70 w 110"/>
                <a:gd name="T69" fmla="*/ 96 h 165"/>
                <a:gd name="T70" fmla="*/ 81 w 110"/>
                <a:gd name="T71" fmla="*/ 84 h 165"/>
                <a:gd name="T72" fmla="*/ 93 w 110"/>
                <a:gd name="T73" fmla="*/ 73 h 165"/>
                <a:gd name="T74" fmla="*/ 102 w 110"/>
                <a:gd name="T75" fmla="*/ 54 h 165"/>
                <a:gd name="T76" fmla="*/ 105 w 110"/>
                <a:gd name="T77" fmla="*/ 36 h 165"/>
                <a:gd name="T78" fmla="*/ 103 w 110"/>
                <a:gd name="T79" fmla="*/ 17 h 165"/>
                <a:gd name="T80" fmla="*/ 97 w 110"/>
                <a:gd name="T8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65">
                  <a:moveTo>
                    <a:pt x="97" y="0"/>
                  </a:moveTo>
                  <a:lnTo>
                    <a:pt x="101" y="6"/>
                  </a:lnTo>
                  <a:lnTo>
                    <a:pt x="104" y="13"/>
                  </a:lnTo>
                  <a:lnTo>
                    <a:pt x="106" y="21"/>
                  </a:lnTo>
                  <a:lnTo>
                    <a:pt x="109" y="29"/>
                  </a:lnTo>
                  <a:lnTo>
                    <a:pt x="110" y="41"/>
                  </a:lnTo>
                  <a:lnTo>
                    <a:pt x="108" y="54"/>
                  </a:lnTo>
                  <a:lnTo>
                    <a:pt x="103" y="66"/>
                  </a:lnTo>
                  <a:lnTo>
                    <a:pt x="97" y="77"/>
                  </a:lnTo>
                  <a:lnTo>
                    <a:pt x="89" y="87"/>
                  </a:lnTo>
                  <a:lnTo>
                    <a:pt x="82" y="97"/>
                  </a:lnTo>
                  <a:lnTo>
                    <a:pt x="75" y="105"/>
                  </a:lnTo>
                  <a:lnTo>
                    <a:pt x="70" y="111"/>
                  </a:lnTo>
                  <a:lnTo>
                    <a:pt x="64" y="115"/>
                  </a:lnTo>
                  <a:lnTo>
                    <a:pt x="58" y="122"/>
                  </a:lnTo>
                  <a:lnTo>
                    <a:pt x="51" y="129"/>
                  </a:lnTo>
                  <a:lnTo>
                    <a:pt x="44" y="136"/>
                  </a:lnTo>
                  <a:lnTo>
                    <a:pt x="38" y="144"/>
                  </a:lnTo>
                  <a:lnTo>
                    <a:pt x="33" y="150"/>
                  </a:lnTo>
                  <a:lnTo>
                    <a:pt x="29" y="155"/>
                  </a:lnTo>
                  <a:lnTo>
                    <a:pt x="27" y="160"/>
                  </a:lnTo>
                  <a:lnTo>
                    <a:pt x="26" y="161"/>
                  </a:lnTo>
                  <a:lnTo>
                    <a:pt x="26" y="162"/>
                  </a:lnTo>
                  <a:lnTo>
                    <a:pt x="26" y="164"/>
                  </a:lnTo>
                  <a:lnTo>
                    <a:pt x="26" y="165"/>
                  </a:lnTo>
                  <a:lnTo>
                    <a:pt x="19" y="165"/>
                  </a:lnTo>
                  <a:lnTo>
                    <a:pt x="13" y="165"/>
                  </a:lnTo>
                  <a:lnTo>
                    <a:pt x="6" y="165"/>
                  </a:lnTo>
                  <a:lnTo>
                    <a:pt x="0" y="164"/>
                  </a:lnTo>
                  <a:lnTo>
                    <a:pt x="8" y="151"/>
                  </a:lnTo>
                  <a:lnTo>
                    <a:pt x="19" y="138"/>
                  </a:lnTo>
                  <a:lnTo>
                    <a:pt x="30" y="128"/>
                  </a:lnTo>
                  <a:lnTo>
                    <a:pt x="43" y="116"/>
                  </a:lnTo>
                  <a:lnTo>
                    <a:pt x="57" y="106"/>
                  </a:lnTo>
                  <a:lnTo>
                    <a:pt x="70" y="96"/>
                  </a:lnTo>
                  <a:lnTo>
                    <a:pt x="81" y="84"/>
                  </a:lnTo>
                  <a:lnTo>
                    <a:pt x="93" y="73"/>
                  </a:lnTo>
                  <a:lnTo>
                    <a:pt x="102" y="54"/>
                  </a:lnTo>
                  <a:lnTo>
                    <a:pt x="105" y="36"/>
                  </a:lnTo>
                  <a:lnTo>
                    <a:pt x="103" y="1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6"/>
            <p:cNvSpPr>
              <a:spLocks/>
            </p:cNvSpPr>
            <p:nvPr/>
          </p:nvSpPr>
          <p:spPr bwMode="auto">
            <a:xfrm>
              <a:off x="3165475" y="4654551"/>
              <a:ext cx="131762" cy="173038"/>
            </a:xfrm>
            <a:custGeom>
              <a:avLst/>
              <a:gdLst>
                <a:gd name="T0" fmla="*/ 59 w 164"/>
                <a:gd name="T1" fmla="*/ 0 h 219"/>
                <a:gd name="T2" fmla="*/ 77 w 164"/>
                <a:gd name="T3" fmla="*/ 3 h 219"/>
                <a:gd name="T4" fmla="*/ 92 w 164"/>
                <a:gd name="T5" fmla="*/ 6 h 219"/>
                <a:gd name="T6" fmla="*/ 104 w 164"/>
                <a:gd name="T7" fmla="*/ 11 h 219"/>
                <a:gd name="T8" fmla="*/ 115 w 164"/>
                <a:gd name="T9" fmla="*/ 17 h 219"/>
                <a:gd name="T10" fmla="*/ 122 w 164"/>
                <a:gd name="T11" fmla="*/ 21 h 219"/>
                <a:gd name="T12" fmla="*/ 127 w 164"/>
                <a:gd name="T13" fmla="*/ 26 h 219"/>
                <a:gd name="T14" fmla="*/ 131 w 164"/>
                <a:gd name="T15" fmla="*/ 28 h 219"/>
                <a:gd name="T16" fmla="*/ 132 w 164"/>
                <a:gd name="T17" fmla="*/ 30 h 219"/>
                <a:gd name="T18" fmla="*/ 134 w 164"/>
                <a:gd name="T19" fmla="*/ 31 h 219"/>
                <a:gd name="T20" fmla="*/ 140 w 164"/>
                <a:gd name="T21" fmla="*/ 36 h 219"/>
                <a:gd name="T22" fmla="*/ 148 w 164"/>
                <a:gd name="T23" fmla="*/ 45 h 219"/>
                <a:gd name="T24" fmla="*/ 156 w 164"/>
                <a:gd name="T25" fmla="*/ 55 h 219"/>
                <a:gd name="T26" fmla="*/ 162 w 164"/>
                <a:gd name="T27" fmla="*/ 72 h 219"/>
                <a:gd name="T28" fmla="*/ 164 w 164"/>
                <a:gd name="T29" fmla="*/ 91 h 219"/>
                <a:gd name="T30" fmla="*/ 161 w 164"/>
                <a:gd name="T31" fmla="*/ 109 h 219"/>
                <a:gd name="T32" fmla="*/ 152 w 164"/>
                <a:gd name="T33" fmla="*/ 128 h 219"/>
                <a:gd name="T34" fmla="*/ 140 w 164"/>
                <a:gd name="T35" fmla="*/ 139 h 219"/>
                <a:gd name="T36" fmla="*/ 129 w 164"/>
                <a:gd name="T37" fmla="*/ 151 h 219"/>
                <a:gd name="T38" fmla="*/ 116 w 164"/>
                <a:gd name="T39" fmla="*/ 161 h 219"/>
                <a:gd name="T40" fmla="*/ 102 w 164"/>
                <a:gd name="T41" fmla="*/ 171 h 219"/>
                <a:gd name="T42" fmla="*/ 89 w 164"/>
                <a:gd name="T43" fmla="*/ 183 h 219"/>
                <a:gd name="T44" fmla="*/ 78 w 164"/>
                <a:gd name="T45" fmla="*/ 193 h 219"/>
                <a:gd name="T46" fmla="*/ 67 w 164"/>
                <a:gd name="T47" fmla="*/ 206 h 219"/>
                <a:gd name="T48" fmla="*/ 59 w 164"/>
                <a:gd name="T49" fmla="*/ 219 h 219"/>
                <a:gd name="T50" fmla="*/ 51 w 164"/>
                <a:gd name="T51" fmla="*/ 217 h 219"/>
                <a:gd name="T52" fmla="*/ 43 w 164"/>
                <a:gd name="T53" fmla="*/ 215 h 219"/>
                <a:gd name="T54" fmla="*/ 36 w 164"/>
                <a:gd name="T55" fmla="*/ 212 h 219"/>
                <a:gd name="T56" fmla="*/ 29 w 164"/>
                <a:gd name="T57" fmla="*/ 208 h 219"/>
                <a:gd name="T58" fmla="*/ 23 w 164"/>
                <a:gd name="T59" fmla="*/ 205 h 219"/>
                <a:gd name="T60" fmla="*/ 16 w 164"/>
                <a:gd name="T61" fmla="*/ 200 h 219"/>
                <a:gd name="T62" fmla="*/ 10 w 164"/>
                <a:gd name="T63" fmla="*/ 196 h 219"/>
                <a:gd name="T64" fmla="*/ 4 w 164"/>
                <a:gd name="T65" fmla="*/ 190 h 219"/>
                <a:gd name="T66" fmla="*/ 5 w 164"/>
                <a:gd name="T67" fmla="*/ 187 h 219"/>
                <a:gd name="T68" fmla="*/ 6 w 164"/>
                <a:gd name="T69" fmla="*/ 184 h 219"/>
                <a:gd name="T70" fmla="*/ 6 w 164"/>
                <a:gd name="T71" fmla="*/ 181 h 219"/>
                <a:gd name="T72" fmla="*/ 8 w 164"/>
                <a:gd name="T73" fmla="*/ 177 h 219"/>
                <a:gd name="T74" fmla="*/ 10 w 164"/>
                <a:gd name="T75" fmla="*/ 155 h 219"/>
                <a:gd name="T76" fmla="*/ 9 w 164"/>
                <a:gd name="T77" fmla="*/ 131 h 219"/>
                <a:gd name="T78" fmla="*/ 5 w 164"/>
                <a:gd name="T79" fmla="*/ 108 h 219"/>
                <a:gd name="T80" fmla="*/ 1 w 164"/>
                <a:gd name="T81" fmla="*/ 86 h 219"/>
                <a:gd name="T82" fmla="*/ 0 w 164"/>
                <a:gd name="T83" fmla="*/ 74 h 219"/>
                <a:gd name="T84" fmla="*/ 0 w 164"/>
                <a:gd name="T85" fmla="*/ 61 h 219"/>
                <a:gd name="T86" fmla="*/ 3 w 164"/>
                <a:gd name="T87" fmla="*/ 46 h 219"/>
                <a:gd name="T88" fmla="*/ 9 w 164"/>
                <a:gd name="T89" fmla="*/ 31 h 219"/>
                <a:gd name="T90" fmla="*/ 17 w 164"/>
                <a:gd name="T91" fmla="*/ 18 h 219"/>
                <a:gd name="T92" fmla="*/ 28 w 164"/>
                <a:gd name="T93" fmla="*/ 8 h 219"/>
                <a:gd name="T94" fmla="*/ 42 w 164"/>
                <a:gd name="T95" fmla="*/ 1 h 219"/>
                <a:gd name="T96" fmla="*/ 59 w 164"/>
                <a:gd name="T9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4" h="219">
                  <a:moveTo>
                    <a:pt x="59" y="0"/>
                  </a:moveTo>
                  <a:lnTo>
                    <a:pt x="77" y="3"/>
                  </a:lnTo>
                  <a:lnTo>
                    <a:pt x="92" y="6"/>
                  </a:lnTo>
                  <a:lnTo>
                    <a:pt x="104" y="11"/>
                  </a:lnTo>
                  <a:lnTo>
                    <a:pt x="115" y="17"/>
                  </a:lnTo>
                  <a:lnTo>
                    <a:pt x="122" y="21"/>
                  </a:lnTo>
                  <a:lnTo>
                    <a:pt x="127" y="26"/>
                  </a:lnTo>
                  <a:lnTo>
                    <a:pt x="131" y="28"/>
                  </a:lnTo>
                  <a:lnTo>
                    <a:pt x="132" y="30"/>
                  </a:lnTo>
                  <a:lnTo>
                    <a:pt x="134" y="31"/>
                  </a:lnTo>
                  <a:lnTo>
                    <a:pt x="140" y="36"/>
                  </a:lnTo>
                  <a:lnTo>
                    <a:pt x="148" y="45"/>
                  </a:lnTo>
                  <a:lnTo>
                    <a:pt x="156" y="55"/>
                  </a:lnTo>
                  <a:lnTo>
                    <a:pt x="162" y="72"/>
                  </a:lnTo>
                  <a:lnTo>
                    <a:pt x="164" y="91"/>
                  </a:lnTo>
                  <a:lnTo>
                    <a:pt x="161" y="109"/>
                  </a:lnTo>
                  <a:lnTo>
                    <a:pt x="152" y="128"/>
                  </a:lnTo>
                  <a:lnTo>
                    <a:pt x="140" y="139"/>
                  </a:lnTo>
                  <a:lnTo>
                    <a:pt x="129" y="151"/>
                  </a:lnTo>
                  <a:lnTo>
                    <a:pt x="116" y="161"/>
                  </a:lnTo>
                  <a:lnTo>
                    <a:pt x="102" y="171"/>
                  </a:lnTo>
                  <a:lnTo>
                    <a:pt x="89" y="183"/>
                  </a:lnTo>
                  <a:lnTo>
                    <a:pt x="78" y="193"/>
                  </a:lnTo>
                  <a:lnTo>
                    <a:pt x="67" y="206"/>
                  </a:lnTo>
                  <a:lnTo>
                    <a:pt x="59" y="219"/>
                  </a:lnTo>
                  <a:lnTo>
                    <a:pt x="51" y="217"/>
                  </a:lnTo>
                  <a:lnTo>
                    <a:pt x="43" y="215"/>
                  </a:lnTo>
                  <a:lnTo>
                    <a:pt x="36" y="212"/>
                  </a:lnTo>
                  <a:lnTo>
                    <a:pt x="29" y="208"/>
                  </a:lnTo>
                  <a:lnTo>
                    <a:pt x="23" y="205"/>
                  </a:lnTo>
                  <a:lnTo>
                    <a:pt x="16" y="200"/>
                  </a:lnTo>
                  <a:lnTo>
                    <a:pt x="10" y="196"/>
                  </a:lnTo>
                  <a:lnTo>
                    <a:pt x="4" y="190"/>
                  </a:lnTo>
                  <a:lnTo>
                    <a:pt x="5" y="187"/>
                  </a:lnTo>
                  <a:lnTo>
                    <a:pt x="6" y="184"/>
                  </a:lnTo>
                  <a:lnTo>
                    <a:pt x="6" y="181"/>
                  </a:lnTo>
                  <a:lnTo>
                    <a:pt x="8" y="177"/>
                  </a:lnTo>
                  <a:lnTo>
                    <a:pt x="10" y="155"/>
                  </a:lnTo>
                  <a:lnTo>
                    <a:pt x="9" y="131"/>
                  </a:lnTo>
                  <a:lnTo>
                    <a:pt x="5" y="108"/>
                  </a:lnTo>
                  <a:lnTo>
                    <a:pt x="1" y="86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7" y="18"/>
                  </a:lnTo>
                  <a:lnTo>
                    <a:pt x="28" y="8"/>
                  </a:lnTo>
                  <a:lnTo>
                    <a:pt x="42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7"/>
            <p:cNvSpPr>
              <a:spLocks/>
            </p:cNvSpPr>
            <p:nvPr/>
          </p:nvSpPr>
          <p:spPr bwMode="auto">
            <a:xfrm>
              <a:off x="3187700" y="4673601"/>
              <a:ext cx="49212" cy="147638"/>
            </a:xfrm>
            <a:custGeom>
              <a:avLst/>
              <a:gdLst>
                <a:gd name="T0" fmla="*/ 62 w 62"/>
                <a:gd name="T1" fmla="*/ 3 h 184"/>
                <a:gd name="T2" fmla="*/ 60 w 62"/>
                <a:gd name="T3" fmla="*/ 10 h 184"/>
                <a:gd name="T4" fmla="*/ 54 w 62"/>
                <a:gd name="T5" fmla="*/ 10 h 184"/>
                <a:gd name="T6" fmla="*/ 52 w 62"/>
                <a:gd name="T7" fmla="*/ 13 h 184"/>
                <a:gd name="T8" fmla="*/ 46 w 62"/>
                <a:gd name="T9" fmla="*/ 20 h 184"/>
                <a:gd name="T10" fmla="*/ 38 w 62"/>
                <a:gd name="T11" fmla="*/ 30 h 184"/>
                <a:gd name="T12" fmla="*/ 30 w 62"/>
                <a:gd name="T13" fmla="*/ 43 h 184"/>
                <a:gd name="T14" fmla="*/ 23 w 62"/>
                <a:gd name="T15" fmla="*/ 59 h 184"/>
                <a:gd name="T16" fmla="*/ 18 w 62"/>
                <a:gd name="T17" fmla="*/ 77 h 184"/>
                <a:gd name="T18" fmla="*/ 18 w 62"/>
                <a:gd name="T19" fmla="*/ 97 h 184"/>
                <a:gd name="T20" fmla="*/ 24 w 62"/>
                <a:gd name="T21" fmla="*/ 117 h 184"/>
                <a:gd name="T22" fmla="*/ 28 w 62"/>
                <a:gd name="T23" fmla="*/ 122 h 184"/>
                <a:gd name="T24" fmla="*/ 35 w 62"/>
                <a:gd name="T25" fmla="*/ 134 h 184"/>
                <a:gd name="T26" fmla="*/ 39 w 62"/>
                <a:gd name="T27" fmla="*/ 152 h 184"/>
                <a:gd name="T28" fmla="*/ 36 w 62"/>
                <a:gd name="T29" fmla="*/ 173 h 184"/>
                <a:gd name="T30" fmla="*/ 13 w 62"/>
                <a:gd name="T31" fmla="*/ 184 h 184"/>
                <a:gd name="T32" fmla="*/ 0 w 62"/>
                <a:gd name="T33" fmla="*/ 166 h 184"/>
                <a:gd name="T34" fmla="*/ 2 w 62"/>
                <a:gd name="T35" fmla="*/ 161 h 184"/>
                <a:gd name="T36" fmla="*/ 8 w 62"/>
                <a:gd name="T37" fmla="*/ 150 h 184"/>
                <a:gd name="T38" fmla="*/ 10 w 62"/>
                <a:gd name="T39" fmla="*/ 132 h 184"/>
                <a:gd name="T40" fmla="*/ 5 w 62"/>
                <a:gd name="T41" fmla="*/ 111 h 184"/>
                <a:gd name="T42" fmla="*/ 5 w 62"/>
                <a:gd name="T43" fmla="*/ 108 h 184"/>
                <a:gd name="T44" fmla="*/ 5 w 62"/>
                <a:gd name="T45" fmla="*/ 100 h 184"/>
                <a:gd name="T46" fmla="*/ 5 w 62"/>
                <a:gd name="T47" fmla="*/ 88 h 184"/>
                <a:gd name="T48" fmla="*/ 7 w 62"/>
                <a:gd name="T49" fmla="*/ 74 h 184"/>
                <a:gd name="T50" fmla="*/ 12 w 62"/>
                <a:gd name="T51" fmla="*/ 56 h 184"/>
                <a:gd name="T52" fmla="*/ 21 w 62"/>
                <a:gd name="T53" fmla="*/ 39 h 184"/>
                <a:gd name="T54" fmla="*/ 33 w 62"/>
                <a:gd name="T55" fmla="*/ 23 h 184"/>
                <a:gd name="T56" fmla="*/ 52 w 62"/>
                <a:gd name="T57" fmla="*/ 7 h 184"/>
                <a:gd name="T58" fmla="*/ 54 w 62"/>
                <a:gd name="T59" fmla="*/ 1 h 184"/>
                <a:gd name="T60" fmla="*/ 60 w 62"/>
                <a:gd name="T61" fmla="*/ 0 h 184"/>
                <a:gd name="T62" fmla="*/ 62 w 62"/>
                <a:gd name="T63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" h="184">
                  <a:moveTo>
                    <a:pt x="62" y="3"/>
                  </a:moveTo>
                  <a:lnTo>
                    <a:pt x="60" y="10"/>
                  </a:lnTo>
                  <a:lnTo>
                    <a:pt x="54" y="10"/>
                  </a:lnTo>
                  <a:lnTo>
                    <a:pt x="52" y="13"/>
                  </a:lnTo>
                  <a:lnTo>
                    <a:pt x="46" y="20"/>
                  </a:lnTo>
                  <a:lnTo>
                    <a:pt x="38" y="30"/>
                  </a:lnTo>
                  <a:lnTo>
                    <a:pt x="30" y="43"/>
                  </a:lnTo>
                  <a:lnTo>
                    <a:pt x="23" y="59"/>
                  </a:lnTo>
                  <a:lnTo>
                    <a:pt x="18" y="77"/>
                  </a:lnTo>
                  <a:lnTo>
                    <a:pt x="18" y="97"/>
                  </a:lnTo>
                  <a:lnTo>
                    <a:pt x="24" y="117"/>
                  </a:lnTo>
                  <a:lnTo>
                    <a:pt x="28" y="122"/>
                  </a:lnTo>
                  <a:lnTo>
                    <a:pt x="35" y="134"/>
                  </a:lnTo>
                  <a:lnTo>
                    <a:pt x="39" y="152"/>
                  </a:lnTo>
                  <a:lnTo>
                    <a:pt x="36" y="173"/>
                  </a:lnTo>
                  <a:lnTo>
                    <a:pt x="13" y="184"/>
                  </a:lnTo>
                  <a:lnTo>
                    <a:pt x="0" y="166"/>
                  </a:lnTo>
                  <a:lnTo>
                    <a:pt x="2" y="161"/>
                  </a:lnTo>
                  <a:lnTo>
                    <a:pt x="8" y="150"/>
                  </a:lnTo>
                  <a:lnTo>
                    <a:pt x="10" y="132"/>
                  </a:lnTo>
                  <a:lnTo>
                    <a:pt x="5" y="111"/>
                  </a:lnTo>
                  <a:lnTo>
                    <a:pt x="5" y="108"/>
                  </a:lnTo>
                  <a:lnTo>
                    <a:pt x="5" y="100"/>
                  </a:lnTo>
                  <a:lnTo>
                    <a:pt x="5" y="88"/>
                  </a:lnTo>
                  <a:lnTo>
                    <a:pt x="7" y="74"/>
                  </a:lnTo>
                  <a:lnTo>
                    <a:pt x="12" y="56"/>
                  </a:lnTo>
                  <a:lnTo>
                    <a:pt x="21" y="39"/>
                  </a:lnTo>
                  <a:lnTo>
                    <a:pt x="33" y="23"/>
                  </a:lnTo>
                  <a:lnTo>
                    <a:pt x="52" y="7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16B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8"/>
            <p:cNvSpPr>
              <a:spLocks/>
            </p:cNvSpPr>
            <p:nvPr/>
          </p:nvSpPr>
          <p:spPr bwMode="auto">
            <a:xfrm>
              <a:off x="3111500" y="4805363"/>
              <a:ext cx="160337" cy="185738"/>
            </a:xfrm>
            <a:custGeom>
              <a:avLst/>
              <a:gdLst>
                <a:gd name="T0" fmla="*/ 62 w 201"/>
                <a:gd name="T1" fmla="*/ 23 h 234"/>
                <a:gd name="T2" fmla="*/ 69 w 201"/>
                <a:gd name="T3" fmla="*/ 11 h 234"/>
                <a:gd name="T4" fmla="*/ 78 w 201"/>
                <a:gd name="T5" fmla="*/ 6 h 234"/>
                <a:gd name="T6" fmla="*/ 91 w 201"/>
                <a:gd name="T7" fmla="*/ 15 h 234"/>
                <a:gd name="T8" fmla="*/ 104 w 201"/>
                <a:gd name="T9" fmla="*/ 22 h 234"/>
                <a:gd name="T10" fmla="*/ 118 w 201"/>
                <a:gd name="T11" fmla="*/ 26 h 234"/>
                <a:gd name="T12" fmla="*/ 132 w 201"/>
                <a:gd name="T13" fmla="*/ 29 h 234"/>
                <a:gd name="T14" fmla="*/ 146 w 201"/>
                <a:gd name="T15" fmla="*/ 30 h 234"/>
                <a:gd name="T16" fmla="*/ 152 w 201"/>
                <a:gd name="T17" fmla="*/ 42 h 234"/>
                <a:gd name="T18" fmla="*/ 152 w 201"/>
                <a:gd name="T19" fmla="*/ 70 h 234"/>
                <a:gd name="T20" fmla="*/ 153 w 201"/>
                <a:gd name="T21" fmla="*/ 85 h 234"/>
                <a:gd name="T22" fmla="*/ 161 w 201"/>
                <a:gd name="T23" fmla="*/ 132 h 234"/>
                <a:gd name="T24" fmla="*/ 169 w 201"/>
                <a:gd name="T25" fmla="*/ 169 h 234"/>
                <a:gd name="T26" fmla="*/ 179 w 201"/>
                <a:gd name="T27" fmla="*/ 196 h 234"/>
                <a:gd name="T28" fmla="*/ 192 w 201"/>
                <a:gd name="T29" fmla="*/ 219 h 234"/>
                <a:gd name="T30" fmla="*/ 200 w 201"/>
                <a:gd name="T31" fmla="*/ 231 h 234"/>
                <a:gd name="T32" fmla="*/ 200 w 201"/>
                <a:gd name="T33" fmla="*/ 234 h 234"/>
                <a:gd name="T34" fmla="*/ 197 w 201"/>
                <a:gd name="T35" fmla="*/ 231 h 234"/>
                <a:gd name="T36" fmla="*/ 185 w 201"/>
                <a:gd name="T37" fmla="*/ 226 h 234"/>
                <a:gd name="T38" fmla="*/ 165 w 201"/>
                <a:gd name="T39" fmla="*/ 212 h 234"/>
                <a:gd name="T40" fmla="*/ 145 w 201"/>
                <a:gd name="T41" fmla="*/ 193 h 234"/>
                <a:gd name="T42" fmla="*/ 126 w 201"/>
                <a:gd name="T43" fmla="*/ 170 h 234"/>
                <a:gd name="T44" fmla="*/ 111 w 201"/>
                <a:gd name="T45" fmla="*/ 128 h 234"/>
                <a:gd name="T46" fmla="*/ 97 w 201"/>
                <a:gd name="T47" fmla="*/ 80 h 234"/>
                <a:gd name="T48" fmla="*/ 95 w 201"/>
                <a:gd name="T49" fmla="*/ 74 h 234"/>
                <a:gd name="T50" fmla="*/ 94 w 201"/>
                <a:gd name="T51" fmla="*/ 75 h 234"/>
                <a:gd name="T52" fmla="*/ 87 w 201"/>
                <a:gd name="T53" fmla="*/ 79 h 234"/>
                <a:gd name="T54" fmla="*/ 68 w 201"/>
                <a:gd name="T55" fmla="*/ 100 h 234"/>
                <a:gd name="T56" fmla="*/ 46 w 201"/>
                <a:gd name="T57" fmla="*/ 136 h 234"/>
                <a:gd name="T58" fmla="*/ 31 w 201"/>
                <a:gd name="T59" fmla="*/ 189 h 234"/>
                <a:gd name="T60" fmla="*/ 27 w 201"/>
                <a:gd name="T61" fmla="*/ 221 h 234"/>
                <a:gd name="T62" fmla="*/ 21 w 201"/>
                <a:gd name="T63" fmla="*/ 214 h 234"/>
                <a:gd name="T64" fmla="*/ 9 w 201"/>
                <a:gd name="T65" fmla="*/ 195 h 234"/>
                <a:gd name="T66" fmla="*/ 0 w 201"/>
                <a:gd name="T67" fmla="*/ 153 h 234"/>
                <a:gd name="T68" fmla="*/ 6 w 201"/>
                <a:gd name="T69" fmla="*/ 102 h 234"/>
                <a:gd name="T70" fmla="*/ 36 w 201"/>
                <a:gd name="T71" fmla="*/ 4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1" h="234">
                  <a:moveTo>
                    <a:pt x="61" y="24"/>
                  </a:moveTo>
                  <a:lnTo>
                    <a:pt x="62" y="23"/>
                  </a:lnTo>
                  <a:lnTo>
                    <a:pt x="65" y="18"/>
                  </a:lnTo>
                  <a:lnTo>
                    <a:pt x="69" y="11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84" y="10"/>
                  </a:lnTo>
                  <a:lnTo>
                    <a:pt x="91" y="15"/>
                  </a:lnTo>
                  <a:lnTo>
                    <a:pt x="97" y="18"/>
                  </a:lnTo>
                  <a:lnTo>
                    <a:pt x="104" y="22"/>
                  </a:lnTo>
                  <a:lnTo>
                    <a:pt x="111" y="24"/>
                  </a:lnTo>
                  <a:lnTo>
                    <a:pt x="118" y="26"/>
                  </a:lnTo>
                  <a:lnTo>
                    <a:pt x="126" y="27"/>
                  </a:lnTo>
                  <a:lnTo>
                    <a:pt x="132" y="29"/>
                  </a:lnTo>
                  <a:lnTo>
                    <a:pt x="139" y="30"/>
                  </a:lnTo>
                  <a:lnTo>
                    <a:pt x="146" y="30"/>
                  </a:lnTo>
                  <a:lnTo>
                    <a:pt x="153" y="30"/>
                  </a:lnTo>
                  <a:lnTo>
                    <a:pt x="152" y="42"/>
                  </a:lnTo>
                  <a:lnTo>
                    <a:pt x="152" y="57"/>
                  </a:lnTo>
                  <a:lnTo>
                    <a:pt x="152" y="70"/>
                  </a:lnTo>
                  <a:lnTo>
                    <a:pt x="152" y="76"/>
                  </a:lnTo>
                  <a:lnTo>
                    <a:pt x="153" y="85"/>
                  </a:lnTo>
                  <a:lnTo>
                    <a:pt x="157" y="106"/>
                  </a:lnTo>
                  <a:lnTo>
                    <a:pt x="161" y="132"/>
                  </a:lnTo>
                  <a:lnTo>
                    <a:pt x="165" y="156"/>
                  </a:lnTo>
                  <a:lnTo>
                    <a:pt x="169" y="169"/>
                  </a:lnTo>
                  <a:lnTo>
                    <a:pt x="174" y="183"/>
                  </a:lnTo>
                  <a:lnTo>
                    <a:pt x="179" y="196"/>
                  </a:lnTo>
                  <a:lnTo>
                    <a:pt x="185" y="208"/>
                  </a:lnTo>
                  <a:lnTo>
                    <a:pt x="192" y="219"/>
                  </a:lnTo>
                  <a:lnTo>
                    <a:pt x="197" y="227"/>
                  </a:lnTo>
                  <a:lnTo>
                    <a:pt x="200" y="231"/>
                  </a:lnTo>
                  <a:lnTo>
                    <a:pt x="201" y="234"/>
                  </a:lnTo>
                  <a:lnTo>
                    <a:pt x="200" y="234"/>
                  </a:lnTo>
                  <a:lnTo>
                    <a:pt x="199" y="233"/>
                  </a:lnTo>
                  <a:lnTo>
                    <a:pt x="197" y="231"/>
                  </a:lnTo>
                  <a:lnTo>
                    <a:pt x="193" y="229"/>
                  </a:lnTo>
                  <a:lnTo>
                    <a:pt x="185" y="226"/>
                  </a:lnTo>
                  <a:lnTo>
                    <a:pt x="176" y="220"/>
                  </a:lnTo>
                  <a:lnTo>
                    <a:pt x="165" y="212"/>
                  </a:lnTo>
                  <a:lnTo>
                    <a:pt x="155" y="204"/>
                  </a:lnTo>
                  <a:lnTo>
                    <a:pt x="145" y="193"/>
                  </a:lnTo>
                  <a:lnTo>
                    <a:pt x="134" y="183"/>
                  </a:lnTo>
                  <a:lnTo>
                    <a:pt x="126" y="170"/>
                  </a:lnTo>
                  <a:lnTo>
                    <a:pt x="121" y="158"/>
                  </a:lnTo>
                  <a:lnTo>
                    <a:pt x="111" y="128"/>
                  </a:lnTo>
                  <a:lnTo>
                    <a:pt x="103" y="100"/>
                  </a:lnTo>
                  <a:lnTo>
                    <a:pt x="97" y="80"/>
                  </a:lnTo>
                  <a:lnTo>
                    <a:pt x="95" y="74"/>
                  </a:lnTo>
                  <a:lnTo>
                    <a:pt x="95" y="74"/>
                  </a:lnTo>
                  <a:lnTo>
                    <a:pt x="95" y="74"/>
                  </a:lnTo>
                  <a:lnTo>
                    <a:pt x="94" y="75"/>
                  </a:lnTo>
                  <a:lnTo>
                    <a:pt x="93" y="75"/>
                  </a:lnTo>
                  <a:lnTo>
                    <a:pt x="87" y="79"/>
                  </a:lnTo>
                  <a:lnTo>
                    <a:pt x="78" y="88"/>
                  </a:lnTo>
                  <a:lnTo>
                    <a:pt x="68" y="100"/>
                  </a:lnTo>
                  <a:lnTo>
                    <a:pt x="56" y="115"/>
                  </a:lnTo>
                  <a:lnTo>
                    <a:pt x="46" y="136"/>
                  </a:lnTo>
                  <a:lnTo>
                    <a:pt x="36" y="160"/>
                  </a:lnTo>
                  <a:lnTo>
                    <a:pt x="31" y="189"/>
                  </a:lnTo>
                  <a:lnTo>
                    <a:pt x="28" y="222"/>
                  </a:lnTo>
                  <a:lnTo>
                    <a:pt x="27" y="221"/>
                  </a:lnTo>
                  <a:lnTo>
                    <a:pt x="25" y="219"/>
                  </a:lnTo>
                  <a:lnTo>
                    <a:pt x="21" y="214"/>
                  </a:lnTo>
                  <a:lnTo>
                    <a:pt x="17" y="208"/>
                  </a:lnTo>
                  <a:lnTo>
                    <a:pt x="9" y="195"/>
                  </a:lnTo>
                  <a:lnTo>
                    <a:pt x="2" y="175"/>
                  </a:lnTo>
                  <a:lnTo>
                    <a:pt x="0" y="153"/>
                  </a:lnTo>
                  <a:lnTo>
                    <a:pt x="1" y="129"/>
                  </a:lnTo>
                  <a:lnTo>
                    <a:pt x="6" y="102"/>
                  </a:lnTo>
                  <a:lnTo>
                    <a:pt x="18" y="76"/>
                  </a:lnTo>
                  <a:lnTo>
                    <a:pt x="36" y="49"/>
                  </a:lnTo>
                  <a:lnTo>
                    <a:pt x="61" y="24"/>
                  </a:lnTo>
                  <a:close/>
                </a:path>
              </a:pathLst>
            </a:custGeom>
            <a:solidFill>
              <a:srgbClr val="7268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9"/>
            <p:cNvSpPr>
              <a:spLocks/>
            </p:cNvSpPr>
            <p:nvPr/>
          </p:nvSpPr>
          <p:spPr bwMode="auto">
            <a:xfrm>
              <a:off x="3087688" y="4718051"/>
              <a:ext cx="211137" cy="42863"/>
            </a:xfrm>
            <a:custGeom>
              <a:avLst/>
              <a:gdLst>
                <a:gd name="T0" fmla="*/ 3 w 267"/>
                <a:gd name="T1" fmla="*/ 45 h 54"/>
                <a:gd name="T2" fmla="*/ 2 w 267"/>
                <a:gd name="T3" fmla="*/ 44 h 54"/>
                <a:gd name="T4" fmla="*/ 2 w 267"/>
                <a:gd name="T5" fmla="*/ 44 h 54"/>
                <a:gd name="T6" fmla="*/ 2 w 267"/>
                <a:gd name="T7" fmla="*/ 44 h 54"/>
                <a:gd name="T8" fmla="*/ 0 w 267"/>
                <a:gd name="T9" fmla="*/ 44 h 54"/>
                <a:gd name="T10" fmla="*/ 3 w 267"/>
                <a:gd name="T11" fmla="*/ 44 h 54"/>
                <a:gd name="T12" fmla="*/ 7 w 267"/>
                <a:gd name="T13" fmla="*/ 43 h 54"/>
                <a:gd name="T14" fmla="*/ 17 w 267"/>
                <a:gd name="T15" fmla="*/ 42 h 54"/>
                <a:gd name="T16" fmla="*/ 28 w 267"/>
                <a:gd name="T17" fmla="*/ 39 h 54"/>
                <a:gd name="T18" fmla="*/ 42 w 267"/>
                <a:gd name="T19" fmla="*/ 37 h 54"/>
                <a:gd name="T20" fmla="*/ 57 w 267"/>
                <a:gd name="T21" fmla="*/ 35 h 54"/>
                <a:gd name="T22" fmla="*/ 74 w 267"/>
                <a:gd name="T23" fmla="*/ 31 h 54"/>
                <a:gd name="T24" fmla="*/ 93 w 267"/>
                <a:gd name="T25" fmla="*/ 28 h 54"/>
                <a:gd name="T26" fmla="*/ 112 w 267"/>
                <a:gd name="T27" fmla="*/ 24 h 54"/>
                <a:gd name="T28" fmla="*/ 131 w 267"/>
                <a:gd name="T29" fmla="*/ 21 h 54"/>
                <a:gd name="T30" fmla="*/ 150 w 267"/>
                <a:gd name="T31" fmla="*/ 17 h 54"/>
                <a:gd name="T32" fmla="*/ 169 w 267"/>
                <a:gd name="T33" fmla="*/ 14 h 54"/>
                <a:gd name="T34" fmla="*/ 186 w 267"/>
                <a:gd name="T35" fmla="*/ 10 h 54"/>
                <a:gd name="T36" fmla="*/ 202 w 267"/>
                <a:gd name="T37" fmla="*/ 8 h 54"/>
                <a:gd name="T38" fmla="*/ 217 w 267"/>
                <a:gd name="T39" fmla="*/ 5 h 54"/>
                <a:gd name="T40" fmla="*/ 229 w 267"/>
                <a:gd name="T41" fmla="*/ 2 h 54"/>
                <a:gd name="T42" fmla="*/ 240 w 267"/>
                <a:gd name="T43" fmla="*/ 1 h 54"/>
                <a:gd name="T44" fmla="*/ 249 w 267"/>
                <a:gd name="T45" fmla="*/ 0 h 54"/>
                <a:gd name="T46" fmla="*/ 256 w 267"/>
                <a:gd name="T47" fmla="*/ 2 h 54"/>
                <a:gd name="T48" fmla="*/ 261 w 267"/>
                <a:gd name="T49" fmla="*/ 5 h 54"/>
                <a:gd name="T50" fmla="*/ 264 w 267"/>
                <a:gd name="T51" fmla="*/ 8 h 54"/>
                <a:gd name="T52" fmla="*/ 267 w 267"/>
                <a:gd name="T53" fmla="*/ 13 h 54"/>
                <a:gd name="T54" fmla="*/ 267 w 267"/>
                <a:gd name="T55" fmla="*/ 19 h 54"/>
                <a:gd name="T56" fmla="*/ 267 w 267"/>
                <a:gd name="T57" fmla="*/ 24 h 54"/>
                <a:gd name="T58" fmla="*/ 252 w 267"/>
                <a:gd name="T59" fmla="*/ 30 h 54"/>
                <a:gd name="T60" fmla="*/ 235 w 267"/>
                <a:gd name="T61" fmla="*/ 35 h 54"/>
                <a:gd name="T62" fmla="*/ 219 w 267"/>
                <a:gd name="T63" fmla="*/ 39 h 54"/>
                <a:gd name="T64" fmla="*/ 203 w 267"/>
                <a:gd name="T65" fmla="*/ 43 h 54"/>
                <a:gd name="T66" fmla="*/ 187 w 267"/>
                <a:gd name="T67" fmla="*/ 46 h 54"/>
                <a:gd name="T68" fmla="*/ 170 w 267"/>
                <a:gd name="T69" fmla="*/ 50 h 54"/>
                <a:gd name="T70" fmla="*/ 154 w 267"/>
                <a:gd name="T71" fmla="*/ 51 h 54"/>
                <a:gd name="T72" fmla="*/ 136 w 267"/>
                <a:gd name="T73" fmla="*/ 53 h 54"/>
                <a:gd name="T74" fmla="*/ 120 w 267"/>
                <a:gd name="T75" fmla="*/ 54 h 54"/>
                <a:gd name="T76" fmla="*/ 103 w 267"/>
                <a:gd name="T77" fmla="*/ 54 h 54"/>
                <a:gd name="T78" fmla="*/ 86 w 267"/>
                <a:gd name="T79" fmla="*/ 54 h 54"/>
                <a:gd name="T80" fmla="*/ 70 w 267"/>
                <a:gd name="T81" fmla="*/ 53 h 54"/>
                <a:gd name="T82" fmla="*/ 52 w 267"/>
                <a:gd name="T83" fmla="*/ 52 h 54"/>
                <a:gd name="T84" fmla="*/ 36 w 267"/>
                <a:gd name="T85" fmla="*/ 51 h 54"/>
                <a:gd name="T86" fmla="*/ 19 w 267"/>
                <a:gd name="T87" fmla="*/ 49 h 54"/>
                <a:gd name="T88" fmla="*/ 3 w 267"/>
                <a:gd name="T89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7" h="54">
                  <a:moveTo>
                    <a:pt x="3" y="45"/>
                  </a:move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3" y="44"/>
                  </a:lnTo>
                  <a:lnTo>
                    <a:pt x="7" y="43"/>
                  </a:lnTo>
                  <a:lnTo>
                    <a:pt x="17" y="42"/>
                  </a:lnTo>
                  <a:lnTo>
                    <a:pt x="28" y="39"/>
                  </a:lnTo>
                  <a:lnTo>
                    <a:pt x="42" y="37"/>
                  </a:lnTo>
                  <a:lnTo>
                    <a:pt x="57" y="35"/>
                  </a:lnTo>
                  <a:lnTo>
                    <a:pt x="74" y="31"/>
                  </a:lnTo>
                  <a:lnTo>
                    <a:pt x="93" y="28"/>
                  </a:lnTo>
                  <a:lnTo>
                    <a:pt x="112" y="24"/>
                  </a:lnTo>
                  <a:lnTo>
                    <a:pt x="131" y="21"/>
                  </a:lnTo>
                  <a:lnTo>
                    <a:pt x="150" y="17"/>
                  </a:lnTo>
                  <a:lnTo>
                    <a:pt x="169" y="14"/>
                  </a:lnTo>
                  <a:lnTo>
                    <a:pt x="186" y="10"/>
                  </a:lnTo>
                  <a:lnTo>
                    <a:pt x="202" y="8"/>
                  </a:lnTo>
                  <a:lnTo>
                    <a:pt x="217" y="5"/>
                  </a:lnTo>
                  <a:lnTo>
                    <a:pt x="229" y="2"/>
                  </a:lnTo>
                  <a:lnTo>
                    <a:pt x="240" y="1"/>
                  </a:lnTo>
                  <a:lnTo>
                    <a:pt x="249" y="0"/>
                  </a:lnTo>
                  <a:lnTo>
                    <a:pt x="256" y="2"/>
                  </a:lnTo>
                  <a:lnTo>
                    <a:pt x="261" y="5"/>
                  </a:lnTo>
                  <a:lnTo>
                    <a:pt x="264" y="8"/>
                  </a:lnTo>
                  <a:lnTo>
                    <a:pt x="267" y="13"/>
                  </a:lnTo>
                  <a:lnTo>
                    <a:pt x="267" y="19"/>
                  </a:lnTo>
                  <a:lnTo>
                    <a:pt x="267" y="24"/>
                  </a:lnTo>
                  <a:lnTo>
                    <a:pt x="252" y="30"/>
                  </a:lnTo>
                  <a:lnTo>
                    <a:pt x="235" y="35"/>
                  </a:lnTo>
                  <a:lnTo>
                    <a:pt x="219" y="39"/>
                  </a:lnTo>
                  <a:lnTo>
                    <a:pt x="203" y="43"/>
                  </a:lnTo>
                  <a:lnTo>
                    <a:pt x="187" y="46"/>
                  </a:lnTo>
                  <a:lnTo>
                    <a:pt x="170" y="50"/>
                  </a:lnTo>
                  <a:lnTo>
                    <a:pt x="154" y="51"/>
                  </a:lnTo>
                  <a:lnTo>
                    <a:pt x="136" y="53"/>
                  </a:lnTo>
                  <a:lnTo>
                    <a:pt x="120" y="54"/>
                  </a:lnTo>
                  <a:lnTo>
                    <a:pt x="103" y="54"/>
                  </a:lnTo>
                  <a:lnTo>
                    <a:pt x="86" y="54"/>
                  </a:lnTo>
                  <a:lnTo>
                    <a:pt x="70" y="53"/>
                  </a:lnTo>
                  <a:lnTo>
                    <a:pt x="52" y="52"/>
                  </a:lnTo>
                  <a:lnTo>
                    <a:pt x="36" y="51"/>
                  </a:lnTo>
                  <a:lnTo>
                    <a:pt x="19" y="49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40"/>
            <p:cNvSpPr>
              <a:spLocks/>
            </p:cNvSpPr>
            <p:nvPr/>
          </p:nvSpPr>
          <p:spPr bwMode="auto">
            <a:xfrm>
              <a:off x="3089275" y="4737101"/>
              <a:ext cx="209550" cy="39688"/>
            </a:xfrm>
            <a:custGeom>
              <a:avLst/>
              <a:gdLst>
                <a:gd name="T0" fmla="*/ 264 w 264"/>
                <a:gd name="T1" fmla="*/ 0 h 51"/>
                <a:gd name="T2" fmla="*/ 261 w 264"/>
                <a:gd name="T3" fmla="*/ 10 h 51"/>
                <a:gd name="T4" fmla="*/ 257 w 264"/>
                <a:gd name="T5" fmla="*/ 20 h 51"/>
                <a:gd name="T6" fmla="*/ 252 w 264"/>
                <a:gd name="T7" fmla="*/ 28 h 51"/>
                <a:gd name="T8" fmla="*/ 247 w 264"/>
                <a:gd name="T9" fmla="*/ 35 h 51"/>
                <a:gd name="T10" fmla="*/ 246 w 264"/>
                <a:gd name="T11" fmla="*/ 35 h 51"/>
                <a:gd name="T12" fmla="*/ 243 w 264"/>
                <a:gd name="T13" fmla="*/ 37 h 51"/>
                <a:gd name="T14" fmla="*/ 237 w 264"/>
                <a:gd name="T15" fmla="*/ 38 h 51"/>
                <a:gd name="T16" fmla="*/ 230 w 264"/>
                <a:gd name="T17" fmla="*/ 41 h 51"/>
                <a:gd name="T18" fmla="*/ 220 w 264"/>
                <a:gd name="T19" fmla="*/ 43 h 51"/>
                <a:gd name="T20" fmla="*/ 208 w 264"/>
                <a:gd name="T21" fmla="*/ 45 h 51"/>
                <a:gd name="T22" fmla="*/ 196 w 264"/>
                <a:gd name="T23" fmla="*/ 48 h 51"/>
                <a:gd name="T24" fmla="*/ 179 w 264"/>
                <a:gd name="T25" fmla="*/ 50 h 51"/>
                <a:gd name="T26" fmla="*/ 162 w 264"/>
                <a:gd name="T27" fmla="*/ 51 h 51"/>
                <a:gd name="T28" fmla="*/ 144 w 264"/>
                <a:gd name="T29" fmla="*/ 51 h 51"/>
                <a:gd name="T30" fmla="*/ 123 w 264"/>
                <a:gd name="T31" fmla="*/ 50 h 51"/>
                <a:gd name="T32" fmla="*/ 101 w 264"/>
                <a:gd name="T33" fmla="*/ 48 h 51"/>
                <a:gd name="T34" fmla="*/ 78 w 264"/>
                <a:gd name="T35" fmla="*/ 44 h 51"/>
                <a:gd name="T36" fmla="*/ 54 w 264"/>
                <a:gd name="T37" fmla="*/ 38 h 51"/>
                <a:gd name="T38" fmla="*/ 27 w 264"/>
                <a:gd name="T39" fmla="*/ 30 h 51"/>
                <a:gd name="T40" fmla="*/ 0 w 264"/>
                <a:gd name="T41" fmla="*/ 21 h 51"/>
                <a:gd name="T42" fmla="*/ 16 w 264"/>
                <a:gd name="T43" fmla="*/ 25 h 51"/>
                <a:gd name="T44" fmla="*/ 33 w 264"/>
                <a:gd name="T45" fmla="*/ 27 h 51"/>
                <a:gd name="T46" fmla="*/ 49 w 264"/>
                <a:gd name="T47" fmla="*/ 28 h 51"/>
                <a:gd name="T48" fmla="*/ 67 w 264"/>
                <a:gd name="T49" fmla="*/ 29 h 51"/>
                <a:gd name="T50" fmla="*/ 83 w 264"/>
                <a:gd name="T51" fmla="*/ 30 h 51"/>
                <a:gd name="T52" fmla="*/ 100 w 264"/>
                <a:gd name="T53" fmla="*/ 30 h 51"/>
                <a:gd name="T54" fmla="*/ 117 w 264"/>
                <a:gd name="T55" fmla="*/ 30 h 51"/>
                <a:gd name="T56" fmla="*/ 133 w 264"/>
                <a:gd name="T57" fmla="*/ 29 h 51"/>
                <a:gd name="T58" fmla="*/ 151 w 264"/>
                <a:gd name="T59" fmla="*/ 27 h 51"/>
                <a:gd name="T60" fmla="*/ 167 w 264"/>
                <a:gd name="T61" fmla="*/ 26 h 51"/>
                <a:gd name="T62" fmla="*/ 184 w 264"/>
                <a:gd name="T63" fmla="*/ 22 h 51"/>
                <a:gd name="T64" fmla="*/ 200 w 264"/>
                <a:gd name="T65" fmla="*/ 19 h 51"/>
                <a:gd name="T66" fmla="*/ 216 w 264"/>
                <a:gd name="T67" fmla="*/ 15 h 51"/>
                <a:gd name="T68" fmla="*/ 232 w 264"/>
                <a:gd name="T69" fmla="*/ 11 h 51"/>
                <a:gd name="T70" fmla="*/ 249 w 264"/>
                <a:gd name="T71" fmla="*/ 6 h 51"/>
                <a:gd name="T72" fmla="*/ 264 w 264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4" h="51">
                  <a:moveTo>
                    <a:pt x="264" y="0"/>
                  </a:moveTo>
                  <a:lnTo>
                    <a:pt x="261" y="10"/>
                  </a:lnTo>
                  <a:lnTo>
                    <a:pt x="257" y="20"/>
                  </a:lnTo>
                  <a:lnTo>
                    <a:pt x="252" y="28"/>
                  </a:lnTo>
                  <a:lnTo>
                    <a:pt x="247" y="35"/>
                  </a:lnTo>
                  <a:lnTo>
                    <a:pt x="246" y="35"/>
                  </a:lnTo>
                  <a:lnTo>
                    <a:pt x="243" y="37"/>
                  </a:lnTo>
                  <a:lnTo>
                    <a:pt x="237" y="38"/>
                  </a:lnTo>
                  <a:lnTo>
                    <a:pt x="230" y="41"/>
                  </a:lnTo>
                  <a:lnTo>
                    <a:pt x="220" y="43"/>
                  </a:lnTo>
                  <a:lnTo>
                    <a:pt x="208" y="45"/>
                  </a:lnTo>
                  <a:lnTo>
                    <a:pt x="196" y="48"/>
                  </a:lnTo>
                  <a:lnTo>
                    <a:pt x="179" y="50"/>
                  </a:lnTo>
                  <a:lnTo>
                    <a:pt x="162" y="51"/>
                  </a:lnTo>
                  <a:lnTo>
                    <a:pt x="144" y="51"/>
                  </a:lnTo>
                  <a:lnTo>
                    <a:pt x="123" y="50"/>
                  </a:lnTo>
                  <a:lnTo>
                    <a:pt x="101" y="48"/>
                  </a:lnTo>
                  <a:lnTo>
                    <a:pt x="78" y="44"/>
                  </a:lnTo>
                  <a:lnTo>
                    <a:pt x="54" y="38"/>
                  </a:lnTo>
                  <a:lnTo>
                    <a:pt x="27" y="30"/>
                  </a:lnTo>
                  <a:lnTo>
                    <a:pt x="0" y="21"/>
                  </a:lnTo>
                  <a:lnTo>
                    <a:pt x="16" y="25"/>
                  </a:lnTo>
                  <a:lnTo>
                    <a:pt x="33" y="27"/>
                  </a:lnTo>
                  <a:lnTo>
                    <a:pt x="49" y="28"/>
                  </a:lnTo>
                  <a:lnTo>
                    <a:pt x="67" y="29"/>
                  </a:lnTo>
                  <a:lnTo>
                    <a:pt x="83" y="30"/>
                  </a:lnTo>
                  <a:lnTo>
                    <a:pt x="100" y="30"/>
                  </a:lnTo>
                  <a:lnTo>
                    <a:pt x="117" y="30"/>
                  </a:lnTo>
                  <a:lnTo>
                    <a:pt x="133" y="29"/>
                  </a:lnTo>
                  <a:lnTo>
                    <a:pt x="151" y="27"/>
                  </a:lnTo>
                  <a:lnTo>
                    <a:pt x="167" y="26"/>
                  </a:lnTo>
                  <a:lnTo>
                    <a:pt x="184" y="22"/>
                  </a:lnTo>
                  <a:lnTo>
                    <a:pt x="200" y="19"/>
                  </a:lnTo>
                  <a:lnTo>
                    <a:pt x="216" y="15"/>
                  </a:lnTo>
                  <a:lnTo>
                    <a:pt x="232" y="11"/>
                  </a:lnTo>
                  <a:lnTo>
                    <a:pt x="249" y="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41"/>
            <p:cNvSpPr>
              <a:spLocks/>
            </p:cNvSpPr>
            <p:nvPr/>
          </p:nvSpPr>
          <p:spPr bwMode="auto">
            <a:xfrm>
              <a:off x="3236913" y="4603751"/>
              <a:ext cx="42862" cy="55563"/>
            </a:xfrm>
            <a:custGeom>
              <a:avLst/>
              <a:gdLst>
                <a:gd name="T0" fmla="*/ 0 w 56"/>
                <a:gd name="T1" fmla="*/ 12 h 70"/>
                <a:gd name="T2" fmla="*/ 1 w 56"/>
                <a:gd name="T3" fmla="*/ 10 h 70"/>
                <a:gd name="T4" fmla="*/ 4 w 56"/>
                <a:gd name="T5" fmla="*/ 7 h 70"/>
                <a:gd name="T6" fmla="*/ 8 w 56"/>
                <a:gd name="T7" fmla="*/ 3 h 70"/>
                <a:gd name="T8" fmla="*/ 14 w 56"/>
                <a:gd name="T9" fmla="*/ 1 h 70"/>
                <a:gd name="T10" fmla="*/ 20 w 56"/>
                <a:gd name="T11" fmla="*/ 0 h 70"/>
                <a:gd name="T12" fmla="*/ 27 w 56"/>
                <a:gd name="T13" fmla="*/ 1 h 70"/>
                <a:gd name="T14" fmla="*/ 35 w 56"/>
                <a:gd name="T15" fmla="*/ 6 h 70"/>
                <a:gd name="T16" fmla="*/ 42 w 56"/>
                <a:gd name="T17" fmla="*/ 16 h 70"/>
                <a:gd name="T18" fmla="*/ 45 w 56"/>
                <a:gd name="T19" fmla="*/ 16 h 70"/>
                <a:gd name="T20" fmla="*/ 51 w 56"/>
                <a:gd name="T21" fmla="*/ 17 h 70"/>
                <a:gd name="T22" fmla="*/ 56 w 56"/>
                <a:gd name="T23" fmla="*/ 23 h 70"/>
                <a:gd name="T24" fmla="*/ 54 w 56"/>
                <a:gd name="T25" fmla="*/ 37 h 70"/>
                <a:gd name="T26" fmla="*/ 52 w 56"/>
                <a:gd name="T27" fmla="*/ 39 h 70"/>
                <a:gd name="T28" fmla="*/ 45 w 56"/>
                <a:gd name="T29" fmla="*/ 46 h 70"/>
                <a:gd name="T30" fmla="*/ 36 w 56"/>
                <a:gd name="T31" fmla="*/ 57 h 70"/>
                <a:gd name="T32" fmla="*/ 29 w 56"/>
                <a:gd name="T33" fmla="*/ 70 h 70"/>
                <a:gd name="T34" fmla="*/ 26 w 56"/>
                <a:gd name="T35" fmla="*/ 62 h 70"/>
                <a:gd name="T36" fmla="*/ 29 w 56"/>
                <a:gd name="T37" fmla="*/ 60 h 70"/>
                <a:gd name="T38" fmla="*/ 31 w 56"/>
                <a:gd name="T39" fmla="*/ 57 h 70"/>
                <a:gd name="T40" fmla="*/ 33 w 56"/>
                <a:gd name="T41" fmla="*/ 54 h 70"/>
                <a:gd name="T42" fmla="*/ 33 w 56"/>
                <a:gd name="T43" fmla="*/ 53 h 70"/>
                <a:gd name="T44" fmla="*/ 33 w 56"/>
                <a:gd name="T45" fmla="*/ 51 h 70"/>
                <a:gd name="T46" fmla="*/ 31 w 56"/>
                <a:gd name="T47" fmla="*/ 50 h 70"/>
                <a:gd name="T48" fmla="*/ 29 w 56"/>
                <a:gd name="T49" fmla="*/ 51 h 70"/>
                <a:gd name="T50" fmla="*/ 28 w 56"/>
                <a:gd name="T51" fmla="*/ 51 h 70"/>
                <a:gd name="T52" fmla="*/ 26 w 56"/>
                <a:gd name="T53" fmla="*/ 50 h 70"/>
                <a:gd name="T54" fmla="*/ 29 w 56"/>
                <a:gd name="T55" fmla="*/ 44 h 70"/>
                <a:gd name="T56" fmla="*/ 31 w 56"/>
                <a:gd name="T57" fmla="*/ 42 h 70"/>
                <a:gd name="T58" fmla="*/ 34 w 56"/>
                <a:gd name="T59" fmla="*/ 38 h 70"/>
                <a:gd name="T60" fmla="*/ 34 w 56"/>
                <a:gd name="T61" fmla="*/ 35 h 70"/>
                <a:gd name="T62" fmla="*/ 34 w 56"/>
                <a:gd name="T63" fmla="*/ 33 h 70"/>
                <a:gd name="T64" fmla="*/ 43 w 56"/>
                <a:gd name="T65" fmla="*/ 27 h 70"/>
                <a:gd name="T66" fmla="*/ 34 w 56"/>
                <a:gd name="T67" fmla="*/ 28 h 70"/>
                <a:gd name="T68" fmla="*/ 28 w 56"/>
                <a:gd name="T69" fmla="*/ 23 h 70"/>
                <a:gd name="T70" fmla="*/ 22 w 56"/>
                <a:gd name="T71" fmla="*/ 20 h 70"/>
                <a:gd name="T72" fmla="*/ 18 w 56"/>
                <a:gd name="T73" fmla="*/ 18 h 70"/>
                <a:gd name="T74" fmla="*/ 12 w 56"/>
                <a:gd name="T75" fmla="*/ 18 h 70"/>
                <a:gd name="T76" fmla="*/ 12 w 56"/>
                <a:gd name="T77" fmla="*/ 18 h 70"/>
                <a:gd name="T78" fmla="*/ 11 w 56"/>
                <a:gd name="T79" fmla="*/ 17 h 70"/>
                <a:gd name="T80" fmla="*/ 8 w 56"/>
                <a:gd name="T81" fmla="*/ 17 h 70"/>
                <a:gd name="T82" fmla="*/ 8 w 56"/>
                <a:gd name="T83" fmla="*/ 17 h 70"/>
                <a:gd name="T84" fmla="*/ 7 w 56"/>
                <a:gd name="T85" fmla="*/ 17 h 70"/>
                <a:gd name="T86" fmla="*/ 5 w 56"/>
                <a:gd name="T87" fmla="*/ 18 h 70"/>
                <a:gd name="T88" fmla="*/ 3 w 56"/>
                <a:gd name="T89" fmla="*/ 17 h 70"/>
                <a:gd name="T90" fmla="*/ 0 w 56"/>
                <a:gd name="T91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70">
                  <a:moveTo>
                    <a:pt x="0" y="12"/>
                  </a:moveTo>
                  <a:lnTo>
                    <a:pt x="1" y="10"/>
                  </a:lnTo>
                  <a:lnTo>
                    <a:pt x="4" y="7"/>
                  </a:lnTo>
                  <a:lnTo>
                    <a:pt x="8" y="3"/>
                  </a:lnTo>
                  <a:lnTo>
                    <a:pt x="14" y="1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5" y="6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51" y="17"/>
                  </a:lnTo>
                  <a:lnTo>
                    <a:pt x="56" y="23"/>
                  </a:lnTo>
                  <a:lnTo>
                    <a:pt x="54" y="37"/>
                  </a:lnTo>
                  <a:lnTo>
                    <a:pt x="52" y="39"/>
                  </a:lnTo>
                  <a:lnTo>
                    <a:pt x="45" y="46"/>
                  </a:lnTo>
                  <a:lnTo>
                    <a:pt x="36" y="57"/>
                  </a:lnTo>
                  <a:lnTo>
                    <a:pt x="29" y="70"/>
                  </a:lnTo>
                  <a:lnTo>
                    <a:pt x="26" y="62"/>
                  </a:lnTo>
                  <a:lnTo>
                    <a:pt x="29" y="60"/>
                  </a:lnTo>
                  <a:lnTo>
                    <a:pt x="31" y="57"/>
                  </a:lnTo>
                  <a:lnTo>
                    <a:pt x="33" y="54"/>
                  </a:lnTo>
                  <a:lnTo>
                    <a:pt x="33" y="53"/>
                  </a:lnTo>
                  <a:lnTo>
                    <a:pt x="33" y="51"/>
                  </a:lnTo>
                  <a:lnTo>
                    <a:pt x="31" y="50"/>
                  </a:lnTo>
                  <a:lnTo>
                    <a:pt x="29" y="51"/>
                  </a:lnTo>
                  <a:lnTo>
                    <a:pt x="28" y="51"/>
                  </a:lnTo>
                  <a:lnTo>
                    <a:pt x="26" y="50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4" y="38"/>
                  </a:lnTo>
                  <a:lnTo>
                    <a:pt x="34" y="35"/>
                  </a:lnTo>
                  <a:lnTo>
                    <a:pt x="34" y="33"/>
                  </a:lnTo>
                  <a:lnTo>
                    <a:pt x="43" y="27"/>
                  </a:lnTo>
                  <a:lnTo>
                    <a:pt x="34" y="28"/>
                  </a:lnTo>
                  <a:lnTo>
                    <a:pt x="28" y="23"/>
                  </a:lnTo>
                  <a:lnTo>
                    <a:pt x="22" y="20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42"/>
            <p:cNvSpPr>
              <a:spLocks/>
            </p:cNvSpPr>
            <p:nvPr/>
          </p:nvSpPr>
          <p:spPr bwMode="auto">
            <a:xfrm>
              <a:off x="3225800" y="4616451"/>
              <a:ext cx="44450" cy="57150"/>
            </a:xfrm>
            <a:custGeom>
              <a:avLst/>
              <a:gdLst>
                <a:gd name="T0" fmla="*/ 0 w 55"/>
                <a:gd name="T1" fmla="*/ 52 h 72"/>
                <a:gd name="T2" fmla="*/ 3 w 55"/>
                <a:gd name="T3" fmla="*/ 46 h 72"/>
                <a:gd name="T4" fmla="*/ 10 w 55"/>
                <a:gd name="T5" fmla="*/ 33 h 72"/>
                <a:gd name="T6" fmla="*/ 17 w 55"/>
                <a:gd name="T7" fmla="*/ 15 h 72"/>
                <a:gd name="T8" fmla="*/ 20 w 55"/>
                <a:gd name="T9" fmla="*/ 0 h 72"/>
                <a:gd name="T10" fmla="*/ 26 w 55"/>
                <a:gd name="T11" fmla="*/ 0 h 72"/>
                <a:gd name="T12" fmla="*/ 33 w 55"/>
                <a:gd name="T13" fmla="*/ 1 h 72"/>
                <a:gd name="T14" fmla="*/ 40 w 55"/>
                <a:gd name="T15" fmla="*/ 5 h 72"/>
                <a:gd name="T16" fmla="*/ 46 w 55"/>
                <a:gd name="T17" fmla="*/ 11 h 72"/>
                <a:gd name="T18" fmla="*/ 55 w 55"/>
                <a:gd name="T19" fmla="*/ 10 h 72"/>
                <a:gd name="T20" fmla="*/ 46 w 55"/>
                <a:gd name="T21" fmla="*/ 16 h 72"/>
                <a:gd name="T22" fmla="*/ 46 w 55"/>
                <a:gd name="T23" fmla="*/ 18 h 72"/>
                <a:gd name="T24" fmla="*/ 46 w 55"/>
                <a:gd name="T25" fmla="*/ 21 h 72"/>
                <a:gd name="T26" fmla="*/ 43 w 55"/>
                <a:gd name="T27" fmla="*/ 25 h 72"/>
                <a:gd name="T28" fmla="*/ 41 w 55"/>
                <a:gd name="T29" fmla="*/ 27 h 72"/>
                <a:gd name="T30" fmla="*/ 38 w 55"/>
                <a:gd name="T31" fmla="*/ 33 h 72"/>
                <a:gd name="T32" fmla="*/ 40 w 55"/>
                <a:gd name="T33" fmla="*/ 34 h 72"/>
                <a:gd name="T34" fmla="*/ 41 w 55"/>
                <a:gd name="T35" fmla="*/ 34 h 72"/>
                <a:gd name="T36" fmla="*/ 43 w 55"/>
                <a:gd name="T37" fmla="*/ 33 h 72"/>
                <a:gd name="T38" fmla="*/ 45 w 55"/>
                <a:gd name="T39" fmla="*/ 34 h 72"/>
                <a:gd name="T40" fmla="*/ 45 w 55"/>
                <a:gd name="T41" fmla="*/ 36 h 72"/>
                <a:gd name="T42" fmla="*/ 45 w 55"/>
                <a:gd name="T43" fmla="*/ 37 h 72"/>
                <a:gd name="T44" fmla="*/ 43 w 55"/>
                <a:gd name="T45" fmla="*/ 40 h 72"/>
                <a:gd name="T46" fmla="*/ 41 w 55"/>
                <a:gd name="T47" fmla="*/ 43 h 72"/>
                <a:gd name="T48" fmla="*/ 38 w 55"/>
                <a:gd name="T49" fmla="*/ 45 h 72"/>
                <a:gd name="T50" fmla="*/ 41 w 55"/>
                <a:gd name="T51" fmla="*/ 53 h 72"/>
                <a:gd name="T52" fmla="*/ 40 w 55"/>
                <a:gd name="T53" fmla="*/ 58 h 72"/>
                <a:gd name="T54" fmla="*/ 40 w 55"/>
                <a:gd name="T55" fmla="*/ 61 h 72"/>
                <a:gd name="T56" fmla="*/ 39 w 55"/>
                <a:gd name="T57" fmla="*/ 65 h 72"/>
                <a:gd name="T58" fmla="*/ 38 w 55"/>
                <a:gd name="T59" fmla="*/ 69 h 72"/>
                <a:gd name="T60" fmla="*/ 10 w 55"/>
                <a:gd name="T61" fmla="*/ 72 h 72"/>
                <a:gd name="T62" fmla="*/ 17 w 55"/>
                <a:gd name="T63" fmla="*/ 53 h 72"/>
                <a:gd name="T64" fmla="*/ 0 w 55"/>
                <a:gd name="T65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" h="72">
                  <a:moveTo>
                    <a:pt x="0" y="52"/>
                  </a:moveTo>
                  <a:lnTo>
                    <a:pt x="3" y="46"/>
                  </a:lnTo>
                  <a:lnTo>
                    <a:pt x="10" y="33"/>
                  </a:lnTo>
                  <a:lnTo>
                    <a:pt x="17" y="15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3" y="1"/>
                  </a:lnTo>
                  <a:lnTo>
                    <a:pt x="40" y="5"/>
                  </a:lnTo>
                  <a:lnTo>
                    <a:pt x="46" y="11"/>
                  </a:lnTo>
                  <a:lnTo>
                    <a:pt x="55" y="10"/>
                  </a:lnTo>
                  <a:lnTo>
                    <a:pt x="46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38" y="33"/>
                  </a:lnTo>
                  <a:lnTo>
                    <a:pt x="40" y="34"/>
                  </a:lnTo>
                  <a:lnTo>
                    <a:pt x="41" y="34"/>
                  </a:lnTo>
                  <a:lnTo>
                    <a:pt x="43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7"/>
                  </a:lnTo>
                  <a:lnTo>
                    <a:pt x="43" y="40"/>
                  </a:lnTo>
                  <a:lnTo>
                    <a:pt x="41" y="43"/>
                  </a:lnTo>
                  <a:lnTo>
                    <a:pt x="38" y="45"/>
                  </a:lnTo>
                  <a:lnTo>
                    <a:pt x="41" y="53"/>
                  </a:lnTo>
                  <a:lnTo>
                    <a:pt x="40" y="58"/>
                  </a:lnTo>
                  <a:lnTo>
                    <a:pt x="40" y="61"/>
                  </a:lnTo>
                  <a:lnTo>
                    <a:pt x="39" y="65"/>
                  </a:lnTo>
                  <a:lnTo>
                    <a:pt x="38" y="69"/>
                  </a:lnTo>
                  <a:lnTo>
                    <a:pt x="10" y="72"/>
                  </a:lnTo>
                  <a:lnTo>
                    <a:pt x="17" y="5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A36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43"/>
            <p:cNvSpPr>
              <a:spLocks/>
            </p:cNvSpPr>
            <p:nvPr/>
          </p:nvSpPr>
          <p:spPr bwMode="auto">
            <a:xfrm>
              <a:off x="3213100" y="4697413"/>
              <a:ext cx="87312" cy="131763"/>
            </a:xfrm>
            <a:custGeom>
              <a:avLst/>
              <a:gdLst>
                <a:gd name="T0" fmla="*/ 97 w 110"/>
                <a:gd name="T1" fmla="*/ 0 h 165"/>
                <a:gd name="T2" fmla="*/ 101 w 110"/>
                <a:gd name="T3" fmla="*/ 6 h 165"/>
                <a:gd name="T4" fmla="*/ 104 w 110"/>
                <a:gd name="T5" fmla="*/ 13 h 165"/>
                <a:gd name="T6" fmla="*/ 106 w 110"/>
                <a:gd name="T7" fmla="*/ 21 h 165"/>
                <a:gd name="T8" fmla="*/ 109 w 110"/>
                <a:gd name="T9" fmla="*/ 29 h 165"/>
                <a:gd name="T10" fmla="*/ 110 w 110"/>
                <a:gd name="T11" fmla="*/ 41 h 165"/>
                <a:gd name="T12" fmla="*/ 108 w 110"/>
                <a:gd name="T13" fmla="*/ 54 h 165"/>
                <a:gd name="T14" fmla="*/ 103 w 110"/>
                <a:gd name="T15" fmla="*/ 66 h 165"/>
                <a:gd name="T16" fmla="*/ 97 w 110"/>
                <a:gd name="T17" fmla="*/ 77 h 165"/>
                <a:gd name="T18" fmla="*/ 89 w 110"/>
                <a:gd name="T19" fmla="*/ 87 h 165"/>
                <a:gd name="T20" fmla="*/ 82 w 110"/>
                <a:gd name="T21" fmla="*/ 97 h 165"/>
                <a:gd name="T22" fmla="*/ 75 w 110"/>
                <a:gd name="T23" fmla="*/ 105 h 165"/>
                <a:gd name="T24" fmla="*/ 70 w 110"/>
                <a:gd name="T25" fmla="*/ 111 h 165"/>
                <a:gd name="T26" fmla="*/ 64 w 110"/>
                <a:gd name="T27" fmla="*/ 115 h 165"/>
                <a:gd name="T28" fmla="*/ 58 w 110"/>
                <a:gd name="T29" fmla="*/ 122 h 165"/>
                <a:gd name="T30" fmla="*/ 51 w 110"/>
                <a:gd name="T31" fmla="*/ 129 h 165"/>
                <a:gd name="T32" fmla="*/ 44 w 110"/>
                <a:gd name="T33" fmla="*/ 136 h 165"/>
                <a:gd name="T34" fmla="*/ 38 w 110"/>
                <a:gd name="T35" fmla="*/ 144 h 165"/>
                <a:gd name="T36" fmla="*/ 33 w 110"/>
                <a:gd name="T37" fmla="*/ 150 h 165"/>
                <a:gd name="T38" fmla="*/ 29 w 110"/>
                <a:gd name="T39" fmla="*/ 155 h 165"/>
                <a:gd name="T40" fmla="*/ 27 w 110"/>
                <a:gd name="T41" fmla="*/ 160 h 165"/>
                <a:gd name="T42" fmla="*/ 26 w 110"/>
                <a:gd name="T43" fmla="*/ 161 h 165"/>
                <a:gd name="T44" fmla="*/ 26 w 110"/>
                <a:gd name="T45" fmla="*/ 162 h 165"/>
                <a:gd name="T46" fmla="*/ 26 w 110"/>
                <a:gd name="T47" fmla="*/ 164 h 165"/>
                <a:gd name="T48" fmla="*/ 26 w 110"/>
                <a:gd name="T49" fmla="*/ 165 h 165"/>
                <a:gd name="T50" fmla="*/ 19 w 110"/>
                <a:gd name="T51" fmla="*/ 165 h 165"/>
                <a:gd name="T52" fmla="*/ 13 w 110"/>
                <a:gd name="T53" fmla="*/ 165 h 165"/>
                <a:gd name="T54" fmla="*/ 6 w 110"/>
                <a:gd name="T55" fmla="*/ 165 h 165"/>
                <a:gd name="T56" fmla="*/ 0 w 110"/>
                <a:gd name="T57" fmla="*/ 164 h 165"/>
                <a:gd name="T58" fmla="*/ 8 w 110"/>
                <a:gd name="T59" fmla="*/ 151 h 165"/>
                <a:gd name="T60" fmla="*/ 19 w 110"/>
                <a:gd name="T61" fmla="*/ 138 h 165"/>
                <a:gd name="T62" fmla="*/ 30 w 110"/>
                <a:gd name="T63" fmla="*/ 128 h 165"/>
                <a:gd name="T64" fmla="*/ 43 w 110"/>
                <a:gd name="T65" fmla="*/ 116 h 165"/>
                <a:gd name="T66" fmla="*/ 57 w 110"/>
                <a:gd name="T67" fmla="*/ 106 h 165"/>
                <a:gd name="T68" fmla="*/ 70 w 110"/>
                <a:gd name="T69" fmla="*/ 96 h 165"/>
                <a:gd name="T70" fmla="*/ 81 w 110"/>
                <a:gd name="T71" fmla="*/ 84 h 165"/>
                <a:gd name="T72" fmla="*/ 93 w 110"/>
                <a:gd name="T73" fmla="*/ 73 h 165"/>
                <a:gd name="T74" fmla="*/ 102 w 110"/>
                <a:gd name="T75" fmla="*/ 54 h 165"/>
                <a:gd name="T76" fmla="*/ 105 w 110"/>
                <a:gd name="T77" fmla="*/ 36 h 165"/>
                <a:gd name="T78" fmla="*/ 103 w 110"/>
                <a:gd name="T79" fmla="*/ 17 h 165"/>
                <a:gd name="T80" fmla="*/ 97 w 110"/>
                <a:gd name="T8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65">
                  <a:moveTo>
                    <a:pt x="97" y="0"/>
                  </a:moveTo>
                  <a:lnTo>
                    <a:pt x="101" y="6"/>
                  </a:lnTo>
                  <a:lnTo>
                    <a:pt x="104" y="13"/>
                  </a:lnTo>
                  <a:lnTo>
                    <a:pt x="106" y="21"/>
                  </a:lnTo>
                  <a:lnTo>
                    <a:pt x="109" y="29"/>
                  </a:lnTo>
                  <a:lnTo>
                    <a:pt x="110" y="41"/>
                  </a:lnTo>
                  <a:lnTo>
                    <a:pt x="108" y="54"/>
                  </a:lnTo>
                  <a:lnTo>
                    <a:pt x="103" y="66"/>
                  </a:lnTo>
                  <a:lnTo>
                    <a:pt x="97" y="77"/>
                  </a:lnTo>
                  <a:lnTo>
                    <a:pt x="89" y="87"/>
                  </a:lnTo>
                  <a:lnTo>
                    <a:pt x="82" y="97"/>
                  </a:lnTo>
                  <a:lnTo>
                    <a:pt x="75" y="105"/>
                  </a:lnTo>
                  <a:lnTo>
                    <a:pt x="70" y="111"/>
                  </a:lnTo>
                  <a:lnTo>
                    <a:pt x="64" y="115"/>
                  </a:lnTo>
                  <a:lnTo>
                    <a:pt x="58" y="122"/>
                  </a:lnTo>
                  <a:lnTo>
                    <a:pt x="51" y="129"/>
                  </a:lnTo>
                  <a:lnTo>
                    <a:pt x="44" y="136"/>
                  </a:lnTo>
                  <a:lnTo>
                    <a:pt x="38" y="144"/>
                  </a:lnTo>
                  <a:lnTo>
                    <a:pt x="33" y="150"/>
                  </a:lnTo>
                  <a:lnTo>
                    <a:pt x="29" y="155"/>
                  </a:lnTo>
                  <a:lnTo>
                    <a:pt x="27" y="160"/>
                  </a:lnTo>
                  <a:lnTo>
                    <a:pt x="26" y="161"/>
                  </a:lnTo>
                  <a:lnTo>
                    <a:pt x="26" y="162"/>
                  </a:lnTo>
                  <a:lnTo>
                    <a:pt x="26" y="164"/>
                  </a:lnTo>
                  <a:lnTo>
                    <a:pt x="26" y="165"/>
                  </a:lnTo>
                  <a:lnTo>
                    <a:pt x="19" y="165"/>
                  </a:lnTo>
                  <a:lnTo>
                    <a:pt x="13" y="165"/>
                  </a:lnTo>
                  <a:lnTo>
                    <a:pt x="6" y="165"/>
                  </a:lnTo>
                  <a:lnTo>
                    <a:pt x="0" y="164"/>
                  </a:lnTo>
                  <a:lnTo>
                    <a:pt x="8" y="151"/>
                  </a:lnTo>
                  <a:lnTo>
                    <a:pt x="19" y="138"/>
                  </a:lnTo>
                  <a:lnTo>
                    <a:pt x="30" y="128"/>
                  </a:lnTo>
                  <a:lnTo>
                    <a:pt x="43" y="116"/>
                  </a:lnTo>
                  <a:lnTo>
                    <a:pt x="57" y="106"/>
                  </a:lnTo>
                  <a:lnTo>
                    <a:pt x="70" y="96"/>
                  </a:lnTo>
                  <a:lnTo>
                    <a:pt x="81" y="84"/>
                  </a:lnTo>
                  <a:lnTo>
                    <a:pt x="93" y="73"/>
                  </a:lnTo>
                  <a:lnTo>
                    <a:pt x="102" y="54"/>
                  </a:lnTo>
                  <a:lnTo>
                    <a:pt x="105" y="36"/>
                  </a:lnTo>
                  <a:lnTo>
                    <a:pt x="103" y="1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44"/>
            <p:cNvSpPr>
              <a:spLocks/>
            </p:cNvSpPr>
            <p:nvPr/>
          </p:nvSpPr>
          <p:spPr bwMode="auto">
            <a:xfrm>
              <a:off x="3165475" y="4654551"/>
              <a:ext cx="131762" cy="173038"/>
            </a:xfrm>
            <a:custGeom>
              <a:avLst/>
              <a:gdLst>
                <a:gd name="T0" fmla="*/ 59 w 164"/>
                <a:gd name="T1" fmla="*/ 0 h 219"/>
                <a:gd name="T2" fmla="*/ 77 w 164"/>
                <a:gd name="T3" fmla="*/ 3 h 219"/>
                <a:gd name="T4" fmla="*/ 92 w 164"/>
                <a:gd name="T5" fmla="*/ 6 h 219"/>
                <a:gd name="T6" fmla="*/ 104 w 164"/>
                <a:gd name="T7" fmla="*/ 11 h 219"/>
                <a:gd name="T8" fmla="*/ 115 w 164"/>
                <a:gd name="T9" fmla="*/ 17 h 219"/>
                <a:gd name="T10" fmla="*/ 122 w 164"/>
                <a:gd name="T11" fmla="*/ 21 h 219"/>
                <a:gd name="T12" fmla="*/ 127 w 164"/>
                <a:gd name="T13" fmla="*/ 26 h 219"/>
                <a:gd name="T14" fmla="*/ 131 w 164"/>
                <a:gd name="T15" fmla="*/ 28 h 219"/>
                <a:gd name="T16" fmla="*/ 132 w 164"/>
                <a:gd name="T17" fmla="*/ 30 h 219"/>
                <a:gd name="T18" fmla="*/ 134 w 164"/>
                <a:gd name="T19" fmla="*/ 31 h 219"/>
                <a:gd name="T20" fmla="*/ 140 w 164"/>
                <a:gd name="T21" fmla="*/ 36 h 219"/>
                <a:gd name="T22" fmla="*/ 148 w 164"/>
                <a:gd name="T23" fmla="*/ 45 h 219"/>
                <a:gd name="T24" fmla="*/ 156 w 164"/>
                <a:gd name="T25" fmla="*/ 55 h 219"/>
                <a:gd name="T26" fmla="*/ 162 w 164"/>
                <a:gd name="T27" fmla="*/ 72 h 219"/>
                <a:gd name="T28" fmla="*/ 164 w 164"/>
                <a:gd name="T29" fmla="*/ 91 h 219"/>
                <a:gd name="T30" fmla="*/ 161 w 164"/>
                <a:gd name="T31" fmla="*/ 109 h 219"/>
                <a:gd name="T32" fmla="*/ 152 w 164"/>
                <a:gd name="T33" fmla="*/ 128 h 219"/>
                <a:gd name="T34" fmla="*/ 140 w 164"/>
                <a:gd name="T35" fmla="*/ 139 h 219"/>
                <a:gd name="T36" fmla="*/ 129 w 164"/>
                <a:gd name="T37" fmla="*/ 151 h 219"/>
                <a:gd name="T38" fmla="*/ 116 w 164"/>
                <a:gd name="T39" fmla="*/ 161 h 219"/>
                <a:gd name="T40" fmla="*/ 102 w 164"/>
                <a:gd name="T41" fmla="*/ 171 h 219"/>
                <a:gd name="T42" fmla="*/ 89 w 164"/>
                <a:gd name="T43" fmla="*/ 183 h 219"/>
                <a:gd name="T44" fmla="*/ 78 w 164"/>
                <a:gd name="T45" fmla="*/ 193 h 219"/>
                <a:gd name="T46" fmla="*/ 67 w 164"/>
                <a:gd name="T47" fmla="*/ 206 h 219"/>
                <a:gd name="T48" fmla="*/ 59 w 164"/>
                <a:gd name="T49" fmla="*/ 219 h 219"/>
                <a:gd name="T50" fmla="*/ 51 w 164"/>
                <a:gd name="T51" fmla="*/ 217 h 219"/>
                <a:gd name="T52" fmla="*/ 43 w 164"/>
                <a:gd name="T53" fmla="*/ 215 h 219"/>
                <a:gd name="T54" fmla="*/ 36 w 164"/>
                <a:gd name="T55" fmla="*/ 212 h 219"/>
                <a:gd name="T56" fmla="*/ 29 w 164"/>
                <a:gd name="T57" fmla="*/ 208 h 219"/>
                <a:gd name="T58" fmla="*/ 23 w 164"/>
                <a:gd name="T59" fmla="*/ 205 h 219"/>
                <a:gd name="T60" fmla="*/ 16 w 164"/>
                <a:gd name="T61" fmla="*/ 200 h 219"/>
                <a:gd name="T62" fmla="*/ 10 w 164"/>
                <a:gd name="T63" fmla="*/ 196 h 219"/>
                <a:gd name="T64" fmla="*/ 4 w 164"/>
                <a:gd name="T65" fmla="*/ 190 h 219"/>
                <a:gd name="T66" fmla="*/ 5 w 164"/>
                <a:gd name="T67" fmla="*/ 187 h 219"/>
                <a:gd name="T68" fmla="*/ 6 w 164"/>
                <a:gd name="T69" fmla="*/ 184 h 219"/>
                <a:gd name="T70" fmla="*/ 6 w 164"/>
                <a:gd name="T71" fmla="*/ 181 h 219"/>
                <a:gd name="T72" fmla="*/ 8 w 164"/>
                <a:gd name="T73" fmla="*/ 177 h 219"/>
                <a:gd name="T74" fmla="*/ 10 w 164"/>
                <a:gd name="T75" fmla="*/ 155 h 219"/>
                <a:gd name="T76" fmla="*/ 9 w 164"/>
                <a:gd name="T77" fmla="*/ 131 h 219"/>
                <a:gd name="T78" fmla="*/ 5 w 164"/>
                <a:gd name="T79" fmla="*/ 108 h 219"/>
                <a:gd name="T80" fmla="*/ 1 w 164"/>
                <a:gd name="T81" fmla="*/ 86 h 219"/>
                <a:gd name="T82" fmla="*/ 0 w 164"/>
                <a:gd name="T83" fmla="*/ 74 h 219"/>
                <a:gd name="T84" fmla="*/ 0 w 164"/>
                <a:gd name="T85" fmla="*/ 61 h 219"/>
                <a:gd name="T86" fmla="*/ 3 w 164"/>
                <a:gd name="T87" fmla="*/ 46 h 219"/>
                <a:gd name="T88" fmla="*/ 9 w 164"/>
                <a:gd name="T89" fmla="*/ 31 h 219"/>
                <a:gd name="T90" fmla="*/ 17 w 164"/>
                <a:gd name="T91" fmla="*/ 18 h 219"/>
                <a:gd name="T92" fmla="*/ 28 w 164"/>
                <a:gd name="T93" fmla="*/ 8 h 219"/>
                <a:gd name="T94" fmla="*/ 42 w 164"/>
                <a:gd name="T95" fmla="*/ 1 h 219"/>
                <a:gd name="T96" fmla="*/ 59 w 164"/>
                <a:gd name="T9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4" h="219">
                  <a:moveTo>
                    <a:pt x="59" y="0"/>
                  </a:moveTo>
                  <a:lnTo>
                    <a:pt x="77" y="3"/>
                  </a:lnTo>
                  <a:lnTo>
                    <a:pt x="92" y="6"/>
                  </a:lnTo>
                  <a:lnTo>
                    <a:pt x="104" y="11"/>
                  </a:lnTo>
                  <a:lnTo>
                    <a:pt x="115" y="17"/>
                  </a:lnTo>
                  <a:lnTo>
                    <a:pt x="122" y="21"/>
                  </a:lnTo>
                  <a:lnTo>
                    <a:pt x="127" y="26"/>
                  </a:lnTo>
                  <a:lnTo>
                    <a:pt x="131" y="28"/>
                  </a:lnTo>
                  <a:lnTo>
                    <a:pt x="132" y="30"/>
                  </a:lnTo>
                  <a:lnTo>
                    <a:pt x="134" y="31"/>
                  </a:lnTo>
                  <a:lnTo>
                    <a:pt x="140" y="36"/>
                  </a:lnTo>
                  <a:lnTo>
                    <a:pt x="148" y="45"/>
                  </a:lnTo>
                  <a:lnTo>
                    <a:pt x="156" y="55"/>
                  </a:lnTo>
                  <a:lnTo>
                    <a:pt x="162" y="72"/>
                  </a:lnTo>
                  <a:lnTo>
                    <a:pt x="164" y="91"/>
                  </a:lnTo>
                  <a:lnTo>
                    <a:pt x="161" y="109"/>
                  </a:lnTo>
                  <a:lnTo>
                    <a:pt x="152" y="128"/>
                  </a:lnTo>
                  <a:lnTo>
                    <a:pt x="140" y="139"/>
                  </a:lnTo>
                  <a:lnTo>
                    <a:pt x="129" y="151"/>
                  </a:lnTo>
                  <a:lnTo>
                    <a:pt x="116" y="161"/>
                  </a:lnTo>
                  <a:lnTo>
                    <a:pt x="102" y="171"/>
                  </a:lnTo>
                  <a:lnTo>
                    <a:pt x="89" y="183"/>
                  </a:lnTo>
                  <a:lnTo>
                    <a:pt x="78" y="193"/>
                  </a:lnTo>
                  <a:lnTo>
                    <a:pt x="67" y="206"/>
                  </a:lnTo>
                  <a:lnTo>
                    <a:pt x="59" y="219"/>
                  </a:lnTo>
                  <a:lnTo>
                    <a:pt x="51" y="217"/>
                  </a:lnTo>
                  <a:lnTo>
                    <a:pt x="43" y="215"/>
                  </a:lnTo>
                  <a:lnTo>
                    <a:pt x="36" y="212"/>
                  </a:lnTo>
                  <a:lnTo>
                    <a:pt x="29" y="208"/>
                  </a:lnTo>
                  <a:lnTo>
                    <a:pt x="23" y="205"/>
                  </a:lnTo>
                  <a:lnTo>
                    <a:pt x="16" y="200"/>
                  </a:lnTo>
                  <a:lnTo>
                    <a:pt x="10" y="196"/>
                  </a:lnTo>
                  <a:lnTo>
                    <a:pt x="4" y="190"/>
                  </a:lnTo>
                  <a:lnTo>
                    <a:pt x="5" y="187"/>
                  </a:lnTo>
                  <a:lnTo>
                    <a:pt x="6" y="184"/>
                  </a:lnTo>
                  <a:lnTo>
                    <a:pt x="6" y="181"/>
                  </a:lnTo>
                  <a:lnTo>
                    <a:pt x="8" y="177"/>
                  </a:lnTo>
                  <a:lnTo>
                    <a:pt x="10" y="155"/>
                  </a:lnTo>
                  <a:lnTo>
                    <a:pt x="9" y="131"/>
                  </a:lnTo>
                  <a:lnTo>
                    <a:pt x="5" y="108"/>
                  </a:lnTo>
                  <a:lnTo>
                    <a:pt x="1" y="86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7" y="18"/>
                  </a:lnTo>
                  <a:lnTo>
                    <a:pt x="28" y="8"/>
                  </a:lnTo>
                  <a:lnTo>
                    <a:pt x="42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45"/>
            <p:cNvSpPr>
              <a:spLocks/>
            </p:cNvSpPr>
            <p:nvPr/>
          </p:nvSpPr>
          <p:spPr bwMode="auto">
            <a:xfrm>
              <a:off x="3187700" y="4673601"/>
              <a:ext cx="49212" cy="147638"/>
            </a:xfrm>
            <a:custGeom>
              <a:avLst/>
              <a:gdLst>
                <a:gd name="T0" fmla="*/ 62 w 62"/>
                <a:gd name="T1" fmla="*/ 3 h 184"/>
                <a:gd name="T2" fmla="*/ 60 w 62"/>
                <a:gd name="T3" fmla="*/ 10 h 184"/>
                <a:gd name="T4" fmla="*/ 54 w 62"/>
                <a:gd name="T5" fmla="*/ 10 h 184"/>
                <a:gd name="T6" fmla="*/ 52 w 62"/>
                <a:gd name="T7" fmla="*/ 13 h 184"/>
                <a:gd name="T8" fmla="*/ 46 w 62"/>
                <a:gd name="T9" fmla="*/ 20 h 184"/>
                <a:gd name="T10" fmla="*/ 38 w 62"/>
                <a:gd name="T11" fmla="*/ 30 h 184"/>
                <a:gd name="T12" fmla="*/ 30 w 62"/>
                <a:gd name="T13" fmla="*/ 43 h 184"/>
                <a:gd name="T14" fmla="*/ 23 w 62"/>
                <a:gd name="T15" fmla="*/ 59 h 184"/>
                <a:gd name="T16" fmla="*/ 18 w 62"/>
                <a:gd name="T17" fmla="*/ 77 h 184"/>
                <a:gd name="T18" fmla="*/ 18 w 62"/>
                <a:gd name="T19" fmla="*/ 97 h 184"/>
                <a:gd name="T20" fmla="*/ 24 w 62"/>
                <a:gd name="T21" fmla="*/ 117 h 184"/>
                <a:gd name="T22" fmla="*/ 28 w 62"/>
                <a:gd name="T23" fmla="*/ 122 h 184"/>
                <a:gd name="T24" fmla="*/ 35 w 62"/>
                <a:gd name="T25" fmla="*/ 134 h 184"/>
                <a:gd name="T26" fmla="*/ 39 w 62"/>
                <a:gd name="T27" fmla="*/ 152 h 184"/>
                <a:gd name="T28" fmla="*/ 36 w 62"/>
                <a:gd name="T29" fmla="*/ 173 h 184"/>
                <a:gd name="T30" fmla="*/ 13 w 62"/>
                <a:gd name="T31" fmla="*/ 184 h 184"/>
                <a:gd name="T32" fmla="*/ 0 w 62"/>
                <a:gd name="T33" fmla="*/ 166 h 184"/>
                <a:gd name="T34" fmla="*/ 2 w 62"/>
                <a:gd name="T35" fmla="*/ 161 h 184"/>
                <a:gd name="T36" fmla="*/ 8 w 62"/>
                <a:gd name="T37" fmla="*/ 150 h 184"/>
                <a:gd name="T38" fmla="*/ 10 w 62"/>
                <a:gd name="T39" fmla="*/ 132 h 184"/>
                <a:gd name="T40" fmla="*/ 5 w 62"/>
                <a:gd name="T41" fmla="*/ 111 h 184"/>
                <a:gd name="T42" fmla="*/ 5 w 62"/>
                <a:gd name="T43" fmla="*/ 108 h 184"/>
                <a:gd name="T44" fmla="*/ 5 w 62"/>
                <a:gd name="T45" fmla="*/ 100 h 184"/>
                <a:gd name="T46" fmla="*/ 5 w 62"/>
                <a:gd name="T47" fmla="*/ 88 h 184"/>
                <a:gd name="T48" fmla="*/ 7 w 62"/>
                <a:gd name="T49" fmla="*/ 74 h 184"/>
                <a:gd name="T50" fmla="*/ 12 w 62"/>
                <a:gd name="T51" fmla="*/ 56 h 184"/>
                <a:gd name="T52" fmla="*/ 21 w 62"/>
                <a:gd name="T53" fmla="*/ 39 h 184"/>
                <a:gd name="T54" fmla="*/ 33 w 62"/>
                <a:gd name="T55" fmla="*/ 23 h 184"/>
                <a:gd name="T56" fmla="*/ 52 w 62"/>
                <a:gd name="T57" fmla="*/ 7 h 184"/>
                <a:gd name="T58" fmla="*/ 54 w 62"/>
                <a:gd name="T59" fmla="*/ 1 h 184"/>
                <a:gd name="T60" fmla="*/ 60 w 62"/>
                <a:gd name="T61" fmla="*/ 0 h 184"/>
                <a:gd name="T62" fmla="*/ 62 w 62"/>
                <a:gd name="T63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" h="184">
                  <a:moveTo>
                    <a:pt x="62" y="3"/>
                  </a:moveTo>
                  <a:lnTo>
                    <a:pt x="60" y="10"/>
                  </a:lnTo>
                  <a:lnTo>
                    <a:pt x="54" y="10"/>
                  </a:lnTo>
                  <a:lnTo>
                    <a:pt x="52" y="13"/>
                  </a:lnTo>
                  <a:lnTo>
                    <a:pt x="46" y="20"/>
                  </a:lnTo>
                  <a:lnTo>
                    <a:pt x="38" y="30"/>
                  </a:lnTo>
                  <a:lnTo>
                    <a:pt x="30" y="43"/>
                  </a:lnTo>
                  <a:lnTo>
                    <a:pt x="23" y="59"/>
                  </a:lnTo>
                  <a:lnTo>
                    <a:pt x="18" y="77"/>
                  </a:lnTo>
                  <a:lnTo>
                    <a:pt x="18" y="97"/>
                  </a:lnTo>
                  <a:lnTo>
                    <a:pt x="24" y="117"/>
                  </a:lnTo>
                  <a:lnTo>
                    <a:pt x="28" y="122"/>
                  </a:lnTo>
                  <a:lnTo>
                    <a:pt x="35" y="134"/>
                  </a:lnTo>
                  <a:lnTo>
                    <a:pt x="39" y="152"/>
                  </a:lnTo>
                  <a:lnTo>
                    <a:pt x="36" y="173"/>
                  </a:lnTo>
                  <a:lnTo>
                    <a:pt x="13" y="184"/>
                  </a:lnTo>
                  <a:lnTo>
                    <a:pt x="0" y="166"/>
                  </a:lnTo>
                  <a:lnTo>
                    <a:pt x="2" y="161"/>
                  </a:lnTo>
                  <a:lnTo>
                    <a:pt x="8" y="150"/>
                  </a:lnTo>
                  <a:lnTo>
                    <a:pt x="10" y="132"/>
                  </a:lnTo>
                  <a:lnTo>
                    <a:pt x="5" y="111"/>
                  </a:lnTo>
                  <a:lnTo>
                    <a:pt x="5" y="108"/>
                  </a:lnTo>
                  <a:lnTo>
                    <a:pt x="5" y="100"/>
                  </a:lnTo>
                  <a:lnTo>
                    <a:pt x="5" y="88"/>
                  </a:lnTo>
                  <a:lnTo>
                    <a:pt x="7" y="74"/>
                  </a:lnTo>
                  <a:lnTo>
                    <a:pt x="12" y="56"/>
                  </a:lnTo>
                  <a:lnTo>
                    <a:pt x="21" y="39"/>
                  </a:lnTo>
                  <a:lnTo>
                    <a:pt x="33" y="23"/>
                  </a:lnTo>
                  <a:lnTo>
                    <a:pt x="52" y="7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F93F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6"/>
            <p:cNvSpPr>
              <a:spLocks/>
            </p:cNvSpPr>
            <p:nvPr/>
          </p:nvSpPr>
          <p:spPr bwMode="auto">
            <a:xfrm>
              <a:off x="3211513" y="4827588"/>
              <a:ext cx="58737" cy="160338"/>
            </a:xfrm>
            <a:custGeom>
              <a:avLst/>
              <a:gdLst>
                <a:gd name="T0" fmla="*/ 74 w 74"/>
                <a:gd name="T1" fmla="*/ 201 h 201"/>
                <a:gd name="T2" fmla="*/ 67 w 74"/>
                <a:gd name="T3" fmla="*/ 190 h 201"/>
                <a:gd name="T4" fmla="*/ 57 w 74"/>
                <a:gd name="T5" fmla="*/ 171 h 201"/>
                <a:gd name="T6" fmla="*/ 46 w 74"/>
                <a:gd name="T7" fmla="*/ 149 h 201"/>
                <a:gd name="T8" fmla="*/ 40 w 74"/>
                <a:gd name="T9" fmla="*/ 127 h 201"/>
                <a:gd name="T10" fmla="*/ 36 w 74"/>
                <a:gd name="T11" fmla="*/ 103 h 201"/>
                <a:gd name="T12" fmla="*/ 32 w 74"/>
                <a:gd name="T13" fmla="*/ 77 h 201"/>
                <a:gd name="T14" fmla="*/ 28 w 74"/>
                <a:gd name="T15" fmla="*/ 56 h 201"/>
                <a:gd name="T16" fmla="*/ 27 w 74"/>
                <a:gd name="T17" fmla="*/ 47 h 201"/>
                <a:gd name="T18" fmla="*/ 27 w 74"/>
                <a:gd name="T19" fmla="*/ 41 h 201"/>
                <a:gd name="T20" fmla="*/ 27 w 74"/>
                <a:gd name="T21" fmla="*/ 28 h 201"/>
                <a:gd name="T22" fmla="*/ 27 w 74"/>
                <a:gd name="T23" fmla="*/ 13 h 201"/>
                <a:gd name="T24" fmla="*/ 28 w 74"/>
                <a:gd name="T25" fmla="*/ 1 h 201"/>
                <a:gd name="T26" fmla="*/ 22 w 74"/>
                <a:gd name="T27" fmla="*/ 1 h 201"/>
                <a:gd name="T28" fmla="*/ 16 w 74"/>
                <a:gd name="T29" fmla="*/ 1 h 201"/>
                <a:gd name="T30" fmla="*/ 12 w 74"/>
                <a:gd name="T31" fmla="*/ 1 h 201"/>
                <a:gd name="T32" fmla="*/ 6 w 74"/>
                <a:gd name="T33" fmla="*/ 0 h 201"/>
                <a:gd name="T34" fmla="*/ 1 w 74"/>
                <a:gd name="T35" fmla="*/ 27 h 201"/>
                <a:gd name="T36" fmla="*/ 0 w 74"/>
                <a:gd name="T37" fmla="*/ 56 h 201"/>
                <a:gd name="T38" fmla="*/ 2 w 74"/>
                <a:gd name="T39" fmla="*/ 85 h 201"/>
                <a:gd name="T40" fmla="*/ 9 w 74"/>
                <a:gd name="T41" fmla="*/ 114 h 201"/>
                <a:gd name="T42" fmla="*/ 19 w 74"/>
                <a:gd name="T43" fmla="*/ 140 h 201"/>
                <a:gd name="T44" fmla="*/ 32 w 74"/>
                <a:gd name="T45" fmla="*/ 164 h 201"/>
                <a:gd name="T46" fmla="*/ 51 w 74"/>
                <a:gd name="T47" fmla="*/ 185 h 201"/>
                <a:gd name="T48" fmla="*/ 74 w 74"/>
                <a:gd name="T4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" h="201">
                  <a:moveTo>
                    <a:pt x="74" y="201"/>
                  </a:moveTo>
                  <a:lnTo>
                    <a:pt x="67" y="190"/>
                  </a:lnTo>
                  <a:lnTo>
                    <a:pt x="57" y="171"/>
                  </a:lnTo>
                  <a:lnTo>
                    <a:pt x="46" y="149"/>
                  </a:lnTo>
                  <a:lnTo>
                    <a:pt x="40" y="127"/>
                  </a:lnTo>
                  <a:lnTo>
                    <a:pt x="36" y="103"/>
                  </a:lnTo>
                  <a:lnTo>
                    <a:pt x="32" y="77"/>
                  </a:lnTo>
                  <a:lnTo>
                    <a:pt x="28" y="56"/>
                  </a:lnTo>
                  <a:lnTo>
                    <a:pt x="27" y="47"/>
                  </a:lnTo>
                  <a:lnTo>
                    <a:pt x="27" y="41"/>
                  </a:lnTo>
                  <a:lnTo>
                    <a:pt x="27" y="28"/>
                  </a:lnTo>
                  <a:lnTo>
                    <a:pt x="27" y="13"/>
                  </a:lnTo>
                  <a:lnTo>
                    <a:pt x="28" y="1"/>
                  </a:lnTo>
                  <a:lnTo>
                    <a:pt x="22" y="1"/>
                  </a:lnTo>
                  <a:lnTo>
                    <a:pt x="16" y="1"/>
                  </a:lnTo>
                  <a:lnTo>
                    <a:pt x="12" y="1"/>
                  </a:lnTo>
                  <a:lnTo>
                    <a:pt x="6" y="0"/>
                  </a:lnTo>
                  <a:lnTo>
                    <a:pt x="1" y="27"/>
                  </a:lnTo>
                  <a:lnTo>
                    <a:pt x="0" y="56"/>
                  </a:lnTo>
                  <a:lnTo>
                    <a:pt x="2" y="85"/>
                  </a:lnTo>
                  <a:lnTo>
                    <a:pt x="9" y="114"/>
                  </a:lnTo>
                  <a:lnTo>
                    <a:pt x="19" y="140"/>
                  </a:lnTo>
                  <a:lnTo>
                    <a:pt x="32" y="164"/>
                  </a:lnTo>
                  <a:lnTo>
                    <a:pt x="51" y="185"/>
                  </a:lnTo>
                  <a:lnTo>
                    <a:pt x="74" y="201"/>
                  </a:lnTo>
                  <a:close/>
                </a:path>
              </a:pathLst>
            </a:custGeom>
            <a:solidFill>
              <a:srgbClr val="59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7"/>
            <p:cNvSpPr>
              <a:spLocks/>
            </p:cNvSpPr>
            <p:nvPr/>
          </p:nvSpPr>
          <p:spPr bwMode="auto">
            <a:xfrm>
              <a:off x="3128963" y="4878388"/>
              <a:ext cx="42862" cy="100013"/>
            </a:xfrm>
            <a:custGeom>
              <a:avLst/>
              <a:gdLst>
                <a:gd name="T0" fmla="*/ 7 w 53"/>
                <a:gd name="T1" fmla="*/ 127 h 127"/>
                <a:gd name="T2" fmla="*/ 8 w 53"/>
                <a:gd name="T3" fmla="*/ 104 h 127"/>
                <a:gd name="T4" fmla="*/ 12 w 53"/>
                <a:gd name="T5" fmla="*/ 82 h 127"/>
                <a:gd name="T6" fmla="*/ 17 w 53"/>
                <a:gd name="T7" fmla="*/ 63 h 127"/>
                <a:gd name="T8" fmla="*/ 23 w 53"/>
                <a:gd name="T9" fmla="*/ 46 h 127"/>
                <a:gd name="T10" fmla="*/ 30 w 53"/>
                <a:gd name="T11" fmla="*/ 32 h 127"/>
                <a:gd name="T12" fmla="*/ 38 w 53"/>
                <a:gd name="T13" fmla="*/ 20 h 127"/>
                <a:gd name="T14" fmla="*/ 45 w 53"/>
                <a:gd name="T15" fmla="*/ 9 h 127"/>
                <a:gd name="T16" fmla="*/ 53 w 53"/>
                <a:gd name="T17" fmla="*/ 0 h 127"/>
                <a:gd name="T18" fmla="*/ 40 w 53"/>
                <a:gd name="T19" fmla="*/ 9 h 127"/>
                <a:gd name="T20" fmla="*/ 27 w 53"/>
                <a:gd name="T21" fmla="*/ 22 h 127"/>
                <a:gd name="T22" fmla="*/ 15 w 53"/>
                <a:gd name="T23" fmla="*/ 37 h 127"/>
                <a:gd name="T24" fmla="*/ 8 w 53"/>
                <a:gd name="T25" fmla="*/ 54 h 127"/>
                <a:gd name="T26" fmla="*/ 3 w 53"/>
                <a:gd name="T27" fmla="*/ 71 h 127"/>
                <a:gd name="T28" fmla="*/ 0 w 53"/>
                <a:gd name="T29" fmla="*/ 90 h 127"/>
                <a:gd name="T30" fmla="*/ 2 w 53"/>
                <a:gd name="T31" fmla="*/ 108 h 127"/>
                <a:gd name="T32" fmla="*/ 7 w 53"/>
                <a:gd name="T3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27">
                  <a:moveTo>
                    <a:pt x="7" y="127"/>
                  </a:moveTo>
                  <a:lnTo>
                    <a:pt x="8" y="104"/>
                  </a:lnTo>
                  <a:lnTo>
                    <a:pt x="12" y="82"/>
                  </a:lnTo>
                  <a:lnTo>
                    <a:pt x="17" y="63"/>
                  </a:lnTo>
                  <a:lnTo>
                    <a:pt x="23" y="46"/>
                  </a:lnTo>
                  <a:lnTo>
                    <a:pt x="30" y="32"/>
                  </a:lnTo>
                  <a:lnTo>
                    <a:pt x="38" y="20"/>
                  </a:lnTo>
                  <a:lnTo>
                    <a:pt x="45" y="9"/>
                  </a:lnTo>
                  <a:lnTo>
                    <a:pt x="53" y="0"/>
                  </a:lnTo>
                  <a:lnTo>
                    <a:pt x="40" y="9"/>
                  </a:lnTo>
                  <a:lnTo>
                    <a:pt x="27" y="22"/>
                  </a:lnTo>
                  <a:lnTo>
                    <a:pt x="15" y="37"/>
                  </a:lnTo>
                  <a:lnTo>
                    <a:pt x="8" y="54"/>
                  </a:lnTo>
                  <a:lnTo>
                    <a:pt x="3" y="71"/>
                  </a:lnTo>
                  <a:lnTo>
                    <a:pt x="0" y="90"/>
                  </a:lnTo>
                  <a:lnTo>
                    <a:pt x="2" y="108"/>
                  </a:lnTo>
                  <a:lnTo>
                    <a:pt x="7" y="127"/>
                  </a:lnTo>
                  <a:close/>
                </a:path>
              </a:pathLst>
            </a:custGeom>
            <a:solidFill>
              <a:srgbClr val="59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8"/>
            <p:cNvSpPr>
              <a:spLocks/>
            </p:cNvSpPr>
            <p:nvPr/>
          </p:nvSpPr>
          <p:spPr bwMode="auto">
            <a:xfrm>
              <a:off x="3111500" y="4805363"/>
              <a:ext cx="160337" cy="185738"/>
            </a:xfrm>
            <a:custGeom>
              <a:avLst/>
              <a:gdLst>
                <a:gd name="T0" fmla="*/ 176 w 201"/>
                <a:gd name="T1" fmla="*/ 214 h 234"/>
                <a:gd name="T2" fmla="*/ 144 w 201"/>
                <a:gd name="T3" fmla="*/ 169 h 234"/>
                <a:gd name="T4" fmla="*/ 127 w 201"/>
                <a:gd name="T5" fmla="*/ 114 h 234"/>
                <a:gd name="T6" fmla="*/ 126 w 201"/>
                <a:gd name="T7" fmla="*/ 56 h 234"/>
                <a:gd name="T8" fmla="*/ 130 w 201"/>
                <a:gd name="T9" fmla="*/ 29 h 234"/>
                <a:gd name="T10" fmla="*/ 127 w 201"/>
                <a:gd name="T11" fmla="*/ 29 h 234"/>
                <a:gd name="T12" fmla="*/ 118 w 201"/>
                <a:gd name="T13" fmla="*/ 26 h 234"/>
                <a:gd name="T14" fmla="*/ 104 w 201"/>
                <a:gd name="T15" fmla="*/ 22 h 234"/>
                <a:gd name="T16" fmla="*/ 91 w 201"/>
                <a:gd name="T17" fmla="*/ 15 h 234"/>
                <a:gd name="T18" fmla="*/ 78 w 201"/>
                <a:gd name="T19" fmla="*/ 6 h 234"/>
                <a:gd name="T20" fmla="*/ 69 w 201"/>
                <a:gd name="T21" fmla="*/ 11 h 234"/>
                <a:gd name="T22" fmla="*/ 62 w 201"/>
                <a:gd name="T23" fmla="*/ 23 h 234"/>
                <a:gd name="T24" fmla="*/ 36 w 201"/>
                <a:gd name="T25" fmla="*/ 49 h 234"/>
                <a:gd name="T26" fmla="*/ 6 w 201"/>
                <a:gd name="T27" fmla="*/ 102 h 234"/>
                <a:gd name="T28" fmla="*/ 0 w 201"/>
                <a:gd name="T29" fmla="*/ 153 h 234"/>
                <a:gd name="T30" fmla="*/ 9 w 201"/>
                <a:gd name="T31" fmla="*/ 195 h 234"/>
                <a:gd name="T32" fmla="*/ 21 w 201"/>
                <a:gd name="T33" fmla="*/ 214 h 234"/>
                <a:gd name="T34" fmla="*/ 27 w 201"/>
                <a:gd name="T35" fmla="*/ 221 h 234"/>
                <a:gd name="T36" fmla="*/ 28 w 201"/>
                <a:gd name="T37" fmla="*/ 221 h 234"/>
                <a:gd name="T38" fmla="*/ 28 w 201"/>
                <a:gd name="T39" fmla="*/ 220 h 234"/>
                <a:gd name="T40" fmla="*/ 23 w 201"/>
                <a:gd name="T41" fmla="*/ 200 h 234"/>
                <a:gd name="T42" fmla="*/ 24 w 201"/>
                <a:gd name="T43" fmla="*/ 163 h 234"/>
                <a:gd name="T44" fmla="*/ 36 w 201"/>
                <a:gd name="T45" fmla="*/ 129 h 234"/>
                <a:gd name="T46" fmla="*/ 61 w 201"/>
                <a:gd name="T47" fmla="*/ 101 h 234"/>
                <a:gd name="T48" fmla="*/ 80 w 201"/>
                <a:gd name="T49" fmla="*/ 86 h 234"/>
                <a:gd name="T50" fmla="*/ 89 w 201"/>
                <a:gd name="T51" fmla="*/ 77 h 234"/>
                <a:gd name="T52" fmla="*/ 94 w 201"/>
                <a:gd name="T53" fmla="*/ 75 h 234"/>
                <a:gd name="T54" fmla="*/ 95 w 201"/>
                <a:gd name="T55" fmla="*/ 74 h 234"/>
                <a:gd name="T56" fmla="*/ 97 w 201"/>
                <a:gd name="T57" fmla="*/ 80 h 234"/>
                <a:gd name="T58" fmla="*/ 111 w 201"/>
                <a:gd name="T59" fmla="*/ 128 h 234"/>
                <a:gd name="T60" fmla="*/ 126 w 201"/>
                <a:gd name="T61" fmla="*/ 170 h 234"/>
                <a:gd name="T62" fmla="*/ 145 w 201"/>
                <a:gd name="T63" fmla="*/ 193 h 234"/>
                <a:gd name="T64" fmla="*/ 165 w 201"/>
                <a:gd name="T65" fmla="*/ 212 h 234"/>
                <a:gd name="T66" fmla="*/ 185 w 201"/>
                <a:gd name="T67" fmla="*/ 226 h 234"/>
                <a:gd name="T68" fmla="*/ 197 w 201"/>
                <a:gd name="T69" fmla="*/ 231 h 234"/>
                <a:gd name="T70" fmla="*/ 200 w 201"/>
                <a:gd name="T71" fmla="*/ 234 h 234"/>
                <a:gd name="T72" fmla="*/ 201 w 201"/>
                <a:gd name="T73" fmla="*/ 234 h 234"/>
                <a:gd name="T74" fmla="*/ 200 w 201"/>
                <a:gd name="T75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1" h="234">
                  <a:moveTo>
                    <a:pt x="199" y="230"/>
                  </a:moveTo>
                  <a:lnTo>
                    <a:pt x="176" y="214"/>
                  </a:lnTo>
                  <a:lnTo>
                    <a:pt x="157" y="193"/>
                  </a:lnTo>
                  <a:lnTo>
                    <a:pt x="144" y="169"/>
                  </a:lnTo>
                  <a:lnTo>
                    <a:pt x="134" y="143"/>
                  </a:lnTo>
                  <a:lnTo>
                    <a:pt x="127" y="114"/>
                  </a:lnTo>
                  <a:lnTo>
                    <a:pt x="125" y="85"/>
                  </a:lnTo>
                  <a:lnTo>
                    <a:pt x="126" y="56"/>
                  </a:lnTo>
                  <a:lnTo>
                    <a:pt x="131" y="29"/>
                  </a:lnTo>
                  <a:lnTo>
                    <a:pt x="130" y="29"/>
                  </a:lnTo>
                  <a:lnTo>
                    <a:pt x="129" y="29"/>
                  </a:lnTo>
                  <a:lnTo>
                    <a:pt x="127" y="29"/>
                  </a:lnTo>
                  <a:lnTo>
                    <a:pt x="126" y="27"/>
                  </a:lnTo>
                  <a:lnTo>
                    <a:pt x="118" y="26"/>
                  </a:lnTo>
                  <a:lnTo>
                    <a:pt x="111" y="24"/>
                  </a:lnTo>
                  <a:lnTo>
                    <a:pt x="104" y="22"/>
                  </a:lnTo>
                  <a:lnTo>
                    <a:pt x="97" y="18"/>
                  </a:lnTo>
                  <a:lnTo>
                    <a:pt x="91" y="15"/>
                  </a:lnTo>
                  <a:lnTo>
                    <a:pt x="84" y="10"/>
                  </a:lnTo>
                  <a:lnTo>
                    <a:pt x="78" y="6"/>
                  </a:lnTo>
                  <a:lnTo>
                    <a:pt x="72" y="0"/>
                  </a:lnTo>
                  <a:lnTo>
                    <a:pt x="69" y="11"/>
                  </a:lnTo>
                  <a:lnTo>
                    <a:pt x="65" y="18"/>
                  </a:lnTo>
                  <a:lnTo>
                    <a:pt x="62" y="23"/>
                  </a:lnTo>
                  <a:lnTo>
                    <a:pt x="61" y="24"/>
                  </a:lnTo>
                  <a:lnTo>
                    <a:pt x="36" y="49"/>
                  </a:lnTo>
                  <a:lnTo>
                    <a:pt x="18" y="76"/>
                  </a:lnTo>
                  <a:lnTo>
                    <a:pt x="6" y="102"/>
                  </a:lnTo>
                  <a:lnTo>
                    <a:pt x="1" y="129"/>
                  </a:lnTo>
                  <a:lnTo>
                    <a:pt x="0" y="153"/>
                  </a:lnTo>
                  <a:lnTo>
                    <a:pt x="2" y="175"/>
                  </a:lnTo>
                  <a:lnTo>
                    <a:pt x="9" y="195"/>
                  </a:lnTo>
                  <a:lnTo>
                    <a:pt x="17" y="208"/>
                  </a:lnTo>
                  <a:lnTo>
                    <a:pt x="21" y="214"/>
                  </a:lnTo>
                  <a:lnTo>
                    <a:pt x="25" y="219"/>
                  </a:lnTo>
                  <a:lnTo>
                    <a:pt x="27" y="221"/>
                  </a:lnTo>
                  <a:lnTo>
                    <a:pt x="28" y="222"/>
                  </a:lnTo>
                  <a:lnTo>
                    <a:pt x="28" y="221"/>
                  </a:lnTo>
                  <a:lnTo>
                    <a:pt x="28" y="220"/>
                  </a:lnTo>
                  <a:lnTo>
                    <a:pt x="28" y="220"/>
                  </a:lnTo>
                  <a:lnTo>
                    <a:pt x="28" y="219"/>
                  </a:lnTo>
                  <a:lnTo>
                    <a:pt x="23" y="200"/>
                  </a:lnTo>
                  <a:lnTo>
                    <a:pt x="21" y="182"/>
                  </a:lnTo>
                  <a:lnTo>
                    <a:pt x="24" y="163"/>
                  </a:lnTo>
                  <a:lnTo>
                    <a:pt x="29" y="146"/>
                  </a:lnTo>
                  <a:lnTo>
                    <a:pt x="36" y="129"/>
                  </a:lnTo>
                  <a:lnTo>
                    <a:pt x="48" y="114"/>
                  </a:lnTo>
                  <a:lnTo>
                    <a:pt x="61" y="101"/>
                  </a:lnTo>
                  <a:lnTo>
                    <a:pt x="74" y="92"/>
                  </a:lnTo>
                  <a:lnTo>
                    <a:pt x="80" y="86"/>
                  </a:lnTo>
                  <a:lnTo>
                    <a:pt x="86" y="80"/>
                  </a:lnTo>
                  <a:lnTo>
                    <a:pt x="89" y="77"/>
                  </a:lnTo>
                  <a:lnTo>
                    <a:pt x="93" y="75"/>
                  </a:lnTo>
                  <a:lnTo>
                    <a:pt x="94" y="75"/>
                  </a:lnTo>
                  <a:lnTo>
                    <a:pt x="95" y="74"/>
                  </a:lnTo>
                  <a:lnTo>
                    <a:pt x="95" y="74"/>
                  </a:lnTo>
                  <a:lnTo>
                    <a:pt x="95" y="74"/>
                  </a:lnTo>
                  <a:lnTo>
                    <a:pt x="97" y="80"/>
                  </a:lnTo>
                  <a:lnTo>
                    <a:pt x="103" y="100"/>
                  </a:lnTo>
                  <a:lnTo>
                    <a:pt x="111" y="128"/>
                  </a:lnTo>
                  <a:lnTo>
                    <a:pt x="121" y="158"/>
                  </a:lnTo>
                  <a:lnTo>
                    <a:pt x="126" y="170"/>
                  </a:lnTo>
                  <a:lnTo>
                    <a:pt x="134" y="183"/>
                  </a:lnTo>
                  <a:lnTo>
                    <a:pt x="145" y="193"/>
                  </a:lnTo>
                  <a:lnTo>
                    <a:pt x="155" y="204"/>
                  </a:lnTo>
                  <a:lnTo>
                    <a:pt x="165" y="212"/>
                  </a:lnTo>
                  <a:lnTo>
                    <a:pt x="176" y="220"/>
                  </a:lnTo>
                  <a:lnTo>
                    <a:pt x="185" y="226"/>
                  </a:lnTo>
                  <a:lnTo>
                    <a:pt x="193" y="229"/>
                  </a:lnTo>
                  <a:lnTo>
                    <a:pt x="197" y="231"/>
                  </a:lnTo>
                  <a:lnTo>
                    <a:pt x="199" y="233"/>
                  </a:lnTo>
                  <a:lnTo>
                    <a:pt x="200" y="234"/>
                  </a:lnTo>
                  <a:lnTo>
                    <a:pt x="201" y="234"/>
                  </a:lnTo>
                  <a:lnTo>
                    <a:pt x="201" y="234"/>
                  </a:lnTo>
                  <a:lnTo>
                    <a:pt x="200" y="233"/>
                  </a:lnTo>
                  <a:lnTo>
                    <a:pt x="200" y="231"/>
                  </a:lnTo>
                  <a:lnTo>
                    <a:pt x="199" y="230"/>
                  </a:lnTo>
                  <a:close/>
                </a:path>
              </a:pathLst>
            </a:custGeom>
            <a:solidFill>
              <a:srgbClr val="7268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9"/>
            <p:cNvSpPr>
              <a:spLocks/>
            </p:cNvSpPr>
            <p:nvPr/>
          </p:nvSpPr>
          <p:spPr bwMode="auto">
            <a:xfrm>
              <a:off x="3087688" y="4718051"/>
              <a:ext cx="211137" cy="42863"/>
            </a:xfrm>
            <a:custGeom>
              <a:avLst/>
              <a:gdLst>
                <a:gd name="T0" fmla="*/ 3 w 267"/>
                <a:gd name="T1" fmla="*/ 45 h 54"/>
                <a:gd name="T2" fmla="*/ 2 w 267"/>
                <a:gd name="T3" fmla="*/ 44 h 54"/>
                <a:gd name="T4" fmla="*/ 2 w 267"/>
                <a:gd name="T5" fmla="*/ 44 h 54"/>
                <a:gd name="T6" fmla="*/ 2 w 267"/>
                <a:gd name="T7" fmla="*/ 44 h 54"/>
                <a:gd name="T8" fmla="*/ 0 w 267"/>
                <a:gd name="T9" fmla="*/ 44 h 54"/>
                <a:gd name="T10" fmla="*/ 3 w 267"/>
                <a:gd name="T11" fmla="*/ 44 h 54"/>
                <a:gd name="T12" fmla="*/ 7 w 267"/>
                <a:gd name="T13" fmla="*/ 43 h 54"/>
                <a:gd name="T14" fmla="*/ 17 w 267"/>
                <a:gd name="T15" fmla="*/ 42 h 54"/>
                <a:gd name="T16" fmla="*/ 28 w 267"/>
                <a:gd name="T17" fmla="*/ 39 h 54"/>
                <a:gd name="T18" fmla="*/ 42 w 267"/>
                <a:gd name="T19" fmla="*/ 37 h 54"/>
                <a:gd name="T20" fmla="*/ 57 w 267"/>
                <a:gd name="T21" fmla="*/ 35 h 54"/>
                <a:gd name="T22" fmla="*/ 74 w 267"/>
                <a:gd name="T23" fmla="*/ 31 h 54"/>
                <a:gd name="T24" fmla="*/ 93 w 267"/>
                <a:gd name="T25" fmla="*/ 28 h 54"/>
                <a:gd name="T26" fmla="*/ 112 w 267"/>
                <a:gd name="T27" fmla="*/ 24 h 54"/>
                <a:gd name="T28" fmla="*/ 131 w 267"/>
                <a:gd name="T29" fmla="*/ 21 h 54"/>
                <a:gd name="T30" fmla="*/ 150 w 267"/>
                <a:gd name="T31" fmla="*/ 17 h 54"/>
                <a:gd name="T32" fmla="*/ 169 w 267"/>
                <a:gd name="T33" fmla="*/ 14 h 54"/>
                <a:gd name="T34" fmla="*/ 186 w 267"/>
                <a:gd name="T35" fmla="*/ 10 h 54"/>
                <a:gd name="T36" fmla="*/ 202 w 267"/>
                <a:gd name="T37" fmla="*/ 8 h 54"/>
                <a:gd name="T38" fmla="*/ 217 w 267"/>
                <a:gd name="T39" fmla="*/ 5 h 54"/>
                <a:gd name="T40" fmla="*/ 229 w 267"/>
                <a:gd name="T41" fmla="*/ 2 h 54"/>
                <a:gd name="T42" fmla="*/ 240 w 267"/>
                <a:gd name="T43" fmla="*/ 1 h 54"/>
                <a:gd name="T44" fmla="*/ 249 w 267"/>
                <a:gd name="T45" fmla="*/ 0 h 54"/>
                <a:gd name="T46" fmla="*/ 256 w 267"/>
                <a:gd name="T47" fmla="*/ 2 h 54"/>
                <a:gd name="T48" fmla="*/ 261 w 267"/>
                <a:gd name="T49" fmla="*/ 5 h 54"/>
                <a:gd name="T50" fmla="*/ 264 w 267"/>
                <a:gd name="T51" fmla="*/ 8 h 54"/>
                <a:gd name="T52" fmla="*/ 267 w 267"/>
                <a:gd name="T53" fmla="*/ 13 h 54"/>
                <a:gd name="T54" fmla="*/ 267 w 267"/>
                <a:gd name="T55" fmla="*/ 19 h 54"/>
                <a:gd name="T56" fmla="*/ 267 w 267"/>
                <a:gd name="T57" fmla="*/ 24 h 54"/>
                <a:gd name="T58" fmla="*/ 252 w 267"/>
                <a:gd name="T59" fmla="*/ 30 h 54"/>
                <a:gd name="T60" fmla="*/ 235 w 267"/>
                <a:gd name="T61" fmla="*/ 35 h 54"/>
                <a:gd name="T62" fmla="*/ 219 w 267"/>
                <a:gd name="T63" fmla="*/ 39 h 54"/>
                <a:gd name="T64" fmla="*/ 203 w 267"/>
                <a:gd name="T65" fmla="*/ 43 h 54"/>
                <a:gd name="T66" fmla="*/ 187 w 267"/>
                <a:gd name="T67" fmla="*/ 46 h 54"/>
                <a:gd name="T68" fmla="*/ 170 w 267"/>
                <a:gd name="T69" fmla="*/ 50 h 54"/>
                <a:gd name="T70" fmla="*/ 154 w 267"/>
                <a:gd name="T71" fmla="*/ 51 h 54"/>
                <a:gd name="T72" fmla="*/ 136 w 267"/>
                <a:gd name="T73" fmla="*/ 53 h 54"/>
                <a:gd name="T74" fmla="*/ 120 w 267"/>
                <a:gd name="T75" fmla="*/ 54 h 54"/>
                <a:gd name="T76" fmla="*/ 103 w 267"/>
                <a:gd name="T77" fmla="*/ 54 h 54"/>
                <a:gd name="T78" fmla="*/ 86 w 267"/>
                <a:gd name="T79" fmla="*/ 54 h 54"/>
                <a:gd name="T80" fmla="*/ 70 w 267"/>
                <a:gd name="T81" fmla="*/ 53 h 54"/>
                <a:gd name="T82" fmla="*/ 52 w 267"/>
                <a:gd name="T83" fmla="*/ 52 h 54"/>
                <a:gd name="T84" fmla="*/ 36 w 267"/>
                <a:gd name="T85" fmla="*/ 51 h 54"/>
                <a:gd name="T86" fmla="*/ 19 w 267"/>
                <a:gd name="T87" fmla="*/ 49 h 54"/>
                <a:gd name="T88" fmla="*/ 3 w 267"/>
                <a:gd name="T89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7" h="54">
                  <a:moveTo>
                    <a:pt x="3" y="45"/>
                  </a:move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3" y="44"/>
                  </a:lnTo>
                  <a:lnTo>
                    <a:pt x="7" y="43"/>
                  </a:lnTo>
                  <a:lnTo>
                    <a:pt x="17" y="42"/>
                  </a:lnTo>
                  <a:lnTo>
                    <a:pt x="28" y="39"/>
                  </a:lnTo>
                  <a:lnTo>
                    <a:pt x="42" y="37"/>
                  </a:lnTo>
                  <a:lnTo>
                    <a:pt x="57" y="35"/>
                  </a:lnTo>
                  <a:lnTo>
                    <a:pt x="74" y="31"/>
                  </a:lnTo>
                  <a:lnTo>
                    <a:pt x="93" y="28"/>
                  </a:lnTo>
                  <a:lnTo>
                    <a:pt x="112" y="24"/>
                  </a:lnTo>
                  <a:lnTo>
                    <a:pt x="131" y="21"/>
                  </a:lnTo>
                  <a:lnTo>
                    <a:pt x="150" y="17"/>
                  </a:lnTo>
                  <a:lnTo>
                    <a:pt x="169" y="14"/>
                  </a:lnTo>
                  <a:lnTo>
                    <a:pt x="186" y="10"/>
                  </a:lnTo>
                  <a:lnTo>
                    <a:pt x="202" y="8"/>
                  </a:lnTo>
                  <a:lnTo>
                    <a:pt x="217" y="5"/>
                  </a:lnTo>
                  <a:lnTo>
                    <a:pt x="229" y="2"/>
                  </a:lnTo>
                  <a:lnTo>
                    <a:pt x="240" y="1"/>
                  </a:lnTo>
                  <a:lnTo>
                    <a:pt x="249" y="0"/>
                  </a:lnTo>
                  <a:lnTo>
                    <a:pt x="256" y="2"/>
                  </a:lnTo>
                  <a:lnTo>
                    <a:pt x="261" y="5"/>
                  </a:lnTo>
                  <a:lnTo>
                    <a:pt x="264" y="8"/>
                  </a:lnTo>
                  <a:lnTo>
                    <a:pt x="267" y="13"/>
                  </a:lnTo>
                  <a:lnTo>
                    <a:pt x="267" y="19"/>
                  </a:lnTo>
                  <a:lnTo>
                    <a:pt x="267" y="24"/>
                  </a:lnTo>
                  <a:lnTo>
                    <a:pt x="252" y="30"/>
                  </a:lnTo>
                  <a:lnTo>
                    <a:pt x="235" y="35"/>
                  </a:lnTo>
                  <a:lnTo>
                    <a:pt x="219" y="39"/>
                  </a:lnTo>
                  <a:lnTo>
                    <a:pt x="203" y="43"/>
                  </a:lnTo>
                  <a:lnTo>
                    <a:pt x="187" y="46"/>
                  </a:lnTo>
                  <a:lnTo>
                    <a:pt x="170" y="50"/>
                  </a:lnTo>
                  <a:lnTo>
                    <a:pt x="154" y="51"/>
                  </a:lnTo>
                  <a:lnTo>
                    <a:pt x="136" y="53"/>
                  </a:lnTo>
                  <a:lnTo>
                    <a:pt x="120" y="54"/>
                  </a:lnTo>
                  <a:lnTo>
                    <a:pt x="103" y="54"/>
                  </a:lnTo>
                  <a:lnTo>
                    <a:pt x="86" y="54"/>
                  </a:lnTo>
                  <a:lnTo>
                    <a:pt x="70" y="53"/>
                  </a:lnTo>
                  <a:lnTo>
                    <a:pt x="52" y="52"/>
                  </a:lnTo>
                  <a:lnTo>
                    <a:pt x="36" y="51"/>
                  </a:lnTo>
                  <a:lnTo>
                    <a:pt x="19" y="49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50"/>
            <p:cNvSpPr>
              <a:spLocks/>
            </p:cNvSpPr>
            <p:nvPr/>
          </p:nvSpPr>
          <p:spPr bwMode="auto">
            <a:xfrm>
              <a:off x="3089275" y="4737101"/>
              <a:ext cx="209550" cy="39688"/>
            </a:xfrm>
            <a:custGeom>
              <a:avLst/>
              <a:gdLst>
                <a:gd name="T0" fmla="*/ 264 w 264"/>
                <a:gd name="T1" fmla="*/ 0 h 51"/>
                <a:gd name="T2" fmla="*/ 261 w 264"/>
                <a:gd name="T3" fmla="*/ 10 h 51"/>
                <a:gd name="T4" fmla="*/ 257 w 264"/>
                <a:gd name="T5" fmla="*/ 20 h 51"/>
                <a:gd name="T6" fmla="*/ 252 w 264"/>
                <a:gd name="T7" fmla="*/ 28 h 51"/>
                <a:gd name="T8" fmla="*/ 247 w 264"/>
                <a:gd name="T9" fmla="*/ 35 h 51"/>
                <a:gd name="T10" fmla="*/ 246 w 264"/>
                <a:gd name="T11" fmla="*/ 35 h 51"/>
                <a:gd name="T12" fmla="*/ 243 w 264"/>
                <a:gd name="T13" fmla="*/ 37 h 51"/>
                <a:gd name="T14" fmla="*/ 237 w 264"/>
                <a:gd name="T15" fmla="*/ 38 h 51"/>
                <a:gd name="T16" fmla="*/ 230 w 264"/>
                <a:gd name="T17" fmla="*/ 41 h 51"/>
                <a:gd name="T18" fmla="*/ 220 w 264"/>
                <a:gd name="T19" fmla="*/ 43 h 51"/>
                <a:gd name="T20" fmla="*/ 208 w 264"/>
                <a:gd name="T21" fmla="*/ 45 h 51"/>
                <a:gd name="T22" fmla="*/ 196 w 264"/>
                <a:gd name="T23" fmla="*/ 48 h 51"/>
                <a:gd name="T24" fmla="*/ 179 w 264"/>
                <a:gd name="T25" fmla="*/ 50 h 51"/>
                <a:gd name="T26" fmla="*/ 162 w 264"/>
                <a:gd name="T27" fmla="*/ 51 h 51"/>
                <a:gd name="T28" fmla="*/ 144 w 264"/>
                <a:gd name="T29" fmla="*/ 51 h 51"/>
                <a:gd name="T30" fmla="*/ 123 w 264"/>
                <a:gd name="T31" fmla="*/ 50 h 51"/>
                <a:gd name="T32" fmla="*/ 101 w 264"/>
                <a:gd name="T33" fmla="*/ 48 h 51"/>
                <a:gd name="T34" fmla="*/ 78 w 264"/>
                <a:gd name="T35" fmla="*/ 44 h 51"/>
                <a:gd name="T36" fmla="*/ 54 w 264"/>
                <a:gd name="T37" fmla="*/ 38 h 51"/>
                <a:gd name="T38" fmla="*/ 27 w 264"/>
                <a:gd name="T39" fmla="*/ 30 h 51"/>
                <a:gd name="T40" fmla="*/ 0 w 264"/>
                <a:gd name="T41" fmla="*/ 21 h 51"/>
                <a:gd name="T42" fmla="*/ 16 w 264"/>
                <a:gd name="T43" fmla="*/ 25 h 51"/>
                <a:gd name="T44" fmla="*/ 33 w 264"/>
                <a:gd name="T45" fmla="*/ 27 h 51"/>
                <a:gd name="T46" fmla="*/ 49 w 264"/>
                <a:gd name="T47" fmla="*/ 28 h 51"/>
                <a:gd name="T48" fmla="*/ 67 w 264"/>
                <a:gd name="T49" fmla="*/ 29 h 51"/>
                <a:gd name="T50" fmla="*/ 83 w 264"/>
                <a:gd name="T51" fmla="*/ 30 h 51"/>
                <a:gd name="T52" fmla="*/ 100 w 264"/>
                <a:gd name="T53" fmla="*/ 30 h 51"/>
                <a:gd name="T54" fmla="*/ 117 w 264"/>
                <a:gd name="T55" fmla="*/ 30 h 51"/>
                <a:gd name="T56" fmla="*/ 133 w 264"/>
                <a:gd name="T57" fmla="*/ 29 h 51"/>
                <a:gd name="T58" fmla="*/ 151 w 264"/>
                <a:gd name="T59" fmla="*/ 27 h 51"/>
                <a:gd name="T60" fmla="*/ 167 w 264"/>
                <a:gd name="T61" fmla="*/ 26 h 51"/>
                <a:gd name="T62" fmla="*/ 184 w 264"/>
                <a:gd name="T63" fmla="*/ 22 h 51"/>
                <a:gd name="T64" fmla="*/ 200 w 264"/>
                <a:gd name="T65" fmla="*/ 19 h 51"/>
                <a:gd name="T66" fmla="*/ 216 w 264"/>
                <a:gd name="T67" fmla="*/ 15 h 51"/>
                <a:gd name="T68" fmla="*/ 232 w 264"/>
                <a:gd name="T69" fmla="*/ 11 h 51"/>
                <a:gd name="T70" fmla="*/ 249 w 264"/>
                <a:gd name="T71" fmla="*/ 6 h 51"/>
                <a:gd name="T72" fmla="*/ 264 w 264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4" h="51">
                  <a:moveTo>
                    <a:pt x="264" y="0"/>
                  </a:moveTo>
                  <a:lnTo>
                    <a:pt x="261" y="10"/>
                  </a:lnTo>
                  <a:lnTo>
                    <a:pt x="257" y="20"/>
                  </a:lnTo>
                  <a:lnTo>
                    <a:pt x="252" y="28"/>
                  </a:lnTo>
                  <a:lnTo>
                    <a:pt x="247" y="35"/>
                  </a:lnTo>
                  <a:lnTo>
                    <a:pt x="246" y="35"/>
                  </a:lnTo>
                  <a:lnTo>
                    <a:pt x="243" y="37"/>
                  </a:lnTo>
                  <a:lnTo>
                    <a:pt x="237" y="38"/>
                  </a:lnTo>
                  <a:lnTo>
                    <a:pt x="230" y="41"/>
                  </a:lnTo>
                  <a:lnTo>
                    <a:pt x="220" y="43"/>
                  </a:lnTo>
                  <a:lnTo>
                    <a:pt x="208" y="45"/>
                  </a:lnTo>
                  <a:lnTo>
                    <a:pt x="196" y="48"/>
                  </a:lnTo>
                  <a:lnTo>
                    <a:pt x="179" y="50"/>
                  </a:lnTo>
                  <a:lnTo>
                    <a:pt x="162" y="51"/>
                  </a:lnTo>
                  <a:lnTo>
                    <a:pt x="144" y="51"/>
                  </a:lnTo>
                  <a:lnTo>
                    <a:pt x="123" y="50"/>
                  </a:lnTo>
                  <a:lnTo>
                    <a:pt x="101" y="48"/>
                  </a:lnTo>
                  <a:lnTo>
                    <a:pt x="78" y="44"/>
                  </a:lnTo>
                  <a:lnTo>
                    <a:pt x="54" y="38"/>
                  </a:lnTo>
                  <a:lnTo>
                    <a:pt x="27" y="30"/>
                  </a:lnTo>
                  <a:lnTo>
                    <a:pt x="0" y="21"/>
                  </a:lnTo>
                  <a:lnTo>
                    <a:pt x="16" y="25"/>
                  </a:lnTo>
                  <a:lnTo>
                    <a:pt x="33" y="27"/>
                  </a:lnTo>
                  <a:lnTo>
                    <a:pt x="49" y="28"/>
                  </a:lnTo>
                  <a:lnTo>
                    <a:pt x="67" y="29"/>
                  </a:lnTo>
                  <a:lnTo>
                    <a:pt x="83" y="30"/>
                  </a:lnTo>
                  <a:lnTo>
                    <a:pt x="100" y="30"/>
                  </a:lnTo>
                  <a:lnTo>
                    <a:pt x="117" y="30"/>
                  </a:lnTo>
                  <a:lnTo>
                    <a:pt x="133" y="29"/>
                  </a:lnTo>
                  <a:lnTo>
                    <a:pt x="151" y="27"/>
                  </a:lnTo>
                  <a:lnTo>
                    <a:pt x="167" y="26"/>
                  </a:lnTo>
                  <a:lnTo>
                    <a:pt x="184" y="22"/>
                  </a:lnTo>
                  <a:lnTo>
                    <a:pt x="200" y="19"/>
                  </a:lnTo>
                  <a:lnTo>
                    <a:pt x="216" y="15"/>
                  </a:lnTo>
                  <a:lnTo>
                    <a:pt x="232" y="11"/>
                  </a:lnTo>
                  <a:lnTo>
                    <a:pt x="249" y="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51"/>
            <p:cNvSpPr>
              <a:spLocks/>
            </p:cNvSpPr>
            <p:nvPr/>
          </p:nvSpPr>
          <p:spPr bwMode="auto">
            <a:xfrm>
              <a:off x="3236913" y="4603751"/>
              <a:ext cx="42862" cy="55563"/>
            </a:xfrm>
            <a:custGeom>
              <a:avLst/>
              <a:gdLst>
                <a:gd name="T0" fmla="*/ 0 w 56"/>
                <a:gd name="T1" fmla="*/ 12 h 70"/>
                <a:gd name="T2" fmla="*/ 1 w 56"/>
                <a:gd name="T3" fmla="*/ 10 h 70"/>
                <a:gd name="T4" fmla="*/ 4 w 56"/>
                <a:gd name="T5" fmla="*/ 7 h 70"/>
                <a:gd name="T6" fmla="*/ 8 w 56"/>
                <a:gd name="T7" fmla="*/ 3 h 70"/>
                <a:gd name="T8" fmla="*/ 14 w 56"/>
                <a:gd name="T9" fmla="*/ 1 h 70"/>
                <a:gd name="T10" fmla="*/ 20 w 56"/>
                <a:gd name="T11" fmla="*/ 0 h 70"/>
                <a:gd name="T12" fmla="*/ 27 w 56"/>
                <a:gd name="T13" fmla="*/ 1 h 70"/>
                <a:gd name="T14" fmla="*/ 35 w 56"/>
                <a:gd name="T15" fmla="*/ 6 h 70"/>
                <a:gd name="T16" fmla="*/ 42 w 56"/>
                <a:gd name="T17" fmla="*/ 16 h 70"/>
                <a:gd name="T18" fmla="*/ 45 w 56"/>
                <a:gd name="T19" fmla="*/ 16 h 70"/>
                <a:gd name="T20" fmla="*/ 51 w 56"/>
                <a:gd name="T21" fmla="*/ 17 h 70"/>
                <a:gd name="T22" fmla="*/ 56 w 56"/>
                <a:gd name="T23" fmla="*/ 23 h 70"/>
                <a:gd name="T24" fmla="*/ 54 w 56"/>
                <a:gd name="T25" fmla="*/ 37 h 70"/>
                <a:gd name="T26" fmla="*/ 52 w 56"/>
                <a:gd name="T27" fmla="*/ 39 h 70"/>
                <a:gd name="T28" fmla="*/ 45 w 56"/>
                <a:gd name="T29" fmla="*/ 46 h 70"/>
                <a:gd name="T30" fmla="*/ 36 w 56"/>
                <a:gd name="T31" fmla="*/ 57 h 70"/>
                <a:gd name="T32" fmla="*/ 29 w 56"/>
                <a:gd name="T33" fmla="*/ 70 h 70"/>
                <a:gd name="T34" fmla="*/ 26 w 56"/>
                <a:gd name="T35" fmla="*/ 62 h 70"/>
                <a:gd name="T36" fmla="*/ 29 w 56"/>
                <a:gd name="T37" fmla="*/ 60 h 70"/>
                <a:gd name="T38" fmla="*/ 31 w 56"/>
                <a:gd name="T39" fmla="*/ 57 h 70"/>
                <a:gd name="T40" fmla="*/ 33 w 56"/>
                <a:gd name="T41" fmla="*/ 54 h 70"/>
                <a:gd name="T42" fmla="*/ 33 w 56"/>
                <a:gd name="T43" fmla="*/ 53 h 70"/>
                <a:gd name="T44" fmla="*/ 33 w 56"/>
                <a:gd name="T45" fmla="*/ 51 h 70"/>
                <a:gd name="T46" fmla="*/ 31 w 56"/>
                <a:gd name="T47" fmla="*/ 50 h 70"/>
                <a:gd name="T48" fmla="*/ 29 w 56"/>
                <a:gd name="T49" fmla="*/ 51 h 70"/>
                <a:gd name="T50" fmla="*/ 28 w 56"/>
                <a:gd name="T51" fmla="*/ 51 h 70"/>
                <a:gd name="T52" fmla="*/ 26 w 56"/>
                <a:gd name="T53" fmla="*/ 50 h 70"/>
                <a:gd name="T54" fmla="*/ 29 w 56"/>
                <a:gd name="T55" fmla="*/ 44 h 70"/>
                <a:gd name="T56" fmla="*/ 31 w 56"/>
                <a:gd name="T57" fmla="*/ 42 h 70"/>
                <a:gd name="T58" fmla="*/ 34 w 56"/>
                <a:gd name="T59" fmla="*/ 38 h 70"/>
                <a:gd name="T60" fmla="*/ 34 w 56"/>
                <a:gd name="T61" fmla="*/ 35 h 70"/>
                <a:gd name="T62" fmla="*/ 34 w 56"/>
                <a:gd name="T63" fmla="*/ 33 h 70"/>
                <a:gd name="T64" fmla="*/ 43 w 56"/>
                <a:gd name="T65" fmla="*/ 27 h 70"/>
                <a:gd name="T66" fmla="*/ 34 w 56"/>
                <a:gd name="T67" fmla="*/ 28 h 70"/>
                <a:gd name="T68" fmla="*/ 28 w 56"/>
                <a:gd name="T69" fmla="*/ 23 h 70"/>
                <a:gd name="T70" fmla="*/ 22 w 56"/>
                <a:gd name="T71" fmla="*/ 20 h 70"/>
                <a:gd name="T72" fmla="*/ 18 w 56"/>
                <a:gd name="T73" fmla="*/ 18 h 70"/>
                <a:gd name="T74" fmla="*/ 12 w 56"/>
                <a:gd name="T75" fmla="*/ 18 h 70"/>
                <a:gd name="T76" fmla="*/ 12 w 56"/>
                <a:gd name="T77" fmla="*/ 18 h 70"/>
                <a:gd name="T78" fmla="*/ 11 w 56"/>
                <a:gd name="T79" fmla="*/ 17 h 70"/>
                <a:gd name="T80" fmla="*/ 8 w 56"/>
                <a:gd name="T81" fmla="*/ 17 h 70"/>
                <a:gd name="T82" fmla="*/ 8 w 56"/>
                <a:gd name="T83" fmla="*/ 17 h 70"/>
                <a:gd name="T84" fmla="*/ 7 w 56"/>
                <a:gd name="T85" fmla="*/ 17 h 70"/>
                <a:gd name="T86" fmla="*/ 5 w 56"/>
                <a:gd name="T87" fmla="*/ 18 h 70"/>
                <a:gd name="T88" fmla="*/ 3 w 56"/>
                <a:gd name="T89" fmla="*/ 17 h 70"/>
                <a:gd name="T90" fmla="*/ 0 w 56"/>
                <a:gd name="T91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70">
                  <a:moveTo>
                    <a:pt x="0" y="12"/>
                  </a:moveTo>
                  <a:lnTo>
                    <a:pt x="1" y="10"/>
                  </a:lnTo>
                  <a:lnTo>
                    <a:pt x="4" y="7"/>
                  </a:lnTo>
                  <a:lnTo>
                    <a:pt x="8" y="3"/>
                  </a:lnTo>
                  <a:lnTo>
                    <a:pt x="14" y="1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5" y="6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51" y="17"/>
                  </a:lnTo>
                  <a:lnTo>
                    <a:pt x="56" y="23"/>
                  </a:lnTo>
                  <a:lnTo>
                    <a:pt x="54" y="37"/>
                  </a:lnTo>
                  <a:lnTo>
                    <a:pt x="52" y="39"/>
                  </a:lnTo>
                  <a:lnTo>
                    <a:pt x="45" y="46"/>
                  </a:lnTo>
                  <a:lnTo>
                    <a:pt x="36" y="57"/>
                  </a:lnTo>
                  <a:lnTo>
                    <a:pt x="29" y="70"/>
                  </a:lnTo>
                  <a:lnTo>
                    <a:pt x="26" y="62"/>
                  </a:lnTo>
                  <a:lnTo>
                    <a:pt x="29" y="60"/>
                  </a:lnTo>
                  <a:lnTo>
                    <a:pt x="31" y="57"/>
                  </a:lnTo>
                  <a:lnTo>
                    <a:pt x="33" y="54"/>
                  </a:lnTo>
                  <a:lnTo>
                    <a:pt x="33" y="53"/>
                  </a:lnTo>
                  <a:lnTo>
                    <a:pt x="33" y="51"/>
                  </a:lnTo>
                  <a:lnTo>
                    <a:pt x="31" y="50"/>
                  </a:lnTo>
                  <a:lnTo>
                    <a:pt x="29" y="51"/>
                  </a:lnTo>
                  <a:lnTo>
                    <a:pt x="28" y="51"/>
                  </a:lnTo>
                  <a:lnTo>
                    <a:pt x="26" y="50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4" y="38"/>
                  </a:lnTo>
                  <a:lnTo>
                    <a:pt x="34" y="35"/>
                  </a:lnTo>
                  <a:lnTo>
                    <a:pt x="34" y="33"/>
                  </a:lnTo>
                  <a:lnTo>
                    <a:pt x="43" y="27"/>
                  </a:lnTo>
                  <a:lnTo>
                    <a:pt x="34" y="28"/>
                  </a:lnTo>
                  <a:lnTo>
                    <a:pt x="28" y="23"/>
                  </a:lnTo>
                  <a:lnTo>
                    <a:pt x="22" y="20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52"/>
            <p:cNvSpPr>
              <a:spLocks/>
            </p:cNvSpPr>
            <p:nvPr/>
          </p:nvSpPr>
          <p:spPr bwMode="auto">
            <a:xfrm>
              <a:off x="3225800" y="4616451"/>
              <a:ext cx="44450" cy="57150"/>
            </a:xfrm>
            <a:custGeom>
              <a:avLst/>
              <a:gdLst>
                <a:gd name="T0" fmla="*/ 0 w 55"/>
                <a:gd name="T1" fmla="*/ 52 h 72"/>
                <a:gd name="T2" fmla="*/ 3 w 55"/>
                <a:gd name="T3" fmla="*/ 46 h 72"/>
                <a:gd name="T4" fmla="*/ 10 w 55"/>
                <a:gd name="T5" fmla="*/ 33 h 72"/>
                <a:gd name="T6" fmla="*/ 17 w 55"/>
                <a:gd name="T7" fmla="*/ 15 h 72"/>
                <a:gd name="T8" fmla="*/ 20 w 55"/>
                <a:gd name="T9" fmla="*/ 0 h 72"/>
                <a:gd name="T10" fmla="*/ 26 w 55"/>
                <a:gd name="T11" fmla="*/ 0 h 72"/>
                <a:gd name="T12" fmla="*/ 33 w 55"/>
                <a:gd name="T13" fmla="*/ 1 h 72"/>
                <a:gd name="T14" fmla="*/ 40 w 55"/>
                <a:gd name="T15" fmla="*/ 5 h 72"/>
                <a:gd name="T16" fmla="*/ 46 w 55"/>
                <a:gd name="T17" fmla="*/ 11 h 72"/>
                <a:gd name="T18" fmla="*/ 55 w 55"/>
                <a:gd name="T19" fmla="*/ 10 h 72"/>
                <a:gd name="T20" fmla="*/ 46 w 55"/>
                <a:gd name="T21" fmla="*/ 16 h 72"/>
                <a:gd name="T22" fmla="*/ 46 w 55"/>
                <a:gd name="T23" fmla="*/ 18 h 72"/>
                <a:gd name="T24" fmla="*/ 46 w 55"/>
                <a:gd name="T25" fmla="*/ 21 h 72"/>
                <a:gd name="T26" fmla="*/ 43 w 55"/>
                <a:gd name="T27" fmla="*/ 25 h 72"/>
                <a:gd name="T28" fmla="*/ 41 w 55"/>
                <a:gd name="T29" fmla="*/ 27 h 72"/>
                <a:gd name="T30" fmla="*/ 38 w 55"/>
                <a:gd name="T31" fmla="*/ 33 h 72"/>
                <a:gd name="T32" fmla="*/ 40 w 55"/>
                <a:gd name="T33" fmla="*/ 34 h 72"/>
                <a:gd name="T34" fmla="*/ 41 w 55"/>
                <a:gd name="T35" fmla="*/ 34 h 72"/>
                <a:gd name="T36" fmla="*/ 43 w 55"/>
                <a:gd name="T37" fmla="*/ 33 h 72"/>
                <a:gd name="T38" fmla="*/ 45 w 55"/>
                <a:gd name="T39" fmla="*/ 34 h 72"/>
                <a:gd name="T40" fmla="*/ 45 w 55"/>
                <a:gd name="T41" fmla="*/ 36 h 72"/>
                <a:gd name="T42" fmla="*/ 45 w 55"/>
                <a:gd name="T43" fmla="*/ 37 h 72"/>
                <a:gd name="T44" fmla="*/ 43 w 55"/>
                <a:gd name="T45" fmla="*/ 40 h 72"/>
                <a:gd name="T46" fmla="*/ 41 w 55"/>
                <a:gd name="T47" fmla="*/ 43 h 72"/>
                <a:gd name="T48" fmla="*/ 38 w 55"/>
                <a:gd name="T49" fmla="*/ 45 h 72"/>
                <a:gd name="T50" fmla="*/ 41 w 55"/>
                <a:gd name="T51" fmla="*/ 53 h 72"/>
                <a:gd name="T52" fmla="*/ 40 w 55"/>
                <a:gd name="T53" fmla="*/ 58 h 72"/>
                <a:gd name="T54" fmla="*/ 40 w 55"/>
                <a:gd name="T55" fmla="*/ 61 h 72"/>
                <a:gd name="T56" fmla="*/ 39 w 55"/>
                <a:gd name="T57" fmla="*/ 65 h 72"/>
                <a:gd name="T58" fmla="*/ 38 w 55"/>
                <a:gd name="T59" fmla="*/ 69 h 72"/>
                <a:gd name="T60" fmla="*/ 10 w 55"/>
                <a:gd name="T61" fmla="*/ 72 h 72"/>
                <a:gd name="T62" fmla="*/ 17 w 55"/>
                <a:gd name="T63" fmla="*/ 53 h 72"/>
                <a:gd name="T64" fmla="*/ 0 w 55"/>
                <a:gd name="T65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" h="72">
                  <a:moveTo>
                    <a:pt x="0" y="52"/>
                  </a:moveTo>
                  <a:lnTo>
                    <a:pt x="3" y="46"/>
                  </a:lnTo>
                  <a:lnTo>
                    <a:pt x="10" y="33"/>
                  </a:lnTo>
                  <a:lnTo>
                    <a:pt x="17" y="15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3" y="1"/>
                  </a:lnTo>
                  <a:lnTo>
                    <a:pt x="40" y="5"/>
                  </a:lnTo>
                  <a:lnTo>
                    <a:pt x="46" y="11"/>
                  </a:lnTo>
                  <a:lnTo>
                    <a:pt x="55" y="10"/>
                  </a:lnTo>
                  <a:lnTo>
                    <a:pt x="46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38" y="33"/>
                  </a:lnTo>
                  <a:lnTo>
                    <a:pt x="40" y="34"/>
                  </a:lnTo>
                  <a:lnTo>
                    <a:pt x="41" y="34"/>
                  </a:lnTo>
                  <a:lnTo>
                    <a:pt x="43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7"/>
                  </a:lnTo>
                  <a:lnTo>
                    <a:pt x="43" y="40"/>
                  </a:lnTo>
                  <a:lnTo>
                    <a:pt x="41" y="43"/>
                  </a:lnTo>
                  <a:lnTo>
                    <a:pt x="38" y="45"/>
                  </a:lnTo>
                  <a:lnTo>
                    <a:pt x="41" y="53"/>
                  </a:lnTo>
                  <a:lnTo>
                    <a:pt x="40" y="58"/>
                  </a:lnTo>
                  <a:lnTo>
                    <a:pt x="40" y="61"/>
                  </a:lnTo>
                  <a:lnTo>
                    <a:pt x="39" y="65"/>
                  </a:lnTo>
                  <a:lnTo>
                    <a:pt x="38" y="69"/>
                  </a:lnTo>
                  <a:lnTo>
                    <a:pt x="10" y="72"/>
                  </a:lnTo>
                  <a:lnTo>
                    <a:pt x="17" y="5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A36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53"/>
            <p:cNvSpPr>
              <a:spLocks/>
            </p:cNvSpPr>
            <p:nvPr/>
          </p:nvSpPr>
          <p:spPr bwMode="auto">
            <a:xfrm>
              <a:off x="2368550" y="4997451"/>
              <a:ext cx="239712" cy="26988"/>
            </a:xfrm>
            <a:custGeom>
              <a:avLst/>
              <a:gdLst>
                <a:gd name="T0" fmla="*/ 9 w 302"/>
                <a:gd name="T1" fmla="*/ 32 h 32"/>
                <a:gd name="T2" fmla="*/ 4 w 302"/>
                <a:gd name="T3" fmla="*/ 31 h 32"/>
                <a:gd name="T4" fmla="*/ 0 w 302"/>
                <a:gd name="T5" fmla="*/ 20 h 32"/>
                <a:gd name="T6" fmla="*/ 123 w 302"/>
                <a:gd name="T7" fmla="*/ 0 h 32"/>
                <a:gd name="T8" fmla="*/ 302 w 302"/>
                <a:gd name="T9" fmla="*/ 21 h 32"/>
                <a:gd name="T10" fmla="*/ 302 w 302"/>
                <a:gd name="T11" fmla="*/ 30 h 32"/>
                <a:gd name="T12" fmla="*/ 124 w 302"/>
                <a:gd name="T13" fmla="*/ 10 h 32"/>
                <a:gd name="T14" fmla="*/ 9 w 30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32">
                  <a:moveTo>
                    <a:pt x="9" y="32"/>
                  </a:moveTo>
                  <a:lnTo>
                    <a:pt x="4" y="31"/>
                  </a:lnTo>
                  <a:lnTo>
                    <a:pt x="0" y="20"/>
                  </a:lnTo>
                  <a:lnTo>
                    <a:pt x="123" y="0"/>
                  </a:lnTo>
                  <a:lnTo>
                    <a:pt x="302" y="21"/>
                  </a:lnTo>
                  <a:lnTo>
                    <a:pt x="302" y="30"/>
                  </a:lnTo>
                  <a:lnTo>
                    <a:pt x="124" y="10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54"/>
            <p:cNvSpPr>
              <a:spLocks/>
            </p:cNvSpPr>
            <p:nvPr/>
          </p:nvSpPr>
          <p:spPr bwMode="auto">
            <a:xfrm>
              <a:off x="2376488" y="5006976"/>
              <a:ext cx="231775" cy="30163"/>
            </a:xfrm>
            <a:custGeom>
              <a:avLst/>
              <a:gdLst>
                <a:gd name="T0" fmla="*/ 115 w 293"/>
                <a:gd name="T1" fmla="*/ 0 h 38"/>
                <a:gd name="T2" fmla="*/ 293 w 293"/>
                <a:gd name="T3" fmla="*/ 20 h 38"/>
                <a:gd name="T4" fmla="*/ 293 w 293"/>
                <a:gd name="T5" fmla="*/ 21 h 38"/>
                <a:gd name="T6" fmla="*/ 169 w 293"/>
                <a:gd name="T7" fmla="*/ 38 h 38"/>
                <a:gd name="T8" fmla="*/ 0 w 293"/>
                <a:gd name="T9" fmla="*/ 22 h 38"/>
                <a:gd name="T10" fmla="*/ 115 w 293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38">
                  <a:moveTo>
                    <a:pt x="115" y="0"/>
                  </a:moveTo>
                  <a:lnTo>
                    <a:pt x="293" y="20"/>
                  </a:lnTo>
                  <a:lnTo>
                    <a:pt x="293" y="21"/>
                  </a:lnTo>
                  <a:lnTo>
                    <a:pt x="169" y="38"/>
                  </a:lnTo>
                  <a:lnTo>
                    <a:pt x="0" y="2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55"/>
            <p:cNvSpPr>
              <a:spLocks/>
            </p:cNvSpPr>
            <p:nvPr/>
          </p:nvSpPr>
          <p:spPr bwMode="auto">
            <a:xfrm>
              <a:off x="3033713" y="4981576"/>
              <a:ext cx="234950" cy="49213"/>
            </a:xfrm>
            <a:custGeom>
              <a:avLst/>
              <a:gdLst>
                <a:gd name="T0" fmla="*/ 291 w 298"/>
                <a:gd name="T1" fmla="*/ 14 h 62"/>
                <a:gd name="T2" fmla="*/ 295 w 298"/>
                <a:gd name="T3" fmla="*/ 13 h 62"/>
                <a:gd name="T4" fmla="*/ 298 w 298"/>
                <a:gd name="T5" fmla="*/ 0 h 62"/>
                <a:gd name="T6" fmla="*/ 172 w 298"/>
                <a:gd name="T7" fmla="*/ 1 h 62"/>
                <a:gd name="T8" fmla="*/ 0 w 298"/>
                <a:gd name="T9" fmla="*/ 53 h 62"/>
                <a:gd name="T10" fmla="*/ 3 w 298"/>
                <a:gd name="T11" fmla="*/ 62 h 62"/>
                <a:gd name="T12" fmla="*/ 174 w 298"/>
                <a:gd name="T13" fmla="*/ 13 h 62"/>
                <a:gd name="T14" fmla="*/ 291 w 298"/>
                <a:gd name="T15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8" h="62">
                  <a:moveTo>
                    <a:pt x="291" y="14"/>
                  </a:moveTo>
                  <a:lnTo>
                    <a:pt x="295" y="13"/>
                  </a:lnTo>
                  <a:lnTo>
                    <a:pt x="298" y="0"/>
                  </a:lnTo>
                  <a:lnTo>
                    <a:pt x="172" y="1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174" y="13"/>
                  </a:lnTo>
                  <a:lnTo>
                    <a:pt x="291" y="1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6"/>
            <p:cNvSpPr>
              <a:spLocks/>
            </p:cNvSpPr>
            <p:nvPr/>
          </p:nvSpPr>
          <p:spPr bwMode="auto">
            <a:xfrm>
              <a:off x="3035300" y="4991101"/>
              <a:ext cx="228600" cy="39688"/>
            </a:xfrm>
            <a:custGeom>
              <a:avLst/>
              <a:gdLst>
                <a:gd name="T0" fmla="*/ 171 w 288"/>
                <a:gd name="T1" fmla="*/ 0 h 49"/>
                <a:gd name="T2" fmla="*/ 0 w 288"/>
                <a:gd name="T3" fmla="*/ 49 h 49"/>
                <a:gd name="T4" fmla="*/ 0 w 288"/>
                <a:gd name="T5" fmla="*/ 49 h 49"/>
                <a:gd name="T6" fmla="*/ 124 w 288"/>
                <a:gd name="T7" fmla="*/ 46 h 49"/>
                <a:gd name="T8" fmla="*/ 288 w 288"/>
                <a:gd name="T9" fmla="*/ 1 h 49"/>
                <a:gd name="T10" fmla="*/ 171 w 28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49">
                  <a:moveTo>
                    <a:pt x="171" y="0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124" y="46"/>
                  </a:lnTo>
                  <a:lnTo>
                    <a:pt x="288" y="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7"/>
            <p:cNvSpPr>
              <a:spLocks/>
            </p:cNvSpPr>
            <p:nvPr/>
          </p:nvSpPr>
          <p:spPr bwMode="auto">
            <a:xfrm>
              <a:off x="2913063" y="4981576"/>
              <a:ext cx="234950" cy="49213"/>
            </a:xfrm>
            <a:custGeom>
              <a:avLst/>
              <a:gdLst>
                <a:gd name="T0" fmla="*/ 291 w 298"/>
                <a:gd name="T1" fmla="*/ 14 h 62"/>
                <a:gd name="T2" fmla="*/ 295 w 298"/>
                <a:gd name="T3" fmla="*/ 13 h 62"/>
                <a:gd name="T4" fmla="*/ 298 w 298"/>
                <a:gd name="T5" fmla="*/ 0 h 62"/>
                <a:gd name="T6" fmla="*/ 172 w 298"/>
                <a:gd name="T7" fmla="*/ 1 h 62"/>
                <a:gd name="T8" fmla="*/ 0 w 298"/>
                <a:gd name="T9" fmla="*/ 53 h 62"/>
                <a:gd name="T10" fmla="*/ 1 w 298"/>
                <a:gd name="T11" fmla="*/ 62 h 62"/>
                <a:gd name="T12" fmla="*/ 174 w 298"/>
                <a:gd name="T13" fmla="*/ 13 h 62"/>
                <a:gd name="T14" fmla="*/ 291 w 298"/>
                <a:gd name="T15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8" h="62">
                  <a:moveTo>
                    <a:pt x="291" y="14"/>
                  </a:moveTo>
                  <a:lnTo>
                    <a:pt x="295" y="13"/>
                  </a:lnTo>
                  <a:lnTo>
                    <a:pt x="298" y="0"/>
                  </a:lnTo>
                  <a:lnTo>
                    <a:pt x="172" y="1"/>
                  </a:lnTo>
                  <a:lnTo>
                    <a:pt x="0" y="53"/>
                  </a:lnTo>
                  <a:lnTo>
                    <a:pt x="1" y="62"/>
                  </a:lnTo>
                  <a:lnTo>
                    <a:pt x="174" y="13"/>
                  </a:lnTo>
                  <a:lnTo>
                    <a:pt x="291" y="1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8"/>
            <p:cNvSpPr>
              <a:spLocks/>
            </p:cNvSpPr>
            <p:nvPr/>
          </p:nvSpPr>
          <p:spPr bwMode="auto">
            <a:xfrm>
              <a:off x="2913063" y="4991101"/>
              <a:ext cx="230187" cy="41275"/>
            </a:xfrm>
            <a:custGeom>
              <a:avLst/>
              <a:gdLst>
                <a:gd name="T0" fmla="*/ 173 w 290"/>
                <a:gd name="T1" fmla="*/ 0 h 51"/>
                <a:gd name="T2" fmla="*/ 0 w 290"/>
                <a:gd name="T3" fmla="*/ 49 h 51"/>
                <a:gd name="T4" fmla="*/ 2 w 290"/>
                <a:gd name="T5" fmla="*/ 51 h 51"/>
                <a:gd name="T6" fmla="*/ 126 w 290"/>
                <a:gd name="T7" fmla="*/ 46 h 51"/>
                <a:gd name="T8" fmla="*/ 290 w 290"/>
                <a:gd name="T9" fmla="*/ 1 h 51"/>
                <a:gd name="T10" fmla="*/ 173 w 29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51">
                  <a:moveTo>
                    <a:pt x="173" y="0"/>
                  </a:moveTo>
                  <a:lnTo>
                    <a:pt x="0" y="49"/>
                  </a:lnTo>
                  <a:lnTo>
                    <a:pt x="2" y="51"/>
                  </a:lnTo>
                  <a:lnTo>
                    <a:pt x="126" y="46"/>
                  </a:lnTo>
                  <a:lnTo>
                    <a:pt x="290" y="1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9"/>
            <p:cNvSpPr>
              <a:spLocks/>
            </p:cNvSpPr>
            <p:nvPr/>
          </p:nvSpPr>
          <p:spPr bwMode="auto">
            <a:xfrm>
              <a:off x="2489200" y="4976813"/>
              <a:ext cx="239712" cy="25400"/>
            </a:xfrm>
            <a:custGeom>
              <a:avLst/>
              <a:gdLst>
                <a:gd name="T0" fmla="*/ 8 w 302"/>
                <a:gd name="T1" fmla="*/ 33 h 33"/>
                <a:gd name="T2" fmla="*/ 3 w 302"/>
                <a:gd name="T3" fmla="*/ 33 h 33"/>
                <a:gd name="T4" fmla="*/ 0 w 302"/>
                <a:gd name="T5" fmla="*/ 21 h 33"/>
                <a:gd name="T6" fmla="*/ 123 w 302"/>
                <a:gd name="T7" fmla="*/ 0 h 33"/>
                <a:gd name="T8" fmla="*/ 301 w 302"/>
                <a:gd name="T9" fmla="*/ 22 h 33"/>
                <a:gd name="T10" fmla="*/ 302 w 302"/>
                <a:gd name="T11" fmla="*/ 31 h 33"/>
                <a:gd name="T12" fmla="*/ 123 w 302"/>
                <a:gd name="T13" fmla="*/ 12 h 33"/>
                <a:gd name="T14" fmla="*/ 8 w 30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33">
                  <a:moveTo>
                    <a:pt x="8" y="33"/>
                  </a:moveTo>
                  <a:lnTo>
                    <a:pt x="3" y="33"/>
                  </a:lnTo>
                  <a:lnTo>
                    <a:pt x="0" y="21"/>
                  </a:lnTo>
                  <a:lnTo>
                    <a:pt x="123" y="0"/>
                  </a:lnTo>
                  <a:lnTo>
                    <a:pt x="301" y="22"/>
                  </a:lnTo>
                  <a:lnTo>
                    <a:pt x="302" y="31"/>
                  </a:lnTo>
                  <a:lnTo>
                    <a:pt x="123" y="12"/>
                  </a:lnTo>
                  <a:lnTo>
                    <a:pt x="8" y="33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60"/>
            <p:cNvSpPr>
              <a:spLocks/>
            </p:cNvSpPr>
            <p:nvPr/>
          </p:nvSpPr>
          <p:spPr bwMode="auto">
            <a:xfrm>
              <a:off x="2495550" y="4984751"/>
              <a:ext cx="233362" cy="30163"/>
            </a:xfrm>
            <a:custGeom>
              <a:avLst/>
              <a:gdLst>
                <a:gd name="T0" fmla="*/ 115 w 294"/>
                <a:gd name="T1" fmla="*/ 0 h 38"/>
                <a:gd name="T2" fmla="*/ 294 w 294"/>
                <a:gd name="T3" fmla="*/ 19 h 38"/>
                <a:gd name="T4" fmla="*/ 294 w 294"/>
                <a:gd name="T5" fmla="*/ 21 h 38"/>
                <a:gd name="T6" fmla="*/ 169 w 294"/>
                <a:gd name="T7" fmla="*/ 38 h 38"/>
                <a:gd name="T8" fmla="*/ 0 w 294"/>
                <a:gd name="T9" fmla="*/ 21 h 38"/>
                <a:gd name="T10" fmla="*/ 115 w 29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38">
                  <a:moveTo>
                    <a:pt x="115" y="0"/>
                  </a:moveTo>
                  <a:lnTo>
                    <a:pt x="294" y="19"/>
                  </a:lnTo>
                  <a:lnTo>
                    <a:pt x="294" y="21"/>
                  </a:lnTo>
                  <a:lnTo>
                    <a:pt x="169" y="38"/>
                  </a:lnTo>
                  <a:lnTo>
                    <a:pt x="0" y="2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61"/>
            <p:cNvSpPr>
              <a:spLocks/>
            </p:cNvSpPr>
            <p:nvPr/>
          </p:nvSpPr>
          <p:spPr bwMode="auto">
            <a:xfrm>
              <a:off x="3163888" y="4979988"/>
              <a:ext cx="234950" cy="49213"/>
            </a:xfrm>
            <a:custGeom>
              <a:avLst/>
              <a:gdLst>
                <a:gd name="T0" fmla="*/ 291 w 296"/>
                <a:gd name="T1" fmla="*/ 14 h 62"/>
                <a:gd name="T2" fmla="*/ 295 w 296"/>
                <a:gd name="T3" fmla="*/ 13 h 62"/>
                <a:gd name="T4" fmla="*/ 296 w 296"/>
                <a:gd name="T5" fmla="*/ 0 h 62"/>
                <a:gd name="T6" fmla="*/ 172 w 296"/>
                <a:gd name="T7" fmla="*/ 1 h 62"/>
                <a:gd name="T8" fmla="*/ 0 w 296"/>
                <a:gd name="T9" fmla="*/ 53 h 62"/>
                <a:gd name="T10" fmla="*/ 1 w 296"/>
                <a:gd name="T11" fmla="*/ 62 h 62"/>
                <a:gd name="T12" fmla="*/ 173 w 296"/>
                <a:gd name="T13" fmla="*/ 13 h 62"/>
                <a:gd name="T14" fmla="*/ 291 w 296"/>
                <a:gd name="T15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62">
                  <a:moveTo>
                    <a:pt x="291" y="14"/>
                  </a:moveTo>
                  <a:lnTo>
                    <a:pt x="295" y="13"/>
                  </a:lnTo>
                  <a:lnTo>
                    <a:pt x="296" y="0"/>
                  </a:lnTo>
                  <a:lnTo>
                    <a:pt x="172" y="1"/>
                  </a:lnTo>
                  <a:lnTo>
                    <a:pt x="0" y="53"/>
                  </a:lnTo>
                  <a:lnTo>
                    <a:pt x="1" y="62"/>
                  </a:lnTo>
                  <a:lnTo>
                    <a:pt x="173" y="13"/>
                  </a:lnTo>
                  <a:lnTo>
                    <a:pt x="291" y="1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62"/>
            <p:cNvSpPr>
              <a:spLocks/>
            </p:cNvSpPr>
            <p:nvPr/>
          </p:nvSpPr>
          <p:spPr bwMode="auto">
            <a:xfrm>
              <a:off x="3165475" y="4989513"/>
              <a:ext cx="228600" cy="39688"/>
            </a:xfrm>
            <a:custGeom>
              <a:avLst/>
              <a:gdLst>
                <a:gd name="T0" fmla="*/ 172 w 290"/>
                <a:gd name="T1" fmla="*/ 0 h 49"/>
                <a:gd name="T2" fmla="*/ 0 w 290"/>
                <a:gd name="T3" fmla="*/ 49 h 49"/>
                <a:gd name="T4" fmla="*/ 0 w 290"/>
                <a:gd name="T5" fmla="*/ 49 h 49"/>
                <a:gd name="T6" fmla="*/ 125 w 290"/>
                <a:gd name="T7" fmla="*/ 46 h 49"/>
                <a:gd name="T8" fmla="*/ 290 w 290"/>
                <a:gd name="T9" fmla="*/ 1 h 49"/>
                <a:gd name="T10" fmla="*/ 172 w 29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49">
                  <a:moveTo>
                    <a:pt x="172" y="0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125" y="46"/>
                  </a:lnTo>
                  <a:lnTo>
                    <a:pt x="290" y="1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63"/>
            <p:cNvSpPr>
              <a:spLocks/>
            </p:cNvSpPr>
            <p:nvPr/>
          </p:nvSpPr>
          <p:spPr bwMode="auto">
            <a:xfrm>
              <a:off x="2428875" y="5046663"/>
              <a:ext cx="341312" cy="146050"/>
            </a:xfrm>
            <a:custGeom>
              <a:avLst/>
              <a:gdLst>
                <a:gd name="T0" fmla="*/ 41 w 431"/>
                <a:gd name="T1" fmla="*/ 167 h 184"/>
                <a:gd name="T2" fmla="*/ 16 w 431"/>
                <a:gd name="T3" fmla="*/ 137 h 184"/>
                <a:gd name="T4" fmla="*/ 15 w 431"/>
                <a:gd name="T5" fmla="*/ 137 h 184"/>
                <a:gd name="T6" fmla="*/ 0 w 431"/>
                <a:gd name="T7" fmla="*/ 152 h 184"/>
                <a:gd name="T8" fmla="*/ 32 w 431"/>
                <a:gd name="T9" fmla="*/ 184 h 184"/>
                <a:gd name="T10" fmla="*/ 425 w 431"/>
                <a:gd name="T11" fmla="*/ 15 h 184"/>
                <a:gd name="T12" fmla="*/ 431 w 431"/>
                <a:gd name="T13" fmla="*/ 0 h 184"/>
                <a:gd name="T14" fmla="*/ 41 w 431"/>
                <a:gd name="T15" fmla="*/ 16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" h="184">
                  <a:moveTo>
                    <a:pt x="41" y="167"/>
                  </a:moveTo>
                  <a:lnTo>
                    <a:pt x="16" y="137"/>
                  </a:lnTo>
                  <a:lnTo>
                    <a:pt x="15" y="137"/>
                  </a:lnTo>
                  <a:lnTo>
                    <a:pt x="0" y="152"/>
                  </a:lnTo>
                  <a:lnTo>
                    <a:pt x="32" y="184"/>
                  </a:lnTo>
                  <a:lnTo>
                    <a:pt x="425" y="15"/>
                  </a:lnTo>
                  <a:lnTo>
                    <a:pt x="431" y="0"/>
                  </a:lnTo>
                  <a:lnTo>
                    <a:pt x="41" y="167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64"/>
            <p:cNvSpPr>
              <a:spLocks/>
            </p:cNvSpPr>
            <p:nvPr/>
          </p:nvSpPr>
          <p:spPr bwMode="auto">
            <a:xfrm>
              <a:off x="2441575" y="5024438"/>
              <a:ext cx="328612" cy="155575"/>
            </a:xfrm>
            <a:custGeom>
              <a:avLst/>
              <a:gdLst>
                <a:gd name="T0" fmla="*/ 415 w 415"/>
                <a:gd name="T1" fmla="*/ 29 h 196"/>
                <a:gd name="T2" fmla="*/ 385 w 415"/>
                <a:gd name="T3" fmla="*/ 0 h 196"/>
                <a:gd name="T4" fmla="*/ 0 w 415"/>
                <a:gd name="T5" fmla="*/ 166 h 196"/>
                <a:gd name="T6" fmla="*/ 25 w 415"/>
                <a:gd name="T7" fmla="*/ 196 h 196"/>
                <a:gd name="T8" fmla="*/ 415 w 415"/>
                <a:gd name="T9" fmla="*/ 2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96">
                  <a:moveTo>
                    <a:pt x="415" y="29"/>
                  </a:moveTo>
                  <a:lnTo>
                    <a:pt x="385" y="0"/>
                  </a:lnTo>
                  <a:lnTo>
                    <a:pt x="0" y="166"/>
                  </a:lnTo>
                  <a:lnTo>
                    <a:pt x="25" y="196"/>
                  </a:lnTo>
                  <a:lnTo>
                    <a:pt x="415" y="29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65"/>
            <p:cNvSpPr>
              <a:spLocks/>
            </p:cNvSpPr>
            <p:nvPr/>
          </p:nvSpPr>
          <p:spPr bwMode="auto">
            <a:xfrm>
              <a:off x="2978150" y="5041901"/>
              <a:ext cx="373062" cy="185738"/>
            </a:xfrm>
            <a:custGeom>
              <a:avLst/>
              <a:gdLst>
                <a:gd name="T0" fmla="*/ 27 w 470"/>
                <a:gd name="T1" fmla="*/ 41 h 233"/>
                <a:gd name="T2" fmla="*/ 49 w 470"/>
                <a:gd name="T3" fmla="*/ 4 h 233"/>
                <a:gd name="T4" fmla="*/ 47 w 470"/>
                <a:gd name="T5" fmla="*/ 3 h 233"/>
                <a:gd name="T6" fmla="*/ 21 w 470"/>
                <a:gd name="T7" fmla="*/ 0 h 233"/>
                <a:gd name="T8" fmla="*/ 0 w 470"/>
                <a:gd name="T9" fmla="*/ 44 h 233"/>
                <a:gd name="T10" fmla="*/ 450 w 470"/>
                <a:gd name="T11" fmla="*/ 233 h 233"/>
                <a:gd name="T12" fmla="*/ 470 w 470"/>
                <a:gd name="T13" fmla="*/ 230 h 233"/>
                <a:gd name="T14" fmla="*/ 27 w 470"/>
                <a:gd name="T15" fmla="*/ 4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233">
                  <a:moveTo>
                    <a:pt x="27" y="41"/>
                  </a:moveTo>
                  <a:lnTo>
                    <a:pt x="49" y="4"/>
                  </a:lnTo>
                  <a:lnTo>
                    <a:pt x="47" y="3"/>
                  </a:lnTo>
                  <a:lnTo>
                    <a:pt x="21" y="0"/>
                  </a:lnTo>
                  <a:lnTo>
                    <a:pt x="0" y="44"/>
                  </a:lnTo>
                  <a:lnTo>
                    <a:pt x="450" y="233"/>
                  </a:lnTo>
                  <a:lnTo>
                    <a:pt x="470" y="230"/>
                  </a:lnTo>
                  <a:lnTo>
                    <a:pt x="27" y="41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6"/>
            <p:cNvSpPr>
              <a:spLocks/>
            </p:cNvSpPr>
            <p:nvPr/>
          </p:nvSpPr>
          <p:spPr bwMode="auto">
            <a:xfrm>
              <a:off x="2998788" y="5045076"/>
              <a:ext cx="366712" cy="179388"/>
            </a:xfrm>
            <a:custGeom>
              <a:avLst/>
              <a:gdLst>
                <a:gd name="T0" fmla="*/ 443 w 462"/>
                <a:gd name="T1" fmla="*/ 226 h 226"/>
                <a:gd name="T2" fmla="*/ 462 w 462"/>
                <a:gd name="T3" fmla="*/ 185 h 226"/>
                <a:gd name="T4" fmla="*/ 22 w 462"/>
                <a:gd name="T5" fmla="*/ 0 h 226"/>
                <a:gd name="T6" fmla="*/ 0 w 462"/>
                <a:gd name="T7" fmla="*/ 37 h 226"/>
                <a:gd name="T8" fmla="*/ 443 w 462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226">
                  <a:moveTo>
                    <a:pt x="443" y="226"/>
                  </a:moveTo>
                  <a:lnTo>
                    <a:pt x="462" y="185"/>
                  </a:lnTo>
                  <a:lnTo>
                    <a:pt x="22" y="0"/>
                  </a:lnTo>
                  <a:lnTo>
                    <a:pt x="0" y="37"/>
                  </a:lnTo>
                  <a:lnTo>
                    <a:pt x="443" y="226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7"/>
            <p:cNvSpPr>
              <a:spLocks/>
            </p:cNvSpPr>
            <p:nvPr/>
          </p:nvSpPr>
          <p:spPr bwMode="auto">
            <a:xfrm>
              <a:off x="2405063" y="5000626"/>
              <a:ext cx="412750" cy="88900"/>
            </a:xfrm>
            <a:custGeom>
              <a:avLst/>
              <a:gdLst>
                <a:gd name="T0" fmla="*/ 495 w 521"/>
                <a:gd name="T1" fmla="*/ 53 h 113"/>
                <a:gd name="T2" fmla="*/ 495 w 521"/>
                <a:gd name="T3" fmla="*/ 0 h 113"/>
                <a:gd name="T4" fmla="*/ 496 w 521"/>
                <a:gd name="T5" fmla="*/ 0 h 113"/>
                <a:gd name="T6" fmla="*/ 521 w 521"/>
                <a:gd name="T7" fmla="*/ 6 h 113"/>
                <a:gd name="T8" fmla="*/ 516 w 521"/>
                <a:gd name="T9" fmla="*/ 66 h 113"/>
                <a:gd name="T10" fmla="*/ 0 w 521"/>
                <a:gd name="T11" fmla="*/ 113 h 113"/>
                <a:gd name="T12" fmla="*/ 1 w 521"/>
                <a:gd name="T13" fmla="*/ 104 h 113"/>
                <a:gd name="T14" fmla="*/ 495 w 521"/>
                <a:gd name="T15" fmla="*/ 5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" h="113">
                  <a:moveTo>
                    <a:pt x="495" y="53"/>
                  </a:moveTo>
                  <a:lnTo>
                    <a:pt x="495" y="0"/>
                  </a:lnTo>
                  <a:lnTo>
                    <a:pt x="496" y="0"/>
                  </a:lnTo>
                  <a:lnTo>
                    <a:pt x="521" y="6"/>
                  </a:lnTo>
                  <a:lnTo>
                    <a:pt x="516" y="66"/>
                  </a:lnTo>
                  <a:lnTo>
                    <a:pt x="0" y="113"/>
                  </a:lnTo>
                  <a:lnTo>
                    <a:pt x="1" y="104"/>
                  </a:lnTo>
                  <a:lnTo>
                    <a:pt x="495" y="53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8"/>
            <p:cNvSpPr>
              <a:spLocks/>
            </p:cNvSpPr>
            <p:nvPr/>
          </p:nvSpPr>
          <p:spPr bwMode="auto">
            <a:xfrm>
              <a:off x="2405063" y="5000626"/>
              <a:ext cx="393700" cy="80963"/>
            </a:xfrm>
            <a:custGeom>
              <a:avLst/>
              <a:gdLst>
                <a:gd name="T0" fmla="*/ 0 w 494"/>
                <a:gd name="T1" fmla="*/ 104 h 104"/>
                <a:gd name="T2" fmla="*/ 2 w 494"/>
                <a:gd name="T3" fmla="*/ 69 h 104"/>
                <a:gd name="T4" fmla="*/ 494 w 494"/>
                <a:gd name="T5" fmla="*/ 0 h 104"/>
                <a:gd name="T6" fmla="*/ 494 w 494"/>
                <a:gd name="T7" fmla="*/ 53 h 104"/>
                <a:gd name="T8" fmla="*/ 0 w 494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104">
                  <a:moveTo>
                    <a:pt x="0" y="104"/>
                  </a:moveTo>
                  <a:lnTo>
                    <a:pt x="2" y="69"/>
                  </a:lnTo>
                  <a:lnTo>
                    <a:pt x="494" y="0"/>
                  </a:lnTo>
                  <a:lnTo>
                    <a:pt x="494" y="53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9"/>
            <p:cNvSpPr>
              <a:spLocks/>
            </p:cNvSpPr>
            <p:nvPr/>
          </p:nvSpPr>
          <p:spPr bwMode="auto">
            <a:xfrm>
              <a:off x="2871788" y="5030788"/>
              <a:ext cx="419100" cy="53975"/>
            </a:xfrm>
            <a:custGeom>
              <a:avLst/>
              <a:gdLst>
                <a:gd name="T0" fmla="*/ 32 w 529"/>
                <a:gd name="T1" fmla="*/ 52 h 68"/>
                <a:gd name="T2" fmla="*/ 22 w 529"/>
                <a:gd name="T3" fmla="*/ 0 h 68"/>
                <a:gd name="T4" fmla="*/ 21 w 529"/>
                <a:gd name="T5" fmla="*/ 0 h 68"/>
                <a:gd name="T6" fmla="*/ 0 w 529"/>
                <a:gd name="T7" fmla="*/ 10 h 68"/>
                <a:gd name="T8" fmla="*/ 12 w 529"/>
                <a:gd name="T9" fmla="*/ 68 h 68"/>
                <a:gd name="T10" fmla="*/ 529 w 529"/>
                <a:gd name="T11" fmla="*/ 38 h 68"/>
                <a:gd name="T12" fmla="*/ 527 w 529"/>
                <a:gd name="T13" fmla="*/ 30 h 68"/>
                <a:gd name="T14" fmla="*/ 32 w 529"/>
                <a:gd name="T15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9" h="68">
                  <a:moveTo>
                    <a:pt x="32" y="52"/>
                  </a:moveTo>
                  <a:lnTo>
                    <a:pt x="22" y="0"/>
                  </a:lnTo>
                  <a:lnTo>
                    <a:pt x="21" y="0"/>
                  </a:lnTo>
                  <a:lnTo>
                    <a:pt x="0" y="10"/>
                  </a:lnTo>
                  <a:lnTo>
                    <a:pt x="12" y="68"/>
                  </a:lnTo>
                  <a:lnTo>
                    <a:pt x="529" y="38"/>
                  </a:lnTo>
                  <a:lnTo>
                    <a:pt x="527" y="30"/>
                  </a:lnTo>
                  <a:lnTo>
                    <a:pt x="32" y="52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70"/>
            <p:cNvSpPr>
              <a:spLocks/>
            </p:cNvSpPr>
            <p:nvPr/>
          </p:nvSpPr>
          <p:spPr bwMode="auto">
            <a:xfrm>
              <a:off x="2889250" y="5027613"/>
              <a:ext cx="400050" cy="44450"/>
            </a:xfrm>
            <a:custGeom>
              <a:avLst/>
              <a:gdLst>
                <a:gd name="T0" fmla="*/ 505 w 505"/>
                <a:gd name="T1" fmla="*/ 33 h 55"/>
                <a:gd name="T2" fmla="*/ 498 w 505"/>
                <a:gd name="T3" fmla="*/ 0 h 55"/>
                <a:gd name="T4" fmla="*/ 0 w 505"/>
                <a:gd name="T5" fmla="*/ 3 h 55"/>
                <a:gd name="T6" fmla="*/ 10 w 505"/>
                <a:gd name="T7" fmla="*/ 55 h 55"/>
                <a:gd name="T8" fmla="*/ 505 w 505"/>
                <a:gd name="T9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55">
                  <a:moveTo>
                    <a:pt x="505" y="33"/>
                  </a:moveTo>
                  <a:lnTo>
                    <a:pt x="498" y="0"/>
                  </a:lnTo>
                  <a:lnTo>
                    <a:pt x="0" y="3"/>
                  </a:lnTo>
                  <a:lnTo>
                    <a:pt x="10" y="55"/>
                  </a:lnTo>
                  <a:lnTo>
                    <a:pt x="505" y="33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71"/>
            <p:cNvSpPr>
              <a:spLocks/>
            </p:cNvSpPr>
            <p:nvPr/>
          </p:nvSpPr>
          <p:spPr bwMode="auto">
            <a:xfrm>
              <a:off x="3405188" y="5019676"/>
              <a:ext cx="376237" cy="401638"/>
            </a:xfrm>
            <a:custGeom>
              <a:avLst/>
              <a:gdLst>
                <a:gd name="T0" fmla="*/ 266 w 475"/>
                <a:gd name="T1" fmla="*/ 28 h 506"/>
                <a:gd name="T2" fmla="*/ 246 w 475"/>
                <a:gd name="T3" fmla="*/ 22 h 506"/>
                <a:gd name="T4" fmla="*/ 205 w 475"/>
                <a:gd name="T5" fmla="*/ 13 h 506"/>
                <a:gd name="T6" fmla="*/ 144 w 475"/>
                <a:gd name="T7" fmla="*/ 4 h 506"/>
                <a:gd name="T8" fmla="*/ 95 w 475"/>
                <a:gd name="T9" fmla="*/ 2 h 506"/>
                <a:gd name="T10" fmla="*/ 69 w 475"/>
                <a:gd name="T11" fmla="*/ 0 h 506"/>
                <a:gd name="T12" fmla="*/ 43 w 475"/>
                <a:gd name="T13" fmla="*/ 0 h 506"/>
                <a:gd name="T14" fmla="*/ 15 w 475"/>
                <a:gd name="T15" fmla="*/ 0 h 506"/>
                <a:gd name="T16" fmla="*/ 5 w 475"/>
                <a:gd name="T17" fmla="*/ 10 h 506"/>
                <a:gd name="T18" fmla="*/ 14 w 475"/>
                <a:gd name="T19" fmla="*/ 30 h 506"/>
                <a:gd name="T20" fmla="*/ 23 w 475"/>
                <a:gd name="T21" fmla="*/ 50 h 506"/>
                <a:gd name="T22" fmla="*/ 33 w 475"/>
                <a:gd name="T23" fmla="*/ 70 h 506"/>
                <a:gd name="T24" fmla="*/ 38 w 475"/>
                <a:gd name="T25" fmla="*/ 81 h 506"/>
                <a:gd name="T26" fmla="*/ 46 w 475"/>
                <a:gd name="T27" fmla="*/ 92 h 506"/>
                <a:gd name="T28" fmla="*/ 53 w 475"/>
                <a:gd name="T29" fmla="*/ 95 h 506"/>
                <a:gd name="T30" fmla="*/ 41 w 475"/>
                <a:gd name="T31" fmla="*/ 106 h 506"/>
                <a:gd name="T32" fmla="*/ 33 w 475"/>
                <a:gd name="T33" fmla="*/ 124 h 506"/>
                <a:gd name="T34" fmla="*/ 26 w 475"/>
                <a:gd name="T35" fmla="*/ 141 h 506"/>
                <a:gd name="T36" fmla="*/ 13 w 475"/>
                <a:gd name="T37" fmla="*/ 151 h 506"/>
                <a:gd name="T38" fmla="*/ 48 w 475"/>
                <a:gd name="T39" fmla="*/ 173 h 506"/>
                <a:gd name="T40" fmla="*/ 81 w 475"/>
                <a:gd name="T41" fmla="*/ 198 h 506"/>
                <a:gd name="T42" fmla="*/ 113 w 475"/>
                <a:gd name="T43" fmla="*/ 223 h 506"/>
                <a:gd name="T44" fmla="*/ 145 w 475"/>
                <a:gd name="T45" fmla="*/ 249 h 506"/>
                <a:gd name="T46" fmla="*/ 177 w 475"/>
                <a:gd name="T47" fmla="*/ 277 h 506"/>
                <a:gd name="T48" fmla="*/ 207 w 475"/>
                <a:gd name="T49" fmla="*/ 306 h 506"/>
                <a:gd name="T50" fmla="*/ 234 w 475"/>
                <a:gd name="T51" fmla="*/ 336 h 506"/>
                <a:gd name="T52" fmla="*/ 261 w 475"/>
                <a:gd name="T53" fmla="*/ 366 h 506"/>
                <a:gd name="T54" fmla="*/ 264 w 475"/>
                <a:gd name="T55" fmla="*/ 411 h 506"/>
                <a:gd name="T56" fmla="*/ 269 w 475"/>
                <a:gd name="T57" fmla="*/ 449 h 506"/>
                <a:gd name="T58" fmla="*/ 301 w 475"/>
                <a:gd name="T59" fmla="*/ 448 h 506"/>
                <a:gd name="T60" fmla="*/ 334 w 475"/>
                <a:gd name="T61" fmla="*/ 443 h 506"/>
                <a:gd name="T62" fmla="*/ 368 w 475"/>
                <a:gd name="T63" fmla="*/ 436 h 506"/>
                <a:gd name="T64" fmla="*/ 399 w 475"/>
                <a:gd name="T65" fmla="*/ 430 h 506"/>
                <a:gd name="T66" fmla="*/ 428 w 475"/>
                <a:gd name="T67" fmla="*/ 432 h 506"/>
                <a:gd name="T68" fmla="*/ 451 w 475"/>
                <a:gd name="T69" fmla="*/ 443 h 506"/>
                <a:gd name="T70" fmla="*/ 467 w 475"/>
                <a:gd name="T71" fmla="*/ 466 h 506"/>
                <a:gd name="T72" fmla="*/ 475 w 475"/>
                <a:gd name="T73" fmla="*/ 506 h 506"/>
                <a:gd name="T74" fmla="*/ 269 w 475"/>
                <a:gd name="T75" fmla="*/ 2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5" h="506">
                  <a:moveTo>
                    <a:pt x="269" y="29"/>
                  </a:moveTo>
                  <a:lnTo>
                    <a:pt x="266" y="28"/>
                  </a:lnTo>
                  <a:lnTo>
                    <a:pt x="258" y="26"/>
                  </a:lnTo>
                  <a:lnTo>
                    <a:pt x="246" y="22"/>
                  </a:lnTo>
                  <a:lnTo>
                    <a:pt x="228" y="18"/>
                  </a:lnTo>
                  <a:lnTo>
                    <a:pt x="205" y="13"/>
                  </a:lnTo>
                  <a:lnTo>
                    <a:pt x="178" y="9"/>
                  </a:lnTo>
                  <a:lnTo>
                    <a:pt x="144" y="4"/>
                  </a:lnTo>
                  <a:lnTo>
                    <a:pt x="106" y="2"/>
                  </a:lnTo>
                  <a:lnTo>
                    <a:pt x="95" y="2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57" y="0"/>
                  </a:lnTo>
                  <a:lnTo>
                    <a:pt x="43" y="0"/>
                  </a:lnTo>
                  <a:lnTo>
                    <a:pt x="29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5" y="10"/>
                  </a:lnTo>
                  <a:lnTo>
                    <a:pt x="9" y="20"/>
                  </a:lnTo>
                  <a:lnTo>
                    <a:pt x="14" y="30"/>
                  </a:lnTo>
                  <a:lnTo>
                    <a:pt x="19" y="40"/>
                  </a:lnTo>
                  <a:lnTo>
                    <a:pt x="23" y="50"/>
                  </a:lnTo>
                  <a:lnTo>
                    <a:pt x="28" y="60"/>
                  </a:lnTo>
                  <a:lnTo>
                    <a:pt x="33" y="70"/>
                  </a:lnTo>
                  <a:lnTo>
                    <a:pt x="37" y="79"/>
                  </a:lnTo>
                  <a:lnTo>
                    <a:pt x="38" y="81"/>
                  </a:lnTo>
                  <a:lnTo>
                    <a:pt x="42" y="87"/>
                  </a:lnTo>
                  <a:lnTo>
                    <a:pt x="46" y="92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46" y="100"/>
                  </a:lnTo>
                  <a:lnTo>
                    <a:pt x="41" y="106"/>
                  </a:lnTo>
                  <a:lnTo>
                    <a:pt x="36" y="115"/>
                  </a:lnTo>
                  <a:lnTo>
                    <a:pt x="33" y="124"/>
                  </a:lnTo>
                  <a:lnTo>
                    <a:pt x="29" y="133"/>
                  </a:lnTo>
                  <a:lnTo>
                    <a:pt x="26" y="141"/>
                  </a:lnTo>
                  <a:lnTo>
                    <a:pt x="20" y="147"/>
                  </a:lnTo>
                  <a:lnTo>
                    <a:pt x="13" y="151"/>
                  </a:lnTo>
                  <a:lnTo>
                    <a:pt x="30" y="163"/>
                  </a:lnTo>
                  <a:lnTo>
                    <a:pt x="48" y="173"/>
                  </a:lnTo>
                  <a:lnTo>
                    <a:pt x="64" y="186"/>
                  </a:lnTo>
                  <a:lnTo>
                    <a:pt x="81" y="198"/>
                  </a:lnTo>
                  <a:lnTo>
                    <a:pt x="97" y="210"/>
                  </a:lnTo>
                  <a:lnTo>
                    <a:pt x="113" y="223"/>
                  </a:lnTo>
                  <a:lnTo>
                    <a:pt x="130" y="236"/>
                  </a:lnTo>
                  <a:lnTo>
                    <a:pt x="145" y="249"/>
                  </a:lnTo>
                  <a:lnTo>
                    <a:pt x="162" y="263"/>
                  </a:lnTo>
                  <a:lnTo>
                    <a:pt x="177" y="277"/>
                  </a:lnTo>
                  <a:lnTo>
                    <a:pt x="192" y="291"/>
                  </a:lnTo>
                  <a:lnTo>
                    <a:pt x="207" y="306"/>
                  </a:lnTo>
                  <a:lnTo>
                    <a:pt x="220" y="321"/>
                  </a:lnTo>
                  <a:lnTo>
                    <a:pt x="234" y="336"/>
                  </a:lnTo>
                  <a:lnTo>
                    <a:pt x="248" y="351"/>
                  </a:lnTo>
                  <a:lnTo>
                    <a:pt x="261" y="366"/>
                  </a:lnTo>
                  <a:lnTo>
                    <a:pt x="266" y="384"/>
                  </a:lnTo>
                  <a:lnTo>
                    <a:pt x="264" y="411"/>
                  </a:lnTo>
                  <a:lnTo>
                    <a:pt x="263" y="435"/>
                  </a:lnTo>
                  <a:lnTo>
                    <a:pt x="269" y="449"/>
                  </a:lnTo>
                  <a:lnTo>
                    <a:pt x="285" y="449"/>
                  </a:lnTo>
                  <a:lnTo>
                    <a:pt x="301" y="448"/>
                  </a:lnTo>
                  <a:lnTo>
                    <a:pt x="317" y="445"/>
                  </a:lnTo>
                  <a:lnTo>
                    <a:pt x="334" y="443"/>
                  </a:lnTo>
                  <a:lnTo>
                    <a:pt x="351" y="440"/>
                  </a:lnTo>
                  <a:lnTo>
                    <a:pt x="368" y="436"/>
                  </a:lnTo>
                  <a:lnTo>
                    <a:pt x="384" y="433"/>
                  </a:lnTo>
                  <a:lnTo>
                    <a:pt x="399" y="430"/>
                  </a:lnTo>
                  <a:lnTo>
                    <a:pt x="414" y="430"/>
                  </a:lnTo>
                  <a:lnTo>
                    <a:pt x="428" y="432"/>
                  </a:lnTo>
                  <a:lnTo>
                    <a:pt x="439" y="436"/>
                  </a:lnTo>
                  <a:lnTo>
                    <a:pt x="451" y="443"/>
                  </a:lnTo>
                  <a:lnTo>
                    <a:pt x="460" y="452"/>
                  </a:lnTo>
                  <a:lnTo>
                    <a:pt x="467" y="466"/>
                  </a:lnTo>
                  <a:lnTo>
                    <a:pt x="472" y="485"/>
                  </a:lnTo>
                  <a:lnTo>
                    <a:pt x="475" y="506"/>
                  </a:lnTo>
                  <a:lnTo>
                    <a:pt x="475" y="33"/>
                  </a:lnTo>
                  <a:lnTo>
                    <a:pt x="269" y="29"/>
                  </a:lnTo>
                  <a:close/>
                </a:path>
              </a:pathLst>
            </a:custGeom>
            <a:solidFill>
              <a:srgbClr val="A0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72"/>
            <p:cNvSpPr>
              <a:spLocks/>
            </p:cNvSpPr>
            <p:nvPr/>
          </p:nvSpPr>
          <p:spPr bwMode="auto">
            <a:xfrm>
              <a:off x="3140075" y="5019676"/>
              <a:ext cx="641350" cy="722313"/>
            </a:xfrm>
            <a:custGeom>
              <a:avLst/>
              <a:gdLst>
                <a:gd name="T0" fmla="*/ 597 w 809"/>
                <a:gd name="T1" fmla="*/ 435 h 911"/>
                <a:gd name="T2" fmla="*/ 600 w 809"/>
                <a:gd name="T3" fmla="*/ 384 h 911"/>
                <a:gd name="T4" fmla="*/ 582 w 809"/>
                <a:gd name="T5" fmla="*/ 351 h 911"/>
                <a:gd name="T6" fmla="*/ 554 w 809"/>
                <a:gd name="T7" fmla="*/ 321 h 911"/>
                <a:gd name="T8" fmla="*/ 526 w 809"/>
                <a:gd name="T9" fmla="*/ 291 h 911"/>
                <a:gd name="T10" fmla="*/ 496 w 809"/>
                <a:gd name="T11" fmla="*/ 263 h 911"/>
                <a:gd name="T12" fmla="*/ 464 w 809"/>
                <a:gd name="T13" fmla="*/ 236 h 911"/>
                <a:gd name="T14" fmla="*/ 431 w 809"/>
                <a:gd name="T15" fmla="*/ 210 h 911"/>
                <a:gd name="T16" fmla="*/ 398 w 809"/>
                <a:gd name="T17" fmla="*/ 186 h 911"/>
                <a:gd name="T18" fmla="*/ 364 w 809"/>
                <a:gd name="T19" fmla="*/ 163 h 911"/>
                <a:gd name="T20" fmla="*/ 354 w 809"/>
                <a:gd name="T21" fmla="*/ 147 h 911"/>
                <a:gd name="T22" fmla="*/ 363 w 809"/>
                <a:gd name="T23" fmla="*/ 133 h 911"/>
                <a:gd name="T24" fmla="*/ 370 w 809"/>
                <a:gd name="T25" fmla="*/ 115 h 911"/>
                <a:gd name="T26" fmla="*/ 380 w 809"/>
                <a:gd name="T27" fmla="*/ 100 h 911"/>
                <a:gd name="T28" fmla="*/ 380 w 809"/>
                <a:gd name="T29" fmla="*/ 92 h 911"/>
                <a:gd name="T30" fmla="*/ 372 w 809"/>
                <a:gd name="T31" fmla="*/ 81 h 911"/>
                <a:gd name="T32" fmla="*/ 367 w 809"/>
                <a:gd name="T33" fmla="*/ 70 h 911"/>
                <a:gd name="T34" fmla="*/ 357 w 809"/>
                <a:gd name="T35" fmla="*/ 50 h 911"/>
                <a:gd name="T36" fmla="*/ 348 w 809"/>
                <a:gd name="T37" fmla="*/ 30 h 911"/>
                <a:gd name="T38" fmla="*/ 339 w 809"/>
                <a:gd name="T39" fmla="*/ 10 h 911"/>
                <a:gd name="T40" fmla="*/ 314 w 809"/>
                <a:gd name="T41" fmla="*/ 0 h 911"/>
                <a:gd name="T42" fmla="*/ 271 w 809"/>
                <a:gd name="T43" fmla="*/ 2 h 911"/>
                <a:gd name="T44" fmla="*/ 228 w 809"/>
                <a:gd name="T45" fmla="*/ 3 h 911"/>
                <a:gd name="T46" fmla="*/ 186 w 809"/>
                <a:gd name="T47" fmla="*/ 4 h 911"/>
                <a:gd name="T48" fmla="*/ 145 w 809"/>
                <a:gd name="T49" fmla="*/ 5 h 911"/>
                <a:gd name="T50" fmla="*/ 107 w 809"/>
                <a:gd name="T51" fmla="*/ 6 h 911"/>
                <a:gd name="T52" fmla="*/ 74 w 809"/>
                <a:gd name="T53" fmla="*/ 7 h 911"/>
                <a:gd name="T54" fmla="*/ 45 w 809"/>
                <a:gd name="T55" fmla="*/ 7 h 911"/>
                <a:gd name="T56" fmla="*/ 0 w 809"/>
                <a:gd name="T57" fmla="*/ 45 h 911"/>
                <a:gd name="T58" fmla="*/ 55 w 809"/>
                <a:gd name="T59" fmla="*/ 133 h 911"/>
                <a:gd name="T60" fmla="*/ 214 w 809"/>
                <a:gd name="T61" fmla="*/ 215 h 911"/>
                <a:gd name="T62" fmla="*/ 227 w 809"/>
                <a:gd name="T63" fmla="*/ 229 h 911"/>
                <a:gd name="T64" fmla="*/ 254 w 809"/>
                <a:gd name="T65" fmla="*/ 263 h 911"/>
                <a:gd name="T66" fmla="*/ 282 w 809"/>
                <a:gd name="T67" fmla="*/ 305 h 911"/>
                <a:gd name="T68" fmla="*/ 297 w 809"/>
                <a:gd name="T69" fmla="*/ 342 h 911"/>
                <a:gd name="T70" fmla="*/ 299 w 809"/>
                <a:gd name="T71" fmla="*/ 365 h 911"/>
                <a:gd name="T72" fmla="*/ 299 w 809"/>
                <a:gd name="T73" fmla="*/ 383 h 911"/>
                <a:gd name="T74" fmla="*/ 305 w 809"/>
                <a:gd name="T75" fmla="*/ 403 h 911"/>
                <a:gd name="T76" fmla="*/ 327 w 809"/>
                <a:gd name="T77" fmla="*/ 429 h 911"/>
                <a:gd name="T78" fmla="*/ 362 w 809"/>
                <a:gd name="T79" fmla="*/ 458 h 911"/>
                <a:gd name="T80" fmla="*/ 396 w 809"/>
                <a:gd name="T81" fmla="*/ 479 h 911"/>
                <a:gd name="T82" fmla="*/ 422 w 809"/>
                <a:gd name="T83" fmla="*/ 490 h 911"/>
                <a:gd name="T84" fmla="*/ 432 w 809"/>
                <a:gd name="T85" fmla="*/ 495 h 911"/>
                <a:gd name="T86" fmla="*/ 517 w 809"/>
                <a:gd name="T87" fmla="*/ 624 h 911"/>
                <a:gd name="T88" fmla="*/ 649 w 809"/>
                <a:gd name="T89" fmla="*/ 816 h 911"/>
                <a:gd name="T90" fmla="*/ 809 w 809"/>
                <a:gd name="T91" fmla="*/ 911 h 911"/>
                <a:gd name="T92" fmla="*/ 806 w 809"/>
                <a:gd name="T93" fmla="*/ 485 h 911"/>
                <a:gd name="T94" fmla="*/ 794 w 809"/>
                <a:gd name="T95" fmla="*/ 452 h 911"/>
                <a:gd name="T96" fmla="*/ 773 w 809"/>
                <a:gd name="T97" fmla="*/ 436 h 911"/>
                <a:gd name="T98" fmla="*/ 748 w 809"/>
                <a:gd name="T99" fmla="*/ 430 h 911"/>
                <a:gd name="T100" fmla="*/ 718 w 809"/>
                <a:gd name="T101" fmla="*/ 433 h 911"/>
                <a:gd name="T102" fmla="*/ 685 w 809"/>
                <a:gd name="T103" fmla="*/ 440 h 911"/>
                <a:gd name="T104" fmla="*/ 651 w 809"/>
                <a:gd name="T105" fmla="*/ 445 h 911"/>
                <a:gd name="T106" fmla="*/ 619 w 809"/>
                <a:gd name="T107" fmla="*/ 449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9" h="911">
                  <a:moveTo>
                    <a:pt x="603" y="449"/>
                  </a:moveTo>
                  <a:lnTo>
                    <a:pt x="597" y="435"/>
                  </a:lnTo>
                  <a:lnTo>
                    <a:pt x="598" y="411"/>
                  </a:lnTo>
                  <a:lnTo>
                    <a:pt x="600" y="384"/>
                  </a:lnTo>
                  <a:lnTo>
                    <a:pt x="595" y="366"/>
                  </a:lnTo>
                  <a:lnTo>
                    <a:pt x="582" y="351"/>
                  </a:lnTo>
                  <a:lnTo>
                    <a:pt x="568" y="336"/>
                  </a:lnTo>
                  <a:lnTo>
                    <a:pt x="554" y="321"/>
                  </a:lnTo>
                  <a:lnTo>
                    <a:pt x="541" y="306"/>
                  </a:lnTo>
                  <a:lnTo>
                    <a:pt x="526" y="291"/>
                  </a:lnTo>
                  <a:lnTo>
                    <a:pt x="511" y="277"/>
                  </a:lnTo>
                  <a:lnTo>
                    <a:pt x="496" y="263"/>
                  </a:lnTo>
                  <a:lnTo>
                    <a:pt x="479" y="249"/>
                  </a:lnTo>
                  <a:lnTo>
                    <a:pt x="464" y="236"/>
                  </a:lnTo>
                  <a:lnTo>
                    <a:pt x="447" y="223"/>
                  </a:lnTo>
                  <a:lnTo>
                    <a:pt x="431" y="210"/>
                  </a:lnTo>
                  <a:lnTo>
                    <a:pt x="415" y="198"/>
                  </a:lnTo>
                  <a:lnTo>
                    <a:pt x="398" y="186"/>
                  </a:lnTo>
                  <a:lnTo>
                    <a:pt x="382" y="173"/>
                  </a:lnTo>
                  <a:lnTo>
                    <a:pt x="364" y="163"/>
                  </a:lnTo>
                  <a:lnTo>
                    <a:pt x="347" y="151"/>
                  </a:lnTo>
                  <a:lnTo>
                    <a:pt x="354" y="147"/>
                  </a:lnTo>
                  <a:lnTo>
                    <a:pt x="360" y="141"/>
                  </a:lnTo>
                  <a:lnTo>
                    <a:pt x="363" y="133"/>
                  </a:lnTo>
                  <a:lnTo>
                    <a:pt x="367" y="124"/>
                  </a:lnTo>
                  <a:lnTo>
                    <a:pt x="370" y="115"/>
                  </a:lnTo>
                  <a:lnTo>
                    <a:pt x="375" y="106"/>
                  </a:lnTo>
                  <a:lnTo>
                    <a:pt x="380" y="100"/>
                  </a:lnTo>
                  <a:lnTo>
                    <a:pt x="387" y="95"/>
                  </a:lnTo>
                  <a:lnTo>
                    <a:pt x="380" y="92"/>
                  </a:lnTo>
                  <a:lnTo>
                    <a:pt x="376" y="87"/>
                  </a:lnTo>
                  <a:lnTo>
                    <a:pt x="372" y="81"/>
                  </a:lnTo>
                  <a:lnTo>
                    <a:pt x="371" y="79"/>
                  </a:lnTo>
                  <a:lnTo>
                    <a:pt x="367" y="70"/>
                  </a:lnTo>
                  <a:lnTo>
                    <a:pt x="362" y="60"/>
                  </a:lnTo>
                  <a:lnTo>
                    <a:pt x="357" y="50"/>
                  </a:lnTo>
                  <a:lnTo>
                    <a:pt x="353" y="40"/>
                  </a:lnTo>
                  <a:lnTo>
                    <a:pt x="348" y="30"/>
                  </a:lnTo>
                  <a:lnTo>
                    <a:pt x="343" y="20"/>
                  </a:lnTo>
                  <a:lnTo>
                    <a:pt x="339" y="10"/>
                  </a:lnTo>
                  <a:lnTo>
                    <a:pt x="334" y="0"/>
                  </a:lnTo>
                  <a:lnTo>
                    <a:pt x="314" y="0"/>
                  </a:lnTo>
                  <a:lnTo>
                    <a:pt x="293" y="2"/>
                  </a:lnTo>
                  <a:lnTo>
                    <a:pt x="271" y="2"/>
                  </a:lnTo>
                  <a:lnTo>
                    <a:pt x="249" y="2"/>
                  </a:lnTo>
                  <a:lnTo>
                    <a:pt x="228" y="3"/>
                  </a:lnTo>
                  <a:lnTo>
                    <a:pt x="206" y="3"/>
                  </a:lnTo>
                  <a:lnTo>
                    <a:pt x="186" y="4"/>
                  </a:lnTo>
                  <a:lnTo>
                    <a:pt x="165" y="4"/>
                  </a:lnTo>
                  <a:lnTo>
                    <a:pt x="145" y="5"/>
                  </a:lnTo>
                  <a:lnTo>
                    <a:pt x="126" y="5"/>
                  </a:lnTo>
                  <a:lnTo>
                    <a:pt x="107" y="6"/>
                  </a:lnTo>
                  <a:lnTo>
                    <a:pt x="90" y="6"/>
                  </a:lnTo>
                  <a:lnTo>
                    <a:pt x="74" y="7"/>
                  </a:lnTo>
                  <a:lnTo>
                    <a:pt x="59" y="7"/>
                  </a:lnTo>
                  <a:lnTo>
                    <a:pt x="45" y="7"/>
                  </a:lnTo>
                  <a:lnTo>
                    <a:pt x="34" y="7"/>
                  </a:lnTo>
                  <a:lnTo>
                    <a:pt x="0" y="45"/>
                  </a:lnTo>
                  <a:lnTo>
                    <a:pt x="55" y="67"/>
                  </a:lnTo>
                  <a:lnTo>
                    <a:pt x="55" y="133"/>
                  </a:lnTo>
                  <a:lnTo>
                    <a:pt x="105" y="165"/>
                  </a:lnTo>
                  <a:lnTo>
                    <a:pt x="214" y="215"/>
                  </a:lnTo>
                  <a:lnTo>
                    <a:pt x="218" y="218"/>
                  </a:lnTo>
                  <a:lnTo>
                    <a:pt x="227" y="229"/>
                  </a:lnTo>
                  <a:lnTo>
                    <a:pt x="239" y="245"/>
                  </a:lnTo>
                  <a:lnTo>
                    <a:pt x="254" y="263"/>
                  </a:lnTo>
                  <a:lnTo>
                    <a:pt x="269" y="284"/>
                  </a:lnTo>
                  <a:lnTo>
                    <a:pt x="282" y="305"/>
                  </a:lnTo>
                  <a:lnTo>
                    <a:pt x="292" y="325"/>
                  </a:lnTo>
                  <a:lnTo>
                    <a:pt x="297" y="342"/>
                  </a:lnTo>
                  <a:lnTo>
                    <a:pt x="299" y="354"/>
                  </a:lnTo>
                  <a:lnTo>
                    <a:pt x="299" y="365"/>
                  </a:lnTo>
                  <a:lnTo>
                    <a:pt x="297" y="375"/>
                  </a:lnTo>
                  <a:lnTo>
                    <a:pt x="299" y="383"/>
                  </a:lnTo>
                  <a:lnTo>
                    <a:pt x="300" y="392"/>
                  </a:lnTo>
                  <a:lnTo>
                    <a:pt x="305" y="403"/>
                  </a:lnTo>
                  <a:lnTo>
                    <a:pt x="314" y="414"/>
                  </a:lnTo>
                  <a:lnTo>
                    <a:pt x="327" y="429"/>
                  </a:lnTo>
                  <a:lnTo>
                    <a:pt x="345" y="444"/>
                  </a:lnTo>
                  <a:lnTo>
                    <a:pt x="362" y="458"/>
                  </a:lnTo>
                  <a:lnTo>
                    <a:pt x="379" y="470"/>
                  </a:lnTo>
                  <a:lnTo>
                    <a:pt x="396" y="479"/>
                  </a:lnTo>
                  <a:lnTo>
                    <a:pt x="410" y="486"/>
                  </a:lnTo>
                  <a:lnTo>
                    <a:pt x="422" y="490"/>
                  </a:lnTo>
                  <a:lnTo>
                    <a:pt x="430" y="494"/>
                  </a:lnTo>
                  <a:lnTo>
                    <a:pt x="432" y="495"/>
                  </a:lnTo>
                  <a:lnTo>
                    <a:pt x="446" y="576"/>
                  </a:lnTo>
                  <a:lnTo>
                    <a:pt x="517" y="624"/>
                  </a:lnTo>
                  <a:lnTo>
                    <a:pt x="621" y="740"/>
                  </a:lnTo>
                  <a:lnTo>
                    <a:pt x="649" y="816"/>
                  </a:lnTo>
                  <a:lnTo>
                    <a:pt x="649" y="911"/>
                  </a:lnTo>
                  <a:lnTo>
                    <a:pt x="809" y="911"/>
                  </a:lnTo>
                  <a:lnTo>
                    <a:pt x="809" y="506"/>
                  </a:lnTo>
                  <a:lnTo>
                    <a:pt x="806" y="485"/>
                  </a:lnTo>
                  <a:lnTo>
                    <a:pt x="801" y="466"/>
                  </a:lnTo>
                  <a:lnTo>
                    <a:pt x="794" y="452"/>
                  </a:lnTo>
                  <a:lnTo>
                    <a:pt x="785" y="443"/>
                  </a:lnTo>
                  <a:lnTo>
                    <a:pt x="773" y="436"/>
                  </a:lnTo>
                  <a:lnTo>
                    <a:pt x="762" y="432"/>
                  </a:lnTo>
                  <a:lnTo>
                    <a:pt x="748" y="430"/>
                  </a:lnTo>
                  <a:lnTo>
                    <a:pt x="733" y="430"/>
                  </a:lnTo>
                  <a:lnTo>
                    <a:pt x="718" y="433"/>
                  </a:lnTo>
                  <a:lnTo>
                    <a:pt x="702" y="436"/>
                  </a:lnTo>
                  <a:lnTo>
                    <a:pt x="685" y="440"/>
                  </a:lnTo>
                  <a:lnTo>
                    <a:pt x="668" y="443"/>
                  </a:lnTo>
                  <a:lnTo>
                    <a:pt x="651" y="445"/>
                  </a:lnTo>
                  <a:lnTo>
                    <a:pt x="635" y="448"/>
                  </a:lnTo>
                  <a:lnTo>
                    <a:pt x="619" y="449"/>
                  </a:lnTo>
                  <a:lnTo>
                    <a:pt x="603" y="449"/>
                  </a:lnTo>
                  <a:close/>
                </a:path>
              </a:pathLst>
            </a:custGeom>
            <a:solidFill>
              <a:srgbClr val="8756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73"/>
            <p:cNvSpPr>
              <a:spLocks/>
            </p:cNvSpPr>
            <p:nvPr/>
          </p:nvSpPr>
          <p:spPr bwMode="auto">
            <a:xfrm>
              <a:off x="1979613" y="5053013"/>
              <a:ext cx="441325" cy="514350"/>
            </a:xfrm>
            <a:custGeom>
              <a:avLst/>
              <a:gdLst>
                <a:gd name="T0" fmla="*/ 107 w 555"/>
                <a:gd name="T1" fmla="*/ 512 h 648"/>
                <a:gd name="T2" fmla="*/ 151 w 555"/>
                <a:gd name="T3" fmla="*/ 498 h 648"/>
                <a:gd name="T4" fmla="*/ 206 w 555"/>
                <a:gd name="T5" fmla="*/ 495 h 648"/>
                <a:gd name="T6" fmla="*/ 257 w 555"/>
                <a:gd name="T7" fmla="*/ 481 h 648"/>
                <a:gd name="T8" fmla="*/ 293 w 555"/>
                <a:gd name="T9" fmla="*/ 425 h 648"/>
                <a:gd name="T10" fmla="*/ 297 w 555"/>
                <a:gd name="T11" fmla="*/ 329 h 648"/>
                <a:gd name="T12" fmla="*/ 304 w 555"/>
                <a:gd name="T13" fmla="*/ 270 h 648"/>
                <a:gd name="T14" fmla="*/ 330 w 555"/>
                <a:gd name="T15" fmla="*/ 249 h 648"/>
                <a:gd name="T16" fmla="*/ 371 w 555"/>
                <a:gd name="T17" fmla="*/ 232 h 648"/>
                <a:gd name="T18" fmla="*/ 417 w 555"/>
                <a:gd name="T19" fmla="*/ 219 h 648"/>
                <a:gd name="T20" fmla="*/ 432 w 555"/>
                <a:gd name="T21" fmla="*/ 206 h 648"/>
                <a:gd name="T22" fmla="*/ 422 w 555"/>
                <a:gd name="T23" fmla="*/ 183 h 648"/>
                <a:gd name="T24" fmla="*/ 413 w 555"/>
                <a:gd name="T25" fmla="*/ 163 h 648"/>
                <a:gd name="T26" fmla="*/ 396 w 555"/>
                <a:gd name="T27" fmla="*/ 146 h 648"/>
                <a:gd name="T28" fmla="*/ 402 w 555"/>
                <a:gd name="T29" fmla="*/ 130 h 648"/>
                <a:gd name="T30" fmla="*/ 447 w 555"/>
                <a:gd name="T31" fmla="*/ 121 h 648"/>
                <a:gd name="T32" fmla="*/ 492 w 555"/>
                <a:gd name="T33" fmla="*/ 121 h 648"/>
                <a:gd name="T34" fmla="*/ 528 w 555"/>
                <a:gd name="T35" fmla="*/ 112 h 648"/>
                <a:gd name="T36" fmla="*/ 548 w 555"/>
                <a:gd name="T37" fmla="*/ 80 h 648"/>
                <a:gd name="T38" fmla="*/ 555 w 555"/>
                <a:gd name="T39" fmla="*/ 29 h 648"/>
                <a:gd name="T40" fmla="*/ 543 w 555"/>
                <a:gd name="T41" fmla="*/ 1 h 648"/>
                <a:gd name="T42" fmla="*/ 522 w 555"/>
                <a:gd name="T43" fmla="*/ 4 h 648"/>
                <a:gd name="T44" fmla="*/ 501 w 555"/>
                <a:gd name="T45" fmla="*/ 5 h 648"/>
                <a:gd name="T46" fmla="*/ 481 w 555"/>
                <a:gd name="T47" fmla="*/ 7 h 648"/>
                <a:gd name="T48" fmla="*/ 457 w 555"/>
                <a:gd name="T49" fmla="*/ 9 h 648"/>
                <a:gd name="T50" fmla="*/ 434 w 555"/>
                <a:gd name="T51" fmla="*/ 12 h 648"/>
                <a:gd name="T52" fmla="*/ 409 w 555"/>
                <a:gd name="T53" fmla="*/ 14 h 648"/>
                <a:gd name="T54" fmla="*/ 383 w 555"/>
                <a:gd name="T55" fmla="*/ 15 h 648"/>
                <a:gd name="T56" fmla="*/ 331 w 555"/>
                <a:gd name="T57" fmla="*/ 19 h 648"/>
                <a:gd name="T58" fmla="*/ 277 w 555"/>
                <a:gd name="T59" fmla="*/ 25 h 648"/>
                <a:gd name="T60" fmla="*/ 245 w 555"/>
                <a:gd name="T61" fmla="*/ 31 h 648"/>
                <a:gd name="T62" fmla="*/ 232 w 555"/>
                <a:gd name="T63" fmla="*/ 35 h 648"/>
                <a:gd name="T64" fmla="*/ 0 w 555"/>
                <a:gd name="T65" fmla="*/ 80 h 648"/>
                <a:gd name="T66" fmla="*/ 17 w 555"/>
                <a:gd name="T67" fmla="*/ 639 h 648"/>
                <a:gd name="T68" fmla="*/ 45 w 555"/>
                <a:gd name="T69" fmla="*/ 613 h 648"/>
                <a:gd name="T70" fmla="*/ 67 w 555"/>
                <a:gd name="T71" fmla="*/ 581 h 648"/>
                <a:gd name="T72" fmla="*/ 85 w 555"/>
                <a:gd name="T73" fmla="*/ 546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5" h="648">
                  <a:moveTo>
                    <a:pt x="94" y="529"/>
                  </a:moveTo>
                  <a:lnTo>
                    <a:pt x="107" y="512"/>
                  </a:lnTo>
                  <a:lnTo>
                    <a:pt x="127" y="503"/>
                  </a:lnTo>
                  <a:lnTo>
                    <a:pt x="151" y="498"/>
                  </a:lnTo>
                  <a:lnTo>
                    <a:pt x="179" y="496"/>
                  </a:lnTo>
                  <a:lnTo>
                    <a:pt x="206" y="495"/>
                  </a:lnTo>
                  <a:lnTo>
                    <a:pt x="233" y="490"/>
                  </a:lnTo>
                  <a:lnTo>
                    <a:pt x="257" y="481"/>
                  </a:lnTo>
                  <a:lnTo>
                    <a:pt x="275" y="463"/>
                  </a:lnTo>
                  <a:lnTo>
                    <a:pt x="293" y="425"/>
                  </a:lnTo>
                  <a:lnTo>
                    <a:pt x="297" y="378"/>
                  </a:lnTo>
                  <a:lnTo>
                    <a:pt x="297" y="329"/>
                  </a:lnTo>
                  <a:lnTo>
                    <a:pt x="301" y="282"/>
                  </a:lnTo>
                  <a:lnTo>
                    <a:pt x="304" y="270"/>
                  </a:lnTo>
                  <a:lnTo>
                    <a:pt x="315" y="259"/>
                  </a:lnTo>
                  <a:lnTo>
                    <a:pt x="330" y="249"/>
                  </a:lnTo>
                  <a:lnTo>
                    <a:pt x="349" y="240"/>
                  </a:lnTo>
                  <a:lnTo>
                    <a:pt x="371" y="232"/>
                  </a:lnTo>
                  <a:lnTo>
                    <a:pt x="394" y="225"/>
                  </a:lnTo>
                  <a:lnTo>
                    <a:pt x="417" y="219"/>
                  </a:lnTo>
                  <a:lnTo>
                    <a:pt x="440" y="216"/>
                  </a:lnTo>
                  <a:lnTo>
                    <a:pt x="432" y="206"/>
                  </a:lnTo>
                  <a:lnTo>
                    <a:pt x="426" y="195"/>
                  </a:lnTo>
                  <a:lnTo>
                    <a:pt x="422" y="183"/>
                  </a:lnTo>
                  <a:lnTo>
                    <a:pt x="418" y="173"/>
                  </a:lnTo>
                  <a:lnTo>
                    <a:pt x="413" y="163"/>
                  </a:lnTo>
                  <a:lnTo>
                    <a:pt x="406" y="153"/>
                  </a:lnTo>
                  <a:lnTo>
                    <a:pt x="396" y="146"/>
                  </a:lnTo>
                  <a:lnTo>
                    <a:pt x="383" y="142"/>
                  </a:lnTo>
                  <a:lnTo>
                    <a:pt x="402" y="130"/>
                  </a:lnTo>
                  <a:lnTo>
                    <a:pt x="424" y="123"/>
                  </a:lnTo>
                  <a:lnTo>
                    <a:pt x="447" y="121"/>
                  </a:lnTo>
                  <a:lnTo>
                    <a:pt x="470" y="121"/>
                  </a:lnTo>
                  <a:lnTo>
                    <a:pt x="492" y="121"/>
                  </a:lnTo>
                  <a:lnTo>
                    <a:pt x="512" y="119"/>
                  </a:lnTo>
                  <a:lnTo>
                    <a:pt x="528" y="112"/>
                  </a:lnTo>
                  <a:lnTo>
                    <a:pt x="539" y="100"/>
                  </a:lnTo>
                  <a:lnTo>
                    <a:pt x="548" y="80"/>
                  </a:lnTo>
                  <a:lnTo>
                    <a:pt x="553" y="55"/>
                  </a:lnTo>
                  <a:lnTo>
                    <a:pt x="555" y="29"/>
                  </a:lnTo>
                  <a:lnTo>
                    <a:pt x="553" y="0"/>
                  </a:lnTo>
                  <a:lnTo>
                    <a:pt x="543" y="1"/>
                  </a:lnTo>
                  <a:lnTo>
                    <a:pt x="532" y="2"/>
                  </a:lnTo>
                  <a:lnTo>
                    <a:pt x="522" y="4"/>
                  </a:lnTo>
                  <a:lnTo>
                    <a:pt x="512" y="4"/>
                  </a:lnTo>
                  <a:lnTo>
                    <a:pt x="501" y="5"/>
                  </a:lnTo>
                  <a:lnTo>
                    <a:pt x="491" y="6"/>
                  </a:lnTo>
                  <a:lnTo>
                    <a:pt x="481" y="7"/>
                  </a:lnTo>
                  <a:lnTo>
                    <a:pt x="469" y="8"/>
                  </a:lnTo>
                  <a:lnTo>
                    <a:pt x="457" y="9"/>
                  </a:lnTo>
                  <a:lnTo>
                    <a:pt x="446" y="10"/>
                  </a:lnTo>
                  <a:lnTo>
                    <a:pt x="434" y="12"/>
                  </a:lnTo>
                  <a:lnTo>
                    <a:pt x="422" y="13"/>
                  </a:lnTo>
                  <a:lnTo>
                    <a:pt x="409" y="14"/>
                  </a:lnTo>
                  <a:lnTo>
                    <a:pt x="396" y="15"/>
                  </a:lnTo>
                  <a:lnTo>
                    <a:pt x="383" y="15"/>
                  </a:lnTo>
                  <a:lnTo>
                    <a:pt x="369" y="16"/>
                  </a:lnTo>
                  <a:lnTo>
                    <a:pt x="331" y="19"/>
                  </a:lnTo>
                  <a:lnTo>
                    <a:pt x="301" y="22"/>
                  </a:lnTo>
                  <a:lnTo>
                    <a:pt x="277" y="25"/>
                  </a:lnTo>
                  <a:lnTo>
                    <a:pt x="258" y="28"/>
                  </a:lnTo>
                  <a:lnTo>
                    <a:pt x="245" y="31"/>
                  </a:lnTo>
                  <a:lnTo>
                    <a:pt x="236" y="34"/>
                  </a:lnTo>
                  <a:lnTo>
                    <a:pt x="232" y="35"/>
                  </a:lnTo>
                  <a:lnTo>
                    <a:pt x="230" y="36"/>
                  </a:lnTo>
                  <a:lnTo>
                    <a:pt x="0" y="80"/>
                  </a:lnTo>
                  <a:lnTo>
                    <a:pt x="0" y="648"/>
                  </a:lnTo>
                  <a:lnTo>
                    <a:pt x="17" y="639"/>
                  </a:lnTo>
                  <a:lnTo>
                    <a:pt x="32" y="627"/>
                  </a:lnTo>
                  <a:lnTo>
                    <a:pt x="45" y="613"/>
                  </a:lnTo>
                  <a:lnTo>
                    <a:pt x="56" y="598"/>
                  </a:lnTo>
                  <a:lnTo>
                    <a:pt x="67" y="581"/>
                  </a:lnTo>
                  <a:lnTo>
                    <a:pt x="77" y="564"/>
                  </a:lnTo>
                  <a:lnTo>
                    <a:pt x="85" y="546"/>
                  </a:lnTo>
                  <a:lnTo>
                    <a:pt x="94" y="529"/>
                  </a:lnTo>
                  <a:close/>
                </a:path>
              </a:pathLst>
            </a:custGeom>
            <a:solidFill>
              <a:srgbClr val="A0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74"/>
            <p:cNvSpPr>
              <a:spLocks/>
            </p:cNvSpPr>
            <p:nvPr/>
          </p:nvSpPr>
          <p:spPr bwMode="auto">
            <a:xfrm>
              <a:off x="1979613" y="5049838"/>
              <a:ext cx="547687" cy="692150"/>
            </a:xfrm>
            <a:custGeom>
              <a:avLst/>
              <a:gdLst>
                <a:gd name="T0" fmla="*/ 627 w 690"/>
                <a:gd name="T1" fmla="*/ 0 h 871"/>
                <a:gd name="T2" fmla="*/ 608 w 690"/>
                <a:gd name="T3" fmla="*/ 0 h 871"/>
                <a:gd name="T4" fmla="*/ 590 w 690"/>
                <a:gd name="T5" fmla="*/ 1 h 871"/>
                <a:gd name="T6" fmla="*/ 572 w 690"/>
                <a:gd name="T7" fmla="*/ 2 h 871"/>
                <a:gd name="T8" fmla="*/ 553 w 690"/>
                <a:gd name="T9" fmla="*/ 3 h 871"/>
                <a:gd name="T10" fmla="*/ 553 w 690"/>
                <a:gd name="T11" fmla="*/ 58 h 871"/>
                <a:gd name="T12" fmla="*/ 539 w 690"/>
                <a:gd name="T13" fmla="*/ 103 h 871"/>
                <a:gd name="T14" fmla="*/ 512 w 690"/>
                <a:gd name="T15" fmla="*/ 122 h 871"/>
                <a:gd name="T16" fmla="*/ 470 w 690"/>
                <a:gd name="T17" fmla="*/ 124 h 871"/>
                <a:gd name="T18" fmla="*/ 424 w 690"/>
                <a:gd name="T19" fmla="*/ 126 h 871"/>
                <a:gd name="T20" fmla="*/ 383 w 690"/>
                <a:gd name="T21" fmla="*/ 145 h 871"/>
                <a:gd name="T22" fmla="*/ 406 w 690"/>
                <a:gd name="T23" fmla="*/ 156 h 871"/>
                <a:gd name="T24" fmla="*/ 418 w 690"/>
                <a:gd name="T25" fmla="*/ 176 h 871"/>
                <a:gd name="T26" fmla="*/ 426 w 690"/>
                <a:gd name="T27" fmla="*/ 198 h 871"/>
                <a:gd name="T28" fmla="*/ 440 w 690"/>
                <a:gd name="T29" fmla="*/ 219 h 871"/>
                <a:gd name="T30" fmla="*/ 394 w 690"/>
                <a:gd name="T31" fmla="*/ 228 h 871"/>
                <a:gd name="T32" fmla="*/ 349 w 690"/>
                <a:gd name="T33" fmla="*/ 243 h 871"/>
                <a:gd name="T34" fmla="*/ 315 w 690"/>
                <a:gd name="T35" fmla="*/ 262 h 871"/>
                <a:gd name="T36" fmla="*/ 301 w 690"/>
                <a:gd name="T37" fmla="*/ 285 h 871"/>
                <a:gd name="T38" fmla="*/ 297 w 690"/>
                <a:gd name="T39" fmla="*/ 381 h 871"/>
                <a:gd name="T40" fmla="*/ 275 w 690"/>
                <a:gd name="T41" fmla="*/ 466 h 871"/>
                <a:gd name="T42" fmla="*/ 233 w 690"/>
                <a:gd name="T43" fmla="*/ 493 h 871"/>
                <a:gd name="T44" fmla="*/ 179 w 690"/>
                <a:gd name="T45" fmla="*/ 499 h 871"/>
                <a:gd name="T46" fmla="*/ 127 w 690"/>
                <a:gd name="T47" fmla="*/ 506 h 871"/>
                <a:gd name="T48" fmla="*/ 94 w 690"/>
                <a:gd name="T49" fmla="*/ 532 h 871"/>
                <a:gd name="T50" fmla="*/ 77 w 690"/>
                <a:gd name="T51" fmla="*/ 567 h 871"/>
                <a:gd name="T52" fmla="*/ 56 w 690"/>
                <a:gd name="T53" fmla="*/ 601 h 871"/>
                <a:gd name="T54" fmla="*/ 32 w 690"/>
                <a:gd name="T55" fmla="*/ 630 h 871"/>
                <a:gd name="T56" fmla="*/ 0 w 690"/>
                <a:gd name="T57" fmla="*/ 651 h 871"/>
                <a:gd name="T58" fmla="*/ 159 w 690"/>
                <a:gd name="T59" fmla="*/ 871 h 871"/>
                <a:gd name="T60" fmla="*/ 187 w 690"/>
                <a:gd name="T61" fmla="*/ 700 h 871"/>
                <a:gd name="T62" fmla="*/ 297 w 690"/>
                <a:gd name="T63" fmla="*/ 518 h 871"/>
                <a:gd name="T64" fmla="*/ 432 w 690"/>
                <a:gd name="T65" fmla="*/ 433 h 871"/>
                <a:gd name="T66" fmla="*/ 437 w 690"/>
                <a:gd name="T67" fmla="*/ 362 h 871"/>
                <a:gd name="T68" fmla="*/ 444 w 690"/>
                <a:gd name="T69" fmla="*/ 326 h 871"/>
                <a:gd name="T70" fmla="*/ 462 w 690"/>
                <a:gd name="T71" fmla="*/ 330 h 871"/>
                <a:gd name="T72" fmla="*/ 487 w 690"/>
                <a:gd name="T73" fmla="*/ 343 h 871"/>
                <a:gd name="T74" fmla="*/ 507 w 690"/>
                <a:gd name="T75" fmla="*/ 344 h 871"/>
                <a:gd name="T76" fmla="*/ 516 w 690"/>
                <a:gd name="T77" fmla="*/ 319 h 871"/>
                <a:gd name="T78" fmla="*/ 539 w 690"/>
                <a:gd name="T79" fmla="*/ 285 h 871"/>
                <a:gd name="T80" fmla="*/ 569 w 690"/>
                <a:gd name="T81" fmla="*/ 254 h 871"/>
                <a:gd name="T82" fmla="*/ 590 w 690"/>
                <a:gd name="T83" fmla="*/ 235 h 871"/>
                <a:gd name="T84" fmla="*/ 613 w 690"/>
                <a:gd name="T85" fmla="*/ 159 h 871"/>
                <a:gd name="T86" fmla="*/ 690 w 690"/>
                <a:gd name="T87" fmla="*/ 8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0" h="871">
                  <a:moveTo>
                    <a:pt x="680" y="28"/>
                  </a:moveTo>
                  <a:lnTo>
                    <a:pt x="627" y="0"/>
                  </a:lnTo>
                  <a:lnTo>
                    <a:pt x="618" y="0"/>
                  </a:lnTo>
                  <a:lnTo>
                    <a:pt x="608" y="0"/>
                  </a:lnTo>
                  <a:lnTo>
                    <a:pt x="599" y="1"/>
                  </a:lnTo>
                  <a:lnTo>
                    <a:pt x="590" y="1"/>
                  </a:lnTo>
                  <a:lnTo>
                    <a:pt x="581" y="2"/>
                  </a:lnTo>
                  <a:lnTo>
                    <a:pt x="572" y="2"/>
                  </a:lnTo>
                  <a:lnTo>
                    <a:pt x="562" y="3"/>
                  </a:lnTo>
                  <a:lnTo>
                    <a:pt x="553" y="3"/>
                  </a:lnTo>
                  <a:lnTo>
                    <a:pt x="555" y="32"/>
                  </a:lnTo>
                  <a:lnTo>
                    <a:pt x="553" y="58"/>
                  </a:lnTo>
                  <a:lnTo>
                    <a:pt x="548" y="83"/>
                  </a:lnTo>
                  <a:lnTo>
                    <a:pt x="539" y="103"/>
                  </a:lnTo>
                  <a:lnTo>
                    <a:pt x="528" y="115"/>
                  </a:lnTo>
                  <a:lnTo>
                    <a:pt x="512" y="122"/>
                  </a:lnTo>
                  <a:lnTo>
                    <a:pt x="492" y="124"/>
                  </a:lnTo>
                  <a:lnTo>
                    <a:pt x="470" y="124"/>
                  </a:lnTo>
                  <a:lnTo>
                    <a:pt x="447" y="124"/>
                  </a:lnTo>
                  <a:lnTo>
                    <a:pt x="424" y="126"/>
                  </a:lnTo>
                  <a:lnTo>
                    <a:pt x="402" y="133"/>
                  </a:lnTo>
                  <a:lnTo>
                    <a:pt x="383" y="145"/>
                  </a:lnTo>
                  <a:lnTo>
                    <a:pt x="396" y="149"/>
                  </a:lnTo>
                  <a:lnTo>
                    <a:pt x="406" y="156"/>
                  </a:lnTo>
                  <a:lnTo>
                    <a:pt x="413" y="166"/>
                  </a:lnTo>
                  <a:lnTo>
                    <a:pt x="418" y="176"/>
                  </a:lnTo>
                  <a:lnTo>
                    <a:pt x="422" y="186"/>
                  </a:lnTo>
                  <a:lnTo>
                    <a:pt x="426" y="198"/>
                  </a:lnTo>
                  <a:lnTo>
                    <a:pt x="432" y="209"/>
                  </a:lnTo>
                  <a:lnTo>
                    <a:pt x="440" y="219"/>
                  </a:lnTo>
                  <a:lnTo>
                    <a:pt x="417" y="222"/>
                  </a:lnTo>
                  <a:lnTo>
                    <a:pt x="394" y="228"/>
                  </a:lnTo>
                  <a:lnTo>
                    <a:pt x="371" y="235"/>
                  </a:lnTo>
                  <a:lnTo>
                    <a:pt x="349" y="243"/>
                  </a:lnTo>
                  <a:lnTo>
                    <a:pt x="330" y="252"/>
                  </a:lnTo>
                  <a:lnTo>
                    <a:pt x="315" y="262"/>
                  </a:lnTo>
                  <a:lnTo>
                    <a:pt x="304" y="273"/>
                  </a:lnTo>
                  <a:lnTo>
                    <a:pt x="301" y="285"/>
                  </a:lnTo>
                  <a:lnTo>
                    <a:pt x="297" y="332"/>
                  </a:lnTo>
                  <a:lnTo>
                    <a:pt x="297" y="381"/>
                  </a:lnTo>
                  <a:lnTo>
                    <a:pt x="293" y="428"/>
                  </a:lnTo>
                  <a:lnTo>
                    <a:pt x="275" y="466"/>
                  </a:lnTo>
                  <a:lnTo>
                    <a:pt x="257" y="484"/>
                  </a:lnTo>
                  <a:lnTo>
                    <a:pt x="233" y="493"/>
                  </a:lnTo>
                  <a:lnTo>
                    <a:pt x="206" y="498"/>
                  </a:lnTo>
                  <a:lnTo>
                    <a:pt x="179" y="499"/>
                  </a:lnTo>
                  <a:lnTo>
                    <a:pt x="151" y="501"/>
                  </a:lnTo>
                  <a:lnTo>
                    <a:pt x="127" y="506"/>
                  </a:lnTo>
                  <a:lnTo>
                    <a:pt x="107" y="515"/>
                  </a:lnTo>
                  <a:lnTo>
                    <a:pt x="94" y="532"/>
                  </a:lnTo>
                  <a:lnTo>
                    <a:pt x="85" y="549"/>
                  </a:lnTo>
                  <a:lnTo>
                    <a:pt x="77" y="567"/>
                  </a:lnTo>
                  <a:lnTo>
                    <a:pt x="67" y="584"/>
                  </a:lnTo>
                  <a:lnTo>
                    <a:pt x="56" y="601"/>
                  </a:lnTo>
                  <a:lnTo>
                    <a:pt x="45" y="616"/>
                  </a:lnTo>
                  <a:lnTo>
                    <a:pt x="32" y="630"/>
                  </a:lnTo>
                  <a:lnTo>
                    <a:pt x="17" y="642"/>
                  </a:lnTo>
                  <a:lnTo>
                    <a:pt x="0" y="651"/>
                  </a:lnTo>
                  <a:lnTo>
                    <a:pt x="0" y="871"/>
                  </a:lnTo>
                  <a:lnTo>
                    <a:pt x="159" y="871"/>
                  </a:lnTo>
                  <a:lnTo>
                    <a:pt x="159" y="776"/>
                  </a:lnTo>
                  <a:lnTo>
                    <a:pt x="187" y="700"/>
                  </a:lnTo>
                  <a:lnTo>
                    <a:pt x="292" y="584"/>
                  </a:lnTo>
                  <a:lnTo>
                    <a:pt x="297" y="518"/>
                  </a:lnTo>
                  <a:lnTo>
                    <a:pt x="431" y="447"/>
                  </a:lnTo>
                  <a:lnTo>
                    <a:pt x="432" y="433"/>
                  </a:lnTo>
                  <a:lnTo>
                    <a:pt x="434" y="400"/>
                  </a:lnTo>
                  <a:lnTo>
                    <a:pt x="437" y="362"/>
                  </a:lnTo>
                  <a:lnTo>
                    <a:pt x="440" y="332"/>
                  </a:lnTo>
                  <a:lnTo>
                    <a:pt x="444" y="326"/>
                  </a:lnTo>
                  <a:lnTo>
                    <a:pt x="452" y="326"/>
                  </a:lnTo>
                  <a:lnTo>
                    <a:pt x="462" y="330"/>
                  </a:lnTo>
                  <a:lnTo>
                    <a:pt x="475" y="337"/>
                  </a:lnTo>
                  <a:lnTo>
                    <a:pt x="487" y="343"/>
                  </a:lnTo>
                  <a:lnTo>
                    <a:pt x="498" y="347"/>
                  </a:lnTo>
                  <a:lnTo>
                    <a:pt x="507" y="344"/>
                  </a:lnTo>
                  <a:lnTo>
                    <a:pt x="512" y="334"/>
                  </a:lnTo>
                  <a:lnTo>
                    <a:pt x="516" y="319"/>
                  </a:lnTo>
                  <a:lnTo>
                    <a:pt x="527" y="302"/>
                  </a:lnTo>
                  <a:lnTo>
                    <a:pt x="539" y="285"/>
                  </a:lnTo>
                  <a:lnTo>
                    <a:pt x="554" y="269"/>
                  </a:lnTo>
                  <a:lnTo>
                    <a:pt x="569" y="254"/>
                  </a:lnTo>
                  <a:lnTo>
                    <a:pt x="581" y="243"/>
                  </a:lnTo>
                  <a:lnTo>
                    <a:pt x="590" y="235"/>
                  </a:lnTo>
                  <a:lnTo>
                    <a:pt x="593" y="232"/>
                  </a:lnTo>
                  <a:lnTo>
                    <a:pt x="613" y="159"/>
                  </a:lnTo>
                  <a:lnTo>
                    <a:pt x="663" y="125"/>
                  </a:lnTo>
                  <a:lnTo>
                    <a:pt x="690" y="86"/>
                  </a:lnTo>
                  <a:lnTo>
                    <a:pt x="680" y="28"/>
                  </a:lnTo>
                  <a:close/>
                </a:path>
              </a:pathLst>
            </a:custGeom>
            <a:solidFill>
              <a:srgbClr val="8756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81"/>
            <p:cNvSpPr>
              <a:spLocks/>
            </p:cNvSpPr>
            <p:nvPr/>
          </p:nvSpPr>
          <p:spPr bwMode="auto">
            <a:xfrm>
              <a:off x="2935288" y="4997451"/>
              <a:ext cx="422275" cy="53975"/>
            </a:xfrm>
            <a:custGeom>
              <a:avLst/>
              <a:gdLst>
                <a:gd name="T0" fmla="*/ 32 w 531"/>
                <a:gd name="T1" fmla="*/ 52 h 68"/>
                <a:gd name="T2" fmla="*/ 24 w 531"/>
                <a:gd name="T3" fmla="*/ 0 h 68"/>
                <a:gd name="T4" fmla="*/ 23 w 531"/>
                <a:gd name="T5" fmla="*/ 0 h 68"/>
                <a:gd name="T6" fmla="*/ 0 w 531"/>
                <a:gd name="T7" fmla="*/ 9 h 68"/>
                <a:gd name="T8" fmla="*/ 14 w 531"/>
                <a:gd name="T9" fmla="*/ 68 h 68"/>
                <a:gd name="T10" fmla="*/ 531 w 531"/>
                <a:gd name="T11" fmla="*/ 39 h 68"/>
                <a:gd name="T12" fmla="*/ 529 w 531"/>
                <a:gd name="T13" fmla="*/ 30 h 68"/>
                <a:gd name="T14" fmla="*/ 32 w 531"/>
                <a:gd name="T15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1" h="68">
                  <a:moveTo>
                    <a:pt x="32" y="52"/>
                  </a:moveTo>
                  <a:lnTo>
                    <a:pt x="24" y="0"/>
                  </a:lnTo>
                  <a:lnTo>
                    <a:pt x="23" y="0"/>
                  </a:lnTo>
                  <a:lnTo>
                    <a:pt x="0" y="9"/>
                  </a:lnTo>
                  <a:lnTo>
                    <a:pt x="14" y="68"/>
                  </a:lnTo>
                  <a:lnTo>
                    <a:pt x="531" y="39"/>
                  </a:lnTo>
                  <a:lnTo>
                    <a:pt x="529" y="30"/>
                  </a:lnTo>
                  <a:lnTo>
                    <a:pt x="32" y="52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82"/>
            <p:cNvSpPr>
              <a:spLocks/>
            </p:cNvSpPr>
            <p:nvPr/>
          </p:nvSpPr>
          <p:spPr bwMode="auto">
            <a:xfrm>
              <a:off x="2954338" y="4994276"/>
              <a:ext cx="401637" cy="44450"/>
            </a:xfrm>
            <a:custGeom>
              <a:avLst/>
              <a:gdLst>
                <a:gd name="T0" fmla="*/ 505 w 505"/>
                <a:gd name="T1" fmla="*/ 34 h 56"/>
                <a:gd name="T2" fmla="*/ 497 w 505"/>
                <a:gd name="T3" fmla="*/ 0 h 56"/>
                <a:gd name="T4" fmla="*/ 0 w 505"/>
                <a:gd name="T5" fmla="*/ 4 h 56"/>
                <a:gd name="T6" fmla="*/ 8 w 505"/>
                <a:gd name="T7" fmla="*/ 56 h 56"/>
                <a:gd name="T8" fmla="*/ 505 w 505"/>
                <a:gd name="T9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56">
                  <a:moveTo>
                    <a:pt x="505" y="34"/>
                  </a:moveTo>
                  <a:lnTo>
                    <a:pt x="497" y="0"/>
                  </a:lnTo>
                  <a:lnTo>
                    <a:pt x="0" y="4"/>
                  </a:lnTo>
                  <a:lnTo>
                    <a:pt x="8" y="56"/>
                  </a:lnTo>
                  <a:lnTo>
                    <a:pt x="505" y="3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83"/>
            <p:cNvSpPr>
              <a:spLocks/>
            </p:cNvSpPr>
            <p:nvPr/>
          </p:nvSpPr>
          <p:spPr bwMode="auto">
            <a:xfrm>
              <a:off x="3081338" y="5006976"/>
              <a:ext cx="257175" cy="163513"/>
            </a:xfrm>
            <a:custGeom>
              <a:avLst/>
              <a:gdLst>
                <a:gd name="T0" fmla="*/ 18 w 322"/>
                <a:gd name="T1" fmla="*/ 36 h 208"/>
                <a:gd name="T2" fmla="*/ 33 w 322"/>
                <a:gd name="T3" fmla="*/ 3 h 208"/>
                <a:gd name="T4" fmla="*/ 32 w 322"/>
                <a:gd name="T5" fmla="*/ 3 h 208"/>
                <a:gd name="T6" fmla="*/ 13 w 322"/>
                <a:gd name="T7" fmla="*/ 0 h 208"/>
                <a:gd name="T8" fmla="*/ 0 w 322"/>
                <a:gd name="T9" fmla="*/ 40 h 208"/>
                <a:gd name="T10" fmla="*/ 308 w 322"/>
                <a:gd name="T11" fmla="*/ 208 h 208"/>
                <a:gd name="T12" fmla="*/ 322 w 322"/>
                <a:gd name="T13" fmla="*/ 204 h 208"/>
                <a:gd name="T14" fmla="*/ 18 w 322"/>
                <a:gd name="T15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208">
                  <a:moveTo>
                    <a:pt x="18" y="36"/>
                  </a:moveTo>
                  <a:lnTo>
                    <a:pt x="33" y="3"/>
                  </a:lnTo>
                  <a:lnTo>
                    <a:pt x="32" y="3"/>
                  </a:lnTo>
                  <a:lnTo>
                    <a:pt x="13" y="0"/>
                  </a:lnTo>
                  <a:lnTo>
                    <a:pt x="0" y="40"/>
                  </a:lnTo>
                  <a:lnTo>
                    <a:pt x="308" y="208"/>
                  </a:lnTo>
                  <a:lnTo>
                    <a:pt x="322" y="204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84"/>
            <p:cNvSpPr>
              <a:spLocks/>
            </p:cNvSpPr>
            <p:nvPr/>
          </p:nvSpPr>
          <p:spPr bwMode="auto">
            <a:xfrm>
              <a:off x="3095625" y="5008563"/>
              <a:ext cx="252412" cy="160338"/>
            </a:xfrm>
            <a:custGeom>
              <a:avLst/>
              <a:gdLst>
                <a:gd name="T0" fmla="*/ 304 w 317"/>
                <a:gd name="T1" fmla="*/ 201 h 201"/>
                <a:gd name="T2" fmla="*/ 317 w 317"/>
                <a:gd name="T3" fmla="*/ 166 h 201"/>
                <a:gd name="T4" fmla="*/ 15 w 317"/>
                <a:gd name="T5" fmla="*/ 0 h 201"/>
                <a:gd name="T6" fmla="*/ 0 w 317"/>
                <a:gd name="T7" fmla="*/ 33 h 201"/>
                <a:gd name="T8" fmla="*/ 304 w 317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01">
                  <a:moveTo>
                    <a:pt x="304" y="201"/>
                  </a:moveTo>
                  <a:lnTo>
                    <a:pt x="317" y="166"/>
                  </a:lnTo>
                  <a:lnTo>
                    <a:pt x="15" y="0"/>
                  </a:lnTo>
                  <a:lnTo>
                    <a:pt x="0" y="33"/>
                  </a:lnTo>
                  <a:lnTo>
                    <a:pt x="304" y="201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85"/>
            <p:cNvSpPr>
              <a:spLocks/>
            </p:cNvSpPr>
            <p:nvPr/>
          </p:nvSpPr>
          <p:spPr bwMode="auto">
            <a:xfrm>
              <a:off x="2411413" y="5024438"/>
              <a:ext cx="239712" cy="192088"/>
            </a:xfrm>
            <a:custGeom>
              <a:avLst/>
              <a:gdLst>
                <a:gd name="T0" fmla="*/ 36 w 302"/>
                <a:gd name="T1" fmla="*/ 224 h 241"/>
                <a:gd name="T2" fmla="*/ 9 w 302"/>
                <a:gd name="T3" fmla="*/ 197 h 241"/>
                <a:gd name="T4" fmla="*/ 9 w 302"/>
                <a:gd name="T5" fmla="*/ 199 h 241"/>
                <a:gd name="T6" fmla="*/ 0 w 302"/>
                <a:gd name="T7" fmla="*/ 215 h 241"/>
                <a:gd name="T8" fmla="*/ 31 w 302"/>
                <a:gd name="T9" fmla="*/ 241 h 241"/>
                <a:gd name="T10" fmla="*/ 301 w 302"/>
                <a:gd name="T11" fmla="*/ 15 h 241"/>
                <a:gd name="T12" fmla="*/ 302 w 302"/>
                <a:gd name="T13" fmla="*/ 0 h 241"/>
                <a:gd name="T14" fmla="*/ 36 w 302"/>
                <a:gd name="T15" fmla="*/ 22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241">
                  <a:moveTo>
                    <a:pt x="36" y="224"/>
                  </a:moveTo>
                  <a:lnTo>
                    <a:pt x="9" y="197"/>
                  </a:lnTo>
                  <a:lnTo>
                    <a:pt x="9" y="199"/>
                  </a:lnTo>
                  <a:lnTo>
                    <a:pt x="0" y="215"/>
                  </a:lnTo>
                  <a:lnTo>
                    <a:pt x="31" y="241"/>
                  </a:lnTo>
                  <a:lnTo>
                    <a:pt x="301" y="15"/>
                  </a:lnTo>
                  <a:lnTo>
                    <a:pt x="302" y="0"/>
                  </a:lnTo>
                  <a:lnTo>
                    <a:pt x="36" y="224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6"/>
            <p:cNvSpPr>
              <a:spLocks/>
            </p:cNvSpPr>
            <p:nvPr/>
          </p:nvSpPr>
          <p:spPr bwMode="auto">
            <a:xfrm>
              <a:off x="2419350" y="5005388"/>
              <a:ext cx="231775" cy="196850"/>
            </a:xfrm>
            <a:custGeom>
              <a:avLst/>
              <a:gdLst>
                <a:gd name="T0" fmla="*/ 293 w 293"/>
                <a:gd name="T1" fmla="*/ 24 h 248"/>
                <a:gd name="T2" fmla="*/ 264 w 293"/>
                <a:gd name="T3" fmla="*/ 0 h 248"/>
                <a:gd name="T4" fmla="*/ 0 w 293"/>
                <a:gd name="T5" fmla="*/ 221 h 248"/>
                <a:gd name="T6" fmla="*/ 27 w 293"/>
                <a:gd name="T7" fmla="*/ 248 h 248"/>
                <a:gd name="T8" fmla="*/ 293 w 293"/>
                <a:gd name="T9" fmla="*/ 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48">
                  <a:moveTo>
                    <a:pt x="293" y="24"/>
                  </a:moveTo>
                  <a:lnTo>
                    <a:pt x="264" y="0"/>
                  </a:lnTo>
                  <a:lnTo>
                    <a:pt x="0" y="221"/>
                  </a:lnTo>
                  <a:lnTo>
                    <a:pt x="27" y="248"/>
                  </a:lnTo>
                  <a:lnTo>
                    <a:pt x="293" y="2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7"/>
            <p:cNvSpPr>
              <a:spLocks/>
            </p:cNvSpPr>
            <p:nvPr/>
          </p:nvSpPr>
          <p:spPr bwMode="auto">
            <a:xfrm>
              <a:off x="2335213" y="4976813"/>
              <a:ext cx="414337" cy="90488"/>
            </a:xfrm>
            <a:custGeom>
              <a:avLst/>
              <a:gdLst>
                <a:gd name="T0" fmla="*/ 496 w 521"/>
                <a:gd name="T1" fmla="*/ 53 h 113"/>
                <a:gd name="T2" fmla="*/ 496 w 521"/>
                <a:gd name="T3" fmla="*/ 0 h 113"/>
                <a:gd name="T4" fmla="*/ 497 w 521"/>
                <a:gd name="T5" fmla="*/ 0 h 113"/>
                <a:gd name="T6" fmla="*/ 521 w 521"/>
                <a:gd name="T7" fmla="*/ 6 h 113"/>
                <a:gd name="T8" fmla="*/ 516 w 521"/>
                <a:gd name="T9" fmla="*/ 66 h 113"/>
                <a:gd name="T10" fmla="*/ 0 w 521"/>
                <a:gd name="T11" fmla="*/ 113 h 113"/>
                <a:gd name="T12" fmla="*/ 1 w 521"/>
                <a:gd name="T13" fmla="*/ 104 h 113"/>
                <a:gd name="T14" fmla="*/ 496 w 521"/>
                <a:gd name="T15" fmla="*/ 5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" h="113">
                  <a:moveTo>
                    <a:pt x="496" y="53"/>
                  </a:moveTo>
                  <a:lnTo>
                    <a:pt x="496" y="0"/>
                  </a:lnTo>
                  <a:lnTo>
                    <a:pt x="497" y="0"/>
                  </a:lnTo>
                  <a:lnTo>
                    <a:pt x="521" y="6"/>
                  </a:lnTo>
                  <a:lnTo>
                    <a:pt x="516" y="66"/>
                  </a:lnTo>
                  <a:lnTo>
                    <a:pt x="0" y="113"/>
                  </a:lnTo>
                  <a:lnTo>
                    <a:pt x="1" y="104"/>
                  </a:lnTo>
                  <a:lnTo>
                    <a:pt x="496" y="53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8"/>
            <p:cNvSpPr>
              <a:spLocks/>
            </p:cNvSpPr>
            <p:nvPr/>
          </p:nvSpPr>
          <p:spPr bwMode="auto">
            <a:xfrm>
              <a:off x="2336800" y="4976813"/>
              <a:ext cx="392112" cy="82550"/>
            </a:xfrm>
            <a:custGeom>
              <a:avLst/>
              <a:gdLst>
                <a:gd name="T0" fmla="*/ 0 w 495"/>
                <a:gd name="T1" fmla="*/ 104 h 104"/>
                <a:gd name="T2" fmla="*/ 3 w 495"/>
                <a:gd name="T3" fmla="*/ 70 h 104"/>
                <a:gd name="T4" fmla="*/ 495 w 495"/>
                <a:gd name="T5" fmla="*/ 0 h 104"/>
                <a:gd name="T6" fmla="*/ 495 w 495"/>
                <a:gd name="T7" fmla="*/ 53 h 104"/>
                <a:gd name="T8" fmla="*/ 0 w 495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104">
                  <a:moveTo>
                    <a:pt x="0" y="104"/>
                  </a:moveTo>
                  <a:lnTo>
                    <a:pt x="3" y="70"/>
                  </a:lnTo>
                  <a:lnTo>
                    <a:pt x="495" y="0"/>
                  </a:lnTo>
                  <a:lnTo>
                    <a:pt x="495" y="53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9"/>
            <p:cNvSpPr>
              <a:spLocks/>
            </p:cNvSpPr>
            <p:nvPr/>
          </p:nvSpPr>
          <p:spPr bwMode="auto">
            <a:xfrm>
              <a:off x="2574925" y="4935538"/>
              <a:ext cx="57150" cy="30163"/>
            </a:xfrm>
            <a:custGeom>
              <a:avLst/>
              <a:gdLst>
                <a:gd name="T0" fmla="*/ 0 w 72"/>
                <a:gd name="T1" fmla="*/ 25 h 36"/>
                <a:gd name="T2" fmla="*/ 1 w 72"/>
                <a:gd name="T3" fmla="*/ 24 h 36"/>
                <a:gd name="T4" fmla="*/ 5 w 72"/>
                <a:gd name="T5" fmla="*/ 23 h 36"/>
                <a:gd name="T6" fmla="*/ 9 w 72"/>
                <a:gd name="T7" fmla="*/ 21 h 36"/>
                <a:gd name="T8" fmla="*/ 15 w 72"/>
                <a:gd name="T9" fmla="*/ 19 h 36"/>
                <a:gd name="T10" fmla="*/ 19 w 72"/>
                <a:gd name="T11" fmla="*/ 18 h 36"/>
                <a:gd name="T12" fmla="*/ 24 w 72"/>
                <a:gd name="T13" fmla="*/ 16 h 36"/>
                <a:gd name="T14" fmla="*/ 30 w 72"/>
                <a:gd name="T15" fmla="*/ 13 h 36"/>
                <a:gd name="T16" fmla="*/ 36 w 72"/>
                <a:gd name="T17" fmla="*/ 11 h 36"/>
                <a:gd name="T18" fmla="*/ 42 w 72"/>
                <a:gd name="T19" fmla="*/ 9 h 36"/>
                <a:gd name="T20" fmla="*/ 46 w 72"/>
                <a:gd name="T21" fmla="*/ 8 h 36"/>
                <a:gd name="T22" fmla="*/ 50 w 72"/>
                <a:gd name="T23" fmla="*/ 5 h 36"/>
                <a:gd name="T24" fmla="*/ 51 w 72"/>
                <a:gd name="T25" fmla="*/ 5 h 36"/>
                <a:gd name="T26" fmla="*/ 67 w 72"/>
                <a:gd name="T27" fmla="*/ 0 h 36"/>
                <a:gd name="T28" fmla="*/ 68 w 72"/>
                <a:gd name="T29" fmla="*/ 0 h 36"/>
                <a:gd name="T30" fmla="*/ 70 w 72"/>
                <a:gd name="T31" fmla="*/ 1 h 36"/>
                <a:gd name="T32" fmla="*/ 72 w 72"/>
                <a:gd name="T33" fmla="*/ 2 h 36"/>
                <a:gd name="T34" fmla="*/ 72 w 72"/>
                <a:gd name="T35" fmla="*/ 5 h 36"/>
                <a:gd name="T36" fmla="*/ 53 w 72"/>
                <a:gd name="T37" fmla="*/ 13 h 36"/>
                <a:gd name="T38" fmla="*/ 50 w 72"/>
                <a:gd name="T39" fmla="*/ 15 h 36"/>
                <a:gd name="T40" fmla="*/ 43 w 72"/>
                <a:gd name="T41" fmla="*/ 19 h 36"/>
                <a:gd name="T42" fmla="*/ 32 w 72"/>
                <a:gd name="T43" fmla="*/ 24 h 36"/>
                <a:gd name="T44" fmla="*/ 22 w 72"/>
                <a:gd name="T45" fmla="*/ 28 h 36"/>
                <a:gd name="T46" fmla="*/ 21 w 72"/>
                <a:gd name="T47" fmla="*/ 30 h 36"/>
                <a:gd name="T48" fmla="*/ 17 w 72"/>
                <a:gd name="T49" fmla="*/ 31 h 36"/>
                <a:gd name="T50" fmla="*/ 13 w 72"/>
                <a:gd name="T51" fmla="*/ 33 h 36"/>
                <a:gd name="T52" fmla="*/ 7 w 72"/>
                <a:gd name="T53" fmla="*/ 36 h 36"/>
                <a:gd name="T54" fmla="*/ 6 w 72"/>
                <a:gd name="T55" fmla="*/ 36 h 36"/>
                <a:gd name="T56" fmla="*/ 2 w 72"/>
                <a:gd name="T57" fmla="*/ 35 h 36"/>
                <a:gd name="T58" fmla="*/ 0 w 72"/>
                <a:gd name="T59" fmla="*/ 32 h 36"/>
                <a:gd name="T60" fmla="*/ 0 w 72"/>
                <a:gd name="T61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36">
                  <a:moveTo>
                    <a:pt x="0" y="25"/>
                  </a:moveTo>
                  <a:lnTo>
                    <a:pt x="1" y="24"/>
                  </a:lnTo>
                  <a:lnTo>
                    <a:pt x="5" y="23"/>
                  </a:lnTo>
                  <a:lnTo>
                    <a:pt x="9" y="21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4" y="16"/>
                  </a:lnTo>
                  <a:lnTo>
                    <a:pt x="30" y="13"/>
                  </a:lnTo>
                  <a:lnTo>
                    <a:pt x="36" y="11"/>
                  </a:lnTo>
                  <a:lnTo>
                    <a:pt x="42" y="9"/>
                  </a:lnTo>
                  <a:lnTo>
                    <a:pt x="46" y="8"/>
                  </a:lnTo>
                  <a:lnTo>
                    <a:pt x="50" y="5"/>
                  </a:lnTo>
                  <a:lnTo>
                    <a:pt x="51" y="5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70" y="1"/>
                  </a:lnTo>
                  <a:lnTo>
                    <a:pt x="72" y="2"/>
                  </a:lnTo>
                  <a:lnTo>
                    <a:pt x="72" y="5"/>
                  </a:lnTo>
                  <a:lnTo>
                    <a:pt x="53" y="13"/>
                  </a:lnTo>
                  <a:lnTo>
                    <a:pt x="50" y="15"/>
                  </a:lnTo>
                  <a:lnTo>
                    <a:pt x="43" y="19"/>
                  </a:lnTo>
                  <a:lnTo>
                    <a:pt x="32" y="24"/>
                  </a:lnTo>
                  <a:lnTo>
                    <a:pt x="22" y="28"/>
                  </a:lnTo>
                  <a:lnTo>
                    <a:pt x="21" y="30"/>
                  </a:lnTo>
                  <a:lnTo>
                    <a:pt x="17" y="31"/>
                  </a:lnTo>
                  <a:lnTo>
                    <a:pt x="13" y="33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2" y="35"/>
                  </a:lnTo>
                  <a:lnTo>
                    <a:pt x="0" y="32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A0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90"/>
            <p:cNvSpPr>
              <a:spLocks/>
            </p:cNvSpPr>
            <p:nvPr/>
          </p:nvSpPr>
          <p:spPr bwMode="auto">
            <a:xfrm>
              <a:off x="2628900" y="4941888"/>
              <a:ext cx="31750" cy="12700"/>
            </a:xfrm>
            <a:custGeom>
              <a:avLst/>
              <a:gdLst>
                <a:gd name="T0" fmla="*/ 40 w 40"/>
                <a:gd name="T1" fmla="*/ 5 h 16"/>
                <a:gd name="T2" fmla="*/ 20 w 40"/>
                <a:gd name="T3" fmla="*/ 0 h 16"/>
                <a:gd name="T4" fmla="*/ 0 w 40"/>
                <a:gd name="T5" fmla="*/ 11 h 16"/>
                <a:gd name="T6" fmla="*/ 21 w 40"/>
                <a:gd name="T7" fmla="*/ 16 h 16"/>
                <a:gd name="T8" fmla="*/ 40 w 40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6">
                  <a:moveTo>
                    <a:pt x="40" y="5"/>
                  </a:moveTo>
                  <a:lnTo>
                    <a:pt x="20" y="0"/>
                  </a:lnTo>
                  <a:lnTo>
                    <a:pt x="0" y="11"/>
                  </a:lnTo>
                  <a:lnTo>
                    <a:pt x="21" y="16"/>
                  </a:lnTo>
                  <a:lnTo>
                    <a:pt x="40" y="5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91"/>
            <p:cNvSpPr>
              <a:spLocks/>
            </p:cNvSpPr>
            <p:nvPr/>
          </p:nvSpPr>
          <p:spPr bwMode="auto">
            <a:xfrm>
              <a:off x="2619375" y="4906963"/>
              <a:ext cx="25400" cy="44450"/>
            </a:xfrm>
            <a:custGeom>
              <a:avLst/>
              <a:gdLst>
                <a:gd name="T0" fmla="*/ 0 w 31"/>
                <a:gd name="T1" fmla="*/ 13 h 55"/>
                <a:gd name="T2" fmla="*/ 11 w 31"/>
                <a:gd name="T3" fmla="*/ 55 h 55"/>
                <a:gd name="T4" fmla="*/ 11 w 31"/>
                <a:gd name="T5" fmla="*/ 55 h 55"/>
                <a:gd name="T6" fmla="*/ 31 w 31"/>
                <a:gd name="T7" fmla="*/ 44 h 55"/>
                <a:gd name="T8" fmla="*/ 21 w 31"/>
                <a:gd name="T9" fmla="*/ 0 h 55"/>
                <a:gd name="T10" fmla="*/ 0 w 31"/>
                <a:gd name="T11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55">
                  <a:moveTo>
                    <a:pt x="0" y="13"/>
                  </a:moveTo>
                  <a:lnTo>
                    <a:pt x="11" y="55"/>
                  </a:lnTo>
                  <a:lnTo>
                    <a:pt x="11" y="55"/>
                  </a:lnTo>
                  <a:lnTo>
                    <a:pt x="31" y="44"/>
                  </a:lnTo>
                  <a:lnTo>
                    <a:pt x="21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0" name="Freeform 92"/>
            <p:cNvSpPr>
              <a:spLocks/>
            </p:cNvSpPr>
            <p:nvPr/>
          </p:nvSpPr>
          <p:spPr bwMode="auto">
            <a:xfrm>
              <a:off x="2636838" y="4906963"/>
              <a:ext cx="23812" cy="39688"/>
            </a:xfrm>
            <a:custGeom>
              <a:avLst/>
              <a:gdLst>
                <a:gd name="T0" fmla="*/ 30 w 30"/>
                <a:gd name="T1" fmla="*/ 49 h 49"/>
                <a:gd name="T2" fmla="*/ 30 w 30"/>
                <a:gd name="T3" fmla="*/ 49 h 49"/>
                <a:gd name="T4" fmla="*/ 18 w 30"/>
                <a:gd name="T5" fmla="*/ 6 h 49"/>
                <a:gd name="T6" fmla="*/ 2 w 30"/>
                <a:gd name="T7" fmla="*/ 0 h 49"/>
                <a:gd name="T8" fmla="*/ 0 w 30"/>
                <a:gd name="T9" fmla="*/ 0 h 49"/>
                <a:gd name="T10" fmla="*/ 10 w 30"/>
                <a:gd name="T11" fmla="*/ 44 h 49"/>
                <a:gd name="T12" fmla="*/ 10 w 30"/>
                <a:gd name="T13" fmla="*/ 44 h 49"/>
                <a:gd name="T14" fmla="*/ 30 w 3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9">
                  <a:moveTo>
                    <a:pt x="30" y="49"/>
                  </a:moveTo>
                  <a:lnTo>
                    <a:pt x="30" y="49"/>
                  </a:lnTo>
                  <a:lnTo>
                    <a:pt x="18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30" y="4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밀집도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56792"/>
            <a:ext cx="4214842" cy="4536504"/>
          </a:xfrm>
        </p:spPr>
        <p:txBody>
          <a:bodyPr/>
          <a:lstStyle/>
          <a:p>
            <a:pPr latinLnBrk="0"/>
            <a:r>
              <a:rPr lang="ko-KR" altLang="en-US" dirty="0"/>
              <a:t>그래프</a:t>
            </a:r>
            <a:r>
              <a:rPr lang="en-US" altLang="ko-KR" dirty="0"/>
              <a:t> </a:t>
            </a:r>
            <a:r>
              <a:rPr lang="ko-KR" altLang="en-US" dirty="0"/>
              <a:t>알고리즘의 선택은 간선의 </a:t>
            </a:r>
            <a:r>
              <a:rPr lang="ko-KR" altLang="en-US" b="1" dirty="0" err="1"/>
              <a:t>밀집도</a:t>
            </a:r>
            <a:r>
              <a:rPr lang="ko-KR" altLang="en-US" dirty="0" err="1"/>
              <a:t>에</a:t>
            </a:r>
            <a:r>
              <a:rPr lang="ko-KR" altLang="en-US" dirty="0"/>
              <a:t> 따라 좌우되기도 한다</a:t>
            </a:r>
            <a:endParaRPr lang="en-US" altLang="ko-KR" dirty="0"/>
          </a:p>
          <a:p>
            <a:pPr latinLnBrk="0"/>
            <a:r>
              <a:rPr lang="ko-KR" altLang="en-US" b="1" dirty="0"/>
              <a:t>예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주어진 그래프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/>
              <a:t>에 대해</a:t>
            </a:r>
            <a:r>
              <a:rPr lang="en-US" altLang="ko-KR" dirty="0"/>
              <a:t>, </a:t>
            </a:r>
            <a:r>
              <a:rPr lang="ko-KR" altLang="en-US" dirty="0"/>
              <a:t>알고리즘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dirty="0"/>
              <a:t>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ko-KR" altLang="en-US" dirty="0"/>
              <a:t>가 동일한 문제를 각각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/>
              <a:t>시간과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/>
              <a:t>시간에 해결할 경우</a:t>
            </a:r>
            <a:r>
              <a:rPr lang="en-US" altLang="ko-KR" dirty="0"/>
              <a:t>,</a:t>
            </a: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/>
              <a:t>가 </a:t>
            </a:r>
            <a:r>
              <a:rPr lang="ko-KR" altLang="en-US" dirty="0" err="1"/>
              <a:t>희소하다면</a:t>
            </a:r>
            <a:r>
              <a:rPr lang="en-US" altLang="ko-KR" dirty="0"/>
              <a:t>,</a:t>
            </a:r>
            <a:r>
              <a:rPr lang="ko-KR" altLang="en-US" dirty="0"/>
              <a:t> 알고리즘</a:t>
            </a:r>
            <a:r>
              <a:rPr lang="en-US" altLang="ko-KR" dirty="0"/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dirty="0"/>
              <a:t>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ko-KR" altLang="en-US" dirty="0"/>
              <a:t>보다 빠르다</a:t>
            </a:r>
            <a:endParaRPr lang="en-US" altLang="ko-KR" dirty="0"/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/>
              <a:t>가 </a:t>
            </a:r>
            <a:r>
              <a:rPr lang="ko-KR" altLang="en-US" dirty="0" err="1"/>
              <a:t>밀집하다면</a:t>
            </a:r>
            <a:r>
              <a:rPr lang="en-US" altLang="ko-KR" dirty="0"/>
              <a:t>,</a:t>
            </a:r>
            <a:r>
              <a:rPr lang="ko-KR" altLang="en-US" dirty="0"/>
              <a:t> 알고리즘</a:t>
            </a:r>
            <a:r>
              <a:rPr lang="en-US" altLang="ko-KR" dirty="0"/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ko-KR" altLang="en-US" dirty="0"/>
              <a:t>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dirty="0"/>
              <a:t>보다 빠르다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pic>
        <p:nvPicPr>
          <p:cNvPr id="3075" name="Picture 3" descr="C:\Users\kook\AppData\Local\Microsoft\Windows\Temporary Internet Files\Content.IE5\ZQ7L1GEM\MC90042705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17" y="202989"/>
            <a:ext cx="1647749" cy="14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Oval 6"/>
          <p:cNvSpPr>
            <a:spLocks noChangeAspect="1" noChangeArrowheads="1"/>
          </p:cNvSpPr>
          <p:nvPr/>
        </p:nvSpPr>
        <p:spPr bwMode="auto">
          <a:xfrm>
            <a:off x="6821612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Oval 7"/>
          <p:cNvSpPr>
            <a:spLocks noChangeAspect="1" noChangeArrowheads="1"/>
          </p:cNvSpPr>
          <p:nvPr/>
        </p:nvSpPr>
        <p:spPr bwMode="auto">
          <a:xfrm>
            <a:off x="5357818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Oval 8"/>
          <p:cNvSpPr>
            <a:spLocks noChangeAspect="1" noChangeArrowheads="1"/>
          </p:cNvSpPr>
          <p:nvPr/>
        </p:nvSpPr>
        <p:spPr bwMode="auto">
          <a:xfrm>
            <a:off x="6089715" y="133952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Oval 9"/>
          <p:cNvSpPr>
            <a:spLocks noChangeAspect="1" noChangeArrowheads="1"/>
          </p:cNvSpPr>
          <p:nvPr/>
        </p:nvSpPr>
        <p:spPr bwMode="auto">
          <a:xfrm>
            <a:off x="6089715" y="280383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AutoShape 12"/>
          <p:cNvCxnSpPr>
            <a:cxnSpLocks noChangeAspect="1" noChangeShapeType="1"/>
            <a:stCxn id="59" idx="1"/>
            <a:endCxn id="57" idx="5"/>
          </p:cNvCxnSpPr>
          <p:nvPr/>
        </p:nvCxnSpPr>
        <p:spPr bwMode="auto">
          <a:xfrm flipH="1" flipV="1">
            <a:off x="5669128" y="2390725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14"/>
          <p:cNvCxnSpPr>
            <a:cxnSpLocks noChangeAspect="1" noChangeShapeType="1"/>
            <a:stCxn id="58" idx="5"/>
            <a:endCxn id="56" idx="1"/>
          </p:cNvCxnSpPr>
          <p:nvPr/>
        </p:nvCxnSpPr>
        <p:spPr bwMode="auto">
          <a:xfrm>
            <a:off x="6401026" y="1658570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AutoShape 15"/>
          <p:cNvCxnSpPr>
            <a:cxnSpLocks noChangeAspect="1" noChangeShapeType="1"/>
            <a:stCxn id="58" idx="3"/>
            <a:endCxn id="57" idx="7"/>
          </p:cNvCxnSpPr>
          <p:nvPr/>
        </p:nvCxnSpPr>
        <p:spPr bwMode="auto">
          <a:xfrm flipH="1">
            <a:off x="5670175" y="1651990"/>
            <a:ext cx="473132" cy="4732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32"/>
          <p:cNvSpPr>
            <a:spLocks noChangeAspect="1" noChangeArrowheads="1"/>
          </p:cNvSpPr>
          <p:nvPr/>
        </p:nvSpPr>
        <p:spPr bwMode="auto">
          <a:xfrm>
            <a:off x="8073207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5357818" y="3143248"/>
            <a:ext cx="28575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희소그래프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Oval 37"/>
          <p:cNvSpPr>
            <a:spLocks noChangeAspect="1" noChangeArrowheads="1"/>
          </p:cNvSpPr>
          <p:nvPr/>
        </p:nvSpPr>
        <p:spPr bwMode="auto">
          <a:xfrm>
            <a:off x="682149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Oval 38"/>
          <p:cNvSpPr>
            <a:spLocks noChangeAspect="1" noChangeArrowheads="1"/>
          </p:cNvSpPr>
          <p:nvPr/>
        </p:nvSpPr>
        <p:spPr bwMode="auto">
          <a:xfrm>
            <a:off x="5357818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Oval 39"/>
          <p:cNvSpPr>
            <a:spLocks noChangeAspect="1" noChangeArrowheads="1"/>
          </p:cNvSpPr>
          <p:nvPr/>
        </p:nvSpPr>
        <p:spPr bwMode="auto">
          <a:xfrm>
            <a:off x="6089656" y="362585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Oval 40"/>
          <p:cNvSpPr>
            <a:spLocks noChangeAspect="1" noChangeArrowheads="1"/>
          </p:cNvSpPr>
          <p:nvPr/>
        </p:nvSpPr>
        <p:spPr bwMode="auto">
          <a:xfrm>
            <a:off x="6089656" y="50895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AutoShape 41"/>
          <p:cNvCxnSpPr>
            <a:cxnSpLocks noChangeAspect="1" noChangeShapeType="1"/>
            <a:stCxn id="70" idx="3"/>
            <a:endCxn id="69" idx="7"/>
          </p:cNvCxnSpPr>
          <p:nvPr/>
        </p:nvCxnSpPr>
        <p:spPr bwMode="auto">
          <a:xfrm flipH="1">
            <a:off x="5668968" y="3944944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42"/>
          <p:cNvCxnSpPr>
            <a:cxnSpLocks noChangeAspect="1" noChangeShapeType="1"/>
            <a:stCxn id="71" idx="1"/>
            <a:endCxn id="69" idx="5"/>
          </p:cNvCxnSpPr>
          <p:nvPr/>
        </p:nvCxnSpPr>
        <p:spPr bwMode="auto">
          <a:xfrm flipH="1" flipV="1">
            <a:off x="5668968" y="4676781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45"/>
          <p:cNvCxnSpPr>
            <a:cxnSpLocks noChangeAspect="1" noChangeShapeType="1"/>
            <a:stCxn id="70" idx="4"/>
            <a:endCxn id="71" idx="0"/>
          </p:cNvCxnSpPr>
          <p:nvPr/>
        </p:nvCxnSpPr>
        <p:spPr bwMode="auto">
          <a:xfrm>
            <a:off x="6270631" y="3998919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46"/>
          <p:cNvSpPr>
            <a:spLocks noChangeAspect="1" noChangeArrowheads="1"/>
          </p:cNvSpPr>
          <p:nvPr/>
        </p:nvSpPr>
        <p:spPr bwMode="auto">
          <a:xfrm>
            <a:off x="807244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AutoShape 47"/>
          <p:cNvCxnSpPr>
            <a:cxnSpLocks noChangeAspect="1" noChangeShapeType="1"/>
            <a:stCxn id="68" idx="6"/>
            <a:endCxn id="75" idx="2"/>
          </p:cNvCxnSpPr>
          <p:nvPr/>
        </p:nvCxnSpPr>
        <p:spPr bwMode="auto">
          <a:xfrm>
            <a:off x="7194556" y="4540256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Text Box 48"/>
          <p:cNvSpPr txBox="1">
            <a:spLocks noChangeArrowheads="1"/>
          </p:cNvSpPr>
          <p:nvPr/>
        </p:nvSpPr>
        <p:spPr bwMode="auto">
          <a:xfrm>
            <a:off x="5000628" y="5500702"/>
            <a:ext cx="36449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밀집그래프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AutoShape 15"/>
          <p:cNvCxnSpPr>
            <a:cxnSpLocks noChangeAspect="1" noChangeShapeType="1"/>
            <a:stCxn id="70" idx="5"/>
            <a:endCxn id="68" idx="1"/>
          </p:cNvCxnSpPr>
          <p:nvPr/>
        </p:nvCxnSpPr>
        <p:spPr bwMode="auto">
          <a:xfrm>
            <a:off x="6402665" y="3938865"/>
            <a:ext cx="472532" cy="4725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" name="AutoShape 15"/>
          <p:cNvCxnSpPr>
            <a:cxnSpLocks noChangeAspect="1" noChangeShapeType="1"/>
            <a:stCxn id="68" idx="3"/>
            <a:endCxn id="71" idx="7"/>
          </p:cNvCxnSpPr>
          <p:nvPr/>
        </p:nvCxnSpPr>
        <p:spPr bwMode="auto">
          <a:xfrm flipH="1">
            <a:off x="6402665" y="4670703"/>
            <a:ext cx="472532" cy="4725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" name="AutoShape 15"/>
          <p:cNvCxnSpPr>
            <a:cxnSpLocks noChangeAspect="1" noChangeShapeType="1"/>
            <a:stCxn id="69" idx="6"/>
            <a:endCxn id="68" idx="2"/>
          </p:cNvCxnSpPr>
          <p:nvPr/>
        </p:nvCxnSpPr>
        <p:spPr bwMode="auto">
          <a:xfrm>
            <a:off x="5724531" y="4541051"/>
            <a:ext cx="10969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AutoShape 15"/>
          <p:cNvCxnSpPr>
            <a:cxnSpLocks noChangeAspect="1" noChangeShapeType="1"/>
            <a:stCxn id="70" idx="6"/>
            <a:endCxn id="75" idx="1"/>
          </p:cNvCxnSpPr>
          <p:nvPr/>
        </p:nvCxnSpPr>
        <p:spPr bwMode="auto">
          <a:xfrm>
            <a:off x="6456369" y="3809213"/>
            <a:ext cx="1669778" cy="6021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4557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싸이클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218262" cy="4737708"/>
          </a:xfrm>
        </p:spPr>
        <p:txBody>
          <a:bodyPr/>
          <a:lstStyle/>
          <a:p>
            <a:pPr latinLnBrk="0"/>
            <a:r>
              <a:rPr lang="ko-KR" altLang="en-US" b="1" dirty="0" err="1">
                <a:ea typeface="맑은 고딕" pitchFamily="50" charset="-127"/>
              </a:rPr>
              <a:t>자유트리</a:t>
            </a:r>
            <a:r>
              <a:rPr lang="en-US" altLang="ko-KR" dirty="0">
                <a:ea typeface="맑은 고딕" pitchFamily="50" charset="-127"/>
              </a:rPr>
              <a:t>(free tree),</a:t>
            </a:r>
            <a:r>
              <a:rPr lang="ko-KR" altLang="en-US" dirty="0">
                <a:ea typeface="맑은 고딕" pitchFamily="50" charset="-127"/>
              </a:rPr>
              <a:t> 또는 </a:t>
            </a:r>
            <a:r>
              <a:rPr lang="ko-KR" altLang="en-US" b="1" dirty="0">
                <a:ea typeface="맑은 고딕" pitchFamily="50" charset="-127"/>
              </a:rPr>
              <a:t>트리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다음 조건을 만족하는 무방향그래프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>
                <a:ea typeface="맑은 고딕" pitchFamily="50" charset="-127"/>
              </a:rPr>
              <a:t>는 연결됨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>
                <a:ea typeface="맑은 고딕" pitchFamily="50" charset="-127"/>
              </a:rPr>
              <a:t>에 </a:t>
            </a:r>
            <a:r>
              <a:rPr lang="ko-KR" altLang="en-US" dirty="0" err="1">
                <a:ea typeface="맑은 고딕" pitchFamily="50" charset="-127"/>
              </a:rPr>
              <a:t>싸이클이</a:t>
            </a:r>
            <a:r>
              <a:rPr lang="ko-KR" altLang="en-US" dirty="0">
                <a:ea typeface="맑은 고딕" pitchFamily="50" charset="-127"/>
              </a:rPr>
              <a:t> 존재하지 않음</a:t>
            </a:r>
            <a:endParaRPr lang="en-US" altLang="ko-KR" dirty="0">
              <a:ea typeface="맑은 고딕" pitchFamily="50" charset="-127"/>
            </a:endParaRPr>
          </a:p>
          <a:p>
            <a:pPr marL="539750" lvl="1" indent="-82550" latinLnBrk="0">
              <a:buNone/>
            </a:pP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위 </a:t>
            </a:r>
            <a:r>
              <a:rPr lang="ko-KR" altLang="en-US" dirty="0" err="1">
                <a:ea typeface="맑은 고딕" pitchFamily="50" charset="-127"/>
              </a:rPr>
              <a:t>트리에</a:t>
            </a:r>
            <a:r>
              <a:rPr lang="ko-KR" altLang="en-US" dirty="0">
                <a:ea typeface="맑은 고딕" pitchFamily="50" charset="-127"/>
              </a:rPr>
              <a:t> 대한 정의는 </a:t>
            </a:r>
            <a:r>
              <a:rPr lang="ko-KR" altLang="en-US" b="1" dirty="0">
                <a:ea typeface="맑은 고딕" pitchFamily="50" charset="-127"/>
              </a:rPr>
              <a:t>루트가 있는 </a:t>
            </a:r>
            <a:r>
              <a:rPr lang="ko-KR" altLang="en-US" b="1" dirty="0" err="1">
                <a:ea typeface="맑은 고딕" pitchFamily="50" charset="-127"/>
              </a:rPr>
              <a:t>트리</a:t>
            </a:r>
            <a:r>
              <a:rPr lang="ko-KR" altLang="en-US" dirty="0" err="1">
                <a:ea typeface="맑은 고딕" pitchFamily="50" charset="-127"/>
              </a:rPr>
              <a:t>에</a:t>
            </a:r>
            <a:r>
              <a:rPr lang="ko-KR" altLang="en-US" dirty="0">
                <a:ea typeface="맑은 고딕" pitchFamily="50" charset="-127"/>
              </a:rPr>
              <a:t> 대한 정의와는 다르다는 점에 유의</a:t>
            </a:r>
            <a:r>
              <a:rPr lang="en-US" altLang="ko-KR" dirty="0">
                <a:ea typeface="맑은 고딕" pitchFamily="50" charset="-127"/>
              </a:rPr>
              <a:t>)</a:t>
            </a:r>
          </a:p>
          <a:p>
            <a:pPr latinLnBrk="0"/>
            <a:r>
              <a:rPr lang="ko-KR" altLang="en-US" b="1" dirty="0">
                <a:ea typeface="맑은 고딕" pitchFamily="50" charset="-127"/>
              </a:rPr>
              <a:t>숲</a:t>
            </a:r>
            <a:r>
              <a:rPr lang="en-US" altLang="ko-KR" dirty="0">
                <a:ea typeface="맑은 고딕" pitchFamily="50" charset="-127"/>
              </a:rPr>
              <a:t>(forest): </a:t>
            </a:r>
            <a:r>
              <a:rPr lang="ko-KR" altLang="en-US" dirty="0" err="1">
                <a:ea typeface="맑은 고딕" pitchFamily="50" charset="-127"/>
              </a:rPr>
              <a:t>싸이클이</a:t>
            </a:r>
            <a:r>
              <a:rPr lang="ko-KR" altLang="en-US" dirty="0">
                <a:ea typeface="맑은 고딕" pitchFamily="50" charset="-127"/>
              </a:rPr>
              <a:t> 없는 무방향그래프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숲의 연결요소는 </a:t>
            </a:r>
            <a:r>
              <a:rPr lang="ko-KR" altLang="en-US" dirty="0" err="1">
                <a:ea typeface="맑은 고딕" pitchFamily="50" charset="-127"/>
              </a:rPr>
              <a:t>트리들이다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grpSp>
        <p:nvGrpSpPr>
          <p:cNvPr id="39" name="그룹 38"/>
          <p:cNvGrpSpPr/>
          <p:nvPr/>
        </p:nvGrpSpPr>
        <p:grpSpPr>
          <a:xfrm>
            <a:off x="6720652" y="-182811"/>
            <a:ext cx="2062534" cy="1563535"/>
            <a:chOff x="2930526" y="2906713"/>
            <a:chExt cx="1771650" cy="1343026"/>
          </a:xfrm>
        </p:grpSpPr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3094038" y="3614738"/>
              <a:ext cx="61913" cy="50800"/>
            </a:xfrm>
            <a:custGeom>
              <a:avLst/>
              <a:gdLst>
                <a:gd name="T0" fmla="*/ 77 w 77"/>
                <a:gd name="T1" fmla="*/ 37 h 63"/>
                <a:gd name="T2" fmla="*/ 63 w 77"/>
                <a:gd name="T3" fmla="*/ 0 h 63"/>
                <a:gd name="T4" fmla="*/ 55 w 77"/>
                <a:gd name="T5" fmla="*/ 5 h 63"/>
                <a:gd name="T6" fmla="*/ 47 w 77"/>
                <a:gd name="T7" fmla="*/ 10 h 63"/>
                <a:gd name="T8" fmla="*/ 39 w 77"/>
                <a:gd name="T9" fmla="*/ 16 h 63"/>
                <a:gd name="T10" fmla="*/ 31 w 77"/>
                <a:gd name="T11" fmla="*/ 22 h 63"/>
                <a:gd name="T12" fmla="*/ 23 w 77"/>
                <a:gd name="T13" fmla="*/ 28 h 63"/>
                <a:gd name="T14" fmla="*/ 16 w 77"/>
                <a:gd name="T15" fmla="*/ 34 h 63"/>
                <a:gd name="T16" fmla="*/ 8 w 77"/>
                <a:gd name="T17" fmla="*/ 40 h 63"/>
                <a:gd name="T18" fmla="*/ 0 w 77"/>
                <a:gd name="T19" fmla="*/ 47 h 63"/>
                <a:gd name="T20" fmla="*/ 40 w 77"/>
                <a:gd name="T21" fmla="*/ 63 h 63"/>
                <a:gd name="T22" fmla="*/ 45 w 77"/>
                <a:gd name="T23" fmla="*/ 60 h 63"/>
                <a:gd name="T24" fmla="*/ 49 w 77"/>
                <a:gd name="T25" fmla="*/ 56 h 63"/>
                <a:gd name="T26" fmla="*/ 54 w 77"/>
                <a:gd name="T27" fmla="*/ 53 h 63"/>
                <a:gd name="T28" fmla="*/ 58 w 77"/>
                <a:gd name="T29" fmla="*/ 49 h 63"/>
                <a:gd name="T30" fmla="*/ 63 w 77"/>
                <a:gd name="T31" fmla="*/ 46 h 63"/>
                <a:gd name="T32" fmla="*/ 68 w 77"/>
                <a:gd name="T33" fmla="*/ 42 h 63"/>
                <a:gd name="T34" fmla="*/ 72 w 77"/>
                <a:gd name="T35" fmla="*/ 40 h 63"/>
                <a:gd name="T36" fmla="*/ 77 w 77"/>
                <a:gd name="T37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63">
                  <a:moveTo>
                    <a:pt x="77" y="37"/>
                  </a:moveTo>
                  <a:lnTo>
                    <a:pt x="63" y="0"/>
                  </a:lnTo>
                  <a:lnTo>
                    <a:pt x="55" y="5"/>
                  </a:lnTo>
                  <a:lnTo>
                    <a:pt x="47" y="10"/>
                  </a:lnTo>
                  <a:lnTo>
                    <a:pt x="39" y="16"/>
                  </a:lnTo>
                  <a:lnTo>
                    <a:pt x="31" y="22"/>
                  </a:lnTo>
                  <a:lnTo>
                    <a:pt x="23" y="28"/>
                  </a:lnTo>
                  <a:lnTo>
                    <a:pt x="16" y="34"/>
                  </a:lnTo>
                  <a:lnTo>
                    <a:pt x="8" y="40"/>
                  </a:lnTo>
                  <a:lnTo>
                    <a:pt x="0" y="47"/>
                  </a:lnTo>
                  <a:lnTo>
                    <a:pt x="40" y="63"/>
                  </a:lnTo>
                  <a:lnTo>
                    <a:pt x="45" y="60"/>
                  </a:lnTo>
                  <a:lnTo>
                    <a:pt x="49" y="56"/>
                  </a:lnTo>
                  <a:lnTo>
                    <a:pt x="54" y="53"/>
                  </a:lnTo>
                  <a:lnTo>
                    <a:pt x="58" y="49"/>
                  </a:lnTo>
                  <a:lnTo>
                    <a:pt x="63" y="46"/>
                  </a:lnTo>
                  <a:lnTo>
                    <a:pt x="68" y="42"/>
                  </a:lnTo>
                  <a:lnTo>
                    <a:pt x="72" y="40"/>
                  </a:lnTo>
                  <a:lnTo>
                    <a:pt x="7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0526" y="3552826"/>
              <a:ext cx="663575" cy="696913"/>
            </a:xfrm>
            <a:custGeom>
              <a:avLst/>
              <a:gdLst>
                <a:gd name="T0" fmla="*/ 552 w 838"/>
                <a:gd name="T1" fmla="*/ 2 h 878"/>
                <a:gd name="T2" fmla="*/ 491 w 838"/>
                <a:gd name="T3" fmla="*/ 2 h 878"/>
                <a:gd name="T4" fmla="*/ 430 w 838"/>
                <a:gd name="T5" fmla="*/ 11 h 878"/>
                <a:gd name="T6" fmla="*/ 369 w 838"/>
                <a:gd name="T7" fmla="*/ 29 h 878"/>
                <a:gd name="T8" fmla="*/ 309 w 838"/>
                <a:gd name="T9" fmla="*/ 56 h 878"/>
                <a:gd name="T10" fmla="*/ 285 w 838"/>
                <a:gd name="T11" fmla="*/ 116 h 878"/>
                <a:gd name="T12" fmla="*/ 337 w 838"/>
                <a:gd name="T13" fmla="*/ 86 h 878"/>
                <a:gd name="T14" fmla="*/ 392 w 838"/>
                <a:gd name="T15" fmla="*/ 64 h 878"/>
                <a:gd name="T16" fmla="*/ 447 w 838"/>
                <a:gd name="T17" fmla="*/ 50 h 878"/>
                <a:gd name="T18" fmla="*/ 503 w 838"/>
                <a:gd name="T19" fmla="*/ 44 h 878"/>
                <a:gd name="T20" fmla="*/ 557 w 838"/>
                <a:gd name="T21" fmla="*/ 48 h 878"/>
                <a:gd name="T22" fmla="*/ 641 w 838"/>
                <a:gd name="T23" fmla="*/ 73 h 878"/>
                <a:gd name="T24" fmla="*/ 719 w 838"/>
                <a:gd name="T25" fmla="*/ 132 h 878"/>
                <a:gd name="T26" fmla="*/ 772 w 838"/>
                <a:gd name="T27" fmla="*/ 215 h 878"/>
                <a:gd name="T28" fmla="*/ 795 w 838"/>
                <a:gd name="T29" fmla="*/ 317 h 878"/>
                <a:gd name="T30" fmla="*/ 786 w 838"/>
                <a:gd name="T31" fmla="*/ 431 h 878"/>
                <a:gd name="T32" fmla="*/ 744 w 838"/>
                <a:gd name="T33" fmla="*/ 550 h 878"/>
                <a:gd name="T34" fmla="*/ 674 w 838"/>
                <a:gd name="T35" fmla="*/ 656 h 878"/>
                <a:gd name="T36" fmla="*/ 584 w 838"/>
                <a:gd name="T37" fmla="*/ 741 h 878"/>
                <a:gd name="T38" fmla="*/ 481 w 838"/>
                <a:gd name="T39" fmla="*/ 801 h 878"/>
                <a:gd name="T40" fmla="*/ 371 w 838"/>
                <a:gd name="T41" fmla="*/ 832 h 878"/>
                <a:gd name="T42" fmla="*/ 262 w 838"/>
                <a:gd name="T43" fmla="*/ 827 h 878"/>
                <a:gd name="T44" fmla="*/ 167 w 838"/>
                <a:gd name="T45" fmla="*/ 788 h 878"/>
                <a:gd name="T46" fmla="*/ 97 w 838"/>
                <a:gd name="T47" fmla="*/ 721 h 878"/>
                <a:gd name="T48" fmla="*/ 54 w 838"/>
                <a:gd name="T49" fmla="*/ 630 h 878"/>
                <a:gd name="T50" fmla="*/ 42 w 838"/>
                <a:gd name="T51" fmla="*/ 524 h 878"/>
                <a:gd name="T52" fmla="*/ 62 w 838"/>
                <a:gd name="T53" fmla="*/ 407 h 878"/>
                <a:gd name="T54" fmla="*/ 109 w 838"/>
                <a:gd name="T55" fmla="*/ 302 h 878"/>
                <a:gd name="T56" fmla="*/ 171 w 838"/>
                <a:gd name="T57" fmla="*/ 215 h 878"/>
                <a:gd name="T58" fmla="*/ 248 w 838"/>
                <a:gd name="T59" fmla="*/ 142 h 878"/>
                <a:gd name="T60" fmla="*/ 156 w 838"/>
                <a:gd name="T61" fmla="*/ 175 h 878"/>
                <a:gd name="T62" fmla="*/ 89 w 838"/>
                <a:gd name="T63" fmla="*/ 262 h 878"/>
                <a:gd name="T64" fmla="*/ 38 w 838"/>
                <a:gd name="T65" fmla="*/ 361 h 878"/>
                <a:gd name="T66" fmla="*/ 20 w 838"/>
                <a:gd name="T67" fmla="*/ 412 h 878"/>
                <a:gd name="T68" fmla="*/ 7 w 838"/>
                <a:gd name="T69" fmla="*/ 463 h 878"/>
                <a:gd name="T70" fmla="*/ 0 w 838"/>
                <a:gd name="T71" fmla="*/ 531 h 878"/>
                <a:gd name="T72" fmla="*/ 8 w 838"/>
                <a:gd name="T73" fmla="*/ 627 h 878"/>
                <a:gd name="T74" fmla="*/ 38 w 838"/>
                <a:gd name="T75" fmla="*/ 713 h 878"/>
                <a:gd name="T76" fmla="*/ 88 w 838"/>
                <a:gd name="T77" fmla="*/ 785 h 878"/>
                <a:gd name="T78" fmla="*/ 158 w 838"/>
                <a:gd name="T79" fmla="*/ 839 h 878"/>
                <a:gd name="T80" fmla="*/ 244 w 838"/>
                <a:gd name="T81" fmla="*/ 871 h 878"/>
                <a:gd name="T82" fmla="*/ 365 w 838"/>
                <a:gd name="T83" fmla="*/ 876 h 878"/>
                <a:gd name="T84" fmla="*/ 488 w 838"/>
                <a:gd name="T85" fmla="*/ 841 h 878"/>
                <a:gd name="T86" fmla="*/ 603 w 838"/>
                <a:gd name="T87" fmla="*/ 776 h 878"/>
                <a:gd name="T88" fmla="*/ 702 w 838"/>
                <a:gd name="T89" fmla="*/ 680 h 878"/>
                <a:gd name="T90" fmla="*/ 780 w 838"/>
                <a:gd name="T91" fmla="*/ 563 h 878"/>
                <a:gd name="T92" fmla="*/ 827 w 838"/>
                <a:gd name="T93" fmla="*/ 430 h 878"/>
                <a:gd name="T94" fmla="*/ 837 w 838"/>
                <a:gd name="T95" fmla="*/ 303 h 878"/>
                <a:gd name="T96" fmla="*/ 811 w 838"/>
                <a:gd name="T97" fmla="*/ 190 h 878"/>
                <a:gd name="T98" fmla="*/ 754 w 838"/>
                <a:gd name="T99" fmla="*/ 97 h 878"/>
                <a:gd name="T100" fmla="*/ 666 w 838"/>
                <a:gd name="T101" fmla="*/ 31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8" h="878">
                  <a:moveTo>
                    <a:pt x="592" y="7"/>
                  </a:moveTo>
                  <a:lnTo>
                    <a:pt x="573" y="4"/>
                  </a:lnTo>
                  <a:lnTo>
                    <a:pt x="552" y="2"/>
                  </a:lnTo>
                  <a:lnTo>
                    <a:pt x="532" y="0"/>
                  </a:lnTo>
                  <a:lnTo>
                    <a:pt x="512" y="0"/>
                  </a:lnTo>
                  <a:lnTo>
                    <a:pt x="491" y="2"/>
                  </a:lnTo>
                  <a:lnTo>
                    <a:pt x="470" y="4"/>
                  </a:lnTo>
                  <a:lnTo>
                    <a:pt x="450" y="6"/>
                  </a:lnTo>
                  <a:lnTo>
                    <a:pt x="430" y="11"/>
                  </a:lnTo>
                  <a:lnTo>
                    <a:pt x="409" y="15"/>
                  </a:lnTo>
                  <a:lnTo>
                    <a:pt x="388" y="22"/>
                  </a:lnTo>
                  <a:lnTo>
                    <a:pt x="369" y="29"/>
                  </a:lnTo>
                  <a:lnTo>
                    <a:pt x="348" y="37"/>
                  </a:lnTo>
                  <a:lnTo>
                    <a:pt x="329" y="46"/>
                  </a:lnTo>
                  <a:lnTo>
                    <a:pt x="309" y="56"/>
                  </a:lnTo>
                  <a:lnTo>
                    <a:pt x="289" y="67"/>
                  </a:lnTo>
                  <a:lnTo>
                    <a:pt x="271" y="79"/>
                  </a:lnTo>
                  <a:lnTo>
                    <a:pt x="285" y="116"/>
                  </a:lnTo>
                  <a:lnTo>
                    <a:pt x="302" y="105"/>
                  </a:lnTo>
                  <a:lnTo>
                    <a:pt x="319" y="95"/>
                  </a:lnTo>
                  <a:lnTo>
                    <a:pt x="337" y="86"/>
                  </a:lnTo>
                  <a:lnTo>
                    <a:pt x="355" y="78"/>
                  </a:lnTo>
                  <a:lnTo>
                    <a:pt x="373" y="71"/>
                  </a:lnTo>
                  <a:lnTo>
                    <a:pt x="392" y="64"/>
                  </a:lnTo>
                  <a:lnTo>
                    <a:pt x="409" y="59"/>
                  </a:lnTo>
                  <a:lnTo>
                    <a:pt x="429" y="53"/>
                  </a:lnTo>
                  <a:lnTo>
                    <a:pt x="447" y="50"/>
                  </a:lnTo>
                  <a:lnTo>
                    <a:pt x="466" y="48"/>
                  </a:lnTo>
                  <a:lnTo>
                    <a:pt x="484" y="45"/>
                  </a:lnTo>
                  <a:lnTo>
                    <a:pt x="503" y="44"/>
                  </a:lnTo>
                  <a:lnTo>
                    <a:pt x="521" y="44"/>
                  </a:lnTo>
                  <a:lnTo>
                    <a:pt x="539" y="45"/>
                  </a:lnTo>
                  <a:lnTo>
                    <a:pt x="557" y="48"/>
                  </a:lnTo>
                  <a:lnTo>
                    <a:pt x="575" y="51"/>
                  </a:lnTo>
                  <a:lnTo>
                    <a:pt x="610" y="60"/>
                  </a:lnTo>
                  <a:lnTo>
                    <a:pt x="641" y="73"/>
                  </a:lnTo>
                  <a:lnTo>
                    <a:pt x="670" y="90"/>
                  </a:lnTo>
                  <a:lnTo>
                    <a:pt x="696" y="110"/>
                  </a:lnTo>
                  <a:lnTo>
                    <a:pt x="719" y="132"/>
                  </a:lnTo>
                  <a:lnTo>
                    <a:pt x="740" y="157"/>
                  </a:lnTo>
                  <a:lnTo>
                    <a:pt x="757" y="185"/>
                  </a:lnTo>
                  <a:lnTo>
                    <a:pt x="772" y="215"/>
                  </a:lnTo>
                  <a:lnTo>
                    <a:pt x="782" y="247"/>
                  </a:lnTo>
                  <a:lnTo>
                    <a:pt x="790" y="281"/>
                  </a:lnTo>
                  <a:lnTo>
                    <a:pt x="795" y="317"/>
                  </a:lnTo>
                  <a:lnTo>
                    <a:pt x="795" y="354"/>
                  </a:lnTo>
                  <a:lnTo>
                    <a:pt x="793" y="392"/>
                  </a:lnTo>
                  <a:lnTo>
                    <a:pt x="786" y="431"/>
                  </a:lnTo>
                  <a:lnTo>
                    <a:pt x="775" y="470"/>
                  </a:lnTo>
                  <a:lnTo>
                    <a:pt x="762" y="511"/>
                  </a:lnTo>
                  <a:lnTo>
                    <a:pt x="744" y="550"/>
                  </a:lnTo>
                  <a:lnTo>
                    <a:pt x="724" y="588"/>
                  </a:lnTo>
                  <a:lnTo>
                    <a:pt x="699" y="622"/>
                  </a:lnTo>
                  <a:lnTo>
                    <a:pt x="674" y="656"/>
                  </a:lnTo>
                  <a:lnTo>
                    <a:pt x="645" y="687"/>
                  </a:lnTo>
                  <a:lnTo>
                    <a:pt x="615" y="716"/>
                  </a:lnTo>
                  <a:lnTo>
                    <a:pt x="584" y="741"/>
                  </a:lnTo>
                  <a:lnTo>
                    <a:pt x="551" y="764"/>
                  </a:lnTo>
                  <a:lnTo>
                    <a:pt x="516" y="785"/>
                  </a:lnTo>
                  <a:lnTo>
                    <a:pt x="481" y="801"/>
                  </a:lnTo>
                  <a:lnTo>
                    <a:pt x="445" y="815"/>
                  </a:lnTo>
                  <a:lnTo>
                    <a:pt x="408" y="825"/>
                  </a:lnTo>
                  <a:lnTo>
                    <a:pt x="371" y="832"/>
                  </a:lnTo>
                  <a:lnTo>
                    <a:pt x="334" y="834"/>
                  </a:lnTo>
                  <a:lnTo>
                    <a:pt x="297" y="833"/>
                  </a:lnTo>
                  <a:lnTo>
                    <a:pt x="262" y="827"/>
                  </a:lnTo>
                  <a:lnTo>
                    <a:pt x="227" y="818"/>
                  </a:lnTo>
                  <a:lnTo>
                    <a:pt x="196" y="806"/>
                  </a:lnTo>
                  <a:lnTo>
                    <a:pt x="167" y="788"/>
                  </a:lnTo>
                  <a:lnTo>
                    <a:pt x="141" y="769"/>
                  </a:lnTo>
                  <a:lnTo>
                    <a:pt x="118" y="747"/>
                  </a:lnTo>
                  <a:lnTo>
                    <a:pt x="97" y="721"/>
                  </a:lnTo>
                  <a:lnTo>
                    <a:pt x="80" y="694"/>
                  </a:lnTo>
                  <a:lnTo>
                    <a:pt x="66" y="663"/>
                  </a:lnTo>
                  <a:lnTo>
                    <a:pt x="54" y="630"/>
                  </a:lnTo>
                  <a:lnTo>
                    <a:pt x="48" y="597"/>
                  </a:lnTo>
                  <a:lnTo>
                    <a:pt x="43" y="561"/>
                  </a:lnTo>
                  <a:lnTo>
                    <a:pt x="42" y="524"/>
                  </a:lnTo>
                  <a:lnTo>
                    <a:pt x="45" y="485"/>
                  </a:lnTo>
                  <a:lnTo>
                    <a:pt x="52" y="446"/>
                  </a:lnTo>
                  <a:lnTo>
                    <a:pt x="62" y="407"/>
                  </a:lnTo>
                  <a:lnTo>
                    <a:pt x="76" y="367"/>
                  </a:lnTo>
                  <a:lnTo>
                    <a:pt x="91" y="333"/>
                  </a:lnTo>
                  <a:lnTo>
                    <a:pt x="109" y="302"/>
                  </a:lnTo>
                  <a:lnTo>
                    <a:pt x="127" y="271"/>
                  </a:lnTo>
                  <a:lnTo>
                    <a:pt x="149" y="242"/>
                  </a:lnTo>
                  <a:lnTo>
                    <a:pt x="171" y="215"/>
                  </a:lnTo>
                  <a:lnTo>
                    <a:pt x="195" y="188"/>
                  </a:lnTo>
                  <a:lnTo>
                    <a:pt x="221" y="164"/>
                  </a:lnTo>
                  <a:lnTo>
                    <a:pt x="248" y="142"/>
                  </a:lnTo>
                  <a:lnTo>
                    <a:pt x="208" y="126"/>
                  </a:lnTo>
                  <a:lnTo>
                    <a:pt x="181" y="150"/>
                  </a:lnTo>
                  <a:lnTo>
                    <a:pt x="156" y="175"/>
                  </a:lnTo>
                  <a:lnTo>
                    <a:pt x="132" y="202"/>
                  </a:lnTo>
                  <a:lnTo>
                    <a:pt x="110" y="231"/>
                  </a:lnTo>
                  <a:lnTo>
                    <a:pt x="89" y="262"/>
                  </a:lnTo>
                  <a:lnTo>
                    <a:pt x="71" y="293"/>
                  </a:lnTo>
                  <a:lnTo>
                    <a:pt x="53" y="326"/>
                  </a:lnTo>
                  <a:lnTo>
                    <a:pt x="38" y="361"/>
                  </a:lnTo>
                  <a:lnTo>
                    <a:pt x="31" y="378"/>
                  </a:lnTo>
                  <a:lnTo>
                    <a:pt x="26" y="394"/>
                  </a:lnTo>
                  <a:lnTo>
                    <a:pt x="20" y="412"/>
                  </a:lnTo>
                  <a:lnTo>
                    <a:pt x="15" y="429"/>
                  </a:lnTo>
                  <a:lnTo>
                    <a:pt x="11" y="446"/>
                  </a:lnTo>
                  <a:lnTo>
                    <a:pt x="7" y="463"/>
                  </a:lnTo>
                  <a:lnTo>
                    <a:pt x="5" y="480"/>
                  </a:lnTo>
                  <a:lnTo>
                    <a:pt x="3" y="497"/>
                  </a:lnTo>
                  <a:lnTo>
                    <a:pt x="0" y="531"/>
                  </a:lnTo>
                  <a:lnTo>
                    <a:pt x="0" y="564"/>
                  </a:lnTo>
                  <a:lnTo>
                    <a:pt x="3" y="596"/>
                  </a:lnTo>
                  <a:lnTo>
                    <a:pt x="8" y="627"/>
                  </a:lnTo>
                  <a:lnTo>
                    <a:pt x="16" y="658"/>
                  </a:lnTo>
                  <a:lnTo>
                    <a:pt x="26" y="687"/>
                  </a:lnTo>
                  <a:lnTo>
                    <a:pt x="38" y="713"/>
                  </a:lnTo>
                  <a:lnTo>
                    <a:pt x="53" y="739"/>
                  </a:lnTo>
                  <a:lnTo>
                    <a:pt x="69" y="763"/>
                  </a:lnTo>
                  <a:lnTo>
                    <a:pt x="88" y="785"/>
                  </a:lnTo>
                  <a:lnTo>
                    <a:pt x="110" y="806"/>
                  </a:lnTo>
                  <a:lnTo>
                    <a:pt x="133" y="823"/>
                  </a:lnTo>
                  <a:lnTo>
                    <a:pt x="158" y="839"/>
                  </a:lnTo>
                  <a:lnTo>
                    <a:pt x="185" y="853"/>
                  </a:lnTo>
                  <a:lnTo>
                    <a:pt x="213" y="863"/>
                  </a:lnTo>
                  <a:lnTo>
                    <a:pt x="244" y="871"/>
                  </a:lnTo>
                  <a:lnTo>
                    <a:pt x="285" y="877"/>
                  </a:lnTo>
                  <a:lnTo>
                    <a:pt x="325" y="878"/>
                  </a:lnTo>
                  <a:lnTo>
                    <a:pt x="365" y="876"/>
                  </a:lnTo>
                  <a:lnTo>
                    <a:pt x="407" y="868"/>
                  </a:lnTo>
                  <a:lnTo>
                    <a:pt x="447" y="857"/>
                  </a:lnTo>
                  <a:lnTo>
                    <a:pt x="488" y="841"/>
                  </a:lnTo>
                  <a:lnTo>
                    <a:pt x="527" y="823"/>
                  </a:lnTo>
                  <a:lnTo>
                    <a:pt x="566" y="801"/>
                  </a:lnTo>
                  <a:lnTo>
                    <a:pt x="603" y="776"/>
                  </a:lnTo>
                  <a:lnTo>
                    <a:pt x="637" y="747"/>
                  </a:lnTo>
                  <a:lnTo>
                    <a:pt x="671" y="715"/>
                  </a:lnTo>
                  <a:lnTo>
                    <a:pt x="702" y="680"/>
                  </a:lnTo>
                  <a:lnTo>
                    <a:pt x="731" y="643"/>
                  </a:lnTo>
                  <a:lnTo>
                    <a:pt x="757" y="604"/>
                  </a:lnTo>
                  <a:lnTo>
                    <a:pt x="780" y="563"/>
                  </a:lnTo>
                  <a:lnTo>
                    <a:pt x="800" y="519"/>
                  </a:lnTo>
                  <a:lnTo>
                    <a:pt x="816" y="474"/>
                  </a:lnTo>
                  <a:lnTo>
                    <a:pt x="827" y="430"/>
                  </a:lnTo>
                  <a:lnTo>
                    <a:pt x="834" y="386"/>
                  </a:lnTo>
                  <a:lnTo>
                    <a:pt x="838" y="345"/>
                  </a:lnTo>
                  <a:lnTo>
                    <a:pt x="837" y="303"/>
                  </a:lnTo>
                  <a:lnTo>
                    <a:pt x="832" y="264"/>
                  </a:lnTo>
                  <a:lnTo>
                    <a:pt x="823" y="226"/>
                  </a:lnTo>
                  <a:lnTo>
                    <a:pt x="811" y="190"/>
                  </a:lnTo>
                  <a:lnTo>
                    <a:pt x="795" y="157"/>
                  </a:lnTo>
                  <a:lnTo>
                    <a:pt x="775" y="126"/>
                  </a:lnTo>
                  <a:lnTo>
                    <a:pt x="754" y="97"/>
                  </a:lnTo>
                  <a:lnTo>
                    <a:pt x="727" y="72"/>
                  </a:lnTo>
                  <a:lnTo>
                    <a:pt x="698" y="50"/>
                  </a:lnTo>
                  <a:lnTo>
                    <a:pt x="666" y="31"/>
                  </a:lnTo>
                  <a:lnTo>
                    <a:pt x="630" y="18"/>
                  </a:lnTo>
                  <a:lnTo>
                    <a:pt x="59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4202113" y="3582988"/>
              <a:ext cx="60325" cy="49213"/>
            </a:xfrm>
            <a:custGeom>
              <a:avLst/>
              <a:gdLst>
                <a:gd name="T0" fmla="*/ 77 w 77"/>
                <a:gd name="T1" fmla="*/ 37 h 64"/>
                <a:gd name="T2" fmla="*/ 63 w 77"/>
                <a:gd name="T3" fmla="*/ 0 h 64"/>
                <a:gd name="T4" fmla="*/ 55 w 77"/>
                <a:gd name="T5" fmla="*/ 6 h 64"/>
                <a:gd name="T6" fmla="*/ 47 w 77"/>
                <a:gd name="T7" fmla="*/ 12 h 64"/>
                <a:gd name="T8" fmla="*/ 39 w 77"/>
                <a:gd name="T9" fmla="*/ 18 h 64"/>
                <a:gd name="T10" fmla="*/ 31 w 77"/>
                <a:gd name="T11" fmla="*/ 23 h 64"/>
                <a:gd name="T12" fmla="*/ 23 w 77"/>
                <a:gd name="T13" fmla="*/ 29 h 64"/>
                <a:gd name="T14" fmla="*/ 16 w 77"/>
                <a:gd name="T15" fmla="*/ 35 h 64"/>
                <a:gd name="T16" fmla="*/ 8 w 77"/>
                <a:gd name="T17" fmla="*/ 41 h 64"/>
                <a:gd name="T18" fmla="*/ 0 w 77"/>
                <a:gd name="T19" fmla="*/ 48 h 64"/>
                <a:gd name="T20" fmla="*/ 40 w 77"/>
                <a:gd name="T21" fmla="*/ 64 h 64"/>
                <a:gd name="T22" fmla="*/ 44 w 77"/>
                <a:gd name="T23" fmla="*/ 60 h 64"/>
                <a:gd name="T24" fmla="*/ 49 w 77"/>
                <a:gd name="T25" fmla="*/ 57 h 64"/>
                <a:gd name="T26" fmla="*/ 54 w 77"/>
                <a:gd name="T27" fmla="*/ 53 h 64"/>
                <a:gd name="T28" fmla="*/ 58 w 77"/>
                <a:gd name="T29" fmla="*/ 50 h 64"/>
                <a:gd name="T30" fmla="*/ 63 w 77"/>
                <a:gd name="T31" fmla="*/ 46 h 64"/>
                <a:gd name="T32" fmla="*/ 68 w 77"/>
                <a:gd name="T33" fmla="*/ 43 h 64"/>
                <a:gd name="T34" fmla="*/ 72 w 77"/>
                <a:gd name="T35" fmla="*/ 41 h 64"/>
                <a:gd name="T36" fmla="*/ 77 w 77"/>
                <a:gd name="T37" fmla="*/ 3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64">
                  <a:moveTo>
                    <a:pt x="77" y="37"/>
                  </a:moveTo>
                  <a:lnTo>
                    <a:pt x="63" y="0"/>
                  </a:lnTo>
                  <a:lnTo>
                    <a:pt x="55" y="6"/>
                  </a:lnTo>
                  <a:lnTo>
                    <a:pt x="47" y="12"/>
                  </a:lnTo>
                  <a:lnTo>
                    <a:pt x="39" y="18"/>
                  </a:lnTo>
                  <a:lnTo>
                    <a:pt x="31" y="23"/>
                  </a:lnTo>
                  <a:lnTo>
                    <a:pt x="23" y="29"/>
                  </a:lnTo>
                  <a:lnTo>
                    <a:pt x="16" y="35"/>
                  </a:lnTo>
                  <a:lnTo>
                    <a:pt x="8" y="41"/>
                  </a:lnTo>
                  <a:lnTo>
                    <a:pt x="0" y="48"/>
                  </a:lnTo>
                  <a:lnTo>
                    <a:pt x="40" y="64"/>
                  </a:lnTo>
                  <a:lnTo>
                    <a:pt x="44" y="60"/>
                  </a:lnTo>
                  <a:lnTo>
                    <a:pt x="49" y="57"/>
                  </a:lnTo>
                  <a:lnTo>
                    <a:pt x="54" y="53"/>
                  </a:lnTo>
                  <a:lnTo>
                    <a:pt x="58" y="50"/>
                  </a:lnTo>
                  <a:lnTo>
                    <a:pt x="63" y="46"/>
                  </a:lnTo>
                  <a:lnTo>
                    <a:pt x="68" y="43"/>
                  </a:lnTo>
                  <a:lnTo>
                    <a:pt x="72" y="41"/>
                  </a:lnTo>
                  <a:lnTo>
                    <a:pt x="7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4037013" y="3521076"/>
              <a:ext cx="665163" cy="695325"/>
            </a:xfrm>
            <a:custGeom>
              <a:avLst/>
              <a:gdLst>
                <a:gd name="T0" fmla="*/ 830 w 838"/>
                <a:gd name="T1" fmla="*/ 251 h 878"/>
                <a:gd name="T2" fmla="*/ 805 w 838"/>
                <a:gd name="T3" fmla="*/ 176 h 878"/>
                <a:gd name="T4" fmla="*/ 765 w 838"/>
                <a:gd name="T5" fmla="*/ 112 h 878"/>
                <a:gd name="T6" fmla="*/ 711 w 838"/>
                <a:gd name="T7" fmla="*/ 60 h 878"/>
                <a:gd name="T8" fmla="*/ 644 w 838"/>
                <a:gd name="T9" fmla="*/ 23 h 878"/>
                <a:gd name="T10" fmla="*/ 573 w 838"/>
                <a:gd name="T11" fmla="*/ 5 h 878"/>
                <a:gd name="T12" fmla="*/ 512 w 838"/>
                <a:gd name="T13" fmla="*/ 0 h 878"/>
                <a:gd name="T14" fmla="*/ 449 w 838"/>
                <a:gd name="T15" fmla="*/ 7 h 878"/>
                <a:gd name="T16" fmla="*/ 388 w 838"/>
                <a:gd name="T17" fmla="*/ 22 h 878"/>
                <a:gd name="T18" fmla="*/ 328 w 838"/>
                <a:gd name="T19" fmla="*/ 46 h 878"/>
                <a:gd name="T20" fmla="*/ 271 w 838"/>
                <a:gd name="T21" fmla="*/ 78 h 878"/>
                <a:gd name="T22" fmla="*/ 319 w 838"/>
                <a:gd name="T23" fmla="*/ 96 h 878"/>
                <a:gd name="T24" fmla="*/ 373 w 838"/>
                <a:gd name="T25" fmla="*/ 70 h 878"/>
                <a:gd name="T26" fmla="*/ 429 w 838"/>
                <a:gd name="T27" fmla="*/ 54 h 878"/>
                <a:gd name="T28" fmla="*/ 484 w 838"/>
                <a:gd name="T29" fmla="*/ 45 h 878"/>
                <a:gd name="T30" fmla="*/ 539 w 838"/>
                <a:gd name="T31" fmla="*/ 45 h 878"/>
                <a:gd name="T32" fmla="*/ 610 w 838"/>
                <a:gd name="T33" fmla="*/ 60 h 878"/>
                <a:gd name="T34" fmla="*/ 696 w 838"/>
                <a:gd name="T35" fmla="*/ 109 h 878"/>
                <a:gd name="T36" fmla="*/ 757 w 838"/>
                <a:gd name="T37" fmla="*/ 184 h 878"/>
                <a:gd name="T38" fmla="*/ 790 w 838"/>
                <a:gd name="T39" fmla="*/ 281 h 878"/>
                <a:gd name="T40" fmla="*/ 793 w 838"/>
                <a:gd name="T41" fmla="*/ 392 h 878"/>
                <a:gd name="T42" fmla="*/ 762 w 838"/>
                <a:gd name="T43" fmla="*/ 510 h 878"/>
                <a:gd name="T44" fmla="*/ 699 w 838"/>
                <a:gd name="T45" fmla="*/ 623 h 878"/>
                <a:gd name="T46" fmla="*/ 615 w 838"/>
                <a:gd name="T47" fmla="*/ 715 h 878"/>
                <a:gd name="T48" fmla="*/ 516 w 838"/>
                <a:gd name="T49" fmla="*/ 785 h 878"/>
                <a:gd name="T50" fmla="*/ 408 w 838"/>
                <a:gd name="T51" fmla="*/ 826 h 878"/>
                <a:gd name="T52" fmla="*/ 299 w 838"/>
                <a:gd name="T53" fmla="*/ 834 h 878"/>
                <a:gd name="T54" fmla="*/ 197 w 838"/>
                <a:gd name="T55" fmla="*/ 805 h 878"/>
                <a:gd name="T56" fmla="*/ 118 w 838"/>
                <a:gd name="T57" fmla="*/ 747 h 878"/>
                <a:gd name="T58" fmla="*/ 66 w 838"/>
                <a:gd name="T59" fmla="*/ 664 h 878"/>
                <a:gd name="T60" fmla="*/ 43 w 838"/>
                <a:gd name="T61" fmla="*/ 561 h 878"/>
                <a:gd name="T62" fmla="*/ 52 w 838"/>
                <a:gd name="T63" fmla="*/ 448 h 878"/>
                <a:gd name="T64" fmla="*/ 91 w 838"/>
                <a:gd name="T65" fmla="*/ 335 h 878"/>
                <a:gd name="T66" fmla="*/ 149 w 838"/>
                <a:gd name="T67" fmla="*/ 242 h 878"/>
                <a:gd name="T68" fmla="*/ 221 w 838"/>
                <a:gd name="T69" fmla="*/ 164 h 878"/>
                <a:gd name="T70" fmla="*/ 181 w 838"/>
                <a:gd name="T71" fmla="*/ 150 h 878"/>
                <a:gd name="T72" fmla="*/ 110 w 838"/>
                <a:gd name="T73" fmla="*/ 230 h 878"/>
                <a:gd name="T74" fmla="*/ 53 w 838"/>
                <a:gd name="T75" fmla="*/ 326 h 878"/>
                <a:gd name="T76" fmla="*/ 11 w 838"/>
                <a:gd name="T77" fmla="*/ 449 h 878"/>
                <a:gd name="T78" fmla="*/ 1 w 838"/>
                <a:gd name="T79" fmla="*/ 575 h 878"/>
                <a:gd name="T80" fmla="*/ 27 w 838"/>
                <a:gd name="T81" fmla="*/ 688 h 878"/>
                <a:gd name="T82" fmla="*/ 84 w 838"/>
                <a:gd name="T83" fmla="*/ 781 h 878"/>
                <a:gd name="T84" fmla="*/ 172 w 838"/>
                <a:gd name="T85" fmla="*/ 847 h 878"/>
                <a:gd name="T86" fmla="*/ 285 w 838"/>
                <a:gd name="T87" fmla="*/ 877 h 878"/>
                <a:gd name="T88" fmla="*/ 407 w 838"/>
                <a:gd name="T89" fmla="*/ 867 h 878"/>
                <a:gd name="T90" fmla="*/ 527 w 838"/>
                <a:gd name="T91" fmla="*/ 823 h 878"/>
                <a:gd name="T92" fmla="*/ 637 w 838"/>
                <a:gd name="T93" fmla="*/ 747 h 878"/>
                <a:gd name="T94" fmla="*/ 731 w 838"/>
                <a:gd name="T95" fmla="*/ 643 h 878"/>
                <a:gd name="T96" fmla="*/ 800 w 838"/>
                <a:gd name="T97" fmla="*/ 518 h 878"/>
                <a:gd name="T98" fmla="*/ 826 w 838"/>
                <a:gd name="T99" fmla="*/ 437 h 878"/>
                <a:gd name="T100" fmla="*/ 836 w 838"/>
                <a:gd name="T101" fmla="*/ 356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8" h="878">
                  <a:moveTo>
                    <a:pt x="836" y="305"/>
                  </a:moveTo>
                  <a:lnTo>
                    <a:pt x="834" y="278"/>
                  </a:lnTo>
                  <a:lnTo>
                    <a:pt x="830" y="251"/>
                  </a:lnTo>
                  <a:lnTo>
                    <a:pt x="823" y="226"/>
                  </a:lnTo>
                  <a:lnTo>
                    <a:pt x="815" y="200"/>
                  </a:lnTo>
                  <a:lnTo>
                    <a:pt x="805" y="176"/>
                  </a:lnTo>
                  <a:lnTo>
                    <a:pt x="794" y="154"/>
                  </a:lnTo>
                  <a:lnTo>
                    <a:pt x="780" y="133"/>
                  </a:lnTo>
                  <a:lnTo>
                    <a:pt x="765" y="112"/>
                  </a:lnTo>
                  <a:lnTo>
                    <a:pt x="749" y="93"/>
                  </a:lnTo>
                  <a:lnTo>
                    <a:pt x="731" y="76"/>
                  </a:lnTo>
                  <a:lnTo>
                    <a:pt x="711" y="60"/>
                  </a:lnTo>
                  <a:lnTo>
                    <a:pt x="690" y="46"/>
                  </a:lnTo>
                  <a:lnTo>
                    <a:pt x="668" y="33"/>
                  </a:lnTo>
                  <a:lnTo>
                    <a:pt x="644" y="23"/>
                  </a:lnTo>
                  <a:lnTo>
                    <a:pt x="619" y="15"/>
                  </a:lnTo>
                  <a:lnTo>
                    <a:pt x="592" y="8"/>
                  </a:lnTo>
                  <a:lnTo>
                    <a:pt x="573" y="5"/>
                  </a:lnTo>
                  <a:lnTo>
                    <a:pt x="552" y="2"/>
                  </a:lnTo>
                  <a:lnTo>
                    <a:pt x="532" y="0"/>
                  </a:lnTo>
                  <a:lnTo>
                    <a:pt x="512" y="0"/>
                  </a:lnTo>
                  <a:lnTo>
                    <a:pt x="491" y="1"/>
                  </a:lnTo>
                  <a:lnTo>
                    <a:pt x="470" y="4"/>
                  </a:lnTo>
                  <a:lnTo>
                    <a:pt x="449" y="7"/>
                  </a:lnTo>
                  <a:lnTo>
                    <a:pt x="430" y="10"/>
                  </a:lnTo>
                  <a:lnTo>
                    <a:pt x="409" y="16"/>
                  </a:lnTo>
                  <a:lnTo>
                    <a:pt x="388" y="22"/>
                  </a:lnTo>
                  <a:lnTo>
                    <a:pt x="369" y="29"/>
                  </a:lnTo>
                  <a:lnTo>
                    <a:pt x="348" y="37"/>
                  </a:lnTo>
                  <a:lnTo>
                    <a:pt x="328" y="46"/>
                  </a:lnTo>
                  <a:lnTo>
                    <a:pt x="309" y="56"/>
                  </a:lnTo>
                  <a:lnTo>
                    <a:pt x="289" y="67"/>
                  </a:lnTo>
                  <a:lnTo>
                    <a:pt x="271" y="78"/>
                  </a:lnTo>
                  <a:lnTo>
                    <a:pt x="285" y="115"/>
                  </a:lnTo>
                  <a:lnTo>
                    <a:pt x="302" y="105"/>
                  </a:lnTo>
                  <a:lnTo>
                    <a:pt x="319" y="96"/>
                  </a:lnTo>
                  <a:lnTo>
                    <a:pt x="337" y="86"/>
                  </a:lnTo>
                  <a:lnTo>
                    <a:pt x="355" y="78"/>
                  </a:lnTo>
                  <a:lnTo>
                    <a:pt x="373" y="70"/>
                  </a:lnTo>
                  <a:lnTo>
                    <a:pt x="392" y="65"/>
                  </a:lnTo>
                  <a:lnTo>
                    <a:pt x="409" y="59"/>
                  </a:lnTo>
                  <a:lnTo>
                    <a:pt x="429" y="54"/>
                  </a:lnTo>
                  <a:lnTo>
                    <a:pt x="447" y="51"/>
                  </a:lnTo>
                  <a:lnTo>
                    <a:pt x="466" y="47"/>
                  </a:lnTo>
                  <a:lnTo>
                    <a:pt x="484" y="45"/>
                  </a:lnTo>
                  <a:lnTo>
                    <a:pt x="502" y="45"/>
                  </a:lnTo>
                  <a:lnTo>
                    <a:pt x="521" y="45"/>
                  </a:lnTo>
                  <a:lnTo>
                    <a:pt x="539" y="45"/>
                  </a:lnTo>
                  <a:lnTo>
                    <a:pt x="557" y="47"/>
                  </a:lnTo>
                  <a:lnTo>
                    <a:pt x="575" y="51"/>
                  </a:lnTo>
                  <a:lnTo>
                    <a:pt x="610" y="60"/>
                  </a:lnTo>
                  <a:lnTo>
                    <a:pt x="641" y="73"/>
                  </a:lnTo>
                  <a:lnTo>
                    <a:pt x="669" y="90"/>
                  </a:lnTo>
                  <a:lnTo>
                    <a:pt x="696" y="109"/>
                  </a:lnTo>
                  <a:lnTo>
                    <a:pt x="719" y="131"/>
                  </a:lnTo>
                  <a:lnTo>
                    <a:pt x="740" y="157"/>
                  </a:lnTo>
                  <a:lnTo>
                    <a:pt x="757" y="184"/>
                  </a:lnTo>
                  <a:lnTo>
                    <a:pt x="772" y="214"/>
                  </a:lnTo>
                  <a:lnTo>
                    <a:pt x="782" y="247"/>
                  </a:lnTo>
                  <a:lnTo>
                    <a:pt x="790" y="281"/>
                  </a:lnTo>
                  <a:lnTo>
                    <a:pt x="795" y="317"/>
                  </a:lnTo>
                  <a:lnTo>
                    <a:pt x="795" y="354"/>
                  </a:lnTo>
                  <a:lnTo>
                    <a:pt x="793" y="392"/>
                  </a:lnTo>
                  <a:lnTo>
                    <a:pt x="786" y="431"/>
                  </a:lnTo>
                  <a:lnTo>
                    <a:pt x="775" y="470"/>
                  </a:lnTo>
                  <a:lnTo>
                    <a:pt x="762" y="510"/>
                  </a:lnTo>
                  <a:lnTo>
                    <a:pt x="744" y="550"/>
                  </a:lnTo>
                  <a:lnTo>
                    <a:pt x="724" y="588"/>
                  </a:lnTo>
                  <a:lnTo>
                    <a:pt x="699" y="623"/>
                  </a:lnTo>
                  <a:lnTo>
                    <a:pt x="674" y="657"/>
                  </a:lnTo>
                  <a:lnTo>
                    <a:pt x="645" y="688"/>
                  </a:lnTo>
                  <a:lnTo>
                    <a:pt x="615" y="715"/>
                  </a:lnTo>
                  <a:lnTo>
                    <a:pt x="584" y="742"/>
                  </a:lnTo>
                  <a:lnTo>
                    <a:pt x="551" y="765"/>
                  </a:lnTo>
                  <a:lnTo>
                    <a:pt x="516" y="785"/>
                  </a:lnTo>
                  <a:lnTo>
                    <a:pt x="481" y="802"/>
                  </a:lnTo>
                  <a:lnTo>
                    <a:pt x="445" y="816"/>
                  </a:lnTo>
                  <a:lnTo>
                    <a:pt x="408" y="826"/>
                  </a:lnTo>
                  <a:lnTo>
                    <a:pt x="371" y="832"/>
                  </a:lnTo>
                  <a:lnTo>
                    <a:pt x="335" y="835"/>
                  </a:lnTo>
                  <a:lnTo>
                    <a:pt x="299" y="834"/>
                  </a:lnTo>
                  <a:lnTo>
                    <a:pt x="263" y="828"/>
                  </a:lnTo>
                  <a:lnTo>
                    <a:pt x="228" y="819"/>
                  </a:lnTo>
                  <a:lnTo>
                    <a:pt x="197" y="805"/>
                  </a:lnTo>
                  <a:lnTo>
                    <a:pt x="167" y="789"/>
                  </a:lnTo>
                  <a:lnTo>
                    <a:pt x="142" y="770"/>
                  </a:lnTo>
                  <a:lnTo>
                    <a:pt x="118" y="747"/>
                  </a:lnTo>
                  <a:lnTo>
                    <a:pt x="97" y="721"/>
                  </a:lnTo>
                  <a:lnTo>
                    <a:pt x="80" y="694"/>
                  </a:lnTo>
                  <a:lnTo>
                    <a:pt x="66" y="664"/>
                  </a:lnTo>
                  <a:lnTo>
                    <a:pt x="54" y="631"/>
                  </a:lnTo>
                  <a:lnTo>
                    <a:pt x="47" y="597"/>
                  </a:lnTo>
                  <a:lnTo>
                    <a:pt x="43" y="561"/>
                  </a:lnTo>
                  <a:lnTo>
                    <a:pt x="42" y="524"/>
                  </a:lnTo>
                  <a:lnTo>
                    <a:pt x="45" y="487"/>
                  </a:lnTo>
                  <a:lnTo>
                    <a:pt x="52" y="448"/>
                  </a:lnTo>
                  <a:lnTo>
                    <a:pt x="62" y="409"/>
                  </a:lnTo>
                  <a:lnTo>
                    <a:pt x="76" y="369"/>
                  </a:lnTo>
                  <a:lnTo>
                    <a:pt x="91" y="335"/>
                  </a:lnTo>
                  <a:lnTo>
                    <a:pt x="108" y="302"/>
                  </a:lnTo>
                  <a:lnTo>
                    <a:pt x="127" y="271"/>
                  </a:lnTo>
                  <a:lnTo>
                    <a:pt x="149" y="242"/>
                  </a:lnTo>
                  <a:lnTo>
                    <a:pt x="171" y="214"/>
                  </a:lnTo>
                  <a:lnTo>
                    <a:pt x="195" y="188"/>
                  </a:lnTo>
                  <a:lnTo>
                    <a:pt x="221" y="164"/>
                  </a:lnTo>
                  <a:lnTo>
                    <a:pt x="248" y="142"/>
                  </a:lnTo>
                  <a:lnTo>
                    <a:pt x="208" y="126"/>
                  </a:lnTo>
                  <a:lnTo>
                    <a:pt x="181" y="150"/>
                  </a:lnTo>
                  <a:lnTo>
                    <a:pt x="156" y="175"/>
                  </a:lnTo>
                  <a:lnTo>
                    <a:pt x="133" y="202"/>
                  </a:lnTo>
                  <a:lnTo>
                    <a:pt x="110" y="230"/>
                  </a:lnTo>
                  <a:lnTo>
                    <a:pt x="89" y="262"/>
                  </a:lnTo>
                  <a:lnTo>
                    <a:pt x="70" y="293"/>
                  </a:lnTo>
                  <a:lnTo>
                    <a:pt x="53" y="326"/>
                  </a:lnTo>
                  <a:lnTo>
                    <a:pt x="38" y="361"/>
                  </a:lnTo>
                  <a:lnTo>
                    <a:pt x="22" y="406"/>
                  </a:lnTo>
                  <a:lnTo>
                    <a:pt x="11" y="449"/>
                  </a:lnTo>
                  <a:lnTo>
                    <a:pt x="4" y="492"/>
                  </a:lnTo>
                  <a:lnTo>
                    <a:pt x="0" y="535"/>
                  </a:lnTo>
                  <a:lnTo>
                    <a:pt x="1" y="575"/>
                  </a:lnTo>
                  <a:lnTo>
                    <a:pt x="6" y="615"/>
                  </a:lnTo>
                  <a:lnTo>
                    <a:pt x="14" y="652"/>
                  </a:lnTo>
                  <a:lnTo>
                    <a:pt x="27" y="688"/>
                  </a:lnTo>
                  <a:lnTo>
                    <a:pt x="42" y="722"/>
                  </a:lnTo>
                  <a:lnTo>
                    <a:pt x="61" y="752"/>
                  </a:lnTo>
                  <a:lnTo>
                    <a:pt x="84" y="781"/>
                  </a:lnTo>
                  <a:lnTo>
                    <a:pt x="110" y="806"/>
                  </a:lnTo>
                  <a:lnTo>
                    <a:pt x="140" y="828"/>
                  </a:lnTo>
                  <a:lnTo>
                    <a:pt x="172" y="847"/>
                  </a:lnTo>
                  <a:lnTo>
                    <a:pt x="206" y="861"/>
                  </a:lnTo>
                  <a:lnTo>
                    <a:pt x="244" y="871"/>
                  </a:lnTo>
                  <a:lnTo>
                    <a:pt x="285" y="877"/>
                  </a:lnTo>
                  <a:lnTo>
                    <a:pt x="325" y="878"/>
                  </a:lnTo>
                  <a:lnTo>
                    <a:pt x="365" y="876"/>
                  </a:lnTo>
                  <a:lnTo>
                    <a:pt x="407" y="867"/>
                  </a:lnTo>
                  <a:lnTo>
                    <a:pt x="447" y="857"/>
                  </a:lnTo>
                  <a:lnTo>
                    <a:pt x="487" y="841"/>
                  </a:lnTo>
                  <a:lnTo>
                    <a:pt x="527" y="823"/>
                  </a:lnTo>
                  <a:lnTo>
                    <a:pt x="566" y="801"/>
                  </a:lnTo>
                  <a:lnTo>
                    <a:pt x="603" y="775"/>
                  </a:lnTo>
                  <a:lnTo>
                    <a:pt x="637" y="747"/>
                  </a:lnTo>
                  <a:lnTo>
                    <a:pt x="671" y="714"/>
                  </a:lnTo>
                  <a:lnTo>
                    <a:pt x="702" y="680"/>
                  </a:lnTo>
                  <a:lnTo>
                    <a:pt x="731" y="643"/>
                  </a:lnTo>
                  <a:lnTo>
                    <a:pt x="757" y="604"/>
                  </a:lnTo>
                  <a:lnTo>
                    <a:pt x="780" y="562"/>
                  </a:lnTo>
                  <a:lnTo>
                    <a:pt x="800" y="518"/>
                  </a:lnTo>
                  <a:lnTo>
                    <a:pt x="810" y="491"/>
                  </a:lnTo>
                  <a:lnTo>
                    <a:pt x="819" y="463"/>
                  </a:lnTo>
                  <a:lnTo>
                    <a:pt x="826" y="437"/>
                  </a:lnTo>
                  <a:lnTo>
                    <a:pt x="831" y="409"/>
                  </a:lnTo>
                  <a:lnTo>
                    <a:pt x="834" y="382"/>
                  </a:lnTo>
                  <a:lnTo>
                    <a:pt x="836" y="356"/>
                  </a:lnTo>
                  <a:lnTo>
                    <a:pt x="838" y="331"/>
                  </a:lnTo>
                  <a:lnTo>
                    <a:pt x="836" y="3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4205288" y="3322638"/>
              <a:ext cx="188913" cy="561975"/>
            </a:xfrm>
            <a:custGeom>
              <a:avLst/>
              <a:gdLst>
                <a:gd name="T0" fmla="*/ 235 w 238"/>
                <a:gd name="T1" fmla="*/ 678 h 709"/>
                <a:gd name="T2" fmla="*/ 233 w 238"/>
                <a:gd name="T3" fmla="*/ 673 h 709"/>
                <a:gd name="T4" fmla="*/ 227 w 238"/>
                <a:gd name="T5" fmla="*/ 658 h 709"/>
                <a:gd name="T6" fmla="*/ 219 w 238"/>
                <a:gd name="T7" fmla="*/ 636 h 709"/>
                <a:gd name="T8" fmla="*/ 208 w 238"/>
                <a:gd name="T9" fmla="*/ 608 h 709"/>
                <a:gd name="T10" fmla="*/ 197 w 238"/>
                <a:gd name="T11" fmla="*/ 574 h 709"/>
                <a:gd name="T12" fmla="*/ 184 w 238"/>
                <a:gd name="T13" fmla="*/ 536 h 709"/>
                <a:gd name="T14" fmla="*/ 173 w 238"/>
                <a:gd name="T15" fmla="*/ 496 h 709"/>
                <a:gd name="T16" fmla="*/ 161 w 238"/>
                <a:gd name="T17" fmla="*/ 453 h 709"/>
                <a:gd name="T18" fmla="*/ 159 w 238"/>
                <a:gd name="T19" fmla="*/ 444 h 709"/>
                <a:gd name="T20" fmla="*/ 152 w 238"/>
                <a:gd name="T21" fmla="*/ 418 h 709"/>
                <a:gd name="T22" fmla="*/ 143 w 238"/>
                <a:gd name="T23" fmla="*/ 377 h 709"/>
                <a:gd name="T24" fmla="*/ 131 w 238"/>
                <a:gd name="T25" fmla="*/ 322 h 709"/>
                <a:gd name="T26" fmla="*/ 119 w 238"/>
                <a:gd name="T27" fmla="*/ 255 h 709"/>
                <a:gd name="T28" fmla="*/ 106 w 238"/>
                <a:gd name="T29" fmla="*/ 178 h 709"/>
                <a:gd name="T30" fmla="*/ 94 w 238"/>
                <a:gd name="T31" fmla="*/ 92 h 709"/>
                <a:gd name="T32" fmla="*/ 85 w 238"/>
                <a:gd name="T33" fmla="*/ 0 h 709"/>
                <a:gd name="T34" fmla="*/ 0 w 238"/>
                <a:gd name="T35" fmla="*/ 0 h 709"/>
                <a:gd name="T36" fmla="*/ 89 w 238"/>
                <a:gd name="T37" fmla="*/ 484 h 709"/>
                <a:gd name="T38" fmla="*/ 91 w 238"/>
                <a:gd name="T39" fmla="*/ 491 h 709"/>
                <a:gd name="T40" fmla="*/ 98 w 238"/>
                <a:gd name="T41" fmla="*/ 508 h 709"/>
                <a:gd name="T42" fmla="*/ 108 w 238"/>
                <a:gd name="T43" fmla="*/ 535 h 709"/>
                <a:gd name="T44" fmla="*/ 122 w 238"/>
                <a:gd name="T45" fmla="*/ 566 h 709"/>
                <a:gd name="T46" fmla="*/ 138 w 238"/>
                <a:gd name="T47" fmla="*/ 600 h 709"/>
                <a:gd name="T48" fmla="*/ 157 w 238"/>
                <a:gd name="T49" fmla="*/ 634 h 709"/>
                <a:gd name="T50" fmla="*/ 177 w 238"/>
                <a:gd name="T51" fmla="*/ 665 h 709"/>
                <a:gd name="T52" fmla="*/ 198 w 238"/>
                <a:gd name="T53" fmla="*/ 689 h 709"/>
                <a:gd name="T54" fmla="*/ 200 w 238"/>
                <a:gd name="T55" fmla="*/ 691 h 709"/>
                <a:gd name="T56" fmla="*/ 206 w 238"/>
                <a:gd name="T57" fmla="*/ 696 h 709"/>
                <a:gd name="T58" fmla="*/ 214 w 238"/>
                <a:gd name="T59" fmla="*/ 702 h 709"/>
                <a:gd name="T60" fmla="*/ 222 w 238"/>
                <a:gd name="T61" fmla="*/ 708 h 709"/>
                <a:gd name="T62" fmla="*/ 230 w 238"/>
                <a:gd name="T63" fmla="*/ 709 h 709"/>
                <a:gd name="T64" fmla="*/ 236 w 238"/>
                <a:gd name="T65" fmla="*/ 706 h 709"/>
                <a:gd name="T66" fmla="*/ 238 w 238"/>
                <a:gd name="T67" fmla="*/ 696 h 709"/>
                <a:gd name="T68" fmla="*/ 235 w 238"/>
                <a:gd name="T69" fmla="*/ 67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709">
                  <a:moveTo>
                    <a:pt x="235" y="678"/>
                  </a:moveTo>
                  <a:lnTo>
                    <a:pt x="233" y="673"/>
                  </a:lnTo>
                  <a:lnTo>
                    <a:pt x="227" y="658"/>
                  </a:lnTo>
                  <a:lnTo>
                    <a:pt x="219" y="636"/>
                  </a:lnTo>
                  <a:lnTo>
                    <a:pt x="208" y="608"/>
                  </a:lnTo>
                  <a:lnTo>
                    <a:pt x="197" y="574"/>
                  </a:lnTo>
                  <a:lnTo>
                    <a:pt x="184" y="536"/>
                  </a:lnTo>
                  <a:lnTo>
                    <a:pt x="173" y="496"/>
                  </a:lnTo>
                  <a:lnTo>
                    <a:pt x="161" y="453"/>
                  </a:lnTo>
                  <a:lnTo>
                    <a:pt x="159" y="444"/>
                  </a:lnTo>
                  <a:lnTo>
                    <a:pt x="152" y="418"/>
                  </a:lnTo>
                  <a:lnTo>
                    <a:pt x="143" y="377"/>
                  </a:lnTo>
                  <a:lnTo>
                    <a:pt x="131" y="322"/>
                  </a:lnTo>
                  <a:lnTo>
                    <a:pt x="119" y="255"/>
                  </a:lnTo>
                  <a:lnTo>
                    <a:pt x="106" y="178"/>
                  </a:lnTo>
                  <a:lnTo>
                    <a:pt x="94" y="92"/>
                  </a:lnTo>
                  <a:lnTo>
                    <a:pt x="85" y="0"/>
                  </a:lnTo>
                  <a:lnTo>
                    <a:pt x="0" y="0"/>
                  </a:lnTo>
                  <a:lnTo>
                    <a:pt x="89" y="484"/>
                  </a:lnTo>
                  <a:lnTo>
                    <a:pt x="91" y="491"/>
                  </a:lnTo>
                  <a:lnTo>
                    <a:pt x="98" y="508"/>
                  </a:lnTo>
                  <a:lnTo>
                    <a:pt x="108" y="535"/>
                  </a:lnTo>
                  <a:lnTo>
                    <a:pt x="122" y="566"/>
                  </a:lnTo>
                  <a:lnTo>
                    <a:pt x="138" y="600"/>
                  </a:lnTo>
                  <a:lnTo>
                    <a:pt x="157" y="634"/>
                  </a:lnTo>
                  <a:lnTo>
                    <a:pt x="177" y="665"/>
                  </a:lnTo>
                  <a:lnTo>
                    <a:pt x="198" y="689"/>
                  </a:lnTo>
                  <a:lnTo>
                    <a:pt x="200" y="691"/>
                  </a:lnTo>
                  <a:lnTo>
                    <a:pt x="206" y="696"/>
                  </a:lnTo>
                  <a:lnTo>
                    <a:pt x="214" y="702"/>
                  </a:lnTo>
                  <a:lnTo>
                    <a:pt x="222" y="708"/>
                  </a:lnTo>
                  <a:lnTo>
                    <a:pt x="230" y="709"/>
                  </a:lnTo>
                  <a:lnTo>
                    <a:pt x="236" y="706"/>
                  </a:lnTo>
                  <a:lnTo>
                    <a:pt x="238" y="696"/>
                  </a:lnTo>
                  <a:lnTo>
                    <a:pt x="235" y="6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4214813" y="3254376"/>
              <a:ext cx="312738" cy="214313"/>
            </a:xfrm>
            <a:custGeom>
              <a:avLst/>
              <a:gdLst>
                <a:gd name="T0" fmla="*/ 127 w 394"/>
                <a:gd name="T1" fmla="*/ 218 h 271"/>
                <a:gd name="T2" fmla="*/ 121 w 394"/>
                <a:gd name="T3" fmla="*/ 271 h 271"/>
                <a:gd name="T4" fmla="*/ 123 w 394"/>
                <a:gd name="T5" fmla="*/ 271 h 271"/>
                <a:gd name="T6" fmla="*/ 131 w 394"/>
                <a:gd name="T7" fmla="*/ 269 h 271"/>
                <a:gd name="T8" fmla="*/ 143 w 394"/>
                <a:gd name="T9" fmla="*/ 268 h 271"/>
                <a:gd name="T10" fmla="*/ 159 w 394"/>
                <a:gd name="T11" fmla="*/ 266 h 271"/>
                <a:gd name="T12" fmla="*/ 177 w 394"/>
                <a:gd name="T13" fmla="*/ 261 h 271"/>
                <a:gd name="T14" fmla="*/ 198 w 394"/>
                <a:gd name="T15" fmla="*/ 257 h 271"/>
                <a:gd name="T16" fmla="*/ 221 w 394"/>
                <a:gd name="T17" fmla="*/ 251 h 271"/>
                <a:gd name="T18" fmla="*/ 245 w 394"/>
                <a:gd name="T19" fmla="*/ 243 h 271"/>
                <a:gd name="T20" fmla="*/ 268 w 394"/>
                <a:gd name="T21" fmla="*/ 233 h 271"/>
                <a:gd name="T22" fmla="*/ 292 w 394"/>
                <a:gd name="T23" fmla="*/ 221 h 271"/>
                <a:gd name="T24" fmla="*/ 315 w 394"/>
                <a:gd name="T25" fmla="*/ 207 h 271"/>
                <a:gd name="T26" fmla="*/ 336 w 394"/>
                <a:gd name="T27" fmla="*/ 191 h 271"/>
                <a:gd name="T28" fmla="*/ 356 w 394"/>
                <a:gd name="T29" fmla="*/ 173 h 271"/>
                <a:gd name="T30" fmla="*/ 372 w 394"/>
                <a:gd name="T31" fmla="*/ 151 h 271"/>
                <a:gd name="T32" fmla="*/ 385 w 394"/>
                <a:gd name="T33" fmla="*/ 127 h 271"/>
                <a:gd name="T34" fmla="*/ 393 w 394"/>
                <a:gd name="T35" fmla="*/ 99 h 271"/>
                <a:gd name="T36" fmla="*/ 393 w 394"/>
                <a:gd name="T37" fmla="*/ 98 h 271"/>
                <a:gd name="T38" fmla="*/ 394 w 394"/>
                <a:gd name="T39" fmla="*/ 93 h 271"/>
                <a:gd name="T40" fmla="*/ 394 w 394"/>
                <a:gd name="T41" fmla="*/ 87 h 271"/>
                <a:gd name="T42" fmla="*/ 394 w 394"/>
                <a:gd name="T43" fmla="*/ 80 h 271"/>
                <a:gd name="T44" fmla="*/ 394 w 394"/>
                <a:gd name="T45" fmla="*/ 71 h 271"/>
                <a:gd name="T46" fmla="*/ 391 w 394"/>
                <a:gd name="T47" fmla="*/ 62 h 271"/>
                <a:gd name="T48" fmla="*/ 388 w 394"/>
                <a:gd name="T49" fmla="*/ 52 h 271"/>
                <a:gd name="T50" fmla="*/ 383 w 394"/>
                <a:gd name="T51" fmla="*/ 41 h 271"/>
                <a:gd name="T52" fmla="*/ 375 w 394"/>
                <a:gd name="T53" fmla="*/ 31 h 271"/>
                <a:gd name="T54" fmla="*/ 365 w 394"/>
                <a:gd name="T55" fmla="*/ 22 h 271"/>
                <a:gd name="T56" fmla="*/ 351 w 394"/>
                <a:gd name="T57" fmla="*/ 14 h 271"/>
                <a:gd name="T58" fmla="*/ 335 w 394"/>
                <a:gd name="T59" fmla="*/ 7 h 271"/>
                <a:gd name="T60" fmla="*/ 314 w 394"/>
                <a:gd name="T61" fmla="*/ 2 h 271"/>
                <a:gd name="T62" fmla="*/ 289 w 394"/>
                <a:gd name="T63" fmla="*/ 0 h 271"/>
                <a:gd name="T64" fmla="*/ 260 w 394"/>
                <a:gd name="T65" fmla="*/ 0 h 271"/>
                <a:gd name="T66" fmla="*/ 226 w 394"/>
                <a:gd name="T67" fmla="*/ 3 h 271"/>
                <a:gd name="T68" fmla="*/ 38 w 394"/>
                <a:gd name="T69" fmla="*/ 3 h 271"/>
                <a:gd name="T70" fmla="*/ 0 w 394"/>
                <a:gd name="T71" fmla="*/ 21 h 271"/>
                <a:gd name="T72" fmla="*/ 3 w 394"/>
                <a:gd name="T73" fmla="*/ 53 h 271"/>
                <a:gd name="T74" fmla="*/ 49 w 394"/>
                <a:gd name="T75" fmla="*/ 46 h 271"/>
                <a:gd name="T76" fmla="*/ 87 w 394"/>
                <a:gd name="T77" fmla="*/ 49 h 271"/>
                <a:gd name="T78" fmla="*/ 277 w 394"/>
                <a:gd name="T79" fmla="*/ 49 h 271"/>
                <a:gd name="T80" fmla="*/ 282 w 394"/>
                <a:gd name="T81" fmla="*/ 51 h 271"/>
                <a:gd name="T82" fmla="*/ 292 w 394"/>
                <a:gd name="T83" fmla="*/ 54 h 271"/>
                <a:gd name="T84" fmla="*/ 305 w 394"/>
                <a:gd name="T85" fmla="*/ 61 h 271"/>
                <a:gd name="T86" fmla="*/ 318 w 394"/>
                <a:gd name="T87" fmla="*/ 70 h 271"/>
                <a:gd name="T88" fmla="*/ 327 w 394"/>
                <a:gd name="T89" fmla="*/ 84 h 271"/>
                <a:gd name="T90" fmla="*/ 328 w 394"/>
                <a:gd name="T91" fmla="*/ 101 h 271"/>
                <a:gd name="T92" fmla="*/ 320 w 394"/>
                <a:gd name="T93" fmla="*/ 123 h 271"/>
                <a:gd name="T94" fmla="*/ 298 w 394"/>
                <a:gd name="T95" fmla="*/ 150 h 271"/>
                <a:gd name="T96" fmla="*/ 296 w 394"/>
                <a:gd name="T97" fmla="*/ 152 h 271"/>
                <a:gd name="T98" fmla="*/ 289 w 394"/>
                <a:gd name="T99" fmla="*/ 159 h 271"/>
                <a:gd name="T100" fmla="*/ 277 w 394"/>
                <a:gd name="T101" fmla="*/ 169 h 271"/>
                <a:gd name="T102" fmla="*/ 259 w 394"/>
                <a:gd name="T103" fmla="*/ 180 h 271"/>
                <a:gd name="T104" fmla="*/ 236 w 394"/>
                <a:gd name="T105" fmla="*/ 192 h 271"/>
                <a:gd name="T106" fmla="*/ 206 w 394"/>
                <a:gd name="T107" fmla="*/ 203 h 271"/>
                <a:gd name="T108" fmla="*/ 170 w 394"/>
                <a:gd name="T109" fmla="*/ 212 h 271"/>
                <a:gd name="T110" fmla="*/ 127 w 394"/>
                <a:gd name="T111" fmla="*/ 2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4" h="271">
                  <a:moveTo>
                    <a:pt x="127" y="218"/>
                  </a:moveTo>
                  <a:lnTo>
                    <a:pt x="121" y="271"/>
                  </a:lnTo>
                  <a:lnTo>
                    <a:pt x="123" y="271"/>
                  </a:lnTo>
                  <a:lnTo>
                    <a:pt x="131" y="269"/>
                  </a:lnTo>
                  <a:lnTo>
                    <a:pt x="143" y="268"/>
                  </a:lnTo>
                  <a:lnTo>
                    <a:pt x="159" y="266"/>
                  </a:lnTo>
                  <a:lnTo>
                    <a:pt x="177" y="261"/>
                  </a:lnTo>
                  <a:lnTo>
                    <a:pt x="198" y="257"/>
                  </a:lnTo>
                  <a:lnTo>
                    <a:pt x="221" y="251"/>
                  </a:lnTo>
                  <a:lnTo>
                    <a:pt x="245" y="243"/>
                  </a:lnTo>
                  <a:lnTo>
                    <a:pt x="268" y="233"/>
                  </a:lnTo>
                  <a:lnTo>
                    <a:pt x="292" y="221"/>
                  </a:lnTo>
                  <a:lnTo>
                    <a:pt x="315" y="207"/>
                  </a:lnTo>
                  <a:lnTo>
                    <a:pt x="336" y="191"/>
                  </a:lnTo>
                  <a:lnTo>
                    <a:pt x="356" y="173"/>
                  </a:lnTo>
                  <a:lnTo>
                    <a:pt x="372" y="151"/>
                  </a:lnTo>
                  <a:lnTo>
                    <a:pt x="385" y="127"/>
                  </a:lnTo>
                  <a:lnTo>
                    <a:pt x="393" y="99"/>
                  </a:lnTo>
                  <a:lnTo>
                    <a:pt x="393" y="98"/>
                  </a:lnTo>
                  <a:lnTo>
                    <a:pt x="394" y="93"/>
                  </a:lnTo>
                  <a:lnTo>
                    <a:pt x="394" y="87"/>
                  </a:lnTo>
                  <a:lnTo>
                    <a:pt x="394" y="80"/>
                  </a:lnTo>
                  <a:lnTo>
                    <a:pt x="394" y="71"/>
                  </a:lnTo>
                  <a:lnTo>
                    <a:pt x="391" y="62"/>
                  </a:lnTo>
                  <a:lnTo>
                    <a:pt x="388" y="52"/>
                  </a:lnTo>
                  <a:lnTo>
                    <a:pt x="383" y="41"/>
                  </a:lnTo>
                  <a:lnTo>
                    <a:pt x="375" y="31"/>
                  </a:lnTo>
                  <a:lnTo>
                    <a:pt x="365" y="22"/>
                  </a:lnTo>
                  <a:lnTo>
                    <a:pt x="351" y="14"/>
                  </a:lnTo>
                  <a:lnTo>
                    <a:pt x="335" y="7"/>
                  </a:lnTo>
                  <a:lnTo>
                    <a:pt x="314" y="2"/>
                  </a:lnTo>
                  <a:lnTo>
                    <a:pt x="289" y="0"/>
                  </a:lnTo>
                  <a:lnTo>
                    <a:pt x="260" y="0"/>
                  </a:lnTo>
                  <a:lnTo>
                    <a:pt x="226" y="3"/>
                  </a:lnTo>
                  <a:lnTo>
                    <a:pt x="38" y="3"/>
                  </a:lnTo>
                  <a:lnTo>
                    <a:pt x="0" y="21"/>
                  </a:lnTo>
                  <a:lnTo>
                    <a:pt x="3" y="53"/>
                  </a:lnTo>
                  <a:lnTo>
                    <a:pt x="49" y="46"/>
                  </a:lnTo>
                  <a:lnTo>
                    <a:pt x="87" y="49"/>
                  </a:lnTo>
                  <a:lnTo>
                    <a:pt x="277" y="49"/>
                  </a:lnTo>
                  <a:lnTo>
                    <a:pt x="282" y="51"/>
                  </a:lnTo>
                  <a:lnTo>
                    <a:pt x="292" y="54"/>
                  </a:lnTo>
                  <a:lnTo>
                    <a:pt x="305" y="61"/>
                  </a:lnTo>
                  <a:lnTo>
                    <a:pt x="318" y="70"/>
                  </a:lnTo>
                  <a:lnTo>
                    <a:pt x="327" y="84"/>
                  </a:lnTo>
                  <a:lnTo>
                    <a:pt x="328" y="101"/>
                  </a:lnTo>
                  <a:lnTo>
                    <a:pt x="320" y="123"/>
                  </a:lnTo>
                  <a:lnTo>
                    <a:pt x="298" y="150"/>
                  </a:lnTo>
                  <a:lnTo>
                    <a:pt x="296" y="152"/>
                  </a:lnTo>
                  <a:lnTo>
                    <a:pt x="289" y="159"/>
                  </a:lnTo>
                  <a:lnTo>
                    <a:pt x="277" y="169"/>
                  </a:lnTo>
                  <a:lnTo>
                    <a:pt x="259" y="180"/>
                  </a:lnTo>
                  <a:lnTo>
                    <a:pt x="236" y="192"/>
                  </a:lnTo>
                  <a:lnTo>
                    <a:pt x="206" y="203"/>
                  </a:lnTo>
                  <a:lnTo>
                    <a:pt x="170" y="212"/>
                  </a:lnTo>
                  <a:lnTo>
                    <a:pt x="127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3725863" y="3457576"/>
              <a:ext cx="534988" cy="485775"/>
            </a:xfrm>
            <a:custGeom>
              <a:avLst/>
              <a:gdLst>
                <a:gd name="T0" fmla="*/ 665 w 672"/>
                <a:gd name="T1" fmla="*/ 0 h 610"/>
                <a:gd name="T2" fmla="*/ 0 w 672"/>
                <a:gd name="T3" fmla="*/ 563 h 610"/>
                <a:gd name="T4" fmla="*/ 15 w 672"/>
                <a:gd name="T5" fmla="*/ 610 h 610"/>
                <a:gd name="T6" fmla="*/ 672 w 672"/>
                <a:gd name="T7" fmla="*/ 42 h 610"/>
                <a:gd name="T8" fmla="*/ 665 w 672"/>
                <a:gd name="T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10">
                  <a:moveTo>
                    <a:pt x="665" y="0"/>
                  </a:moveTo>
                  <a:lnTo>
                    <a:pt x="0" y="563"/>
                  </a:lnTo>
                  <a:lnTo>
                    <a:pt x="15" y="610"/>
                  </a:lnTo>
                  <a:lnTo>
                    <a:pt x="672" y="4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3246438" y="3881438"/>
              <a:ext cx="490538" cy="66675"/>
            </a:xfrm>
            <a:custGeom>
              <a:avLst/>
              <a:gdLst>
                <a:gd name="T0" fmla="*/ 618 w 618"/>
                <a:gd name="T1" fmla="*/ 83 h 83"/>
                <a:gd name="T2" fmla="*/ 0 w 618"/>
                <a:gd name="T3" fmla="*/ 53 h 83"/>
                <a:gd name="T4" fmla="*/ 10 w 618"/>
                <a:gd name="T5" fmla="*/ 0 h 83"/>
                <a:gd name="T6" fmla="*/ 600 w 618"/>
                <a:gd name="T7" fmla="*/ 30 h 83"/>
                <a:gd name="T8" fmla="*/ 618 w 618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83">
                  <a:moveTo>
                    <a:pt x="618" y="83"/>
                  </a:moveTo>
                  <a:lnTo>
                    <a:pt x="0" y="53"/>
                  </a:lnTo>
                  <a:lnTo>
                    <a:pt x="10" y="0"/>
                  </a:lnTo>
                  <a:lnTo>
                    <a:pt x="600" y="30"/>
                  </a:lnTo>
                  <a:lnTo>
                    <a:pt x="618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3624263" y="3454401"/>
              <a:ext cx="623888" cy="55563"/>
            </a:xfrm>
            <a:custGeom>
              <a:avLst/>
              <a:gdLst>
                <a:gd name="T0" fmla="*/ 785 w 785"/>
                <a:gd name="T1" fmla="*/ 0 h 70"/>
                <a:gd name="T2" fmla="*/ 0 w 785"/>
                <a:gd name="T3" fmla="*/ 23 h 70"/>
                <a:gd name="T4" fmla="*/ 4 w 785"/>
                <a:gd name="T5" fmla="*/ 70 h 70"/>
                <a:gd name="T6" fmla="*/ 770 w 785"/>
                <a:gd name="T7" fmla="*/ 48 h 70"/>
                <a:gd name="T8" fmla="*/ 785 w 78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5" h="70">
                  <a:moveTo>
                    <a:pt x="785" y="0"/>
                  </a:moveTo>
                  <a:lnTo>
                    <a:pt x="0" y="23"/>
                  </a:lnTo>
                  <a:lnTo>
                    <a:pt x="4" y="70"/>
                  </a:lnTo>
                  <a:lnTo>
                    <a:pt x="770" y="48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3567113" y="3336926"/>
              <a:ext cx="195263" cy="582613"/>
            </a:xfrm>
            <a:custGeom>
              <a:avLst/>
              <a:gdLst>
                <a:gd name="T0" fmla="*/ 247 w 247"/>
                <a:gd name="T1" fmla="*/ 732 h 733"/>
                <a:gd name="T2" fmla="*/ 74 w 247"/>
                <a:gd name="T3" fmla="*/ 4 h 733"/>
                <a:gd name="T4" fmla="*/ 0 w 247"/>
                <a:gd name="T5" fmla="*/ 0 h 733"/>
                <a:gd name="T6" fmla="*/ 173 w 247"/>
                <a:gd name="T7" fmla="*/ 733 h 733"/>
                <a:gd name="T8" fmla="*/ 247 w 247"/>
                <a:gd name="T9" fmla="*/ 732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733">
                  <a:moveTo>
                    <a:pt x="247" y="732"/>
                  </a:moveTo>
                  <a:lnTo>
                    <a:pt x="74" y="4"/>
                  </a:lnTo>
                  <a:lnTo>
                    <a:pt x="0" y="0"/>
                  </a:lnTo>
                  <a:lnTo>
                    <a:pt x="173" y="733"/>
                  </a:lnTo>
                  <a:lnTo>
                    <a:pt x="247" y="7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3249613" y="3486151"/>
              <a:ext cx="377825" cy="433388"/>
            </a:xfrm>
            <a:custGeom>
              <a:avLst/>
              <a:gdLst>
                <a:gd name="T0" fmla="*/ 454 w 475"/>
                <a:gd name="T1" fmla="*/ 0 h 546"/>
                <a:gd name="T2" fmla="*/ 0 w 475"/>
                <a:gd name="T3" fmla="*/ 505 h 546"/>
                <a:gd name="T4" fmla="*/ 17 w 475"/>
                <a:gd name="T5" fmla="*/ 546 h 546"/>
                <a:gd name="T6" fmla="*/ 475 w 475"/>
                <a:gd name="T7" fmla="*/ 43 h 546"/>
                <a:gd name="T8" fmla="*/ 454 w 475"/>
                <a:gd name="T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46">
                  <a:moveTo>
                    <a:pt x="454" y="0"/>
                  </a:moveTo>
                  <a:lnTo>
                    <a:pt x="0" y="505"/>
                  </a:lnTo>
                  <a:lnTo>
                    <a:pt x="17" y="546"/>
                  </a:lnTo>
                  <a:lnTo>
                    <a:pt x="475" y="4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3643313" y="3832226"/>
              <a:ext cx="176213" cy="184150"/>
            </a:xfrm>
            <a:custGeom>
              <a:avLst/>
              <a:gdLst>
                <a:gd name="T0" fmla="*/ 87 w 221"/>
                <a:gd name="T1" fmla="*/ 233 h 233"/>
                <a:gd name="T2" fmla="*/ 109 w 221"/>
                <a:gd name="T3" fmla="*/ 229 h 233"/>
                <a:gd name="T4" fmla="*/ 131 w 221"/>
                <a:gd name="T5" fmla="*/ 222 h 233"/>
                <a:gd name="T6" fmla="*/ 152 w 221"/>
                <a:gd name="T7" fmla="*/ 211 h 233"/>
                <a:gd name="T8" fmla="*/ 170 w 221"/>
                <a:gd name="T9" fmla="*/ 196 h 233"/>
                <a:gd name="T10" fmla="*/ 187 w 221"/>
                <a:gd name="T11" fmla="*/ 178 h 233"/>
                <a:gd name="T12" fmla="*/ 200 w 221"/>
                <a:gd name="T13" fmla="*/ 159 h 233"/>
                <a:gd name="T14" fmla="*/ 212 w 221"/>
                <a:gd name="T15" fmla="*/ 136 h 233"/>
                <a:gd name="T16" fmla="*/ 219 w 221"/>
                <a:gd name="T17" fmla="*/ 113 h 233"/>
                <a:gd name="T18" fmla="*/ 221 w 221"/>
                <a:gd name="T19" fmla="*/ 90 h 233"/>
                <a:gd name="T20" fmla="*/ 219 w 221"/>
                <a:gd name="T21" fmla="*/ 68 h 233"/>
                <a:gd name="T22" fmla="*/ 213 w 221"/>
                <a:gd name="T23" fmla="*/ 48 h 233"/>
                <a:gd name="T24" fmla="*/ 204 w 221"/>
                <a:gd name="T25" fmla="*/ 32 h 233"/>
                <a:gd name="T26" fmla="*/ 190 w 221"/>
                <a:gd name="T27" fmla="*/ 18 h 233"/>
                <a:gd name="T28" fmla="*/ 174 w 221"/>
                <a:gd name="T29" fmla="*/ 8 h 233"/>
                <a:gd name="T30" fmla="*/ 155 w 221"/>
                <a:gd name="T31" fmla="*/ 2 h 233"/>
                <a:gd name="T32" fmla="*/ 135 w 221"/>
                <a:gd name="T33" fmla="*/ 0 h 233"/>
                <a:gd name="T34" fmla="*/ 113 w 221"/>
                <a:gd name="T35" fmla="*/ 3 h 233"/>
                <a:gd name="T36" fmla="*/ 91 w 221"/>
                <a:gd name="T37" fmla="*/ 10 h 233"/>
                <a:gd name="T38" fmla="*/ 70 w 221"/>
                <a:gd name="T39" fmla="*/ 22 h 233"/>
                <a:gd name="T40" fmla="*/ 52 w 221"/>
                <a:gd name="T41" fmla="*/ 37 h 233"/>
                <a:gd name="T42" fmla="*/ 34 w 221"/>
                <a:gd name="T43" fmla="*/ 54 h 233"/>
                <a:gd name="T44" fmla="*/ 21 w 221"/>
                <a:gd name="T45" fmla="*/ 74 h 233"/>
                <a:gd name="T46" fmla="*/ 9 w 221"/>
                <a:gd name="T47" fmla="*/ 95 h 233"/>
                <a:gd name="T48" fmla="*/ 2 w 221"/>
                <a:gd name="T49" fmla="*/ 119 h 233"/>
                <a:gd name="T50" fmla="*/ 0 w 221"/>
                <a:gd name="T51" fmla="*/ 142 h 233"/>
                <a:gd name="T52" fmla="*/ 2 w 221"/>
                <a:gd name="T53" fmla="*/ 163 h 233"/>
                <a:gd name="T54" fmla="*/ 8 w 221"/>
                <a:gd name="T55" fmla="*/ 183 h 233"/>
                <a:gd name="T56" fmla="*/ 17 w 221"/>
                <a:gd name="T57" fmla="*/ 200 h 233"/>
                <a:gd name="T58" fmla="*/ 31 w 221"/>
                <a:gd name="T59" fmla="*/ 214 h 233"/>
                <a:gd name="T60" fmla="*/ 47 w 221"/>
                <a:gd name="T61" fmla="*/ 224 h 233"/>
                <a:gd name="T62" fmla="*/ 66 w 221"/>
                <a:gd name="T63" fmla="*/ 230 h 233"/>
                <a:gd name="T64" fmla="*/ 87 w 221"/>
                <a:gd name="T6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233">
                  <a:moveTo>
                    <a:pt x="87" y="233"/>
                  </a:moveTo>
                  <a:lnTo>
                    <a:pt x="109" y="229"/>
                  </a:lnTo>
                  <a:lnTo>
                    <a:pt x="131" y="222"/>
                  </a:lnTo>
                  <a:lnTo>
                    <a:pt x="152" y="211"/>
                  </a:lnTo>
                  <a:lnTo>
                    <a:pt x="170" y="196"/>
                  </a:lnTo>
                  <a:lnTo>
                    <a:pt x="187" y="178"/>
                  </a:lnTo>
                  <a:lnTo>
                    <a:pt x="200" y="159"/>
                  </a:lnTo>
                  <a:lnTo>
                    <a:pt x="212" y="136"/>
                  </a:lnTo>
                  <a:lnTo>
                    <a:pt x="219" y="113"/>
                  </a:lnTo>
                  <a:lnTo>
                    <a:pt x="221" y="90"/>
                  </a:lnTo>
                  <a:lnTo>
                    <a:pt x="219" y="68"/>
                  </a:lnTo>
                  <a:lnTo>
                    <a:pt x="213" y="48"/>
                  </a:lnTo>
                  <a:lnTo>
                    <a:pt x="204" y="32"/>
                  </a:lnTo>
                  <a:lnTo>
                    <a:pt x="190" y="18"/>
                  </a:lnTo>
                  <a:lnTo>
                    <a:pt x="174" y="8"/>
                  </a:lnTo>
                  <a:lnTo>
                    <a:pt x="155" y="2"/>
                  </a:lnTo>
                  <a:lnTo>
                    <a:pt x="135" y="0"/>
                  </a:lnTo>
                  <a:lnTo>
                    <a:pt x="113" y="3"/>
                  </a:lnTo>
                  <a:lnTo>
                    <a:pt x="91" y="10"/>
                  </a:lnTo>
                  <a:lnTo>
                    <a:pt x="70" y="22"/>
                  </a:lnTo>
                  <a:lnTo>
                    <a:pt x="52" y="37"/>
                  </a:lnTo>
                  <a:lnTo>
                    <a:pt x="34" y="54"/>
                  </a:lnTo>
                  <a:lnTo>
                    <a:pt x="21" y="74"/>
                  </a:lnTo>
                  <a:lnTo>
                    <a:pt x="9" y="95"/>
                  </a:lnTo>
                  <a:lnTo>
                    <a:pt x="2" y="119"/>
                  </a:lnTo>
                  <a:lnTo>
                    <a:pt x="0" y="142"/>
                  </a:lnTo>
                  <a:lnTo>
                    <a:pt x="2" y="163"/>
                  </a:lnTo>
                  <a:lnTo>
                    <a:pt x="8" y="183"/>
                  </a:lnTo>
                  <a:lnTo>
                    <a:pt x="17" y="200"/>
                  </a:lnTo>
                  <a:lnTo>
                    <a:pt x="31" y="214"/>
                  </a:lnTo>
                  <a:lnTo>
                    <a:pt x="47" y="224"/>
                  </a:lnTo>
                  <a:lnTo>
                    <a:pt x="66" y="230"/>
                  </a:lnTo>
                  <a:lnTo>
                    <a:pt x="87" y="2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3486151" y="3271838"/>
              <a:ext cx="296863" cy="104775"/>
            </a:xfrm>
            <a:custGeom>
              <a:avLst/>
              <a:gdLst>
                <a:gd name="T0" fmla="*/ 359 w 373"/>
                <a:gd name="T1" fmla="*/ 63 h 131"/>
                <a:gd name="T2" fmla="*/ 353 w 373"/>
                <a:gd name="T3" fmla="*/ 63 h 131"/>
                <a:gd name="T4" fmla="*/ 338 w 373"/>
                <a:gd name="T5" fmla="*/ 64 h 131"/>
                <a:gd name="T6" fmla="*/ 315 w 373"/>
                <a:gd name="T7" fmla="*/ 65 h 131"/>
                <a:gd name="T8" fmla="*/ 289 w 373"/>
                <a:gd name="T9" fmla="*/ 68 h 131"/>
                <a:gd name="T10" fmla="*/ 259 w 373"/>
                <a:gd name="T11" fmla="*/ 72 h 131"/>
                <a:gd name="T12" fmla="*/ 229 w 373"/>
                <a:gd name="T13" fmla="*/ 78 h 131"/>
                <a:gd name="T14" fmla="*/ 200 w 373"/>
                <a:gd name="T15" fmla="*/ 85 h 131"/>
                <a:gd name="T16" fmla="*/ 177 w 373"/>
                <a:gd name="T17" fmla="*/ 94 h 131"/>
                <a:gd name="T18" fmla="*/ 151 w 373"/>
                <a:gd name="T19" fmla="*/ 107 h 131"/>
                <a:gd name="T20" fmla="*/ 130 w 373"/>
                <a:gd name="T21" fmla="*/ 116 h 131"/>
                <a:gd name="T22" fmla="*/ 114 w 373"/>
                <a:gd name="T23" fmla="*/ 122 h 131"/>
                <a:gd name="T24" fmla="*/ 101 w 373"/>
                <a:gd name="T25" fmla="*/ 125 h 131"/>
                <a:gd name="T26" fmla="*/ 91 w 373"/>
                <a:gd name="T27" fmla="*/ 128 h 131"/>
                <a:gd name="T28" fmla="*/ 83 w 373"/>
                <a:gd name="T29" fmla="*/ 129 h 131"/>
                <a:gd name="T30" fmla="*/ 77 w 373"/>
                <a:gd name="T31" fmla="*/ 129 h 131"/>
                <a:gd name="T32" fmla="*/ 71 w 373"/>
                <a:gd name="T33" fmla="*/ 130 h 131"/>
                <a:gd name="T34" fmla="*/ 55 w 373"/>
                <a:gd name="T35" fmla="*/ 131 h 131"/>
                <a:gd name="T36" fmla="*/ 39 w 373"/>
                <a:gd name="T37" fmla="*/ 128 h 131"/>
                <a:gd name="T38" fmla="*/ 26 w 373"/>
                <a:gd name="T39" fmla="*/ 120 h 131"/>
                <a:gd name="T40" fmla="*/ 15 w 373"/>
                <a:gd name="T41" fmla="*/ 109 h 131"/>
                <a:gd name="T42" fmla="*/ 7 w 373"/>
                <a:gd name="T43" fmla="*/ 98 h 131"/>
                <a:gd name="T44" fmla="*/ 2 w 373"/>
                <a:gd name="T45" fmla="*/ 84 h 131"/>
                <a:gd name="T46" fmla="*/ 0 w 373"/>
                <a:gd name="T47" fmla="*/ 70 h 131"/>
                <a:gd name="T48" fmla="*/ 2 w 373"/>
                <a:gd name="T49" fmla="*/ 57 h 131"/>
                <a:gd name="T50" fmla="*/ 9 w 373"/>
                <a:gd name="T51" fmla="*/ 46 h 131"/>
                <a:gd name="T52" fmla="*/ 19 w 373"/>
                <a:gd name="T53" fmla="*/ 34 h 131"/>
                <a:gd name="T54" fmla="*/ 32 w 373"/>
                <a:gd name="T55" fmla="*/ 24 h 131"/>
                <a:gd name="T56" fmla="*/ 48 w 373"/>
                <a:gd name="T57" fmla="*/ 15 h 131"/>
                <a:gd name="T58" fmla="*/ 64 w 373"/>
                <a:gd name="T59" fmla="*/ 7 h 131"/>
                <a:gd name="T60" fmla="*/ 83 w 373"/>
                <a:gd name="T61" fmla="*/ 2 h 131"/>
                <a:gd name="T62" fmla="*/ 100 w 373"/>
                <a:gd name="T63" fmla="*/ 0 h 131"/>
                <a:gd name="T64" fmla="*/ 117 w 373"/>
                <a:gd name="T65" fmla="*/ 1 h 131"/>
                <a:gd name="T66" fmla="*/ 138 w 373"/>
                <a:gd name="T67" fmla="*/ 4 h 131"/>
                <a:gd name="T68" fmla="*/ 158 w 373"/>
                <a:gd name="T69" fmla="*/ 7 h 131"/>
                <a:gd name="T70" fmla="*/ 176 w 373"/>
                <a:gd name="T71" fmla="*/ 8 h 131"/>
                <a:gd name="T72" fmla="*/ 194 w 373"/>
                <a:gd name="T73" fmla="*/ 9 h 131"/>
                <a:gd name="T74" fmla="*/ 212 w 373"/>
                <a:gd name="T75" fmla="*/ 10 h 131"/>
                <a:gd name="T76" fmla="*/ 228 w 373"/>
                <a:gd name="T77" fmla="*/ 11 h 131"/>
                <a:gd name="T78" fmla="*/ 244 w 373"/>
                <a:gd name="T79" fmla="*/ 11 h 131"/>
                <a:gd name="T80" fmla="*/ 259 w 373"/>
                <a:gd name="T81" fmla="*/ 11 h 131"/>
                <a:gd name="T82" fmla="*/ 272 w 373"/>
                <a:gd name="T83" fmla="*/ 10 h 131"/>
                <a:gd name="T84" fmla="*/ 284 w 373"/>
                <a:gd name="T85" fmla="*/ 10 h 131"/>
                <a:gd name="T86" fmla="*/ 296 w 373"/>
                <a:gd name="T87" fmla="*/ 10 h 131"/>
                <a:gd name="T88" fmla="*/ 306 w 373"/>
                <a:gd name="T89" fmla="*/ 10 h 131"/>
                <a:gd name="T90" fmla="*/ 314 w 373"/>
                <a:gd name="T91" fmla="*/ 10 h 131"/>
                <a:gd name="T92" fmla="*/ 321 w 373"/>
                <a:gd name="T93" fmla="*/ 10 h 131"/>
                <a:gd name="T94" fmla="*/ 327 w 373"/>
                <a:gd name="T95" fmla="*/ 10 h 131"/>
                <a:gd name="T96" fmla="*/ 332 w 373"/>
                <a:gd name="T97" fmla="*/ 11 h 131"/>
                <a:gd name="T98" fmla="*/ 338 w 373"/>
                <a:gd name="T99" fmla="*/ 14 h 131"/>
                <a:gd name="T100" fmla="*/ 346 w 373"/>
                <a:gd name="T101" fmla="*/ 17 h 131"/>
                <a:gd name="T102" fmla="*/ 355 w 373"/>
                <a:gd name="T103" fmla="*/ 20 h 131"/>
                <a:gd name="T104" fmla="*/ 361 w 373"/>
                <a:gd name="T105" fmla="*/ 25 h 131"/>
                <a:gd name="T106" fmla="*/ 367 w 373"/>
                <a:gd name="T107" fmla="*/ 30 h 131"/>
                <a:gd name="T108" fmla="*/ 372 w 373"/>
                <a:gd name="T109" fmla="*/ 35 h 131"/>
                <a:gd name="T110" fmla="*/ 373 w 373"/>
                <a:gd name="T111" fmla="*/ 41 h 131"/>
                <a:gd name="T112" fmla="*/ 372 w 373"/>
                <a:gd name="T113" fmla="*/ 47 h 131"/>
                <a:gd name="T114" fmla="*/ 366 w 373"/>
                <a:gd name="T115" fmla="*/ 56 h 131"/>
                <a:gd name="T116" fmla="*/ 363 w 373"/>
                <a:gd name="T117" fmla="*/ 61 h 131"/>
                <a:gd name="T118" fmla="*/ 360 w 373"/>
                <a:gd name="T119" fmla="*/ 63 h 131"/>
                <a:gd name="T120" fmla="*/ 359 w 373"/>
                <a:gd name="T121" fmla="*/ 6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3" h="131">
                  <a:moveTo>
                    <a:pt x="359" y="63"/>
                  </a:moveTo>
                  <a:lnTo>
                    <a:pt x="353" y="63"/>
                  </a:lnTo>
                  <a:lnTo>
                    <a:pt x="338" y="64"/>
                  </a:lnTo>
                  <a:lnTo>
                    <a:pt x="315" y="65"/>
                  </a:lnTo>
                  <a:lnTo>
                    <a:pt x="289" y="68"/>
                  </a:lnTo>
                  <a:lnTo>
                    <a:pt x="259" y="72"/>
                  </a:lnTo>
                  <a:lnTo>
                    <a:pt x="229" y="78"/>
                  </a:lnTo>
                  <a:lnTo>
                    <a:pt x="200" y="85"/>
                  </a:lnTo>
                  <a:lnTo>
                    <a:pt x="177" y="94"/>
                  </a:lnTo>
                  <a:lnTo>
                    <a:pt x="151" y="107"/>
                  </a:lnTo>
                  <a:lnTo>
                    <a:pt x="130" y="116"/>
                  </a:lnTo>
                  <a:lnTo>
                    <a:pt x="114" y="122"/>
                  </a:lnTo>
                  <a:lnTo>
                    <a:pt x="101" y="125"/>
                  </a:lnTo>
                  <a:lnTo>
                    <a:pt x="91" y="128"/>
                  </a:lnTo>
                  <a:lnTo>
                    <a:pt x="83" y="129"/>
                  </a:lnTo>
                  <a:lnTo>
                    <a:pt x="77" y="129"/>
                  </a:lnTo>
                  <a:lnTo>
                    <a:pt x="71" y="130"/>
                  </a:lnTo>
                  <a:lnTo>
                    <a:pt x="55" y="131"/>
                  </a:lnTo>
                  <a:lnTo>
                    <a:pt x="39" y="128"/>
                  </a:lnTo>
                  <a:lnTo>
                    <a:pt x="26" y="120"/>
                  </a:lnTo>
                  <a:lnTo>
                    <a:pt x="15" y="109"/>
                  </a:lnTo>
                  <a:lnTo>
                    <a:pt x="7" y="98"/>
                  </a:lnTo>
                  <a:lnTo>
                    <a:pt x="2" y="84"/>
                  </a:lnTo>
                  <a:lnTo>
                    <a:pt x="0" y="70"/>
                  </a:lnTo>
                  <a:lnTo>
                    <a:pt x="2" y="57"/>
                  </a:lnTo>
                  <a:lnTo>
                    <a:pt x="9" y="46"/>
                  </a:lnTo>
                  <a:lnTo>
                    <a:pt x="19" y="34"/>
                  </a:lnTo>
                  <a:lnTo>
                    <a:pt x="32" y="24"/>
                  </a:lnTo>
                  <a:lnTo>
                    <a:pt x="48" y="15"/>
                  </a:lnTo>
                  <a:lnTo>
                    <a:pt x="64" y="7"/>
                  </a:lnTo>
                  <a:lnTo>
                    <a:pt x="83" y="2"/>
                  </a:lnTo>
                  <a:lnTo>
                    <a:pt x="100" y="0"/>
                  </a:lnTo>
                  <a:lnTo>
                    <a:pt x="117" y="1"/>
                  </a:lnTo>
                  <a:lnTo>
                    <a:pt x="138" y="4"/>
                  </a:lnTo>
                  <a:lnTo>
                    <a:pt x="158" y="7"/>
                  </a:lnTo>
                  <a:lnTo>
                    <a:pt x="176" y="8"/>
                  </a:lnTo>
                  <a:lnTo>
                    <a:pt x="194" y="9"/>
                  </a:lnTo>
                  <a:lnTo>
                    <a:pt x="212" y="10"/>
                  </a:lnTo>
                  <a:lnTo>
                    <a:pt x="228" y="11"/>
                  </a:lnTo>
                  <a:lnTo>
                    <a:pt x="244" y="11"/>
                  </a:lnTo>
                  <a:lnTo>
                    <a:pt x="259" y="11"/>
                  </a:lnTo>
                  <a:lnTo>
                    <a:pt x="272" y="10"/>
                  </a:lnTo>
                  <a:lnTo>
                    <a:pt x="284" y="10"/>
                  </a:lnTo>
                  <a:lnTo>
                    <a:pt x="296" y="10"/>
                  </a:lnTo>
                  <a:lnTo>
                    <a:pt x="306" y="10"/>
                  </a:lnTo>
                  <a:lnTo>
                    <a:pt x="314" y="10"/>
                  </a:lnTo>
                  <a:lnTo>
                    <a:pt x="321" y="10"/>
                  </a:lnTo>
                  <a:lnTo>
                    <a:pt x="327" y="10"/>
                  </a:lnTo>
                  <a:lnTo>
                    <a:pt x="332" y="11"/>
                  </a:lnTo>
                  <a:lnTo>
                    <a:pt x="338" y="14"/>
                  </a:lnTo>
                  <a:lnTo>
                    <a:pt x="346" y="17"/>
                  </a:lnTo>
                  <a:lnTo>
                    <a:pt x="355" y="20"/>
                  </a:lnTo>
                  <a:lnTo>
                    <a:pt x="361" y="25"/>
                  </a:lnTo>
                  <a:lnTo>
                    <a:pt x="367" y="30"/>
                  </a:lnTo>
                  <a:lnTo>
                    <a:pt x="372" y="35"/>
                  </a:lnTo>
                  <a:lnTo>
                    <a:pt x="373" y="41"/>
                  </a:lnTo>
                  <a:lnTo>
                    <a:pt x="372" y="47"/>
                  </a:lnTo>
                  <a:lnTo>
                    <a:pt x="366" y="56"/>
                  </a:lnTo>
                  <a:lnTo>
                    <a:pt x="363" y="61"/>
                  </a:lnTo>
                  <a:lnTo>
                    <a:pt x="360" y="63"/>
                  </a:lnTo>
                  <a:lnTo>
                    <a:pt x="35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3232151" y="3868738"/>
              <a:ext cx="55563" cy="58738"/>
            </a:xfrm>
            <a:custGeom>
              <a:avLst/>
              <a:gdLst>
                <a:gd name="T0" fmla="*/ 27 w 71"/>
                <a:gd name="T1" fmla="*/ 75 h 75"/>
                <a:gd name="T2" fmla="*/ 34 w 71"/>
                <a:gd name="T3" fmla="*/ 74 h 75"/>
                <a:gd name="T4" fmla="*/ 42 w 71"/>
                <a:gd name="T5" fmla="*/ 71 h 75"/>
                <a:gd name="T6" fmla="*/ 48 w 71"/>
                <a:gd name="T7" fmla="*/ 68 h 75"/>
                <a:gd name="T8" fmla="*/ 55 w 71"/>
                <a:gd name="T9" fmla="*/ 63 h 75"/>
                <a:gd name="T10" fmla="*/ 60 w 71"/>
                <a:gd name="T11" fmla="*/ 58 h 75"/>
                <a:gd name="T12" fmla="*/ 65 w 71"/>
                <a:gd name="T13" fmla="*/ 51 h 75"/>
                <a:gd name="T14" fmla="*/ 68 w 71"/>
                <a:gd name="T15" fmla="*/ 44 h 75"/>
                <a:gd name="T16" fmla="*/ 71 w 71"/>
                <a:gd name="T17" fmla="*/ 36 h 75"/>
                <a:gd name="T18" fmla="*/ 71 w 71"/>
                <a:gd name="T19" fmla="*/ 21 h 75"/>
                <a:gd name="T20" fmla="*/ 66 w 71"/>
                <a:gd name="T21" fmla="*/ 9 h 75"/>
                <a:gd name="T22" fmla="*/ 56 w 71"/>
                <a:gd name="T23" fmla="*/ 2 h 75"/>
                <a:gd name="T24" fmla="*/ 43 w 71"/>
                <a:gd name="T25" fmla="*/ 0 h 75"/>
                <a:gd name="T26" fmla="*/ 36 w 71"/>
                <a:gd name="T27" fmla="*/ 1 h 75"/>
                <a:gd name="T28" fmla="*/ 29 w 71"/>
                <a:gd name="T29" fmla="*/ 3 h 75"/>
                <a:gd name="T30" fmla="*/ 22 w 71"/>
                <a:gd name="T31" fmla="*/ 7 h 75"/>
                <a:gd name="T32" fmla="*/ 17 w 71"/>
                <a:gd name="T33" fmla="*/ 11 h 75"/>
                <a:gd name="T34" fmla="*/ 11 w 71"/>
                <a:gd name="T35" fmla="*/ 17 h 75"/>
                <a:gd name="T36" fmla="*/ 6 w 71"/>
                <a:gd name="T37" fmla="*/ 23 h 75"/>
                <a:gd name="T38" fmla="*/ 3 w 71"/>
                <a:gd name="T39" fmla="*/ 30 h 75"/>
                <a:gd name="T40" fmla="*/ 0 w 71"/>
                <a:gd name="T41" fmla="*/ 38 h 75"/>
                <a:gd name="T42" fmla="*/ 0 w 71"/>
                <a:gd name="T43" fmla="*/ 53 h 75"/>
                <a:gd name="T44" fmla="*/ 5 w 71"/>
                <a:gd name="T45" fmla="*/ 64 h 75"/>
                <a:gd name="T46" fmla="*/ 14 w 71"/>
                <a:gd name="T47" fmla="*/ 73 h 75"/>
                <a:gd name="T48" fmla="*/ 27 w 71"/>
                <a:gd name="T4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" h="75">
                  <a:moveTo>
                    <a:pt x="27" y="75"/>
                  </a:moveTo>
                  <a:lnTo>
                    <a:pt x="34" y="74"/>
                  </a:lnTo>
                  <a:lnTo>
                    <a:pt x="42" y="71"/>
                  </a:lnTo>
                  <a:lnTo>
                    <a:pt x="48" y="68"/>
                  </a:lnTo>
                  <a:lnTo>
                    <a:pt x="55" y="63"/>
                  </a:lnTo>
                  <a:lnTo>
                    <a:pt x="60" y="58"/>
                  </a:lnTo>
                  <a:lnTo>
                    <a:pt x="65" y="51"/>
                  </a:lnTo>
                  <a:lnTo>
                    <a:pt x="68" y="44"/>
                  </a:lnTo>
                  <a:lnTo>
                    <a:pt x="71" y="36"/>
                  </a:lnTo>
                  <a:lnTo>
                    <a:pt x="71" y="21"/>
                  </a:lnTo>
                  <a:lnTo>
                    <a:pt x="66" y="9"/>
                  </a:lnTo>
                  <a:lnTo>
                    <a:pt x="56" y="2"/>
                  </a:lnTo>
                  <a:lnTo>
                    <a:pt x="43" y="0"/>
                  </a:lnTo>
                  <a:lnTo>
                    <a:pt x="36" y="1"/>
                  </a:lnTo>
                  <a:lnTo>
                    <a:pt x="29" y="3"/>
                  </a:lnTo>
                  <a:lnTo>
                    <a:pt x="22" y="7"/>
                  </a:lnTo>
                  <a:lnTo>
                    <a:pt x="17" y="11"/>
                  </a:lnTo>
                  <a:lnTo>
                    <a:pt x="11" y="17"/>
                  </a:lnTo>
                  <a:lnTo>
                    <a:pt x="6" y="23"/>
                  </a:lnTo>
                  <a:lnTo>
                    <a:pt x="3" y="30"/>
                  </a:lnTo>
                  <a:lnTo>
                    <a:pt x="0" y="38"/>
                  </a:lnTo>
                  <a:lnTo>
                    <a:pt x="0" y="53"/>
                  </a:lnTo>
                  <a:lnTo>
                    <a:pt x="5" y="64"/>
                  </a:lnTo>
                  <a:lnTo>
                    <a:pt x="14" y="73"/>
                  </a:lnTo>
                  <a:lnTo>
                    <a:pt x="27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4349751" y="3833813"/>
              <a:ext cx="53975" cy="58738"/>
            </a:xfrm>
            <a:custGeom>
              <a:avLst/>
              <a:gdLst>
                <a:gd name="T0" fmla="*/ 26 w 69"/>
                <a:gd name="T1" fmla="*/ 74 h 74"/>
                <a:gd name="T2" fmla="*/ 33 w 69"/>
                <a:gd name="T3" fmla="*/ 73 h 74"/>
                <a:gd name="T4" fmla="*/ 41 w 69"/>
                <a:gd name="T5" fmla="*/ 70 h 74"/>
                <a:gd name="T6" fmla="*/ 47 w 69"/>
                <a:gd name="T7" fmla="*/ 67 h 74"/>
                <a:gd name="T8" fmla="*/ 54 w 69"/>
                <a:gd name="T9" fmla="*/ 62 h 74"/>
                <a:gd name="T10" fmla="*/ 59 w 69"/>
                <a:gd name="T11" fmla="*/ 57 h 74"/>
                <a:gd name="T12" fmla="*/ 63 w 69"/>
                <a:gd name="T13" fmla="*/ 51 h 74"/>
                <a:gd name="T14" fmla="*/ 67 w 69"/>
                <a:gd name="T15" fmla="*/ 44 h 74"/>
                <a:gd name="T16" fmla="*/ 69 w 69"/>
                <a:gd name="T17" fmla="*/ 36 h 74"/>
                <a:gd name="T18" fmla="*/ 69 w 69"/>
                <a:gd name="T19" fmla="*/ 21 h 74"/>
                <a:gd name="T20" fmla="*/ 65 w 69"/>
                <a:gd name="T21" fmla="*/ 9 h 74"/>
                <a:gd name="T22" fmla="*/ 55 w 69"/>
                <a:gd name="T23" fmla="*/ 2 h 74"/>
                <a:gd name="T24" fmla="*/ 43 w 69"/>
                <a:gd name="T25" fmla="*/ 0 h 74"/>
                <a:gd name="T26" fmla="*/ 36 w 69"/>
                <a:gd name="T27" fmla="*/ 1 h 74"/>
                <a:gd name="T28" fmla="*/ 28 w 69"/>
                <a:gd name="T29" fmla="*/ 2 h 74"/>
                <a:gd name="T30" fmla="*/ 22 w 69"/>
                <a:gd name="T31" fmla="*/ 6 h 74"/>
                <a:gd name="T32" fmla="*/ 15 w 69"/>
                <a:gd name="T33" fmla="*/ 11 h 74"/>
                <a:gd name="T34" fmla="*/ 10 w 69"/>
                <a:gd name="T35" fmla="*/ 16 h 74"/>
                <a:gd name="T36" fmla="*/ 6 w 69"/>
                <a:gd name="T37" fmla="*/ 23 h 74"/>
                <a:gd name="T38" fmla="*/ 2 w 69"/>
                <a:gd name="T39" fmla="*/ 30 h 74"/>
                <a:gd name="T40" fmla="*/ 0 w 69"/>
                <a:gd name="T41" fmla="*/ 38 h 74"/>
                <a:gd name="T42" fmla="*/ 0 w 69"/>
                <a:gd name="T43" fmla="*/ 53 h 74"/>
                <a:gd name="T44" fmla="*/ 5 w 69"/>
                <a:gd name="T45" fmla="*/ 65 h 74"/>
                <a:gd name="T46" fmla="*/ 14 w 69"/>
                <a:gd name="T47" fmla="*/ 72 h 74"/>
                <a:gd name="T48" fmla="*/ 26 w 69"/>
                <a:gd name="T4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9" h="74">
                  <a:moveTo>
                    <a:pt x="26" y="74"/>
                  </a:moveTo>
                  <a:lnTo>
                    <a:pt x="33" y="73"/>
                  </a:lnTo>
                  <a:lnTo>
                    <a:pt x="41" y="70"/>
                  </a:lnTo>
                  <a:lnTo>
                    <a:pt x="47" y="67"/>
                  </a:lnTo>
                  <a:lnTo>
                    <a:pt x="54" y="62"/>
                  </a:lnTo>
                  <a:lnTo>
                    <a:pt x="59" y="57"/>
                  </a:lnTo>
                  <a:lnTo>
                    <a:pt x="63" y="51"/>
                  </a:lnTo>
                  <a:lnTo>
                    <a:pt x="67" y="44"/>
                  </a:lnTo>
                  <a:lnTo>
                    <a:pt x="69" y="36"/>
                  </a:lnTo>
                  <a:lnTo>
                    <a:pt x="69" y="21"/>
                  </a:lnTo>
                  <a:lnTo>
                    <a:pt x="65" y="9"/>
                  </a:lnTo>
                  <a:lnTo>
                    <a:pt x="55" y="2"/>
                  </a:lnTo>
                  <a:lnTo>
                    <a:pt x="43" y="0"/>
                  </a:lnTo>
                  <a:lnTo>
                    <a:pt x="36" y="1"/>
                  </a:lnTo>
                  <a:lnTo>
                    <a:pt x="28" y="2"/>
                  </a:lnTo>
                  <a:lnTo>
                    <a:pt x="22" y="6"/>
                  </a:lnTo>
                  <a:lnTo>
                    <a:pt x="15" y="11"/>
                  </a:lnTo>
                  <a:lnTo>
                    <a:pt x="10" y="16"/>
                  </a:lnTo>
                  <a:lnTo>
                    <a:pt x="6" y="23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53"/>
                  </a:lnTo>
                  <a:lnTo>
                    <a:pt x="5" y="65"/>
                  </a:lnTo>
                  <a:lnTo>
                    <a:pt x="14" y="72"/>
                  </a:lnTo>
                  <a:lnTo>
                    <a:pt x="26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3662363" y="3873501"/>
              <a:ext cx="80963" cy="60325"/>
            </a:xfrm>
            <a:custGeom>
              <a:avLst/>
              <a:gdLst>
                <a:gd name="T0" fmla="*/ 102 w 102"/>
                <a:gd name="T1" fmla="*/ 55 h 77"/>
                <a:gd name="T2" fmla="*/ 15 w 102"/>
                <a:gd name="T3" fmla="*/ 0 h 77"/>
                <a:gd name="T4" fmla="*/ 0 w 102"/>
                <a:gd name="T5" fmla="*/ 27 h 77"/>
                <a:gd name="T6" fmla="*/ 87 w 102"/>
                <a:gd name="T7" fmla="*/ 77 h 77"/>
                <a:gd name="T8" fmla="*/ 102 w 102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7">
                  <a:moveTo>
                    <a:pt x="102" y="55"/>
                  </a:moveTo>
                  <a:lnTo>
                    <a:pt x="15" y="0"/>
                  </a:lnTo>
                  <a:lnTo>
                    <a:pt x="0" y="27"/>
                  </a:lnTo>
                  <a:lnTo>
                    <a:pt x="87" y="77"/>
                  </a:lnTo>
                  <a:lnTo>
                    <a:pt x="102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3000376" y="3906838"/>
              <a:ext cx="239713" cy="257175"/>
            </a:xfrm>
            <a:custGeom>
              <a:avLst/>
              <a:gdLst>
                <a:gd name="T0" fmla="*/ 303 w 303"/>
                <a:gd name="T1" fmla="*/ 0 h 324"/>
                <a:gd name="T2" fmla="*/ 0 w 303"/>
                <a:gd name="T3" fmla="*/ 312 h 324"/>
                <a:gd name="T4" fmla="*/ 21 w 303"/>
                <a:gd name="T5" fmla="*/ 324 h 324"/>
                <a:gd name="T6" fmla="*/ 303 w 303"/>
                <a:gd name="T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324">
                  <a:moveTo>
                    <a:pt x="303" y="0"/>
                  </a:moveTo>
                  <a:lnTo>
                    <a:pt x="0" y="312"/>
                  </a:lnTo>
                  <a:lnTo>
                    <a:pt x="21" y="32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3044826" y="3908426"/>
              <a:ext cx="204788" cy="293688"/>
            </a:xfrm>
            <a:custGeom>
              <a:avLst/>
              <a:gdLst>
                <a:gd name="T0" fmla="*/ 258 w 258"/>
                <a:gd name="T1" fmla="*/ 0 h 368"/>
                <a:gd name="T2" fmla="*/ 0 w 258"/>
                <a:gd name="T3" fmla="*/ 343 h 368"/>
                <a:gd name="T4" fmla="*/ 53 w 258"/>
                <a:gd name="T5" fmla="*/ 368 h 368"/>
                <a:gd name="T6" fmla="*/ 258 w 258"/>
                <a:gd name="T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368">
                  <a:moveTo>
                    <a:pt x="258" y="0"/>
                  </a:moveTo>
                  <a:lnTo>
                    <a:pt x="0" y="343"/>
                  </a:lnTo>
                  <a:lnTo>
                    <a:pt x="53" y="36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4394201" y="3665538"/>
              <a:ext cx="263525" cy="190500"/>
            </a:xfrm>
            <a:custGeom>
              <a:avLst/>
              <a:gdLst>
                <a:gd name="T0" fmla="*/ 0 w 331"/>
                <a:gd name="T1" fmla="*/ 241 h 241"/>
                <a:gd name="T2" fmla="*/ 324 w 331"/>
                <a:gd name="T3" fmla="*/ 0 h 241"/>
                <a:gd name="T4" fmla="*/ 331 w 331"/>
                <a:gd name="T5" fmla="*/ 30 h 241"/>
                <a:gd name="T6" fmla="*/ 0 w 331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241">
                  <a:moveTo>
                    <a:pt x="0" y="241"/>
                  </a:moveTo>
                  <a:lnTo>
                    <a:pt x="324" y="0"/>
                  </a:lnTo>
                  <a:lnTo>
                    <a:pt x="331" y="30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4389438" y="3721101"/>
              <a:ext cx="295275" cy="146050"/>
            </a:xfrm>
            <a:custGeom>
              <a:avLst/>
              <a:gdLst>
                <a:gd name="T0" fmla="*/ 0 w 371"/>
                <a:gd name="T1" fmla="*/ 184 h 184"/>
                <a:gd name="T2" fmla="*/ 365 w 371"/>
                <a:gd name="T3" fmla="*/ 0 h 184"/>
                <a:gd name="T4" fmla="*/ 371 w 371"/>
                <a:gd name="T5" fmla="*/ 53 h 184"/>
                <a:gd name="T6" fmla="*/ 0 w 371"/>
                <a:gd name="T7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1" h="184">
                  <a:moveTo>
                    <a:pt x="0" y="184"/>
                  </a:moveTo>
                  <a:lnTo>
                    <a:pt x="365" y="0"/>
                  </a:lnTo>
                  <a:lnTo>
                    <a:pt x="371" y="53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4383088" y="3871913"/>
              <a:ext cx="257175" cy="103188"/>
            </a:xfrm>
            <a:custGeom>
              <a:avLst/>
              <a:gdLst>
                <a:gd name="T0" fmla="*/ 0 w 322"/>
                <a:gd name="T1" fmla="*/ 0 h 131"/>
                <a:gd name="T2" fmla="*/ 322 w 322"/>
                <a:gd name="T3" fmla="*/ 97 h 131"/>
                <a:gd name="T4" fmla="*/ 310 w 322"/>
                <a:gd name="T5" fmla="*/ 131 h 131"/>
                <a:gd name="T6" fmla="*/ 0 w 32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2" h="131">
                  <a:moveTo>
                    <a:pt x="0" y="0"/>
                  </a:moveTo>
                  <a:lnTo>
                    <a:pt x="322" y="97"/>
                  </a:lnTo>
                  <a:lnTo>
                    <a:pt x="31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4371976" y="3875088"/>
              <a:ext cx="212725" cy="161925"/>
            </a:xfrm>
            <a:custGeom>
              <a:avLst/>
              <a:gdLst>
                <a:gd name="T0" fmla="*/ 0 w 268"/>
                <a:gd name="T1" fmla="*/ 0 h 204"/>
                <a:gd name="T2" fmla="*/ 268 w 268"/>
                <a:gd name="T3" fmla="*/ 185 h 204"/>
                <a:gd name="T4" fmla="*/ 254 w 268"/>
                <a:gd name="T5" fmla="*/ 204 h 204"/>
                <a:gd name="T6" fmla="*/ 0 w 268"/>
                <a:gd name="T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204">
                  <a:moveTo>
                    <a:pt x="0" y="0"/>
                  </a:moveTo>
                  <a:lnTo>
                    <a:pt x="268" y="185"/>
                  </a:lnTo>
                  <a:lnTo>
                    <a:pt x="25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4418013" y="2906713"/>
              <a:ext cx="15875" cy="12700"/>
            </a:xfrm>
            <a:custGeom>
              <a:avLst/>
              <a:gdLst>
                <a:gd name="T0" fmla="*/ 10 w 21"/>
                <a:gd name="T1" fmla="*/ 0 h 15"/>
                <a:gd name="T2" fmla="*/ 10 w 21"/>
                <a:gd name="T3" fmla="*/ 1 h 15"/>
                <a:gd name="T4" fmla="*/ 11 w 21"/>
                <a:gd name="T5" fmla="*/ 2 h 15"/>
                <a:gd name="T6" fmla="*/ 14 w 21"/>
                <a:gd name="T7" fmla="*/ 7 h 15"/>
                <a:gd name="T8" fmla="*/ 21 w 21"/>
                <a:gd name="T9" fmla="*/ 13 h 15"/>
                <a:gd name="T10" fmla="*/ 17 w 21"/>
                <a:gd name="T11" fmla="*/ 15 h 15"/>
                <a:gd name="T12" fmla="*/ 10 w 21"/>
                <a:gd name="T13" fmla="*/ 13 h 15"/>
                <a:gd name="T14" fmla="*/ 3 w 21"/>
                <a:gd name="T15" fmla="*/ 9 h 15"/>
                <a:gd name="T16" fmla="*/ 0 w 21"/>
                <a:gd name="T17" fmla="*/ 8 h 15"/>
                <a:gd name="T18" fmla="*/ 10 w 21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">
                  <a:moveTo>
                    <a:pt x="10" y="0"/>
                  </a:moveTo>
                  <a:lnTo>
                    <a:pt x="10" y="1"/>
                  </a:lnTo>
                  <a:lnTo>
                    <a:pt x="11" y="2"/>
                  </a:lnTo>
                  <a:lnTo>
                    <a:pt x="14" y="7"/>
                  </a:lnTo>
                  <a:lnTo>
                    <a:pt x="21" y="13"/>
                  </a:lnTo>
                  <a:lnTo>
                    <a:pt x="17" y="15"/>
                  </a:lnTo>
                  <a:lnTo>
                    <a:pt x="10" y="13"/>
                  </a:lnTo>
                  <a:lnTo>
                    <a:pt x="3" y="9"/>
                  </a:lnTo>
                  <a:lnTo>
                    <a:pt x="0" y="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8" name="Oval 6"/>
          <p:cNvSpPr>
            <a:spLocks noChangeAspect="1" noChangeArrowheads="1"/>
          </p:cNvSpPr>
          <p:nvPr/>
        </p:nvSpPr>
        <p:spPr bwMode="auto">
          <a:xfrm>
            <a:off x="6821612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Oval 7"/>
          <p:cNvSpPr>
            <a:spLocks noChangeAspect="1" noChangeArrowheads="1"/>
          </p:cNvSpPr>
          <p:nvPr/>
        </p:nvSpPr>
        <p:spPr bwMode="auto">
          <a:xfrm>
            <a:off x="5357818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Oval 8"/>
          <p:cNvSpPr>
            <a:spLocks noChangeAspect="1" noChangeArrowheads="1"/>
          </p:cNvSpPr>
          <p:nvPr/>
        </p:nvSpPr>
        <p:spPr bwMode="auto">
          <a:xfrm>
            <a:off x="6089715" y="133952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Oval 9"/>
          <p:cNvSpPr>
            <a:spLocks noChangeAspect="1" noChangeArrowheads="1"/>
          </p:cNvSpPr>
          <p:nvPr/>
        </p:nvSpPr>
        <p:spPr bwMode="auto">
          <a:xfrm>
            <a:off x="6089715" y="280383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AutoShape 12"/>
          <p:cNvCxnSpPr>
            <a:cxnSpLocks noChangeAspect="1" noChangeShapeType="1"/>
            <a:stCxn id="71" idx="1"/>
            <a:endCxn id="69" idx="5"/>
          </p:cNvCxnSpPr>
          <p:nvPr/>
        </p:nvCxnSpPr>
        <p:spPr bwMode="auto">
          <a:xfrm flipH="1" flipV="1">
            <a:off x="5669128" y="2390725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14"/>
          <p:cNvCxnSpPr>
            <a:cxnSpLocks noChangeAspect="1" noChangeShapeType="1"/>
            <a:stCxn id="70" idx="5"/>
            <a:endCxn id="68" idx="1"/>
          </p:cNvCxnSpPr>
          <p:nvPr/>
        </p:nvCxnSpPr>
        <p:spPr bwMode="auto">
          <a:xfrm>
            <a:off x="6401026" y="1658570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15"/>
          <p:cNvCxnSpPr>
            <a:cxnSpLocks noChangeAspect="1" noChangeShapeType="1"/>
            <a:stCxn id="70" idx="3"/>
            <a:endCxn id="69" idx="7"/>
          </p:cNvCxnSpPr>
          <p:nvPr/>
        </p:nvCxnSpPr>
        <p:spPr bwMode="auto">
          <a:xfrm flipH="1">
            <a:off x="5670175" y="1651990"/>
            <a:ext cx="473132" cy="4732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32"/>
          <p:cNvSpPr>
            <a:spLocks noChangeAspect="1" noChangeArrowheads="1"/>
          </p:cNvSpPr>
          <p:nvPr/>
        </p:nvSpPr>
        <p:spPr bwMode="auto">
          <a:xfrm>
            <a:off x="8073207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 Box 35"/>
          <p:cNvSpPr txBox="1">
            <a:spLocks noChangeArrowheads="1"/>
          </p:cNvSpPr>
          <p:nvPr/>
        </p:nvSpPr>
        <p:spPr bwMode="auto">
          <a:xfrm>
            <a:off x="5357818" y="3143248"/>
            <a:ext cx="28575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트리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Oval 37"/>
          <p:cNvSpPr>
            <a:spLocks noChangeAspect="1" noChangeArrowheads="1"/>
          </p:cNvSpPr>
          <p:nvPr/>
        </p:nvSpPr>
        <p:spPr bwMode="auto">
          <a:xfrm>
            <a:off x="682149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Oval 38"/>
          <p:cNvSpPr>
            <a:spLocks noChangeAspect="1" noChangeArrowheads="1"/>
          </p:cNvSpPr>
          <p:nvPr/>
        </p:nvSpPr>
        <p:spPr bwMode="auto">
          <a:xfrm>
            <a:off x="5357818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Oval 39"/>
          <p:cNvSpPr>
            <a:spLocks noChangeAspect="1" noChangeArrowheads="1"/>
          </p:cNvSpPr>
          <p:nvPr/>
        </p:nvSpPr>
        <p:spPr bwMode="auto">
          <a:xfrm>
            <a:off x="6089656" y="362585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Oval 40"/>
          <p:cNvSpPr>
            <a:spLocks noChangeAspect="1" noChangeArrowheads="1"/>
          </p:cNvSpPr>
          <p:nvPr/>
        </p:nvSpPr>
        <p:spPr bwMode="auto">
          <a:xfrm>
            <a:off x="6089656" y="50895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AutoShape 41"/>
          <p:cNvCxnSpPr>
            <a:cxnSpLocks noChangeAspect="1" noChangeShapeType="1"/>
            <a:stCxn id="79" idx="3"/>
            <a:endCxn id="78" idx="7"/>
          </p:cNvCxnSpPr>
          <p:nvPr/>
        </p:nvCxnSpPr>
        <p:spPr bwMode="auto">
          <a:xfrm flipH="1">
            <a:off x="5668968" y="3944944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" name="AutoShape 42"/>
          <p:cNvCxnSpPr>
            <a:cxnSpLocks noChangeAspect="1" noChangeShapeType="1"/>
            <a:stCxn id="80" idx="1"/>
            <a:endCxn id="78" idx="5"/>
          </p:cNvCxnSpPr>
          <p:nvPr/>
        </p:nvCxnSpPr>
        <p:spPr bwMode="auto">
          <a:xfrm flipH="1" flipV="1">
            <a:off x="5668968" y="4676781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46"/>
          <p:cNvSpPr>
            <a:spLocks noChangeAspect="1" noChangeArrowheads="1"/>
          </p:cNvSpPr>
          <p:nvPr/>
        </p:nvSpPr>
        <p:spPr bwMode="auto">
          <a:xfrm>
            <a:off x="807244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AutoShape 47"/>
          <p:cNvCxnSpPr>
            <a:cxnSpLocks noChangeAspect="1" noChangeShapeType="1"/>
            <a:stCxn id="77" idx="6"/>
            <a:endCxn id="84" idx="2"/>
          </p:cNvCxnSpPr>
          <p:nvPr/>
        </p:nvCxnSpPr>
        <p:spPr bwMode="auto">
          <a:xfrm>
            <a:off x="7194556" y="4540256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" name="Text Box 48"/>
          <p:cNvSpPr txBox="1">
            <a:spLocks noChangeArrowheads="1"/>
          </p:cNvSpPr>
          <p:nvPr/>
        </p:nvSpPr>
        <p:spPr bwMode="auto">
          <a:xfrm>
            <a:off x="5000628" y="5500702"/>
            <a:ext cx="36449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숲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AutoShape 14"/>
          <p:cNvCxnSpPr>
            <a:cxnSpLocks noChangeAspect="1" noChangeShapeType="1"/>
            <a:stCxn id="71" idx="6"/>
            <a:endCxn id="75" idx="3"/>
          </p:cNvCxnSpPr>
          <p:nvPr/>
        </p:nvCxnSpPr>
        <p:spPr bwMode="auto">
          <a:xfrm flipV="1">
            <a:off x="6455664" y="2384145"/>
            <a:ext cx="1671135" cy="6027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857652" cy="4572032"/>
          </a:xfrm>
        </p:spPr>
        <p:txBody>
          <a:bodyPr/>
          <a:lstStyle/>
          <a:p>
            <a:pPr latinLnBrk="0"/>
            <a:r>
              <a:rPr lang="ko-KR" altLang="en-US" sz="2200" dirty="0">
                <a:ea typeface="맑은 고딕" pitchFamily="50" charset="-127"/>
              </a:rPr>
              <a:t>연결그래프의 </a:t>
            </a:r>
            <a:r>
              <a:rPr lang="ko-KR" altLang="en-US" sz="2200" b="1" dirty="0" err="1">
                <a:ea typeface="맑은 고딕" pitchFamily="50" charset="-127"/>
              </a:rPr>
              <a:t>신장트리</a:t>
            </a:r>
            <a:r>
              <a:rPr lang="en-US" altLang="ko-KR" sz="2200" dirty="0">
                <a:ea typeface="맑은 고딕" pitchFamily="50" charset="-127"/>
              </a:rPr>
              <a:t>(spanning tree):</a:t>
            </a:r>
            <a:r>
              <a:rPr lang="ko-KR" altLang="en-US" sz="2200" dirty="0">
                <a:ea typeface="맑은 고딕" pitchFamily="50" charset="-127"/>
              </a:rPr>
              <a:t> 신장 </a:t>
            </a:r>
            <a:r>
              <a:rPr lang="ko-KR" altLang="en-US" sz="2200" dirty="0" err="1">
                <a:ea typeface="맑은 고딕" pitchFamily="50" charset="-127"/>
              </a:rPr>
              <a:t>부그래프</a:t>
            </a:r>
            <a:r>
              <a:rPr lang="ko-KR" altLang="en-US" sz="2200" dirty="0">
                <a:ea typeface="맑은 고딕" pitchFamily="50" charset="-127"/>
              </a:rPr>
              <a:t> 가운데 트리인 것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 err="1">
                <a:ea typeface="맑은 고딕" pitchFamily="50" charset="-127"/>
              </a:rPr>
              <a:t>신장트리는</a:t>
            </a:r>
            <a:r>
              <a:rPr lang="ko-KR" altLang="en-US" sz="2200" dirty="0">
                <a:ea typeface="맑은 고딕" pitchFamily="50" charset="-127"/>
              </a:rPr>
              <a:t> 그래프가 </a:t>
            </a:r>
            <a:r>
              <a:rPr lang="ko-KR" altLang="en-US" sz="2200" dirty="0" err="1">
                <a:ea typeface="맑은 고딕" pitchFamily="50" charset="-127"/>
              </a:rPr>
              <a:t>트리가</a:t>
            </a:r>
            <a:r>
              <a:rPr lang="ko-KR" altLang="en-US" sz="2200" dirty="0">
                <a:ea typeface="맑은 고딕" pitchFamily="50" charset="-127"/>
              </a:rPr>
              <a:t> 아닌 한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ko-KR" altLang="en-US" sz="2200" dirty="0">
                <a:ea typeface="맑은 고딕" pitchFamily="50" charset="-127"/>
              </a:rPr>
              <a:t>유일하지 않다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 err="1">
                <a:ea typeface="맑은 고딕" pitchFamily="50" charset="-127"/>
              </a:rPr>
              <a:t>신장트리는</a:t>
            </a:r>
            <a:r>
              <a:rPr lang="ko-KR" altLang="en-US" sz="2200" dirty="0">
                <a:ea typeface="맑은 고딕" pitchFamily="50" charset="-127"/>
              </a:rPr>
              <a:t> 통신망 설계에 응용된다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그래프의 </a:t>
            </a:r>
            <a:r>
              <a:rPr lang="ko-KR" altLang="en-US" sz="2200" b="1" dirty="0" err="1">
                <a:ea typeface="맑은 고딕" pitchFamily="50" charset="-127"/>
              </a:rPr>
              <a:t>신장숲</a:t>
            </a:r>
            <a:r>
              <a:rPr lang="en-US" altLang="ko-KR" sz="2200" dirty="0">
                <a:ea typeface="맑은 고딕" pitchFamily="50" charset="-127"/>
              </a:rPr>
              <a:t>(spanning forest):</a:t>
            </a:r>
            <a:r>
              <a:rPr lang="ko-KR" altLang="en-US" sz="2200" dirty="0">
                <a:ea typeface="맑은 고딕" pitchFamily="50" charset="-127"/>
              </a:rPr>
              <a:t> 신장 </a:t>
            </a:r>
            <a:r>
              <a:rPr lang="ko-KR" altLang="en-US" sz="2200" dirty="0" err="1">
                <a:ea typeface="맑은 고딕" pitchFamily="50" charset="-127"/>
              </a:rPr>
              <a:t>부그래프</a:t>
            </a:r>
            <a:r>
              <a:rPr lang="ko-KR" altLang="en-US" sz="2200" dirty="0">
                <a:ea typeface="맑은 고딕" pitchFamily="50" charset="-127"/>
              </a:rPr>
              <a:t> 가운데 숲인 것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00694" y="3429000"/>
            <a:ext cx="28575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214942" y="5786454"/>
            <a:ext cx="3430586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신장트리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6"/>
          <p:cNvSpPr>
            <a:spLocks noChangeAspect="1" noChangeArrowheads="1"/>
          </p:cNvSpPr>
          <p:nvPr/>
        </p:nvSpPr>
        <p:spPr bwMode="auto">
          <a:xfrm>
            <a:off x="6892931" y="235743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7"/>
          <p:cNvSpPr>
            <a:spLocks noChangeAspect="1" noChangeArrowheads="1"/>
          </p:cNvSpPr>
          <p:nvPr/>
        </p:nvSpPr>
        <p:spPr bwMode="auto">
          <a:xfrm>
            <a:off x="5429256" y="235743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Oval 8"/>
          <p:cNvSpPr>
            <a:spLocks noChangeAspect="1" noChangeArrowheads="1"/>
          </p:cNvSpPr>
          <p:nvPr/>
        </p:nvSpPr>
        <p:spPr bwMode="auto">
          <a:xfrm>
            <a:off x="6161094" y="162559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Oval 9"/>
          <p:cNvSpPr>
            <a:spLocks noChangeAspect="1" noChangeArrowheads="1"/>
          </p:cNvSpPr>
          <p:nvPr/>
        </p:nvSpPr>
        <p:spPr bwMode="auto">
          <a:xfrm>
            <a:off x="6161094" y="308926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AutoShape 10"/>
          <p:cNvCxnSpPr>
            <a:cxnSpLocks noChangeAspect="1" noChangeShapeType="1"/>
            <a:stCxn id="11" idx="3"/>
            <a:endCxn id="10" idx="7"/>
          </p:cNvCxnSpPr>
          <p:nvPr/>
        </p:nvCxnSpPr>
        <p:spPr bwMode="auto">
          <a:xfrm flipH="1">
            <a:off x="5740406" y="1944680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1"/>
          <p:cNvCxnSpPr>
            <a:cxnSpLocks noChangeAspect="1" noChangeShapeType="1"/>
            <a:stCxn id="12" idx="1"/>
            <a:endCxn id="10" idx="5"/>
          </p:cNvCxnSpPr>
          <p:nvPr/>
        </p:nvCxnSpPr>
        <p:spPr bwMode="auto">
          <a:xfrm flipH="1" flipV="1">
            <a:off x="5740406" y="2676517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2"/>
          <p:cNvCxnSpPr>
            <a:cxnSpLocks noChangeAspect="1" noChangeShapeType="1"/>
            <a:stCxn id="12" idx="7"/>
            <a:endCxn id="9" idx="3"/>
          </p:cNvCxnSpPr>
          <p:nvPr/>
        </p:nvCxnSpPr>
        <p:spPr bwMode="auto">
          <a:xfrm flipV="1">
            <a:off x="6472244" y="2676517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/>
          <p:cNvCxnSpPr>
            <a:cxnSpLocks noChangeAspect="1" noChangeShapeType="1"/>
            <a:stCxn id="11" idx="5"/>
            <a:endCxn id="9" idx="1"/>
          </p:cNvCxnSpPr>
          <p:nvPr/>
        </p:nvCxnSpPr>
        <p:spPr bwMode="auto">
          <a:xfrm>
            <a:off x="6472244" y="1944680"/>
            <a:ext cx="474662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Aspect="1" noChangeShapeType="1"/>
            <a:stCxn id="11" idx="4"/>
            <a:endCxn id="12" idx="0"/>
          </p:cNvCxnSpPr>
          <p:nvPr/>
        </p:nvCxnSpPr>
        <p:spPr bwMode="auto">
          <a:xfrm>
            <a:off x="6342069" y="1998655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8143881" y="235743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AutoShape 16"/>
          <p:cNvCxnSpPr>
            <a:cxnSpLocks noChangeAspect="1" noChangeShapeType="1"/>
            <a:stCxn id="9" idx="6"/>
            <a:endCxn id="18" idx="2"/>
          </p:cNvCxnSpPr>
          <p:nvPr/>
        </p:nvCxnSpPr>
        <p:spPr bwMode="auto">
          <a:xfrm>
            <a:off x="7265994" y="2539992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Aspect="1" noChangeShapeType="1"/>
            <a:stCxn id="12" idx="6"/>
            <a:endCxn id="18" idx="3"/>
          </p:cNvCxnSpPr>
          <p:nvPr/>
        </p:nvCxnSpPr>
        <p:spPr bwMode="auto">
          <a:xfrm flipV="1">
            <a:off x="6535744" y="2679692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Aspect="1" noChangeShapeType="1"/>
            <a:stCxn id="18" idx="1"/>
            <a:endCxn id="11" idx="6"/>
          </p:cNvCxnSpPr>
          <p:nvPr/>
        </p:nvCxnSpPr>
        <p:spPr bwMode="auto">
          <a:xfrm flipH="1" flipV="1">
            <a:off x="6535744" y="1808155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3"/>
          <p:cNvCxnSpPr>
            <a:cxnSpLocks noChangeAspect="1" noChangeShapeType="1"/>
            <a:stCxn id="24" idx="3"/>
            <a:endCxn id="23" idx="7"/>
          </p:cNvCxnSpPr>
          <p:nvPr/>
        </p:nvCxnSpPr>
        <p:spPr bwMode="auto">
          <a:xfrm flipH="1">
            <a:off x="5740406" y="4302134"/>
            <a:ext cx="474662" cy="4587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7" name="AutoShape 24"/>
          <p:cNvCxnSpPr>
            <a:cxnSpLocks noChangeAspect="1" noChangeShapeType="1"/>
            <a:stCxn id="25" idx="1"/>
            <a:endCxn id="23" idx="5"/>
          </p:cNvCxnSpPr>
          <p:nvPr/>
        </p:nvCxnSpPr>
        <p:spPr bwMode="auto">
          <a:xfrm flipH="1" flipV="1">
            <a:off x="5740406" y="5033971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8" name="AutoShape 25"/>
          <p:cNvCxnSpPr>
            <a:cxnSpLocks noChangeAspect="1" noChangeShapeType="1"/>
            <a:stCxn id="25" idx="7"/>
            <a:endCxn id="22" idx="3"/>
          </p:cNvCxnSpPr>
          <p:nvPr/>
        </p:nvCxnSpPr>
        <p:spPr bwMode="auto">
          <a:xfrm flipV="1">
            <a:off x="6472243" y="5033971"/>
            <a:ext cx="474663" cy="458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9" name="AutoShape 26"/>
          <p:cNvCxnSpPr>
            <a:cxnSpLocks noChangeAspect="1" noChangeShapeType="1"/>
            <a:stCxn id="24" idx="5"/>
            <a:endCxn id="22" idx="1"/>
          </p:cNvCxnSpPr>
          <p:nvPr/>
        </p:nvCxnSpPr>
        <p:spPr bwMode="auto">
          <a:xfrm>
            <a:off x="6472243" y="4302134"/>
            <a:ext cx="474663" cy="4587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0" name="AutoShape 27"/>
          <p:cNvCxnSpPr>
            <a:cxnSpLocks noChangeAspect="1" noChangeShapeType="1"/>
            <a:stCxn id="24" idx="4"/>
            <a:endCxn id="25" idx="0"/>
          </p:cNvCxnSpPr>
          <p:nvPr/>
        </p:nvCxnSpPr>
        <p:spPr bwMode="auto">
          <a:xfrm>
            <a:off x="6342068" y="4356109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2" name="AutoShape 29"/>
          <p:cNvCxnSpPr>
            <a:cxnSpLocks noChangeAspect="1" noChangeShapeType="1"/>
            <a:stCxn id="22" idx="6"/>
            <a:endCxn id="31" idx="2"/>
          </p:cNvCxnSpPr>
          <p:nvPr/>
        </p:nvCxnSpPr>
        <p:spPr bwMode="auto">
          <a:xfrm>
            <a:off x="7265993" y="4897446"/>
            <a:ext cx="869950" cy="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" name="AutoShape 30"/>
          <p:cNvCxnSpPr>
            <a:cxnSpLocks noChangeAspect="1" noChangeShapeType="1"/>
            <a:stCxn id="25" idx="6"/>
            <a:endCxn id="31" idx="3"/>
          </p:cNvCxnSpPr>
          <p:nvPr/>
        </p:nvCxnSpPr>
        <p:spPr bwMode="auto">
          <a:xfrm flipV="1">
            <a:off x="6535743" y="5037146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4" name="AutoShape 31"/>
          <p:cNvCxnSpPr>
            <a:cxnSpLocks noChangeAspect="1" noChangeShapeType="1"/>
            <a:stCxn id="31" idx="1"/>
            <a:endCxn id="24" idx="6"/>
          </p:cNvCxnSpPr>
          <p:nvPr/>
        </p:nvCxnSpPr>
        <p:spPr bwMode="auto">
          <a:xfrm flipH="1" flipV="1">
            <a:off x="6535743" y="4165609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2" name="Oval 19"/>
          <p:cNvSpPr>
            <a:spLocks noChangeAspect="1" noChangeArrowheads="1"/>
          </p:cNvSpPr>
          <p:nvPr/>
        </p:nvSpPr>
        <p:spPr bwMode="auto">
          <a:xfrm>
            <a:off x="6892931" y="4714884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5429256" y="4714884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6161093" y="398304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Oval 22"/>
          <p:cNvSpPr>
            <a:spLocks noChangeAspect="1" noChangeArrowheads="1"/>
          </p:cNvSpPr>
          <p:nvPr/>
        </p:nvSpPr>
        <p:spPr bwMode="auto">
          <a:xfrm>
            <a:off x="6161093" y="5446721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28"/>
          <p:cNvSpPr>
            <a:spLocks noChangeAspect="1" noChangeArrowheads="1"/>
          </p:cNvSpPr>
          <p:nvPr/>
        </p:nvSpPr>
        <p:spPr bwMode="auto">
          <a:xfrm>
            <a:off x="8143881" y="4714884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60" name="그룹 6259"/>
          <p:cNvGrpSpPr/>
          <p:nvPr/>
        </p:nvGrpSpPr>
        <p:grpSpPr>
          <a:xfrm>
            <a:off x="6369485" y="239713"/>
            <a:ext cx="2558615" cy="1415685"/>
            <a:chOff x="5249863" y="239713"/>
            <a:chExt cx="3678238" cy="2035174"/>
          </a:xfrm>
        </p:grpSpPr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7243763" y="1641475"/>
              <a:ext cx="1460500" cy="633412"/>
            </a:xfrm>
            <a:custGeom>
              <a:avLst/>
              <a:gdLst>
                <a:gd name="T0" fmla="*/ 1285 w 1838"/>
                <a:gd name="T1" fmla="*/ 783 h 798"/>
                <a:gd name="T2" fmla="*/ 1838 w 1838"/>
                <a:gd name="T3" fmla="*/ 361 h 798"/>
                <a:gd name="T4" fmla="*/ 1730 w 1838"/>
                <a:gd name="T5" fmla="*/ 0 h 798"/>
                <a:gd name="T6" fmla="*/ 93 w 1838"/>
                <a:gd name="T7" fmla="*/ 679 h 798"/>
                <a:gd name="T8" fmla="*/ 97 w 1838"/>
                <a:gd name="T9" fmla="*/ 711 h 798"/>
                <a:gd name="T10" fmla="*/ 0 w 1838"/>
                <a:gd name="T11" fmla="*/ 798 h 798"/>
                <a:gd name="T12" fmla="*/ 1441 w 1838"/>
                <a:gd name="T13" fmla="*/ 325 h 798"/>
                <a:gd name="T14" fmla="*/ 1513 w 1838"/>
                <a:gd name="T15" fmla="*/ 380 h 798"/>
                <a:gd name="T16" fmla="*/ 1266 w 1838"/>
                <a:gd name="T17" fmla="*/ 718 h 798"/>
                <a:gd name="T18" fmla="*/ 1285 w 1838"/>
                <a:gd name="T19" fmla="*/ 783 h 798"/>
                <a:gd name="T20" fmla="*/ 1285 w 1838"/>
                <a:gd name="T21" fmla="*/ 783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8" h="798">
                  <a:moveTo>
                    <a:pt x="1285" y="783"/>
                  </a:moveTo>
                  <a:lnTo>
                    <a:pt x="1838" y="361"/>
                  </a:lnTo>
                  <a:lnTo>
                    <a:pt x="1730" y="0"/>
                  </a:lnTo>
                  <a:lnTo>
                    <a:pt x="93" y="679"/>
                  </a:lnTo>
                  <a:lnTo>
                    <a:pt x="97" y="711"/>
                  </a:lnTo>
                  <a:lnTo>
                    <a:pt x="0" y="798"/>
                  </a:lnTo>
                  <a:lnTo>
                    <a:pt x="1441" y="325"/>
                  </a:lnTo>
                  <a:lnTo>
                    <a:pt x="1513" y="380"/>
                  </a:lnTo>
                  <a:lnTo>
                    <a:pt x="1266" y="718"/>
                  </a:lnTo>
                  <a:lnTo>
                    <a:pt x="1285" y="783"/>
                  </a:lnTo>
                  <a:lnTo>
                    <a:pt x="1285" y="783"/>
                  </a:lnTo>
                  <a:close/>
                </a:path>
              </a:pathLst>
            </a:custGeom>
            <a:solidFill>
              <a:srgbClr val="BDC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7616826" y="252413"/>
              <a:ext cx="152400" cy="96837"/>
            </a:xfrm>
            <a:custGeom>
              <a:avLst/>
              <a:gdLst>
                <a:gd name="T0" fmla="*/ 90 w 192"/>
                <a:gd name="T1" fmla="*/ 0 h 124"/>
                <a:gd name="T2" fmla="*/ 103 w 192"/>
                <a:gd name="T3" fmla="*/ 8 h 124"/>
                <a:gd name="T4" fmla="*/ 114 w 192"/>
                <a:gd name="T5" fmla="*/ 17 h 124"/>
                <a:gd name="T6" fmla="*/ 128 w 192"/>
                <a:gd name="T7" fmla="*/ 29 h 124"/>
                <a:gd name="T8" fmla="*/ 143 w 192"/>
                <a:gd name="T9" fmla="*/ 42 h 124"/>
                <a:gd name="T10" fmla="*/ 154 w 192"/>
                <a:gd name="T11" fmla="*/ 53 h 124"/>
                <a:gd name="T12" fmla="*/ 168 w 192"/>
                <a:gd name="T13" fmla="*/ 65 h 124"/>
                <a:gd name="T14" fmla="*/ 181 w 192"/>
                <a:gd name="T15" fmla="*/ 76 h 124"/>
                <a:gd name="T16" fmla="*/ 192 w 192"/>
                <a:gd name="T17" fmla="*/ 89 h 124"/>
                <a:gd name="T18" fmla="*/ 181 w 192"/>
                <a:gd name="T19" fmla="*/ 97 h 124"/>
                <a:gd name="T20" fmla="*/ 171 w 192"/>
                <a:gd name="T21" fmla="*/ 103 h 124"/>
                <a:gd name="T22" fmla="*/ 162 w 192"/>
                <a:gd name="T23" fmla="*/ 108 h 124"/>
                <a:gd name="T24" fmla="*/ 152 w 192"/>
                <a:gd name="T25" fmla="*/ 112 h 124"/>
                <a:gd name="T26" fmla="*/ 139 w 192"/>
                <a:gd name="T27" fmla="*/ 114 h 124"/>
                <a:gd name="T28" fmla="*/ 128 w 192"/>
                <a:gd name="T29" fmla="*/ 116 h 124"/>
                <a:gd name="T30" fmla="*/ 116 w 192"/>
                <a:gd name="T31" fmla="*/ 116 h 124"/>
                <a:gd name="T32" fmla="*/ 105 w 192"/>
                <a:gd name="T33" fmla="*/ 118 h 124"/>
                <a:gd name="T34" fmla="*/ 93 w 192"/>
                <a:gd name="T35" fmla="*/ 116 h 124"/>
                <a:gd name="T36" fmla="*/ 82 w 192"/>
                <a:gd name="T37" fmla="*/ 114 h 124"/>
                <a:gd name="T38" fmla="*/ 69 w 192"/>
                <a:gd name="T39" fmla="*/ 114 h 124"/>
                <a:gd name="T40" fmla="*/ 59 w 192"/>
                <a:gd name="T41" fmla="*/ 116 h 124"/>
                <a:gd name="T42" fmla="*/ 46 w 192"/>
                <a:gd name="T43" fmla="*/ 116 h 124"/>
                <a:gd name="T44" fmla="*/ 35 w 192"/>
                <a:gd name="T45" fmla="*/ 118 h 124"/>
                <a:gd name="T46" fmla="*/ 25 w 192"/>
                <a:gd name="T47" fmla="*/ 120 h 124"/>
                <a:gd name="T48" fmla="*/ 16 w 192"/>
                <a:gd name="T49" fmla="*/ 124 h 124"/>
                <a:gd name="T50" fmla="*/ 10 w 192"/>
                <a:gd name="T51" fmla="*/ 114 h 124"/>
                <a:gd name="T52" fmla="*/ 6 w 192"/>
                <a:gd name="T53" fmla="*/ 106 h 124"/>
                <a:gd name="T54" fmla="*/ 2 w 192"/>
                <a:gd name="T55" fmla="*/ 97 h 124"/>
                <a:gd name="T56" fmla="*/ 0 w 192"/>
                <a:gd name="T57" fmla="*/ 89 h 124"/>
                <a:gd name="T58" fmla="*/ 8 w 192"/>
                <a:gd name="T59" fmla="*/ 80 h 124"/>
                <a:gd name="T60" fmla="*/ 19 w 192"/>
                <a:gd name="T61" fmla="*/ 74 h 124"/>
                <a:gd name="T62" fmla="*/ 29 w 192"/>
                <a:gd name="T63" fmla="*/ 70 h 124"/>
                <a:gd name="T64" fmla="*/ 40 w 192"/>
                <a:gd name="T65" fmla="*/ 70 h 124"/>
                <a:gd name="T66" fmla="*/ 52 w 192"/>
                <a:gd name="T67" fmla="*/ 68 h 124"/>
                <a:gd name="T68" fmla="*/ 65 w 192"/>
                <a:gd name="T69" fmla="*/ 68 h 124"/>
                <a:gd name="T70" fmla="*/ 76 w 192"/>
                <a:gd name="T71" fmla="*/ 67 h 124"/>
                <a:gd name="T72" fmla="*/ 88 w 192"/>
                <a:gd name="T73" fmla="*/ 65 h 124"/>
                <a:gd name="T74" fmla="*/ 80 w 192"/>
                <a:gd name="T75" fmla="*/ 57 h 124"/>
                <a:gd name="T76" fmla="*/ 76 w 192"/>
                <a:gd name="T77" fmla="*/ 49 h 124"/>
                <a:gd name="T78" fmla="*/ 71 w 192"/>
                <a:gd name="T79" fmla="*/ 40 h 124"/>
                <a:gd name="T80" fmla="*/ 71 w 192"/>
                <a:gd name="T81" fmla="*/ 30 h 124"/>
                <a:gd name="T82" fmla="*/ 69 w 192"/>
                <a:gd name="T83" fmla="*/ 21 h 124"/>
                <a:gd name="T84" fmla="*/ 74 w 192"/>
                <a:gd name="T85" fmla="*/ 11 h 124"/>
                <a:gd name="T86" fmla="*/ 78 w 192"/>
                <a:gd name="T87" fmla="*/ 4 h 124"/>
                <a:gd name="T88" fmla="*/ 90 w 192"/>
                <a:gd name="T89" fmla="*/ 0 h 124"/>
                <a:gd name="T90" fmla="*/ 90 w 192"/>
                <a:gd name="T9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24">
                  <a:moveTo>
                    <a:pt x="90" y="0"/>
                  </a:moveTo>
                  <a:lnTo>
                    <a:pt x="103" y="8"/>
                  </a:lnTo>
                  <a:lnTo>
                    <a:pt x="114" y="17"/>
                  </a:lnTo>
                  <a:lnTo>
                    <a:pt x="128" y="29"/>
                  </a:lnTo>
                  <a:lnTo>
                    <a:pt x="143" y="42"/>
                  </a:lnTo>
                  <a:lnTo>
                    <a:pt x="154" y="53"/>
                  </a:lnTo>
                  <a:lnTo>
                    <a:pt x="168" y="65"/>
                  </a:lnTo>
                  <a:lnTo>
                    <a:pt x="181" y="76"/>
                  </a:lnTo>
                  <a:lnTo>
                    <a:pt x="192" y="89"/>
                  </a:lnTo>
                  <a:lnTo>
                    <a:pt x="181" y="97"/>
                  </a:lnTo>
                  <a:lnTo>
                    <a:pt x="171" y="103"/>
                  </a:lnTo>
                  <a:lnTo>
                    <a:pt x="162" y="108"/>
                  </a:lnTo>
                  <a:lnTo>
                    <a:pt x="152" y="112"/>
                  </a:lnTo>
                  <a:lnTo>
                    <a:pt x="139" y="114"/>
                  </a:lnTo>
                  <a:lnTo>
                    <a:pt x="128" y="116"/>
                  </a:lnTo>
                  <a:lnTo>
                    <a:pt x="116" y="116"/>
                  </a:lnTo>
                  <a:lnTo>
                    <a:pt x="105" y="118"/>
                  </a:lnTo>
                  <a:lnTo>
                    <a:pt x="93" y="116"/>
                  </a:lnTo>
                  <a:lnTo>
                    <a:pt x="82" y="114"/>
                  </a:lnTo>
                  <a:lnTo>
                    <a:pt x="69" y="114"/>
                  </a:lnTo>
                  <a:lnTo>
                    <a:pt x="59" y="116"/>
                  </a:lnTo>
                  <a:lnTo>
                    <a:pt x="46" y="116"/>
                  </a:lnTo>
                  <a:lnTo>
                    <a:pt x="35" y="118"/>
                  </a:lnTo>
                  <a:lnTo>
                    <a:pt x="25" y="120"/>
                  </a:lnTo>
                  <a:lnTo>
                    <a:pt x="16" y="124"/>
                  </a:lnTo>
                  <a:lnTo>
                    <a:pt x="10" y="114"/>
                  </a:lnTo>
                  <a:lnTo>
                    <a:pt x="6" y="106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8" y="80"/>
                  </a:lnTo>
                  <a:lnTo>
                    <a:pt x="19" y="74"/>
                  </a:lnTo>
                  <a:lnTo>
                    <a:pt x="29" y="70"/>
                  </a:lnTo>
                  <a:lnTo>
                    <a:pt x="40" y="70"/>
                  </a:lnTo>
                  <a:lnTo>
                    <a:pt x="52" y="68"/>
                  </a:lnTo>
                  <a:lnTo>
                    <a:pt x="65" y="68"/>
                  </a:lnTo>
                  <a:lnTo>
                    <a:pt x="76" y="67"/>
                  </a:lnTo>
                  <a:lnTo>
                    <a:pt x="88" y="65"/>
                  </a:lnTo>
                  <a:lnTo>
                    <a:pt x="80" y="57"/>
                  </a:lnTo>
                  <a:lnTo>
                    <a:pt x="76" y="49"/>
                  </a:lnTo>
                  <a:lnTo>
                    <a:pt x="71" y="40"/>
                  </a:lnTo>
                  <a:lnTo>
                    <a:pt x="71" y="30"/>
                  </a:lnTo>
                  <a:lnTo>
                    <a:pt x="69" y="21"/>
                  </a:lnTo>
                  <a:lnTo>
                    <a:pt x="74" y="11"/>
                  </a:lnTo>
                  <a:lnTo>
                    <a:pt x="78" y="4"/>
                  </a:lnTo>
                  <a:lnTo>
                    <a:pt x="9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5256213" y="817563"/>
              <a:ext cx="427038" cy="301625"/>
            </a:xfrm>
            <a:custGeom>
              <a:avLst/>
              <a:gdLst>
                <a:gd name="T0" fmla="*/ 534 w 538"/>
                <a:gd name="T1" fmla="*/ 68 h 380"/>
                <a:gd name="T2" fmla="*/ 538 w 538"/>
                <a:gd name="T3" fmla="*/ 373 h 380"/>
                <a:gd name="T4" fmla="*/ 36 w 538"/>
                <a:gd name="T5" fmla="*/ 380 h 380"/>
                <a:gd name="T6" fmla="*/ 55 w 538"/>
                <a:gd name="T7" fmla="*/ 357 h 380"/>
                <a:gd name="T8" fmla="*/ 272 w 538"/>
                <a:gd name="T9" fmla="*/ 310 h 380"/>
                <a:gd name="T10" fmla="*/ 200 w 538"/>
                <a:gd name="T11" fmla="*/ 276 h 380"/>
                <a:gd name="T12" fmla="*/ 8 w 538"/>
                <a:gd name="T13" fmla="*/ 287 h 380"/>
                <a:gd name="T14" fmla="*/ 36 w 538"/>
                <a:gd name="T15" fmla="*/ 264 h 380"/>
                <a:gd name="T16" fmla="*/ 211 w 538"/>
                <a:gd name="T17" fmla="*/ 220 h 380"/>
                <a:gd name="T18" fmla="*/ 12 w 538"/>
                <a:gd name="T19" fmla="*/ 211 h 380"/>
                <a:gd name="T20" fmla="*/ 21 w 538"/>
                <a:gd name="T21" fmla="*/ 188 h 380"/>
                <a:gd name="T22" fmla="*/ 242 w 538"/>
                <a:gd name="T23" fmla="*/ 169 h 380"/>
                <a:gd name="T24" fmla="*/ 0 w 538"/>
                <a:gd name="T25" fmla="*/ 123 h 380"/>
                <a:gd name="T26" fmla="*/ 40 w 538"/>
                <a:gd name="T27" fmla="*/ 87 h 380"/>
                <a:gd name="T28" fmla="*/ 312 w 538"/>
                <a:gd name="T29" fmla="*/ 91 h 380"/>
                <a:gd name="T30" fmla="*/ 316 w 538"/>
                <a:gd name="T31" fmla="*/ 68 h 380"/>
                <a:gd name="T32" fmla="*/ 225 w 538"/>
                <a:gd name="T33" fmla="*/ 42 h 380"/>
                <a:gd name="T34" fmla="*/ 228 w 538"/>
                <a:gd name="T35" fmla="*/ 15 h 380"/>
                <a:gd name="T36" fmla="*/ 272 w 538"/>
                <a:gd name="T37" fmla="*/ 0 h 380"/>
                <a:gd name="T38" fmla="*/ 362 w 538"/>
                <a:gd name="T39" fmla="*/ 11 h 380"/>
                <a:gd name="T40" fmla="*/ 477 w 538"/>
                <a:gd name="T41" fmla="*/ 44 h 380"/>
                <a:gd name="T42" fmla="*/ 517 w 538"/>
                <a:gd name="T43" fmla="*/ 65 h 380"/>
                <a:gd name="T44" fmla="*/ 525 w 538"/>
                <a:gd name="T45" fmla="*/ 68 h 380"/>
                <a:gd name="T46" fmla="*/ 529 w 538"/>
                <a:gd name="T47" fmla="*/ 68 h 380"/>
                <a:gd name="T48" fmla="*/ 533 w 538"/>
                <a:gd name="T49" fmla="*/ 68 h 380"/>
                <a:gd name="T50" fmla="*/ 534 w 538"/>
                <a:gd name="T51" fmla="*/ 68 h 380"/>
                <a:gd name="T52" fmla="*/ 534 w 538"/>
                <a:gd name="T53" fmla="*/ 6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8" h="380">
                  <a:moveTo>
                    <a:pt x="534" y="68"/>
                  </a:moveTo>
                  <a:lnTo>
                    <a:pt x="538" y="373"/>
                  </a:lnTo>
                  <a:lnTo>
                    <a:pt x="36" y="380"/>
                  </a:lnTo>
                  <a:lnTo>
                    <a:pt x="55" y="357"/>
                  </a:lnTo>
                  <a:lnTo>
                    <a:pt x="272" y="310"/>
                  </a:lnTo>
                  <a:lnTo>
                    <a:pt x="200" y="276"/>
                  </a:lnTo>
                  <a:lnTo>
                    <a:pt x="8" y="287"/>
                  </a:lnTo>
                  <a:lnTo>
                    <a:pt x="36" y="264"/>
                  </a:lnTo>
                  <a:lnTo>
                    <a:pt x="211" y="220"/>
                  </a:lnTo>
                  <a:lnTo>
                    <a:pt x="12" y="211"/>
                  </a:lnTo>
                  <a:lnTo>
                    <a:pt x="21" y="188"/>
                  </a:lnTo>
                  <a:lnTo>
                    <a:pt x="242" y="169"/>
                  </a:lnTo>
                  <a:lnTo>
                    <a:pt x="0" y="123"/>
                  </a:lnTo>
                  <a:lnTo>
                    <a:pt x="40" y="87"/>
                  </a:lnTo>
                  <a:lnTo>
                    <a:pt x="312" y="91"/>
                  </a:lnTo>
                  <a:lnTo>
                    <a:pt x="316" y="68"/>
                  </a:lnTo>
                  <a:lnTo>
                    <a:pt x="225" y="42"/>
                  </a:lnTo>
                  <a:lnTo>
                    <a:pt x="228" y="15"/>
                  </a:lnTo>
                  <a:lnTo>
                    <a:pt x="272" y="0"/>
                  </a:lnTo>
                  <a:lnTo>
                    <a:pt x="362" y="11"/>
                  </a:lnTo>
                  <a:lnTo>
                    <a:pt x="477" y="44"/>
                  </a:lnTo>
                  <a:lnTo>
                    <a:pt x="517" y="65"/>
                  </a:lnTo>
                  <a:lnTo>
                    <a:pt x="525" y="68"/>
                  </a:lnTo>
                  <a:lnTo>
                    <a:pt x="529" y="68"/>
                  </a:lnTo>
                  <a:lnTo>
                    <a:pt x="533" y="68"/>
                  </a:lnTo>
                  <a:lnTo>
                    <a:pt x="534" y="68"/>
                  </a:lnTo>
                  <a:lnTo>
                    <a:pt x="534" y="68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5292726" y="817563"/>
              <a:ext cx="395288" cy="295275"/>
            </a:xfrm>
            <a:custGeom>
              <a:avLst/>
              <a:gdLst>
                <a:gd name="T0" fmla="*/ 279 w 498"/>
                <a:gd name="T1" fmla="*/ 2 h 373"/>
                <a:gd name="T2" fmla="*/ 314 w 498"/>
                <a:gd name="T3" fmla="*/ 21 h 373"/>
                <a:gd name="T4" fmla="*/ 353 w 498"/>
                <a:gd name="T5" fmla="*/ 66 h 373"/>
                <a:gd name="T6" fmla="*/ 376 w 498"/>
                <a:gd name="T7" fmla="*/ 84 h 373"/>
                <a:gd name="T8" fmla="*/ 405 w 498"/>
                <a:gd name="T9" fmla="*/ 72 h 373"/>
                <a:gd name="T10" fmla="*/ 412 w 498"/>
                <a:gd name="T11" fmla="*/ 116 h 373"/>
                <a:gd name="T12" fmla="*/ 391 w 498"/>
                <a:gd name="T13" fmla="*/ 129 h 373"/>
                <a:gd name="T14" fmla="*/ 399 w 498"/>
                <a:gd name="T15" fmla="*/ 167 h 373"/>
                <a:gd name="T16" fmla="*/ 422 w 498"/>
                <a:gd name="T17" fmla="*/ 186 h 373"/>
                <a:gd name="T18" fmla="*/ 426 w 498"/>
                <a:gd name="T19" fmla="*/ 135 h 373"/>
                <a:gd name="T20" fmla="*/ 458 w 498"/>
                <a:gd name="T21" fmla="*/ 104 h 373"/>
                <a:gd name="T22" fmla="*/ 498 w 498"/>
                <a:gd name="T23" fmla="*/ 118 h 373"/>
                <a:gd name="T24" fmla="*/ 483 w 498"/>
                <a:gd name="T25" fmla="*/ 154 h 373"/>
                <a:gd name="T26" fmla="*/ 452 w 498"/>
                <a:gd name="T27" fmla="*/ 196 h 373"/>
                <a:gd name="T28" fmla="*/ 469 w 498"/>
                <a:gd name="T29" fmla="*/ 238 h 373"/>
                <a:gd name="T30" fmla="*/ 462 w 498"/>
                <a:gd name="T31" fmla="*/ 277 h 373"/>
                <a:gd name="T32" fmla="*/ 447 w 498"/>
                <a:gd name="T33" fmla="*/ 319 h 373"/>
                <a:gd name="T34" fmla="*/ 414 w 498"/>
                <a:gd name="T35" fmla="*/ 350 h 373"/>
                <a:gd name="T36" fmla="*/ 376 w 498"/>
                <a:gd name="T37" fmla="*/ 361 h 373"/>
                <a:gd name="T38" fmla="*/ 338 w 498"/>
                <a:gd name="T39" fmla="*/ 361 h 373"/>
                <a:gd name="T40" fmla="*/ 304 w 498"/>
                <a:gd name="T41" fmla="*/ 352 h 373"/>
                <a:gd name="T42" fmla="*/ 255 w 498"/>
                <a:gd name="T43" fmla="*/ 355 h 373"/>
                <a:gd name="T44" fmla="*/ 203 w 498"/>
                <a:gd name="T45" fmla="*/ 350 h 373"/>
                <a:gd name="T46" fmla="*/ 154 w 498"/>
                <a:gd name="T47" fmla="*/ 355 h 373"/>
                <a:gd name="T48" fmla="*/ 104 w 498"/>
                <a:gd name="T49" fmla="*/ 361 h 373"/>
                <a:gd name="T50" fmla="*/ 53 w 498"/>
                <a:gd name="T51" fmla="*/ 367 h 373"/>
                <a:gd name="T52" fmla="*/ 13 w 498"/>
                <a:gd name="T53" fmla="*/ 363 h 373"/>
                <a:gd name="T54" fmla="*/ 17 w 498"/>
                <a:gd name="T55" fmla="*/ 329 h 373"/>
                <a:gd name="T56" fmla="*/ 38 w 498"/>
                <a:gd name="T57" fmla="*/ 314 h 373"/>
                <a:gd name="T58" fmla="*/ 0 w 498"/>
                <a:gd name="T59" fmla="*/ 274 h 373"/>
                <a:gd name="T60" fmla="*/ 21 w 498"/>
                <a:gd name="T61" fmla="*/ 253 h 373"/>
                <a:gd name="T62" fmla="*/ 13 w 498"/>
                <a:gd name="T63" fmla="*/ 219 h 373"/>
                <a:gd name="T64" fmla="*/ 21 w 498"/>
                <a:gd name="T65" fmla="*/ 182 h 373"/>
                <a:gd name="T66" fmla="*/ 63 w 498"/>
                <a:gd name="T67" fmla="*/ 190 h 373"/>
                <a:gd name="T68" fmla="*/ 106 w 498"/>
                <a:gd name="T69" fmla="*/ 190 h 373"/>
                <a:gd name="T70" fmla="*/ 142 w 498"/>
                <a:gd name="T71" fmla="*/ 188 h 373"/>
                <a:gd name="T72" fmla="*/ 175 w 498"/>
                <a:gd name="T73" fmla="*/ 209 h 373"/>
                <a:gd name="T74" fmla="*/ 198 w 498"/>
                <a:gd name="T75" fmla="*/ 190 h 373"/>
                <a:gd name="T76" fmla="*/ 239 w 498"/>
                <a:gd name="T77" fmla="*/ 200 h 373"/>
                <a:gd name="T78" fmla="*/ 236 w 498"/>
                <a:gd name="T79" fmla="*/ 236 h 373"/>
                <a:gd name="T80" fmla="*/ 247 w 498"/>
                <a:gd name="T81" fmla="*/ 238 h 373"/>
                <a:gd name="T82" fmla="*/ 277 w 498"/>
                <a:gd name="T83" fmla="*/ 188 h 373"/>
                <a:gd name="T84" fmla="*/ 314 w 498"/>
                <a:gd name="T85" fmla="*/ 182 h 373"/>
                <a:gd name="T86" fmla="*/ 340 w 498"/>
                <a:gd name="T87" fmla="*/ 163 h 373"/>
                <a:gd name="T88" fmla="*/ 327 w 498"/>
                <a:gd name="T89" fmla="*/ 123 h 373"/>
                <a:gd name="T90" fmla="*/ 283 w 498"/>
                <a:gd name="T91" fmla="*/ 85 h 373"/>
                <a:gd name="T92" fmla="*/ 239 w 498"/>
                <a:gd name="T93" fmla="*/ 49 h 373"/>
                <a:gd name="T94" fmla="*/ 237 w 498"/>
                <a:gd name="T95" fmla="*/ 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373">
                  <a:moveTo>
                    <a:pt x="249" y="0"/>
                  </a:moveTo>
                  <a:lnTo>
                    <a:pt x="258" y="0"/>
                  </a:lnTo>
                  <a:lnTo>
                    <a:pt x="270" y="2"/>
                  </a:lnTo>
                  <a:lnTo>
                    <a:pt x="279" y="2"/>
                  </a:lnTo>
                  <a:lnTo>
                    <a:pt x="289" y="8"/>
                  </a:lnTo>
                  <a:lnTo>
                    <a:pt x="296" y="11"/>
                  </a:lnTo>
                  <a:lnTo>
                    <a:pt x="306" y="15"/>
                  </a:lnTo>
                  <a:lnTo>
                    <a:pt x="314" y="21"/>
                  </a:lnTo>
                  <a:lnTo>
                    <a:pt x="321" y="28"/>
                  </a:lnTo>
                  <a:lnTo>
                    <a:pt x="334" y="40"/>
                  </a:lnTo>
                  <a:lnTo>
                    <a:pt x="350" y="59"/>
                  </a:lnTo>
                  <a:lnTo>
                    <a:pt x="353" y="66"/>
                  </a:lnTo>
                  <a:lnTo>
                    <a:pt x="359" y="76"/>
                  </a:lnTo>
                  <a:lnTo>
                    <a:pt x="367" y="85"/>
                  </a:lnTo>
                  <a:lnTo>
                    <a:pt x="372" y="97"/>
                  </a:lnTo>
                  <a:lnTo>
                    <a:pt x="376" y="84"/>
                  </a:lnTo>
                  <a:lnTo>
                    <a:pt x="380" y="76"/>
                  </a:lnTo>
                  <a:lnTo>
                    <a:pt x="386" y="68"/>
                  </a:lnTo>
                  <a:lnTo>
                    <a:pt x="393" y="68"/>
                  </a:lnTo>
                  <a:lnTo>
                    <a:pt x="405" y="72"/>
                  </a:lnTo>
                  <a:lnTo>
                    <a:pt x="414" y="85"/>
                  </a:lnTo>
                  <a:lnTo>
                    <a:pt x="418" y="97"/>
                  </a:lnTo>
                  <a:lnTo>
                    <a:pt x="416" y="112"/>
                  </a:lnTo>
                  <a:lnTo>
                    <a:pt x="412" y="116"/>
                  </a:lnTo>
                  <a:lnTo>
                    <a:pt x="405" y="120"/>
                  </a:lnTo>
                  <a:lnTo>
                    <a:pt x="395" y="122"/>
                  </a:lnTo>
                  <a:lnTo>
                    <a:pt x="386" y="123"/>
                  </a:lnTo>
                  <a:lnTo>
                    <a:pt x="391" y="129"/>
                  </a:lnTo>
                  <a:lnTo>
                    <a:pt x="395" y="137"/>
                  </a:lnTo>
                  <a:lnTo>
                    <a:pt x="397" y="146"/>
                  </a:lnTo>
                  <a:lnTo>
                    <a:pt x="399" y="158"/>
                  </a:lnTo>
                  <a:lnTo>
                    <a:pt x="399" y="167"/>
                  </a:lnTo>
                  <a:lnTo>
                    <a:pt x="401" y="179"/>
                  </a:lnTo>
                  <a:lnTo>
                    <a:pt x="405" y="188"/>
                  </a:lnTo>
                  <a:lnTo>
                    <a:pt x="414" y="198"/>
                  </a:lnTo>
                  <a:lnTo>
                    <a:pt x="422" y="186"/>
                  </a:lnTo>
                  <a:lnTo>
                    <a:pt x="428" y="173"/>
                  </a:lnTo>
                  <a:lnTo>
                    <a:pt x="428" y="161"/>
                  </a:lnTo>
                  <a:lnTo>
                    <a:pt x="428" y="148"/>
                  </a:lnTo>
                  <a:lnTo>
                    <a:pt x="426" y="135"/>
                  </a:lnTo>
                  <a:lnTo>
                    <a:pt x="428" y="123"/>
                  </a:lnTo>
                  <a:lnTo>
                    <a:pt x="433" y="112"/>
                  </a:lnTo>
                  <a:lnTo>
                    <a:pt x="447" y="104"/>
                  </a:lnTo>
                  <a:lnTo>
                    <a:pt x="458" y="104"/>
                  </a:lnTo>
                  <a:lnTo>
                    <a:pt x="471" y="106"/>
                  </a:lnTo>
                  <a:lnTo>
                    <a:pt x="481" y="106"/>
                  </a:lnTo>
                  <a:lnTo>
                    <a:pt x="494" y="108"/>
                  </a:lnTo>
                  <a:lnTo>
                    <a:pt x="498" y="118"/>
                  </a:lnTo>
                  <a:lnTo>
                    <a:pt x="498" y="127"/>
                  </a:lnTo>
                  <a:lnTo>
                    <a:pt x="498" y="135"/>
                  </a:lnTo>
                  <a:lnTo>
                    <a:pt x="494" y="142"/>
                  </a:lnTo>
                  <a:lnTo>
                    <a:pt x="483" y="154"/>
                  </a:lnTo>
                  <a:lnTo>
                    <a:pt x="471" y="165"/>
                  </a:lnTo>
                  <a:lnTo>
                    <a:pt x="462" y="175"/>
                  </a:lnTo>
                  <a:lnTo>
                    <a:pt x="454" y="190"/>
                  </a:lnTo>
                  <a:lnTo>
                    <a:pt x="452" y="196"/>
                  </a:lnTo>
                  <a:lnTo>
                    <a:pt x="454" y="205"/>
                  </a:lnTo>
                  <a:lnTo>
                    <a:pt x="460" y="215"/>
                  </a:lnTo>
                  <a:lnTo>
                    <a:pt x="471" y="228"/>
                  </a:lnTo>
                  <a:lnTo>
                    <a:pt x="469" y="238"/>
                  </a:lnTo>
                  <a:lnTo>
                    <a:pt x="469" y="247"/>
                  </a:lnTo>
                  <a:lnTo>
                    <a:pt x="467" y="257"/>
                  </a:lnTo>
                  <a:lnTo>
                    <a:pt x="466" y="268"/>
                  </a:lnTo>
                  <a:lnTo>
                    <a:pt x="462" y="277"/>
                  </a:lnTo>
                  <a:lnTo>
                    <a:pt x="460" y="289"/>
                  </a:lnTo>
                  <a:lnTo>
                    <a:pt x="456" y="300"/>
                  </a:lnTo>
                  <a:lnTo>
                    <a:pt x="452" y="312"/>
                  </a:lnTo>
                  <a:lnTo>
                    <a:pt x="447" y="319"/>
                  </a:lnTo>
                  <a:lnTo>
                    <a:pt x="441" y="329"/>
                  </a:lnTo>
                  <a:lnTo>
                    <a:pt x="433" y="336"/>
                  </a:lnTo>
                  <a:lnTo>
                    <a:pt x="426" y="344"/>
                  </a:lnTo>
                  <a:lnTo>
                    <a:pt x="414" y="350"/>
                  </a:lnTo>
                  <a:lnTo>
                    <a:pt x="405" y="354"/>
                  </a:lnTo>
                  <a:lnTo>
                    <a:pt x="393" y="357"/>
                  </a:lnTo>
                  <a:lnTo>
                    <a:pt x="382" y="361"/>
                  </a:lnTo>
                  <a:lnTo>
                    <a:pt x="376" y="361"/>
                  </a:lnTo>
                  <a:lnTo>
                    <a:pt x="367" y="361"/>
                  </a:lnTo>
                  <a:lnTo>
                    <a:pt x="359" y="361"/>
                  </a:lnTo>
                  <a:lnTo>
                    <a:pt x="350" y="361"/>
                  </a:lnTo>
                  <a:lnTo>
                    <a:pt x="338" y="361"/>
                  </a:lnTo>
                  <a:lnTo>
                    <a:pt x="329" y="361"/>
                  </a:lnTo>
                  <a:lnTo>
                    <a:pt x="321" y="361"/>
                  </a:lnTo>
                  <a:lnTo>
                    <a:pt x="317" y="361"/>
                  </a:lnTo>
                  <a:lnTo>
                    <a:pt x="304" y="352"/>
                  </a:lnTo>
                  <a:lnTo>
                    <a:pt x="293" y="350"/>
                  </a:lnTo>
                  <a:lnTo>
                    <a:pt x="281" y="350"/>
                  </a:lnTo>
                  <a:lnTo>
                    <a:pt x="268" y="354"/>
                  </a:lnTo>
                  <a:lnTo>
                    <a:pt x="255" y="355"/>
                  </a:lnTo>
                  <a:lnTo>
                    <a:pt x="241" y="359"/>
                  </a:lnTo>
                  <a:lnTo>
                    <a:pt x="228" y="355"/>
                  </a:lnTo>
                  <a:lnTo>
                    <a:pt x="218" y="350"/>
                  </a:lnTo>
                  <a:lnTo>
                    <a:pt x="203" y="350"/>
                  </a:lnTo>
                  <a:lnTo>
                    <a:pt x="192" y="352"/>
                  </a:lnTo>
                  <a:lnTo>
                    <a:pt x="179" y="352"/>
                  </a:lnTo>
                  <a:lnTo>
                    <a:pt x="167" y="355"/>
                  </a:lnTo>
                  <a:lnTo>
                    <a:pt x="154" y="355"/>
                  </a:lnTo>
                  <a:lnTo>
                    <a:pt x="142" y="359"/>
                  </a:lnTo>
                  <a:lnTo>
                    <a:pt x="129" y="359"/>
                  </a:lnTo>
                  <a:lnTo>
                    <a:pt x="118" y="361"/>
                  </a:lnTo>
                  <a:lnTo>
                    <a:pt x="104" y="361"/>
                  </a:lnTo>
                  <a:lnTo>
                    <a:pt x="91" y="363"/>
                  </a:lnTo>
                  <a:lnTo>
                    <a:pt x="78" y="365"/>
                  </a:lnTo>
                  <a:lnTo>
                    <a:pt x="68" y="367"/>
                  </a:lnTo>
                  <a:lnTo>
                    <a:pt x="53" y="367"/>
                  </a:lnTo>
                  <a:lnTo>
                    <a:pt x="40" y="369"/>
                  </a:lnTo>
                  <a:lnTo>
                    <a:pt x="28" y="371"/>
                  </a:lnTo>
                  <a:lnTo>
                    <a:pt x="17" y="373"/>
                  </a:lnTo>
                  <a:lnTo>
                    <a:pt x="13" y="363"/>
                  </a:lnTo>
                  <a:lnTo>
                    <a:pt x="13" y="354"/>
                  </a:lnTo>
                  <a:lnTo>
                    <a:pt x="9" y="344"/>
                  </a:lnTo>
                  <a:lnTo>
                    <a:pt x="7" y="336"/>
                  </a:lnTo>
                  <a:lnTo>
                    <a:pt x="17" y="329"/>
                  </a:lnTo>
                  <a:lnTo>
                    <a:pt x="30" y="323"/>
                  </a:lnTo>
                  <a:lnTo>
                    <a:pt x="44" y="314"/>
                  </a:lnTo>
                  <a:lnTo>
                    <a:pt x="53" y="310"/>
                  </a:lnTo>
                  <a:lnTo>
                    <a:pt x="38" y="314"/>
                  </a:lnTo>
                  <a:lnTo>
                    <a:pt x="23" y="312"/>
                  </a:lnTo>
                  <a:lnTo>
                    <a:pt x="11" y="302"/>
                  </a:lnTo>
                  <a:lnTo>
                    <a:pt x="4" y="289"/>
                  </a:lnTo>
                  <a:lnTo>
                    <a:pt x="0" y="274"/>
                  </a:lnTo>
                  <a:lnTo>
                    <a:pt x="4" y="262"/>
                  </a:lnTo>
                  <a:lnTo>
                    <a:pt x="7" y="257"/>
                  </a:lnTo>
                  <a:lnTo>
                    <a:pt x="13" y="255"/>
                  </a:lnTo>
                  <a:lnTo>
                    <a:pt x="21" y="253"/>
                  </a:lnTo>
                  <a:lnTo>
                    <a:pt x="32" y="257"/>
                  </a:lnTo>
                  <a:lnTo>
                    <a:pt x="25" y="243"/>
                  </a:lnTo>
                  <a:lnTo>
                    <a:pt x="19" y="232"/>
                  </a:lnTo>
                  <a:lnTo>
                    <a:pt x="13" y="219"/>
                  </a:lnTo>
                  <a:lnTo>
                    <a:pt x="9" y="209"/>
                  </a:lnTo>
                  <a:lnTo>
                    <a:pt x="9" y="196"/>
                  </a:lnTo>
                  <a:lnTo>
                    <a:pt x="15" y="188"/>
                  </a:lnTo>
                  <a:lnTo>
                    <a:pt x="21" y="182"/>
                  </a:lnTo>
                  <a:lnTo>
                    <a:pt x="26" y="181"/>
                  </a:lnTo>
                  <a:lnTo>
                    <a:pt x="36" y="181"/>
                  </a:lnTo>
                  <a:lnTo>
                    <a:pt x="49" y="181"/>
                  </a:lnTo>
                  <a:lnTo>
                    <a:pt x="63" y="190"/>
                  </a:lnTo>
                  <a:lnTo>
                    <a:pt x="80" y="194"/>
                  </a:lnTo>
                  <a:lnTo>
                    <a:pt x="87" y="192"/>
                  </a:lnTo>
                  <a:lnTo>
                    <a:pt x="97" y="192"/>
                  </a:lnTo>
                  <a:lnTo>
                    <a:pt x="106" y="190"/>
                  </a:lnTo>
                  <a:lnTo>
                    <a:pt x="116" y="190"/>
                  </a:lnTo>
                  <a:lnTo>
                    <a:pt x="125" y="190"/>
                  </a:lnTo>
                  <a:lnTo>
                    <a:pt x="133" y="188"/>
                  </a:lnTo>
                  <a:lnTo>
                    <a:pt x="142" y="188"/>
                  </a:lnTo>
                  <a:lnTo>
                    <a:pt x="152" y="190"/>
                  </a:lnTo>
                  <a:lnTo>
                    <a:pt x="160" y="194"/>
                  </a:lnTo>
                  <a:lnTo>
                    <a:pt x="167" y="201"/>
                  </a:lnTo>
                  <a:lnTo>
                    <a:pt x="175" y="209"/>
                  </a:lnTo>
                  <a:lnTo>
                    <a:pt x="184" y="219"/>
                  </a:lnTo>
                  <a:lnTo>
                    <a:pt x="186" y="207"/>
                  </a:lnTo>
                  <a:lnTo>
                    <a:pt x="192" y="200"/>
                  </a:lnTo>
                  <a:lnTo>
                    <a:pt x="198" y="190"/>
                  </a:lnTo>
                  <a:lnTo>
                    <a:pt x="205" y="188"/>
                  </a:lnTo>
                  <a:lnTo>
                    <a:pt x="218" y="186"/>
                  </a:lnTo>
                  <a:lnTo>
                    <a:pt x="232" y="190"/>
                  </a:lnTo>
                  <a:lnTo>
                    <a:pt x="239" y="200"/>
                  </a:lnTo>
                  <a:lnTo>
                    <a:pt x="245" y="213"/>
                  </a:lnTo>
                  <a:lnTo>
                    <a:pt x="243" y="219"/>
                  </a:lnTo>
                  <a:lnTo>
                    <a:pt x="241" y="228"/>
                  </a:lnTo>
                  <a:lnTo>
                    <a:pt x="236" y="236"/>
                  </a:lnTo>
                  <a:lnTo>
                    <a:pt x="228" y="245"/>
                  </a:lnTo>
                  <a:lnTo>
                    <a:pt x="237" y="247"/>
                  </a:lnTo>
                  <a:lnTo>
                    <a:pt x="245" y="253"/>
                  </a:lnTo>
                  <a:lnTo>
                    <a:pt x="247" y="238"/>
                  </a:lnTo>
                  <a:lnTo>
                    <a:pt x="253" y="224"/>
                  </a:lnTo>
                  <a:lnTo>
                    <a:pt x="258" y="211"/>
                  </a:lnTo>
                  <a:lnTo>
                    <a:pt x="268" y="200"/>
                  </a:lnTo>
                  <a:lnTo>
                    <a:pt x="277" y="188"/>
                  </a:lnTo>
                  <a:lnTo>
                    <a:pt x="291" y="181"/>
                  </a:lnTo>
                  <a:lnTo>
                    <a:pt x="296" y="181"/>
                  </a:lnTo>
                  <a:lnTo>
                    <a:pt x="304" y="181"/>
                  </a:lnTo>
                  <a:lnTo>
                    <a:pt x="314" y="182"/>
                  </a:lnTo>
                  <a:lnTo>
                    <a:pt x="325" y="188"/>
                  </a:lnTo>
                  <a:lnTo>
                    <a:pt x="329" y="179"/>
                  </a:lnTo>
                  <a:lnTo>
                    <a:pt x="333" y="171"/>
                  </a:lnTo>
                  <a:lnTo>
                    <a:pt x="340" y="163"/>
                  </a:lnTo>
                  <a:lnTo>
                    <a:pt x="346" y="156"/>
                  </a:lnTo>
                  <a:lnTo>
                    <a:pt x="340" y="144"/>
                  </a:lnTo>
                  <a:lnTo>
                    <a:pt x="336" y="133"/>
                  </a:lnTo>
                  <a:lnTo>
                    <a:pt x="327" y="123"/>
                  </a:lnTo>
                  <a:lnTo>
                    <a:pt x="319" y="114"/>
                  </a:lnTo>
                  <a:lnTo>
                    <a:pt x="306" y="104"/>
                  </a:lnTo>
                  <a:lnTo>
                    <a:pt x="294" y="95"/>
                  </a:lnTo>
                  <a:lnTo>
                    <a:pt x="283" y="85"/>
                  </a:lnTo>
                  <a:lnTo>
                    <a:pt x="272" y="78"/>
                  </a:lnTo>
                  <a:lnTo>
                    <a:pt x="258" y="68"/>
                  </a:lnTo>
                  <a:lnTo>
                    <a:pt x="249" y="59"/>
                  </a:lnTo>
                  <a:lnTo>
                    <a:pt x="239" y="49"/>
                  </a:lnTo>
                  <a:lnTo>
                    <a:pt x="236" y="40"/>
                  </a:lnTo>
                  <a:lnTo>
                    <a:pt x="232" y="30"/>
                  </a:lnTo>
                  <a:lnTo>
                    <a:pt x="234" y="21"/>
                  </a:lnTo>
                  <a:lnTo>
                    <a:pt x="237" y="9"/>
                  </a:lnTo>
                  <a:lnTo>
                    <a:pt x="249" y="0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5280026" y="874713"/>
              <a:ext cx="93663" cy="47625"/>
            </a:xfrm>
            <a:custGeom>
              <a:avLst/>
              <a:gdLst>
                <a:gd name="T0" fmla="*/ 21 w 118"/>
                <a:gd name="T1" fmla="*/ 0 h 61"/>
                <a:gd name="T2" fmla="*/ 26 w 118"/>
                <a:gd name="T3" fmla="*/ 0 h 61"/>
                <a:gd name="T4" fmla="*/ 34 w 118"/>
                <a:gd name="T5" fmla="*/ 2 h 61"/>
                <a:gd name="T6" fmla="*/ 43 w 118"/>
                <a:gd name="T7" fmla="*/ 2 h 61"/>
                <a:gd name="T8" fmla="*/ 53 w 118"/>
                <a:gd name="T9" fmla="*/ 4 h 61"/>
                <a:gd name="T10" fmla="*/ 62 w 118"/>
                <a:gd name="T11" fmla="*/ 4 h 61"/>
                <a:gd name="T12" fmla="*/ 74 w 118"/>
                <a:gd name="T13" fmla="*/ 6 h 61"/>
                <a:gd name="T14" fmla="*/ 83 w 118"/>
                <a:gd name="T15" fmla="*/ 8 h 61"/>
                <a:gd name="T16" fmla="*/ 93 w 118"/>
                <a:gd name="T17" fmla="*/ 12 h 61"/>
                <a:gd name="T18" fmla="*/ 108 w 118"/>
                <a:gd name="T19" fmla="*/ 15 h 61"/>
                <a:gd name="T20" fmla="*/ 118 w 118"/>
                <a:gd name="T21" fmla="*/ 27 h 61"/>
                <a:gd name="T22" fmla="*/ 118 w 118"/>
                <a:gd name="T23" fmla="*/ 32 h 61"/>
                <a:gd name="T24" fmla="*/ 116 w 118"/>
                <a:gd name="T25" fmla="*/ 42 h 61"/>
                <a:gd name="T26" fmla="*/ 112 w 118"/>
                <a:gd name="T27" fmla="*/ 50 h 61"/>
                <a:gd name="T28" fmla="*/ 104 w 118"/>
                <a:gd name="T29" fmla="*/ 61 h 61"/>
                <a:gd name="T30" fmla="*/ 97 w 118"/>
                <a:gd name="T31" fmla="*/ 55 h 61"/>
                <a:gd name="T32" fmla="*/ 89 w 118"/>
                <a:gd name="T33" fmla="*/ 53 h 61"/>
                <a:gd name="T34" fmla="*/ 80 w 118"/>
                <a:gd name="T35" fmla="*/ 53 h 61"/>
                <a:gd name="T36" fmla="*/ 70 w 118"/>
                <a:gd name="T37" fmla="*/ 53 h 61"/>
                <a:gd name="T38" fmla="*/ 59 w 118"/>
                <a:gd name="T39" fmla="*/ 53 h 61"/>
                <a:gd name="T40" fmla="*/ 49 w 118"/>
                <a:gd name="T41" fmla="*/ 53 h 61"/>
                <a:gd name="T42" fmla="*/ 40 w 118"/>
                <a:gd name="T43" fmla="*/ 53 h 61"/>
                <a:gd name="T44" fmla="*/ 32 w 118"/>
                <a:gd name="T45" fmla="*/ 53 h 61"/>
                <a:gd name="T46" fmla="*/ 23 w 118"/>
                <a:gd name="T47" fmla="*/ 51 h 61"/>
                <a:gd name="T48" fmla="*/ 15 w 118"/>
                <a:gd name="T49" fmla="*/ 50 h 61"/>
                <a:gd name="T50" fmla="*/ 7 w 118"/>
                <a:gd name="T51" fmla="*/ 46 h 61"/>
                <a:gd name="T52" fmla="*/ 4 w 118"/>
                <a:gd name="T53" fmla="*/ 44 h 61"/>
                <a:gd name="T54" fmla="*/ 0 w 118"/>
                <a:gd name="T55" fmla="*/ 36 h 61"/>
                <a:gd name="T56" fmla="*/ 0 w 118"/>
                <a:gd name="T57" fmla="*/ 31 h 61"/>
                <a:gd name="T58" fmla="*/ 0 w 118"/>
                <a:gd name="T59" fmla="*/ 21 h 61"/>
                <a:gd name="T60" fmla="*/ 5 w 118"/>
                <a:gd name="T61" fmla="*/ 12 h 61"/>
                <a:gd name="T62" fmla="*/ 11 w 118"/>
                <a:gd name="T63" fmla="*/ 6 h 61"/>
                <a:gd name="T64" fmla="*/ 21 w 118"/>
                <a:gd name="T65" fmla="*/ 0 h 61"/>
                <a:gd name="T66" fmla="*/ 21 w 118"/>
                <a:gd name="T6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8" h="61">
                  <a:moveTo>
                    <a:pt x="21" y="0"/>
                  </a:moveTo>
                  <a:lnTo>
                    <a:pt x="26" y="0"/>
                  </a:lnTo>
                  <a:lnTo>
                    <a:pt x="34" y="2"/>
                  </a:lnTo>
                  <a:lnTo>
                    <a:pt x="43" y="2"/>
                  </a:lnTo>
                  <a:lnTo>
                    <a:pt x="53" y="4"/>
                  </a:lnTo>
                  <a:lnTo>
                    <a:pt x="62" y="4"/>
                  </a:lnTo>
                  <a:lnTo>
                    <a:pt x="74" y="6"/>
                  </a:lnTo>
                  <a:lnTo>
                    <a:pt x="83" y="8"/>
                  </a:lnTo>
                  <a:lnTo>
                    <a:pt x="93" y="12"/>
                  </a:lnTo>
                  <a:lnTo>
                    <a:pt x="108" y="15"/>
                  </a:lnTo>
                  <a:lnTo>
                    <a:pt x="118" y="27"/>
                  </a:lnTo>
                  <a:lnTo>
                    <a:pt x="118" y="32"/>
                  </a:lnTo>
                  <a:lnTo>
                    <a:pt x="116" y="42"/>
                  </a:lnTo>
                  <a:lnTo>
                    <a:pt x="112" y="50"/>
                  </a:lnTo>
                  <a:lnTo>
                    <a:pt x="104" y="61"/>
                  </a:lnTo>
                  <a:lnTo>
                    <a:pt x="97" y="55"/>
                  </a:lnTo>
                  <a:lnTo>
                    <a:pt x="89" y="53"/>
                  </a:lnTo>
                  <a:lnTo>
                    <a:pt x="80" y="53"/>
                  </a:lnTo>
                  <a:lnTo>
                    <a:pt x="70" y="53"/>
                  </a:lnTo>
                  <a:lnTo>
                    <a:pt x="59" y="53"/>
                  </a:lnTo>
                  <a:lnTo>
                    <a:pt x="49" y="53"/>
                  </a:lnTo>
                  <a:lnTo>
                    <a:pt x="40" y="53"/>
                  </a:lnTo>
                  <a:lnTo>
                    <a:pt x="32" y="53"/>
                  </a:lnTo>
                  <a:lnTo>
                    <a:pt x="23" y="51"/>
                  </a:lnTo>
                  <a:lnTo>
                    <a:pt x="15" y="50"/>
                  </a:lnTo>
                  <a:lnTo>
                    <a:pt x="7" y="46"/>
                  </a:lnTo>
                  <a:lnTo>
                    <a:pt x="4" y="44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21"/>
                  </a:lnTo>
                  <a:lnTo>
                    <a:pt x="5" y="12"/>
                  </a:lnTo>
                  <a:lnTo>
                    <a:pt x="11" y="6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5389563" y="884238"/>
              <a:ext cx="33338" cy="41275"/>
            </a:xfrm>
            <a:custGeom>
              <a:avLst/>
              <a:gdLst>
                <a:gd name="T0" fmla="*/ 15 w 41"/>
                <a:gd name="T1" fmla="*/ 0 h 53"/>
                <a:gd name="T2" fmla="*/ 24 w 41"/>
                <a:gd name="T3" fmla="*/ 3 h 53"/>
                <a:gd name="T4" fmla="*/ 34 w 41"/>
                <a:gd name="T5" fmla="*/ 11 h 53"/>
                <a:gd name="T6" fmla="*/ 39 w 41"/>
                <a:gd name="T7" fmla="*/ 22 h 53"/>
                <a:gd name="T8" fmla="*/ 41 w 41"/>
                <a:gd name="T9" fmla="*/ 34 h 53"/>
                <a:gd name="T10" fmla="*/ 39 w 41"/>
                <a:gd name="T11" fmla="*/ 45 h 53"/>
                <a:gd name="T12" fmla="*/ 32 w 41"/>
                <a:gd name="T13" fmla="*/ 51 h 53"/>
                <a:gd name="T14" fmla="*/ 24 w 41"/>
                <a:gd name="T15" fmla="*/ 51 h 53"/>
                <a:gd name="T16" fmla="*/ 19 w 41"/>
                <a:gd name="T17" fmla="*/ 53 h 53"/>
                <a:gd name="T18" fmla="*/ 9 w 41"/>
                <a:gd name="T19" fmla="*/ 51 h 53"/>
                <a:gd name="T20" fmla="*/ 0 w 41"/>
                <a:gd name="T21" fmla="*/ 47 h 53"/>
                <a:gd name="T22" fmla="*/ 1 w 41"/>
                <a:gd name="T23" fmla="*/ 32 h 53"/>
                <a:gd name="T24" fmla="*/ 5 w 41"/>
                <a:gd name="T25" fmla="*/ 19 h 53"/>
                <a:gd name="T26" fmla="*/ 11 w 41"/>
                <a:gd name="T27" fmla="*/ 5 h 53"/>
                <a:gd name="T28" fmla="*/ 15 w 41"/>
                <a:gd name="T29" fmla="*/ 0 h 53"/>
                <a:gd name="T30" fmla="*/ 15 w 41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53">
                  <a:moveTo>
                    <a:pt x="15" y="0"/>
                  </a:moveTo>
                  <a:lnTo>
                    <a:pt x="24" y="3"/>
                  </a:lnTo>
                  <a:lnTo>
                    <a:pt x="34" y="11"/>
                  </a:lnTo>
                  <a:lnTo>
                    <a:pt x="39" y="22"/>
                  </a:lnTo>
                  <a:lnTo>
                    <a:pt x="41" y="34"/>
                  </a:lnTo>
                  <a:lnTo>
                    <a:pt x="39" y="45"/>
                  </a:lnTo>
                  <a:lnTo>
                    <a:pt x="32" y="51"/>
                  </a:lnTo>
                  <a:lnTo>
                    <a:pt x="24" y="51"/>
                  </a:lnTo>
                  <a:lnTo>
                    <a:pt x="19" y="53"/>
                  </a:lnTo>
                  <a:lnTo>
                    <a:pt x="9" y="51"/>
                  </a:lnTo>
                  <a:lnTo>
                    <a:pt x="0" y="47"/>
                  </a:lnTo>
                  <a:lnTo>
                    <a:pt x="1" y="32"/>
                  </a:lnTo>
                  <a:lnTo>
                    <a:pt x="5" y="19"/>
                  </a:lnTo>
                  <a:lnTo>
                    <a:pt x="11" y="5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5451476" y="887413"/>
              <a:ext cx="87313" cy="69850"/>
            </a:xfrm>
            <a:custGeom>
              <a:avLst/>
              <a:gdLst>
                <a:gd name="T0" fmla="*/ 8 w 111"/>
                <a:gd name="T1" fmla="*/ 0 h 90"/>
                <a:gd name="T2" fmla="*/ 19 w 111"/>
                <a:gd name="T3" fmla="*/ 6 h 90"/>
                <a:gd name="T4" fmla="*/ 31 w 111"/>
                <a:gd name="T5" fmla="*/ 8 h 90"/>
                <a:gd name="T6" fmla="*/ 44 w 111"/>
                <a:gd name="T7" fmla="*/ 6 h 90"/>
                <a:gd name="T8" fmla="*/ 57 w 111"/>
                <a:gd name="T9" fmla="*/ 6 h 90"/>
                <a:gd name="T10" fmla="*/ 71 w 111"/>
                <a:gd name="T11" fmla="*/ 6 h 90"/>
                <a:gd name="T12" fmla="*/ 84 w 111"/>
                <a:gd name="T13" fmla="*/ 10 h 90"/>
                <a:gd name="T14" fmla="*/ 95 w 111"/>
                <a:gd name="T15" fmla="*/ 16 h 90"/>
                <a:gd name="T16" fmla="*/ 107 w 111"/>
                <a:gd name="T17" fmla="*/ 29 h 90"/>
                <a:gd name="T18" fmla="*/ 107 w 111"/>
                <a:gd name="T19" fmla="*/ 40 h 90"/>
                <a:gd name="T20" fmla="*/ 109 w 111"/>
                <a:gd name="T21" fmla="*/ 54 h 90"/>
                <a:gd name="T22" fmla="*/ 109 w 111"/>
                <a:gd name="T23" fmla="*/ 65 h 90"/>
                <a:gd name="T24" fmla="*/ 111 w 111"/>
                <a:gd name="T25" fmla="*/ 76 h 90"/>
                <a:gd name="T26" fmla="*/ 101 w 111"/>
                <a:gd name="T27" fmla="*/ 84 h 90"/>
                <a:gd name="T28" fmla="*/ 92 w 111"/>
                <a:gd name="T29" fmla="*/ 88 h 90"/>
                <a:gd name="T30" fmla="*/ 84 w 111"/>
                <a:gd name="T31" fmla="*/ 90 h 90"/>
                <a:gd name="T32" fmla="*/ 78 w 111"/>
                <a:gd name="T33" fmla="*/ 90 h 90"/>
                <a:gd name="T34" fmla="*/ 65 w 111"/>
                <a:gd name="T35" fmla="*/ 82 h 90"/>
                <a:gd name="T36" fmla="*/ 56 w 111"/>
                <a:gd name="T37" fmla="*/ 71 h 90"/>
                <a:gd name="T38" fmla="*/ 44 w 111"/>
                <a:gd name="T39" fmla="*/ 57 h 90"/>
                <a:gd name="T40" fmla="*/ 33 w 111"/>
                <a:gd name="T41" fmla="*/ 48 h 90"/>
                <a:gd name="T42" fmla="*/ 25 w 111"/>
                <a:gd name="T43" fmla="*/ 42 h 90"/>
                <a:gd name="T44" fmla="*/ 18 w 111"/>
                <a:gd name="T45" fmla="*/ 44 h 90"/>
                <a:gd name="T46" fmla="*/ 8 w 111"/>
                <a:gd name="T47" fmla="*/ 46 h 90"/>
                <a:gd name="T48" fmla="*/ 0 w 111"/>
                <a:gd name="T49" fmla="*/ 52 h 90"/>
                <a:gd name="T50" fmla="*/ 0 w 111"/>
                <a:gd name="T51" fmla="*/ 38 h 90"/>
                <a:gd name="T52" fmla="*/ 2 w 111"/>
                <a:gd name="T53" fmla="*/ 21 h 90"/>
                <a:gd name="T54" fmla="*/ 4 w 111"/>
                <a:gd name="T55" fmla="*/ 8 h 90"/>
                <a:gd name="T56" fmla="*/ 8 w 111"/>
                <a:gd name="T57" fmla="*/ 0 h 90"/>
                <a:gd name="T58" fmla="*/ 8 w 111"/>
                <a:gd name="T5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90">
                  <a:moveTo>
                    <a:pt x="8" y="0"/>
                  </a:moveTo>
                  <a:lnTo>
                    <a:pt x="19" y="6"/>
                  </a:lnTo>
                  <a:lnTo>
                    <a:pt x="31" y="8"/>
                  </a:lnTo>
                  <a:lnTo>
                    <a:pt x="44" y="6"/>
                  </a:lnTo>
                  <a:lnTo>
                    <a:pt x="57" y="6"/>
                  </a:lnTo>
                  <a:lnTo>
                    <a:pt x="71" y="6"/>
                  </a:lnTo>
                  <a:lnTo>
                    <a:pt x="84" y="10"/>
                  </a:lnTo>
                  <a:lnTo>
                    <a:pt x="95" y="16"/>
                  </a:lnTo>
                  <a:lnTo>
                    <a:pt x="107" y="29"/>
                  </a:lnTo>
                  <a:lnTo>
                    <a:pt x="107" y="40"/>
                  </a:lnTo>
                  <a:lnTo>
                    <a:pt x="109" y="54"/>
                  </a:lnTo>
                  <a:lnTo>
                    <a:pt x="109" y="65"/>
                  </a:lnTo>
                  <a:lnTo>
                    <a:pt x="111" y="76"/>
                  </a:lnTo>
                  <a:lnTo>
                    <a:pt x="101" y="84"/>
                  </a:lnTo>
                  <a:lnTo>
                    <a:pt x="92" y="88"/>
                  </a:lnTo>
                  <a:lnTo>
                    <a:pt x="84" y="90"/>
                  </a:lnTo>
                  <a:lnTo>
                    <a:pt x="78" y="90"/>
                  </a:lnTo>
                  <a:lnTo>
                    <a:pt x="65" y="82"/>
                  </a:lnTo>
                  <a:lnTo>
                    <a:pt x="56" y="71"/>
                  </a:lnTo>
                  <a:lnTo>
                    <a:pt x="44" y="57"/>
                  </a:lnTo>
                  <a:lnTo>
                    <a:pt x="33" y="48"/>
                  </a:lnTo>
                  <a:lnTo>
                    <a:pt x="25" y="42"/>
                  </a:lnTo>
                  <a:lnTo>
                    <a:pt x="18" y="44"/>
                  </a:lnTo>
                  <a:lnTo>
                    <a:pt x="8" y="46"/>
                  </a:lnTo>
                  <a:lnTo>
                    <a:pt x="0" y="52"/>
                  </a:lnTo>
                  <a:lnTo>
                    <a:pt x="0" y="38"/>
                  </a:lnTo>
                  <a:lnTo>
                    <a:pt x="2" y="21"/>
                  </a:lnTo>
                  <a:lnTo>
                    <a:pt x="4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5580063" y="1044575"/>
              <a:ext cx="28575" cy="15875"/>
            </a:xfrm>
            <a:custGeom>
              <a:avLst/>
              <a:gdLst>
                <a:gd name="T0" fmla="*/ 36 w 36"/>
                <a:gd name="T1" fmla="*/ 2 h 21"/>
                <a:gd name="T2" fmla="*/ 21 w 36"/>
                <a:gd name="T3" fmla="*/ 15 h 21"/>
                <a:gd name="T4" fmla="*/ 11 w 36"/>
                <a:gd name="T5" fmla="*/ 21 h 21"/>
                <a:gd name="T6" fmla="*/ 4 w 36"/>
                <a:gd name="T7" fmla="*/ 21 h 21"/>
                <a:gd name="T8" fmla="*/ 0 w 36"/>
                <a:gd name="T9" fmla="*/ 19 h 21"/>
                <a:gd name="T10" fmla="*/ 2 w 36"/>
                <a:gd name="T11" fmla="*/ 11 h 21"/>
                <a:gd name="T12" fmla="*/ 8 w 36"/>
                <a:gd name="T13" fmla="*/ 8 h 21"/>
                <a:gd name="T14" fmla="*/ 11 w 36"/>
                <a:gd name="T15" fmla="*/ 4 h 21"/>
                <a:gd name="T16" fmla="*/ 17 w 36"/>
                <a:gd name="T17" fmla="*/ 2 h 21"/>
                <a:gd name="T18" fmla="*/ 25 w 36"/>
                <a:gd name="T19" fmla="*/ 0 h 21"/>
                <a:gd name="T20" fmla="*/ 36 w 36"/>
                <a:gd name="T21" fmla="*/ 2 h 21"/>
                <a:gd name="T22" fmla="*/ 36 w 36"/>
                <a:gd name="T2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21">
                  <a:moveTo>
                    <a:pt x="36" y="2"/>
                  </a:moveTo>
                  <a:lnTo>
                    <a:pt x="21" y="15"/>
                  </a:lnTo>
                  <a:lnTo>
                    <a:pt x="11" y="21"/>
                  </a:lnTo>
                  <a:lnTo>
                    <a:pt x="4" y="21"/>
                  </a:lnTo>
                  <a:lnTo>
                    <a:pt x="0" y="19"/>
                  </a:lnTo>
                  <a:lnTo>
                    <a:pt x="2" y="11"/>
                  </a:lnTo>
                  <a:lnTo>
                    <a:pt x="8" y="8"/>
                  </a:lnTo>
                  <a:lnTo>
                    <a:pt x="11" y="4"/>
                  </a:lnTo>
                  <a:lnTo>
                    <a:pt x="17" y="2"/>
                  </a:lnTo>
                  <a:lnTo>
                    <a:pt x="25" y="0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676901" y="941388"/>
              <a:ext cx="1231900" cy="244475"/>
            </a:xfrm>
            <a:custGeom>
              <a:avLst/>
              <a:gdLst>
                <a:gd name="T0" fmla="*/ 0 w 1553"/>
                <a:gd name="T1" fmla="*/ 116 h 308"/>
                <a:gd name="T2" fmla="*/ 89 w 1553"/>
                <a:gd name="T3" fmla="*/ 80 h 308"/>
                <a:gd name="T4" fmla="*/ 207 w 1553"/>
                <a:gd name="T5" fmla="*/ 72 h 308"/>
                <a:gd name="T6" fmla="*/ 357 w 1553"/>
                <a:gd name="T7" fmla="*/ 165 h 308"/>
                <a:gd name="T8" fmla="*/ 524 w 1553"/>
                <a:gd name="T9" fmla="*/ 32 h 308"/>
                <a:gd name="T10" fmla="*/ 686 w 1553"/>
                <a:gd name="T11" fmla="*/ 47 h 308"/>
                <a:gd name="T12" fmla="*/ 821 w 1553"/>
                <a:gd name="T13" fmla="*/ 144 h 308"/>
                <a:gd name="T14" fmla="*/ 998 w 1553"/>
                <a:gd name="T15" fmla="*/ 25 h 308"/>
                <a:gd name="T16" fmla="*/ 1140 w 1553"/>
                <a:gd name="T17" fmla="*/ 25 h 308"/>
                <a:gd name="T18" fmla="*/ 1287 w 1553"/>
                <a:gd name="T19" fmla="*/ 123 h 308"/>
                <a:gd name="T20" fmla="*/ 1454 w 1553"/>
                <a:gd name="T21" fmla="*/ 0 h 308"/>
                <a:gd name="T22" fmla="*/ 1553 w 1553"/>
                <a:gd name="T23" fmla="*/ 0 h 308"/>
                <a:gd name="T24" fmla="*/ 1285 w 1553"/>
                <a:gd name="T25" fmla="*/ 245 h 308"/>
                <a:gd name="T26" fmla="*/ 1066 w 1553"/>
                <a:gd name="T27" fmla="*/ 72 h 308"/>
                <a:gd name="T28" fmla="*/ 830 w 1553"/>
                <a:gd name="T29" fmla="*/ 274 h 308"/>
                <a:gd name="T30" fmla="*/ 595 w 1553"/>
                <a:gd name="T31" fmla="*/ 93 h 308"/>
                <a:gd name="T32" fmla="*/ 361 w 1553"/>
                <a:gd name="T33" fmla="*/ 308 h 308"/>
                <a:gd name="T34" fmla="*/ 140 w 1553"/>
                <a:gd name="T35" fmla="*/ 112 h 308"/>
                <a:gd name="T36" fmla="*/ 15 w 1553"/>
                <a:gd name="T37" fmla="*/ 209 h 308"/>
                <a:gd name="T38" fmla="*/ 0 w 1553"/>
                <a:gd name="T39" fmla="*/ 116 h 308"/>
                <a:gd name="T40" fmla="*/ 0 w 1553"/>
                <a:gd name="T41" fmla="*/ 1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53" h="308">
                  <a:moveTo>
                    <a:pt x="0" y="116"/>
                  </a:moveTo>
                  <a:lnTo>
                    <a:pt x="89" y="80"/>
                  </a:lnTo>
                  <a:lnTo>
                    <a:pt x="207" y="72"/>
                  </a:lnTo>
                  <a:lnTo>
                    <a:pt x="357" y="165"/>
                  </a:lnTo>
                  <a:lnTo>
                    <a:pt x="524" y="32"/>
                  </a:lnTo>
                  <a:lnTo>
                    <a:pt x="686" y="47"/>
                  </a:lnTo>
                  <a:lnTo>
                    <a:pt x="821" y="144"/>
                  </a:lnTo>
                  <a:lnTo>
                    <a:pt x="998" y="25"/>
                  </a:lnTo>
                  <a:lnTo>
                    <a:pt x="1140" y="25"/>
                  </a:lnTo>
                  <a:lnTo>
                    <a:pt x="1287" y="123"/>
                  </a:lnTo>
                  <a:lnTo>
                    <a:pt x="1454" y="0"/>
                  </a:lnTo>
                  <a:lnTo>
                    <a:pt x="1553" y="0"/>
                  </a:lnTo>
                  <a:lnTo>
                    <a:pt x="1285" y="245"/>
                  </a:lnTo>
                  <a:lnTo>
                    <a:pt x="1066" y="72"/>
                  </a:lnTo>
                  <a:lnTo>
                    <a:pt x="830" y="274"/>
                  </a:lnTo>
                  <a:lnTo>
                    <a:pt x="595" y="93"/>
                  </a:lnTo>
                  <a:lnTo>
                    <a:pt x="361" y="308"/>
                  </a:lnTo>
                  <a:lnTo>
                    <a:pt x="140" y="112"/>
                  </a:lnTo>
                  <a:lnTo>
                    <a:pt x="15" y="209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5691188" y="749300"/>
              <a:ext cx="1190625" cy="255587"/>
            </a:xfrm>
            <a:custGeom>
              <a:avLst/>
              <a:gdLst>
                <a:gd name="T0" fmla="*/ 1500 w 1500"/>
                <a:gd name="T1" fmla="*/ 170 h 322"/>
                <a:gd name="T2" fmla="*/ 1258 w 1500"/>
                <a:gd name="T3" fmla="*/ 0 h 322"/>
                <a:gd name="T4" fmla="*/ 1047 w 1500"/>
                <a:gd name="T5" fmla="*/ 217 h 322"/>
                <a:gd name="T6" fmla="*/ 810 w 1500"/>
                <a:gd name="T7" fmla="*/ 33 h 322"/>
                <a:gd name="T8" fmla="*/ 585 w 1500"/>
                <a:gd name="T9" fmla="*/ 240 h 322"/>
                <a:gd name="T10" fmla="*/ 342 w 1500"/>
                <a:gd name="T11" fmla="*/ 52 h 322"/>
                <a:gd name="T12" fmla="*/ 112 w 1500"/>
                <a:gd name="T13" fmla="*/ 257 h 322"/>
                <a:gd name="T14" fmla="*/ 0 w 1500"/>
                <a:gd name="T15" fmla="*/ 177 h 322"/>
                <a:gd name="T16" fmla="*/ 5 w 1500"/>
                <a:gd name="T17" fmla="*/ 263 h 322"/>
                <a:gd name="T18" fmla="*/ 81 w 1500"/>
                <a:gd name="T19" fmla="*/ 322 h 322"/>
                <a:gd name="T20" fmla="*/ 184 w 1500"/>
                <a:gd name="T21" fmla="*/ 314 h 322"/>
                <a:gd name="T22" fmla="*/ 325 w 1500"/>
                <a:gd name="T23" fmla="*/ 177 h 322"/>
                <a:gd name="T24" fmla="*/ 521 w 1500"/>
                <a:gd name="T25" fmla="*/ 282 h 322"/>
                <a:gd name="T26" fmla="*/ 648 w 1500"/>
                <a:gd name="T27" fmla="*/ 289 h 322"/>
                <a:gd name="T28" fmla="*/ 787 w 1500"/>
                <a:gd name="T29" fmla="*/ 170 h 322"/>
                <a:gd name="T30" fmla="*/ 979 w 1500"/>
                <a:gd name="T31" fmla="*/ 284 h 322"/>
                <a:gd name="T32" fmla="*/ 1121 w 1500"/>
                <a:gd name="T33" fmla="*/ 276 h 322"/>
                <a:gd name="T34" fmla="*/ 1249 w 1500"/>
                <a:gd name="T35" fmla="*/ 143 h 322"/>
                <a:gd name="T36" fmla="*/ 1458 w 1500"/>
                <a:gd name="T37" fmla="*/ 247 h 322"/>
                <a:gd name="T38" fmla="*/ 1500 w 1500"/>
                <a:gd name="T39" fmla="*/ 170 h 322"/>
                <a:gd name="T40" fmla="*/ 1500 w 1500"/>
                <a:gd name="T41" fmla="*/ 17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00" h="322">
                  <a:moveTo>
                    <a:pt x="1500" y="170"/>
                  </a:moveTo>
                  <a:lnTo>
                    <a:pt x="1258" y="0"/>
                  </a:lnTo>
                  <a:lnTo>
                    <a:pt x="1047" y="217"/>
                  </a:lnTo>
                  <a:lnTo>
                    <a:pt x="810" y="33"/>
                  </a:lnTo>
                  <a:lnTo>
                    <a:pt x="585" y="240"/>
                  </a:lnTo>
                  <a:lnTo>
                    <a:pt x="342" y="52"/>
                  </a:lnTo>
                  <a:lnTo>
                    <a:pt x="112" y="257"/>
                  </a:lnTo>
                  <a:lnTo>
                    <a:pt x="0" y="177"/>
                  </a:lnTo>
                  <a:lnTo>
                    <a:pt x="5" y="263"/>
                  </a:lnTo>
                  <a:lnTo>
                    <a:pt x="81" y="322"/>
                  </a:lnTo>
                  <a:lnTo>
                    <a:pt x="184" y="314"/>
                  </a:lnTo>
                  <a:lnTo>
                    <a:pt x="325" y="177"/>
                  </a:lnTo>
                  <a:lnTo>
                    <a:pt x="521" y="282"/>
                  </a:lnTo>
                  <a:lnTo>
                    <a:pt x="648" y="289"/>
                  </a:lnTo>
                  <a:lnTo>
                    <a:pt x="787" y="170"/>
                  </a:lnTo>
                  <a:lnTo>
                    <a:pt x="979" y="284"/>
                  </a:lnTo>
                  <a:lnTo>
                    <a:pt x="1121" y="276"/>
                  </a:lnTo>
                  <a:lnTo>
                    <a:pt x="1249" y="143"/>
                  </a:lnTo>
                  <a:lnTo>
                    <a:pt x="1458" y="247"/>
                  </a:lnTo>
                  <a:lnTo>
                    <a:pt x="1500" y="170"/>
                  </a:lnTo>
                  <a:lnTo>
                    <a:pt x="1500" y="170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8337551" y="1181100"/>
              <a:ext cx="579438" cy="400050"/>
            </a:xfrm>
            <a:custGeom>
              <a:avLst/>
              <a:gdLst>
                <a:gd name="T0" fmla="*/ 0 w 730"/>
                <a:gd name="T1" fmla="*/ 6 h 504"/>
                <a:gd name="T2" fmla="*/ 692 w 730"/>
                <a:gd name="T3" fmla="*/ 0 h 504"/>
                <a:gd name="T4" fmla="*/ 730 w 730"/>
                <a:gd name="T5" fmla="*/ 502 h 504"/>
                <a:gd name="T6" fmla="*/ 44 w 730"/>
                <a:gd name="T7" fmla="*/ 504 h 504"/>
                <a:gd name="T8" fmla="*/ 0 w 730"/>
                <a:gd name="T9" fmla="*/ 6 h 504"/>
                <a:gd name="T10" fmla="*/ 0 w 730"/>
                <a:gd name="T11" fmla="*/ 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0" h="504">
                  <a:moveTo>
                    <a:pt x="0" y="6"/>
                  </a:moveTo>
                  <a:lnTo>
                    <a:pt x="692" y="0"/>
                  </a:lnTo>
                  <a:lnTo>
                    <a:pt x="730" y="502"/>
                  </a:lnTo>
                  <a:lnTo>
                    <a:pt x="44" y="50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7877176" y="1792288"/>
              <a:ext cx="441325" cy="314325"/>
            </a:xfrm>
            <a:custGeom>
              <a:avLst/>
              <a:gdLst>
                <a:gd name="T0" fmla="*/ 0 w 557"/>
                <a:gd name="T1" fmla="*/ 0 h 395"/>
                <a:gd name="T2" fmla="*/ 304 w 557"/>
                <a:gd name="T3" fmla="*/ 23 h 395"/>
                <a:gd name="T4" fmla="*/ 557 w 557"/>
                <a:gd name="T5" fmla="*/ 319 h 395"/>
                <a:gd name="T6" fmla="*/ 517 w 557"/>
                <a:gd name="T7" fmla="*/ 395 h 395"/>
                <a:gd name="T8" fmla="*/ 0 w 557"/>
                <a:gd name="T9" fmla="*/ 0 h 395"/>
                <a:gd name="T10" fmla="*/ 0 w 557"/>
                <a:gd name="T11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395">
                  <a:moveTo>
                    <a:pt x="0" y="0"/>
                  </a:moveTo>
                  <a:lnTo>
                    <a:pt x="304" y="23"/>
                  </a:lnTo>
                  <a:lnTo>
                    <a:pt x="557" y="319"/>
                  </a:lnTo>
                  <a:lnTo>
                    <a:pt x="517" y="39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7327901" y="1141413"/>
              <a:ext cx="560388" cy="1052512"/>
            </a:xfrm>
            <a:custGeom>
              <a:avLst/>
              <a:gdLst>
                <a:gd name="T0" fmla="*/ 284 w 707"/>
                <a:gd name="T1" fmla="*/ 0 h 1325"/>
                <a:gd name="T2" fmla="*/ 707 w 707"/>
                <a:gd name="T3" fmla="*/ 838 h 1325"/>
                <a:gd name="T4" fmla="*/ 382 w 707"/>
                <a:gd name="T5" fmla="*/ 874 h 1325"/>
                <a:gd name="T6" fmla="*/ 65 w 707"/>
                <a:gd name="T7" fmla="*/ 1325 h 1325"/>
                <a:gd name="T8" fmla="*/ 0 w 707"/>
                <a:gd name="T9" fmla="*/ 1309 h 1325"/>
                <a:gd name="T10" fmla="*/ 284 w 707"/>
                <a:gd name="T11" fmla="*/ 0 h 1325"/>
                <a:gd name="T12" fmla="*/ 284 w 707"/>
                <a:gd name="T13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7" h="1325">
                  <a:moveTo>
                    <a:pt x="284" y="0"/>
                  </a:moveTo>
                  <a:lnTo>
                    <a:pt x="707" y="838"/>
                  </a:lnTo>
                  <a:lnTo>
                    <a:pt x="382" y="874"/>
                  </a:lnTo>
                  <a:lnTo>
                    <a:pt x="65" y="1325"/>
                  </a:lnTo>
                  <a:lnTo>
                    <a:pt x="0" y="1309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4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4"/>
            <p:cNvSpPr>
              <a:spLocks/>
            </p:cNvSpPr>
            <p:nvPr/>
          </p:nvSpPr>
          <p:spPr bwMode="auto">
            <a:xfrm>
              <a:off x="7686676" y="657225"/>
              <a:ext cx="155575" cy="82550"/>
            </a:xfrm>
            <a:custGeom>
              <a:avLst/>
              <a:gdLst>
                <a:gd name="T0" fmla="*/ 139 w 196"/>
                <a:gd name="T1" fmla="*/ 0 h 103"/>
                <a:gd name="T2" fmla="*/ 139 w 196"/>
                <a:gd name="T3" fmla="*/ 0 h 103"/>
                <a:gd name="T4" fmla="*/ 144 w 196"/>
                <a:gd name="T5" fmla="*/ 2 h 103"/>
                <a:gd name="T6" fmla="*/ 152 w 196"/>
                <a:gd name="T7" fmla="*/ 4 h 103"/>
                <a:gd name="T8" fmla="*/ 161 w 196"/>
                <a:gd name="T9" fmla="*/ 6 h 103"/>
                <a:gd name="T10" fmla="*/ 169 w 196"/>
                <a:gd name="T11" fmla="*/ 8 h 103"/>
                <a:gd name="T12" fmla="*/ 178 w 196"/>
                <a:gd name="T13" fmla="*/ 12 h 103"/>
                <a:gd name="T14" fmla="*/ 186 w 196"/>
                <a:gd name="T15" fmla="*/ 14 h 103"/>
                <a:gd name="T16" fmla="*/ 196 w 196"/>
                <a:gd name="T17" fmla="*/ 16 h 103"/>
                <a:gd name="T18" fmla="*/ 194 w 196"/>
                <a:gd name="T19" fmla="*/ 25 h 103"/>
                <a:gd name="T20" fmla="*/ 192 w 196"/>
                <a:gd name="T21" fmla="*/ 37 h 103"/>
                <a:gd name="T22" fmla="*/ 190 w 196"/>
                <a:gd name="T23" fmla="*/ 46 h 103"/>
                <a:gd name="T24" fmla="*/ 190 w 196"/>
                <a:gd name="T25" fmla="*/ 59 h 103"/>
                <a:gd name="T26" fmla="*/ 184 w 196"/>
                <a:gd name="T27" fmla="*/ 71 h 103"/>
                <a:gd name="T28" fmla="*/ 177 w 196"/>
                <a:gd name="T29" fmla="*/ 82 h 103"/>
                <a:gd name="T30" fmla="*/ 169 w 196"/>
                <a:gd name="T31" fmla="*/ 90 h 103"/>
                <a:gd name="T32" fmla="*/ 161 w 196"/>
                <a:gd name="T33" fmla="*/ 95 h 103"/>
                <a:gd name="T34" fmla="*/ 150 w 196"/>
                <a:gd name="T35" fmla="*/ 99 h 103"/>
                <a:gd name="T36" fmla="*/ 139 w 196"/>
                <a:gd name="T37" fmla="*/ 101 h 103"/>
                <a:gd name="T38" fmla="*/ 127 w 196"/>
                <a:gd name="T39" fmla="*/ 101 h 103"/>
                <a:gd name="T40" fmla="*/ 116 w 196"/>
                <a:gd name="T41" fmla="*/ 103 h 103"/>
                <a:gd name="T42" fmla="*/ 102 w 196"/>
                <a:gd name="T43" fmla="*/ 101 h 103"/>
                <a:gd name="T44" fmla="*/ 87 w 196"/>
                <a:gd name="T45" fmla="*/ 101 h 103"/>
                <a:gd name="T46" fmla="*/ 74 w 196"/>
                <a:gd name="T47" fmla="*/ 97 h 103"/>
                <a:gd name="T48" fmla="*/ 61 w 196"/>
                <a:gd name="T49" fmla="*/ 97 h 103"/>
                <a:gd name="T50" fmla="*/ 45 w 196"/>
                <a:gd name="T51" fmla="*/ 94 h 103"/>
                <a:gd name="T52" fmla="*/ 34 w 196"/>
                <a:gd name="T53" fmla="*/ 94 h 103"/>
                <a:gd name="T54" fmla="*/ 23 w 196"/>
                <a:gd name="T55" fmla="*/ 92 h 103"/>
                <a:gd name="T56" fmla="*/ 13 w 196"/>
                <a:gd name="T57" fmla="*/ 95 h 103"/>
                <a:gd name="T58" fmla="*/ 7 w 196"/>
                <a:gd name="T59" fmla="*/ 82 h 103"/>
                <a:gd name="T60" fmla="*/ 5 w 196"/>
                <a:gd name="T61" fmla="*/ 73 h 103"/>
                <a:gd name="T62" fmla="*/ 2 w 196"/>
                <a:gd name="T63" fmla="*/ 63 h 103"/>
                <a:gd name="T64" fmla="*/ 0 w 196"/>
                <a:gd name="T65" fmla="*/ 56 h 103"/>
                <a:gd name="T66" fmla="*/ 4 w 196"/>
                <a:gd name="T67" fmla="*/ 42 h 103"/>
                <a:gd name="T68" fmla="*/ 7 w 196"/>
                <a:gd name="T69" fmla="*/ 33 h 103"/>
                <a:gd name="T70" fmla="*/ 15 w 196"/>
                <a:gd name="T71" fmla="*/ 25 h 103"/>
                <a:gd name="T72" fmla="*/ 23 w 196"/>
                <a:gd name="T73" fmla="*/ 19 h 103"/>
                <a:gd name="T74" fmla="*/ 30 w 196"/>
                <a:gd name="T75" fmla="*/ 16 h 103"/>
                <a:gd name="T76" fmla="*/ 40 w 196"/>
                <a:gd name="T77" fmla="*/ 14 h 103"/>
                <a:gd name="T78" fmla="*/ 49 w 196"/>
                <a:gd name="T79" fmla="*/ 12 h 103"/>
                <a:gd name="T80" fmla="*/ 59 w 196"/>
                <a:gd name="T81" fmla="*/ 12 h 103"/>
                <a:gd name="T82" fmla="*/ 68 w 196"/>
                <a:gd name="T83" fmla="*/ 10 h 103"/>
                <a:gd name="T84" fmla="*/ 78 w 196"/>
                <a:gd name="T85" fmla="*/ 10 h 103"/>
                <a:gd name="T86" fmla="*/ 89 w 196"/>
                <a:gd name="T87" fmla="*/ 10 h 103"/>
                <a:gd name="T88" fmla="*/ 101 w 196"/>
                <a:gd name="T89" fmla="*/ 10 h 103"/>
                <a:gd name="T90" fmla="*/ 110 w 196"/>
                <a:gd name="T91" fmla="*/ 8 h 103"/>
                <a:gd name="T92" fmla="*/ 120 w 196"/>
                <a:gd name="T93" fmla="*/ 6 h 103"/>
                <a:gd name="T94" fmla="*/ 129 w 196"/>
                <a:gd name="T95" fmla="*/ 4 h 103"/>
                <a:gd name="T96" fmla="*/ 139 w 196"/>
                <a:gd name="T97" fmla="*/ 0 h 103"/>
                <a:gd name="T98" fmla="*/ 139 w 196"/>
                <a:gd name="T9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" h="103">
                  <a:moveTo>
                    <a:pt x="139" y="0"/>
                  </a:moveTo>
                  <a:lnTo>
                    <a:pt x="139" y="0"/>
                  </a:lnTo>
                  <a:lnTo>
                    <a:pt x="144" y="2"/>
                  </a:lnTo>
                  <a:lnTo>
                    <a:pt x="152" y="4"/>
                  </a:lnTo>
                  <a:lnTo>
                    <a:pt x="161" y="6"/>
                  </a:lnTo>
                  <a:lnTo>
                    <a:pt x="169" y="8"/>
                  </a:lnTo>
                  <a:lnTo>
                    <a:pt x="178" y="12"/>
                  </a:lnTo>
                  <a:lnTo>
                    <a:pt x="186" y="14"/>
                  </a:lnTo>
                  <a:lnTo>
                    <a:pt x="196" y="16"/>
                  </a:lnTo>
                  <a:lnTo>
                    <a:pt x="194" y="25"/>
                  </a:lnTo>
                  <a:lnTo>
                    <a:pt x="192" y="37"/>
                  </a:lnTo>
                  <a:lnTo>
                    <a:pt x="190" y="46"/>
                  </a:lnTo>
                  <a:lnTo>
                    <a:pt x="190" y="59"/>
                  </a:lnTo>
                  <a:lnTo>
                    <a:pt x="184" y="71"/>
                  </a:lnTo>
                  <a:lnTo>
                    <a:pt x="177" y="82"/>
                  </a:lnTo>
                  <a:lnTo>
                    <a:pt x="169" y="90"/>
                  </a:lnTo>
                  <a:lnTo>
                    <a:pt x="161" y="95"/>
                  </a:lnTo>
                  <a:lnTo>
                    <a:pt x="150" y="99"/>
                  </a:lnTo>
                  <a:lnTo>
                    <a:pt x="139" y="101"/>
                  </a:lnTo>
                  <a:lnTo>
                    <a:pt x="127" y="101"/>
                  </a:lnTo>
                  <a:lnTo>
                    <a:pt x="116" y="103"/>
                  </a:lnTo>
                  <a:lnTo>
                    <a:pt x="102" y="101"/>
                  </a:lnTo>
                  <a:lnTo>
                    <a:pt x="87" y="101"/>
                  </a:lnTo>
                  <a:lnTo>
                    <a:pt x="74" y="97"/>
                  </a:lnTo>
                  <a:lnTo>
                    <a:pt x="61" y="97"/>
                  </a:lnTo>
                  <a:lnTo>
                    <a:pt x="45" y="94"/>
                  </a:lnTo>
                  <a:lnTo>
                    <a:pt x="34" y="94"/>
                  </a:lnTo>
                  <a:lnTo>
                    <a:pt x="23" y="92"/>
                  </a:lnTo>
                  <a:lnTo>
                    <a:pt x="13" y="95"/>
                  </a:lnTo>
                  <a:lnTo>
                    <a:pt x="7" y="82"/>
                  </a:lnTo>
                  <a:lnTo>
                    <a:pt x="5" y="73"/>
                  </a:lnTo>
                  <a:lnTo>
                    <a:pt x="2" y="63"/>
                  </a:lnTo>
                  <a:lnTo>
                    <a:pt x="0" y="56"/>
                  </a:lnTo>
                  <a:lnTo>
                    <a:pt x="4" y="42"/>
                  </a:lnTo>
                  <a:lnTo>
                    <a:pt x="7" y="33"/>
                  </a:lnTo>
                  <a:lnTo>
                    <a:pt x="15" y="25"/>
                  </a:lnTo>
                  <a:lnTo>
                    <a:pt x="23" y="19"/>
                  </a:lnTo>
                  <a:lnTo>
                    <a:pt x="30" y="16"/>
                  </a:lnTo>
                  <a:lnTo>
                    <a:pt x="40" y="14"/>
                  </a:lnTo>
                  <a:lnTo>
                    <a:pt x="49" y="12"/>
                  </a:lnTo>
                  <a:lnTo>
                    <a:pt x="59" y="12"/>
                  </a:lnTo>
                  <a:lnTo>
                    <a:pt x="68" y="10"/>
                  </a:lnTo>
                  <a:lnTo>
                    <a:pt x="78" y="10"/>
                  </a:lnTo>
                  <a:lnTo>
                    <a:pt x="89" y="10"/>
                  </a:lnTo>
                  <a:lnTo>
                    <a:pt x="101" y="10"/>
                  </a:lnTo>
                  <a:lnTo>
                    <a:pt x="110" y="8"/>
                  </a:lnTo>
                  <a:lnTo>
                    <a:pt x="120" y="6"/>
                  </a:lnTo>
                  <a:lnTo>
                    <a:pt x="129" y="4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5"/>
            <p:cNvSpPr>
              <a:spLocks/>
            </p:cNvSpPr>
            <p:nvPr/>
          </p:nvSpPr>
          <p:spPr bwMode="auto">
            <a:xfrm>
              <a:off x="8369301" y="1200150"/>
              <a:ext cx="517525" cy="366712"/>
            </a:xfrm>
            <a:custGeom>
              <a:avLst/>
              <a:gdLst>
                <a:gd name="T0" fmla="*/ 236 w 654"/>
                <a:gd name="T1" fmla="*/ 34 h 462"/>
                <a:gd name="T2" fmla="*/ 278 w 654"/>
                <a:gd name="T3" fmla="*/ 11 h 462"/>
                <a:gd name="T4" fmla="*/ 354 w 654"/>
                <a:gd name="T5" fmla="*/ 15 h 462"/>
                <a:gd name="T6" fmla="*/ 420 w 654"/>
                <a:gd name="T7" fmla="*/ 34 h 462"/>
                <a:gd name="T8" fmla="*/ 403 w 654"/>
                <a:gd name="T9" fmla="*/ 78 h 462"/>
                <a:gd name="T10" fmla="*/ 357 w 654"/>
                <a:gd name="T11" fmla="*/ 125 h 462"/>
                <a:gd name="T12" fmla="*/ 403 w 654"/>
                <a:gd name="T13" fmla="*/ 142 h 462"/>
                <a:gd name="T14" fmla="*/ 449 w 654"/>
                <a:gd name="T15" fmla="*/ 70 h 462"/>
                <a:gd name="T16" fmla="*/ 500 w 654"/>
                <a:gd name="T17" fmla="*/ 21 h 462"/>
                <a:gd name="T18" fmla="*/ 576 w 654"/>
                <a:gd name="T19" fmla="*/ 13 h 462"/>
                <a:gd name="T20" fmla="*/ 624 w 654"/>
                <a:gd name="T21" fmla="*/ 47 h 462"/>
                <a:gd name="T22" fmla="*/ 622 w 654"/>
                <a:gd name="T23" fmla="*/ 139 h 462"/>
                <a:gd name="T24" fmla="*/ 646 w 654"/>
                <a:gd name="T25" fmla="*/ 188 h 462"/>
                <a:gd name="T26" fmla="*/ 648 w 654"/>
                <a:gd name="T27" fmla="*/ 274 h 462"/>
                <a:gd name="T28" fmla="*/ 648 w 654"/>
                <a:gd name="T29" fmla="*/ 355 h 462"/>
                <a:gd name="T30" fmla="*/ 593 w 654"/>
                <a:gd name="T31" fmla="*/ 431 h 462"/>
                <a:gd name="T32" fmla="*/ 523 w 654"/>
                <a:gd name="T33" fmla="*/ 456 h 462"/>
                <a:gd name="T34" fmla="*/ 468 w 654"/>
                <a:gd name="T35" fmla="*/ 458 h 462"/>
                <a:gd name="T36" fmla="*/ 411 w 654"/>
                <a:gd name="T37" fmla="*/ 458 h 462"/>
                <a:gd name="T38" fmla="*/ 342 w 654"/>
                <a:gd name="T39" fmla="*/ 439 h 462"/>
                <a:gd name="T40" fmla="*/ 376 w 654"/>
                <a:gd name="T41" fmla="*/ 403 h 462"/>
                <a:gd name="T42" fmla="*/ 468 w 654"/>
                <a:gd name="T43" fmla="*/ 401 h 462"/>
                <a:gd name="T44" fmla="*/ 549 w 654"/>
                <a:gd name="T45" fmla="*/ 376 h 462"/>
                <a:gd name="T46" fmla="*/ 565 w 654"/>
                <a:gd name="T47" fmla="*/ 338 h 462"/>
                <a:gd name="T48" fmla="*/ 509 w 654"/>
                <a:gd name="T49" fmla="*/ 342 h 462"/>
                <a:gd name="T50" fmla="*/ 466 w 654"/>
                <a:gd name="T51" fmla="*/ 302 h 462"/>
                <a:gd name="T52" fmla="*/ 420 w 654"/>
                <a:gd name="T53" fmla="*/ 266 h 462"/>
                <a:gd name="T54" fmla="*/ 435 w 654"/>
                <a:gd name="T55" fmla="*/ 304 h 462"/>
                <a:gd name="T56" fmla="*/ 397 w 654"/>
                <a:gd name="T57" fmla="*/ 342 h 462"/>
                <a:gd name="T58" fmla="*/ 298 w 654"/>
                <a:gd name="T59" fmla="*/ 353 h 462"/>
                <a:gd name="T60" fmla="*/ 198 w 654"/>
                <a:gd name="T61" fmla="*/ 365 h 462"/>
                <a:gd name="T62" fmla="*/ 141 w 654"/>
                <a:gd name="T63" fmla="*/ 346 h 462"/>
                <a:gd name="T64" fmla="*/ 141 w 654"/>
                <a:gd name="T65" fmla="*/ 251 h 462"/>
                <a:gd name="T66" fmla="*/ 103 w 654"/>
                <a:gd name="T67" fmla="*/ 177 h 462"/>
                <a:gd name="T68" fmla="*/ 67 w 654"/>
                <a:gd name="T69" fmla="*/ 207 h 462"/>
                <a:gd name="T70" fmla="*/ 74 w 654"/>
                <a:gd name="T71" fmla="*/ 294 h 462"/>
                <a:gd name="T72" fmla="*/ 93 w 654"/>
                <a:gd name="T73" fmla="*/ 382 h 462"/>
                <a:gd name="T74" fmla="*/ 144 w 654"/>
                <a:gd name="T75" fmla="*/ 405 h 462"/>
                <a:gd name="T76" fmla="*/ 205 w 654"/>
                <a:gd name="T77" fmla="*/ 403 h 462"/>
                <a:gd name="T78" fmla="*/ 247 w 654"/>
                <a:gd name="T79" fmla="*/ 429 h 462"/>
                <a:gd name="T80" fmla="*/ 194 w 654"/>
                <a:gd name="T81" fmla="*/ 454 h 462"/>
                <a:gd name="T82" fmla="*/ 103 w 654"/>
                <a:gd name="T83" fmla="*/ 462 h 462"/>
                <a:gd name="T84" fmla="*/ 38 w 654"/>
                <a:gd name="T85" fmla="*/ 426 h 462"/>
                <a:gd name="T86" fmla="*/ 25 w 654"/>
                <a:gd name="T87" fmla="*/ 350 h 462"/>
                <a:gd name="T88" fmla="*/ 15 w 654"/>
                <a:gd name="T89" fmla="*/ 275 h 462"/>
                <a:gd name="T90" fmla="*/ 4 w 654"/>
                <a:gd name="T91" fmla="*/ 203 h 462"/>
                <a:gd name="T92" fmla="*/ 0 w 654"/>
                <a:gd name="T93" fmla="*/ 133 h 462"/>
                <a:gd name="T94" fmla="*/ 0 w 654"/>
                <a:gd name="T95" fmla="*/ 61 h 462"/>
                <a:gd name="T96" fmla="*/ 40 w 654"/>
                <a:gd name="T97" fmla="*/ 9 h 462"/>
                <a:gd name="T98" fmla="*/ 116 w 654"/>
                <a:gd name="T99" fmla="*/ 40 h 462"/>
                <a:gd name="T100" fmla="*/ 133 w 654"/>
                <a:gd name="T101" fmla="*/ 110 h 462"/>
                <a:gd name="T102" fmla="*/ 160 w 654"/>
                <a:gd name="T103" fmla="*/ 95 h 462"/>
                <a:gd name="T104" fmla="*/ 163 w 654"/>
                <a:gd name="T105" fmla="*/ 38 h 462"/>
                <a:gd name="T106" fmla="*/ 186 w 654"/>
                <a:gd name="T10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4" h="462">
                  <a:moveTo>
                    <a:pt x="186" y="0"/>
                  </a:moveTo>
                  <a:lnTo>
                    <a:pt x="200" y="2"/>
                  </a:lnTo>
                  <a:lnTo>
                    <a:pt x="215" y="17"/>
                  </a:lnTo>
                  <a:lnTo>
                    <a:pt x="221" y="23"/>
                  </a:lnTo>
                  <a:lnTo>
                    <a:pt x="228" y="28"/>
                  </a:lnTo>
                  <a:lnTo>
                    <a:pt x="236" y="34"/>
                  </a:lnTo>
                  <a:lnTo>
                    <a:pt x="245" y="38"/>
                  </a:lnTo>
                  <a:lnTo>
                    <a:pt x="247" y="28"/>
                  </a:lnTo>
                  <a:lnTo>
                    <a:pt x="253" y="21"/>
                  </a:lnTo>
                  <a:lnTo>
                    <a:pt x="257" y="17"/>
                  </a:lnTo>
                  <a:lnTo>
                    <a:pt x="262" y="15"/>
                  </a:lnTo>
                  <a:lnTo>
                    <a:pt x="278" y="11"/>
                  </a:lnTo>
                  <a:lnTo>
                    <a:pt x="291" y="15"/>
                  </a:lnTo>
                  <a:lnTo>
                    <a:pt x="306" y="19"/>
                  </a:lnTo>
                  <a:lnTo>
                    <a:pt x="319" y="21"/>
                  </a:lnTo>
                  <a:lnTo>
                    <a:pt x="333" y="19"/>
                  </a:lnTo>
                  <a:lnTo>
                    <a:pt x="346" y="15"/>
                  </a:lnTo>
                  <a:lnTo>
                    <a:pt x="354" y="15"/>
                  </a:lnTo>
                  <a:lnTo>
                    <a:pt x="365" y="17"/>
                  </a:lnTo>
                  <a:lnTo>
                    <a:pt x="374" y="19"/>
                  </a:lnTo>
                  <a:lnTo>
                    <a:pt x="388" y="23"/>
                  </a:lnTo>
                  <a:lnTo>
                    <a:pt x="399" y="26"/>
                  </a:lnTo>
                  <a:lnTo>
                    <a:pt x="413" y="30"/>
                  </a:lnTo>
                  <a:lnTo>
                    <a:pt x="420" y="34"/>
                  </a:lnTo>
                  <a:lnTo>
                    <a:pt x="428" y="38"/>
                  </a:lnTo>
                  <a:lnTo>
                    <a:pt x="426" y="47"/>
                  </a:lnTo>
                  <a:lnTo>
                    <a:pt x="424" y="57"/>
                  </a:lnTo>
                  <a:lnTo>
                    <a:pt x="420" y="63"/>
                  </a:lnTo>
                  <a:lnTo>
                    <a:pt x="416" y="68"/>
                  </a:lnTo>
                  <a:lnTo>
                    <a:pt x="403" y="78"/>
                  </a:lnTo>
                  <a:lnTo>
                    <a:pt x="388" y="85"/>
                  </a:lnTo>
                  <a:lnTo>
                    <a:pt x="374" y="91"/>
                  </a:lnTo>
                  <a:lnTo>
                    <a:pt x="363" y="102"/>
                  </a:lnTo>
                  <a:lnTo>
                    <a:pt x="357" y="106"/>
                  </a:lnTo>
                  <a:lnTo>
                    <a:pt x="357" y="116"/>
                  </a:lnTo>
                  <a:lnTo>
                    <a:pt x="357" y="125"/>
                  </a:lnTo>
                  <a:lnTo>
                    <a:pt x="363" y="139"/>
                  </a:lnTo>
                  <a:lnTo>
                    <a:pt x="371" y="140"/>
                  </a:lnTo>
                  <a:lnTo>
                    <a:pt x="380" y="142"/>
                  </a:lnTo>
                  <a:lnTo>
                    <a:pt x="388" y="146"/>
                  </a:lnTo>
                  <a:lnTo>
                    <a:pt x="395" y="150"/>
                  </a:lnTo>
                  <a:lnTo>
                    <a:pt x="403" y="142"/>
                  </a:lnTo>
                  <a:lnTo>
                    <a:pt x="413" y="135"/>
                  </a:lnTo>
                  <a:lnTo>
                    <a:pt x="418" y="127"/>
                  </a:lnTo>
                  <a:lnTo>
                    <a:pt x="424" y="120"/>
                  </a:lnTo>
                  <a:lnTo>
                    <a:pt x="433" y="104"/>
                  </a:lnTo>
                  <a:lnTo>
                    <a:pt x="443" y="87"/>
                  </a:lnTo>
                  <a:lnTo>
                    <a:pt x="449" y="70"/>
                  </a:lnTo>
                  <a:lnTo>
                    <a:pt x="454" y="55"/>
                  </a:lnTo>
                  <a:lnTo>
                    <a:pt x="460" y="38"/>
                  </a:lnTo>
                  <a:lnTo>
                    <a:pt x="468" y="23"/>
                  </a:lnTo>
                  <a:lnTo>
                    <a:pt x="477" y="23"/>
                  </a:lnTo>
                  <a:lnTo>
                    <a:pt x="489" y="23"/>
                  </a:lnTo>
                  <a:lnTo>
                    <a:pt x="500" y="21"/>
                  </a:lnTo>
                  <a:lnTo>
                    <a:pt x="513" y="19"/>
                  </a:lnTo>
                  <a:lnTo>
                    <a:pt x="525" y="17"/>
                  </a:lnTo>
                  <a:lnTo>
                    <a:pt x="538" y="17"/>
                  </a:lnTo>
                  <a:lnTo>
                    <a:pt x="551" y="15"/>
                  </a:lnTo>
                  <a:lnTo>
                    <a:pt x="565" y="15"/>
                  </a:lnTo>
                  <a:lnTo>
                    <a:pt x="576" y="13"/>
                  </a:lnTo>
                  <a:lnTo>
                    <a:pt x="587" y="15"/>
                  </a:lnTo>
                  <a:lnTo>
                    <a:pt x="597" y="17"/>
                  </a:lnTo>
                  <a:lnTo>
                    <a:pt x="606" y="23"/>
                  </a:lnTo>
                  <a:lnTo>
                    <a:pt x="612" y="28"/>
                  </a:lnTo>
                  <a:lnTo>
                    <a:pt x="618" y="38"/>
                  </a:lnTo>
                  <a:lnTo>
                    <a:pt x="624" y="47"/>
                  </a:lnTo>
                  <a:lnTo>
                    <a:pt x="627" y="64"/>
                  </a:lnTo>
                  <a:lnTo>
                    <a:pt x="627" y="76"/>
                  </a:lnTo>
                  <a:lnTo>
                    <a:pt x="625" y="93"/>
                  </a:lnTo>
                  <a:lnTo>
                    <a:pt x="622" y="106"/>
                  </a:lnTo>
                  <a:lnTo>
                    <a:pt x="622" y="123"/>
                  </a:lnTo>
                  <a:lnTo>
                    <a:pt x="622" y="139"/>
                  </a:lnTo>
                  <a:lnTo>
                    <a:pt x="627" y="152"/>
                  </a:lnTo>
                  <a:lnTo>
                    <a:pt x="629" y="159"/>
                  </a:lnTo>
                  <a:lnTo>
                    <a:pt x="637" y="165"/>
                  </a:lnTo>
                  <a:lnTo>
                    <a:pt x="643" y="169"/>
                  </a:lnTo>
                  <a:lnTo>
                    <a:pt x="652" y="177"/>
                  </a:lnTo>
                  <a:lnTo>
                    <a:pt x="646" y="188"/>
                  </a:lnTo>
                  <a:lnTo>
                    <a:pt x="644" y="201"/>
                  </a:lnTo>
                  <a:lnTo>
                    <a:pt x="643" y="216"/>
                  </a:lnTo>
                  <a:lnTo>
                    <a:pt x="643" y="230"/>
                  </a:lnTo>
                  <a:lnTo>
                    <a:pt x="643" y="245"/>
                  </a:lnTo>
                  <a:lnTo>
                    <a:pt x="646" y="258"/>
                  </a:lnTo>
                  <a:lnTo>
                    <a:pt x="648" y="274"/>
                  </a:lnTo>
                  <a:lnTo>
                    <a:pt x="652" y="289"/>
                  </a:lnTo>
                  <a:lnTo>
                    <a:pt x="654" y="302"/>
                  </a:lnTo>
                  <a:lnTo>
                    <a:pt x="654" y="315"/>
                  </a:lnTo>
                  <a:lnTo>
                    <a:pt x="654" y="329"/>
                  </a:lnTo>
                  <a:lnTo>
                    <a:pt x="654" y="342"/>
                  </a:lnTo>
                  <a:lnTo>
                    <a:pt x="648" y="355"/>
                  </a:lnTo>
                  <a:lnTo>
                    <a:pt x="646" y="369"/>
                  </a:lnTo>
                  <a:lnTo>
                    <a:pt x="637" y="380"/>
                  </a:lnTo>
                  <a:lnTo>
                    <a:pt x="627" y="393"/>
                  </a:lnTo>
                  <a:lnTo>
                    <a:pt x="618" y="407"/>
                  </a:lnTo>
                  <a:lnTo>
                    <a:pt x="608" y="422"/>
                  </a:lnTo>
                  <a:lnTo>
                    <a:pt x="593" y="431"/>
                  </a:lnTo>
                  <a:lnTo>
                    <a:pt x="580" y="441"/>
                  </a:lnTo>
                  <a:lnTo>
                    <a:pt x="565" y="447"/>
                  </a:lnTo>
                  <a:lnTo>
                    <a:pt x="549" y="452"/>
                  </a:lnTo>
                  <a:lnTo>
                    <a:pt x="540" y="452"/>
                  </a:lnTo>
                  <a:lnTo>
                    <a:pt x="532" y="454"/>
                  </a:lnTo>
                  <a:lnTo>
                    <a:pt x="523" y="456"/>
                  </a:lnTo>
                  <a:lnTo>
                    <a:pt x="515" y="458"/>
                  </a:lnTo>
                  <a:lnTo>
                    <a:pt x="506" y="458"/>
                  </a:lnTo>
                  <a:lnTo>
                    <a:pt x="496" y="458"/>
                  </a:lnTo>
                  <a:lnTo>
                    <a:pt x="487" y="458"/>
                  </a:lnTo>
                  <a:lnTo>
                    <a:pt x="477" y="458"/>
                  </a:lnTo>
                  <a:lnTo>
                    <a:pt x="468" y="458"/>
                  </a:lnTo>
                  <a:lnTo>
                    <a:pt x="458" y="458"/>
                  </a:lnTo>
                  <a:lnTo>
                    <a:pt x="449" y="458"/>
                  </a:lnTo>
                  <a:lnTo>
                    <a:pt x="439" y="460"/>
                  </a:lnTo>
                  <a:lnTo>
                    <a:pt x="430" y="458"/>
                  </a:lnTo>
                  <a:lnTo>
                    <a:pt x="420" y="458"/>
                  </a:lnTo>
                  <a:lnTo>
                    <a:pt x="411" y="458"/>
                  </a:lnTo>
                  <a:lnTo>
                    <a:pt x="401" y="458"/>
                  </a:lnTo>
                  <a:lnTo>
                    <a:pt x="384" y="458"/>
                  </a:lnTo>
                  <a:lnTo>
                    <a:pt x="367" y="462"/>
                  </a:lnTo>
                  <a:lnTo>
                    <a:pt x="357" y="452"/>
                  </a:lnTo>
                  <a:lnTo>
                    <a:pt x="350" y="445"/>
                  </a:lnTo>
                  <a:lnTo>
                    <a:pt x="342" y="439"/>
                  </a:lnTo>
                  <a:lnTo>
                    <a:pt x="336" y="433"/>
                  </a:lnTo>
                  <a:lnTo>
                    <a:pt x="340" y="424"/>
                  </a:lnTo>
                  <a:lnTo>
                    <a:pt x="348" y="416"/>
                  </a:lnTo>
                  <a:lnTo>
                    <a:pt x="355" y="410"/>
                  </a:lnTo>
                  <a:lnTo>
                    <a:pt x="363" y="405"/>
                  </a:lnTo>
                  <a:lnTo>
                    <a:pt x="376" y="403"/>
                  </a:lnTo>
                  <a:lnTo>
                    <a:pt x="392" y="403"/>
                  </a:lnTo>
                  <a:lnTo>
                    <a:pt x="407" y="403"/>
                  </a:lnTo>
                  <a:lnTo>
                    <a:pt x="422" y="403"/>
                  </a:lnTo>
                  <a:lnTo>
                    <a:pt x="439" y="401"/>
                  </a:lnTo>
                  <a:lnTo>
                    <a:pt x="454" y="401"/>
                  </a:lnTo>
                  <a:lnTo>
                    <a:pt x="468" y="401"/>
                  </a:lnTo>
                  <a:lnTo>
                    <a:pt x="485" y="401"/>
                  </a:lnTo>
                  <a:lnTo>
                    <a:pt x="496" y="397"/>
                  </a:lnTo>
                  <a:lnTo>
                    <a:pt x="511" y="395"/>
                  </a:lnTo>
                  <a:lnTo>
                    <a:pt x="525" y="389"/>
                  </a:lnTo>
                  <a:lnTo>
                    <a:pt x="538" y="386"/>
                  </a:lnTo>
                  <a:lnTo>
                    <a:pt x="549" y="376"/>
                  </a:lnTo>
                  <a:lnTo>
                    <a:pt x="561" y="369"/>
                  </a:lnTo>
                  <a:lnTo>
                    <a:pt x="570" y="359"/>
                  </a:lnTo>
                  <a:lnTo>
                    <a:pt x="580" y="346"/>
                  </a:lnTo>
                  <a:lnTo>
                    <a:pt x="578" y="338"/>
                  </a:lnTo>
                  <a:lnTo>
                    <a:pt x="572" y="332"/>
                  </a:lnTo>
                  <a:lnTo>
                    <a:pt x="565" y="338"/>
                  </a:lnTo>
                  <a:lnTo>
                    <a:pt x="557" y="344"/>
                  </a:lnTo>
                  <a:lnTo>
                    <a:pt x="547" y="348"/>
                  </a:lnTo>
                  <a:lnTo>
                    <a:pt x="538" y="350"/>
                  </a:lnTo>
                  <a:lnTo>
                    <a:pt x="528" y="350"/>
                  </a:lnTo>
                  <a:lnTo>
                    <a:pt x="519" y="348"/>
                  </a:lnTo>
                  <a:lnTo>
                    <a:pt x="509" y="342"/>
                  </a:lnTo>
                  <a:lnTo>
                    <a:pt x="500" y="338"/>
                  </a:lnTo>
                  <a:lnTo>
                    <a:pt x="490" y="332"/>
                  </a:lnTo>
                  <a:lnTo>
                    <a:pt x="483" y="327"/>
                  </a:lnTo>
                  <a:lnTo>
                    <a:pt x="475" y="319"/>
                  </a:lnTo>
                  <a:lnTo>
                    <a:pt x="470" y="312"/>
                  </a:lnTo>
                  <a:lnTo>
                    <a:pt x="466" y="302"/>
                  </a:lnTo>
                  <a:lnTo>
                    <a:pt x="462" y="293"/>
                  </a:lnTo>
                  <a:lnTo>
                    <a:pt x="462" y="283"/>
                  </a:lnTo>
                  <a:lnTo>
                    <a:pt x="464" y="275"/>
                  </a:lnTo>
                  <a:lnTo>
                    <a:pt x="452" y="270"/>
                  </a:lnTo>
                  <a:lnTo>
                    <a:pt x="437" y="266"/>
                  </a:lnTo>
                  <a:lnTo>
                    <a:pt x="420" y="266"/>
                  </a:lnTo>
                  <a:lnTo>
                    <a:pt x="413" y="268"/>
                  </a:lnTo>
                  <a:lnTo>
                    <a:pt x="413" y="272"/>
                  </a:lnTo>
                  <a:lnTo>
                    <a:pt x="418" y="277"/>
                  </a:lnTo>
                  <a:lnTo>
                    <a:pt x="424" y="287"/>
                  </a:lnTo>
                  <a:lnTo>
                    <a:pt x="430" y="296"/>
                  </a:lnTo>
                  <a:lnTo>
                    <a:pt x="435" y="304"/>
                  </a:lnTo>
                  <a:lnTo>
                    <a:pt x="439" y="313"/>
                  </a:lnTo>
                  <a:lnTo>
                    <a:pt x="443" y="321"/>
                  </a:lnTo>
                  <a:lnTo>
                    <a:pt x="449" y="329"/>
                  </a:lnTo>
                  <a:lnTo>
                    <a:pt x="430" y="334"/>
                  </a:lnTo>
                  <a:lnTo>
                    <a:pt x="414" y="338"/>
                  </a:lnTo>
                  <a:lnTo>
                    <a:pt x="397" y="342"/>
                  </a:lnTo>
                  <a:lnTo>
                    <a:pt x="382" y="346"/>
                  </a:lnTo>
                  <a:lnTo>
                    <a:pt x="365" y="348"/>
                  </a:lnTo>
                  <a:lnTo>
                    <a:pt x="348" y="350"/>
                  </a:lnTo>
                  <a:lnTo>
                    <a:pt x="331" y="350"/>
                  </a:lnTo>
                  <a:lnTo>
                    <a:pt x="316" y="353"/>
                  </a:lnTo>
                  <a:lnTo>
                    <a:pt x="298" y="353"/>
                  </a:lnTo>
                  <a:lnTo>
                    <a:pt x="281" y="355"/>
                  </a:lnTo>
                  <a:lnTo>
                    <a:pt x="264" y="355"/>
                  </a:lnTo>
                  <a:lnTo>
                    <a:pt x="249" y="359"/>
                  </a:lnTo>
                  <a:lnTo>
                    <a:pt x="232" y="359"/>
                  </a:lnTo>
                  <a:lnTo>
                    <a:pt x="215" y="361"/>
                  </a:lnTo>
                  <a:lnTo>
                    <a:pt x="198" y="365"/>
                  </a:lnTo>
                  <a:lnTo>
                    <a:pt x="182" y="369"/>
                  </a:lnTo>
                  <a:lnTo>
                    <a:pt x="169" y="365"/>
                  </a:lnTo>
                  <a:lnTo>
                    <a:pt x="160" y="363"/>
                  </a:lnTo>
                  <a:lnTo>
                    <a:pt x="150" y="361"/>
                  </a:lnTo>
                  <a:lnTo>
                    <a:pt x="141" y="361"/>
                  </a:lnTo>
                  <a:lnTo>
                    <a:pt x="141" y="346"/>
                  </a:lnTo>
                  <a:lnTo>
                    <a:pt x="143" y="331"/>
                  </a:lnTo>
                  <a:lnTo>
                    <a:pt x="143" y="315"/>
                  </a:lnTo>
                  <a:lnTo>
                    <a:pt x="144" y="300"/>
                  </a:lnTo>
                  <a:lnTo>
                    <a:pt x="143" y="283"/>
                  </a:lnTo>
                  <a:lnTo>
                    <a:pt x="143" y="266"/>
                  </a:lnTo>
                  <a:lnTo>
                    <a:pt x="141" y="251"/>
                  </a:lnTo>
                  <a:lnTo>
                    <a:pt x="141" y="236"/>
                  </a:lnTo>
                  <a:lnTo>
                    <a:pt x="133" y="220"/>
                  </a:lnTo>
                  <a:lnTo>
                    <a:pt x="129" y="207"/>
                  </a:lnTo>
                  <a:lnTo>
                    <a:pt x="122" y="196"/>
                  </a:lnTo>
                  <a:lnTo>
                    <a:pt x="114" y="186"/>
                  </a:lnTo>
                  <a:lnTo>
                    <a:pt x="103" y="177"/>
                  </a:lnTo>
                  <a:lnTo>
                    <a:pt x="91" y="171"/>
                  </a:lnTo>
                  <a:lnTo>
                    <a:pt x="76" y="167"/>
                  </a:lnTo>
                  <a:lnTo>
                    <a:pt x="61" y="167"/>
                  </a:lnTo>
                  <a:lnTo>
                    <a:pt x="63" y="178"/>
                  </a:lnTo>
                  <a:lnTo>
                    <a:pt x="65" y="194"/>
                  </a:lnTo>
                  <a:lnTo>
                    <a:pt x="67" y="207"/>
                  </a:lnTo>
                  <a:lnTo>
                    <a:pt x="68" y="222"/>
                  </a:lnTo>
                  <a:lnTo>
                    <a:pt x="70" y="236"/>
                  </a:lnTo>
                  <a:lnTo>
                    <a:pt x="72" y="251"/>
                  </a:lnTo>
                  <a:lnTo>
                    <a:pt x="74" y="264"/>
                  </a:lnTo>
                  <a:lnTo>
                    <a:pt x="74" y="281"/>
                  </a:lnTo>
                  <a:lnTo>
                    <a:pt x="74" y="294"/>
                  </a:lnTo>
                  <a:lnTo>
                    <a:pt x="76" y="310"/>
                  </a:lnTo>
                  <a:lnTo>
                    <a:pt x="78" y="323"/>
                  </a:lnTo>
                  <a:lnTo>
                    <a:pt x="82" y="338"/>
                  </a:lnTo>
                  <a:lnTo>
                    <a:pt x="84" y="353"/>
                  </a:lnTo>
                  <a:lnTo>
                    <a:pt x="87" y="369"/>
                  </a:lnTo>
                  <a:lnTo>
                    <a:pt x="93" y="382"/>
                  </a:lnTo>
                  <a:lnTo>
                    <a:pt x="99" y="395"/>
                  </a:lnTo>
                  <a:lnTo>
                    <a:pt x="106" y="399"/>
                  </a:lnTo>
                  <a:lnTo>
                    <a:pt x="114" y="403"/>
                  </a:lnTo>
                  <a:lnTo>
                    <a:pt x="124" y="403"/>
                  </a:lnTo>
                  <a:lnTo>
                    <a:pt x="135" y="405"/>
                  </a:lnTo>
                  <a:lnTo>
                    <a:pt x="144" y="405"/>
                  </a:lnTo>
                  <a:lnTo>
                    <a:pt x="154" y="405"/>
                  </a:lnTo>
                  <a:lnTo>
                    <a:pt x="165" y="405"/>
                  </a:lnTo>
                  <a:lnTo>
                    <a:pt x="177" y="405"/>
                  </a:lnTo>
                  <a:lnTo>
                    <a:pt x="186" y="403"/>
                  </a:lnTo>
                  <a:lnTo>
                    <a:pt x="196" y="403"/>
                  </a:lnTo>
                  <a:lnTo>
                    <a:pt x="205" y="403"/>
                  </a:lnTo>
                  <a:lnTo>
                    <a:pt x="215" y="405"/>
                  </a:lnTo>
                  <a:lnTo>
                    <a:pt x="224" y="405"/>
                  </a:lnTo>
                  <a:lnTo>
                    <a:pt x="234" y="410"/>
                  </a:lnTo>
                  <a:lnTo>
                    <a:pt x="243" y="414"/>
                  </a:lnTo>
                  <a:lnTo>
                    <a:pt x="253" y="422"/>
                  </a:lnTo>
                  <a:lnTo>
                    <a:pt x="247" y="429"/>
                  </a:lnTo>
                  <a:lnTo>
                    <a:pt x="243" y="439"/>
                  </a:lnTo>
                  <a:lnTo>
                    <a:pt x="240" y="448"/>
                  </a:lnTo>
                  <a:lnTo>
                    <a:pt x="238" y="458"/>
                  </a:lnTo>
                  <a:lnTo>
                    <a:pt x="224" y="454"/>
                  </a:lnTo>
                  <a:lnTo>
                    <a:pt x="209" y="454"/>
                  </a:lnTo>
                  <a:lnTo>
                    <a:pt x="194" y="454"/>
                  </a:lnTo>
                  <a:lnTo>
                    <a:pt x="179" y="456"/>
                  </a:lnTo>
                  <a:lnTo>
                    <a:pt x="163" y="456"/>
                  </a:lnTo>
                  <a:lnTo>
                    <a:pt x="148" y="460"/>
                  </a:lnTo>
                  <a:lnTo>
                    <a:pt x="131" y="460"/>
                  </a:lnTo>
                  <a:lnTo>
                    <a:pt x="118" y="462"/>
                  </a:lnTo>
                  <a:lnTo>
                    <a:pt x="103" y="462"/>
                  </a:lnTo>
                  <a:lnTo>
                    <a:pt x="87" y="460"/>
                  </a:lnTo>
                  <a:lnTo>
                    <a:pt x="74" y="456"/>
                  </a:lnTo>
                  <a:lnTo>
                    <a:pt x="65" y="452"/>
                  </a:lnTo>
                  <a:lnTo>
                    <a:pt x="53" y="447"/>
                  </a:lnTo>
                  <a:lnTo>
                    <a:pt x="46" y="437"/>
                  </a:lnTo>
                  <a:lnTo>
                    <a:pt x="38" y="426"/>
                  </a:lnTo>
                  <a:lnTo>
                    <a:pt x="34" y="412"/>
                  </a:lnTo>
                  <a:lnTo>
                    <a:pt x="30" y="397"/>
                  </a:lnTo>
                  <a:lnTo>
                    <a:pt x="30" y="386"/>
                  </a:lnTo>
                  <a:lnTo>
                    <a:pt x="29" y="372"/>
                  </a:lnTo>
                  <a:lnTo>
                    <a:pt x="29" y="361"/>
                  </a:lnTo>
                  <a:lnTo>
                    <a:pt x="25" y="350"/>
                  </a:lnTo>
                  <a:lnTo>
                    <a:pt x="25" y="336"/>
                  </a:lnTo>
                  <a:lnTo>
                    <a:pt x="21" y="323"/>
                  </a:lnTo>
                  <a:lnTo>
                    <a:pt x="21" y="312"/>
                  </a:lnTo>
                  <a:lnTo>
                    <a:pt x="19" y="300"/>
                  </a:lnTo>
                  <a:lnTo>
                    <a:pt x="17" y="289"/>
                  </a:lnTo>
                  <a:lnTo>
                    <a:pt x="15" y="275"/>
                  </a:lnTo>
                  <a:lnTo>
                    <a:pt x="13" y="264"/>
                  </a:lnTo>
                  <a:lnTo>
                    <a:pt x="10" y="253"/>
                  </a:lnTo>
                  <a:lnTo>
                    <a:pt x="10" y="241"/>
                  </a:lnTo>
                  <a:lnTo>
                    <a:pt x="8" y="228"/>
                  </a:lnTo>
                  <a:lnTo>
                    <a:pt x="8" y="216"/>
                  </a:lnTo>
                  <a:lnTo>
                    <a:pt x="4" y="203"/>
                  </a:lnTo>
                  <a:lnTo>
                    <a:pt x="2" y="192"/>
                  </a:lnTo>
                  <a:lnTo>
                    <a:pt x="0" y="178"/>
                  </a:lnTo>
                  <a:lnTo>
                    <a:pt x="0" y="169"/>
                  </a:lnTo>
                  <a:lnTo>
                    <a:pt x="0" y="156"/>
                  </a:lnTo>
                  <a:lnTo>
                    <a:pt x="0" y="144"/>
                  </a:lnTo>
                  <a:lnTo>
                    <a:pt x="0" y="133"/>
                  </a:lnTo>
                  <a:lnTo>
                    <a:pt x="0" y="121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0" y="83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4" y="49"/>
                  </a:lnTo>
                  <a:lnTo>
                    <a:pt x="6" y="38"/>
                  </a:lnTo>
                  <a:lnTo>
                    <a:pt x="10" y="28"/>
                  </a:lnTo>
                  <a:lnTo>
                    <a:pt x="19" y="17"/>
                  </a:lnTo>
                  <a:lnTo>
                    <a:pt x="29" y="11"/>
                  </a:lnTo>
                  <a:lnTo>
                    <a:pt x="40" y="9"/>
                  </a:lnTo>
                  <a:lnTo>
                    <a:pt x="55" y="9"/>
                  </a:lnTo>
                  <a:lnTo>
                    <a:pt x="67" y="11"/>
                  </a:lnTo>
                  <a:lnTo>
                    <a:pt x="80" y="19"/>
                  </a:lnTo>
                  <a:lnTo>
                    <a:pt x="93" y="23"/>
                  </a:lnTo>
                  <a:lnTo>
                    <a:pt x="106" y="32"/>
                  </a:lnTo>
                  <a:lnTo>
                    <a:pt x="116" y="40"/>
                  </a:lnTo>
                  <a:lnTo>
                    <a:pt x="125" y="49"/>
                  </a:lnTo>
                  <a:lnTo>
                    <a:pt x="131" y="61"/>
                  </a:lnTo>
                  <a:lnTo>
                    <a:pt x="139" y="74"/>
                  </a:lnTo>
                  <a:lnTo>
                    <a:pt x="139" y="83"/>
                  </a:lnTo>
                  <a:lnTo>
                    <a:pt x="139" y="97"/>
                  </a:lnTo>
                  <a:lnTo>
                    <a:pt x="133" y="110"/>
                  </a:lnTo>
                  <a:lnTo>
                    <a:pt x="125" y="123"/>
                  </a:lnTo>
                  <a:lnTo>
                    <a:pt x="135" y="120"/>
                  </a:lnTo>
                  <a:lnTo>
                    <a:pt x="144" y="116"/>
                  </a:lnTo>
                  <a:lnTo>
                    <a:pt x="150" y="110"/>
                  </a:lnTo>
                  <a:lnTo>
                    <a:pt x="158" y="104"/>
                  </a:lnTo>
                  <a:lnTo>
                    <a:pt x="160" y="95"/>
                  </a:lnTo>
                  <a:lnTo>
                    <a:pt x="162" y="87"/>
                  </a:lnTo>
                  <a:lnTo>
                    <a:pt x="163" y="78"/>
                  </a:lnTo>
                  <a:lnTo>
                    <a:pt x="165" y="70"/>
                  </a:lnTo>
                  <a:lnTo>
                    <a:pt x="163" y="59"/>
                  </a:lnTo>
                  <a:lnTo>
                    <a:pt x="163" y="47"/>
                  </a:lnTo>
                  <a:lnTo>
                    <a:pt x="163" y="38"/>
                  </a:lnTo>
                  <a:lnTo>
                    <a:pt x="167" y="28"/>
                  </a:lnTo>
                  <a:lnTo>
                    <a:pt x="167" y="19"/>
                  </a:lnTo>
                  <a:lnTo>
                    <a:pt x="171" y="11"/>
                  </a:lnTo>
                  <a:lnTo>
                    <a:pt x="177" y="4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6"/>
            <p:cNvSpPr>
              <a:spLocks/>
            </p:cNvSpPr>
            <p:nvPr/>
          </p:nvSpPr>
          <p:spPr bwMode="auto">
            <a:xfrm>
              <a:off x="8539163" y="1250950"/>
              <a:ext cx="47625" cy="84137"/>
            </a:xfrm>
            <a:custGeom>
              <a:avLst/>
              <a:gdLst>
                <a:gd name="T0" fmla="*/ 44 w 61"/>
                <a:gd name="T1" fmla="*/ 0 h 106"/>
                <a:gd name="T2" fmla="*/ 53 w 61"/>
                <a:gd name="T3" fmla="*/ 3 h 106"/>
                <a:gd name="T4" fmla="*/ 59 w 61"/>
                <a:gd name="T5" fmla="*/ 11 h 106"/>
                <a:gd name="T6" fmla="*/ 61 w 61"/>
                <a:gd name="T7" fmla="*/ 15 h 106"/>
                <a:gd name="T8" fmla="*/ 61 w 61"/>
                <a:gd name="T9" fmla="*/ 20 h 106"/>
                <a:gd name="T10" fmla="*/ 53 w 61"/>
                <a:gd name="T11" fmla="*/ 32 h 106"/>
                <a:gd name="T12" fmla="*/ 40 w 61"/>
                <a:gd name="T13" fmla="*/ 45 h 106"/>
                <a:gd name="T14" fmla="*/ 26 w 61"/>
                <a:gd name="T15" fmla="*/ 55 h 106"/>
                <a:gd name="T16" fmla="*/ 19 w 61"/>
                <a:gd name="T17" fmla="*/ 68 h 106"/>
                <a:gd name="T18" fmla="*/ 17 w 61"/>
                <a:gd name="T19" fmla="*/ 72 h 106"/>
                <a:gd name="T20" fmla="*/ 19 w 61"/>
                <a:gd name="T21" fmla="*/ 79 h 106"/>
                <a:gd name="T22" fmla="*/ 26 w 61"/>
                <a:gd name="T23" fmla="*/ 87 h 106"/>
                <a:gd name="T24" fmla="*/ 38 w 61"/>
                <a:gd name="T25" fmla="*/ 96 h 106"/>
                <a:gd name="T26" fmla="*/ 30 w 61"/>
                <a:gd name="T27" fmla="*/ 100 h 106"/>
                <a:gd name="T28" fmla="*/ 25 w 61"/>
                <a:gd name="T29" fmla="*/ 106 h 106"/>
                <a:gd name="T30" fmla="*/ 13 w 61"/>
                <a:gd name="T31" fmla="*/ 100 h 106"/>
                <a:gd name="T32" fmla="*/ 7 w 61"/>
                <a:gd name="T33" fmla="*/ 96 h 106"/>
                <a:gd name="T34" fmla="*/ 2 w 61"/>
                <a:gd name="T35" fmla="*/ 89 h 106"/>
                <a:gd name="T36" fmla="*/ 0 w 61"/>
                <a:gd name="T37" fmla="*/ 83 h 106"/>
                <a:gd name="T38" fmla="*/ 0 w 61"/>
                <a:gd name="T39" fmla="*/ 70 h 106"/>
                <a:gd name="T40" fmla="*/ 7 w 61"/>
                <a:gd name="T41" fmla="*/ 55 h 106"/>
                <a:gd name="T42" fmla="*/ 15 w 61"/>
                <a:gd name="T43" fmla="*/ 38 h 106"/>
                <a:gd name="T44" fmla="*/ 26 w 61"/>
                <a:gd name="T45" fmla="*/ 20 h 106"/>
                <a:gd name="T46" fmla="*/ 36 w 61"/>
                <a:gd name="T47" fmla="*/ 7 h 106"/>
                <a:gd name="T48" fmla="*/ 44 w 61"/>
                <a:gd name="T49" fmla="*/ 0 h 106"/>
                <a:gd name="T50" fmla="*/ 44 w 61"/>
                <a:gd name="T5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106">
                  <a:moveTo>
                    <a:pt x="44" y="0"/>
                  </a:moveTo>
                  <a:lnTo>
                    <a:pt x="53" y="3"/>
                  </a:lnTo>
                  <a:lnTo>
                    <a:pt x="59" y="11"/>
                  </a:lnTo>
                  <a:lnTo>
                    <a:pt x="61" y="15"/>
                  </a:lnTo>
                  <a:lnTo>
                    <a:pt x="61" y="20"/>
                  </a:lnTo>
                  <a:lnTo>
                    <a:pt x="53" y="32"/>
                  </a:lnTo>
                  <a:lnTo>
                    <a:pt x="40" y="45"/>
                  </a:lnTo>
                  <a:lnTo>
                    <a:pt x="26" y="55"/>
                  </a:lnTo>
                  <a:lnTo>
                    <a:pt x="19" y="68"/>
                  </a:lnTo>
                  <a:lnTo>
                    <a:pt x="17" y="72"/>
                  </a:lnTo>
                  <a:lnTo>
                    <a:pt x="19" y="79"/>
                  </a:lnTo>
                  <a:lnTo>
                    <a:pt x="26" y="87"/>
                  </a:lnTo>
                  <a:lnTo>
                    <a:pt x="38" y="96"/>
                  </a:lnTo>
                  <a:lnTo>
                    <a:pt x="30" y="100"/>
                  </a:lnTo>
                  <a:lnTo>
                    <a:pt x="25" y="106"/>
                  </a:lnTo>
                  <a:lnTo>
                    <a:pt x="13" y="100"/>
                  </a:lnTo>
                  <a:lnTo>
                    <a:pt x="7" y="96"/>
                  </a:lnTo>
                  <a:lnTo>
                    <a:pt x="2" y="89"/>
                  </a:lnTo>
                  <a:lnTo>
                    <a:pt x="0" y="83"/>
                  </a:lnTo>
                  <a:lnTo>
                    <a:pt x="0" y="70"/>
                  </a:lnTo>
                  <a:lnTo>
                    <a:pt x="7" y="55"/>
                  </a:lnTo>
                  <a:lnTo>
                    <a:pt x="15" y="38"/>
                  </a:lnTo>
                  <a:lnTo>
                    <a:pt x="26" y="20"/>
                  </a:lnTo>
                  <a:lnTo>
                    <a:pt x="36" y="7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7"/>
            <p:cNvSpPr>
              <a:spLocks/>
            </p:cNvSpPr>
            <p:nvPr/>
          </p:nvSpPr>
          <p:spPr bwMode="auto">
            <a:xfrm>
              <a:off x="8751888" y="1257300"/>
              <a:ext cx="65088" cy="123825"/>
            </a:xfrm>
            <a:custGeom>
              <a:avLst/>
              <a:gdLst>
                <a:gd name="T0" fmla="*/ 57 w 82"/>
                <a:gd name="T1" fmla="*/ 0 h 156"/>
                <a:gd name="T2" fmla="*/ 59 w 82"/>
                <a:gd name="T3" fmla="*/ 4 h 156"/>
                <a:gd name="T4" fmla="*/ 66 w 82"/>
                <a:gd name="T5" fmla="*/ 13 h 156"/>
                <a:gd name="T6" fmla="*/ 72 w 82"/>
                <a:gd name="T7" fmla="*/ 21 h 156"/>
                <a:gd name="T8" fmla="*/ 80 w 82"/>
                <a:gd name="T9" fmla="*/ 31 h 156"/>
                <a:gd name="T10" fmla="*/ 68 w 82"/>
                <a:gd name="T11" fmla="*/ 23 h 156"/>
                <a:gd name="T12" fmla="*/ 59 w 82"/>
                <a:gd name="T13" fmla="*/ 19 h 156"/>
                <a:gd name="T14" fmla="*/ 49 w 82"/>
                <a:gd name="T15" fmla="*/ 19 h 156"/>
                <a:gd name="T16" fmla="*/ 44 w 82"/>
                <a:gd name="T17" fmla="*/ 23 h 156"/>
                <a:gd name="T18" fmla="*/ 34 w 82"/>
                <a:gd name="T19" fmla="*/ 34 h 156"/>
                <a:gd name="T20" fmla="*/ 32 w 82"/>
                <a:gd name="T21" fmla="*/ 50 h 156"/>
                <a:gd name="T22" fmla="*/ 34 w 82"/>
                <a:gd name="T23" fmla="*/ 65 h 156"/>
                <a:gd name="T24" fmla="*/ 44 w 82"/>
                <a:gd name="T25" fmla="*/ 76 h 156"/>
                <a:gd name="T26" fmla="*/ 49 w 82"/>
                <a:gd name="T27" fmla="*/ 80 h 156"/>
                <a:gd name="T28" fmla="*/ 59 w 82"/>
                <a:gd name="T29" fmla="*/ 80 h 156"/>
                <a:gd name="T30" fmla="*/ 68 w 82"/>
                <a:gd name="T31" fmla="*/ 78 h 156"/>
                <a:gd name="T32" fmla="*/ 80 w 82"/>
                <a:gd name="T33" fmla="*/ 72 h 156"/>
                <a:gd name="T34" fmla="*/ 80 w 82"/>
                <a:gd name="T35" fmla="*/ 84 h 156"/>
                <a:gd name="T36" fmla="*/ 80 w 82"/>
                <a:gd name="T37" fmla="*/ 95 h 156"/>
                <a:gd name="T38" fmla="*/ 78 w 82"/>
                <a:gd name="T39" fmla="*/ 105 h 156"/>
                <a:gd name="T40" fmla="*/ 78 w 82"/>
                <a:gd name="T41" fmla="*/ 116 h 156"/>
                <a:gd name="T42" fmla="*/ 74 w 82"/>
                <a:gd name="T43" fmla="*/ 126 h 156"/>
                <a:gd name="T44" fmla="*/ 74 w 82"/>
                <a:gd name="T45" fmla="*/ 135 h 156"/>
                <a:gd name="T46" fmla="*/ 76 w 82"/>
                <a:gd name="T47" fmla="*/ 145 h 156"/>
                <a:gd name="T48" fmla="*/ 82 w 82"/>
                <a:gd name="T49" fmla="*/ 154 h 156"/>
                <a:gd name="T50" fmla="*/ 76 w 82"/>
                <a:gd name="T51" fmla="*/ 154 h 156"/>
                <a:gd name="T52" fmla="*/ 68 w 82"/>
                <a:gd name="T53" fmla="*/ 154 h 156"/>
                <a:gd name="T54" fmla="*/ 59 w 82"/>
                <a:gd name="T55" fmla="*/ 154 h 156"/>
                <a:gd name="T56" fmla="*/ 49 w 82"/>
                <a:gd name="T57" fmla="*/ 156 h 156"/>
                <a:gd name="T58" fmla="*/ 38 w 82"/>
                <a:gd name="T59" fmla="*/ 156 h 156"/>
                <a:gd name="T60" fmla="*/ 28 w 82"/>
                <a:gd name="T61" fmla="*/ 156 h 156"/>
                <a:gd name="T62" fmla="*/ 19 w 82"/>
                <a:gd name="T63" fmla="*/ 156 h 156"/>
                <a:gd name="T64" fmla="*/ 15 w 82"/>
                <a:gd name="T65" fmla="*/ 156 h 156"/>
                <a:gd name="T66" fmla="*/ 23 w 82"/>
                <a:gd name="T67" fmla="*/ 139 h 156"/>
                <a:gd name="T68" fmla="*/ 23 w 82"/>
                <a:gd name="T69" fmla="*/ 124 h 156"/>
                <a:gd name="T70" fmla="*/ 15 w 82"/>
                <a:gd name="T71" fmla="*/ 107 h 156"/>
                <a:gd name="T72" fmla="*/ 9 w 82"/>
                <a:gd name="T73" fmla="*/ 91 h 156"/>
                <a:gd name="T74" fmla="*/ 2 w 82"/>
                <a:gd name="T75" fmla="*/ 74 h 156"/>
                <a:gd name="T76" fmla="*/ 0 w 82"/>
                <a:gd name="T77" fmla="*/ 61 h 156"/>
                <a:gd name="T78" fmla="*/ 0 w 82"/>
                <a:gd name="T79" fmla="*/ 53 h 156"/>
                <a:gd name="T80" fmla="*/ 6 w 82"/>
                <a:gd name="T81" fmla="*/ 46 h 156"/>
                <a:gd name="T82" fmla="*/ 13 w 82"/>
                <a:gd name="T83" fmla="*/ 38 h 156"/>
                <a:gd name="T84" fmla="*/ 23 w 82"/>
                <a:gd name="T85" fmla="*/ 34 h 156"/>
                <a:gd name="T86" fmla="*/ 26 w 82"/>
                <a:gd name="T87" fmla="*/ 23 h 156"/>
                <a:gd name="T88" fmla="*/ 38 w 82"/>
                <a:gd name="T89" fmla="*/ 13 h 156"/>
                <a:gd name="T90" fmla="*/ 47 w 82"/>
                <a:gd name="T91" fmla="*/ 4 h 156"/>
                <a:gd name="T92" fmla="*/ 57 w 82"/>
                <a:gd name="T93" fmla="*/ 0 h 156"/>
                <a:gd name="T94" fmla="*/ 57 w 82"/>
                <a:gd name="T9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2" h="156">
                  <a:moveTo>
                    <a:pt x="57" y="0"/>
                  </a:moveTo>
                  <a:lnTo>
                    <a:pt x="59" y="4"/>
                  </a:lnTo>
                  <a:lnTo>
                    <a:pt x="66" y="13"/>
                  </a:lnTo>
                  <a:lnTo>
                    <a:pt x="72" y="21"/>
                  </a:lnTo>
                  <a:lnTo>
                    <a:pt x="80" y="31"/>
                  </a:lnTo>
                  <a:lnTo>
                    <a:pt x="68" y="23"/>
                  </a:lnTo>
                  <a:lnTo>
                    <a:pt x="59" y="19"/>
                  </a:lnTo>
                  <a:lnTo>
                    <a:pt x="49" y="19"/>
                  </a:lnTo>
                  <a:lnTo>
                    <a:pt x="44" y="23"/>
                  </a:lnTo>
                  <a:lnTo>
                    <a:pt x="34" y="34"/>
                  </a:lnTo>
                  <a:lnTo>
                    <a:pt x="32" y="50"/>
                  </a:lnTo>
                  <a:lnTo>
                    <a:pt x="34" y="65"/>
                  </a:lnTo>
                  <a:lnTo>
                    <a:pt x="44" y="76"/>
                  </a:lnTo>
                  <a:lnTo>
                    <a:pt x="49" y="80"/>
                  </a:lnTo>
                  <a:lnTo>
                    <a:pt x="59" y="80"/>
                  </a:lnTo>
                  <a:lnTo>
                    <a:pt x="68" y="78"/>
                  </a:lnTo>
                  <a:lnTo>
                    <a:pt x="80" y="72"/>
                  </a:lnTo>
                  <a:lnTo>
                    <a:pt x="80" y="84"/>
                  </a:lnTo>
                  <a:lnTo>
                    <a:pt x="80" y="95"/>
                  </a:lnTo>
                  <a:lnTo>
                    <a:pt x="78" y="105"/>
                  </a:lnTo>
                  <a:lnTo>
                    <a:pt x="78" y="116"/>
                  </a:lnTo>
                  <a:lnTo>
                    <a:pt x="74" y="126"/>
                  </a:lnTo>
                  <a:lnTo>
                    <a:pt x="74" y="135"/>
                  </a:lnTo>
                  <a:lnTo>
                    <a:pt x="76" y="145"/>
                  </a:lnTo>
                  <a:lnTo>
                    <a:pt x="82" y="154"/>
                  </a:lnTo>
                  <a:lnTo>
                    <a:pt x="76" y="154"/>
                  </a:lnTo>
                  <a:lnTo>
                    <a:pt x="68" y="154"/>
                  </a:lnTo>
                  <a:lnTo>
                    <a:pt x="59" y="154"/>
                  </a:lnTo>
                  <a:lnTo>
                    <a:pt x="49" y="156"/>
                  </a:lnTo>
                  <a:lnTo>
                    <a:pt x="38" y="156"/>
                  </a:lnTo>
                  <a:lnTo>
                    <a:pt x="28" y="156"/>
                  </a:lnTo>
                  <a:lnTo>
                    <a:pt x="19" y="156"/>
                  </a:lnTo>
                  <a:lnTo>
                    <a:pt x="15" y="156"/>
                  </a:lnTo>
                  <a:lnTo>
                    <a:pt x="23" y="139"/>
                  </a:lnTo>
                  <a:lnTo>
                    <a:pt x="23" y="124"/>
                  </a:lnTo>
                  <a:lnTo>
                    <a:pt x="15" y="107"/>
                  </a:lnTo>
                  <a:lnTo>
                    <a:pt x="9" y="91"/>
                  </a:lnTo>
                  <a:lnTo>
                    <a:pt x="2" y="74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6" y="46"/>
                  </a:lnTo>
                  <a:lnTo>
                    <a:pt x="13" y="38"/>
                  </a:lnTo>
                  <a:lnTo>
                    <a:pt x="23" y="34"/>
                  </a:lnTo>
                  <a:lnTo>
                    <a:pt x="26" y="23"/>
                  </a:lnTo>
                  <a:lnTo>
                    <a:pt x="38" y="13"/>
                  </a:lnTo>
                  <a:lnTo>
                    <a:pt x="47" y="4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8"/>
            <p:cNvSpPr>
              <a:spLocks/>
            </p:cNvSpPr>
            <p:nvPr/>
          </p:nvSpPr>
          <p:spPr bwMode="auto">
            <a:xfrm>
              <a:off x="8413751" y="1290638"/>
              <a:ext cx="3175" cy="9525"/>
            </a:xfrm>
            <a:custGeom>
              <a:avLst/>
              <a:gdLst>
                <a:gd name="T0" fmla="*/ 4 w 4"/>
                <a:gd name="T1" fmla="*/ 0 h 11"/>
                <a:gd name="T2" fmla="*/ 4 w 4"/>
                <a:gd name="T3" fmla="*/ 7 h 11"/>
                <a:gd name="T4" fmla="*/ 4 w 4"/>
                <a:gd name="T5" fmla="*/ 11 h 11"/>
                <a:gd name="T6" fmla="*/ 2 w 4"/>
                <a:gd name="T7" fmla="*/ 11 h 11"/>
                <a:gd name="T8" fmla="*/ 2 w 4"/>
                <a:gd name="T9" fmla="*/ 9 h 11"/>
                <a:gd name="T10" fmla="*/ 0 w 4"/>
                <a:gd name="T11" fmla="*/ 4 h 11"/>
                <a:gd name="T12" fmla="*/ 4 w 4"/>
                <a:gd name="T13" fmla="*/ 0 h 11"/>
                <a:gd name="T14" fmla="*/ 4 w 4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1">
                  <a:moveTo>
                    <a:pt x="4" y="0"/>
                  </a:moveTo>
                  <a:lnTo>
                    <a:pt x="4" y="7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9"/>
            <p:cNvSpPr>
              <a:spLocks/>
            </p:cNvSpPr>
            <p:nvPr/>
          </p:nvSpPr>
          <p:spPr bwMode="auto">
            <a:xfrm>
              <a:off x="8535988" y="1358900"/>
              <a:ext cx="76200" cy="47625"/>
            </a:xfrm>
            <a:custGeom>
              <a:avLst/>
              <a:gdLst>
                <a:gd name="T0" fmla="*/ 36 w 95"/>
                <a:gd name="T1" fmla="*/ 0 h 59"/>
                <a:gd name="T2" fmla="*/ 44 w 95"/>
                <a:gd name="T3" fmla="*/ 8 h 59"/>
                <a:gd name="T4" fmla="*/ 55 w 95"/>
                <a:gd name="T5" fmla="*/ 14 h 59"/>
                <a:gd name="T6" fmla="*/ 67 w 95"/>
                <a:gd name="T7" fmla="*/ 16 h 59"/>
                <a:gd name="T8" fmla="*/ 80 w 95"/>
                <a:gd name="T9" fmla="*/ 17 h 59"/>
                <a:gd name="T10" fmla="*/ 87 w 95"/>
                <a:gd name="T11" fmla="*/ 17 h 59"/>
                <a:gd name="T12" fmla="*/ 95 w 95"/>
                <a:gd name="T13" fmla="*/ 27 h 59"/>
                <a:gd name="T14" fmla="*/ 95 w 95"/>
                <a:gd name="T15" fmla="*/ 31 h 59"/>
                <a:gd name="T16" fmla="*/ 95 w 95"/>
                <a:gd name="T17" fmla="*/ 37 h 59"/>
                <a:gd name="T18" fmla="*/ 93 w 95"/>
                <a:gd name="T19" fmla="*/ 46 h 59"/>
                <a:gd name="T20" fmla="*/ 91 w 95"/>
                <a:gd name="T21" fmla="*/ 57 h 59"/>
                <a:gd name="T22" fmla="*/ 78 w 95"/>
                <a:gd name="T23" fmla="*/ 54 h 59"/>
                <a:gd name="T24" fmla="*/ 61 w 95"/>
                <a:gd name="T25" fmla="*/ 54 h 59"/>
                <a:gd name="T26" fmla="*/ 51 w 95"/>
                <a:gd name="T27" fmla="*/ 54 h 59"/>
                <a:gd name="T28" fmla="*/ 44 w 95"/>
                <a:gd name="T29" fmla="*/ 56 h 59"/>
                <a:gd name="T30" fmla="*/ 34 w 95"/>
                <a:gd name="T31" fmla="*/ 56 h 59"/>
                <a:gd name="T32" fmla="*/ 29 w 95"/>
                <a:gd name="T33" fmla="*/ 59 h 59"/>
                <a:gd name="T34" fmla="*/ 13 w 95"/>
                <a:gd name="T35" fmla="*/ 59 h 59"/>
                <a:gd name="T36" fmla="*/ 4 w 95"/>
                <a:gd name="T37" fmla="*/ 56 h 59"/>
                <a:gd name="T38" fmla="*/ 0 w 95"/>
                <a:gd name="T39" fmla="*/ 48 h 59"/>
                <a:gd name="T40" fmla="*/ 0 w 95"/>
                <a:gd name="T41" fmla="*/ 44 h 59"/>
                <a:gd name="T42" fmla="*/ 0 w 95"/>
                <a:gd name="T43" fmla="*/ 35 h 59"/>
                <a:gd name="T44" fmla="*/ 4 w 95"/>
                <a:gd name="T45" fmla="*/ 25 h 59"/>
                <a:gd name="T46" fmla="*/ 10 w 95"/>
                <a:gd name="T47" fmla="*/ 17 h 59"/>
                <a:gd name="T48" fmla="*/ 23 w 95"/>
                <a:gd name="T49" fmla="*/ 10 h 59"/>
                <a:gd name="T50" fmla="*/ 30 w 95"/>
                <a:gd name="T51" fmla="*/ 4 h 59"/>
                <a:gd name="T52" fmla="*/ 36 w 95"/>
                <a:gd name="T53" fmla="*/ 0 h 59"/>
                <a:gd name="T54" fmla="*/ 36 w 95"/>
                <a:gd name="T5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59">
                  <a:moveTo>
                    <a:pt x="36" y="0"/>
                  </a:moveTo>
                  <a:lnTo>
                    <a:pt x="44" y="8"/>
                  </a:lnTo>
                  <a:lnTo>
                    <a:pt x="55" y="14"/>
                  </a:lnTo>
                  <a:lnTo>
                    <a:pt x="67" y="16"/>
                  </a:lnTo>
                  <a:lnTo>
                    <a:pt x="80" y="17"/>
                  </a:lnTo>
                  <a:lnTo>
                    <a:pt x="87" y="17"/>
                  </a:lnTo>
                  <a:lnTo>
                    <a:pt x="95" y="27"/>
                  </a:lnTo>
                  <a:lnTo>
                    <a:pt x="95" y="31"/>
                  </a:lnTo>
                  <a:lnTo>
                    <a:pt x="95" y="37"/>
                  </a:lnTo>
                  <a:lnTo>
                    <a:pt x="93" y="46"/>
                  </a:lnTo>
                  <a:lnTo>
                    <a:pt x="91" y="57"/>
                  </a:lnTo>
                  <a:lnTo>
                    <a:pt x="78" y="54"/>
                  </a:lnTo>
                  <a:lnTo>
                    <a:pt x="61" y="54"/>
                  </a:lnTo>
                  <a:lnTo>
                    <a:pt x="51" y="54"/>
                  </a:lnTo>
                  <a:lnTo>
                    <a:pt x="44" y="56"/>
                  </a:lnTo>
                  <a:lnTo>
                    <a:pt x="34" y="56"/>
                  </a:lnTo>
                  <a:lnTo>
                    <a:pt x="29" y="59"/>
                  </a:lnTo>
                  <a:lnTo>
                    <a:pt x="13" y="59"/>
                  </a:lnTo>
                  <a:lnTo>
                    <a:pt x="4" y="56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35"/>
                  </a:lnTo>
                  <a:lnTo>
                    <a:pt x="4" y="25"/>
                  </a:lnTo>
                  <a:lnTo>
                    <a:pt x="10" y="17"/>
                  </a:lnTo>
                  <a:lnTo>
                    <a:pt x="23" y="10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0"/>
            <p:cNvSpPr>
              <a:spLocks/>
            </p:cNvSpPr>
            <p:nvPr/>
          </p:nvSpPr>
          <p:spPr bwMode="auto">
            <a:xfrm>
              <a:off x="8591551" y="1516063"/>
              <a:ext cx="28575" cy="47625"/>
            </a:xfrm>
            <a:custGeom>
              <a:avLst/>
              <a:gdLst>
                <a:gd name="T0" fmla="*/ 10 w 36"/>
                <a:gd name="T1" fmla="*/ 0 h 61"/>
                <a:gd name="T2" fmla="*/ 19 w 36"/>
                <a:gd name="T3" fmla="*/ 4 h 61"/>
                <a:gd name="T4" fmla="*/ 27 w 36"/>
                <a:gd name="T5" fmla="*/ 13 h 61"/>
                <a:gd name="T6" fmla="*/ 33 w 36"/>
                <a:gd name="T7" fmla="*/ 25 h 61"/>
                <a:gd name="T8" fmla="*/ 36 w 36"/>
                <a:gd name="T9" fmla="*/ 36 h 61"/>
                <a:gd name="T10" fmla="*/ 36 w 36"/>
                <a:gd name="T11" fmla="*/ 46 h 61"/>
                <a:gd name="T12" fmla="*/ 31 w 36"/>
                <a:gd name="T13" fmla="*/ 55 h 61"/>
                <a:gd name="T14" fmla="*/ 25 w 36"/>
                <a:gd name="T15" fmla="*/ 57 h 61"/>
                <a:gd name="T16" fmla="*/ 19 w 36"/>
                <a:gd name="T17" fmla="*/ 61 h 61"/>
                <a:gd name="T18" fmla="*/ 14 w 36"/>
                <a:gd name="T19" fmla="*/ 61 h 61"/>
                <a:gd name="T20" fmla="*/ 6 w 36"/>
                <a:gd name="T21" fmla="*/ 61 h 61"/>
                <a:gd name="T22" fmla="*/ 2 w 36"/>
                <a:gd name="T23" fmla="*/ 53 h 61"/>
                <a:gd name="T24" fmla="*/ 0 w 36"/>
                <a:gd name="T25" fmla="*/ 46 h 61"/>
                <a:gd name="T26" fmla="*/ 0 w 36"/>
                <a:gd name="T27" fmla="*/ 36 h 61"/>
                <a:gd name="T28" fmla="*/ 2 w 36"/>
                <a:gd name="T29" fmla="*/ 27 h 61"/>
                <a:gd name="T30" fmla="*/ 2 w 36"/>
                <a:gd name="T31" fmla="*/ 17 h 61"/>
                <a:gd name="T32" fmla="*/ 2 w 36"/>
                <a:gd name="T33" fmla="*/ 10 h 61"/>
                <a:gd name="T34" fmla="*/ 4 w 36"/>
                <a:gd name="T35" fmla="*/ 4 h 61"/>
                <a:gd name="T36" fmla="*/ 10 w 36"/>
                <a:gd name="T37" fmla="*/ 0 h 61"/>
                <a:gd name="T38" fmla="*/ 10 w 36"/>
                <a:gd name="T3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61">
                  <a:moveTo>
                    <a:pt x="10" y="0"/>
                  </a:moveTo>
                  <a:lnTo>
                    <a:pt x="19" y="4"/>
                  </a:lnTo>
                  <a:lnTo>
                    <a:pt x="27" y="13"/>
                  </a:lnTo>
                  <a:lnTo>
                    <a:pt x="33" y="25"/>
                  </a:lnTo>
                  <a:lnTo>
                    <a:pt x="36" y="36"/>
                  </a:lnTo>
                  <a:lnTo>
                    <a:pt x="36" y="46"/>
                  </a:lnTo>
                  <a:lnTo>
                    <a:pt x="31" y="55"/>
                  </a:lnTo>
                  <a:lnTo>
                    <a:pt x="25" y="57"/>
                  </a:lnTo>
                  <a:lnTo>
                    <a:pt x="19" y="61"/>
                  </a:lnTo>
                  <a:lnTo>
                    <a:pt x="14" y="61"/>
                  </a:lnTo>
                  <a:lnTo>
                    <a:pt x="6" y="61"/>
                  </a:lnTo>
                  <a:lnTo>
                    <a:pt x="2" y="53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2" y="27"/>
                  </a:lnTo>
                  <a:lnTo>
                    <a:pt x="2" y="17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1"/>
            <p:cNvSpPr>
              <a:spLocks/>
            </p:cNvSpPr>
            <p:nvPr/>
          </p:nvSpPr>
          <p:spPr bwMode="auto">
            <a:xfrm>
              <a:off x="8004176" y="1822450"/>
              <a:ext cx="65088" cy="79375"/>
            </a:xfrm>
            <a:custGeom>
              <a:avLst/>
              <a:gdLst>
                <a:gd name="T0" fmla="*/ 23 w 82"/>
                <a:gd name="T1" fmla="*/ 0 h 101"/>
                <a:gd name="T2" fmla="*/ 36 w 82"/>
                <a:gd name="T3" fmla="*/ 8 h 101"/>
                <a:gd name="T4" fmla="*/ 49 w 82"/>
                <a:gd name="T5" fmla="*/ 17 h 101"/>
                <a:gd name="T6" fmla="*/ 63 w 82"/>
                <a:gd name="T7" fmla="*/ 32 h 101"/>
                <a:gd name="T8" fmla="*/ 74 w 82"/>
                <a:gd name="T9" fmla="*/ 46 h 101"/>
                <a:gd name="T10" fmla="*/ 82 w 82"/>
                <a:gd name="T11" fmla="*/ 61 h 101"/>
                <a:gd name="T12" fmla="*/ 82 w 82"/>
                <a:gd name="T13" fmla="*/ 74 h 101"/>
                <a:gd name="T14" fmla="*/ 78 w 82"/>
                <a:gd name="T15" fmla="*/ 82 h 101"/>
                <a:gd name="T16" fmla="*/ 74 w 82"/>
                <a:gd name="T17" fmla="*/ 87 h 101"/>
                <a:gd name="T18" fmla="*/ 66 w 82"/>
                <a:gd name="T19" fmla="*/ 93 h 101"/>
                <a:gd name="T20" fmla="*/ 57 w 82"/>
                <a:gd name="T21" fmla="*/ 101 h 101"/>
                <a:gd name="T22" fmla="*/ 44 w 82"/>
                <a:gd name="T23" fmla="*/ 89 h 101"/>
                <a:gd name="T24" fmla="*/ 30 w 82"/>
                <a:gd name="T25" fmla="*/ 78 h 101"/>
                <a:gd name="T26" fmla="*/ 17 w 82"/>
                <a:gd name="T27" fmla="*/ 65 h 101"/>
                <a:gd name="T28" fmla="*/ 7 w 82"/>
                <a:gd name="T29" fmla="*/ 51 h 101"/>
                <a:gd name="T30" fmla="*/ 0 w 82"/>
                <a:gd name="T31" fmla="*/ 36 h 101"/>
                <a:gd name="T32" fmla="*/ 0 w 82"/>
                <a:gd name="T33" fmla="*/ 23 h 101"/>
                <a:gd name="T34" fmla="*/ 0 w 82"/>
                <a:gd name="T35" fmla="*/ 17 h 101"/>
                <a:gd name="T36" fmla="*/ 7 w 82"/>
                <a:gd name="T37" fmla="*/ 10 h 101"/>
                <a:gd name="T38" fmla="*/ 11 w 82"/>
                <a:gd name="T39" fmla="*/ 6 h 101"/>
                <a:gd name="T40" fmla="*/ 23 w 82"/>
                <a:gd name="T41" fmla="*/ 0 h 101"/>
                <a:gd name="T42" fmla="*/ 23 w 82"/>
                <a:gd name="T4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" h="101">
                  <a:moveTo>
                    <a:pt x="23" y="0"/>
                  </a:moveTo>
                  <a:lnTo>
                    <a:pt x="36" y="8"/>
                  </a:lnTo>
                  <a:lnTo>
                    <a:pt x="49" y="17"/>
                  </a:lnTo>
                  <a:lnTo>
                    <a:pt x="63" y="32"/>
                  </a:lnTo>
                  <a:lnTo>
                    <a:pt x="74" y="46"/>
                  </a:lnTo>
                  <a:lnTo>
                    <a:pt x="82" y="61"/>
                  </a:lnTo>
                  <a:lnTo>
                    <a:pt x="82" y="74"/>
                  </a:lnTo>
                  <a:lnTo>
                    <a:pt x="78" y="82"/>
                  </a:lnTo>
                  <a:lnTo>
                    <a:pt x="74" y="87"/>
                  </a:lnTo>
                  <a:lnTo>
                    <a:pt x="66" y="93"/>
                  </a:lnTo>
                  <a:lnTo>
                    <a:pt x="57" y="101"/>
                  </a:lnTo>
                  <a:lnTo>
                    <a:pt x="44" y="89"/>
                  </a:lnTo>
                  <a:lnTo>
                    <a:pt x="30" y="78"/>
                  </a:lnTo>
                  <a:lnTo>
                    <a:pt x="17" y="65"/>
                  </a:lnTo>
                  <a:lnTo>
                    <a:pt x="7" y="51"/>
                  </a:lnTo>
                  <a:lnTo>
                    <a:pt x="0" y="36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7" y="10"/>
                  </a:lnTo>
                  <a:lnTo>
                    <a:pt x="11" y="6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63B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32"/>
            <p:cNvSpPr>
              <a:spLocks/>
            </p:cNvSpPr>
            <p:nvPr/>
          </p:nvSpPr>
          <p:spPr bwMode="auto">
            <a:xfrm>
              <a:off x="8061326" y="1831975"/>
              <a:ext cx="225425" cy="249237"/>
            </a:xfrm>
            <a:custGeom>
              <a:avLst/>
              <a:gdLst>
                <a:gd name="T0" fmla="*/ 61 w 285"/>
                <a:gd name="T1" fmla="*/ 6 h 316"/>
                <a:gd name="T2" fmla="*/ 78 w 285"/>
                <a:gd name="T3" fmla="*/ 19 h 316"/>
                <a:gd name="T4" fmla="*/ 95 w 285"/>
                <a:gd name="T5" fmla="*/ 35 h 316"/>
                <a:gd name="T6" fmla="*/ 110 w 285"/>
                <a:gd name="T7" fmla="*/ 54 h 316"/>
                <a:gd name="T8" fmla="*/ 126 w 285"/>
                <a:gd name="T9" fmla="*/ 73 h 316"/>
                <a:gd name="T10" fmla="*/ 135 w 285"/>
                <a:gd name="T11" fmla="*/ 92 h 316"/>
                <a:gd name="T12" fmla="*/ 145 w 285"/>
                <a:gd name="T13" fmla="*/ 113 h 316"/>
                <a:gd name="T14" fmla="*/ 154 w 285"/>
                <a:gd name="T15" fmla="*/ 135 h 316"/>
                <a:gd name="T16" fmla="*/ 145 w 285"/>
                <a:gd name="T17" fmla="*/ 154 h 316"/>
                <a:gd name="T18" fmla="*/ 135 w 285"/>
                <a:gd name="T19" fmla="*/ 173 h 316"/>
                <a:gd name="T20" fmla="*/ 145 w 285"/>
                <a:gd name="T21" fmla="*/ 172 h 316"/>
                <a:gd name="T22" fmla="*/ 160 w 285"/>
                <a:gd name="T23" fmla="*/ 156 h 316"/>
                <a:gd name="T24" fmla="*/ 183 w 285"/>
                <a:gd name="T25" fmla="*/ 158 h 316"/>
                <a:gd name="T26" fmla="*/ 200 w 285"/>
                <a:gd name="T27" fmla="*/ 185 h 316"/>
                <a:gd name="T28" fmla="*/ 192 w 285"/>
                <a:gd name="T29" fmla="*/ 206 h 316"/>
                <a:gd name="T30" fmla="*/ 177 w 285"/>
                <a:gd name="T31" fmla="*/ 213 h 316"/>
                <a:gd name="T32" fmla="*/ 171 w 285"/>
                <a:gd name="T33" fmla="*/ 223 h 316"/>
                <a:gd name="T34" fmla="*/ 188 w 285"/>
                <a:gd name="T35" fmla="*/ 219 h 316"/>
                <a:gd name="T36" fmla="*/ 202 w 285"/>
                <a:gd name="T37" fmla="*/ 210 h 316"/>
                <a:gd name="T38" fmla="*/ 223 w 285"/>
                <a:gd name="T39" fmla="*/ 213 h 316"/>
                <a:gd name="T40" fmla="*/ 247 w 285"/>
                <a:gd name="T41" fmla="*/ 238 h 316"/>
                <a:gd name="T42" fmla="*/ 272 w 285"/>
                <a:gd name="T43" fmla="*/ 270 h 316"/>
                <a:gd name="T44" fmla="*/ 280 w 285"/>
                <a:gd name="T45" fmla="*/ 289 h 316"/>
                <a:gd name="T46" fmla="*/ 268 w 285"/>
                <a:gd name="T47" fmla="*/ 306 h 316"/>
                <a:gd name="T48" fmla="*/ 249 w 285"/>
                <a:gd name="T49" fmla="*/ 316 h 316"/>
                <a:gd name="T50" fmla="*/ 226 w 285"/>
                <a:gd name="T51" fmla="*/ 314 h 316"/>
                <a:gd name="T52" fmla="*/ 204 w 285"/>
                <a:gd name="T53" fmla="*/ 308 h 316"/>
                <a:gd name="T54" fmla="*/ 185 w 285"/>
                <a:gd name="T55" fmla="*/ 303 h 316"/>
                <a:gd name="T56" fmla="*/ 166 w 285"/>
                <a:gd name="T57" fmla="*/ 293 h 316"/>
                <a:gd name="T58" fmla="*/ 148 w 285"/>
                <a:gd name="T59" fmla="*/ 280 h 316"/>
                <a:gd name="T60" fmla="*/ 126 w 285"/>
                <a:gd name="T61" fmla="*/ 261 h 316"/>
                <a:gd name="T62" fmla="*/ 107 w 285"/>
                <a:gd name="T63" fmla="*/ 236 h 316"/>
                <a:gd name="T64" fmla="*/ 91 w 285"/>
                <a:gd name="T65" fmla="*/ 217 h 316"/>
                <a:gd name="T66" fmla="*/ 78 w 285"/>
                <a:gd name="T67" fmla="*/ 200 h 316"/>
                <a:gd name="T68" fmla="*/ 65 w 285"/>
                <a:gd name="T69" fmla="*/ 183 h 316"/>
                <a:gd name="T70" fmla="*/ 44 w 285"/>
                <a:gd name="T71" fmla="*/ 156 h 316"/>
                <a:gd name="T72" fmla="*/ 14 w 285"/>
                <a:gd name="T73" fmla="*/ 128 h 316"/>
                <a:gd name="T74" fmla="*/ 14 w 285"/>
                <a:gd name="T75" fmla="*/ 101 h 316"/>
                <a:gd name="T76" fmla="*/ 33 w 285"/>
                <a:gd name="T77" fmla="*/ 92 h 316"/>
                <a:gd name="T78" fmla="*/ 52 w 285"/>
                <a:gd name="T79" fmla="*/ 118 h 316"/>
                <a:gd name="T80" fmla="*/ 67 w 285"/>
                <a:gd name="T81" fmla="*/ 122 h 316"/>
                <a:gd name="T82" fmla="*/ 69 w 285"/>
                <a:gd name="T83" fmla="*/ 105 h 316"/>
                <a:gd name="T84" fmla="*/ 48 w 285"/>
                <a:gd name="T85" fmla="*/ 75 h 316"/>
                <a:gd name="T86" fmla="*/ 33 w 285"/>
                <a:gd name="T87" fmla="*/ 42 h 316"/>
                <a:gd name="T88" fmla="*/ 33 w 285"/>
                <a:gd name="T89" fmla="*/ 19 h 316"/>
                <a:gd name="T90" fmla="*/ 42 w 285"/>
                <a:gd name="T91" fmla="*/ 6 h 316"/>
                <a:gd name="T92" fmla="*/ 52 w 285"/>
                <a:gd name="T9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5" h="316">
                  <a:moveTo>
                    <a:pt x="52" y="0"/>
                  </a:moveTo>
                  <a:lnTo>
                    <a:pt x="61" y="6"/>
                  </a:lnTo>
                  <a:lnTo>
                    <a:pt x="71" y="14"/>
                  </a:lnTo>
                  <a:lnTo>
                    <a:pt x="78" y="19"/>
                  </a:lnTo>
                  <a:lnTo>
                    <a:pt x="88" y="27"/>
                  </a:lnTo>
                  <a:lnTo>
                    <a:pt x="95" y="35"/>
                  </a:lnTo>
                  <a:lnTo>
                    <a:pt x="103" y="44"/>
                  </a:lnTo>
                  <a:lnTo>
                    <a:pt x="110" y="54"/>
                  </a:lnTo>
                  <a:lnTo>
                    <a:pt x="118" y="63"/>
                  </a:lnTo>
                  <a:lnTo>
                    <a:pt x="126" y="73"/>
                  </a:lnTo>
                  <a:lnTo>
                    <a:pt x="131" y="82"/>
                  </a:lnTo>
                  <a:lnTo>
                    <a:pt x="135" y="92"/>
                  </a:lnTo>
                  <a:lnTo>
                    <a:pt x="143" y="103"/>
                  </a:lnTo>
                  <a:lnTo>
                    <a:pt x="145" y="113"/>
                  </a:lnTo>
                  <a:lnTo>
                    <a:pt x="150" y="124"/>
                  </a:lnTo>
                  <a:lnTo>
                    <a:pt x="154" y="135"/>
                  </a:lnTo>
                  <a:lnTo>
                    <a:pt x="156" y="147"/>
                  </a:lnTo>
                  <a:lnTo>
                    <a:pt x="145" y="154"/>
                  </a:lnTo>
                  <a:lnTo>
                    <a:pt x="133" y="162"/>
                  </a:lnTo>
                  <a:lnTo>
                    <a:pt x="135" y="173"/>
                  </a:lnTo>
                  <a:lnTo>
                    <a:pt x="141" y="185"/>
                  </a:lnTo>
                  <a:lnTo>
                    <a:pt x="145" y="172"/>
                  </a:lnTo>
                  <a:lnTo>
                    <a:pt x="154" y="164"/>
                  </a:lnTo>
                  <a:lnTo>
                    <a:pt x="160" y="156"/>
                  </a:lnTo>
                  <a:lnTo>
                    <a:pt x="169" y="156"/>
                  </a:lnTo>
                  <a:lnTo>
                    <a:pt x="183" y="158"/>
                  </a:lnTo>
                  <a:lnTo>
                    <a:pt x="194" y="172"/>
                  </a:lnTo>
                  <a:lnTo>
                    <a:pt x="200" y="185"/>
                  </a:lnTo>
                  <a:lnTo>
                    <a:pt x="200" y="200"/>
                  </a:lnTo>
                  <a:lnTo>
                    <a:pt x="192" y="206"/>
                  </a:lnTo>
                  <a:lnTo>
                    <a:pt x="187" y="211"/>
                  </a:lnTo>
                  <a:lnTo>
                    <a:pt x="177" y="213"/>
                  </a:lnTo>
                  <a:lnTo>
                    <a:pt x="164" y="217"/>
                  </a:lnTo>
                  <a:lnTo>
                    <a:pt x="171" y="223"/>
                  </a:lnTo>
                  <a:lnTo>
                    <a:pt x="181" y="230"/>
                  </a:lnTo>
                  <a:lnTo>
                    <a:pt x="188" y="219"/>
                  </a:lnTo>
                  <a:lnTo>
                    <a:pt x="196" y="213"/>
                  </a:lnTo>
                  <a:lnTo>
                    <a:pt x="202" y="210"/>
                  </a:lnTo>
                  <a:lnTo>
                    <a:pt x="211" y="210"/>
                  </a:lnTo>
                  <a:lnTo>
                    <a:pt x="223" y="213"/>
                  </a:lnTo>
                  <a:lnTo>
                    <a:pt x="238" y="225"/>
                  </a:lnTo>
                  <a:lnTo>
                    <a:pt x="247" y="238"/>
                  </a:lnTo>
                  <a:lnTo>
                    <a:pt x="259" y="255"/>
                  </a:lnTo>
                  <a:lnTo>
                    <a:pt x="272" y="270"/>
                  </a:lnTo>
                  <a:lnTo>
                    <a:pt x="285" y="286"/>
                  </a:lnTo>
                  <a:lnTo>
                    <a:pt x="280" y="289"/>
                  </a:lnTo>
                  <a:lnTo>
                    <a:pt x="276" y="299"/>
                  </a:lnTo>
                  <a:lnTo>
                    <a:pt x="268" y="306"/>
                  </a:lnTo>
                  <a:lnTo>
                    <a:pt x="264" y="316"/>
                  </a:lnTo>
                  <a:lnTo>
                    <a:pt x="249" y="316"/>
                  </a:lnTo>
                  <a:lnTo>
                    <a:pt x="238" y="316"/>
                  </a:lnTo>
                  <a:lnTo>
                    <a:pt x="226" y="314"/>
                  </a:lnTo>
                  <a:lnTo>
                    <a:pt x="215" y="312"/>
                  </a:lnTo>
                  <a:lnTo>
                    <a:pt x="204" y="308"/>
                  </a:lnTo>
                  <a:lnTo>
                    <a:pt x="194" y="308"/>
                  </a:lnTo>
                  <a:lnTo>
                    <a:pt x="185" y="303"/>
                  </a:lnTo>
                  <a:lnTo>
                    <a:pt x="175" y="299"/>
                  </a:lnTo>
                  <a:lnTo>
                    <a:pt x="166" y="293"/>
                  </a:lnTo>
                  <a:lnTo>
                    <a:pt x="156" y="287"/>
                  </a:lnTo>
                  <a:lnTo>
                    <a:pt x="148" y="280"/>
                  </a:lnTo>
                  <a:lnTo>
                    <a:pt x="143" y="274"/>
                  </a:lnTo>
                  <a:lnTo>
                    <a:pt x="126" y="261"/>
                  </a:lnTo>
                  <a:lnTo>
                    <a:pt x="114" y="246"/>
                  </a:lnTo>
                  <a:lnTo>
                    <a:pt x="107" y="236"/>
                  </a:lnTo>
                  <a:lnTo>
                    <a:pt x="99" y="227"/>
                  </a:lnTo>
                  <a:lnTo>
                    <a:pt x="91" y="217"/>
                  </a:lnTo>
                  <a:lnTo>
                    <a:pt x="86" y="210"/>
                  </a:lnTo>
                  <a:lnTo>
                    <a:pt x="78" y="200"/>
                  </a:lnTo>
                  <a:lnTo>
                    <a:pt x="71" y="192"/>
                  </a:lnTo>
                  <a:lnTo>
                    <a:pt x="65" y="183"/>
                  </a:lnTo>
                  <a:lnTo>
                    <a:pt x="59" y="175"/>
                  </a:lnTo>
                  <a:lnTo>
                    <a:pt x="44" y="156"/>
                  </a:lnTo>
                  <a:lnTo>
                    <a:pt x="31" y="141"/>
                  </a:lnTo>
                  <a:lnTo>
                    <a:pt x="14" y="128"/>
                  </a:lnTo>
                  <a:lnTo>
                    <a:pt x="0" y="114"/>
                  </a:lnTo>
                  <a:lnTo>
                    <a:pt x="14" y="101"/>
                  </a:lnTo>
                  <a:lnTo>
                    <a:pt x="27" y="86"/>
                  </a:lnTo>
                  <a:lnTo>
                    <a:pt x="33" y="92"/>
                  </a:lnTo>
                  <a:lnTo>
                    <a:pt x="44" y="105"/>
                  </a:lnTo>
                  <a:lnTo>
                    <a:pt x="52" y="118"/>
                  </a:lnTo>
                  <a:lnTo>
                    <a:pt x="57" y="130"/>
                  </a:lnTo>
                  <a:lnTo>
                    <a:pt x="67" y="122"/>
                  </a:lnTo>
                  <a:lnTo>
                    <a:pt x="76" y="120"/>
                  </a:lnTo>
                  <a:lnTo>
                    <a:pt x="69" y="105"/>
                  </a:lnTo>
                  <a:lnTo>
                    <a:pt x="59" y="92"/>
                  </a:lnTo>
                  <a:lnTo>
                    <a:pt x="48" y="75"/>
                  </a:lnTo>
                  <a:lnTo>
                    <a:pt x="40" y="59"/>
                  </a:lnTo>
                  <a:lnTo>
                    <a:pt x="33" y="42"/>
                  </a:lnTo>
                  <a:lnTo>
                    <a:pt x="33" y="27"/>
                  </a:lnTo>
                  <a:lnTo>
                    <a:pt x="33" y="19"/>
                  </a:lnTo>
                  <a:lnTo>
                    <a:pt x="36" y="14"/>
                  </a:lnTo>
                  <a:lnTo>
                    <a:pt x="42" y="6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3B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4" name="Freeform 33"/>
            <p:cNvSpPr>
              <a:spLocks/>
            </p:cNvSpPr>
            <p:nvPr/>
          </p:nvSpPr>
          <p:spPr bwMode="auto">
            <a:xfrm>
              <a:off x="7389813" y="1270000"/>
              <a:ext cx="438150" cy="887412"/>
            </a:xfrm>
            <a:custGeom>
              <a:avLst/>
              <a:gdLst>
                <a:gd name="T0" fmla="*/ 301 w 553"/>
                <a:gd name="T1" fmla="*/ 59 h 1118"/>
                <a:gd name="T2" fmla="*/ 314 w 553"/>
                <a:gd name="T3" fmla="*/ 149 h 1118"/>
                <a:gd name="T4" fmla="*/ 365 w 553"/>
                <a:gd name="T5" fmla="*/ 175 h 1118"/>
                <a:gd name="T6" fmla="*/ 424 w 553"/>
                <a:gd name="T7" fmla="*/ 211 h 1118"/>
                <a:gd name="T8" fmla="*/ 447 w 553"/>
                <a:gd name="T9" fmla="*/ 283 h 1118"/>
                <a:gd name="T10" fmla="*/ 430 w 553"/>
                <a:gd name="T11" fmla="*/ 333 h 1118"/>
                <a:gd name="T12" fmla="*/ 384 w 553"/>
                <a:gd name="T13" fmla="*/ 266 h 1118"/>
                <a:gd name="T14" fmla="*/ 356 w 553"/>
                <a:gd name="T15" fmla="*/ 280 h 1118"/>
                <a:gd name="T16" fmla="*/ 401 w 553"/>
                <a:gd name="T17" fmla="*/ 342 h 1118"/>
                <a:gd name="T18" fmla="*/ 430 w 553"/>
                <a:gd name="T19" fmla="*/ 426 h 1118"/>
                <a:gd name="T20" fmla="*/ 493 w 553"/>
                <a:gd name="T21" fmla="*/ 504 h 1118"/>
                <a:gd name="T22" fmla="*/ 550 w 553"/>
                <a:gd name="T23" fmla="*/ 504 h 1118"/>
                <a:gd name="T24" fmla="*/ 552 w 553"/>
                <a:gd name="T25" fmla="*/ 599 h 1118"/>
                <a:gd name="T26" fmla="*/ 496 w 553"/>
                <a:gd name="T27" fmla="*/ 650 h 1118"/>
                <a:gd name="T28" fmla="*/ 420 w 553"/>
                <a:gd name="T29" fmla="*/ 664 h 1118"/>
                <a:gd name="T30" fmla="*/ 367 w 553"/>
                <a:gd name="T31" fmla="*/ 688 h 1118"/>
                <a:gd name="T32" fmla="*/ 291 w 553"/>
                <a:gd name="T33" fmla="*/ 662 h 1118"/>
                <a:gd name="T34" fmla="*/ 253 w 553"/>
                <a:gd name="T35" fmla="*/ 696 h 1118"/>
                <a:gd name="T36" fmla="*/ 188 w 553"/>
                <a:gd name="T37" fmla="*/ 709 h 1118"/>
                <a:gd name="T38" fmla="*/ 143 w 553"/>
                <a:gd name="T39" fmla="*/ 761 h 1118"/>
                <a:gd name="T40" fmla="*/ 196 w 553"/>
                <a:gd name="T41" fmla="*/ 780 h 1118"/>
                <a:gd name="T42" fmla="*/ 190 w 553"/>
                <a:gd name="T43" fmla="*/ 839 h 1118"/>
                <a:gd name="T44" fmla="*/ 131 w 553"/>
                <a:gd name="T45" fmla="*/ 918 h 1118"/>
                <a:gd name="T46" fmla="*/ 73 w 553"/>
                <a:gd name="T47" fmla="*/ 994 h 1118"/>
                <a:gd name="T48" fmla="*/ 57 w 553"/>
                <a:gd name="T49" fmla="*/ 1063 h 1118"/>
                <a:gd name="T50" fmla="*/ 27 w 553"/>
                <a:gd name="T51" fmla="*/ 1112 h 1118"/>
                <a:gd name="T52" fmla="*/ 6 w 553"/>
                <a:gd name="T53" fmla="*/ 1061 h 1118"/>
                <a:gd name="T54" fmla="*/ 2 w 553"/>
                <a:gd name="T55" fmla="*/ 974 h 1118"/>
                <a:gd name="T56" fmla="*/ 6 w 553"/>
                <a:gd name="T57" fmla="*/ 892 h 1118"/>
                <a:gd name="T58" fmla="*/ 65 w 553"/>
                <a:gd name="T59" fmla="*/ 854 h 1118"/>
                <a:gd name="T60" fmla="*/ 67 w 553"/>
                <a:gd name="T61" fmla="*/ 905 h 1118"/>
                <a:gd name="T62" fmla="*/ 118 w 553"/>
                <a:gd name="T63" fmla="*/ 840 h 1118"/>
                <a:gd name="T64" fmla="*/ 111 w 553"/>
                <a:gd name="T65" fmla="*/ 797 h 1118"/>
                <a:gd name="T66" fmla="*/ 59 w 553"/>
                <a:gd name="T67" fmla="*/ 799 h 1118"/>
                <a:gd name="T68" fmla="*/ 88 w 553"/>
                <a:gd name="T69" fmla="*/ 734 h 1118"/>
                <a:gd name="T70" fmla="*/ 86 w 553"/>
                <a:gd name="T71" fmla="*/ 671 h 1118"/>
                <a:gd name="T72" fmla="*/ 86 w 553"/>
                <a:gd name="T73" fmla="*/ 610 h 1118"/>
                <a:gd name="T74" fmla="*/ 124 w 553"/>
                <a:gd name="T75" fmla="*/ 553 h 1118"/>
                <a:gd name="T76" fmla="*/ 147 w 553"/>
                <a:gd name="T77" fmla="*/ 610 h 1118"/>
                <a:gd name="T78" fmla="*/ 166 w 553"/>
                <a:gd name="T79" fmla="*/ 620 h 1118"/>
                <a:gd name="T80" fmla="*/ 207 w 553"/>
                <a:gd name="T81" fmla="*/ 563 h 1118"/>
                <a:gd name="T82" fmla="*/ 177 w 553"/>
                <a:gd name="T83" fmla="*/ 531 h 1118"/>
                <a:gd name="T84" fmla="*/ 122 w 553"/>
                <a:gd name="T85" fmla="*/ 506 h 1118"/>
                <a:gd name="T86" fmla="*/ 160 w 553"/>
                <a:gd name="T87" fmla="*/ 413 h 1118"/>
                <a:gd name="T88" fmla="*/ 139 w 553"/>
                <a:gd name="T89" fmla="*/ 342 h 1118"/>
                <a:gd name="T90" fmla="*/ 154 w 553"/>
                <a:gd name="T91" fmla="*/ 236 h 1118"/>
                <a:gd name="T92" fmla="*/ 183 w 553"/>
                <a:gd name="T93" fmla="*/ 168 h 1118"/>
                <a:gd name="T94" fmla="*/ 196 w 553"/>
                <a:gd name="T95" fmla="*/ 264 h 1118"/>
                <a:gd name="T96" fmla="*/ 213 w 553"/>
                <a:gd name="T97" fmla="*/ 276 h 1118"/>
                <a:gd name="T98" fmla="*/ 213 w 553"/>
                <a:gd name="T99" fmla="*/ 207 h 1118"/>
                <a:gd name="T100" fmla="*/ 226 w 553"/>
                <a:gd name="T101" fmla="*/ 164 h 1118"/>
                <a:gd name="T102" fmla="*/ 200 w 553"/>
                <a:gd name="T103" fmla="*/ 110 h 1118"/>
                <a:gd name="T104" fmla="*/ 253 w 553"/>
                <a:gd name="T105" fmla="*/ 110 h 1118"/>
                <a:gd name="T106" fmla="*/ 206 w 553"/>
                <a:gd name="T107" fmla="*/ 59 h 1118"/>
                <a:gd name="T108" fmla="*/ 265 w 553"/>
                <a:gd name="T109" fmla="*/ 0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3" h="1118">
                  <a:moveTo>
                    <a:pt x="265" y="0"/>
                  </a:moveTo>
                  <a:lnTo>
                    <a:pt x="272" y="6"/>
                  </a:lnTo>
                  <a:lnTo>
                    <a:pt x="282" y="17"/>
                  </a:lnTo>
                  <a:lnTo>
                    <a:pt x="289" y="27"/>
                  </a:lnTo>
                  <a:lnTo>
                    <a:pt x="295" y="36"/>
                  </a:lnTo>
                  <a:lnTo>
                    <a:pt x="299" y="46"/>
                  </a:lnTo>
                  <a:lnTo>
                    <a:pt x="301" y="59"/>
                  </a:lnTo>
                  <a:lnTo>
                    <a:pt x="304" y="72"/>
                  </a:lnTo>
                  <a:lnTo>
                    <a:pt x="308" y="86"/>
                  </a:lnTo>
                  <a:lnTo>
                    <a:pt x="308" y="99"/>
                  </a:lnTo>
                  <a:lnTo>
                    <a:pt x="310" y="110"/>
                  </a:lnTo>
                  <a:lnTo>
                    <a:pt x="312" y="124"/>
                  </a:lnTo>
                  <a:lnTo>
                    <a:pt x="314" y="139"/>
                  </a:lnTo>
                  <a:lnTo>
                    <a:pt x="314" y="149"/>
                  </a:lnTo>
                  <a:lnTo>
                    <a:pt x="318" y="162"/>
                  </a:lnTo>
                  <a:lnTo>
                    <a:pt x="318" y="173"/>
                  </a:lnTo>
                  <a:lnTo>
                    <a:pt x="323" y="187"/>
                  </a:lnTo>
                  <a:lnTo>
                    <a:pt x="333" y="179"/>
                  </a:lnTo>
                  <a:lnTo>
                    <a:pt x="342" y="177"/>
                  </a:lnTo>
                  <a:lnTo>
                    <a:pt x="354" y="175"/>
                  </a:lnTo>
                  <a:lnTo>
                    <a:pt x="365" y="175"/>
                  </a:lnTo>
                  <a:lnTo>
                    <a:pt x="375" y="175"/>
                  </a:lnTo>
                  <a:lnTo>
                    <a:pt x="384" y="179"/>
                  </a:lnTo>
                  <a:lnTo>
                    <a:pt x="394" y="183"/>
                  </a:lnTo>
                  <a:lnTo>
                    <a:pt x="405" y="188"/>
                  </a:lnTo>
                  <a:lnTo>
                    <a:pt x="411" y="194"/>
                  </a:lnTo>
                  <a:lnTo>
                    <a:pt x="420" y="202"/>
                  </a:lnTo>
                  <a:lnTo>
                    <a:pt x="424" y="211"/>
                  </a:lnTo>
                  <a:lnTo>
                    <a:pt x="430" y="221"/>
                  </a:lnTo>
                  <a:lnTo>
                    <a:pt x="434" y="230"/>
                  </a:lnTo>
                  <a:lnTo>
                    <a:pt x="436" y="242"/>
                  </a:lnTo>
                  <a:lnTo>
                    <a:pt x="436" y="251"/>
                  </a:lnTo>
                  <a:lnTo>
                    <a:pt x="436" y="266"/>
                  </a:lnTo>
                  <a:lnTo>
                    <a:pt x="439" y="274"/>
                  </a:lnTo>
                  <a:lnTo>
                    <a:pt x="447" y="283"/>
                  </a:lnTo>
                  <a:lnTo>
                    <a:pt x="451" y="291"/>
                  </a:lnTo>
                  <a:lnTo>
                    <a:pt x="458" y="301"/>
                  </a:lnTo>
                  <a:lnTo>
                    <a:pt x="453" y="308"/>
                  </a:lnTo>
                  <a:lnTo>
                    <a:pt x="449" y="318"/>
                  </a:lnTo>
                  <a:lnTo>
                    <a:pt x="447" y="325"/>
                  </a:lnTo>
                  <a:lnTo>
                    <a:pt x="443" y="335"/>
                  </a:lnTo>
                  <a:lnTo>
                    <a:pt x="430" y="333"/>
                  </a:lnTo>
                  <a:lnTo>
                    <a:pt x="420" y="331"/>
                  </a:lnTo>
                  <a:lnTo>
                    <a:pt x="411" y="327"/>
                  </a:lnTo>
                  <a:lnTo>
                    <a:pt x="407" y="325"/>
                  </a:lnTo>
                  <a:lnTo>
                    <a:pt x="398" y="312"/>
                  </a:lnTo>
                  <a:lnTo>
                    <a:pt x="392" y="299"/>
                  </a:lnTo>
                  <a:lnTo>
                    <a:pt x="388" y="282"/>
                  </a:lnTo>
                  <a:lnTo>
                    <a:pt x="384" y="266"/>
                  </a:lnTo>
                  <a:lnTo>
                    <a:pt x="377" y="251"/>
                  </a:lnTo>
                  <a:lnTo>
                    <a:pt x="367" y="238"/>
                  </a:lnTo>
                  <a:lnTo>
                    <a:pt x="358" y="245"/>
                  </a:lnTo>
                  <a:lnTo>
                    <a:pt x="354" y="253"/>
                  </a:lnTo>
                  <a:lnTo>
                    <a:pt x="352" y="263"/>
                  </a:lnTo>
                  <a:lnTo>
                    <a:pt x="354" y="272"/>
                  </a:lnTo>
                  <a:lnTo>
                    <a:pt x="356" y="280"/>
                  </a:lnTo>
                  <a:lnTo>
                    <a:pt x="361" y="287"/>
                  </a:lnTo>
                  <a:lnTo>
                    <a:pt x="367" y="297"/>
                  </a:lnTo>
                  <a:lnTo>
                    <a:pt x="377" y="306"/>
                  </a:lnTo>
                  <a:lnTo>
                    <a:pt x="382" y="314"/>
                  </a:lnTo>
                  <a:lnTo>
                    <a:pt x="390" y="323"/>
                  </a:lnTo>
                  <a:lnTo>
                    <a:pt x="394" y="333"/>
                  </a:lnTo>
                  <a:lnTo>
                    <a:pt x="401" y="342"/>
                  </a:lnTo>
                  <a:lnTo>
                    <a:pt x="403" y="352"/>
                  </a:lnTo>
                  <a:lnTo>
                    <a:pt x="403" y="361"/>
                  </a:lnTo>
                  <a:lnTo>
                    <a:pt x="401" y="373"/>
                  </a:lnTo>
                  <a:lnTo>
                    <a:pt x="396" y="384"/>
                  </a:lnTo>
                  <a:lnTo>
                    <a:pt x="403" y="399"/>
                  </a:lnTo>
                  <a:lnTo>
                    <a:pt x="417" y="413"/>
                  </a:lnTo>
                  <a:lnTo>
                    <a:pt x="430" y="426"/>
                  </a:lnTo>
                  <a:lnTo>
                    <a:pt x="445" y="441"/>
                  </a:lnTo>
                  <a:lnTo>
                    <a:pt x="458" y="453"/>
                  </a:lnTo>
                  <a:lnTo>
                    <a:pt x="474" y="468"/>
                  </a:lnTo>
                  <a:lnTo>
                    <a:pt x="477" y="475"/>
                  </a:lnTo>
                  <a:lnTo>
                    <a:pt x="483" y="483"/>
                  </a:lnTo>
                  <a:lnTo>
                    <a:pt x="487" y="493"/>
                  </a:lnTo>
                  <a:lnTo>
                    <a:pt x="493" y="504"/>
                  </a:lnTo>
                  <a:lnTo>
                    <a:pt x="496" y="493"/>
                  </a:lnTo>
                  <a:lnTo>
                    <a:pt x="500" y="487"/>
                  </a:lnTo>
                  <a:lnTo>
                    <a:pt x="506" y="481"/>
                  </a:lnTo>
                  <a:lnTo>
                    <a:pt x="514" y="481"/>
                  </a:lnTo>
                  <a:lnTo>
                    <a:pt x="525" y="483"/>
                  </a:lnTo>
                  <a:lnTo>
                    <a:pt x="540" y="493"/>
                  </a:lnTo>
                  <a:lnTo>
                    <a:pt x="550" y="504"/>
                  </a:lnTo>
                  <a:lnTo>
                    <a:pt x="553" y="517"/>
                  </a:lnTo>
                  <a:lnTo>
                    <a:pt x="552" y="531"/>
                  </a:lnTo>
                  <a:lnTo>
                    <a:pt x="542" y="544"/>
                  </a:lnTo>
                  <a:lnTo>
                    <a:pt x="548" y="553"/>
                  </a:lnTo>
                  <a:lnTo>
                    <a:pt x="552" y="569"/>
                  </a:lnTo>
                  <a:lnTo>
                    <a:pt x="552" y="582"/>
                  </a:lnTo>
                  <a:lnTo>
                    <a:pt x="552" y="599"/>
                  </a:lnTo>
                  <a:lnTo>
                    <a:pt x="544" y="610"/>
                  </a:lnTo>
                  <a:lnTo>
                    <a:pt x="536" y="622"/>
                  </a:lnTo>
                  <a:lnTo>
                    <a:pt x="523" y="628"/>
                  </a:lnTo>
                  <a:lnTo>
                    <a:pt x="508" y="628"/>
                  </a:lnTo>
                  <a:lnTo>
                    <a:pt x="504" y="637"/>
                  </a:lnTo>
                  <a:lnTo>
                    <a:pt x="500" y="647"/>
                  </a:lnTo>
                  <a:lnTo>
                    <a:pt x="496" y="650"/>
                  </a:lnTo>
                  <a:lnTo>
                    <a:pt x="491" y="656"/>
                  </a:lnTo>
                  <a:lnTo>
                    <a:pt x="477" y="658"/>
                  </a:lnTo>
                  <a:lnTo>
                    <a:pt x="462" y="658"/>
                  </a:lnTo>
                  <a:lnTo>
                    <a:pt x="447" y="654"/>
                  </a:lnTo>
                  <a:lnTo>
                    <a:pt x="432" y="656"/>
                  </a:lnTo>
                  <a:lnTo>
                    <a:pt x="426" y="658"/>
                  </a:lnTo>
                  <a:lnTo>
                    <a:pt x="420" y="664"/>
                  </a:lnTo>
                  <a:lnTo>
                    <a:pt x="417" y="671"/>
                  </a:lnTo>
                  <a:lnTo>
                    <a:pt x="417" y="685"/>
                  </a:lnTo>
                  <a:lnTo>
                    <a:pt x="407" y="687"/>
                  </a:lnTo>
                  <a:lnTo>
                    <a:pt x="398" y="688"/>
                  </a:lnTo>
                  <a:lnTo>
                    <a:pt x="390" y="688"/>
                  </a:lnTo>
                  <a:lnTo>
                    <a:pt x="382" y="690"/>
                  </a:lnTo>
                  <a:lnTo>
                    <a:pt x="367" y="688"/>
                  </a:lnTo>
                  <a:lnTo>
                    <a:pt x="354" y="687"/>
                  </a:lnTo>
                  <a:lnTo>
                    <a:pt x="337" y="685"/>
                  </a:lnTo>
                  <a:lnTo>
                    <a:pt x="323" y="683"/>
                  </a:lnTo>
                  <a:lnTo>
                    <a:pt x="308" y="683"/>
                  </a:lnTo>
                  <a:lnTo>
                    <a:pt x="295" y="688"/>
                  </a:lnTo>
                  <a:lnTo>
                    <a:pt x="291" y="677"/>
                  </a:lnTo>
                  <a:lnTo>
                    <a:pt x="291" y="662"/>
                  </a:lnTo>
                  <a:lnTo>
                    <a:pt x="293" y="648"/>
                  </a:lnTo>
                  <a:lnTo>
                    <a:pt x="297" y="639"/>
                  </a:lnTo>
                  <a:lnTo>
                    <a:pt x="282" y="648"/>
                  </a:lnTo>
                  <a:lnTo>
                    <a:pt x="274" y="660"/>
                  </a:lnTo>
                  <a:lnTo>
                    <a:pt x="266" y="673"/>
                  </a:lnTo>
                  <a:lnTo>
                    <a:pt x="263" y="687"/>
                  </a:lnTo>
                  <a:lnTo>
                    <a:pt x="253" y="696"/>
                  </a:lnTo>
                  <a:lnTo>
                    <a:pt x="244" y="704"/>
                  </a:lnTo>
                  <a:lnTo>
                    <a:pt x="238" y="704"/>
                  </a:lnTo>
                  <a:lnTo>
                    <a:pt x="232" y="706"/>
                  </a:lnTo>
                  <a:lnTo>
                    <a:pt x="223" y="706"/>
                  </a:lnTo>
                  <a:lnTo>
                    <a:pt x="215" y="704"/>
                  </a:lnTo>
                  <a:lnTo>
                    <a:pt x="200" y="704"/>
                  </a:lnTo>
                  <a:lnTo>
                    <a:pt x="188" y="709"/>
                  </a:lnTo>
                  <a:lnTo>
                    <a:pt x="179" y="717"/>
                  </a:lnTo>
                  <a:lnTo>
                    <a:pt x="173" y="728"/>
                  </a:lnTo>
                  <a:lnTo>
                    <a:pt x="164" y="736"/>
                  </a:lnTo>
                  <a:lnTo>
                    <a:pt x="158" y="745"/>
                  </a:lnTo>
                  <a:lnTo>
                    <a:pt x="149" y="751"/>
                  </a:lnTo>
                  <a:lnTo>
                    <a:pt x="141" y="757"/>
                  </a:lnTo>
                  <a:lnTo>
                    <a:pt x="143" y="761"/>
                  </a:lnTo>
                  <a:lnTo>
                    <a:pt x="149" y="764"/>
                  </a:lnTo>
                  <a:lnTo>
                    <a:pt x="150" y="763"/>
                  </a:lnTo>
                  <a:lnTo>
                    <a:pt x="158" y="764"/>
                  </a:lnTo>
                  <a:lnTo>
                    <a:pt x="168" y="766"/>
                  </a:lnTo>
                  <a:lnTo>
                    <a:pt x="177" y="770"/>
                  </a:lnTo>
                  <a:lnTo>
                    <a:pt x="187" y="774"/>
                  </a:lnTo>
                  <a:lnTo>
                    <a:pt x="196" y="780"/>
                  </a:lnTo>
                  <a:lnTo>
                    <a:pt x="202" y="783"/>
                  </a:lnTo>
                  <a:lnTo>
                    <a:pt x="207" y="789"/>
                  </a:lnTo>
                  <a:lnTo>
                    <a:pt x="206" y="799"/>
                  </a:lnTo>
                  <a:lnTo>
                    <a:pt x="204" y="808"/>
                  </a:lnTo>
                  <a:lnTo>
                    <a:pt x="200" y="818"/>
                  </a:lnTo>
                  <a:lnTo>
                    <a:pt x="196" y="829"/>
                  </a:lnTo>
                  <a:lnTo>
                    <a:pt x="190" y="839"/>
                  </a:lnTo>
                  <a:lnTo>
                    <a:pt x="187" y="848"/>
                  </a:lnTo>
                  <a:lnTo>
                    <a:pt x="181" y="858"/>
                  </a:lnTo>
                  <a:lnTo>
                    <a:pt x="177" y="867"/>
                  </a:lnTo>
                  <a:lnTo>
                    <a:pt x="162" y="882"/>
                  </a:lnTo>
                  <a:lnTo>
                    <a:pt x="149" y="901"/>
                  </a:lnTo>
                  <a:lnTo>
                    <a:pt x="141" y="909"/>
                  </a:lnTo>
                  <a:lnTo>
                    <a:pt x="131" y="918"/>
                  </a:lnTo>
                  <a:lnTo>
                    <a:pt x="124" y="926"/>
                  </a:lnTo>
                  <a:lnTo>
                    <a:pt x="118" y="936"/>
                  </a:lnTo>
                  <a:lnTo>
                    <a:pt x="103" y="951"/>
                  </a:lnTo>
                  <a:lnTo>
                    <a:pt x="90" y="968"/>
                  </a:lnTo>
                  <a:lnTo>
                    <a:pt x="84" y="977"/>
                  </a:lnTo>
                  <a:lnTo>
                    <a:pt x="76" y="985"/>
                  </a:lnTo>
                  <a:lnTo>
                    <a:pt x="73" y="994"/>
                  </a:lnTo>
                  <a:lnTo>
                    <a:pt x="69" y="1004"/>
                  </a:lnTo>
                  <a:lnTo>
                    <a:pt x="65" y="1013"/>
                  </a:lnTo>
                  <a:lnTo>
                    <a:pt x="61" y="1023"/>
                  </a:lnTo>
                  <a:lnTo>
                    <a:pt x="57" y="1032"/>
                  </a:lnTo>
                  <a:lnTo>
                    <a:pt x="57" y="1044"/>
                  </a:lnTo>
                  <a:lnTo>
                    <a:pt x="55" y="1053"/>
                  </a:lnTo>
                  <a:lnTo>
                    <a:pt x="57" y="1063"/>
                  </a:lnTo>
                  <a:lnTo>
                    <a:pt x="57" y="1074"/>
                  </a:lnTo>
                  <a:lnTo>
                    <a:pt x="63" y="1090"/>
                  </a:lnTo>
                  <a:lnTo>
                    <a:pt x="55" y="1095"/>
                  </a:lnTo>
                  <a:lnTo>
                    <a:pt x="48" y="1101"/>
                  </a:lnTo>
                  <a:lnTo>
                    <a:pt x="40" y="1109"/>
                  </a:lnTo>
                  <a:lnTo>
                    <a:pt x="36" y="1118"/>
                  </a:lnTo>
                  <a:lnTo>
                    <a:pt x="27" y="1112"/>
                  </a:lnTo>
                  <a:lnTo>
                    <a:pt x="19" y="1107"/>
                  </a:lnTo>
                  <a:lnTo>
                    <a:pt x="10" y="1101"/>
                  </a:lnTo>
                  <a:lnTo>
                    <a:pt x="2" y="1097"/>
                  </a:lnTo>
                  <a:lnTo>
                    <a:pt x="2" y="1088"/>
                  </a:lnTo>
                  <a:lnTo>
                    <a:pt x="4" y="1078"/>
                  </a:lnTo>
                  <a:lnTo>
                    <a:pt x="4" y="1069"/>
                  </a:lnTo>
                  <a:lnTo>
                    <a:pt x="6" y="1061"/>
                  </a:lnTo>
                  <a:lnTo>
                    <a:pt x="6" y="1044"/>
                  </a:lnTo>
                  <a:lnTo>
                    <a:pt x="8" y="1027"/>
                  </a:lnTo>
                  <a:lnTo>
                    <a:pt x="6" y="1017"/>
                  </a:lnTo>
                  <a:lnTo>
                    <a:pt x="4" y="1008"/>
                  </a:lnTo>
                  <a:lnTo>
                    <a:pt x="4" y="998"/>
                  </a:lnTo>
                  <a:lnTo>
                    <a:pt x="4" y="991"/>
                  </a:lnTo>
                  <a:lnTo>
                    <a:pt x="2" y="974"/>
                  </a:lnTo>
                  <a:lnTo>
                    <a:pt x="2" y="958"/>
                  </a:lnTo>
                  <a:lnTo>
                    <a:pt x="0" y="949"/>
                  </a:lnTo>
                  <a:lnTo>
                    <a:pt x="0" y="939"/>
                  </a:lnTo>
                  <a:lnTo>
                    <a:pt x="0" y="930"/>
                  </a:lnTo>
                  <a:lnTo>
                    <a:pt x="0" y="922"/>
                  </a:lnTo>
                  <a:lnTo>
                    <a:pt x="0" y="905"/>
                  </a:lnTo>
                  <a:lnTo>
                    <a:pt x="6" y="892"/>
                  </a:lnTo>
                  <a:lnTo>
                    <a:pt x="10" y="875"/>
                  </a:lnTo>
                  <a:lnTo>
                    <a:pt x="19" y="861"/>
                  </a:lnTo>
                  <a:lnTo>
                    <a:pt x="29" y="846"/>
                  </a:lnTo>
                  <a:lnTo>
                    <a:pt x="44" y="837"/>
                  </a:lnTo>
                  <a:lnTo>
                    <a:pt x="50" y="840"/>
                  </a:lnTo>
                  <a:lnTo>
                    <a:pt x="57" y="848"/>
                  </a:lnTo>
                  <a:lnTo>
                    <a:pt x="65" y="854"/>
                  </a:lnTo>
                  <a:lnTo>
                    <a:pt x="74" y="861"/>
                  </a:lnTo>
                  <a:lnTo>
                    <a:pt x="73" y="863"/>
                  </a:lnTo>
                  <a:lnTo>
                    <a:pt x="71" y="873"/>
                  </a:lnTo>
                  <a:lnTo>
                    <a:pt x="69" y="880"/>
                  </a:lnTo>
                  <a:lnTo>
                    <a:pt x="69" y="890"/>
                  </a:lnTo>
                  <a:lnTo>
                    <a:pt x="67" y="898"/>
                  </a:lnTo>
                  <a:lnTo>
                    <a:pt x="67" y="905"/>
                  </a:lnTo>
                  <a:lnTo>
                    <a:pt x="67" y="913"/>
                  </a:lnTo>
                  <a:lnTo>
                    <a:pt x="67" y="918"/>
                  </a:lnTo>
                  <a:lnTo>
                    <a:pt x="74" y="903"/>
                  </a:lnTo>
                  <a:lnTo>
                    <a:pt x="84" y="888"/>
                  </a:lnTo>
                  <a:lnTo>
                    <a:pt x="95" y="873"/>
                  </a:lnTo>
                  <a:lnTo>
                    <a:pt x="109" y="858"/>
                  </a:lnTo>
                  <a:lnTo>
                    <a:pt x="118" y="840"/>
                  </a:lnTo>
                  <a:lnTo>
                    <a:pt x="128" y="825"/>
                  </a:lnTo>
                  <a:lnTo>
                    <a:pt x="130" y="816"/>
                  </a:lnTo>
                  <a:lnTo>
                    <a:pt x="131" y="806"/>
                  </a:lnTo>
                  <a:lnTo>
                    <a:pt x="131" y="797"/>
                  </a:lnTo>
                  <a:lnTo>
                    <a:pt x="131" y="789"/>
                  </a:lnTo>
                  <a:lnTo>
                    <a:pt x="122" y="791"/>
                  </a:lnTo>
                  <a:lnTo>
                    <a:pt x="111" y="797"/>
                  </a:lnTo>
                  <a:lnTo>
                    <a:pt x="103" y="804"/>
                  </a:lnTo>
                  <a:lnTo>
                    <a:pt x="92" y="818"/>
                  </a:lnTo>
                  <a:lnTo>
                    <a:pt x="74" y="825"/>
                  </a:lnTo>
                  <a:lnTo>
                    <a:pt x="63" y="829"/>
                  </a:lnTo>
                  <a:lnTo>
                    <a:pt x="59" y="818"/>
                  </a:lnTo>
                  <a:lnTo>
                    <a:pt x="59" y="808"/>
                  </a:lnTo>
                  <a:lnTo>
                    <a:pt x="59" y="799"/>
                  </a:lnTo>
                  <a:lnTo>
                    <a:pt x="65" y="789"/>
                  </a:lnTo>
                  <a:lnTo>
                    <a:pt x="65" y="780"/>
                  </a:lnTo>
                  <a:lnTo>
                    <a:pt x="71" y="770"/>
                  </a:lnTo>
                  <a:lnTo>
                    <a:pt x="74" y="761"/>
                  </a:lnTo>
                  <a:lnTo>
                    <a:pt x="80" y="751"/>
                  </a:lnTo>
                  <a:lnTo>
                    <a:pt x="84" y="742"/>
                  </a:lnTo>
                  <a:lnTo>
                    <a:pt x="88" y="734"/>
                  </a:lnTo>
                  <a:lnTo>
                    <a:pt x="90" y="725"/>
                  </a:lnTo>
                  <a:lnTo>
                    <a:pt x="93" y="717"/>
                  </a:lnTo>
                  <a:lnTo>
                    <a:pt x="93" y="707"/>
                  </a:lnTo>
                  <a:lnTo>
                    <a:pt x="93" y="698"/>
                  </a:lnTo>
                  <a:lnTo>
                    <a:pt x="90" y="688"/>
                  </a:lnTo>
                  <a:lnTo>
                    <a:pt x="86" y="681"/>
                  </a:lnTo>
                  <a:lnTo>
                    <a:pt x="86" y="671"/>
                  </a:lnTo>
                  <a:lnTo>
                    <a:pt x="86" y="662"/>
                  </a:lnTo>
                  <a:lnTo>
                    <a:pt x="86" y="652"/>
                  </a:lnTo>
                  <a:lnTo>
                    <a:pt x="86" y="645"/>
                  </a:lnTo>
                  <a:lnTo>
                    <a:pt x="86" y="635"/>
                  </a:lnTo>
                  <a:lnTo>
                    <a:pt x="86" y="628"/>
                  </a:lnTo>
                  <a:lnTo>
                    <a:pt x="86" y="618"/>
                  </a:lnTo>
                  <a:lnTo>
                    <a:pt x="86" y="610"/>
                  </a:lnTo>
                  <a:lnTo>
                    <a:pt x="86" y="591"/>
                  </a:lnTo>
                  <a:lnTo>
                    <a:pt x="93" y="578"/>
                  </a:lnTo>
                  <a:lnTo>
                    <a:pt x="95" y="569"/>
                  </a:lnTo>
                  <a:lnTo>
                    <a:pt x="103" y="563"/>
                  </a:lnTo>
                  <a:lnTo>
                    <a:pt x="109" y="555"/>
                  </a:lnTo>
                  <a:lnTo>
                    <a:pt x="118" y="552"/>
                  </a:lnTo>
                  <a:lnTo>
                    <a:pt x="124" y="553"/>
                  </a:lnTo>
                  <a:lnTo>
                    <a:pt x="133" y="557"/>
                  </a:lnTo>
                  <a:lnTo>
                    <a:pt x="141" y="563"/>
                  </a:lnTo>
                  <a:lnTo>
                    <a:pt x="150" y="567"/>
                  </a:lnTo>
                  <a:lnTo>
                    <a:pt x="149" y="572"/>
                  </a:lnTo>
                  <a:lnTo>
                    <a:pt x="149" y="584"/>
                  </a:lnTo>
                  <a:lnTo>
                    <a:pt x="147" y="597"/>
                  </a:lnTo>
                  <a:lnTo>
                    <a:pt x="147" y="610"/>
                  </a:lnTo>
                  <a:lnTo>
                    <a:pt x="143" y="624"/>
                  </a:lnTo>
                  <a:lnTo>
                    <a:pt x="141" y="637"/>
                  </a:lnTo>
                  <a:lnTo>
                    <a:pt x="141" y="648"/>
                  </a:lnTo>
                  <a:lnTo>
                    <a:pt x="141" y="656"/>
                  </a:lnTo>
                  <a:lnTo>
                    <a:pt x="150" y="645"/>
                  </a:lnTo>
                  <a:lnTo>
                    <a:pt x="160" y="633"/>
                  </a:lnTo>
                  <a:lnTo>
                    <a:pt x="166" y="620"/>
                  </a:lnTo>
                  <a:lnTo>
                    <a:pt x="171" y="609"/>
                  </a:lnTo>
                  <a:lnTo>
                    <a:pt x="175" y="593"/>
                  </a:lnTo>
                  <a:lnTo>
                    <a:pt x="181" y="582"/>
                  </a:lnTo>
                  <a:lnTo>
                    <a:pt x="187" y="576"/>
                  </a:lnTo>
                  <a:lnTo>
                    <a:pt x="192" y="571"/>
                  </a:lnTo>
                  <a:lnTo>
                    <a:pt x="198" y="565"/>
                  </a:lnTo>
                  <a:lnTo>
                    <a:pt x="207" y="563"/>
                  </a:lnTo>
                  <a:lnTo>
                    <a:pt x="206" y="553"/>
                  </a:lnTo>
                  <a:lnTo>
                    <a:pt x="206" y="544"/>
                  </a:lnTo>
                  <a:lnTo>
                    <a:pt x="204" y="534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31"/>
                  </a:lnTo>
                  <a:lnTo>
                    <a:pt x="177" y="531"/>
                  </a:lnTo>
                  <a:lnTo>
                    <a:pt x="168" y="533"/>
                  </a:lnTo>
                  <a:lnTo>
                    <a:pt x="158" y="533"/>
                  </a:lnTo>
                  <a:lnTo>
                    <a:pt x="149" y="534"/>
                  </a:lnTo>
                  <a:lnTo>
                    <a:pt x="141" y="534"/>
                  </a:lnTo>
                  <a:lnTo>
                    <a:pt x="135" y="538"/>
                  </a:lnTo>
                  <a:lnTo>
                    <a:pt x="122" y="521"/>
                  </a:lnTo>
                  <a:lnTo>
                    <a:pt x="122" y="506"/>
                  </a:lnTo>
                  <a:lnTo>
                    <a:pt x="126" y="494"/>
                  </a:lnTo>
                  <a:lnTo>
                    <a:pt x="135" y="481"/>
                  </a:lnTo>
                  <a:lnTo>
                    <a:pt x="143" y="468"/>
                  </a:lnTo>
                  <a:lnTo>
                    <a:pt x="152" y="455"/>
                  </a:lnTo>
                  <a:lnTo>
                    <a:pt x="154" y="439"/>
                  </a:lnTo>
                  <a:lnTo>
                    <a:pt x="150" y="422"/>
                  </a:lnTo>
                  <a:lnTo>
                    <a:pt x="160" y="413"/>
                  </a:lnTo>
                  <a:lnTo>
                    <a:pt x="168" y="407"/>
                  </a:lnTo>
                  <a:lnTo>
                    <a:pt x="173" y="399"/>
                  </a:lnTo>
                  <a:lnTo>
                    <a:pt x="175" y="394"/>
                  </a:lnTo>
                  <a:lnTo>
                    <a:pt x="169" y="380"/>
                  </a:lnTo>
                  <a:lnTo>
                    <a:pt x="160" y="369"/>
                  </a:lnTo>
                  <a:lnTo>
                    <a:pt x="149" y="356"/>
                  </a:lnTo>
                  <a:lnTo>
                    <a:pt x="139" y="342"/>
                  </a:lnTo>
                  <a:lnTo>
                    <a:pt x="133" y="327"/>
                  </a:lnTo>
                  <a:lnTo>
                    <a:pt x="141" y="310"/>
                  </a:lnTo>
                  <a:lnTo>
                    <a:pt x="133" y="293"/>
                  </a:lnTo>
                  <a:lnTo>
                    <a:pt x="137" y="280"/>
                  </a:lnTo>
                  <a:lnTo>
                    <a:pt x="141" y="264"/>
                  </a:lnTo>
                  <a:lnTo>
                    <a:pt x="149" y="251"/>
                  </a:lnTo>
                  <a:lnTo>
                    <a:pt x="154" y="236"/>
                  </a:lnTo>
                  <a:lnTo>
                    <a:pt x="158" y="223"/>
                  </a:lnTo>
                  <a:lnTo>
                    <a:pt x="158" y="207"/>
                  </a:lnTo>
                  <a:lnTo>
                    <a:pt x="150" y="194"/>
                  </a:lnTo>
                  <a:lnTo>
                    <a:pt x="158" y="187"/>
                  </a:lnTo>
                  <a:lnTo>
                    <a:pt x="166" y="179"/>
                  </a:lnTo>
                  <a:lnTo>
                    <a:pt x="171" y="171"/>
                  </a:lnTo>
                  <a:lnTo>
                    <a:pt x="183" y="168"/>
                  </a:lnTo>
                  <a:lnTo>
                    <a:pt x="194" y="181"/>
                  </a:lnTo>
                  <a:lnTo>
                    <a:pt x="206" y="196"/>
                  </a:lnTo>
                  <a:lnTo>
                    <a:pt x="194" y="209"/>
                  </a:lnTo>
                  <a:lnTo>
                    <a:pt x="190" y="225"/>
                  </a:lnTo>
                  <a:lnTo>
                    <a:pt x="188" y="236"/>
                  </a:lnTo>
                  <a:lnTo>
                    <a:pt x="194" y="251"/>
                  </a:lnTo>
                  <a:lnTo>
                    <a:pt x="196" y="264"/>
                  </a:lnTo>
                  <a:lnTo>
                    <a:pt x="202" y="280"/>
                  </a:lnTo>
                  <a:lnTo>
                    <a:pt x="202" y="295"/>
                  </a:lnTo>
                  <a:lnTo>
                    <a:pt x="200" y="310"/>
                  </a:lnTo>
                  <a:lnTo>
                    <a:pt x="204" y="301"/>
                  </a:lnTo>
                  <a:lnTo>
                    <a:pt x="207" y="293"/>
                  </a:lnTo>
                  <a:lnTo>
                    <a:pt x="209" y="283"/>
                  </a:lnTo>
                  <a:lnTo>
                    <a:pt x="213" y="276"/>
                  </a:lnTo>
                  <a:lnTo>
                    <a:pt x="213" y="266"/>
                  </a:lnTo>
                  <a:lnTo>
                    <a:pt x="213" y="257"/>
                  </a:lnTo>
                  <a:lnTo>
                    <a:pt x="213" y="247"/>
                  </a:lnTo>
                  <a:lnTo>
                    <a:pt x="215" y="238"/>
                  </a:lnTo>
                  <a:lnTo>
                    <a:pt x="213" y="226"/>
                  </a:lnTo>
                  <a:lnTo>
                    <a:pt x="213" y="217"/>
                  </a:lnTo>
                  <a:lnTo>
                    <a:pt x="213" y="207"/>
                  </a:lnTo>
                  <a:lnTo>
                    <a:pt x="215" y="200"/>
                  </a:lnTo>
                  <a:lnTo>
                    <a:pt x="217" y="190"/>
                  </a:lnTo>
                  <a:lnTo>
                    <a:pt x="225" y="183"/>
                  </a:lnTo>
                  <a:lnTo>
                    <a:pt x="230" y="175"/>
                  </a:lnTo>
                  <a:lnTo>
                    <a:pt x="240" y="169"/>
                  </a:lnTo>
                  <a:lnTo>
                    <a:pt x="234" y="168"/>
                  </a:lnTo>
                  <a:lnTo>
                    <a:pt x="226" y="164"/>
                  </a:lnTo>
                  <a:lnTo>
                    <a:pt x="217" y="158"/>
                  </a:lnTo>
                  <a:lnTo>
                    <a:pt x="209" y="156"/>
                  </a:lnTo>
                  <a:lnTo>
                    <a:pt x="194" y="143"/>
                  </a:lnTo>
                  <a:lnTo>
                    <a:pt x="183" y="137"/>
                  </a:lnTo>
                  <a:lnTo>
                    <a:pt x="187" y="128"/>
                  </a:lnTo>
                  <a:lnTo>
                    <a:pt x="196" y="120"/>
                  </a:lnTo>
                  <a:lnTo>
                    <a:pt x="200" y="110"/>
                  </a:lnTo>
                  <a:lnTo>
                    <a:pt x="207" y="105"/>
                  </a:lnTo>
                  <a:lnTo>
                    <a:pt x="215" y="109"/>
                  </a:lnTo>
                  <a:lnTo>
                    <a:pt x="228" y="116"/>
                  </a:lnTo>
                  <a:lnTo>
                    <a:pt x="240" y="122"/>
                  </a:lnTo>
                  <a:lnTo>
                    <a:pt x="247" y="129"/>
                  </a:lnTo>
                  <a:lnTo>
                    <a:pt x="251" y="120"/>
                  </a:lnTo>
                  <a:lnTo>
                    <a:pt x="253" y="110"/>
                  </a:lnTo>
                  <a:lnTo>
                    <a:pt x="251" y="105"/>
                  </a:lnTo>
                  <a:lnTo>
                    <a:pt x="247" y="101"/>
                  </a:lnTo>
                  <a:lnTo>
                    <a:pt x="234" y="90"/>
                  </a:lnTo>
                  <a:lnTo>
                    <a:pt x="225" y="82"/>
                  </a:lnTo>
                  <a:lnTo>
                    <a:pt x="211" y="74"/>
                  </a:lnTo>
                  <a:lnTo>
                    <a:pt x="206" y="65"/>
                  </a:lnTo>
                  <a:lnTo>
                    <a:pt x="206" y="59"/>
                  </a:lnTo>
                  <a:lnTo>
                    <a:pt x="211" y="53"/>
                  </a:lnTo>
                  <a:lnTo>
                    <a:pt x="219" y="46"/>
                  </a:lnTo>
                  <a:lnTo>
                    <a:pt x="232" y="40"/>
                  </a:lnTo>
                  <a:lnTo>
                    <a:pt x="238" y="27"/>
                  </a:lnTo>
                  <a:lnTo>
                    <a:pt x="251" y="17"/>
                  </a:lnTo>
                  <a:lnTo>
                    <a:pt x="259" y="6"/>
                  </a:lnTo>
                  <a:lnTo>
                    <a:pt x="265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63B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5" name="Freeform 34"/>
            <p:cNvSpPr>
              <a:spLocks/>
            </p:cNvSpPr>
            <p:nvPr/>
          </p:nvSpPr>
          <p:spPr bwMode="auto">
            <a:xfrm>
              <a:off x="7753351" y="1533525"/>
              <a:ext cx="30163" cy="46037"/>
            </a:xfrm>
            <a:custGeom>
              <a:avLst/>
              <a:gdLst>
                <a:gd name="T0" fmla="*/ 8 w 38"/>
                <a:gd name="T1" fmla="*/ 0 h 57"/>
                <a:gd name="T2" fmla="*/ 18 w 38"/>
                <a:gd name="T3" fmla="*/ 2 h 57"/>
                <a:gd name="T4" fmla="*/ 27 w 38"/>
                <a:gd name="T5" fmla="*/ 9 h 57"/>
                <a:gd name="T6" fmla="*/ 33 w 38"/>
                <a:gd name="T7" fmla="*/ 19 h 57"/>
                <a:gd name="T8" fmla="*/ 38 w 38"/>
                <a:gd name="T9" fmla="*/ 32 h 57"/>
                <a:gd name="T10" fmla="*/ 37 w 38"/>
                <a:gd name="T11" fmla="*/ 42 h 57"/>
                <a:gd name="T12" fmla="*/ 29 w 38"/>
                <a:gd name="T13" fmla="*/ 51 h 57"/>
                <a:gd name="T14" fmla="*/ 23 w 38"/>
                <a:gd name="T15" fmla="*/ 53 h 57"/>
                <a:gd name="T16" fmla="*/ 19 w 38"/>
                <a:gd name="T17" fmla="*/ 55 h 57"/>
                <a:gd name="T18" fmla="*/ 10 w 38"/>
                <a:gd name="T19" fmla="*/ 55 h 57"/>
                <a:gd name="T20" fmla="*/ 2 w 38"/>
                <a:gd name="T21" fmla="*/ 57 h 57"/>
                <a:gd name="T22" fmla="*/ 0 w 38"/>
                <a:gd name="T23" fmla="*/ 51 h 57"/>
                <a:gd name="T24" fmla="*/ 0 w 38"/>
                <a:gd name="T25" fmla="*/ 42 h 57"/>
                <a:gd name="T26" fmla="*/ 0 w 38"/>
                <a:gd name="T27" fmla="*/ 32 h 57"/>
                <a:gd name="T28" fmla="*/ 0 w 38"/>
                <a:gd name="T29" fmla="*/ 25 h 57"/>
                <a:gd name="T30" fmla="*/ 0 w 38"/>
                <a:gd name="T31" fmla="*/ 9 h 57"/>
                <a:gd name="T32" fmla="*/ 8 w 38"/>
                <a:gd name="T33" fmla="*/ 0 h 57"/>
                <a:gd name="T34" fmla="*/ 8 w 38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7">
                  <a:moveTo>
                    <a:pt x="8" y="0"/>
                  </a:moveTo>
                  <a:lnTo>
                    <a:pt x="18" y="2"/>
                  </a:lnTo>
                  <a:lnTo>
                    <a:pt x="27" y="9"/>
                  </a:lnTo>
                  <a:lnTo>
                    <a:pt x="33" y="19"/>
                  </a:lnTo>
                  <a:lnTo>
                    <a:pt x="38" y="32"/>
                  </a:lnTo>
                  <a:lnTo>
                    <a:pt x="37" y="42"/>
                  </a:lnTo>
                  <a:lnTo>
                    <a:pt x="29" y="51"/>
                  </a:lnTo>
                  <a:lnTo>
                    <a:pt x="23" y="53"/>
                  </a:lnTo>
                  <a:lnTo>
                    <a:pt x="19" y="55"/>
                  </a:lnTo>
                  <a:lnTo>
                    <a:pt x="10" y="55"/>
                  </a:lnTo>
                  <a:lnTo>
                    <a:pt x="2" y="57"/>
                  </a:lnTo>
                  <a:lnTo>
                    <a:pt x="0" y="51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3B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7" name="Freeform 35"/>
            <p:cNvSpPr>
              <a:spLocks/>
            </p:cNvSpPr>
            <p:nvPr/>
          </p:nvSpPr>
          <p:spPr bwMode="auto">
            <a:xfrm>
              <a:off x="7605713" y="1560513"/>
              <a:ext cx="50800" cy="53975"/>
            </a:xfrm>
            <a:custGeom>
              <a:avLst/>
              <a:gdLst>
                <a:gd name="T0" fmla="*/ 8 w 65"/>
                <a:gd name="T1" fmla="*/ 0 h 69"/>
                <a:gd name="T2" fmla="*/ 17 w 65"/>
                <a:gd name="T3" fmla="*/ 15 h 69"/>
                <a:gd name="T4" fmla="*/ 31 w 65"/>
                <a:gd name="T5" fmla="*/ 29 h 69"/>
                <a:gd name="T6" fmla="*/ 36 w 65"/>
                <a:gd name="T7" fmla="*/ 33 h 69"/>
                <a:gd name="T8" fmla="*/ 46 w 65"/>
                <a:gd name="T9" fmla="*/ 38 h 69"/>
                <a:gd name="T10" fmla="*/ 55 w 65"/>
                <a:gd name="T11" fmla="*/ 38 h 69"/>
                <a:gd name="T12" fmla="*/ 65 w 65"/>
                <a:gd name="T13" fmla="*/ 42 h 69"/>
                <a:gd name="T14" fmla="*/ 59 w 65"/>
                <a:gd name="T15" fmla="*/ 52 h 69"/>
                <a:gd name="T16" fmla="*/ 55 w 65"/>
                <a:gd name="T17" fmla="*/ 61 h 69"/>
                <a:gd name="T18" fmla="*/ 50 w 65"/>
                <a:gd name="T19" fmla="*/ 67 h 69"/>
                <a:gd name="T20" fmla="*/ 46 w 65"/>
                <a:gd name="T21" fmla="*/ 69 h 69"/>
                <a:gd name="T22" fmla="*/ 32 w 65"/>
                <a:gd name="T23" fmla="*/ 67 h 69"/>
                <a:gd name="T24" fmla="*/ 19 w 65"/>
                <a:gd name="T25" fmla="*/ 59 h 69"/>
                <a:gd name="T26" fmla="*/ 8 w 65"/>
                <a:gd name="T27" fmla="*/ 46 h 69"/>
                <a:gd name="T28" fmla="*/ 2 w 65"/>
                <a:gd name="T29" fmla="*/ 29 h 69"/>
                <a:gd name="T30" fmla="*/ 0 w 65"/>
                <a:gd name="T31" fmla="*/ 14 h 69"/>
                <a:gd name="T32" fmla="*/ 8 w 65"/>
                <a:gd name="T33" fmla="*/ 0 h 69"/>
                <a:gd name="T34" fmla="*/ 8 w 65"/>
                <a:gd name="T3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" h="69">
                  <a:moveTo>
                    <a:pt x="8" y="0"/>
                  </a:moveTo>
                  <a:lnTo>
                    <a:pt x="17" y="15"/>
                  </a:lnTo>
                  <a:lnTo>
                    <a:pt x="31" y="29"/>
                  </a:lnTo>
                  <a:lnTo>
                    <a:pt x="36" y="33"/>
                  </a:lnTo>
                  <a:lnTo>
                    <a:pt x="46" y="38"/>
                  </a:lnTo>
                  <a:lnTo>
                    <a:pt x="55" y="38"/>
                  </a:lnTo>
                  <a:lnTo>
                    <a:pt x="65" y="42"/>
                  </a:lnTo>
                  <a:lnTo>
                    <a:pt x="59" y="52"/>
                  </a:lnTo>
                  <a:lnTo>
                    <a:pt x="55" y="61"/>
                  </a:lnTo>
                  <a:lnTo>
                    <a:pt x="50" y="67"/>
                  </a:lnTo>
                  <a:lnTo>
                    <a:pt x="46" y="69"/>
                  </a:lnTo>
                  <a:lnTo>
                    <a:pt x="32" y="67"/>
                  </a:lnTo>
                  <a:lnTo>
                    <a:pt x="19" y="59"/>
                  </a:lnTo>
                  <a:lnTo>
                    <a:pt x="8" y="46"/>
                  </a:lnTo>
                  <a:lnTo>
                    <a:pt x="2" y="29"/>
                  </a:lnTo>
                  <a:lnTo>
                    <a:pt x="0" y="1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8" name="Freeform 36"/>
            <p:cNvSpPr>
              <a:spLocks/>
            </p:cNvSpPr>
            <p:nvPr/>
          </p:nvSpPr>
          <p:spPr bwMode="auto">
            <a:xfrm>
              <a:off x="7777163" y="1587500"/>
              <a:ext cx="28575" cy="46037"/>
            </a:xfrm>
            <a:custGeom>
              <a:avLst/>
              <a:gdLst>
                <a:gd name="T0" fmla="*/ 7 w 36"/>
                <a:gd name="T1" fmla="*/ 0 h 59"/>
                <a:gd name="T2" fmla="*/ 17 w 36"/>
                <a:gd name="T3" fmla="*/ 4 h 59"/>
                <a:gd name="T4" fmla="*/ 26 w 36"/>
                <a:gd name="T5" fmla="*/ 14 h 59"/>
                <a:gd name="T6" fmla="*/ 32 w 36"/>
                <a:gd name="T7" fmla="*/ 23 h 59"/>
                <a:gd name="T8" fmla="*/ 36 w 36"/>
                <a:gd name="T9" fmla="*/ 37 h 59"/>
                <a:gd name="T10" fmla="*/ 34 w 36"/>
                <a:gd name="T11" fmla="*/ 46 h 59"/>
                <a:gd name="T12" fmla="*/ 30 w 36"/>
                <a:gd name="T13" fmla="*/ 54 h 59"/>
                <a:gd name="T14" fmla="*/ 25 w 36"/>
                <a:gd name="T15" fmla="*/ 56 h 59"/>
                <a:gd name="T16" fmla="*/ 19 w 36"/>
                <a:gd name="T17" fmla="*/ 59 h 59"/>
                <a:gd name="T18" fmla="*/ 11 w 36"/>
                <a:gd name="T19" fmla="*/ 59 h 59"/>
                <a:gd name="T20" fmla="*/ 4 w 36"/>
                <a:gd name="T21" fmla="*/ 59 h 59"/>
                <a:gd name="T22" fmla="*/ 2 w 36"/>
                <a:gd name="T23" fmla="*/ 52 h 59"/>
                <a:gd name="T24" fmla="*/ 0 w 36"/>
                <a:gd name="T25" fmla="*/ 44 h 59"/>
                <a:gd name="T26" fmla="*/ 0 w 36"/>
                <a:gd name="T27" fmla="*/ 35 h 59"/>
                <a:gd name="T28" fmla="*/ 0 w 36"/>
                <a:gd name="T29" fmla="*/ 27 h 59"/>
                <a:gd name="T30" fmla="*/ 0 w 36"/>
                <a:gd name="T31" fmla="*/ 18 h 59"/>
                <a:gd name="T32" fmla="*/ 2 w 36"/>
                <a:gd name="T33" fmla="*/ 10 h 59"/>
                <a:gd name="T34" fmla="*/ 4 w 36"/>
                <a:gd name="T35" fmla="*/ 4 h 59"/>
                <a:gd name="T36" fmla="*/ 7 w 36"/>
                <a:gd name="T37" fmla="*/ 0 h 59"/>
                <a:gd name="T38" fmla="*/ 7 w 36"/>
                <a:gd name="T3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59">
                  <a:moveTo>
                    <a:pt x="7" y="0"/>
                  </a:moveTo>
                  <a:lnTo>
                    <a:pt x="17" y="4"/>
                  </a:lnTo>
                  <a:lnTo>
                    <a:pt x="26" y="14"/>
                  </a:lnTo>
                  <a:lnTo>
                    <a:pt x="32" y="23"/>
                  </a:lnTo>
                  <a:lnTo>
                    <a:pt x="36" y="37"/>
                  </a:lnTo>
                  <a:lnTo>
                    <a:pt x="34" y="46"/>
                  </a:lnTo>
                  <a:lnTo>
                    <a:pt x="30" y="54"/>
                  </a:lnTo>
                  <a:lnTo>
                    <a:pt x="25" y="56"/>
                  </a:lnTo>
                  <a:lnTo>
                    <a:pt x="19" y="59"/>
                  </a:lnTo>
                  <a:lnTo>
                    <a:pt x="11" y="59"/>
                  </a:lnTo>
                  <a:lnTo>
                    <a:pt x="4" y="59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4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3B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9" name="Freeform 37"/>
            <p:cNvSpPr>
              <a:spLocks/>
            </p:cNvSpPr>
            <p:nvPr/>
          </p:nvSpPr>
          <p:spPr bwMode="auto">
            <a:xfrm>
              <a:off x="7551738" y="1597025"/>
              <a:ext cx="9525" cy="23812"/>
            </a:xfrm>
            <a:custGeom>
              <a:avLst/>
              <a:gdLst>
                <a:gd name="T0" fmla="*/ 9 w 11"/>
                <a:gd name="T1" fmla="*/ 0 h 28"/>
                <a:gd name="T2" fmla="*/ 11 w 11"/>
                <a:gd name="T3" fmla="*/ 4 h 28"/>
                <a:gd name="T4" fmla="*/ 11 w 11"/>
                <a:gd name="T5" fmla="*/ 11 h 28"/>
                <a:gd name="T6" fmla="*/ 9 w 11"/>
                <a:gd name="T7" fmla="*/ 19 h 28"/>
                <a:gd name="T8" fmla="*/ 5 w 11"/>
                <a:gd name="T9" fmla="*/ 26 h 28"/>
                <a:gd name="T10" fmla="*/ 0 w 11"/>
                <a:gd name="T11" fmla="*/ 28 h 28"/>
                <a:gd name="T12" fmla="*/ 0 w 11"/>
                <a:gd name="T13" fmla="*/ 26 h 28"/>
                <a:gd name="T14" fmla="*/ 0 w 11"/>
                <a:gd name="T15" fmla="*/ 21 h 28"/>
                <a:gd name="T16" fmla="*/ 1 w 11"/>
                <a:gd name="T17" fmla="*/ 17 h 28"/>
                <a:gd name="T18" fmla="*/ 5 w 11"/>
                <a:gd name="T19" fmla="*/ 9 h 28"/>
                <a:gd name="T20" fmla="*/ 9 w 11"/>
                <a:gd name="T21" fmla="*/ 0 h 28"/>
                <a:gd name="T22" fmla="*/ 9 w 11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8">
                  <a:moveTo>
                    <a:pt x="9" y="0"/>
                  </a:moveTo>
                  <a:lnTo>
                    <a:pt x="11" y="4"/>
                  </a:lnTo>
                  <a:lnTo>
                    <a:pt x="11" y="11"/>
                  </a:lnTo>
                  <a:lnTo>
                    <a:pt x="9" y="19"/>
                  </a:lnTo>
                  <a:lnTo>
                    <a:pt x="5" y="26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7"/>
                  </a:lnTo>
                  <a:lnTo>
                    <a:pt x="5" y="9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0" name="Freeform 38"/>
            <p:cNvSpPr>
              <a:spLocks/>
            </p:cNvSpPr>
            <p:nvPr/>
          </p:nvSpPr>
          <p:spPr bwMode="auto">
            <a:xfrm>
              <a:off x="7615238" y="1655763"/>
              <a:ext cx="125413" cy="96837"/>
            </a:xfrm>
            <a:custGeom>
              <a:avLst/>
              <a:gdLst>
                <a:gd name="T0" fmla="*/ 35 w 158"/>
                <a:gd name="T1" fmla="*/ 0 h 122"/>
                <a:gd name="T2" fmla="*/ 42 w 158"/>
                <a:gd name="T3" fmla="*/ 0 h 122"/>
                <a:gd name="T4" fmla="*/ 50 w 158"/>
                <a:gd name="T5" fmla="*/ 0 h 122"/>
                <a:gd name="T6" fmla="*/ 59 w 158"/>
                <a:gd name="T7" fmla="*/ 0 h 122"/>
                <a:gd name="T8" fmla="*/ 69 w 158"/>
                <a:gd name="T9" fmla="*/ 2 h 122"/>
                <a:gd name="T10" fmla="*/ 76 w 158"/>
                <a:gd name="T11" fmla="*/ 2 h 122"/>
                <a:gd name="T12" fmla="*/ 86 w 158"/>
                <a:gd name="T13" fmla="*/ 4 h 122"/>
                <a:gd name="T14" fmla="*/ 95 w 158"/>
                <a:gd name="T15" fmla="*/ 6 h 122"/>
                <a:gd name="T16" fmla="*/ 105 w 158"/>
                <a:gd name="T17" fmla="*/ 9 h 122"/>
                <a:gd name="T18" fmla="*/ 118 w 158"/>
                <a:gd name="T19" fmla="*/ 15 h 122"/>
                <a:gd name="T20" fmla="*/ 130 w 158"/>
                <a:gd name="T21" fmla="*/ 27 h 122"/>
                <a:gd name="T22" fmla="*/ 132 w 158"/>
                <a:gd name="T23" fmla="*/ 32 h 122"/>
                <a:gd name="T24" fmla="*/ 133 w 158"/>
                <a:gd name="T25" fmla="*/ 42 h 122"/>
                <a:gd name="T26" fmla="*/ 133 w 158"/>
                <a:gd name="T27" fmla="*/ 51 h 122"/>
                <a:gd name="T28" fmla="*/ 132 w 158"/>
                <a:gd name="T29" fmla="*/ 65 h 122"/>
                <a:gd name="T30" fmla="*/ 145 w 158"/>
                <a:gd name="T31" fmla="*/ 70 h 122"/>
                <a:gd name="T32" fmla="*/ 158 w 158"/>
                <a:gd name="T33" fmla="*/ 80 h 122"/>
                <a:gd name="T34" fmla="*/ 154 w 158"/>
                <a:gd name="T35" fmla="*/ 87 h 122"/>
                <a:gd name="T36" fmla="*/ 149 w 158"/>
                <a:gd name="T37" fmla="*/ 95 h 122"/>
                <a:gd name="T38" fmla="*/ 145 w 158"/>
                <a:gd name="T39" fmla="*/ 97 h 122"/>
                <a:gd name="T40" fmla="*/ 141 w 158"/>
                <a:gd name="T41" fmla="*/ 99 h 122"/>
                <a:gd name="T42" fmla="*/ 130 w 158"/>
                <a:gd name="T43" fmla="*/ 95 h 122"/>
                <a:gd name="T44" fmla="*/ 118 w 158"/>
                <a:gd name="T45" fmla="*/ 89 h 122"/>
                <a:gd name="T46" fmla="*/ 107 w 158"/>
                <a:gd name="T47" fmla="*/ 82 h 122"/>
                <a:gd name="T48" fmla="*/ 97 w 158"/>
                <a:gd name="T49" fmla="*/ 78 h 122"/>
                <a:gd name="T50" fmla="*/ 90 w 158"/>
                <a:gd name="T51" fmla="*/ 78 h 122"/>
                <a:gd name="T52" fmla="*/ 86 w 158"/>
                <a:gd name="T53" fmla="*/ 82 h 122"/>
                <a:gd name="T54" fmla="*/ 80 w 158"/>
                <a:gd name="T55" fmla="*/ 85 h 122"/>
                <a:gd name="T56" fmla="*/ 76 w 158"/>
                <a:gd name="T57" fmla="*/ 97 h 122"/>
                <a:gd name="T58" fmla="*/ 73 w 158"/>
                <a:gd name="T59" fmla="*/ 108 h 122"/>
                <a:gd name="T60" fmla="*/ 71 w 158"/>
                <a:gd name="T61" fmla="*/ 122 h 122"/>
                <a:gd name="T62" fmla="*/ 61 w 158"/>
                <a:gd name="T63" fmla="*/ 114 h 122"/>
                <a:gd name="T64" fmla="*/ 54 w 158"/>
                <a:gd name="T65" fmla="*/ 112 h 122"/>
                <a:gd name="T66" fmla="*/ 44 w 158"/>
                <a:gd name="T67" fmla="*/ 106 h 122"/>
                <a:gd name="T68" fmla="*/ 37 w 158"/>
                <a:gd name="T69" fmla="*/ 106 h 122"/>
                <a:gd name="T70" fmla="*/ 19 w 158"/>
                <a:gd name="T71" fmla="*/ 106 h 122"/>
                <a:gd name="T72" fmla="*/ 4 w 158"/>
                <a:gd name="T73" fmla="*/ 114 h 122"/>
                <a:gd name="T74" fmla="*/ 0 w 158"/>
                <a:gd name="T75" fmla="*/ 103 h 122"/>
                <a:gd name="T76" fmla="*/ 4 w 158"/>
                <a:gd name="T77" fmla="*/ 95 h 122"/>
                <a:gd name="T78" fmla="*/ 6 w 158"/>
                <a:gd name="T79" fmla="*/ 87 h 122"/>
                <a:gd name="T80" fmla="*/ 16 w 158"/>
                <a:gd name="T81" fmla="*/ 85 h 122"/>
                <a:gd name="T82" fmla="*/ 23 w 158"/>
                <a:gd name="T83" fmla="*/ 84 h 122"/>
                <a:gd name="T84" fmla="*/ 35 w 158"/>
                <a:gd name="T85" fmla="*/ 84 h 122"/>
                <a:gd name="T86" fmla="*/ 44 w 158"/>
                <a:gd name="T87" fmla="*/ 84 h 122"/>
                <a:gd name="T88" fmla="*/ 57 w 158"/>
                <a:gd name="T89" fmla="*/ 85 h 122"/>
                <a:gd name="T90" fmla="*/ 65 w 158"/>
                <a:gd name="T91" fmla="*/ 84 h 122"/>
                <a:gd name="T92" fmla="*/ 75 w 158"/>
                <a:gd name="T93" fmla="*/ 84 h 122"/>
                <a:gd name="T94" fmla="*/ 80 w 158"/>
                <a:gd name="T95" fmla="*/ 80 h 122"/>
                <a:gd name="T96" fmla="*/ 88 w 158"/>
                <a:gd name="T97" fmla="*/ 76 h 122"/>
                <a:gd name="T98" fmla="*/ 90 w 158"/>
                <a:gd name="T99" fmla="*/ 70 h 122"/>
                <a:gd name="T100" fmla="*/ 88 w 158"/>
                <a:gd name="T101" fmla="*/ 65 h 122"/>
                <a:gd name="T102" fmla="*/ 82 w 158"/>
                <a:gd name="T103" fmla="*/ 53 h 122"/>
                <a:gd name="T104" fmla="*/ 75 w 158"/>
                <a:gd name="T105" fmla="*/ 40 h 122"/>
                <a:gd name="T106" fmla="*/ 61 w 158"/>
                <a:gd name="T107" fmla="*/ 30 h 122"/>
                <a:gd name="T108" fmla="*/ 48 w 158"/>
                <a:gd name="T109" fmla="*/ 19 h 122"/>
                <a:gd name="T110" fmla="*/ 38 w 158"/>
                <a:gd name="T111" fmla="*/ 7 h 122"/>
                <a:gd name="T112" fmla="*/ 35 w 158"/>
                <a:gd name="T113" fmla="*/ 0 h 122"/>
                <a:gd name="T114" fmla="*/ 35 w 158"/>
                <a:gd name="T1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122">
                  <a:moveTo>
                    <a:pt x="35" y="0"/>
                  </a:moveTo>
                  <a:lnTo>
                    <a:pt x="42" y="0"/>
                  </a:lnTo>
                  <a:lnTo>
                    <a:pt x="50" y="0"/>
                  </a:lnTo>
                  <a:lnTo>
                    <a:pt x="59" y="0"/>
                  </a:lnTo>
                  <a:lnTo>
                    <a:pt x="69" y="2"/>
                  </a:lnTo>
                  <a:lnTo>
                    <a:pt x="7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105" y="9"/>
                  </a:lnTo>
                  <a:lnTo>
                    <a:pt x="118" y="15"/>
                  </a:lnTo>
                  <a:lnTo>
                    <a:pt x="130" y="27"/>
                  </a:lnTo>
                  <a:lnTo>
                    <a:pt x="132" y="32"/>
                  </a:lnTo>
                  <a:lnTo>
                    <a:pt x="133" y="42"/>
                  </a:lnTo>
                  <a:lnTo>
                    <a:pt x="133" y="51"/>
                  </a:lnTo>
                  <a:lnTo>
                    <a:pt x="132" y="65"/>
                  </a:lnTo>
                  <a:lnTo>
                    <a:pt x="145" y="70"/>
                  </a:lnTo>
                  <a:lnTo>
                    <a:pt x="158" y="80"/>
                  </a:lnTo>
                  <a:lnTo>
                    <a:pt x="154" y="87"/>
                  </a:lnTo>
                  <a:lnTo>
                    <a:pt x="149" y="95"/>
                  </a:lnTo>
                  <a:lnTo>
                    <a:pt x="145" y="97"/>
                  </a:lnTo>
                  <a:lnTo>
                    <a:pt x="141" y="99"/>
                  </a:lnTo>
                  <a:lnTo>
                    <a:pt x="130" y="95"/>
                  </a:lnTo>
                  <a:lnTo>
                    <a:pt x="118" y="89"/>
                  </a:lnTo>
                  <a:lnTo>
                    <a:pt x="107" y="82"/>
                  </a:lnTo>
                  <a:lnTo>
                    <a:pt x="97" y="78"/>
                  </a:lnTo>
                  <a:lnTo>
                    <a:pt x="90" y="78"/>
                  </a:lnTo>
                  <a:lnTo>
                    <a:pt x="86" y="82"/>
                  </a:lnTo>
                  <a:lnTo>
                    <a:pt x="80" y="85"/>
                  </a:lnTo>
                  <a:lnTo>
                    <a:pt x="76" y="97"/>
                  </a:lnTo>
                  <a:lnTo>
                    <a:pt x="73" y="108"/>
                  </a:lnTo>
                  <a:lnTo>
                    <a:pt x="71" y="122"/>
                  </a:lnTo>
                  <a:lnTo>
                    <a:pt x="61" y="114"/>
                  </a:lnTo>
                  <a:lnTo>
                    <a:pt x="54" y="112"/>
                  </a:lnTo>
                  <a:lnTo>
                    <a:pt x="44" y="106"/>
                  </a:lnTo>
                  <a:lnTo>
                    <a:pt x="37" y="106"/>
                  </a:lnTo>
                  <a:lnTo>
                    <a:pt x="19" y="106"/>
                  </a:lnTo>
                  <a:lnTo>
                    <a:pt x="4" y="114"/>
                  </a:lnTo>
                  <a:lnTo>
                    <a:pt x="0" y="103"/>
                  </a:lnTo>
                  <a:lnTo>
                    <a:pt x="4" y="95"/>
                  </a:lnTo>
                  <a:lnTo>
                    <a:pt x="6" y="87"/>
                  </a:lnTo>
                  <a:lnTo>
                    <a:pt x="16" y="85"/>
                  </a:lnTo>
                  <a:lnTo>
                    <a:pt x="23" y="84"/>
                  </a:lnTo>
                  <a:lnTo>
                    <a:pt x="35" y="84"/>
                  </a:lnTo>
                  <a:lnTo>
                    <a:pt x="44" y="84"/>
                  </a:lnTo>
                  <a:lnTo>
                    <a:pt x="57" y="85"/>
                  </a:lnTo>
                  <a:lnTo>
                    <a:pt x="65" y="84"/>
                  </a:lnTo>
                  <a:lnTo>
                    <a:pt x="75" y="84"/>
                  </a:lnTo>
                  <a:lnTo>
                    <a:pt x="80" y="80"/>
                  </a:lnTo>
                  <a:lnTo>
                    <a:pt x="88" y="76"/>
                  </a:lnTo>
                  <a:lnTo>
                    <a:pt x="90" y="70"/>
                  </a:lnTo>
                  <a:lnTo>
                    <a:pt x="88" y="65"/>
                  </a:lnTo>
                  <a:lnTo>
                    <a:pt x="82" y="53"/>
                  </a:lnTo>
                  <a:lnTo>
                    <a:pt x="75" y="40"/>
                  </a:lnTo>
                  <a:lnTo>
                    <a:pt x="61" y="30"/>
                  </a:lnTo>
                  <a:lnTo>
                    <a:pt x="48" y="19"/>
                  </a:lnTo>
                  <a:lnTo>
                    <a:pt x="38" y="7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1" name="Freeform 39"/>
            <p:cNvSpPr>
              <a:spLocks/>
            </p:cNvSpPr>
            <p:nvPr/>
          </p:nvSpPr>
          <p:spPr bwMode="auto">
            <a:xfrm>
              <a:off x="7564438" y="1768475"/>
              <a:ext cx="7938" cy="7937"/>
            </a:xfrm>
            <a:custGeom>
              <a:avLst/>
              <a:gdLst>
                <a:gd name="T0" fmla="*/ 7 w 9"/>
                <a:gd name="T1" fmla="*/ 0 h 11"/>
                <a:gd name="T2" fmla="*/ 9 w 9"/>
                <a:gd name="T3" fmla="*/ 7 h 11"/>
                <a:gd name="T4" fmla="*/ 9 w 9"/>
                <a:gd name="T5" fmla="*/ 11 h 11"/>
                <a:gd name="T6" fmla="*/ 5 w 9"/>
                <a:gd name="T7" fmla="*/ 11 h 11"/>
                <a:gd name="T8" fmla="*/ 4 w 9"/>
                <a:gd name="T9" fmla="*/ 11 h 11"/>
                <a:gd name="T10" fmla="*/ 0 w 9"/>
                <a:gd name="T11" fmla="*/ 3 h 11"/>
                <a:gd name="T12" fmla="*/ 7 w 9"/>
                <a:gd name="T13" fmla="*/ 0 h 11"/>
                <a:gd name="T14" fmla="*/ 7 w 9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7" y="0"/>
                  </a:moveTo>
                  <a:lnTo>
                    <a:pt x="9" y="7"/>
                  </a:lnTo>
                  <a:lnTo>
                    <a:pt x="9" y="11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2" name="Freeform 40"/>
            <p:cNvSpPr>
              <a:spLocks/>
            </p:cNvSpPr>
            <p:nvPr/>
          </p:nvSpPr>
          <p:spPr bwMode="auto">
            <a:xfrm>
              <a:off x="7656513" y="1771650"/>
              <a:ext cx="11113" cy="6350"/>
            </a:xfrm>
            <a:custGeom>
              <a:avLst/>
              <a:gdLst>
                <a:gd name="T0" fmla="*/ 15 w 15"/>
                <a:gd name="T1" fmla="*/ 0 h 10"/>
                <a:gd name="T2" fmla="*/ 13 w 15"/>
                <a:gd name="T3" fmla="*/ 6 h 10"/>
                <a:gd name="T4" fmla="*/ 5 w 15"/>
                <a:gd name="T5" fmla="*/ 10 h 10"/>
                <a:gd name="T6" fmla="*/ 0 w 15"/>
                <a:gd name="T7" fmla="*/ 8 h 10"/>
                <a:gd name="T8" fmla="*/ 2 w 15"/>
                <a:gd name="T9" fmla="*/ 6 h 10"/>
                <a:gd name="T10" fmla="*/ 5 w 15"/>
                <a:gd name="T11" fmla="*/ 4 h 10"/>
                <a:gd name="T12" fmla="*/ 15 w 15"/>
                <a:gd name="T13" fmla="*/ 0 h 10"/>
                <a:gd name="T14" fmla="*/ 15 w 15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0"/>
                  </a:moveTo>
                  <a:lnTo>
                    <a:pt x="13" y="6"/>
                  </a:lnTo>
                  <a:lnTo>
                    <a:pt x="5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5" y="4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3" name="Freeform 41"/>
            <p:cNvSpPr>
              <a:spLocks/>
            </p:cNvSpPr>
            <p:nvPr/>
          </p:nvSpPr>
          <p:spPr bwMode="auto">
            <a:xfrm>
              <a:off x="7434263" y="2003425"/>
              <a:ext cx="6350" cy="9525"/>
            </a:xfrm>
            <a:custGeom>
              <a:avLst/>
              <a:gdLst>
                <a:gd name="T0" fmla="*/ 6 w 8"/>
                <a:gd name="T1" fmla="*/ 0 h 12"/>
                <a:gd name="T2" fmla="*/ 8 w 8"/>
                <a:gd name="T3" fmla="*/ 6 h 12"/>
                <a:gd name="T4" fmla="*/ 8 w 8"/>
                <a:gd name="T5" fmla="*/ 12 h 12"/>
                <a:gd name="T6" fmla="*/ 8 w 8"/>
                <a:gd name="T7" fmla="*/ 12 h 12"/>
                <a:gd name="T8" fmla="*/ 6 w 8"/>
                <a:gd name="T9" fmla="*/ 12 h 12"/>
                <a:gd name="T10" fmla="*/ 0 w 8"/>
                <a:gd name="T11" fmla="*/ 4 h 12"/>
                <a:gd name="T12" fmla="*/ 6 w 8"/>
                <a:gd name="T13" fmla="*/ 0 h 12"/>
                <a:gd name="T14" fmla="*/ 6 w 8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6" y="0"/>
                  </a:move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4" name="Freeform 42"/>
            <p:cNvSpPr>
              <a:spLocks/>
            </p:cNvSpPr>
            <p:nvPr/>
          </p:nvSpPr>
          <p:spPr bwMode="auto">
            <a:xfrm>
              <a:off x="8483601" y="1044575"/>
              <a:ext cx="77788" cy="61912"/>
            </a:xfrm>
            <a:custGeom>
              <a:avLst/>
              <a:gdLst>
                <a:gd name="T0" fmla="*/ 23 w 99"/>
                <a:gd name="T1" fmla="*/ 6 h 76"/>
                <a:gd name="T2" fmla="*/ 33 w 99"/>
                <a:gd name="T3" fmla="*/ 0 h 76"/>
                <a:gd name="T4" fmla="*/ 42 w 99"/>
                <a:gd name="T5" fmla="*/ 0 h 76"/>
                <a:gd name="T6" fmla="*/ 52 w 99"/>
                <a:gd name="T7" fmla="*/ 0 h 76"/>
                <a:gd name="T8" fmla="*/ 61 w 99"/>
                <a:gd name="T9" fmla="*/ 6 h 76"/>
                <a:gd name="T10" fmla="*/ 71 w 99"/>
                <a:gd name="T11" fmla="*/ 9 h 76"/>
                <a:gd name="T12" fmla="*/ 80 w 99"/>
                <a:gd name="T13" fmla="*/ 17 h 76"/>
                <a:gd name="T14" fmla="*/ 86 w 99"/>
                <a:gd name="T15" fmla="*/ 23 h 76"/>
                <a:gd name="T16" fmla="*/ 94 w 99"/>
                <a:gd name="T17" fmla="*/ 30 h 76"/>
                <a:gd name="T18" fmla="*/ 99 w 99"/>
                <a:gd name="T19" fmla="*/ 46 h 76"/>
                <a:gd name="T20" fmla="*/ 97 w 99"/>
                <a:gd name="T21" fmla="*/ 59 h 76"/>
                <a:gd name="T22" fmla="*/ 90 w 99"/>
                <a:gd name="T23" fmla="*/ 63 h 76"/>
                <a:gd name="T24" fmla="*/ 82 w 99"/>
                <a:gd name="T25" fmla="*/ 67 h 76"/>
                <a:gd name="T26" fmla="*/ 71 w 99"/>
                <a:gd name="T27" fmla="*/ 68 h 76"/>
                <a:gd name="T28" fmla="*/ 58 w 99"/>
                <a:gd name="T29" fmla="*/ 70 h 76"/>
                <a:gd name="T30" fmla="*/ 48 w 99"/>
                <a:gd name="T31" fmla="*/ 74 h 76"/>
                <a:gd name="T32" fmla="*/ 38 w 99"/>
                <a:gd name="T33" fmla="*/ 76 h 76"/>
                <a:gd name="T34" fmla="*/ 31 w 99"/>
                <a:gd name="T35" fmla="*/ 74 h 76"/>
                <a:gd name="T36" fmla="*/ 25 w 99"/>
                <a:gd name="T37" fmla="*/ 74 h 76"/>
                <a:gd name="T38" fmla="*/ 12 w 99"/>
                <a:gd name="T39" fmla="*/ 67 h 76"/>
                <a:gd name="T40" fmla="*/ 6 w 99"/>
                <a:gd name="T41" fmla="*/ 55 h 76"/>
                <a:gd name="T42" fmla="*/ 0 w 99"/>
                <a:gd name="T43" fmla="*/ 40 h 76"/>
                <a:gd name="T44" fmla="*/ 2 w 99"/>
                <a:gd name="T45" fmla="*/ 27 h 76"/>
                <a:gd name="T46" fmla="*/ 8 w 99"/>
                <a:gd name="T47" fmla="*/ 13 h 76"/>
                <a:gd name="T48" fmla="*/ 23 w 99"/>
                <a:gd name="T49" fmla="*/ 6 h 76"/>
                <a:gd name="T50" fmla="*/ 23 w 99"/>
                <a:gd name="T51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76">
                  <a:moveTo>
                    <a:pt x="23" y="6"/>
                  </a:moveTo>
                  <a:lnTo>
                    <a:pt x="33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1" y="6"/>
                  </a:lnTo>
                  <a:lnTo>
                    <a:pt x="71" y="9"/>
                  </a:lnTo>
                  <a:lnTo>
                    <a:pt x="80" y="17"/>
                  </a:lnTo>
                  <a:lnTo>
                    <a:pt x="86" y="23"/>
                  </a:lnTo>
                  <a:lnTo>
                    <a:pt x="94" y="30"/>
                  </a:lnTo>
                  <a:lnTo>
                    <a:pt x="99" y="46"/>
                  </a:lnTo>
                  <a:lnTo>
                    <a:pt x="97" y="59"/>
                  </a:lnTo>
                  <a:lnTo>
                    <a:pt x="90" y="63"/>
                  </a:lnTo>
                  <a:lnTo>
                    <a:pt x="82" y="67"/>
                  </a:lnTo>
                  <a:lnTo>
                    <a:pt x="71" y="68"/>
                  </a:lnTo>
                  <a:lnTo>
                    <a:pt x="58" y="70"/>
                  </a:lnTo>
                  <a:lnTo>
                    <a:pt x="48" y="74"/>
                  </a:lnTo>
                  <a:lnTo>
                    <a:pt x="38" y="76"/>
                  </a:lnTo>
                  <a:lnTo>
                    <a:pt x="31" y="74"/>
                  </a:lnTo>
                  <a:lnTo>
                    <a:pt x="25" y="74"/>
                  </a:lnTo>
                  <a:lnTo>
                    <a:pt x="12" y="67"/>
                  </a:lnTo>
                  <a:lnTo>
                    <a:pt x="6" y="55"/>
                  </a:lnTo>
                  <a:lnTo>
                    <a:pt x="0" y="40"/>
                  </a:lnTo>
                  <a:lnTo>
                    <a:pt x="2" y="27"/>
                  </a:lnTo>
                  <a:lnTo>
                    <a:pt x="8" y="13"/>
                  </a:lnTo>
                  <a:lnTo>
                    <a:pt x="23" y="6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5" name="Freeform 43"/>
            <p:cNvSpPr>
              <a:spLocks/>
            </p:cNvSpPr>
            <p:nvPr/>
          </p:nvSpPr>
          <p:spPr bwMode="auto">
            <a:xfrm>
              <a:off x="6869113" y="900113"/>
              <a:ext cx="77788" cy="71437"/>
            </a:xfrm>
            <a:custGeom>
              <a:avLst/>
              <a:gdLst>
                <a:gd name="T0" fmla="*/ 52 w 99"/>
                <a:gd name="T1" fmla="*/ 0 h 90"/>
                <a:gd name="T2" fmla="*/ 61 w 99"/>
                <a:gd name="T3" fmla="*/ 0 h 90"/>
                <a:gd name="T4" fmla="*/ 71 w 99"/>
                <a:gd name="T5" fmla="*/ 4 h 90"/>
                <a:gd name="T6" fmla="*/ 76 w 99"/>
                <a:gd name="T7" fmla="*/ 10 h 90"/>
                <a:gd name="T8" fmla="*/ 86 w 99"/>
                <a:gd name="T9" fmla="*/ 18 h 90"/>
                <a:gd name="T10" fmla="*/ 90 w 99"/>
                <a:gd name="T11" fmla="*/ 25 h 90"/>
                <a:gd name="T12" fmla="*/ 95 w 99"/>
                <a:gd name="T13" fmla="*/ 35 h 90"/>
                <a:gd name="T14" fmla="*/ 95 w 99"/>
                <a:gd name="T15" fmla="*/ 44 h 90"/>
                <a:gd name="T16" fmla="*/ 99 w 99"/>
                <a:gd name="T17" fmla="*/ 56 h 90"/>
                <a:gd name="T18" fmla="*/ 95 w 99"/>
                <a:gd name="T19" fmla="*/ 71 h 90"/>
                <a:gd name="T20" fmla="*/ 88 w 99"/>
                <a:gd name="T21" fmla="*/ 86 h 90"/>
                <a:gd name="T22" fmla="*/ 80 w 99"/>
                <a:gd name="T23" fmla="*/ 88 h 90"/>
                <a:gd name="T24" fmla="*/ 73 w 99"/>
                <a:gd name="T25" fmla="*/ 90 h 90"/>
                <a:gd name="T26" fmla="*/ 61 w 99"/>
                <a:gd name="T27" fmla="*/ 88 h 90"/>
                <a:gd name="T28" fmla="*/ 48 w 99"/>
                <a:gd name="T29" fmla="*/ 86 h 90"/>
                <a:gd name="T30" fmla="*/ 35 w 99"/>
                <a:gd name="T31" fmla="*/ 82 h 90"/>
                <a:gd name="T32" fmla="*/ 25 w 99"/>
                <a:gd name="T33" fmla="*/ 78 h 90"/>
                <a:gd name="T34" fmla="*/ 16 w 99"/>
                <a:gd name="T35" fmla="*/ 75 h 90"/>
                <a:gd name="T36" fmla="*/ 10 w 99"/>
                <a:gd name="T37" fmla="*/ 69 h 90"/>
                <a:gd name="T38" fmla="*/ 0 w 99"/>
                <a:gd name="T39" fmla="*/ 56 h 90"/>
                <a:gd name="T40" fmla="*/ 0 w 99"/>
                <a:gd name="T41" fmla="*/ 40 h 90"/>
                <a:gd name="T42" fmla="*/ 2 w 99"/>
                <a:gd name="T43" fmla="*/ 25 h 90"/>
                <a:gd name="T44" fmla="*/ 14 w 99"/>
                <a:gd name="T45" fmla="*/ 12 h 90"/>
                <a:gd name="T46" fmla="*/ 19 w 99"/>
                <a:gd name="T47" fmla="*/ 6 h 90"/>
                <a:gd name="T48" fmla="*/ 29 w 99"/>
                <a:gd name="T49" fmla="*/ 2 h 90"/>
                <a:gd name="T50" fmla="*/ 38 w 99"/>
                <a:gd name="T51" fmla="*/ 0 h 90"/>
                <a:gd name="T52" fmla="*/ 52 w 99"/>
                <a:gd name="T53" fmla="*/ 0 h 90"/>
                <a:gd name="T54" fmla="*/ 52 w 99"/>
                <a:gd name="T5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9" h="90">
                  <a:moveTo>
                    <a:pt x="52" y="0"/>
                  </a:moveTo>
                  <a:lnTo>
                    <a:pt x="61" y="0"/>
                  </a:lnTo>
                  <a:lnTo>
                    <a:pt x="71" y="4"/>
                  </a:lnTo>
                  <a:lnTo>
                    <a:pt x="76" y="10"/>
                  </a:lnTo>
                  <a:lnTo>
                    <a:pt x="86" y="18"/>
                  </a:lnTo>
                  <a:lnTo>
                    <a:pt x="90" y="25"/>
                  </a:lnTo>
                  <a:lnTo>
                    <a:pt x="95" y="35"/>
                  </a:lnTo>
                  <a:lnTo>
                    <a:pt x="95" y="44"/>
                  </a:lnTo>
                  <a:lnTo>
                    <a:pt x="99" y="56"/>
                  </a:lnTo>
                  <a:lnTo>
                    <a:pt x="95" y="71"/>
                  </a:lnTo>
                  <a:lnTo>
                    <a:pt x="88" y="86"/>
                  </a:lnTo>
                  <a:lnTo>
                    <a:pt x="80" y="88"/>
                  </a:lnTo>
                  <a:lnTo>
                    <a:pt x="73" y="90"/>
                  </a:lnTo>
                  <a:lnTo>
                    <a:pt x="61" y="88"/>
                  </a:lnTo>
                  <a:lnTo>
                    <a:pt x="48" y="86"/>
                  </a:lnTo>
                  <a:lnTo>
                    <a:pt x="35" y="82"/>
                  </a:lnTo>
                  <a:lnTo>
                    <a:pt x="25" y="78"/>
                  </a:lnTo>
                  <a:lnTo>
                    <a:pt x="16" y="75"/>
                  </a:lnTo>
                  <a:lnTo>
                    <a:pt x="10" y="69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2" y="25"/>
                  </a:lnTo>
                  <a:lnTo>
                    <a:pt x="14" y="12"/>
                  </a:lnTo>
                  <a:lnTo>
                    <a:pt x="19" y="6"/>
                  </a:lnTo>
                  <a:lnTo>
                    <a:pt x="29" y="2"/>
                  </a:lnTo>
                  <a:lnTo>
                    <a:pt x="38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6" name="Freeform 44"/>
            <p:cNvSpPr>
              <a:spLocks/>
            </p:cNvSpPr>
            <p:nvPr/>
          </p:nvSpPr>
          <p:spPr bwMode="auto">
            <a:xfrm>
              <a:off x="7664451" y="328613"/>
              <a:ext cx="119063" cy="315912"/>
            </a:xfrm>
            <a:custGeom>
              <a:avLst/>
              <a:gdLst>
                <a:gd name="T0" fmla="*/ 40 w 150"/>
                <a:gd name="T1" fmla="*/ 13 h 397"/>
                <a:gd name="T2" fmla="*/ 53 w 150"/>
                <a:gd name="T3" fmla="*/ 36 h 397"/>
                <a:gd name="T4" fmla="*/ 61 w 150"/>
                <a:gd name="T5" fmla="*/ 53 h 397"/>
                <a:gd name="T6" fmla="*/ 67 w 150"/>
                <a:gd name="T7" fmla="*/ 72 h 397"/>
                <a:gd name="T8" fmla="*/ 72 w 150"/>
                <a:gd name="T9" fmla="*/ 91 h 397"/>
                <a:gd name="T10" fmla="*/ 76 w 150"/>
                <a:gd name="T11" fmla="*/ 110 h 397"/>
                <a:gd name="T12" fmla="*/ 82 w 150"/>
                <a:gd name="T13" fmla="*/ 129 h 397"/>
                <a:gd name="T14" fmla="*/ 84 w 150"/>
                <a:gd name="T15" fmla="*/ 148 h 397"/>
                <a:gd name="T16" fmla="*/ 88 w 150"/>
                <a:gd name="T17" fmla="*/ 167 h 397"/>
                <a:gd name="T18" fmla="*/ 93 w 150"/>
                <a:gd name="T19" fmla="*/ 186 h 397"/>
                <a:gd name="T20" fmla="*/ 99 w 150"/>
                <a:gd name="T21" fmla="*/ 205 h 397"/>
                <a:gd name="T22" fmla="*/ 105 w 150"/>
                <a:gd name="T23" fmla="*/ 226 h 397"/>
                <a:gd name="T24" fmla="*/ 114 w 150"/>
                <a:gd name="T25" fmla="*/ 245 h 397"/>
                <a:gd name="T26" fmla="*/ 124 w 150"/>
                <a:gd name="T27" fmla="*/ 262 h 397"/>
                <a:gd name="T28" fmla="*/ 137 w 150"/>
                <a:gd name="T29" fmla="*/ 279 h 397"/>
                <a:gd name="T30" fmla="*/ 147 w 150"/>
                <a:gd name="T31" fmla="*/ 295 h 397"/>
                <a:gd name="T32" fmla="*/ 149 w 150"/>
                <a:gd name="T33" fmla="*/ 317 h 397"/>
                <a:gd name="T34" fmla="*/ 149 w 150"/>
                <a:gd name="T35" fmla="*/ 344 h 397"/>
                <a:gd name="T36" fmla="*/ 147 w 150"/>
                <a:gd name="T37" fmla="*/ 365 h 397"/>
                <a:gd name="T38" fmla="*/ 133 w 150"/>
                <a:gd name="T39" fmla="*/ 378 h 397"/>
                <a:gd name="T40" fmla="*/ 114 w 150"/>
                <a:gd name="T41" fmla="*/ 392 h 397"/>
                <a:gd name="T42" fmla="*/ 92 w 150"/>
                <a:gd name="T43" fmla="*/ 390 h 397"/>
                <a:gd name="T44" fmla="*/ 72 w 150"/>
                <a:gd name="T45" fmla="*/ 371 h 397"/>
                <a:gd name="T46" fmla="*/ 63 w 150"/>
                <a:gd name="T47" fmla="*/ 348 h 397"/>
                <a:gd name="T48" fmla="*/ 61 w 150"/>
                <a:gd name="T49" fmla="*/ 321 h 397"/>
                <a:gd name="T50" fmla="*/ 61 w 150"/>
                <a:gd name="T51" fmla="*/ 293 h 397"/>
                <a:gd name="T52" fmla="*/ 61 w 150"/>
                <a:gd name="T53" fmla="*/ 262 h 397"/>
                <a:gd name="T54" fmla="*/ 57 w 150"/>
                <a:gd name="T55" fmla="*/ 234 h 397"/>
                <a:gd name="T56" fmla="*/ 48 w 150"/>
                <a:gd name="T57" fmla="*/ 211 h 397"/>
                <a:gd name="T58" fmla="*/ 36 w 150"/>
                <a:gd name="T59" fmla="*/ 188 h 397"/>
                <a:gd name="T60" fmla="*/ 29 w 150"/>
                <a:gd name="T61" fmla="*/ 165 h 397"/>
                <a:gd name="T62" fmla="*/ 19 w 150"/>
                <a:gd name="T63" fmla="*/ 139 h 397"/>
                <a:gd name="T64" fmla="*/ 10 w 150"/>
                <a:gd name="T65" fmla="*/ 112 h 397"/>
                <a:gd name="T66" fmla="*/ 2 w 150"/>
                <a:gd name="T67" fmla="*/ 86 h 397"/>
                <a:gd name="T68" fmla="*/ 0 w 150"/>
                <a:gd name="T69" fmla="*/ 59 h 397"/>
                <a:gd name="T70" fmla="*/ 6 w 150"/>
                <a:gd name="T71" fmla="*/ 32 h 397"/>
                <a:gd name="T72" fmla="*/ 19 w 150"/>
                <a:gd name="T73" fmla="*/ 9 h 397"/>
                <a:gd name="T74" fmla="*/ 29 w 150"/>
                <a:gd name="T75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397">
                  <a:moveTo>
                    <a:pt x="29" y="0"/>
                  </a:moveTo>
                  <a:lnTo>
                    <a:pt x="40" y="13"/>
                  </a:lnTo>
                  <a:lnTo>
                    <a:pt x="50" y="28"/>
                  </a:lnTo>
                  <a:lnTo>
                    <a:pt x="53" y="36"/>
                  </a:lnTo>
                  <a:lnTo>
                    <a:pt x="57" y="44"/>
                  </a:lnTo>
                  <a:lnTo>
                    <a:pt x="61" y="53"/>
                  </a:lnTo>
                  <a:lnTo>
                    <a:pt x="65" y="63"/>
                  </a:lnTo>
                  <a:lnTo>
                    <a:pt x="67" y="72"/>
                  </a:lnTo>
                  <a:lnTo>
                    <a:pt x="71" y="82"/>
                  </a:lnTo>
                  <a:lnTo>
                    <a:pt x="72" y="91"/>
                  </a:lnTo>
                  <a:lnTo>
                    <a:pt x="74" y="101"/>
                  </a:lnTo>
                  <a:lnTo>
                    <a:pt x="76" y="110"/>
                  </a:lnTo>
                  <a:lnTo>
                    <a:pt x="80" y="120"/>
                  </a:lnTo>
                  <a:lnTo>
                    <a:pt x="82" y="129"/>
                  </a:lnTo>
                  <a:lnTo>
                    <a:pt x="84" y="139"/>
                  </a:lnTo>
                  <a:lnTo>
                    <a:pt x="84" y="148"/>
                  </a:lnTo>
                  <a:lnTo>
                    <a:pt x="88" y="158"/>
                  </a:lnTo>
                  <a:lnTo>
                    <a:pt x="88" y="167"/>
                  </a:lnTo>
                  <a:lnTo>
                    <a:pt x="92" y="177"/>
                  </a:lnTo>
                  <a:lnTo>
                    <a:pt x="93" y="186"/>
                  </a:lnTo>
                  <a:lnTo>
                    <a:pt x="95" y="196"/>
                  </a:lnTo>
                  <a:lnTo>
                    <a:pt x="99" y="205"/>
                  </a:lnTo>
                  <a:lnTo>
                    <a:pt x="103" y="217"/>
                  </a:lnTo>
                  <a:lnTo>
                    <a:pt x="105" y="226"/>
                  </a:lnTo>
                  <a:lnTo>
                    <a:pt x="111" y="236"/>
                  </a:lnTo>
                  <a:lnTo>
                    <a:pt x="114" y="245"/>
                  </a:lnTo>
                  <a:lnTo>
                    <a:pt x="120" y="255"/>
                  </a:lnTo>
                  <a:lnTo>
                    <a:pt x="124" y="262"/>
                  </a:lnTo>
                  <a:lnTo>
                    <a:pt x="131" y="272"/>
                  </a:lnTo>
                  <a:lnTo>
                    <a:pt x="137" y="279"/>
                  </a:lnTo>
                  <a:lnTo>
                    <a:pt x="147" y="289"/>
                  </a:lnTo>
                  <a:lnTo>
                    <a:pt x="147" y="295"/>
                  </a:lnTo>
                  <a:lnTo>
                    <a:pt x="149" y="306"/>
                  </a:lnTo>
                  <a:lnTo>
                    <a:pt x="149" y="317"/>
                  </a:lnTo>
                  <a:lnTo>
                    <a:pt x="150" y="331"/>
                  </a:lnTo>
                  <a:lnTo>
                    <a:pt x="149" y="344"/>
                  </a:lnTo>
                  <a:lnTo>
                    <a:pt x="149" y="355"/>
                  </a:lnTo>
                  <a:lnTo>
                    <a:pt x="147" y="365"/>
                  </a:lnTo>
                  <a:lnTo>
                    <a:pt x="147" y="373"/>
                  </a:lnTo>
                  <a:lnTo>
                    <a:pt x="133" y="378"/>
                  </a:lnTo>
                  <a:lnTo>
                    <a:pt x="124" y="384"/>
                  </a:lnTo>
                  <a:lnTo>
                    <a:pt x="114" y="392"/>
                  </a:lnTo>
                  <a:lnTo>
                    <a:pt x="107" y="397"/>
                  </a:lnTo>
                  <a:lnTo>
                    <a:pt x="92" y="390"/>
                  </a:lnTo>
                  <a:lnTo>
                    <a:pt x="80" y="382"/>
                  </a:lnTo>
                  <a:lnTo>
                    <a:pt x="72" y="371"/>
                  </a:lnTo>
                  <a:lnTo>
                    <a:pt x="67" y="361"/>
                  </a:lnTo>
                  <a:lnTo>
                    <a:pt x="63" y="348"/>
                  </a:lnTo>
                  <a:lnTo>
                    <a:pt x="61" y="336"/>
                  </a:lnTo>
                  <a:lnTo>
                    <a:pt x="61" y="321"/>
                  </a:lnTo>
                  <a:lnTo>
                    <a:pt x="61" y="308"/>
                  </a:lnTo>
                  <a:lnTo>
                    <a:pt x="61" y="293"/>
                  </a:lnTo>
                  <a:lnTo>
                    <a:pt x="61" y="278"/>
                  </a:lnTo>
                  <a:lnTo>
                    <a:pt x="61" y="262"/>
                  </a:lnTo>
                  <a:lnTo>
                    <a:pt x="61" y="249"/>
                  </a:lnTo>
                  <a:lnTo>
                    <a:pt x="57" y="234"/>
                  </a:lnTo>
                  <a:lnTo>
                    <a:pt x="55" y="222"/>
                  </a:lnTo>
                  <a:lnTo>
                    <a:pt x="48" y="211"/>
                  </a:lnTo>
                  <a:lnTo>
                    <a:pt x="42" y="201"/>
                  </a:lnTo>
                  <a:lnTo>
                    <a:pt x="36" y="188"/>
                  </a:lnTo>
                  <a:lnTo>
                    <a:pt x="34" y="177"/>
                  </a:lnTo>
                  <a:lnTo>
                    <a:pt x="29" y="165"/>
                  </a:lnTo>
                  <a:lnTo>
                    <a:pt x="25" y="152"/>
                  </a:lnTo>
                  <a:lnTo>
                    <a:pt x="19" y="139"/>
                  </a:lnTo>
                  <a:lnTo>
                    <a:pt x="15" y="125"/>
                  </a:lnTo>
                  <a:lnTo>
                    <a:pt x="10" y="112"/>
                  </a:lnTo>
                  <a:lnTo>
                    <a:pt x="8" y="101"/>
                  </a:lnTo>
                  <a:lnTo>
                    <a:pt x="2" y="86"/>
                  </a:lnTo>
                  <a:lnTo>
                    <a:pt x="2" y="72"/>
                  </a:lnTo>
                  <a:lnTo>
                    <a:pt x="0" y="59"/>
                  </a:lnTo>
                  <a:lnTo>
                    <a:pt x="4" y="46"/>
                  </a:lnTo>
                  <a:lnTo>
                    <a:pt x="6" y="32"/>
                  </a:lnTo>
                  <a:lnTo>
                    <a:pt x="10" y="21"/>
                  </a:lnTo>
                  <a:lnTo>
                    <a:pt x="19" y="9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7" name="Freeform 45"/>
            <p:cNvSpPr>
              <a:spLocks/>
            </p:cNvSpPr>
            <p:nvPr/>
          </p:nvSpPr>
          <p:spPr bwMode="auto">
            <a:xfrm>
              <a:off x="6961188" y="611188"/>
              <a:ext cx="1544638" cy="1208087"/>
            </a:xfrm>
            <a:custGeom>
              <a:avLst/>
              <a:gdLst>
                <a:gd name="T0" fmla="*/ 493 w 1947"/>
                <a:gd name="T1" fmla="*/ 73 h 1523"/>
                <a:gd name="T2" fmla="*/ 879 w 1947"/>
                <a:gd name="T3" fmla="*/ 44 h 1523"/>
                <a:gd name="T4" fmla="*/ 896 w 1947"/>
                <a:gd name="T5" fmla="*/ 139 h 1523"/>
                <a:gd name="T6" fmla="*/ 1000 w 1947"/>
                <a:gd name="T7" fmla="*/ 189 h 1523"/>
                <a:gd name="T8" fmla="*/ 1101 w 1947"/>
                <a:gd name="T9" fmla="*/ 168 h 1523"/>
                <a:gd name="T10" fmla="*/ 1168 w 1947"/>
                <a:gd name="T11" fmla="*/ 16 h 1523"/>
                <a:gd name="T12" fmla="*/ 1436 w 1947"/>
                <a:gd name="T13" fmla="*/ 0 h 1523"/>
                <a:gd name="T14" fmla="*/ 1947 w 1947"/>
                <a:gd name="T15" fmla="*/ 525 h 1523"/>
                <a:gd name="T16" fmla="*/ 1915 w 1947"/>
                <a:gd name="T17" fmla="*/ 578 h 1523"/>
                <a:gd name="T18" fmla="*/ 1561 w 1947"/>
                <a:gd name="T19" fmla="*/ 422 h 1523"/>
                <a:gd name="T20" fmla="*/ 1633 w 1947"/>
                <a:gd name="T21" fmla="*/ 645 h 1523"/>
                <a:gd name="T22" fmla="*/ 1510 w 1947"/>
                <a:gd name="T23" fmla="*/ 1516 h 1523"/>
                <a:gd name="T24" fmla="*/ 1190 w 1947"/>
                <a:gd name="T25" fmla="*/ 1523 h 1523"/>
                <a:gd name="T26" fmla="*/ 614 w 1947"/>
                <a:gd name="T27" fmla="*/ 369 h 1523"/>
                <a:gd name="T28" fmla="*/ 189 w 1947"/>
                <a:gd name="T29" fmla="*/ 569 h 1523"/>
                <a:gd name="T30" fmla="*/ 0 w 1947"/>
                <a:gd name="T31" fmla="*/ 497 h 1523"/>
                <a:gd name="T32" fmla="*/ 6 w 1947"/>
                <a:gd name="T33" fmla="*/ 337 h 1523"/>
                <a:gd name="T34" fmla="*/ 217 w 1947"/>
                <a:gd name="T35" fmla="*/ 326 h 1523"/>
                <a:gd name="T36" fmla="*/ 493 w 1947"/>
                <a:gd name="T37" fmla="*/ 73 h 1523"/>
                <a:gd name="T38" fmla="*/ 493 w 1947"/>
                <a:gd name="T39" fmla="*/ 73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47" h="1523">
                  <a:moveTo>
                    <a:pt x="493" y="73"/>
                  </a:moveTo>
                  <a:lnTo>
                    <a:pt x="879" y="44"/>
                  </a:lnTo>
                  <a:lnTo>
                    <a:pt x="896" y="139"/>
                  </a:lnTo>
                  <a:lnTo>
                    <a:pt x="1000" y="189"/>
                  </a:lnTo>
                  <a:lnTo>
                    <a:pt x="1101" y="168"/>
                  </a:lnTo>
                  <a:lnTo>
                    <a:pt x="1168" y="16"/>
                  </a:lnTo>
                  <a:lnTo>
                    <a:pt x="1436" y="0"/>
                  </a:lnTo>
                  <a:lnTo>
                    <a:pt x="1947" y="525"/>
                  </a:lnTo>
                  <a:lnTo>
                    <a:pt x="1915" y="578"/>
                  </a:lnTo>
                  <a:lnTo>
                    <a:pt x="1561" y="422"/>
                  </a:lnTo>
                  <a:lnTo>
                    <a:pt x="1633" y="645"/>
                  </a:lnTo>
                  <a:lnTo>
                    <a:pt x="1510" y="1516"/>
                  </a:lnTo>
                  <a:lnTo>
                    <a:pt x="1190" y="1523"/>
                  </a:lnTo>
                  <a:lnTo>
                    <a:pt x="614" y="369"/>
                  </a:lnTo>
                  <a:lnTo>
                    <a:pt x="189" y="569"/>
                  </a:lnTo>
                  <a:lnTo>
                    <a:pt x="0" y="497"/>
                  </a:lnTo>
                  <a:lnTo>
                    <a:pt x="6" y="337"/>
                  </a:lnTo>
                  <a:lnTo>
                    <a:pt x="217" y="326"/>
                  </a:lnTo>
                  <a:lnTo>
                    <a:pt x="493" y="73"/>
                  </a:lnTo>
                  <a:lnTo>
                    <a:pt x="493" y="73"/>
                  </a:lnTo>
                  <a:close/>
                </a:path>
              </a:pathLst>
            </a:custGeom>
            <a:solidFill>
              <a:srgbClr val="BA8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8" name="Freeform 46"/>
            <p:cNvSpPr>
              <a:spLocks/>
            </p:cNvSpPr>
            <p:nvPr/>
          </p:nvSpPr>
          <p:spPr bwMode="auto">
            <a:xfrm>
              <a:off x="6972301" y="708025"/>
              <a:ext cx="423863" cy="304800"/>
            </a:xfrm>
            <a:custGeom>
              <a:avLst/>
              <a:gdLst>
                <a:gd name="T0" fmla="*/ 467 w 534"/>
                <a:gd name="T1" fmla="*/ 23 h 384"/>
                <a:gd name="T2" fmla="*/ 446 w 534"/>
                <a:gd name="T3" fmla="*/ 82 h 384"/>
                <a:gd name="T4" fmla="*/ 410 w 534"/>
                <a:gd name="T5" fmla="*/ 124 h 384"/>
                <a:gd name="T6" fmla="*/ 406 w 534"/>
                <a:gd name="T7" fmla="*/ 158 h 384"/>
                <a:gd name="T8" fmla="*/ 408 w 534"/>
                <a:gd name="T9" fmla="*/ 198 h 384"/>
                <a:gd name="T10" fmla="*/ 363 w 534"/>
                <a:gd name="T11" fmla="*/ 211 h 384"/>
                <a:gd name="T12" fmla="*/ 311 w 534"/>
                <a:gd name="T13" fmla="*/ 192 h 384"/>
                <a:gd name="T14" fmla="*/ 289 w 534"/>
                <a:gd name="T15" fmla="*/ 223 h 384"/>
                <a:gd name="T16" fmla="*/ 254 w 534"/>
                <a:gd name="T17" fmla="*/ 243 h 384"/>
                <a:gd name="T18" fmla="*/ 207 w 534"/>
                <a:gd name="T19" fmla="*/ 255 h 384"/>
                <a:gd name="T20" fmla="*/ 188 w 534"/>
                <a:gd name="T21" fmla="*/ 285 h 384"/>
                <a:gd name="T22" fmla="*/ 171 w 534"/>
                <a:gd name="T23" fmla="*/ 321 h 384"/>
                <a:gd name="T24" fmla="*/ 214 w 534"/>
                <a:gd name="T25" fmla="*/ 314 h 384"/>
                <a:gd name="T26" fmla="*/ 266 w 534"/>
                <a:gd name="T27" fmla="*/ 280 h 384"/>
                <a:gd name="T28" fmla="*/ 292 w 534"/>
                <a:gd name="T29" fmla="*/ 262 h 384"/>
                <a:gd name="T30" fmla="*/ 321 w 534"/>
                <a:gd name="T31" fmla="*/ 232 h 384"/>
                <a:gd name="T32" fmla="*/ 346 w 534"/>
                <a:gd name="T33" fmla="*/ 232 h 384"/>
                <a:gd name="T34" fmla="*/ 342 w 534"/>
                <a:gd name="T35" fmla="*/ 270 h 384"/>
                <a:gd name="T36" fmla="*/ 325 w 534"/>
                <a:gd name="T37" fmla="*/ 300 h 384"/>
                <a:gd name="T38" fmla="*/ 365 w 534"/>
                <a:gd name="T39" fmla="*/ 280 h 384"/>
                <a:gd name="T40" fmla="*/ 393 w 534"/>
                <a:gd name="T41" fmla="*/ 238 h 384"/>
                <a:gd name="T42" fmla="*/ 418 w 534"/>
                <a:gd name="T43" fmla="*/ 200 h 384"/>
                <a:gd name="T44" fmla="*/ 418 w 534"/>
                <a:gd name="T45" fmla="*/ 164 h 384"/>
                <a:gd name="T46" fmla="*/ 456 w 534"/>
                <a:gd name="T47" fmla="*/ 128 h 384"/>
                <a:gd name="T48" fmla="*/ 507 w 534"/>
                <a:gd name="T49" fmla="*/ 114 h 384"/>
                <a:gd name="T50" fmla="*/ 530 w 534"/>
                <a:gd name="T51" fmla="*/ 152 h 384"/>
                <a:gd name="T52" fmla="*/ 530 w 534"/>
                <a:gd name="T53" fmla="*/ 200 h 384"/>
                <a:gd name="T54" fmla="*/ 522 w 534"/>
                <a:gd name="T55" fmla="*/ 245 h 384"/>
                <a:gd name="T56" fmla="*/ 505 w 534"/>
                <a:gd name="T57" fmla="*/ 283 h 384"/>
                <a:gd name="T58" fmla="*/ 454 w 534"/>
                <a:gd name="T59" fmla="*/ 300 h 384"/>
                <a:gd name="T60" fmla="*/ 406 w 534"/>
                <a:gd name="T61" fmla="*/ 325 h 384"/>
                <a:gd name="T62" fmla="*/ 357 w 534"/>
                <a:gd name="T63" fmla="*/ 344 h 384"/>
                <a:gd name="T64" fmla="*/ 309 w 534"/>
                <a:gd name="T65" fmla="*/ 356 h 384"/>
                <a:gd name="T66" fmla="*/ 254 w 534"/>
                <a:gd name="T67" fmla="*/ 358 h 384"/>
                <a:gd name="T68" fmla="*/ 201 w 534"/>
                <a:gd name="T69" fmla="*/ 375 h 384"/>
                <a:gd name="T70" fmla="*/ 148 w 534"/>
                <a:gd name="T71" fmla="*/ 384 h 384"/>
                <a:gd name="T72" fmla="*/ 95 w 534"/>
                <a:gd name="T73" fmla="*/ 380 h 384"/>
                <a:gd name="T74" fmla="*/ 55 w 534"/>
                <a:gd name="T75" fmla="*/ 375 h 384"/>
                <a:gd name="T76" fmla="*/ 7 w 534"/>
                <a:gd name="T77" fmla="*/ 329 h 384"/>
                <a:gd name="T78" fmla="*/ 9 w 534"/>
                <a:gd name="T79" fmla="*/ 287 h 384"/>
                <a:gd name="T80" fmla="*/ 45 w 534"/>
                <a:gd name="T81" fmla="*/ 278 h 384"/>
                <a:gd name="T82" fmla="*/ 85 w 534"/>
                <a:gd name="T83" fmla="*/ 274 h 384"/>
                <a:gd name="T84" fmla="*/ 125 w 534"/>
                <a:gd name="T85" fmla="*/ 264 h 384"/>
                <a:gd name="T86" fmla="*/ 159 w 534"/>
                <a:gd name="T87" fmla="*/ 242 h 384"/>
                <a:gd name="T88" fmla="*/ 194 w 534"/>
                <a:gd name="T89" fmla="*/ 226 h 384"/>
                <a:gd name="T90" fmla="*/ 241 w 534"/>
                <a:gd name="T91" fmla="*/ 181 h 384"/>
                <a:gd name="T92" fmla="*/ 281 w 534"/>
                <a:gd name="T93" fmla="*/ 158 h 384"/>
                <a:gd name="T94" fmla="*/ 319 w 534"/>
                <a:gd name="T95" fmla="*/ 124 h 384"/>
                <a:gd name="T96" fmla="*/ 359 w 534"/>
                <a:gd name="T97" fmla="*/ 89 h 384"/>
                <a:gd name="T98" fmla="*/ 399 w 534"/>
                <a:gd name="T99" fmla="*/ 59 h 384"/>
                <a:gd name="T100" fmla="*/ 425 w 534"/>
                <a:gd name="T101" fmla="*/ 21 h 384"/>
                <a:gd name="T102" fmla="*/ 441 w 534"/>
                <a:gd name="T10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4" h="384">
                  <a:moveTo>
                    <a:pt x="441" y="0"/>
                  </a:moveTo>
                  <a:lnTo>
                    <a:pt x="454" y="8"/>
                  </a:lnTo>
                  <a:lnTo>
                    <a:pt x="463" y="15"/>
                  </a:lnTo>
                  <a:lnTo>
                    <a:pt x="467" y="23"/>
                  </a:lnTo>
                  <a:lnTo>
                    <a:pt x="473" y="32"/>
                  </a:lnTo>
                  <a:lnTo>
                    <a:pt x="471" y="48"/>
                  </a:lnTo>
                  <a:lnTo>
                    <a:pt x="462" y="67"/>
                  </a:lnTo>
                  <a:lnTo>
                    <a:pt x="446" y="82"/>
                  </a:lnTo>
                  <a:lnTo>
                    <a:pt x="431" y="99"/>
                  </a:lnTo>
                  <a:lnTo>
                    <a:pt x="422" y="107"/>
                  </a:lnTo>
                  <a:lnTo>
                    <a:pt x="414" y="116"/>
                  </a:lnTo>
                  <a:lnTo>
                    <a:pt x="410" y="124"/>
                  </a:lnTo>
                  <a:lnTo>
                    <a:pt x="406" y="133"/>
                  </a:lnTo>
                  <a:lnTo>
                    <a:pt x="406" y="139"/>
                  </a:lnTo>
                  <a:lnTo>
                    <a:pt x="406" y="148"/>
                  </a:lnTo>
                  <a:lnTo>
                    <a:pt x="406" y="158"/>
                  </a:lnTo>
                  <a:lnTo>
                    <a:pt x="408" y="169"/>
                  </a:lnTo>
                  <a:lnTo>
                    <a:pt x="408" y="179"/>
                  </a:lnTo>
                  <a:lnTo>
                    <a:pt x="408" y="190"/>
                  </a:lnTo>
                  <a:lnTo>
                    <a:pt x="408" y="198"/>
                  </a:lnTo>
                  <a:lnTo>
                    <a:pt x="410" y="207"/>
                  </a:lnTo>
                  <a:lnTo>
                    <a:pt x="393" y="217"/>
                  </a:lnTo>
                  <a:lnTo>
                    <a:pt x="376" y="217"/>
                  </a:lnTo>
                  <a:lnTo>
                    <a:pt x="363" y="211"/>
                  </a:lnTo>
                  <a:lnTo>
                    <a:pt x="347" y="204"/>
                  </a:lnTo>
                  <a:lnTo>
                    <a:pt x="334" y="196"/>
                  </a:lnTo>
                  <a:lnTo>
                    <a:pt x="319" y="192"/>
                  </a:lnTo>
                  <a:lnTo>
                    <a:pt x="311" y="192"/>
                  </a:lnTo>
                  <a:lnTo>
                    <a:pt x="306" y="196"/>
                  </a:lnTo>
                  <a:lnTo>
                    <a:pt x="300" y="202"/>
                  </a:lnTo>
                  <a:lnTo>
                    <a:pt x="292" y="215"/>
                  </a:lnTo>
                  <a:lnTo>
                    <a:pt x="289" y="223"/>
                  </a:lnTo>
                  <a:lnTo>
                    <a:pt x="283" y="228"/>
                  </a:lnTo>
                  <a:lnTo>
                    <a:pt x="277" y="234"/>
                  </a:lnTo>
                  <a:lnTo>
                    <a:pt x="271" y="238"/>
                  </a:lnTo>
                  <a:lnTo>
                    <a:pt x="254" y="243"/>
                  </a:lnTo>
                  <a:lnTo>
                    <a:pt x="241" y="245"/>
                  </a:lnTo>
                  <a:lnTo>
                    <a:pt x="224" y="245"/>
                  </a:lnTo>
                  <a:lnTo>
                    <a:pt x="214" y="253"/>
                  </a:lnTo>
                  <a:lnTo>
                    <a:pt x="207" y="255"/>
                  </a:lnTo>
                  <a:lnTo>
                    <a:pt x="205" y="262"/>
                  </a:lnTo>
                  <a:lnTo>
                    <a:pt x="201" y="268"/>
                  </a:lnTo>
                  <a:lnTo>
                    <a:pt x="201" y="280"/>
                  </a:lnTo>
                  <a:lnTo>
                    <a:pt x="188" y="285"/>
                  </a:lnTo>
                  <a:lnTo>
                    <a:pt x="178" y="297"/>
                  </a:lnTo>
                  <a:lnTo>
                    <a:pt x="167" y="310"/>
                  </a:lnTo>
                  <a:lnTo>
                    <a:pt x="161" y="320"/>
                  </a:lnTo>
                  <a:lnTo>
                    <a:pt x="171" y="321"/>
                  </a:lnTo>
                  <a:lnTo>
                    <a:pt x="180" y="323"/>
                  </a:lnTo>
                  <a:lnTo>
                    <a:pt x="188" y="321"/>
                  </a:lnTo>
                  <a:lnTo>
                    <a:pt x="197" y="321"/>
                  </a:lnTo>
                  <a:lnTo>
                    <a:pt x="214" y="314"/>
                  </a:lnTo>
                  <a:lnTo>
                    <a:pt x="230" y="306"/>
                  </a:lnTo>
                  <a:lnTo>
                    <a:pt x="243" y="293"/>
                  </a:lnTo>
                  <a:lnTo>
                    <a:pt x="260" y="283"/>
                  </a:lnTo>
                  <a:lnTo>
                    <a:pt x="266" y="280"/>
                  </a:lnTo>
                  <a:lnTo>
                    <a:pt x="273" y="274"/>
                  </a:lnTo>
                  <a:lnTo>
                    <a:pt x="283" y="270"/>
                  </a:lnTo>
                  <a:lnTo>
                    <a:pt x="292" y="270"/>
                  </a:lnTo>
                  <a:lnTo>
                    <a:pt x="292" y="262"/>
                  </a:lnTo>
                  <a:lnTo>
                    <a:pt x="298" y="255"/>
                  </a:lnTo>
                  <a:lnTo>
                    <a:pt x="304" y="245"/>
                  </a:lnTo>
                  <a:lnTo>
                    <a:pt x="313" y="240"/>
                  </a:lnTo>
                  <a:lnTo>
                    <a:pt x="321" y="232"/>
                  </a:lnTo>
                  <a:lnTo>
                    <a:pt x="328" y="226"/>
                  </a:lnTo>
                  <a:lnTo>
                    <a:pt x="336" y="223"/>
                  </a:lnTo>
                  <a:lnTo>
                    <a:pt x="346" y="223"/>
                  </a:lnTo>
                  <a:lnTo>
                    <a:pt x="346" y="232"/>
                  </a:lnTo>
                  <a:lnTo>
                    <a:pt x="346" y="242"/>
                  </a:lnTo>
                  <a:lnTo>
                    <a:pt x="349" y="251"/>
                  </a:lnTo>
                  <a:lnTo>
                    <a:pt x="353" y="264"/>
                  </a:lnTo>
                  <a:lnTo>
                    <a:pt x="342" y="270"/>
                  </a:lnTo>
                  <a:lnTo>
                    <a:pt x="328" y="280"/>
                  </a:lnTo>
                  <a:lnTo>
                    <a:pt x="317" y="287"/>
                  </a:lnTo>
                  <a:lnTo>
                    <a:pt x="309" y="293"/>
                  </a:lnTo>
                  <a:lnTo>
                    <a:pt x="325" y="300"/>
                  </a:lnTo>
                  <a:lnTo>
                    <a:pt x="342" y="299"/>
                  </a:lnTo>
                  <a:lnTo>
                    <a:pt x="349" y="293"/>
                  </a:lnTo>
                  <a:lnTo>
                    <a:pt x="357" y="287"/>
                  </a:lnTo>
                  <a:lnTo>
                    <a:pt x="365" y="280"/>
                  </a:lnTo>
                  <a:lnTo>
                    <a:pt x="374" y="272"/>
                  </a:lnTo>
                  <a:lnTo>
                    <a:pt x="382" y="261"/>
                  </a:lnTo>
                  <a:lnTo>
                    <a:pt x="387" y="249"/>
                  </a:lnTo>
                  <a:lnTo>
                    <a:pt x="393" y="238"/>
                  </a:lnTo>
                  <a:lnTo>
                    <a:pt x="403" y="228"/>
                  </a:lnTo>
                  <a:lnTo>
                    <a:pt x="406" y="219"/>
                  </a:lnTo>
                  <a:lnTo>
                    <a:pt x="412" y="209"/>
                  </a:lnTo>
                  <a:lnTo>
                    <a:pt x="418" y="200"/>
                  </a:lnTo>
                  <a:lnTo>
                    <a:pt x="422" y="196"/>
                  </a:lnTo>
                  <a:lnTo>
                    <a:pt x="418" y="183"/>
                  </a:lnTo>
                  <a:lnTo>
                    <a:pt x="418" y="173"/>
                  </a:lnTo>
                  <a:lnTo>
                    <a:pt x="418" y="164"/>
                  </a:lnTo>
                  <a:lnTo>
                    <a:pt x="422" y="158"/>
                  </a:lnTo>
                  <a:lnTo>
                    <a:pt x="431" y="145"/>
                  </a:lnTo>
                  <a:lnTo>
                    <a:pt x="443" y="137"/>
                  </a:lnTo>
                  <a:lnTo>
                    <a:pt x="456" y="128"/>
                  </a:lnTo>
                  <a:lnTo>
                    <a:pt x="471" y="122"/>
                  </a:lnTo>
                  <a:lnTo>
                    <a:pt x="484" y="114"/>
                  </a:lnTo>
                  <a:lnTo>
                    <a:pt x="498" y="107"/>
                  </a:lnTo>
                  <a:lnTo>
                    <a:pt x="507" y="114"/>
                  </a:lnTo>
                  <a:lnTo>
                    <a:pt x="517" y="124"/>
                  </a:lnTo>
                  <a:lnTo>
                    <a:pt x="522" y="131"/>
                  </a:lnTo>
                  <a:lnTo>
                    <a:pt x="528" y="143"/>
                  </a:lnTo>
                  <a:lnTo>
                    <a:pt x="530" y="152"/>
                  </a:lnTo>
                  <a:lnTo>
                    <a:pt x="534" y="166"/>
                  </a:lnTo>
                  <a:lnTo>
                    <a:pt x="534" y="177"/>
                  </a:lnTo>
                  <a:lnTo>
                    <a:pt x="534" y="188"/>
                  </a:lnTo>
                  <a:lnTo>
                    <a:pt x="530" y="200"/>
                  </a:lnTo>
                  <a:lnTo>
                    <a:pt x="528" y="211"/>
                  </a:lnTo>
                  <a:lnTo>
                    <a:pt x="526" y="223"/>
                  </a:lnTo>
                  <a:lnTo>
                    <a:pt x="524" y="236"/>
                  </a:lnTo>
                  <a:lnTo>
                    <a:pt x="522" y="245"/>
                  </a:lnTo>
                  <a:lnTo>
                    <a:pt x="520" y="257"/>
                  </a:lnTo>
                  <a:lnTo>
                    <a:pt x="519" y="268"/>
                  </a:lnTo>
                  <a:lnTo>
                    <a:pt x="519" y="280"/>
                  </a:lnTo>
                  <a:lnTo>
                    <a:pt x="505" y="283"/>
                  </a:lnTo>
                  <a:lnTo>
                    <a:pt x="492" y="287"/>
                  </a:lnTo>
                  <a:lnTo>
                    <a:pt x="479" y="293"/>
                  </a:lnTo>
                  <a:lnTo>
                    <a:pt x="467" y="297"/>
                  </a:lnTo>
                  <a:lnTo>
                    <a:pt x="454" y="300"/>
                  </a:lnTo>
                  <a:lnTo>
                    <a:pt x="443" y="308"/>
                  </a:lnTo>
                  <a:lnTo>
                    <a:pt x="431" y="314"/>
                  </a:lnTo>
                  <a:lnTo>
                    <a:pt x="420" y="320"/>
                  </a:lnTo>
                  <a:lnTo>
                    <a:pt x="406" y="325"/>
                  </a:lnTo>
                  <a:lnTo>
                    <a:pt x="393" y="329"/>
                  </a:lnTo>
                  <a:lnTo>
                    <a:pt x="382" y="335"/>
                  </a:lnTo>
                  <a:lnTo>
                    <a:pt x="370" y="340"/>
                  </a:lnTo>
                  <a:lnTo>
                    <a:pt x="357" y="344"/>
                  </a:lnTo>
                  <a:lnTo>
                    <a:pt x="346" y="350"/>
                  </a:lnTo>
                  <a:lnTo>
                    <a:pt x="334" y="354"/>
                  </a:lnTo>
                  <a:lnTo>
                    <a:pt x="323" y="358"/>
                  </a:lnTo>
                  <a:lnTo>
                    <a:pt x="309" y="356"/>
                  </a:lnTo>
                  <a:lnTo>
                    <a:pt x="294" y="356"/>
                  </a:lnTo>
                  <a:lnTo>
                    <a:pt x="281" y="356"/>
                  </a:lnTo>
                  <a:lnTo>
                    <a:pt x="270" y="358"/>
                  </a:lnTo>
                  <a:lnTo>
                    <a:pt x="254" y="358"/>
                  </a:lnTo>
                  <a:lnTo>
                    <a:pt x="241" y="363"/>
                  </a:lnTo>
                  <a:lnTo>
                    <a:pt x="228" y="367"/>
                  </a:lnTo>
                  <a:lnTo>
                    <a:pt x="214" y="371"/>
                  </a:lnTo>
                  <a:lnTo>
                    <a:pt x="201" y="375"/>
                  </a:lnTo>
                  <a:lnTo>
                    <a:pt x="188" y="377"/>
                  </a:lnTo>
                  <a:lnTo>
                    <a:pt x="175" y="380"/>
                  </a:lnTo>
                  <a:lnTo>
                    <a:pt x="161" y="384"/>
                  </a:lnTo>
                  <a:lnTo>
                    <a:pt x="148" y="384"/>
                  </a:lnTo>
                  <a:lnTo>
                    <a:pt x="133" y="384"/>
                  </a:lnTo>
                  <a:lnTo>
                    <a:pt x="119" y="382"/>
                  </a:lnTo>
                  <a:lnTo>
                    <a:pt x="104" y="380"/>
                  </a:lnTo>
                  <a:lnTo>
                    <a:pt x="95" y="380"/>
                  </a:lnTo>
                  <a:lnTo>
                    <a:pt x="85" y="382"/>
                  </a:lnTo>
                  <a:lnTo>
                    <a:pt x="78" y="380"/>
                  </a:lnTo>
                  <a:lnTo>
                    <a:pt x="70" y="380"/>
                  </a:lnTo>
                  <a:lnTo>
                    <a:pt x="55" y="375"/>
                  </a:lnTo>
                  <a:lnTo>
                    <a:pt x="40" y="367"/>
                  </a:lnTo>
                  <a:lnTo>
                    <a:pt x="26" y="356"/>
                  </a:lnTo>
                  <a:lnTo>
                    <a:pt x="17" y="342"/>
                  </a:lnTo>
                  <a:lnTo>
                    <a:pt x="7" y="329"/>
                  </a:lnTo>
                  <a:lnTo>
                    <a:pt x="0" y="320"/>
                  </a:lnTo>
                  <a:lnTo>
                    <a:pt x="2" y="306"/>
                  </a:lnTo>
                  <a:lnTo>
                    <a:pt x="5" y="297"/>
                  </a:lnTo>
                  <a:lnTo>
                    <a:pt x="9" y="287"/>
                  </a:lnTo>
                  <a:lnTo>
                    <a:pt x="17" y="278"/>
                  </a:lnTo>
                  <a:lnTo>
                    <a:pt x="26" y="278"/>
                  </a:lnTo>
                  <a:lnTo>
                    <a:pt x="36" y="278"/>
                  </a:lnTo>
                  <a:lnTo>
                    <a:pt x="45" y="278"/>
                  </a:lnTo>
                  <a:lnTo>
                    <a:pt x="57" y="278"/>
                  </a:lnTo>
                  <a:lnTo>
                    <a:pt x="66" y="276"/>
                  </a:lnTo>
                  <a:lnTo>
                    <a:pt x="76" y="276"/>
                  </a:lnTo>
                  <a:lnTo>
                    <a:pt x="85" y="274"/>
                  </a:lnTo>
                  <a:lnTo>
                    <a:pt x="97" y="274"/>
                  </a:lnTo>
                  <a:lnTo>
                    <a:pt x="106" y="272"/>
                  </a:lnTo>
                  <a:lnTo>
                    <a:pt x="116" y="268"/>
                  </a:lnTo>
                  <a:lnTo>
                    <a:pt x="125" y="264"/>
                  </a:lnTo>
                  <a:lnTo>
                    <a:pt x="135" y="262"/>
                  </a:lnTo>
                  <a:lnTo>
                    <a:pt x="142" y="255"/>
                  </a:lnTo>
                  <a:lnTo>
                    <a:pt x="152" y="249"/>
                  </a:lnTo>
                  <a:lnTo>
                    <a:pt x="159" y="242"/>
                  </a:lnTo>
                  <a:lnTo>
                    <a:pt x="169" y="236"/>
                  </a:lnTo>
                  <a:lnTo>
                    <a:pt x="178" y="234"/>
                  </a:lnTo>
                  <a:lnTo>
                    <a:pt x="186" y="230"/>
                  </a:lnTo>
                  <a:lnTo>
                    <a:pt x="194" y="226"/>
                  </a:lnTo>
                  <a:lnTo>
                    <a:pt x="201" y="223"/>
                  </a:lnTo>
                  <a:lnTo>
                    <a:pt x="214" y="207"/>
                  </a:lnTo>
                  <a:lnTo>
                    <a:pt x="228" y="196"/>
                  </a:lnTo>
                  <a:lnTo>
                    <a:pt x="241" y="181"/>
                  </a:lnTo>
                  <a:lnTo>
                    <a:pt x="254" y="169"/>
                  </a:lnTo>
                  <a:lnTo>
                    <a:pt x="262" y="164"/>
                  </a:lnTo>
                  <a:lnTo>
                    <a:pt x="271" y="160"/>
                  </a:lnTo>
                  <a:lnTo>
                    <a:pt x="281" y="158"/>
                  </a:lnTo>
                  <a:lnTo>
                    <a:pt x="292" y="158"/>
                  </a:lnTo>
                  <a:lnTo>
                    <a:pt x="300" y="143"/>
                  </a:lnTo>
                  <a:lnTo>
                    <a:pt x="309" y="133"/>
                  </a:lnTo>
                  <a:lnTo>
                    <a:pt x="319" y="124"/>
                  </a:lnTo>
                  <a:lnTo>
                    <a:pt x="328" y="114"/>
                  </a:lnTo>
                  <a:lnTo>
                    <a:pt x="338" y="105"/>
                  </a:lnTo>
                  <a:lnTo>
                    <a:pt x="349" y="97"/>
                  </a:lnTo>
                  <a:lnTo>
                    <a:pt x="359" y="89"/>
                  </a:lnTo>
                  <a:lnTo>
                    <a:pt x="372" y="84"/>
                  </a:lnTo>
                  <a:lnTo>
                    <a:pt x="380" y="74"/>
                  </a:lnTo>
                  <a:lnTo>
                    <a:pt x="389" y="67"/>
                  </a:lnTo>
                  <a:lnTo>
                    <a:pt x="399" y="59"/>
                  </a:lnTo>
                  <a:lnTo>
                    <a:pt x="408" y="51"/>
                  </a:lnTo>
                  <a:lnTo>
                    <a:pt x="414" y="42"/>
                  </a:lnTo>
                  <a:lnTo>
                    <a:pt x="422" y="32"/>
                  </a:lnTo>
                  <a:lnTo>
                    <a:pt x="425" y="21"/>
                  </a:lnTo>
                  <a:lnTo>
                    <a:pt x="431" y="10"/>
                  </a:lnTo>
                  <a:lnTo>
                    <a:pt x="435" y="6"/>
                  </a:lnTo>
                  <a:lnTo>
                    <a:pt x="44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9" name="Freeform 47"/>
            <p:cNvSpPr>
              <a:spLocks/>
            </p:cNvSpPr>
            <p:nvPr/>
          </p:nvSpPr>
          <p:spPr bwMode="auto">
            <a:xfrm>
              <a:off x="8139113" y="692150"/>
              <a:ext cx="66675" cy="74612"/>
            </a:xfrm>
            <a:custGeom>
              <a:avLst/>
              <a:gdLst>
                <a:gd name="T0" fmla="*/ 25 w 84"/>
                <a:gd name="T1" fmla="*/ 0 h 93"/>
                <a:gd name="T2" fmla="*/ 36 w 84"/>
                <a:gd name="T3" fmla="*/ 6 h 93"/>
                <a:gd name="T4" fmla="*/ 51 w 84"/>
                <a:gd name="T5" fmla="*/ 17 h 93"/>
                <a:gd name="T6" fmla="*/ 65 w 84"/>
                <a:gd name="T7" fmla="*/ 29 h 93"/>
                <a:gd name="T8" fmla="*/ 78 w 84"/>
                <a:gd name="T9" fmla="*/ 46 h 93"/>
                <a:gd name="T10" fmla="*/ 84 w 84"/>
                <a:gd name="T11" fmla="*/ 59 h 93"/>
                <a:gd name="T12" fmla="*/ 84 w 84"/>
                <a:gd name="T13" fmla="*/ 74 h 93"/>
                <a:gd name="T14" fmla="*/ 80 w 84"/>
                <a:gd name="T15" fmla="*/ 78 h 93"/>
                <a:gd name="T16" fmla="*/ 74 w 84"/>
                <a:gd name="T17" fmla="*/ 86 h 93"/>
                <a:gd name="T18" fmla="*/ 65 w 84"/>
                <a:gd name="T19" fmla="*/ 88 h 93"/>
                <a:gd name="T20" fmla="*/ 55 w 84"/>
                <a:gd name="T21" fmla="*/ 93 h 93"/>
                <a:gd name="T22" fmla="*/ 42 w 84"/>
                <a:gd name="T23" fmla="*/ 82 h 93"/>
                <a:gd name="T24" fmla="*/ 29 w 84"/>
                <a:gd name="T25" fmla="*/ 72 h 93"/>
                <a:gd name="T26" fmla="*/ 15 w 84"/>
                <a:gd name="T27" fmla="*/ 59 h 93"/>
                <a:gd name="T28" fmla="*/ 8 w 84"/>
                <a:gd name="T29" fmla="*/ 48 h 93"/>
                <a:gd name="T30" fmla="*/ 0 w 84"/>
                <a:gd name="T31" fmla="*/ 34 h 93"/>
                <a:gd name="T32" fmla="*/ 0 w 84"/>
                <a:gd name="T33" fmla="*/ 21 h 93"/>
                <a:gd name="T34" fmla="*/ 2 w 84"/>
                <a:gd name="T35" fmla="*/ 15 h 93"/>
                <a:gd name="T36" fmla="*/ 8 w 84"/>
                <a:gd name="T37" fmla="*/ 10 h 93"/>
                <a:gd name="T38" fmla="*/ 13 w 84"/>
                <a:gd name="T39" fmla="*/ 4 h 93"/>
                <a:gd name="T40" fmla="*/ 25 w 84"/>
                <a:gd name="T41" fmla="*/ 0 h 93"/>
                <a:gd name="T42" fmla="*/ 25 w 84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3">
                  <a:moveTo>
                    <a:pt x="25" y="0"/>
                  </a:moveTo>
                  <a:lnTo>
                    <a:pt x="36" y="6"/>
                  </a:lnTo>
                  <a:lnTo>
                    <a:pt x="51" y="17"/>
                  </a:lnTo>
                  <a:lnTo>
                    <a:pt x="65" y="29"/>
                  </a:lnTo>
                  <a:lnTo>
                    <a:pt x="78" y="46"/>
                  </a:lnTo>
                  <a:lnTo>
                    <a:pt x="84" y="59"/>
                  </a:lnTo>
                  <a:lnTo>
                    <a:pt x="84" y="74"/>
                  </a:lnTo>
                  <a:lnTo>
                    <a:pt x="80" y="78"/>
                  </a:lnTo>
                  <a:lnTo>
                    <a:pt x="74" y="86"/>
                  </a:lnTo>
                  <a:lnTo>
                    <a:pt x="65" y="88"/>
                  </a:lnTo>
                  <a:lnTo>
                    <a:pt x="55" y="93"/>
                  </a:lnTo>
                  <a:lnTo>
                    <a:pt x="42" y="82"/>
                  </a:lnTo>
                  <a:lnTo>
                    <a:pt x="29" y="72"/>
                  </a:lnTo>
                  <a:lnTo>
                    <a:pt x="15" y="59"/>
                  </a:lnTo>
                  <a:lnTo>
                    <a:pt x="8" y="48"/>
                  </a:lnTo>
                  <a:lnTo>
                    <a:pt x="0" y="34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8" y="10"/>
                  </a:lnTo>
                  <a:lnTo>
                    <a:pt x="13" y="4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0" name="Freeform 48"/>
            <p:cNvSpPr>
              <a:spLocks/>
            </p:cNvSpPr>
            <p:nvPr/>
          </p:nvSpPr>
          <p:spPr bwMode="auto">
            <a:xfrm>
              <a:off x="8204201" y="771525"/>
              <a:ext cx="269875" cy="284162"/>
            </a:xfrm>
            <a:custGeom>
              <a:avLst/>
              <a:gdLst>
                <a:gd name="T0" fmla="*/ 55 w 340"/>
                <a:gd name="T1" fmla="*/ 9 h 357"/>
                <a:gd name="T2" fmla="*/ 83 w 340"/>
                <a:gd name="T3" fmla="*/ 38 h 357"/>
                <a:gd name="T4" fmla="*/ 110 w 340"/>
                <a:gd name="T5" fmla="*/ 68 h 357"/>
                <a:gd name="T6" fmla="*/ 139 w 340"/>
                <a:gd name="T7" fmla="*/ 99 h 357"/>
                <a:gd name="T8" fmla="*/ 158 w 340"/>
                <a:gd name="T9" fmla="*/ 123 h 357"/>
                <a:gd name="T10" fmla="*/ 150 w 340"/>
                <a:gd name="T11" fmla="*/ 152 h 357"/>
                <a:gd name="T12" fmla="*/ 142 w 340"/>
                <a:gd name="T13" fmla="*/ 182 h 357"/>
                <a:gd name="T14" fmla="*/ 146 w 340"/>
                <a:gd name="T15" fmla="*/ 201 h 357"/>
                <a:gd name="T16" fmla="*/ 161 w 340"/>
                <a:gd name="T17" fmla="*/ 209 h 357"/>
                <a:gd name="T18" fmla="*/ 169 w 340"/>
                <a:gd name="T19" fmla="*/ 207 h 357"/>
                <a:gd name="T20" fmla="*/ 171 w 340"/>
                <a:gd name="T21" fmla="*/ 192 h 357"/>
                <a:gd name="T22" fmla="*/ 177 w 340"/>
                <a:gd name="T23" fmla="*/ 175 h 357"/>
                <a:gd name="T24" fmla="*/ 182 w 340"/>
                <a:gd name="T25" fmla="*/ 160 h 357"/>
                <a:gd name="T26" fmla="*/ 199 w 340"/>
                <a:gd name="T27" fmla="*/ 160 h 357"/>
                <a:gd name="T28" fmla="*/ 222 w 340"/>
                <a:gd name="T29" fmla="*/ 177 h 357"/>
                <a:gd name="T30" fmla="*/ 245 w 340"/>
                <a:gd name="T31" fmla="*/ 198 h 357"/>
                <a:gd name="T32" fmla="*/ 264 w 340"/>
                <a:gd name="T33" fmla="*/ 205 h 357"/>
                <a:gd name="T34" fmla="*/ 281 w 340"/>
                <a:gd name="T35" fmla="*/ 203 h 357"/>
                <a:gd name="T36" fmla="*/ 300 w 340"/>
                <a:gd name="T37" fmla="*/ 213 h 357"/>
                <a:gd name="T38" fmla="*/ 312 w 340"/>
                <a:gd name="T39" fmla="*/ 243 h 357"/>
                <a:gd name="T40" fmla="*/ 317 w 340"/>
                <a:gd name="T41" fmla="*/ 276 h 357"/>
                <a:gd name="T42" fmla="*/ 329 w 340"/>
                <a:gd name="T43" fmla="*/ 304 h 357"/>
                <a:gd name="T44" fmla="*/ 334 w 340"/>
                <a:gd name="T45" fmla="*/ 329 h 357"/>
                <a:gd name="T46" fmla="*/ 321 w 340"/>
                <a:gd name="T47" fmla="*/ 348 h 357"/>
                <a:gd name="T48" fmla="*/ 304 w 340"/>
                <a:gd name="T49" fmla="*/ 357 h 357"/>
                <a:gd name="T50" fmla="*/ 281 w 340"/>
                <a:gd name="T51" fmla="*/ 355 h 357"/>
                <a:gd name="T52" fmla="*/ 262 w 340"/>
                <a:gd name="T53" fmla="*/ 352 h 357"/>
                <a:gd name="T54" fmla="*/ 241 w 340"/>
                <a:gd name="T55" fmla="*/ 346 h 357"/>
                <a:gd name="T56" fmla="*/ 220 w 340"/>
                <a:gd name="T57" fmla="*/ 336 h 357"/>
                <a:gd name="T58" fmla="*/ 203 w 340"/>
                <a:gd name="T59" fmla="*/ 323 h 357"/>
                <a:gd name="T60" fmla="*/ 190 w 340"/>
                <a:gd name="T61" fmla="*/ 310 h 357"/>
                <a:gd name="T62" fmla="*/ 184 w 340"/>
                <a:gd name="T63" fmla="*/ 293 h 357"/>
                <a:gd name="T64" fmla="*/ 169 w 340"/>
                <a:gd name="T65" fmla="*/ 289 h 357"/>
                <a:gd name="T66" fmla="*/ 140 w 340"/>
                <a:gd name="T67" fmla="*/ 287 h 357"/>
                <a:gd name="T68" fmla="*/ 114 w 340"/>
                <a:gd name="T69" fmla="*/ 274 h 357"/>
                <a:gd name="T70" fmla="*/ 106 w 340"/>
                <a:gd name="T71" fmla="*/ 249 h 357"/>
                <a:gd name="T72" fmla="*/ 102 w 340"/>
                <a:gd name="T73" fmla="*/ 241 h 357"/>
                <a:gd name="T74" fmla="*/ 82 w 340"/>
                <a:gd name="T75" fmla="*/ 245 h 357"/>
                <a:gd name="T76" fmla="*/ 57 w 340"/>
                <a:gd name="T77" fmla="*/ 241 h 357"/>
                <a:gd name="T78" fmla="*/ 36 w 340"/>
                <a:gd name="T79" fmla="*/ 230 h 357"/>
                <a:gd name="T80" fmla="*/ 15 w 340"/>
                <a:gd name="T81" fmla="*/ 217 h 357"/>
                <a:gd name="T82" fmla="*/ 2 w 340"/>
                <a:gd name="T83" fmla="*/ 199 h 357"/>
                <a:gd name="T84" fmla="*/ 0 w 340"/>
                <a:gd name="T85" fmla="*/ 182 h 357"/>
                <a:gd name="T86" fmla="*/ 11 w 340"/>
                <a:gd name="T87" fmla="*/ 163 h 357"/>
                <a:gd name="T88" fmla="*/ 34 w 340"/>
                <a:gd name="T89" fmla="*/ 150 h 357"/>
                <a:gd name="T90" fmla="*/ 26 w 340"/>
                <a:gd name="T91" fmla="*/ 139 h 357"/>
                <a:gd name="T92" fmla="*/ 9 w 340"/>
                <a:gd name="T93" fmla="*/ 127 h 357"/>
                <a:gd name="T94" fmla="*/ 0 w 340"/>
                <a:gd name="T95" fmla="*/ 106 h 357"/>
                <a:gd name="T96" fmla="*/ 2 w 340"/>
                <a:gd name="T97" fmla="*/ 82 h 357"/>
                <a:gd name="T98" fmla="*/ 6 w 340"/>
                <a:gd name="T99" fmla="*/ 65 h 357"/>
                <a:gd name="T100" fmla="*/ 13 w 340"/>
                <a:gd name="T101" fmla="*/ 47 h 357"/>
                <a:gd name="T102" fmla="*/ 21 w 340"/>
                <a:gd name="T103" fmla="*/ 30 h 357"/>
                <a:gd name="T104" fmla="*/ 30 w 340"/>
                <a:gd name="T105" fmla="*/ 11 h 357"/>
                <a:gd name="T106" fmla="*/ 40 w 340"/>
                <a:gd name="T10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0" h="357">
                  <a:moveTo>
                    <a:pt x="40" y="0"/>
                  </a:moveTo>
                  <a:lnTo>
                    <a:pt x="55" y="9"/>
                  </a:lnTo>
                  <a:lnTo>
                    <a:pt x="68" y="23"/>
                  </a:lnTo>
                  <a:lnTo>
                    <a:pt x="83" y="38"/>
                  </a:lnTo>
                  <a:lnTo>
                    <a:pt x="97" y="53"/>
                  </a:lnTo>
                  <a:lnTo>
                    <a:pt x="110" y="68"/>
                  </a:lnTo>
                  <a:lnTo>
                    <a:pt x="123" y="85"/>
                  </a:lnTo>
                  <a:lnTo>
                    <a:pt x="139" y="99"/>
                  </a:lnTo>
                  <a:lnTo>
                    <a:pt x="156" y="114"/>
                  </a:lnTo>
                  <a:lnTo>
                    <a:pt x="158" y="123"/>
                  </a:lnTo>
                  <a:lnTo>
                    <a:pt x="154" y="137"/>
                  </a:lnTo>
                  <a:lnTo>
                    <a:pt x="150" y="152"/>
                  </a:lnTo>
                  <a:lnTo>
                    <a:pt x="146" y="169"/>
                  </a:lnTo>
                  <a:lnTo>
                    <a:pt x="142" y="182"/>
                  </a:lnTo>
                  <a:lnTo>
                    <a:pt x="144" y="196"/>
                  </a:lnTo>
                  <a:lnTo>
                    <a:pt x="146" y="201"/>
                  </a:lnTo>
                  <a:lnTo>
                    <a:pt x="152" y="205"/>
                  </a:lnTo>
                  <a:lnTo>
                    <a:pt x="161" y="209"/>
                  </a:lnTo>
                  <a:lnTo>
                    <a:pt x="171" y="213"/>
                  </a:lnTo>
                  <a:lnTo>
                    <a:pt x="169" y="207"/>
                  </a:lnTo>
                  <a:lnTo>
                    <a:pt x="169" y="201"/>
                  </a:lnTo>
                  <a:lnTo>
                    <a:pt x="171" y="192"/>
                  </a:lnTo>
                  <a:lnTo>
                    <a:pt x="175" y="184"/>
                  </a:lnTo>
                  <a:lnTo>
                    <a:pt x="177" y="175"/>
                  </a:lnTo>
                  <a:lnTo>
                    <a:pt x="178" y="167"/>
                  </a:lnTo>
                  <a:lnTo>
                    <a:pt x="182" y="160"/>
                  </a:lnTo>
                  <a:lnTo>
                    <a:pt x="188" y="156"/>
                  </a:lnTo>
                  <a:lnTo>
                    <a:pt x="199" y="160"/>
                  </a:lnTo>
                  <a:lnTo>
                    <a:pt x="211" y="167"/>
                  </a:lnTo>
                  <a:lnTo>
                    <a:pt x="222" y="177"/>
                  </a:lnTo>
                  <a:lnTo>
                    <a:pt x="234" y="190"/>
                  </a:lnTo>
                  <a:lnTo>
                    <a:pt x="245" y="198"/>
                  </a:lnTo>
                  <a:lnTo>
                    <a:pt x="256" y="205"/>
                  </a:lnTo>
                  <a:lnTo>
                    <a:pt x="264" y="205"/>
                  </a:lnTo>
                  <a:lnTo>
                    <a:pt x="272" y="205"/>
                  </a:lnTo>
                  <a:lnTo>
                    <a:pt x="281" y="203"/>
                  </a:lnTo>
                  <a:lnTo>
                    <a:pt x="291" y="201"/>
                  </a:lnTo>
                  <a:lnTo>
                    <a:pt x="300" y="213"/>
                  </a:lnTo>
                  <a:lnTo>
                    <a:pt x="308" y="228"/>
                  </a:lnTo>
                  <a:lnTo>
                    <a:pt x="312" y="243"/>
                  </a:lnTo>
                  <a:lnTo>
                    <a:pt x="315" y="258"/>
                  </a:lnTo>
                  <a:lnTo>
                    <a:pt x="317" y="276"/>
                  </a:lnTo>
                  <a:lnTo>
                    <a:pt x="323" y="291"/>
                  </a:lnTo>
                  <a:lnTo>
                    <a:pt x="329" y="304"/>
                  </a:lnTo>
                  <a:lnTo>
                    <a:pt x="340" y="321"/>
                  </a:lnTo>
                  <a:lnTo>
                    <a:pt x="334" y="329"/>
                  </a:lnTo>
                  <a:lnTo>
                    <a:pt x="329" y="338"/>
                  </a:lnTo>
                  <a:lnTo>
                    <a:pt x="321" y="348"/>
                  </a:lnTo>
                  <a:lnTo>
                    <a:pt x="317" y="357"/>
                  </a:lnTo>
                  <a:lnTo>
                    <a:pt x="304" y="357"/>
                  </a:lnTo>
                  <a:lnTo>
                    <a:pt x="294" y="357"/>
                  </a:lnTo>
                  <a:lnTo>
                    <a:pt x="281" y="355"/>
                  </a:lnTo>
                  <a:lnTo>
                    <a:pt x="274" y="355"/>
                  </a:lnTo>
                  <a:lnTo>
                    <a:pt x="262" y="352"/>
                  </a:lnTo>
                  <a:lnTo>
                    <a:pt x="251" y="350"/>
                  </a:lnTo>
                  <a:lnTo>
                    <a:pt x="241" y="346"/>
                  </a:lnTo>
                  <a:lnTo>
                    <a:pt x="232" y="342"/>
                  </a:lnTo>
                  <a:lnTo>
                    <a:pt x="220" y="336"/>
                  </a:lnTo>
                  <a:lnTo>
                    <a:pt x="213" y="331"/>
                  </a:lnTo>
                  <a:lnTo>
                    <a:pt x="203" y="323"/>
                  </a:lnTo>
                  <a:lnTo>
                    <a:pt x="197" y="317"/>
                  </a:lnTo>
                  <a:lnTo>
                    <a:pt x="190" y="310"/>
                  </a:lnTo>
                  <a:lnTo>
                    <a:pt x="188" y="302"/>
                  </a:lnTo>
                  <a:lnTo>
                    <a:pt x="184" y="293"/>
                  </a:lnTo>
                  <a:lnTo>
                    <a:pt x="184" y="285"/>
                  </a:lnTo>
                  <a:lnTo>
                    <a:pt x="169" y="289"/>
                  </a:lnTo>
                  <a:lnTo>
                    <a:pt x="156" y="291"/>
                  </a:lnTo>
                  <a:lnTo>
                    <a:pt x="140" y="287"/>
                  </a:lnTo>
                  <a:lnTo>
                    <a:pt x="127" y="283"/>
                  </a:lnTo>
                  <a:lnTo>
                    <a:pt x="114" y="274"/>
                  </a:lnTo>
                  <a:lnTo>
                    <a:pt x="108" y="262"/>
                  </a:lnTo>
                  <a:lnTo>
                    <a:pt x="106" y="249"/>
                  </a:lnTo>
                  <a:lnTo>
                    <a:pt x="114" y="238"/>
                  </a:lnTo>
                  <a:lnTo>
                    <a:pt x="102" y="241"/>
                  </a:lnTo>
                  <a:lnTo>
                    <a:pt x="93" y="245"/>
                  </a:lnTo>
                  <a:lnTo>
                    <a:pt x="82" y="245"/>
                  </a:lnTo>
                  <a:lnTo>
                    <a:pt x="70" y="245"/>
                  </a:lnTo>
                  <a:lnTo>
                    <a:pt x="57" y="241"/>
                  </a:lnTo>
                  <a:lnTo>
                    <a:pt x="47" y="238"/>
                  </a:lnTo>
                  <a:lnTo>
                    <a:pt x="36" y="230"/>
                  </a:lnTo>
                  <a:lnTo>
                    <a:pt x="26" y="226"/>
                  </a:lnTo>
                  <a:lnTo>
                    <a:pt x="15" y="217"/>
                  </a:lnTo>
                  <a:lnTo>
                    <a:pt x="9" y="209"/>
                  </a:lnTo>
                  <a:lnTo>
                    <a:pt x="2" y="199"/>
                  </a:lnTo>
                  <a:lnTo>
                    <a:pt x="2" y="192"/>
                  </a:lnTo>
                  <a:lnTo>
                    <a:pt x="0" y="182"/>
                  </a:lnTo>
                  <a:lnTo>
                    <a:pt x="4" y="173"/>
                  </a:lnTo>
                  <a:lnTo>
                    <a:pt x="11" y="163"/>
                  </a:lnTo>
                  <a:lnTo>
                    <a:pt x="25" y="156"/>
                  </a:lnTo>
                  <a:lnTo>
                    <a:pt x="34" y="150"/>
                  </a:lnTo>
                  <a:lnTo>
                    <a:pt x="40" y="144"/>
                  </a:lnTo>
                  <a:lnTo>
                    <a:pt x="26" y="139"/>
                  </a:lnTo>
                  <a:lnTo>
                    <a:pt x="17" y="135"/>
                  </a:lnTo>
                  <a:lnTo>
                    <a:pt x="9" y="127"/>
                  </a:lnTo>
                  <a:lnTo>
                    <a:pt x="6" y="122"/>
                  </a:lnTo>
                  <a:lnTo>
                    <a:pt x="0" y="106"/>
                  </a:lnTo>
                  <a:lnTo>
                    <a:pt x="2" y="91"/>
                  </a:lnTo>
                  <a:lnTo>
                    <a:pt x="2" y="82"/>
                  </a:lnTo>
                  <a:lnTo>
                    <a:pt x="4" y="74"/>
                  </a:lnTo>
                  <a:lnTo>
                    <a:pt x="6" y="65"/>
                  </a:lnTo>
                  <a:lnTo>
                    <a:pt x="11" y="57"/>
                  </a:lnTo>
                  <a:lnTo>
                    <a:pt x="13" y="47"/>
                  </a:lnTo>
                  <a:lnTo>
                    <a:pt x="17" y="38"/>
                  </a:lnTo>
                  <a:lnTo>
                    <a:pt x="21" y="30"/>
                  </a:lnTo>
                  <a:lnTo>
                    <a:pt x="23" y="23"/>
                  </a:lnTo>
                  <a:lnTo>
                    <a:pt x="30" y="11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1" name="Freeform 49"/>
            <p:cNvSpPr>
              <a:spLocks/>
            </p:cNvSpPr>
            <p:nvPr/>
          </p:nvSpPr>
          <p:spPr bwMode="auto">
            <a:xfrm>
              <a:off x="8277226" y="852488"/>
              <a:ext cx="9525" cy="22225"/>
            </a:xfrm>
            <a:custGeom>
              <a:avLst/>
              <a:gdLst>
                <a:gd name="T0" fmla="*/ 13 w 13"/>
                <a:gd name="T1" fmla="*/ 0 h 28"/>
                <a:gd name="T2" fmla="*/ 6 w 13"/>
                <a:gd name="T3" fmla="*/ 3 h 28"/>
                <a:gd name="T4" fmla="*/ 4 w 13"/>
                <a:gd name="T5" fmla="*/ 11 h 28"/>
                <a:gd name="T6" fmla="*/ 0 w 13"/>
                <a:gd name="T7" fmla="*/ 17 h 28"/>
                <a:gd name="T8" fmla="*/ 2 w 13"/>
                <a:gd name="T9" fmla="*/ 24 h 28"/>
                <a:gd name="T10" fmla="*/ 4 w 13"/>
                <a:gd name="T11" fmla="*/ 28 h 28"/>
                <a:gd name="T12" fmla="*/ 6 w 13"/>
                <a:gd name="T13" fmla="*/ 26 h 28"/>
                <a:gd name="T14" fmla="*/ 8 w 13"/>
                <a:gd name="T15" fmla="*/ 22 h 28"/>
                <a:gd name="T16" fmla="*/ 10 w 13"/>
                <a:gd name="T17" fmla="*/ 17 h 28"/>
                <a:gd name="T18" fmla="*/ 11 w 13"/>
                <a:gd name="T19" fmla="*/ 9 h 28"/>
                <a:gd name="T20" fmla="*/ 13 w 13"/>
                <a:gd name="T21" fmla="*/ 0 h 28"/>
                <a:gd name="T22" fmla="*/ 13 w 13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28">
                  <a:moveTo>
                    <a:pt x="13" y="0"/>
                  </a:moveTo>
                  <a:lnTo>
                    <a:pt x="6" y="3"/>
                  </a:lnTo>
                  <a:lnTo>
                    <a:pt x="4" y="11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10" y="17"/>
                  </a:lnTo>
                  <a:lnTo>
                    <a:pt x="11" y="9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2" name="Freeform 50"/>
            <p:cNvSpPr>
              <a:spLocks/>
            </p:cNvSpPr>
            <p:nvPr/>
          </p:nvSpPr>
          <p:spPr bwMode="auto">
            <a:xfrm>
              <a:off x="8383588" y="984250"/>
              <a:ext cx="15875" cy="15875"/>
            </a:xfrm>
            <a:custGeom>
              <a:avLst/>
              <a:gdLst>
                <a:gd name="T0" fmla="*/ 0 w 19"/>
                <a:gd name="T1" fmla="*/ 0 h 19"/>
                <a:gd name="T2" fmla="*/ 10 w 19"/>
                <a:gd name="T3" fmla="*/ 4 h 19"/>
                <a:gd name="T4" fmla="*/ 19 w 19"/>
                <a:gd name="T5" fmla="*/ 17 h 19"/>
                <a:gd name="T6" fmla="*/ 17 w 19"/>
                <a:gd name="T7" fmla="*/ 19 h 19"/>
                <a:gd name="T8" fmla="*/ 15 w 19"/>
                <a:gd name="T9" fmla="*/ 19 h 19"/>
                <a:gd name="T10" fmla="*/ 10 w 19"/>
                <a:gd name="T11" fmla="*/ 13 h 19"/>
                <a:gd name="T12" fmla="*/ 0 w 19"/>
                <a:gd name="T13" fmla="*/ 0 h 19"/>
                <a:gd name="T14" fmla="*/ 0 w 19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10" y="4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3" name="Freeform 51"/>
            <p:cNvSpPr>
              <a:spLocks/>
            </p:cNvSpPr>
            <p:nvPr/>
          </p:nvSpPr>
          <p:spPr bwMode="auto">
            <a:xfrm>
              <a:off x="7424738" y="638175"/>
              <a:ext cx="777875" cy="1171575"/>
            </a:xfrm>
            <a:custGeom>
              <a:avLst/>
              <a:gdLst>
                <a:gd name="T0" fmla="*/ 713 w 981"/>
                <a:gd name="T1" fmla="*/ 81 h 1477"/>
                <a:gd name="T2" fmla="*/ 797 w 981"/>
                <a:gd name="T3" fmla="*/ 116 h 1477"/>
                <a:gd name="T4" fmla="*/ 743 w 981"/>
                <a:gd name="T5" fmla="*/ 192 h 1477"/>
                <a:gd name="T6" fmla="*/ 812 w 981"/>
                <a:gd name="T7" fmla="*/ 245 h 1477"/>
                <a:gd name="T8" fmla="*/ 745 w 981"/>
                <a:gd name="T9" fmla="*/ 304 h 1477"/>
                <a:gd name="T10" fmla="*/ 753 w 981"/>
                <a:gd name="T11" fmla="*/ 342 h 1477"/>
                <a:gd name="T12" fmla="*/ 817 w 981"/>
                <a:gd name="T13" fmla="*/ 416 h 1477"/>
                <a:gd name="T14" fmla="*/ 928 w 981"/>
                <a:gd name="T15" fmla="*/ 526 h 1477"/>
                <a:gd name="T16" fmla="*/ 901 w 981"/>
                <a:gd name="T17" fmla="*/ 654 h 1477"/>
                <a:gd name="T18" fmla="*/ 836 w 981"/>
                <a:gd name="T19" fmla="*/ 597 h 1477"/>
                <a:gd name="T20" fmla="*/ 728 w 981"/>
                <a:gd name="T21" fmla="*/ 540 h 1477"/>
                <a:gd name="T22" fmla="*/ 726 w 981"/>
                <a:gd name="T23" fmla="*/ 623 h 1477"/>
                <a:gd name="T24" fmla="*/ 745 w 981"/>
                <a:gd name="T25" fmla="*/ 557 h 1477"/>
                <a:gd name="T26" fmla="*/ 806 w 981"/>
                <a:gd name="T27" fmla="*/ 667 h 1477"/>
                <a:gd name="T28" fmla="*/ 848 w 981"/>
                <a:gd name="T29" fmla="*/ 713 h 1477"/>
                <a:gd name="T30" fmla="*/ 931 w 981"/>
                <a:gd name="T31" fmla="*/ 580 h 1477"/>
                <a:gd name="T32" fmla="*/ 975 w 981"/>
                <a:gd name="T33" fmla="*/ 714 h 1477"/>
                <a:gd name="T34" fmla="*/ 973 w 981"/>
                <a:gd name="T35" fmla="*/ 876 h 1477"/>
                <a:gd name="T36" fmla="*/ 903 w 981"/>
                <a:gd name="T37" fmla="*/ 945 h 1477"/>
                <a:gd name="T38" fmla="*/ 886 w 981"/>
                <a:gd name="T39" fmla="*/ 1121 h 1477"/>
                <a:gd name="T40" fmla="*/ 956 w 981"/>
                <a:gd name="T41" fmla="*/ 1176 h 1477"/>
                <a:gd name="T42" fmla="*/ 966 w 981"/>
                <a:gd name="T43" fmla="*/ 1298 h 1477"/>
                <a:gd name="T44" fmla="*/ 958 w 981"/>
                <a:gd name="T45" fmla="*/ 1420 h 1477"/>
                <a:gd name="T46" fmla="*/ 840 w 981"/>
                <a:gd name="T47" fmla="*/ 1473 h 1477"/>
                <a:gd name="T48" fmla="*/ 719 w 981"/>
                <a:gd name="T49" fmla="*/ 1462 h 1477"/>
                <a:gd name="T50" fmla="*/ 700 w 981"/>
                <a:gd name="T51" fmla="*/ 1315 h 1477"/>
                <a:gd name="T52" fmla="*/ 643 w 981"/>
                <a:gd name="T53" fmla="*/ 1247 h 1477"/>
                <a:gd name="T54" fmla="*/ 614 w 981"/>
                <a:gd name="T55" fmla="*/ 1387 h 1477"/>
                <a:gd name="T56" fmla="*/ 547 w 981"/>
                <a:gd name="T57" fmla="*/ 1306 h 1477"/>
                <a:gd name="T58" fmla="*/ 525 w 981"/>
                <a:gd name="T59" fmla="*/ 1169 h 1477"/>
                <a:gd name="T60" fmla="*/ 601 w 981"/>
                <a:gd name="T61" fmla="*/ 1247 h 1477"/>
                <a:gd name="T62" fmla="*/ 643 w 981"/>
                <a:gd name="T63" fmla="*/ 1152 h 1477"/>
                <a:gd name="T64" fmla="*/ 540 w 981"/>
                <a:gd name="T65" fmla="*/ 1127 h 1477"/>
                <a:gd name="T66" fmla="*/ 591 w 981"/>
                <a:gd name="T67" fmla="*/ 1087 h 1477"/>
                <a:gd name="T68" fmla="*/ 513 w 981"/>
                <a:gd name="T69" fmla="*/ 1125 h 1477"/>
                <a:gd name="T70" fmla="*/ 441 w 981"/>
                <a:gd name="T71" fmla="*/ 1062 h 1477"/>
                <a:gd name="T72" fmla="*/ 407 w 981"/>
                <a:gd name="T73" fmla="*/ 994 h 1477"/>
                <a:gd name="T74" fmla="*/ 430 w 981"/>
                <a:gd name="T75" fmla="*/ 908 h 1477"/>
                <a:gd name="T76" fmla="*/ 386 w 981"/>
                <a:gd name="T77" fmla="*/ 867 h 1477"/>
                <a:gd name="T78" fmla="*/ 432 w 981"/>
                <a:gd name="T79" fmla="*/ 821 h 1477"/>
                <a:gd name="T80" fmla="*/ 411 w 981"/>
                <a:gd name="T81" fmla="*/ 756 h 1477"/>
                <a:gd name="T82" fmla="*/ 308 w 981"/>
                <a:gd name="T83" fmla="*/ 775 h 1477"/>
                <a:gd name="T84" fmla="*/ 272 w 981"/>
                <a:gd name="T85" fmla="*/ 675 h 1477"/>
                <a:gd name="T86" fmla="*/ 200 w 981"/>
                <a:gd name="T87" fmla="*/ 532 h 1477"/>
                <a:gd name="T88" fmla="*/ 133 w 981"/>
                <a:gd name="T89" fmla="*/ 486 h 1477"/>
                <a:gd name="T90" fmla="*/ 131 w 981"/>
                <a:gd name="T91" fmla="*/ 374 h 1477"/>
                <a:gd name="T92" fmla="*/ 84 w 981"/>
                <a:gd name="T93" fmla="*/ 334 h 1477"/>
                <a:gd name="T94" fmla="*/ 162 w 981"/>
                <a:gd name="T95" fmla="*/ 289 h 1477"/>
                <a:gd name="T96" fmla="*/ 114 w 981"/>
                <a:gd name="T97" fmla="*/ 173 h 1477"/>
                <a:gd name="T98" fmla="*/ 21 w 981"/>
                <a:gd name="T99" fmla="*/ 146 h 1477"/>
                <a:gd name="T100" fmla="*/ 86 w 981"/>
                <a:gd name="T101" fmla="*/ 81 h 1477"/>
                <a:gd name="T102" fmla="*/ 181 w 981"/>
                <a:gd name="T103" fmla="*/ 100 h 1477"/>
                <a:gd name="T104" fmla="*/ 257 w 981"/>
                <a:gd name="T105" fmla="*/ 72 h 1477"/>
                <a:gd name="T106" fmla="*/ 297 w 981"/>
                <a:gd name="T107" fmla="*/ 197 h 1477"/>
                <a:gd name="T108" fmla="*/ 336 w 981"/>
                <a:gd name="T109" fmla="*/ 298 h 1477"/>
                <a:gd name="T110" fmla="*/ 388 w 981"/>
                <a:gd name="T111" fmla="*/ 253 h 1477"/>
                <a:gd name="T112" fmla="*/ 471 w 981"/>
                <a:gd name="T113" fmla="*/ 173 h 1477"/>
                <a:gd name="T114" fmla="*/ 570 w 981"/>
                <a:gd name="T115" fmla="*/ 211 h 1477"/>
                <a:gd name="T116" fmla="*/ 517 w 981"/>
                <a:gd name="T117" fmla="*/ 152 h 1477"/>
                <a:gd name="T118" fmla="*/ 667 w 981"/>
                <a:gd name="T119" fmla="*/ 9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1" h="1477">
                  <a:moveTo>
                    <a:pt x="681" y="0"/>
                  </a:moveTo>
                  <a:lnTo>
                    <a:pt x="690" y="0"/>
                  </a:lnTo>
                  <a:lnTo>
                    <a:pt x="698" y="2"/>
                  </a:lnTo>
                  <a:lnTo>
                    <a:pt x="703" y="7"/>
                  </a:lnTo>
                  <a:lnTo>
                    <a:pt x="707" y="17"/>
                  </a:lnTo>
                  <a:lnTo>
                    <a:pt x="707" y="24"/>
                  </a:lnTo>
                  <a:lnTo>
                    <a:pt x="709" y="34"/>
                  </a:lnTo>
                  <a:lnTo>
                    <a:pt x="709" y="43"/>
                  </a:lnTo>
                  <a:lnTo>
                    <a:pt x="711" y="53"/>
                  </a:lnTo>
                  <a:lnTo>
                    <a:pt x="709" y="61"/>
                  </a:lnTo>
                  <a:lnTo>
                    <a:pt x="709" y="68"/>
                  </a:lnTo>
                  <a:lnTo>
                    <a:pt x="709" y="76"/>
                  </a:lnTo>
                  <a:lnTo>
                    <a:pt x="713" y="81"/>
                  </a:lnTo>
                  <a:lnTo>
                    <a:pt x="717" y="83"/>
                  </a:lnTo>
                  <a:lnTo>
                    <a:pt x="724" y="83"/>
                  </a:lnTo>
                  <a:lnTo>
                    <a:pt x="732" y="80"/>
                  </a:lnTo>
                  <a:lnTo>
                    <a:pt x="747" y="76"/>
                  </a:lnTo>
                  <a:lnTo>
                    <a:pt x="757" y="72"/>
                  </a:lnTo>
                  <a:lnTo>
                    <a:pt x="768" y="70"/>
                  </a:lnTo>
                  <a:lnTo>
                    <a:pt x="777" y="68"/>
                  </a:lnTo>
                  <a:lnTo>
                    <a:pt x="789" y="68"/>
                  </a:lnTo>
                  <a:lnTo>
                    <a:pt x="795" y="76"/>
                  </a:lnTo>
                  <a:lnTo>
                    <a:pt x="800" y="85"/>
                  </a:lnTo>
                  <a:lnTo>
                    <a:pt x="806" y="93"/>
                  </a:lnTo>
                  <a:lnTo>
                    <a:pt x="814" y="104"/>
                  </a:lnTo>
                  <a:lnTo>
                    <a:pt x="797" y="116"/>
                  </a:lnTo>
                  <a:lnTo>
                    <a:pt x="779" y="129"/>
                  </a:lnTo>
                  <a:lnTo>
                    <a:pt x="764" y="142"/>
                  </a:lnTo>
                  <a:lnTo>
                    <a:pt x="749" y="154"/>
                  </a:lnTo>
                  <a:lnTo>
                    <a:pt x="732" y="165"/>
                  </a:lnTo>
                  <a:lnTo>
                    <a:pt x="715" y="176"/>
                  </a:lnTo>
                  <a:lnTo>
                    <a:pt x="698" y="184"/>
                  </a:lnTo>
                  <a:lnTo>
                    <a:pt x="682" y="194"/>
                  </a:lnTo>
                  <a:lnTo>
                    <a:pt x="690" y="205"/>
                  </a:lnTo>
                  <a:lnTo>
                    <a:pt x="700" y="211"/>
                  </a:lnTo>
                  <a:lnTo>
                    <a:pt x="711" y="207"/>
                  </a:lnTo>
                  <a:lnTo>
                    <a:pt x="722" y="201"/>
                  </a:lnTo>
                  <a:lnTo>
                    <a:pt x="732" y="194"/>
                  </a:lnTo>
                  <a:lnTo>
                    <a:pt x="743" y="192"/>
                  </a:lnTo>
                  <a:lnTo>
                    <a:pt x="753" y="192"/>
                  </a:lnTo>
                  <a:lnTo>
                    <a:pt x="766" y="205"/>
                  </a:lnTo>
                  <a:lnTo>
                    <a:pt x="770" y="194"/>
                  </a:lnTo>
                  <a:lnTo>
                    <a:pt x="774" y="188"/>
                  </a:lnTo>
                  <a:lnTo>
                    <a:pt x="779" y="182"/>
                  </a:lnTo>
                  <a:lnTo>
                    <a:pt x="789" y="182"/>
                  </a:lnTo>
                  <a:lnTo>
                    <a:pt x="802" y="186"/>
                  </a:lnTo>
                  <a:lnTo>
                    <a:pt x="816" y="199"/>
                  </a:lnTo>
                  <a:lnTo>
                    <a:pt x="825" y="211"/>
                  </a:lnTo>
                  <a:lnTo>
                    <a:pt x="827" y="226"/>
                  </a:lnTo>
                  <a:lnTo>
                    <a:pt x="825" y="232"/>
                  </a:lnTo>
                  <a:lnTo>
                    <a:pt x="821" y="239"/>
                  </a:lnTo>
                  <a:lnTo>
                    <a:pt x="812" y="245"/>
                  </a:lnTo>
                  <a:lnTo>
                    <a:pt x="802" y="249"/>
                  </a:lnTo>
                  <a:lnTo>
                    <a:pt x="789" y="243"/>
                  </a:lnTo>
                  <a:lnTo>
                    <a:pt x="777" y="239"/>
                  </a:lnTo>
                  <a:lnTo>
                    <a:pt x="764" y="237"/>
                  </a:lnTo>
                  <a:lnTo>
                    <a:pt x="758" y="237"/>
                  </a:lnTo>
                  <a:lnTo>
                    <a:pt x="768" y="245"/>
                  </a:lnTo>
                  <a:lnTo>
                    <a:pt x="772" y="254"/>
                  </a:lnTo>
                  <a:lnTo>
                    <a:pt x="772" y="262"/>
                  </a:lnTo>
                  <a:lnTo>
                    <a:pt x="772" y="272"/>
                  </a:lnTo>
                  <a:lnTo>
                    <a:pt x="768" y="277"/>
                  </a:lnTo>
                  <a:lnTo>
                    <a:pt x="760" y="287"/>
                  </a:lnTo>
                  <a:lnTo>
                    <a:pt x="753" y="294"/>
                  </a:lnTo>
                  <a:lnTo>
                    <a:pt x="745" y="304"/>
                  </a:lnTo>
                  <a:lnTo>
                    <a:pt x="734" y="310"/>
                  </a:lnTo>
                  <a:lnTo>
                    <a:pt x="722" y="317"/>
                  </a:lnTo>
                  <a:lnTo>
                    <a:pt x="713" y="323"/>
                  </a:lnTo>
                  <a:lnTo>
                    <a:pt x="703" y="332"/>
                  </a:lnTo>
                  <a:lnTo>
                    <a:pt x="694" y="338"/>
                  </a:lnTo>
                  <a:lnTo>
                    <a:pt x="690" y="346"/>
                  </a:lnTo>
                  <a:lnTo>
                    <a:pt x="684" y="355"/>
                  </a:lnTo>
                  <a:lnTo>
                    <a:pt x="684" y="365"/>
                  </a:lnTo>
                  <a:lnTo>
                    <a:pt x="698" y="359"/>
                  </a:lnTo>
                  <a:lnTo>
                    <a:pt x="713" y="353"/>
                  </a:lnTo>
                  <a:lnTo>
                    <a:pt x="726" y="351"/>
                  </a:lnTo>
                  <a:lnTo>
                    <a:pt x="741" y="348"/>
                  </a:lnTo>
                  <a:lnTo>
                    <a:pt x="753" y="342"/>
                  </a:lnTo>
                  <a:lnTo>
                    <a:pt x="766" y="334"/>
                  </a:lnTo>
                  <a:lnTo>
                    <a:pt x="777" y="327"/>
                  </a:lnTo>
                  <a:lnTo>
                    <a:pt x="789" y="317"/>
                  </a:lnTo>
                  <a:lnTo>
                    <a:pt x="795" y="323"/>
                  </a:lnTo>
                  <a:lnTo>
                    <a:pt x="804" y="329"/>
                  </a:lnTo>
                  <a:lnTo>
                    <a:pt x="812" y="334"/>
                  </a:lnTo>
                  <a:lnTo>
                    <a:pt x="821" y="342"/>
                  </a:lnTo>
                  <a:lnTo>
                    <a:pt x="816" y="353"/>
                  </a:lnTo>
                  <a:lnTo>
                    <a:pt x="814" y="368"/>
                  </a:lnTo>
                  <a:lnTo>
                    <a:pt x="812" y="380"/>
                  </a:lnTo>
                  <a:lnTo>
                    <a:pt x="814" y="395"/>
                  </a:lnTo>
                  <a:lnTo>
                    <a:pt x="814" y="407"/>
                  </a:lnTo>
                  <a:lnTo>
                    <a:pt x="817" y="416"/>
                  </a:lnTo>
                  <a:lnTo>
                    <a:pt x="823" y="427"/>
                  </a:lnTo>
                  <a:lnTo>
                    <a:pt x="831" y="439"/>
                  </a:lnTo>
                  <a:lnTo>
                    <a:pt x="836" y="446"/>
                  </a:lnTo>
                  <a:lnTo>
                    <a:pt x="846" y="456"/>
                  </a:lnTo>
                  <a:lnTo>
                    <a:pt x="855" y="464"/>
                  </a:lnTo>
                  <a:lnTo>
                    <a:pt x="867" y="471"/>
                  </a:lnTo>
                  <a:lnTo>
                    <a:pt x="878" y="475"/>
                  </a:lnTo>
                  <a:lnTo>
                    <a:pt x="892" y="481"/>
                  </a:lnTo>
                  <a:lnTo>
                    <a:pt x="905" y="483"/>
                  </a:lnTo>
                  <a:lnTo>
                    <a:pt x="918" y="486"/>
                  </a:lnTo>
                  <a:lnTo>
                    <a:pt x="930" y="500"/>
                  </a:lnTo>
                  <a:lnTo>
                    <a:pt x="933" y="513"/>
                  </a:lnTo>
                  <a:lnTo>
                    <a:pt x="928" y="526"/>
                  </a:lnTo>
                  <a:lnTo>
                    <a:pt x="922" y="540"/>
                  </a:lnTo>
                  <a:lnTo>
                    <a:pt x="912" y="553"/>
                  </a:lnTo>
                  <a:lnTo>
                    <a:pt x="907" y="568"/>
                  </a:lnTo>
                  <a:lnTo>
                    <a:pt x="903" y="576"/>
                  </a:lnTo>
                  <a:lnTo>
                    <a:pt x="903" y="583"/>
                  </a:lnTo>
                  <a:lnTo>
                    <a:pt x="905" y="593"/>
                  </a:lnTo>
                  <a:lnTo>
                    <a:pt x="911" y="602"/>
                  </a:lnTo>
                  <a:lnTo>
                    <a:pt x="911" y="606"/>
                  </a:lnTo>
                  <a:lnTo>
                    <a:pt x="909" y="614"/>
                  </a:lnTo>
                  <a:lnTo>
                    <a:pt x="907" y="623"/>
                  </a:lnTo>
                  <a:lnTo>
                    <a:pt x="905" y="633"/>
                  </a:lnTo>
                  <a:lnTo>
                    <a:pt x="903" y="642"/>
                  </a:lnTo>
                  <a:lnTo>
                    <a:pt x="901" y="654"/>
                  </a:lnTo>
                  <a:lnTo>
                    <a:pt x="901" y="661"/>
                  </a:lnTo>
                  <a:lnTo>
                    <a:pt x="903" y="673"/>
                  </a:lnTo>
                  <a:lnTo>
                    <a:pt x="892" y="673"/>
                  </a:lnTo>
                  <a:lnTo>
                    <a:pt x="882" y="675"/>
                  </a:lnTo>
                  <a:lnTo>
                    <a:pt x="873" y="675"/>
                  </a:lnTo>
                  <a:lnTo>
                    <a:pt x="863" y="680"/>
                  </a:lnTo>
                  <a:lnTo>
                    <a:pt x="857" y="667"/>
                  </a:lnTo>
                  <a:lnTo>
                    <a:pt x="854" y="656"/>
                  </a:lnTo>
                  <a:lnTo>
                    <a:pt x="850" y="642"/>
                  </a:lnTo>
                  <a:lnTo>
                    <a:pt x="846" y="633"/>
                  </a:lnTo>
                  <a:lnTo>
                    <a:pt x="844" y="619"/>
                  </a:lnTo>
                  <a:lnTo>
                    <a:pt x="840" y="608"/>
                  </a:lnTo>
                  <a:lnTo>
                    <a:pt x="836" y="597"/>
                  </a:lnTo>
                  <a:lnTo>
                    <a:pt x="835" y="587"/>
                  </a:lnTo>
                  <a:lnTo>
                    <a:pt x="827" y="576"/>
                  </a:lnTo>
                  <a:lnTo>
                    <a:pt x="823" y="566"/>
                  </a:lnTo>
                  <a:lnTo>
                    <a:pt x="816" y="559"/>
                  </a:lnTo>
                  <a:lnTo>
                    <a:pt x="808" y="551"/>
                  </a:lnTo>
                  <a:lnTo>
                    <a:pt x="798" y="545"/>
                  </a:lnTo>
                  <a:lnTo>
                    <a:pt x="789" y="541"/>
                  </a:lnTo>
                  <a:lnTo>
                    <a:pt x="776" y="540"/>
                  </a:lnTo>
                  <a:lnTo>
                    <a:pt x="762" y="541"/>
                  </a:lnTo>
                  <a:lnTo>
                    <a:pt x="755" y="540"/>
                  </a:lnTo>
                  <a:lnTo>
                    <a:pt x="747" y="540"/>
                  </a:lnTo>
                  <a:lnTo>
                    <a:pt x="738" y="540"/>
                  </a:lnTo>
                  <a:lnTo>
                    <a:pt x="728" y="540"/>
                  </a:lnTo>
                  <a:lnTo>
                    <a:pt x="717" y="540"/>
                  </a:lnTo>
                  <a:lnTo>
                    <a:pt x="707" y="540"/>
                  </a:lnTo>
                  <a:lnTo>
                    <a:pt x="698" y="540"/>
                  </a:lnTo>
                  <a:lnTo>
                    <a:pt x="694" y="541"/>
                  </a:lnTo>
                  <a:lnTo>
                    <a:pt x="686" y="549"/>
                  </a:lnTo>
                  <a:lnTo>
                    <a:pt x="682" y="557"/>
                  </a:lnTo>
                  <a:lnTo>
                    <a:pt x="677" y="566"/>
                  </a:lnTo>
                  <a:lnTo>
                    <a:pt x="673" y="576"/>
                  </a:lnTo>
                  <a:lnTo>
                    <a:pt x="682" y="587"/>
                  </a:lnTo>
                  <a:lnTo>
                    <a:pt x="692" y="597"/>
                  </a:lnTo>
                  <a:lnTo>
                    <a:pt x="703" y="606"/>
                  </a:lnTo>
                  <a:lnTo>
                    <a:pt x="715" y="616"/>
                  </a:lnTo>
                  <a:lnTo>
                    <a:pt x="726" y="623"/>
                  </a:lnTo>
                  <a:lnTo>
                    <a:pt x="741" y="629"/>
                  </a:lnTo>
                  <a:lnTo>
                    <a:pt x="755" y="631"/>
                  </a:lnTo>
                  <a:lnTo>
                    <a:pt x="770" y="633"/>
                  </a:lnTo>
                  <a:lnTo>
                    <a:pt x="764" y="623"/>
                  </a:lnTo>
                  <a:lnTo>
                    <a:pt x="753" y="616"/>
                  </a:lnTo>
                  <a:lnTo>
                    <a:pt x="738" y="606"/>
                  </a:lnTo>
                  <a:lnTo>
                    <a:pt x="724" y="599"/>
                  </a:lnTo>
                  <a:lnTo>
                    <a:pt x="724" y="587"/>
                  </a:lnTo>
                  <a:lnTo>
                    <a:pt x="724" y="578"/>
                  </a:lnTo>
                  <a:lnTo>
                    <a:pt x="724" y="568"/>
                  </a:lnTo>
                  <a:lnTo>
                    <a:pt x="724" y="559"/>
                  </a:lnTo>
                  <a:lnTo>
                    <a:pt x="734" y="559"/>
                  </a:lnTo>
                  <a:lnTo>
                    <a:pt x="745" y="557"/>
                  </a:lnTo>
                  <a:lnTo>
                    <a:pt x="755" y="555"/>
                  </a:lnTo>
                  <a:lnTo>
                    <a:pt x="766" y="555"/>
                  </a:lnTo>
                  <a:lnTo>
                    <a:pt x="774" y="555"/>
                  </a:lnTo>
                  <a:lnTo>
                    <a:pt x="781" y="559"/>
                  </a:lnTo>
                  <a:lnTo>
                    <a:pt x="789" y="562"/>
                  </a:lnTo>
                  <a:lnTo>
                    <a:pt x="795" y="568"/>
                  </a:lnTo>
                  <a:lnTo>
                    <a:pt x="802" y="578"/>
                  </a:lnTo>
                  <a:lnTo>
                    <a:pt x="808" y="591"/>
                  </a:lnTo>
                  <a:lnTo>
                    <a:pt x="810" y="604"/>
                  </a:lnTo>
                  <a:lnTo>
                    <a:pt x="812" y="618"/>
                  </a:lnTo>
                  <a:lnTo>
                    <a:pt x="810" y="633"/>
                  </a:lnTo>
                  <a:lnTo>
                    <a:pt x="810" y="652"/>
                  </a:lnTo>
                  <a:lnTo>
                    <a:pt x="806" y="667"/>
                  </a:lnTo>
                  <a:lnTo>
                    <a:pt x="806" y="682"/>
                  </a:lnTo>
                  <a:lnTo>
                    <a:pt x="806" y="697"/>
                  </a:lnTo>
                  <a:lnTo>
                    <a:pt x="808" y="713"/>
                  </a:lnTo>
                  <a:lnTo>
                    <a:pt x="812" y="726"/>
                  </a:lnTo>
                  <a:lnTo>
                    <a:pt x="821" y="737"/>
                  </a:lnTo>
                  <a:lnTo>
                    <a:pt x="825" y="743"/>
                  </a:lnTo>
                  <a:lnTo>
                    <a:pt x="833" y="747"/>
                  </a:lnTo>
                  <a:lnTo>
                    <a:pt x="840" y="752"/>
                  </a:lnTo>
                  <a:lnTo>
                    <a:pt x="852" y="756"/>
                  </a:lnTo>
                  <a:lnTo>
                    <a:pt x="840" y="747"/>
                  </a:lnTo>
                  <a:lnTo>
                    <a:pt x="838" y="735"/>
                  </a:lnTo>
                  <a:lnTo>
                    <a:pt x="840" y="722"/>
                  </a:lnTo>
                  <a:lnTo>
                    <a:pt x="848" y="713"/>
                  </a:lnTo>
                  <a:lnTo>
                    <a:pt x="855" y="703"/>
                  </a:lnTo>
                  <a:lnTo>
                    <a:pt x="869" y="699"/>
                  </a:lnTo>
                  <a:lnTo>
                    <a:pt x="882" y="699"/>
                  </a:lnTo>
                  <a:lnTo>
                    <a:pt x="895" y="705"/>
                  </a:lnTo>
                  <a:lnTo>
                    <a:pt x="909" y="690"/>
                  </a:lnTo>
                  <a:lnTo>
                    <a:pt x="916" y="678"/>
                  </a:lnTo>
                  <a:lnTo>
                    <a:pt x="918" y="661"/>
                  </a:lnTo>
                  <a:lnTo>
                    <a:pt x="918" y="646"/>
                  </a:lnTo>
                  <a:lnTo>
                    <a:pt x="916" y="629"/>
                  </a:lnTo>
                  <a:lnTo>
                    <a:pt x="916" y="614"/>
                  </a:lnTo>
                  <a:lnTo>
                    <a:pt x="918" y="599"/>
                  </a:lnTo>
                  <a:lnTo>
                    <a:pt x="926" y="587"/>
                  </a:lnTo>
                  <a:lnTo>
                    <a:pt x="931" y="580"/>
                  </a:lnTo>
                  <a:lnTo>
                    <a:pt x="941" y="574"/>
                  </a:lnTo>
                  <a:lnTo>
                    <a:pt x="949" y="568"/>
                  </a:lnTo>
                  <a:lnTo>
                    <a:pt x="958" y="562"/>
                  </a:lnTo>
                  <a:lnTo>
                    <a:pt x="966" y="576"/>
                  </a:lnTo>
                  <a:lnTo>
                    <a:pt x="971" y="589"/>
                  </a:lnTo>
                  <a:lnTo>
                    <a:pt x="975" y="604"/>
                  </a:lnTo>
                  <a:lnTo>
                    <a:pt x="979" y="619"/>
                  </a:lnTo>
                  <a:lnTo>
                    <a:pt x="979" y="633"/>
                  </a:lnTo>
                  <a:lnTo>
                    <a:pt x="981" y="650"/>
                  </a:lnTo>
                  <a:lnTo>
                    <a:pt x="979" y="665"/>
                  </a:lnTo>
                  <a:lnTo>
                    <a:pt x="979" y="682"/>
                  </a:lnTo>
                  <a:lnTo>
                    <a:pt x="975" y="697"/>
                  </a:lnTo>
                  <a:lnTo>
                    <a:pt x="975" y="714"/>
                  </a:lnTo>
                  <a:lnTo>
                    <a:pt x="973" y="730"/>
                  </a:lnTo>
                  <a:lnTo>
                    <a:pt x="973" y="747"/>
                  </a:lnTo>
                  <a:lnTo>
                    <a:pt x="973" y="762"/>
                  </a:lnTo>
                  <a:lnTo>
                    <a:pt x="973" y="779"/>
                  </a:lnTo>
                  <a:lnTo>
                    <a:pt x="973" y="794"/>
                  </a:lnTo>
                  <a:lnTo>
                    <a:pt x="977" y="813"/>
                  </a:lnTo>
                  <a:lnTo>
                    <a:pt x="968" y="817"/>
                  </a:lnTo>
                  <a:lnTo>
                    <a:pt x="964" y="823"/>
                  </a:lnTo>
                  <a:lnTo>
                    <a:pt x="960" y="830"/>
                  </a:lnTo>
                  <a:lnTo>
                    <a:pt x="960" y="836"/>
                  </a:lnTo>
                  <a:lnTo>
                    <a:pt x="962" y="849"/>
                  </a:lnTo>
                  <a:lnTo>
                    <a:pt x="968" y="863"/>
                  </a:lnTo>
                  <a:lnTo>
                    <a:pt x="973" y="876"/>
                  </a:lnTo>
                  <a:lnTo>
                    <a:pt x="975" y="887"/>
                  </a:lnTo>
                  <a:lnTo>
                    <a:pt x="973" y="893"/>
                  </a:lnTo>
                  <a:lnTo>
                    <a:pt x="969" y="899"/>
                  </a:lnTo>
                  <a:lnTo>
                    <a:pt x="964" y="906"/>
                  </a:lnTo>
                  <a:lnTo>
                    <a:pt x="956" y="912"/>
                  </a:lnTo>
                  <a:lnTo>
                    <a:pt x="943" y="906"/>
                  </a:lnTo>
                  <a:lnTo>
                    <a:pt x="928" y="899"/>
                  </a:lnTo>
                  <a:lnTo>
                    <a:pt x="914" y="891"/>
                  </a:lnTo>
                  <a:lnTo>
                    <a:pt x="911" y="887"/>
                  </a:lnTo>
                  <a:lnTo>
                    <a:pt x="907" y="901"/>
                  </a:lnTo>
                  <a:lnTo>
                    <a:pt x="907" y="916"/>
                  </a:lnTo>
                  <a:lnTo>
                    <a:pt x="903" y="929"/>
                  </a:lnTo>
                  <a:lnTo>
                    <a:pt x="903" y="945"/>
                  </a:lnTo>
                  <a:lnTo>
                    <a:pt x="901" y="958"/>
                  </a:lnTo>
                  <a:lnTo>
                    <a:pt x="901" y="973"/>
                  </a:lnTo>
                  <a:lnTo>
                    <a:pt x="899" y="986"/>
                  </a:lnTo>
                  <a:lnTo>
                    <a:pt x="899" y="1002"/>
                  </a:lnTo>
                  <a:lnTo>
                    <a:pt x="895" y="1013"/>
                  </a:lnTo>
                  <a:lnTo>
                    <a:pt x="893" y="1028"/>
                  </a:lnTo>
                  <a:lnTo>
                    <a:pt x="892" y="1041"/>
                  </a:lnTo>
                  <a:lnTo>
                    <a:pt x="892" y="1057"/>
                  </a:lnTo>
                  <a:lnTo>
                    <a:pt x="888" y="1070"/>
                  </a:lnTo>
                  <a:lnTo>
                    <a:pt x="886" y="1085"/>
                  </a:lnTo>
                  <a:lnTo>
                    <a:pt x="884" y="1098"/>
                  </a:lnTo>
                  <a:lnTo>
                    <a:pt x="882" y="1114"/>
                  </a:lnTo>
                  <a:lnTo>
                    <a:pt x="886" y="1121"/>
                  </a:lnTo>
                  <a:lnTo>
                    <a:pt x="892" y="1135"/>
                  </a:lnTo>
                  <a:lnTo>
                    <a:pt x="895" y="1148"/>
                  </a:lnTo>
                  <a:lnTo>
                    <a:pt x="901" y="1159"/>
                  </a:lnTo>
                  <a:lnTo>
                    <a:pt x="909" y="1152"/>
                  </a:lnTo>
                  <a:lnTo>
                    <a:pt x="924" y="1146"/>
                  </a:lnTo>
                  <a:lnTo>
                    <a:pt x="931" y="1142"/>
                  </a:lnTo>
                  <a:lnTo>
                    <a:pt x="941" y="1140"/>
                  </a:lnTo>
                  <a:lnTo>
                    <a:pt x="947" y="1138"/>
                  </a:lnTo>
                  <a:lnTo>
                    <a:pt x="956" y="1138"/>
                  </a:lnTo>
                  <a:lnTo>
                    <a:pt x="956" y="1148"/>
                  </a:lnTo>
                  <a:lnTo>
                    <a:pt x="956" y="1157"/>
                  </a:lnTo>
                  <a:lnTo>
                    <a:pt x="956" y="1167"/>
                  </a:lnTo>
                  <a:lnTo>
                    <a:pt x="956" y="1176"/>
                  </a:lnTo>
                  <a:lnTo>
                    <a:pt x="956" y="1186"/>
                  </a:lnTo>
                  <a:lnTo>
                    <a:pt x="956" y="1195"/>
                  </a:lnTo>
                  <a:lnTo>
                    <a:pt x="958" y="1205"/>
                  </a:lnTo>
                  <a:lnTo>
                    <a:pt x="960" y="1214"/>
                  </a:lnTo>
                  <a:lnTo>
                    <a:pt x="960" y="1224"/>
                  </a:lnTo>
                  <a:lnTo>
                    <a:pt x="960" y="1233"/>
                  </a:lnTo>
                  <a:lnTo>
                    <a:pt x="962" y="1243"/>
                  </a:lnTo>
                  <a:lnTo>
                    <a:pt x="964" y="1252"/>
                  </a:lnTo>
                  <a:lnTo>
                    <a:pt x="964" y="1262"/>
                  </a:lnTo>
                  <a:lnTo>
                    <a:pt x="964" y="1271"/>
                  </a:lnTo>
                  <a:lnTo>
                    <a:pt x="966" y="1281"/>
                  </a:lnTo>
                  <a:lnTo>
                    <a:pt x="966" y="1290"/>
                  </a:lnTo>
                  <a:lnTo>
                    <a:pt x="966" y="1298"/>
                  </a:lnTo>
                  <a:lnTo>
                    <a:pt x="966" y="1308"/>
                  </a:lnTo>
                  <a:lnTo>
                    <a:pt x="966" y="1317"/>
                  </a:lnTo>
                  <a:lnTo>
                    <a:pt x="966" y="1327"/>
                  </a:lnTo>
                  <a:lnTo>
                    <a:pt x="966" y="1336"/>
                  </a:lnTo>
                  <a:lnTo>
                    <a:pt x="966" y="1346"/>
                  </a:lnTo>
                  <a:lnTo>
                    <a:pt x="966" y="1355"/>
                  </a:lnTo>
                  <a:lnTo>
                    <a:pt x="966" y="1365"/>
                  </a:lnTo>
                  <a:lnTo>
                    <a:pt x="966" y="1372"/>
                  </a:lnTo>
                  <a:lnTo>
                    <a:pt x="964" y="1382"/>
                  </a:lnTo>
                  <a:lnTo>
                    <a:pt x="962" y="1391"/>
                  </a:lnTo>
                  <a:lnTo>
                    <a:pt x="962" y="1401"/>
                  </a:lnTo>
                  <a:lnTo>
                    <a:pt x="960" y="1410"/>
                  </a:lnTo>
                  <a:lnTo>
                    <a:pt x="958" y="1420"/>
                  </a:lnTo>
                  <a:lnTo>
                    <a:pt x="956" y="1429"/>
                  </a:lnTo>
                  <a:lnTo>
                    <a:pt x="956" y="1439"/>
                  </a:lnTo>
                  <a:lnTo>
                    <a:pt x="937" y="1444"/>
                  </a:lnTo>
                  <a:lnTo>
                    <a:pt x="922" y="1454"/>
                  </a:lnTo>
                  <a:lnTo>
                    <a:pt x="912" y="1454"/>
                  </a:lnTo>
                  <a:lnTo>
                    <a:pt x="905" y="1458"/>
                  </a:lnTo>
                  <a:lnTo>
                    <a:pt x="895" y="1462"/>
                  </a:lnTo>
                  <a:lnTo>
                    <a:pt x="888" y="1463"/>
                  </a:lnTo>
                  <a:lnTo>
                    <a:pt x="878" y="1465"/>
                  </a:lnTo>
                  <a:lnTo>
                    <a:pt x="869" y="1467"/>
                  </a:lnTo>
                  <a:lnTo>
                    <a:pt x="859" y="1469"/>
                  </a:lnTo>
                  <a:lnTo>
                    <a:pt x="850" y="1473"/>
                  </a:lnTo>
                  <a:lnTo>
                    <a:pt x="840" y="1473"/>
                  </a:lnTo>
                  <a:lnTo>
                    <a:pt x="831" y="1473"/>
                  </a:lnTo>
                  <a:lnTo>
                    <a:pt x="821" y="1475"/>
                  </a:lnTo>
                  <a:lnTo>
                    <a:pt x="812" y="1477"/>
                  </a:lnTo>
                  <a:lnTo>
                    <a:pt x="802" y="1475"/>
                  </a:lnTo>
                  <a:lnTo>
                    <a:pt x="793" y="1475"/>
                  </a:lnTo>
                  <a:lnTo>
                    <a:pt x="783" y="1473"/>
                  </a:lnTo>
                  <a:lnTo>
                    <a:pt x="774" y="1473"/>
                  </a:lnTo>
                  <a:lnTo>
                    <a:pt x="764" y="1473"/>
                  </a:lnTo>
                  <a:lnTo>
                    <a:pt x="755" y="1471"/>
                  </a:lnTo>
                  <a:lnTo>
                    <a:pt x="745" y="1469"/>
                  </a:lnTo>
                  <a:lnTo>
                    <a:pt x="738" y="1467"/>
                  </a:lnTo>
                  <a:lnTo>
                    <a:pt x="728" y="1463"/>
                  </a:lnTo>
                  <a:lnTo>
                    <a:pt x="719" y="1462"/>
                  </a:lnTo>
                  <a:lnTo>
                    <a:pt x="711" y="1456"/>
                  </a:lnTo>
                  <a:lnTo>
                    <a:pt x="703" y="1454"/>
                  </a:lnTo>
                  <a:lnTo>
                    <a:pt x="688" y="1444"/>
                  </a:lnTo>
                  <a:lnTo>
                    <a:pt x="675" y="1435"/>
                  </a:lnTo>
                  <a:lnTo>
                    <a:pt x="665" y="1420"/>
                  </a:lnTo>
                  <a:lnTo>
                    <a:pt x="662" y="1405"/>
                  </a:lnTo>
                  <a:lnTo>
                    <a:pt x="660" y="1387"/>
                  </a:lnTo>
                  <a:lnTo>
                    <a:pt x="665" y="1372"/>
                  </a:lnTo>
                  <a:lnTo>
                    <a:pt x="671" y="1357"/>
                  </a:lnTo>
                  <a:lnTo>
                    <a:pt x="681" y="1344"/>
                  </a:lnTo>
                  <a:lnTo>
                    <a:pt x="694" y="1334"/>
                  </a:lnTo>
                  <a:lnTo>
                    <a:pt x="709" y="1330"/>
                  </a:lnTo>
                  <a:lnTo>
                    <a:pt x="700" y="1315"/>
                  </a:lnTo>
                  <a:lnTo>
                    <a:pt x="692" y="1300"/>
                  </a:lnTo>
                  <a:lnTo>
                    <a:pt x="684" y="1283"/>
                  </a:lnTo>
                  <a:lnTo>
                    <a:pt x="681" y="1268"/>
                  </a:lnTo>
                  <a:lnTo>
                    <a:pt x="675" y="1251"/>
                  </a:lnTo>
                  <a:lnTo>
                    <a:pt x="667" y="1235"/>
                  </a:lnTo>
                  <a:lnTo>
                    <a:pt x="662" y="1218"/>
                  </a:lnTo>
                  <a:lnTo>
                    <a:pt x="658" y="1203"/>
                  </a:lnTo>
                  <a:lnTo>
                    <a:pt x="648" y="1209"/>
                  </a:lnTo>
                  <a:lnTo>
                    <a:pt x="641" y="1216"/>
                  </a:lnTo>
                  <a:lnTo>
                    <a:pt x="631" y="1222"/>
                  </a:lnTo>
                  <a:lnTo>
                    <a:pt x="625" y="1228"/>
                  </a:lnTo>
                  <a:lnTo>
                    <a:pt x="637" y="1237"/>
                  </a:lnTo>
                  <a:lnTo>
                    <a:pt x="643" y="1247"/>
                  </a:lnTo>
                  <a:lnTo>
                    <a:pt x="641" y="1258"/>
                  </a:lnTo>
                  <a:lnTo>
                    <a:pt x="639" y="1273"/>
                  </a:lnTo>
                  <a:lnTo>
                    <a:pt x="635" y="1285"/>
                  </a:lnTo>
                  <a:lnTo>
                    <a:pt x="633" y="1300"/>
                  </a:lnTo>
                  <a:lnTo>
                    <a:pt x="637" y="1311"/>
                  </a:lnTo>
                  <a:lnTo>
                    <a:pt x="648" y="1327"/>
                  </a:lnTo>
                  <a:lnTo>
                    <a:pt x="644" y="1330"/>
                  </a:lnTo>
                  <a:lnTo>
                    <a:pt x="641" y="1340"/>
                  </a:lnTo>
                  <a:lnTo>
                    <a:pt x="637" y="1349"/>
                  </a:lnTo>
                  <a:lnTo>
                    <a:pt x="631" y="1361"/>
                  </a:lnTo>
                  <a:lnTo>
                    <a:pt x="625" y="1370"/>
                  </a:lnTo>
                  <a:lnTo>
                    <a:pt x="620" y="1380"/>
                  </a:lnTo>
                  <a:lnTo>
                    <a:pt x="614" y="1387"/>
                  </a:lnTo>
                  <a:lnTo>
                    <a:pt x="612" y="1397"/>
                  </a:lnTo>
                  <a:lnTo>
                    <a:pt x="601" y="1391"/>
                  </a:lnTo>
                  <a:lnTo>
                    <a:pt x="591" y="1387"/>
                  </a:lnTo>
                  <a:lnTo>
                    <a:pt x="584" y="1384"/>
                  </a:lnTo>
                  <a:lnTo>
                    <a:pt x="582" y="1378"/>
                  </a:lnTo>
                  <a:lnTo>
                    <a:pt x="574" y="1365"/>
                  </a:lnTo>
                  <a:lnTo>
                    <a:pt x="574" y="1351"/>
                  </a:lnTo>
                  <a:lnTo>
                    <a:pt x="572" y="1338"/>
                  </a:lnTo>
                  <a:lnTo>
                    <a:pt x="570" y="1323"/>
                  </a:lnTo>
                  <a:lnTo>
                    <a:pt x="565" y="1317"/>
                  </a:lnTo>
                  <a:lnTo>
                    <a:pt x="563" y="1311"/>
                  </a:lnTo>
                  <a:lnTo>
                    <a:pt x="555" y="1308"/>
                  </a:lnTo>
                  <a:lnTo>
                    <a:pt x="547" y="1306"/>
                  </a:lnTo>
                  <a:lnTo>
                    <a:pt x="546" y="1296"/>
                  </a:lnTo>
                  <a:lnTo>
                    <a:pt x="544" y="1287"/>
                  </a:lnTo>
                  <a:lnTo>
                    <a:pt x="540" y="1279"/>
                  </a:lnTo>
                  <a:lnTo>
                    <a:pt x="538" y="1271"/>
                  </a:lnTo>
                  <a:lnTo>
                    <a:pt x="530" y="1254"/>
                  </a:lnTo>
                  <a:lnTo>
                    <a:pt x="523" y="1241"/>
                  </a:lnTo>
                  <a:lnTo>
                    <a:pt x="513" y="1226"/>
                  </a:lnTo>
                  <a:lnTo>
                    <a:pt x="508" y="1211"/>
                  </a:lnTo>
                  <a:lnTo>
                    <a:pt x="500" y="1195"/>
                  </a:lnTo>
                  <a:lnTo>
                    <a:pt x="498" y="1180"/>
                  </a:lnTo>
                  <a:lnTo>
                    <a:pt x="506" y="1175"/>
                  </a:lnTo>
                  <a:lnTo>
                    <a:pt x="515" y="1171"/>
                  </a:lnTo>
                  <a:lnTo>
                    <a:pt x="525" y="1169"/>
                  </a:lnTo>
                  <a:lnTo>
                    <a:pt x="536" y="1167"/>
                  </a:lnTo>
                  <a:lnTo>
                    <a:pt x="538" y="1178"/>
                  </a:lnTo>
                  <a:lnTo>
                    <a:pt x="546" y="1192"/>
                  </a:lnTo>
                  <a:lnTo>
                    <a:pt x="553" y="1203"/>
                  </a:lnTo>
                  <a:lnTo>
                    <a:pt x="561" y="1218"/>
                  </a:lnTo>
                  <a:lnTo>
                    <a:pt x="566" y="1230"/>
                  </a:lnTo>
                  <a:lnTo>
                    <a:pt x="572" y="1243"/>
                  </a:lnTo>
                  <a:lnTo>
                    <a:pt x="578" y="1256"/>
                  </a:lnTo>
                  <a:lnTo>
                    <a:pt x="578" y="1273"/>
                  </a:lnTo>
                  <a:lnTo>
                    <a:pt x="585" y="1266"/>
                  </a:lnTo>
                  <a:lnTo>
                    <a:pt x="591" y="1260"/>
                  </a:lnTo>
                  <a:lnTo>
                    <a:pt x="595" y="1254"/>
                  </a:lnTo>
                  <a:lnTo>
                    <a:pt x="601" y="1247"/>
                  </a:lnTo>
                  <a:lnTo>
                    <a:pt x="601" y="1232"/>
                  </a:lnTo>
                  <a:lnTo>
                    <a:pt x="601" y="1218"/>
                  </a:lnTo>
                  <a:lnTo>
                    <a:pt x="597" y="1203"/>
                  </a:lnTo>
                  <a:lnTo>
                    <a:pt x="599" y="1190"/>
                  </a:lnTo>
                  <a:lnTo>
                    <a:pt x="599" y="1182"/>
                  </a:lnTo>
                  <a:lnTo>
                    <a:pt x="605" y="1176"/>
                  </a:lnTo>
                  <a:lnTo>
                    <a:pt x="610" y="1171"/>
                  </a:lnTo>
                  <a:lnTo>
                    <a:pt x="620" y="1167"/>
                  </a:lnTo>
                  <a:lnTo>
                    <a:pt x="629" y="1171"/>
                  </a:lnTo>
                  <a:lnTo>
                    <a:pt x="641" y="1178"/>
                  </a:lnTo>
                  <a:lnTo>
                    <a:pt x="646" y="1171"/>
                  </a:lnTo>
                  <a:lnTo>
                    <a:pt x="650" y="1161"/>
                  </a:lnTo>
                  <a:lnTo>
                    <a:pt x="643" y="1152"/>
                  </a:lnTo>
                  <a:lnTo>
                    <a:pt x="635" y="1146"/>
                  </a:lnTo>
                  <a:lnTo>
                    <a:pt x="625" y="1140"/>
                  </a:lnTo>
                  <a:lnTo>
                    <a:pt x="618" y="1140"/>
                  </a:lnTo>
                  <a:lnTo>
                    <a:pt x="608" y="1138"/>
                  </a:lnTo>
                  <a:lnTo>
                    <a:pt x="599" y="1140"/>
                  </a:lnTo>
                  <a:lnTo>
                    <a:pt x="589" y="1140"/>
                  </a:lnTo>
                  <a:lnTo>
                    <a:pt x="580" y="1142"/>
                  </a:lnTo>
                  <a:lnTo>
                    <a:pt x="570" y="1142"/>
                  </a:lnTo>
                  <a:lnTo>
                    <a:pt x="561" y="1142"/>
                  </a:lnTo>
                  <a:lnTo>
                    <a:pt x="553" y="1142"/>
                  </a:lnTo>
                  <a:lnTo>
                    <a:pt x="547" y="1140"/>
                  </a:lnTo>
                  <a:lnTo>
                    <a:pt x="544" y="1133"/>
                  </a:lnTo>
                  <a:lnTo>
                    <a:pt x="540" y="1127"/>
                  </a:lnTo>
                  <a:lnTo>
                    <a:pt x="540" y="1118"/>
                  </a:lnTo>
                  <a:lnTo>
                    <a:pt x="542" y="1106"/>
                  </a:lnTo>
                  <a:lnTo>
                    <a:pt x="546" y="1104"/>
                  </a:lnTo>
                  <a:lnTo>
                    <a:pt x="553" y="1104"/>
                  </a:lnTo>
                  <a:lnTo>
                    <a:pt x="563" y="1104"/>
                  </a:lnTo>
                  <a:lnTo>
                    <a:pt x="572" y="1104"/>
                  </a:lnTo>
                  <a:lnTo>
                    <a:pt x="580" y="1104"/>
                  </a:lnTo>
                  <a:lnTo>
                    <a:pt x="587" y="1104"/>
                  </a:lnTo>
                  <a:lnTo>
                    <a:pt x="593" y="1104"/>
                  </a:lnTo>
                  <a:lnTo>
                    <a:pt x="601" y="1106"/>
                  </a:lnTo>
                  <a:lnTo>
                    <a:pt x="599" y="1102"/>
                  </a:lnTo>
                  <a:lnTo>
                    <a:pt x="595" y="1095"/>
                  </a:lnTo>
                  <a:lnTo>
                    <a:pt x="591" y="1087"/>
                  </a:lnTo>
                  <a:lnTo>
                    <a:pt x="585" y="1079"/>
                  </a:lnTo>
                  <a:lnTo>
                    <a:pt x="578" y="1070"/>
                  </a:lnTo>
                  <a:lnTo>
                    <a:pt x="572" y="1062"/>
                  </a:lnTo>
                  <a:lnTo>
                    <a:pt x="566" y="1055"/>
                  </a:lnTo>
                  <a:lnTo>
                    <a:pt x="563" y="1049"/>
                  </a:lnTo>
                  <a:lnTo>
                    <a:pt x="546" y="1059"/>
                  </a:lnTo>
                  <a:lnTo>
                    <a:pt x="534" y="1066"/>
                  </a:lnTo>
                  <a:lnTo>
                    <a:pt x="528" y="1070"/>
                  </a:lnTo>
                  <a:lnTo>
                    <a:pt x="527" y="1079"/>
                  </a:lnTo>
                  <a:lnTo>
                    <a:pt x="523" y="1091"/>
                  </a:lnTo>
                  <a:lnTo>
                    <a:pt x="519" y="1104"/>
                  </a:lnTo>
                  <a:lnTo>
                    <a:pt x="515" y="1114"/>
                  </a:lnTo>
                  <a:lnTo>
                    <a:pt x="513" y="1125"/>
                  </a:lnTo>
                  <a:lnTo>
                    <a:pt x="509" y="1135"/>
                  </a:lnTo>
                  <a:lnTo>
                    <a:pt x="509" y="1142"/>
                  </a:lnTo>
                  <a:lnTo>
                    <a:pt x="498" y="1142"/>
                  </a:lnTo>
                  <a:lnTo>
                    <a:pt x="489" y="1140"/>
                  </a:lnTo>
                  <a:lnTo>
                    <a:pt x="479" y="1138"/>
                  </a:lnTo>
                  <a:lnTo>
                    <a:pt x="471" y="1138"/>
                  </a:lnTo>
                  <a:lnTo>
                    <a:pt x="477" y="1125"/>
                  </a:lnTo>
                  <a:lnTo>
                    <a:pt x="479" y="1116"/>
                  </a:lnTo>
                  <a:lnTo>
                    <a:pt x="479" y="1108"/>
                  </a:lnTo>
                  <a:lnTo>
                    <a:pt x="477" y="1100"/>
                  </a:lnTo>
                  <a:lnTo>
                    <a:pt x="466" y="1085"/>
                  </a:lnTo>
                  <a:lnTo>
                    <a:pt x="452" y="1076"/>
                  </a:lnTo>
                  <a:lnTo>
                    <a:pt x="441" y="1062"/>
                  </a:lnTo>
                  <a:lnTo>
                    <a:pt x="433" y="1049"/>
                  </a:lnTo>
                  <a:lnTo>
                    <a:pt x="432" y="1041"/>
                  </a:lnTo>
                  <a:lnTo>
                    <a:pt x="433" y="1036"/>
                  </a:lnTo>
                  <a:lnTo>
                    <a:pt x="439" y="1028"/>
                  </a:lnTo>
                  <a:lnTo>
                    <a:pt x="449" y="1021"/>
                  </a:lnTo>
                  <a:lnTo>
                    <a:pt x="449" y="1009"/>
                  </a:lnTo>
                  <a:lnTo>
                    <a:pt x="452" y="992"/>
                  </a:lnTo>
                  <a:lnTo>
                    <a:pt x="452" y="981"/>
                  </a:lnTo>
                  <a:lnTo>
                    <a:pt x="456" y="973"/>
                  </a:lnTo>
                  <a:lnTo>
                    <a:pt x="449" y="986"/>
                  </a:lnTo>
                  <a:lnTo>
                    <a:pt x="435" y="994"/>
                  </a:lnTo>
                  <a:lnTo>
                    <a:pt x="422" y="996"/>
                  </a:lnTo>
                  <a:lnTo>
                    <a:pt x="407" y="994"/>
                  </a:lnTo>
                  <a:lnTo>
                    <a:pt x="395" y="984"/>
                  </a:lnTo>
                  <a:lnTo>
                    <a:pt x="390" y="975"/>
                  </a:lnTo>
                  <a:lnTo>
                    <a:pt x="390" y="967"/>
                  </a:lnTo>
                  <a:lnTo>
                    <a:pt x="394" y="962"/>
                  </a:lnTo>
                  <a:lnTo>
                    <a:pt x="397" y="954"/>
                  </a:lnTo>
                  <a:lnTo>
                    <a:pt x="409" y="948"/>
                  </a:lnTo>
                  <a:lnTo>
                    <a:pt x="414" y="946"/>
                  </a:lnTo>
                  <a:lnTo>
                    <a:pt x="424" y="945"/>
                  </a:lnTo>
                  <a:lnTo>
                    <a:pt x="430" y="945"/>
                  </a:lnTo>
                  <a:lnTo>
                    <a:pt x="437" y="945"/>
                  </a:lnTo>
                  <a:lnTo>
                    <a:pt x="433" y="935"/>
                  </a:lnTo>
                  <a:lnTo>
                    <a:pt x="432" y="922"/>
                  </a:lnTo>
                  <a:lnTo>
                    <a:pt x="430" y="908"/>
                  </a:lnTo>
                  <a:lnTo>
                    <a:pt x="430" y="901"/>
                  </a:lnTo>
                  <a:lnTo>
                    <a:pt x="416" y="906"/>
                  </a:lnTo>
                  <a:lnTo>
                    <a:pt x="405" y="912"/>
                  </a:lnTo>
                  <a:lnTo>
                    <a:pt x="386" y="914"/>
                  </a:lnTo>
                  <a:lnTo>
                    <a:pt x="374" y="914"/>
                  </a:lnTo>
                  <a:lnTo>
                    <a:pt x="361" y="908"/>
                  </a:lnTo>
                  <a:lnTo>
                    <a:pt x="355" y="899"/>
                  </a:lnTo>
                  <a:lnTo>
                    <a:pt x="354" y="893"/>
                  </a:lnTo>
                  <a:lnTo>
                    <a:pt x="357" y="887"/>
                  </a:lnTo>
                  <a:lnTo>
                    <a:pt x="359" y="878"/>
                  </a:lnTo>
                  <a:lnTo>
                    <a:pt x="367" y="868"/>
                  </a:lnTo>
                  <a:lnTo>
                    <a:pt x="376" y="868"/>
                  </a:lnTo>
                  <a:lnTo>
                    <a:pt x="386" y="867"/>
                  </a:lnTo>
                  <a:lnTo>
                    <a:pt x="395" y="865"/>
                  </a:lnTo>
                  <a:lnTo>
                    <a:pt x="405" y="861"/>
                  </a:lnTo>
                  <a:lnTo>
                    <a:pt x="392" y="855"/>
                  </a:lnTo>
                  <a:lnTo>
                    <a:pt x="384" y="849"/>
                  </a:lnTo>
                  <a:lnTo>
                    <a:pt x="376" y="842"/>
                  </a:lnTo>
                  <a:lnTo>
                    <a:pt x="376" y="834"/>
                  </a:lnTo>
                  <a:lnTo>
                    <a:pt x="378" y="819"/>
                  </a:lnTo>
                  <a:lnTo>
                    <a:pt x="390" y="808"/>
                  </a:lnTo>
                  <a:lnTo>
                    <a:pt x="403" y="800"/>
                  </a:lnTo>
                  <a:lnTo>
                    <a:pt x="416" y="802"/>
                  </a:lnTo>
                  <a:lnTo>
                    <a:pt x="422" y="804"/>
                  </a:lnTo>
                  <a:lnTo>
                    <a:pt x="428" y="811"/>
                  </a:lnTo>
                  <a:lnTo>
                    <a:pt x="432" y="821"/>
                  </a:lnTo>
                  <a:lnTo>
                    <a:pt x="433" y="836"/>
                  </a:lnTo>
                  <a:lnTo>
                    <a:pt x="441" y="842"/>
                  </a:lnTo>
                  <a:lnTo>
                    <a:pt x="449" y="848"/>
                  </a:lnTo>
                  <a:lnTo>
                    <a:pt x="451" y="836"/>
                  </a:lnTo>
                  <a:lnTo>
                    <a:pt x="452" y="825"/>
                  </a:lnTo>
                  <a:lnTo>
                    <a:pt x="451" y="813"/>
                  </a:lnTo>
                  <a:lnTo>
                    <a:pt x="451" y="804"/>
                  </a:lnTo>
                  <a:lnTo>
                    <a:pt x="447" y="794"/>
                  </a:lnTo>
                  <a:lnTo>
                    <a:pt x="445" y="785"/>
                  </a:lnTo>
                  <a:lnTo>
                    <a:pt x="441" y="775"/>
                  </a:lnTo>
                  <a:lnTo>
                    <a:pt x="437" y="772"/>
                  </a:lnTo>
                  <a:lnTo>
                    <a:pt x="424" y="760"/>
                  </a:lnTo>
                  <a:lnTo>
                    <a:pt x="411" y="756"/>
                  </a:lnTo>
                  <a:lnTo>
                    <a:pt x="401" y="756"/>
                  </a:lnTo>
                  <a:lnTo>
                    <a:pt x="394" y="764"/>
                  </a:lnTo>
                  <a:lnTo>
                    <a:pt x="384" y="770"/>
                  </a:lnTo>
                  <a:lnTo>
                    <a:pt x="376" y="781"/>
                  </a:lnTo>
                  <a:lnTo>
                    <a:pt x="373" y="792"/>
                  </a:lnTo>
                  <a:lnTo>
                    <a:pt x="369" y="802"/>
                  </a:lnTo>
                  <a:lnTo>
                    <a:pt x="363" y="810"/>
                  </a:lnTo>
                  <a:lnTo>
                    <a:pt x="357" y="813"/>
                  </a:lnTo>
                  <a:lnTo>
                    <a:pt x="340" y="813"/>
                  </a:lnTo>
                  <a:lnTo>
                    <a:pt x="327" y="810"/>
                  </a:lnTo>
                  <a:lnTo>
                    <a:pt x="312" y="796"/>
                  </a:lnTo>
                  <a:lnTo>
                    <a:pt x="308" y="785"/>
                  </a:lnTo>
                  <a:lnTo>
                    <a:pt x="308" y="775"/>
                  </a:lnTo>
                  <a:lnTo>
                    <a:pt x="312" y="770"/>
                  </a:lnTo>
                  <a:lnTo>
                    <a:pt x="321" y="762"/>
                  </a:lnTo>
                  <a:lnTo>
                    <a:pt x="333" y="756"/>
                  </a:lnTo>
                  <a:lnTo>
                    <a:pt x="323" y="745"/>
                  </a:lnTo>
                  <a:lnTo>
                    <a:pt x="312" y="735"/>
                  </a:lnTo>
                  <a:lnTo>
                    <a:pt x="298" y="728"/>
                  </a:lnTo>
                  <a:lnTo>
                    <a:pt x="287" y="722"/>
                  </a:lnTo>
                  <a:lnTo>
                    <a:pt x="274" y="714"/>
                  </a:lnTo>
                  <a:lnTo>
                    <a:pt x="268" y="705"/>
                  </a:lnTo>
                  <a:lnTo>
                    <a:pt x="264" y="699"/>
                  </a:lnTo>
                  <a:lnTo>
                    <a:pt x="264" y="692"/>
                  </a:lnTo>
                  <a:lnTo>
                    <a:pt x="266" y="682"/>
                  </a:lnTo>
                  <a:lnTo>
                    <a:pt x="272" y="675"/>
                  </a:lnTo>
                  <a:lnTo>
                    <a:pt x="262" y="663"/>
                  </a:lnTo>
                  <a:lnTo>
                    <a:pt x="255" y="654"/>
                  </a:lnTo>
                  <a:lnTo>
                    <a:pt x="245" y="642"/>
                  </a:lnTo>
                  <a:lnTo>
                    <a:pt x="236" y="633"/>
                  </a:lnTo>
                  <a:lnTo>
                    <a:pt x="226" y="623"/>
                  </a:lnTo>
                  <a:lnTo>
                    <a:pt x="219" y="612"/>
                  </a:lnTo>
                  <a:lnTo>
                    <a:pt x="213" y="600"/>
                  </a:lnTo>
                  <a:lnTo>
                    <a:pt x="209" y="589"/>
                  </a:lnTo>
                  <a:lnTo>
                    <a:pt x="202" y="578"/>
                  </a:lnTo>
                  <a:lnTo>
                    <a:pt x="200" y="566"/>
                  </a:lnTo>
                  <a:lnTo>
                    <a:pt x="198" y="553"/>
                  </a:lnTo>
                  <a:lnTo>
                    <a:pt x="200" y="543"/>
                  </a:lnTo>
                  <a:lnTo>
                    <a:pt x="200" y="532"/>
                  </a:lnTo>
                  <a:lnTo>
                    <a:pt x="207" y="521"/>
                  </a:lnTo>
                  <a:lnTo>
                    <a:pt x="215" y="511"/>
                  </a:lnTo>
                  <a:lnTo>
                    <a:pt x="226" y="502"/>
                  </a:lnTo>
                  <a:lnTo>
                    <a:pt x="211" y="494"/>
                  </a:lnTo>
                  <a:lnTo>
                    <a:pt x="198" y="494"/>
                  </a:lnTo>
                  <a:lnTo>
                    <a:pt x="184" y="500"/>
                  </a:lnTo>
                  <a:lnTo>
                    <a:pt x="173" y="507"/>
                  </a:lnTo>
                  <a:lnTo>
                    <a:pt x="162" y="511"/>
                  </a:lnTo>
                  <a:lnTo>
                    <a:pt x="150" y="511"/>
                  </a:lnTo>
                  <a:lnTo>
                    <a:pt x="144" y="509"/>
                  </a:lnTo>
                  <a:lnTo>
                    <a:pt x="141" y="503"/>
                  </a:lnTo>
                  <a:lnTo>
                    <a:pt x="135" y="496"/>
                  </a:lnTo>
                  <a:lnTo>
                    <a:pt x="133" y="486"/>
                  </a:lnTo>
                  <a:lnTo>
                    <a:pt x="141" y="475"/>
                  </a:lnTo>
                  <a:lnTo>
                    <a:pt x="144" y="465"/>
                  </a:lnTo>
                  <a:lnTo>
                    <a:pt x="144" y="458"/>
                  </a:lnTo>
                  <a:lnTo>
                    <a:pt x="144" y="452"/>
                  </a:lnTo>
                  <a:lnTo>
                    <a:pt x="137" y="439"/>
                  </a:lnTo>
                  <a:lnTo>
                    <a:pt x="125" y="429"/>
                  </a:lnTo>
                  <a:lnTo>
                    <a:pt x="114" y="418"/>
                  </a:lnTo>
                  <a:lnTo>
                    <a:pt x="105" y="408"/>
                  </a:lnTo>
                  <a:lnTo>
                    <a:pt x="105" y="401"/>
                  </a:lnTo>
                  <a:lnTo>
                    <a:pt x="106" y="395"/>
                  </a:lnTo>
                  <a:lnTo>
                    <a:pt x="114" y="387"/>
                  </a:lnTo>
                  <a:lnTo>
                    <a:pt x="124" y="380"/>
                  </a:lnTo>
                  <a:lnTo>
                    <a:pt x="131" y="374"/>
                  </a:lnTo>
                  <a:lnTo>
                    <a:pt x="139" y="374"/>
                  </a:lnTo>
                  <a:lnTo>
                    <a:pt x="146" y="372"/>
                  </a:lnTo>
                  <a:lnTo>
                    <a:pt x="156" y="370"/>
                  </a:lnTo>
                  <a:lnTo>
                    <a:pt x="146" y="359"/>
                  </a:lnTo>
                  <a:lnTo>
                    <a:pt x="137" y="357"/>
                  </a:lnTo>
                  <a:lnTo>
                    <a:pt x="125" y="359"/>
                  </a:lnTo>
                  <a:lnTo>
                    <a:pt x="114" y="363"/>
                  </a:lnTo>
                  <a:lnTo>
                    <a:pt x="105" y="365"/>
                  </a:lnTo>
                  <a:lnTo>
                    <a:pt x="95" y="363"/>
                  </a:lnTo>
                  <a:lnTo>
                    <a:pt x="89" y="359"/>
                  </a:lnTo>
                  <a:lnTo>
                    <a:pt x="87" y="353"/>
                  </a:lnTo>
                  <a:lnTo>
                    <a:pt x="84" y="344"/>
                  </a:lnTo>
                  <a:lnTo>
                    <a:pt x="84" y="334"/>
                  </a:lnTo>
                  <a:lnTo>
                    <a:pt x="87" y="323"/>
                  </a:lnTo>
                  <a:lnTo>
                    <a:pt x="91" y="315"/>
                  </a:lnTo>
                  <a:lnTo>
                    <a:pt x="97" y="310"/>
                  </a:lnTo>
                  <a:lnTo>
                    <a:pt x="103" y="310"/>
                  </a:lnTo>
                  <a:lnTo>
                    <a:pt x="114" y="311"/>
                  </a:lnTo>
                  <a:lnTo>
                    <a:pt x="127" y="319"/>
                  </a:lnTo>
                  <a:lnTo>
                    <a:pt x="139" y="323"/>
                  </a:lnTo>
                  <a:lnTo>
                    <a:pt x="150" y="325"/>
                  </a:lnTo>
                  <a:lnTo>
                    <a:pt x="152" y="323"/>
                  </a:lnTo>
                  <a:lnTo>
                    <a:pt x="158" y="317"/>
                  </a:lnTo>
                  <a:lnTo>
                    <a:pt x="160" y="308"/>
                  </a:lnTo>
                  <a:lnTo>
                    <a:pt x="162" y="298"/>
                  </a:lnTo>
                  <a:lnTo>
                    <a:pt x="162" y="289"/>
                  </a:lnTo>
                  <a:lnTo>
                    <a:pt x="163" y="279"/>
                  </a:lnTo>
                  <a:lnTo>
                    <a:pt x="163" y="270"/>
                  </a:lnTo>
                  <a:lnTo>
                    <a:pt x="165" y="260"/>
                  </a:lnTo>
                  <a:lnTo>
                    <a:pt x="163" y="251"/>
                  </a:lnTo>
                  <a:lnTo>
                    <a:pt x="163" y="241"/>
                  </a:lnTo>
                  <a:lnTo>
                    <a:pt x="162" y="232"/>
                  </a:lnTo>
                  <a:lnTo>
                    <a:pt x="162" y="224"/>
                  </a:lnTo>
                  <a:lnTo>
                    <a:pt x="156" y="207"/>
                  </a:lnTo>
                  <a:lnTo>
                    <a:pt x="146" y="192"/>
                  </a:lnTo>
                  <a:lnTo>
                    <a:pt x="139" y="186"/>
                  </a:lnTo>
                  <a:lnTo>
                    <a:pt x="133" y="180"/>
                  </a:lnTo>
                  <a:lnTo>
                    <a:pt x="124" y="175"/>
                  </a:lnTo>
                  <a:lnTo>
                    <a:pt x="114" y="173"/>
                  </a:lnTo>
                  <a:lnTo>
                    <a:pt x="101" y="175"/>
                  </a:lnTo>
                  <a:lnTo>
                    <a:pt x="93" y="184"/>
                  </a:lnTo>
                  <a:lnTo>
                    <a:pt x="87" y="195"/>
                  </a:lnTo>
                  <a:lnTo>
                    <a:pt x="82" y="209"/>
                  </a:lnTo>
                  <a:lnTo>
                    <a:pt x="76" y="216"/>
                  </a:lnTo>
                  <a:lnTo>
                    <a:pt x="68" y="226"/>
                  </a:lnTo>
                  <a:lnTo>
                    <a:pt x="59" y="228"/>
                  </a:lnTo>
                  <a:lnTo>
                    <a:pt x="48" y="226"/>
                  </a:lnTo>
                  <a:lnTo>
                    <a:pt x="34" y="211"/>
                  </a:lnTo>
                  <a:lnTo>
                    <a:pt x="29" y="195"/>
                  </a:lnTo>
                  <a:lnTo>
                    <a:pt x="25" y="180"/>
                  </a:lnTo>
                  <a:lnTo>
                    <a:pt x="23" y="163"/>
                  </a:lnTo>
                  <a:lnTo>
                    <a:pt x="21" y="146"/>
                  </a:lnTo>
                  <a:lnTo>
                    <a:pt x="17" y="133"/>
                  </a:lnTo>
                  <a:lnTo>
                    <a:pt x="11" y="116"/>
                  </a:lnTo>
                  <a:lnTo>
                    <a:pt x="0" y="106"/>
                  </a:lnTo>
                  <a:lnTo>
                    <a:pt x="2" y="95"/>
                  </a:lnTo>
                  <a:lnTo>
                    <a:pt x="8" y="85"/>
                  </a:lnTo>
                  <a:lnTo>
                    <a:pt x="11" y="78"/>
                  </a:lnTo>
                  <a:lnTo>
                    <a:pt x="21" y="74"/>
                  </a:lnTo>
                  <a:lnTo>
                    <a:pt x="27" y="68"/>
                  </a:lnTo>
                  <a:lnTo>
                    <a:pt x="34" y="68"/>
                  </a:lnTo>
                  <a:lnTo>
                    <a:pt x="44" y="66"/>
                  </a:lnTo>
                  <a:lnTo>
                    <a:pt x="53" y="68"/>
                  </a:lnTo>
                  <a:lnTo>
                    <a:pt x="68" y="72"/>
                  </a:lnTo>
                  <a:lnTo>
                    <a:pt x="86" y="81"/>
                  </a:lnTo>
                  <a:lnTo>
                    <a:pt x="91" y="87"/>
                  </a:lnTo>
                  <a:lnTo>
                    <a:pt x="97" y="95"/>
                  </a:lnTo>
                  <a:lnTo>
                    <a:pt x="103" y="102"/>
                  </a:lnTo>
                  <a:lnTo>
                    <a:pt x="106" y="112"/>
                  </a:lnTo>
                  <a:lnTo>
                    <a:pt x="108" y="99"/>
                  </a:lnTo>
                  <a:lnTo>
                    <a:pt x="114" y="89"/>
                  </a:lnTo>
                  <a:lnTo>
                    <a:pt x="118" y="83"/>
                  </a:lnTo>
                  <a:lnTo>
                    <a:pt x="124" y="78"/>
                  </a:lnTo>
                  <a:lnTo>
                    <a:pt x="135" y="74"/>
                  </a:lnTo>
                  <a:lnTo>
                    <a:pt x="150" y="78"/>
                  </a:lnTo>
                  <a:lnTo>
                    <a:pt x="162" y="83"/>
                  </a:lnTo>
                  <a:lnTo>
                    <a:pt x="175" y="95"/>
                  </a:lnTo>
                  <a:lnTo>
                    <a:pt x="181" y="100"/>
                  </a:lnTo>
                  <a:lnTo>
                    <a:pt x="186" y="108"/>
                  </a:lnTo>
                  <a:lnTo>
                    <a:pt x="190" y="118"/>
                  </a:lnTo>
                  <a:lnTo>
                    <a:pt x="196" y="127"/>
                  </a:lnTo>
                  <a:lnTo>
                    <a:pt x="196" y="116"/>
                  </a:lnTo>
                  <a:lnTo>
                    <a:pt x="200" y="100"/>
                  </a:lnTo>
                  <a:lnTo>
                    <a:pt x="202" y="91"/>
                  </a:lnTo>
                  <a:lnTo>
                    <a:pt x="205" y="83"/>
                  </a:lnTo>
                  <a:lnTo>
                    <a:pt x="207" y="76"/>
                  </a:lnTo>
                  <a:lnTo>
                    <a:pt x="211" y="72"/>
                  </a:lnTo>
                  <a:lnTo>
                    <a:pt x="222" y="66"/>
                  </a:lnTo>
                  <a:lnTo>
                    <a:pt x="234" y="66"/>
                  </a:lnTo>
                  <a:lnTo>
                    <a:pt x="245" y="68"/>
                  </a:lnTo>
                  <a:lnTo>
                    <a:pt x="257" y="72"/>
                  </a:lnTo>
                  <a:lnTo>
                    <a:pt x="266" y="78"/>
                  </a:lnTo>
                  <a:lnTo>
                    <a:pt x="276" y="87"/>
                  </a:lnTo>
                  <a:lnTo>
                    <a:pt x="283" y="97"/>
                  </a:lnTo>
                  <a:lnTo>
                    <a:pt x="293" y="106"/>
                  </a:lnTo>
                  <a:lnTo>
                    <a:pt x="295" y="116"/>
                  </a:lnTo>
                  <a:lnTo>
                    <a:pt x="300" y="129"/>
                  </a:lnTo>
                  <a:lnTo>
                    <a:pt x="302" y="142"/>
                  </a:lnTo>
                  <a:lnTo>
                    <a:pt x="302" y="154"/>
                  </a:lnTo>
                  <a:lnTo>
                    <a:pt x="302" y="165"/>
                  </a:lnTo>
                  <a:lnTo>
                    <a:pt x="298" y="176"/>
                  </a:lnTo>
                  <a:lnTo>
                    <a:pt x="293" y="186"/>
                  </a:lnTo>
                  <a:lnTo>
                    <a:pt x="287" y="197"/>
                  </a:lnTo>
                  <a:lnTo>
                    <a:pt x="297" y="197"/>
                  </a:lnTo>
                  <a:lnTo>
                    <a:pt x="306" y="201"/>
                  </a:lnTo>
                  <a:lnTo>
                    <a:pt x="312" y="203"/>
                  </a:lnTo>
                  <a:lnTo>
                    <a:pt x="317" y="211"/>
                  </a:lnTo>
                  <a:lnTo>
                    <a:pt x="319" y="215"/>
                  </a:lnTo>
                  <a:lnTo>
                    <a:pt x="321" y="222"/>
                  </a:lnTo>
                  <a:lnTo>
                    <a:pt x="321" y="232"/>
                  </a:lnTo>
                  <a:lnTo>
                    <a:pt x="321" y="241"/>
                  </a:lnTo>
                  <a:lnTo>
                    <a:pt x="321" y="249"/>
                  </a:lnTo>
                  <a:lnTo>
                    <a:pt x="319" y="256"/>
                  </a:lnTo>
                  <a:lnTo>
                    <a:pt x="319" y="266"/>
                  </a:lnTo>
                  <a:lnTo>
                    <a:pt x="321" y="275"/>
                  </a:lnTo>
                  <a:lnTo>
                    <a:pt x="323" y="289"/>
                  </a:lnTo>
                  <a:lnTo>
                    <a:pt x="336" y="298"/>
                  </a:lnTo>
                  <a:lnTo>
                    <a:pt x="338" y="285"/>
                  </a:lnTo>
                  <a:lnTo>
                    <a:pt x="340" y="270"/>
                  </a:lnTo>
                  <a:lnTo>
                    <a:pt x="338" y="256"/>
                  </a:lnTo>
                  <a:lnTo>
                    <a:pt x="338" y="243"/>
                  </a:lnTo>
                  <a:lnTo>
                    <a:pt x="338" y="228"/>
                  </a:lnTo>
                  <a:lnTo>
                    <a:pt x="344" y="218"/>
                  </a:lnTo>
                  <a:lnTo>
                    <a:pt x="348" y="215"/>
                  </a:lnTo>
                  <a:lnTo>
                    <a:pt x="355" y="213"/>
                  </a:lnTo>
                  <a:lnTo>
                    <a:pt x="363" y="211"/>
                  </a:lnTo>
                  <a:lnTo>
                    <a:pt x="376" y="213"/>
                  </a:lnTo>
                  <a:lnTo>
                    <a:pt x="378" y="222"/>
                  </a:lnTo>
                  <a:lnTo>
                    <a:pt x="386" y="237"/>
                  </a:lnTo>
                  <a:lnTo>
                    <a:pt x="388" y="253"/>
                  </a:lnTo>
                  <a:lnTo>
                    <a:pt x="392" y="262"/>
                  </a:lnTo>
                  <a:lnTo>
                    <a:pt x="394" y="253"/>
                  </a:lnTo>
                  <a:lnTo>
                    <a:pt x="395" y="245"/>
                  </a:lnTo>
                  <a:lnTo>
                    <a:pt x="399" y="234"/>
                  </a:lnTo>
                  <a:lnTo>
                    <a:pt x="405" y="224"/>
                  </a:lnTo>
                  <a:lnTo>
                    <a:pt x="409" y="213"/>
                  </a:lnTo>
                  <a:lnTo>
                    <a:pt x="414" y="203"/>
                  </a:lnTo>
                  <a:lnTo>
                    <a:pt x="418" y="194"/>
                  </a:lnTo>
                  <a:lnTo>
                    <a:pt x="424" y="186"/>
                  </a:lnTo>
                  <a:lnTo>
                    <a:pt x="437" y="173"/>
                  </a:lnTo>
                  <a:lnTo>
                    <a:pt x="452" y="167"/>
                  </a:lnTo>
                  <a:lnTo>
                    <a:pt x="460" y="167"/>
                  </a:lnTo>
                  <a:lnTo>
                    <a:pt x="471" y="173"/>
                  </a:lnTo>
                  <a:lnTo>
                    <a:pt x="481" y="180"/>
                  </a:lnTo>
                  <a:lnTo>
                    <a:pt x="496" y="192"/>
                  </a:lnTo>
                  <a:lnTo>
                    <a:pt x="496" y="201"/>
                  </a:lnTo>
                  <a:lnTo>
                    <a:pt x="498" y="209"/>
                  </a:lnTo>
                  <a:lnTo>
                    <a:pt x="500" y="213"/>
                  </a:lnTo>
                  <a:lnTo>
                    <a:pt x="506" y="218"/>
                  </a:lnTo>
                  <a:lnTo>
                    <a:pt x="515" y="218"/>
                  </a:lnTo>
                  <a:lnTo>
                    <a:pt x="527" y="218"/>
                  </a:lnTo>
                  <a:lnTo>
                    <a:pt x="536" y="215"/>
                  </a:lnTo>
                  <a:lnTo>
                    <a:pt x="547" y="211"/>
                  </a:lnTo>
                  <a:lnTo>
                    <a:pt x="559" y="213"/>
                  </a:lnTo>
                  <a:lnTo>
                    <a:pt x="570" y="220"/>
                  </a:lnTo>
                  <a:lnTo>
                    <a:pt x="570" y="211"/>
                  </a:lnTo>
                  <a:lnTo>
                    <a:pt x="570" y="201"/>
                  </a:lnTo>
                  <a:lnTo>
                    <a:pt x="572" y="192"/>
                  </a:lnTo>
                  <a:lnTo>
                    <a:pt x="576" y="184"/>
                  </a:lnTo>
                  <a:lnTo>
                    <a:pt x="568" y="184"/>
                  </a:lnTo>
                  <a:lnTo>
                    <a:pt x="561" y="184"/>
                  </a:lnTo>
                  <a:lnTo>
                    <a:pt x="549" y="184"/>
                  </a:lnTo>
                  <a:lnTo>
                    <a:pt x="540" y="184"/>
                  </a:lnTo>
                  <a:lnTo>
                    <a:pt x="528" y="182"/>
                  </a:lnTo>
                  <a:lnTo>
                    <a:pt x="519" y="182"/>
                  </a:lnTo>
                  <a:lnTo>
                    <a:pt x="509" y="180"/>
                  </a:lnTo>
                  <a:lnTo>
                    <a:pt x="506" y="180"/>
                  </a:lnTo>
                  <a:lnTo>
                    <a:pt x="509" y="165"/>
                  </a:lnTo>
                  <a:lnTo>
                    <a:pt x="517" y="152"/>
                  </a:lnTo>
                  <a:lnTo>
                    <a:pt x="527" y="138"/>
                  </a:lnTo>
                  <a:lnTo>
                    <a:pt x="536" y="127"/>
                  </a:lnTo>
                  <a:lnTo>
                    <a:pt x="546" y="116"/>
                  </a:lnTo>
                  <a:lnTo>
                    <a:pt x="557" y="104"/>
                  </a:lnTo>
                  <a:lnTo>
                    <a:pt x="568" y="93"/>
                  </a:lnTo>
                  <a:lnTo>
                    <a:pt x="582" y="83"/>
                  </a:lnTo>
                  <a:lnTo>
                    <a:pt x="593" y="72"/>
                  </a:lnTo>
                  <a:lnTo>
                    <a:pt x="606" y="61"/>
                  </a:lnTo>
                  <a:lnTo>
                    <a:pt x="620" y="49"/>
                  </a:lnTo>
                  <a:lnTo>
                    <a:pt x="633" y="40"/>
                  </a:lnTo>
                  <a:lnTo>
                    <a:pt x="644" y="30"/>
                  </a:lnTo>
                  <a:lnTo>
                    <a:pt x="658" y="21"/>
                  </a:lnTo>
                  <a:lnTo>
                    <a:pt x="667" y="9"/>
                  </a:lnTo>
                  <a:lnTo>
                    <a:pt x="681" y="0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4" name="Freeform 52"/>
            <p:cNvSpPr>
              <a:spLocks/>
            </p:cNvSpPr>
            <p:nvPr/>
          </p:nvSpPr>
          <p:spPr bwMode="auto">
            <a:xfrm>
              <a:off x="8072438" y="650875"/>
              <a:ext cx="80963" cy="266700"/>
            </a:xfrm>
            <a:custGeom>
              <a:avLst/>
              <a:gdLst>
                <a:gd name="T0" fmla="*/ 27 w 101"/>
                <a:gd name="T1" fmla="*/ 4 h 334"/>
                <a:gd name="T2" fmla="*/ 52 w 101"/>
                <a:gd name="T3" fmla="*/ 23 h 334"/>
                <a:gd name="T4" fmla="*/ 65 w 101"/>
                <a:gd name="T5" fmla="*/ 49 h 334"/>
                <a:gd name="T6" fmla="*/ 73 w 101"/>
                <a:gd name="T7" fmla="*/ 80 h 334"/>
                <a:gd name="T8" fmla="*/ 75 w 101"/>
                <a:gd name="T9" fmla="*/ 108 h 334"/>
                <a:gd name="T10" fmla="*/ 78 w 101"/>
                <a:gd name="T11" fmla="*/ 140 h 334"/>
                <a:gd name="T12" fmla="*/ 82 w 101"/>
                <a:gd name="T13" fmla="*/ 173 h 334"/>
                <a:gd name="T14" fmla="*/ 92 w 101"/>
                <a:gd name="T15" fmla="*/ 201 h 334"/>
                <a:gd name="T16" fmla="*/ 95 w 101"/>
                <a:gd name="T17" fmla="*/ 230 h 334"/>
                <a:gd name="T18" fmla="*/ 95 w 101"/>
                <a:gd name="T19" fmla="*/ 258 h 334"/>
                <a:gd name="T20" fmla="*/ 95 w 101"/>
                <a:gd name="T21" fmla="*/ 291 h 334"/>
                <a:gd name="T22" fmla="*/ 88 w 101"/>
                <a:gd name="T23" fmla="*/ 321 h 334"/>
                <a:gd name="T24" fmla="*/ 67 w 101"/>
                <a:gd name="T25" fmla="*/ 327 h 334"/>
                <a:gd name="T26" fmla="*/ 50 w 101"/>
                <a:gd name="T27" fmla="*/ 315 h 334"/>
                <a:gd name="T28" fmla="*/ 42 w 101"/>
                <a:gd name="T29" fmla="*/ 304 h 334"/>
                <a:gd name="T30" fmla="*/ 42 w 101"/>
                <a:gd name="T31" fmla="*/ 285 h 334"/>
                <a:gd name="T32" fmla="*/ 40 w 101"/>
                <a:gd name="T33" fmla="*/ 266 h 334"/>
                <a:gd name="T34" fmla="*/ 38 w 101"/>
                <a:gd name="T35" fmla="*/ 247 h 334"/>
                <a:gd name="T36" fmla="*/ 37 w 101"/>
                <a:gd name="T37" fmla="*/ 228 h 334"/>
                <a:gd name="T38" fmla="*/ 33 w 101"/>
                <a:gd name="T39" fmla="*/ 209 h 334"/>
                <a:gd name="T40" fmla="*/ 29 w 101"/>
                <a:gd name="T41" fmla="*/ 190 h 334"/>
                <a:gd name="T42" fmla="*/ 27 w 101"/>
                <a:gd name="T43" fmla="*/ 171 h 334"/>
                <a:gd name="T44" fmla="*/ 23 w 101"/>
                <a:gd name="T45" fmla="*/ 154 h 334"/>
                <a:gd name="T46" fmla="*/ 18 w 101"/>
                <a:gd name="T47" fmla="*/ 135 h 334"/>
                <a:gd name="T48" fmla="*/ 14 w 101"/>
                <a:gd name="T49" fmla="*/ 116 h 334"/>
                <a:gd name="T50" fmla="*/ 8 w 101"/>
                <a:gd name="T51" fmla="*/ 97 h 334"/>
                <a:gd name="T52" fmla="*/ 6 w 101"/>
                <a:gd name="T53" fmla="*/ 80 h 334"/>
                <a:gd name="T54" fmla="*/ 2 w 101"/>
                <a:gd name="T55" fmla="*/ 61 h 334"/>
                <a:gd name="T56" fmla="*/ 0 w 101"/>
                <a:gd name="T57" fmla="*/ 42 h 334"/>
                <a:gd name="T58" fmla="*/ 0 w 101"/>
                <a:gd name="T59" fmla="*/ 23 h 334"/>
                <a:gd name="T60" fmla="*/ 8 w 101"/>
                <a:gd name="T61" fmla="*/ 5 h 334"/>
                <a:gd name="T62" fmla="*/ 14 w 101"/>
                <a:gd name="T63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334">
                  <a:moveTo>
                    <a:pt x="14" y="0"/>
                  </a:moveTo>
                  <a:lnTo>
                    <a:pt x="27" y="4"/>
                  </a:lnTo>
                  <a:lnTo>
                    <a:pt x="42" y="13"/>
                  </a:lnTo>
                  <a:lnTo>
                    <a:pt x="52" y="23"/>
                  </a:lnTo>
                  <a:lnTo>
                    <a:pt x="61" y="38"/>
                  </a:lnTo>
                  <a:lnTo>
                    <a:pt x="65" y="49"/>
                  </a:lnTo>
                  <a:lnTo>
                    <a:pt x="71" y="63"/>
                  </a:lnTo>
                  <a:lnTo>
                    <a:pt x="73" y="80"/>
                  </a:lnTo>
                  <a:lnTo>
                    <a:pt x="75" y="95"/>
                  </a:lnTo>
                  <a:lnTo>
                    <a:pt x="75" y="108"/>
                  </a:lnTo>
                  <a:lnTo>
                    <a:pt x="76" y="127"/>
                  </a:lnTo>
                  <a:lnTo>
                    <a:pt x="78" y="140"/>
                  </a:lnTo>
                  <a:lnTo>
                    <a:pt x="80" y="158"/>
                  </a:lnTo>
                  <a:lnTo>
                    <a:pt x="82" y="173"/>
                  </a:lnTo>
                  <a:lnTo>
                    <a:pt x="86" y="188"/>
                  </a:lnTo>
                  <a:lnTo>
                    <a:pt x="92" y="201"/>
                  </a:lnTo>
                  <a:lnTo>
                    <a:pt x="101" y="217"/>
                  </a:lnTo>
                  <a:lnTo>
                    <a:pt x="95" y="230"/>
                  </a:lnTo>
                  <a:lnTo>
                    <a:pt x="95" y="245"/>
                  </a:lnTo>
                  <a:lnTo>
                    <a:pt x="95" y="258"/>
                  </a:lnTo>
                  <a:lnTo>
                    <a:pt x="97" y="277"/>
                  </a:lnTo>
                  <a:lnTo>
                    <a:pt x="95" y="291"/>
                  </a:lnTo>
                  <a:lnTo>
                    <a:pt x="94" y="306"/>
                  </a:lnTo>
                  <a:lnTo>
                    <a:pt x="88" y="321"/>
                  </a:lnTo>
                  <a:lnTo>
                    <a:pt x="76" y="334"/>
                  </a:lnTo>
                  <a:lnTo>
                    <a:pt x="67" y="327"/>
                  </a:lnTo>
                  <a:lnTo>
                    <a:pt x="59" y="321"/>
                  </a:lnTo>
                  <a:lnTo>
                    <a:pt x="50" y="315"/>
                  </a:lnTo>
                  <a:lnTo>
                    <a:pt x="42" y="313"/>
                  </a:lnTo>
                  <a:lnTo>
                    <a:pt x="42" y="304"/>
                  </a:lnTo>
                  <a:lnTo>
                    <a:pt x="42" y="294"/>
                  </a:lnTo>
                  <a:lnTo>
                    <a:pt x="42" y="285"/>
                  </a:lnTo>
                  <a:lnTo>
                    <a:pt x="42" y="275"/>
                  </a:lnTo>
                  <a:lnTo>
                    <a:pt x="40" y="266"/>
                  </a:lnTo>
                  <a:lnTo>
                    <a:pt x="40" y="256"/>
                  </a:lnTo>
                  <a:lnTo>
                    <a:pt x="38" y="247"/>
                  </a:lnTo>
                  <a:lnTo>
                    <a:pt x="38" y="237"/>
                  </a:lnTo>
                  <a:lnTo>
                    <a:pt x="37" y="228"/>
                  </a:lnTo>
                  <a:lnTo>
                    <a:pt x="37" y="218"/>
                  </a:lnTo>
                  <a:lnTo>
                    <a:pt x="33" y="209"/>
                  </a:lnTo>
                  <a:lnTo>
                    <a:pt x="33" y="199"/>
                  </a:lnTo>
                  <a:lnTo>
                    <a:pt x="29" y="190"/>
                  </a:lnTo>
                  <a:lnTo>
                    <a:pt x="29" y="180"/>
                  </a:lnTo>
                  <a:lnTo>
                    <a:pt x="27" y="171"/>
                  </a:lnTo>
                  <a:lnTo>
                    <a:pt x="27" y="163"/>
                  </a:lnTo>
                  <a:lnTo>
                    <a:pt x="23" y="154"/>
                  </a:lnTo>
                  <a:lnTo>
                    <a:pt x="21" y="144"/>
                  </a:lnTo>
                  <a:lnTo>
                    <a:pt x="18" y="135"/>
                  </a:lnTo>
                  <a:lnTo>
                    <a:pt x="18" y="125"/>
                  </a:lnTo>
                  <a:lnTo>
                    <a:pt x="14" y="116"/>
                  </a:lnTo>
                  <a:lnTo>
                    <a:pt x="12" y="106"/>
                  </a:lnTo>
                  <a:lnTo>
                    <a:pt x="8" y="97"/>
                  </a:lnTo>
                  <a:lnTo>
                    <a:pt x="8" y="89"/>
                  </a:lnTo>
                  <a:lnTo>
                    <a:pt x="6" y="80"/>
                  </a:lnTo>
                  <a:lnTo>
                    <a:pt x="4" y="70"/>
                  </a:lnTo>
                  <a:lnTo>
                    <a:pt x="2" y="61"/>
                  </a:lnTo>
                  <a:lnTo>
                    <a:pt x="2" y="51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8" y="5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5" name="Freeform 53"/>
            <p:cNvSpPr>
              <a:spLocks/>
            </p:cNvSpPr>
            <p:nvPr/>
          </p:nvSpPr>
          <p:spPr bwMode="auto">
            <a:xfrm>
              <a:off x="7581901" y="766763"/>
              <a:ext cx="12700" cy="19050"/>
            </a:xfrm>
            <a:custGeom>
              <a:avLst/>
              <a:gdLst>
                <a:gd name="T0" fmla="*/ 3 w 15"/>
                <a:gd name="T1" fmla="*/ 0 h 25"/>
                <a:gd name="T2" fmla="*/ 11 w 15"/>
                <a:gd name="T3" fmla="*/ 0 h 25"/>
                <a:gd name="T4" fmla="*/ 15 w 15"/>
                <a:gd name="T5" fmla="*/ 8 h 25"/>
                <a:gd name="T6" fmla="*/ 13 w 15"/>
                <a:gd name="T7" fmla="*/ 14 h 25"/>
                <a:gd name="T8" fmla="*/ 9 w 15"/>
                <a:gd name="T9" fmla="*/ 21 h 25"/>
                <a:gd name="T10" fmla="*/ 5 w 15"/>
                <a:gd name="T11" fmla="*/ 25 h 25"/>
                <a:gd name="T12" fmla="*/ 2 w 15"/>
                <a:gd name="T13" fmla="*/ 25 h 25"/>
                <a:gd name="T14" fmla="*/ 0 w 15"/>
                <a:gd name="T15" fmla="*/ 21 h 25"/>
                <a:gd name="T16" fmla="*/ 0 w 15"/>
                <a:gd name="T17" fmla="*/ 15 h 25"/>
                <a:gd name="T18" fmla="*/ 0 w 15"/>
                <a:gd name="T19" fmla="*/ 8 h 25"/>
                <a:gd name="T20" fmla="*/ 3 w 15"/>
                <a:gd name="T21" fmla="*/ 0 h 25"/>
                <a:gd name="T22" fmla="*/ 3 w 15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5">
                  <a:moveTo>
                    <a:pt x="3" y="0"/>
                  </a:moveTo>
                  <a:lnTo>
                    <a:pt x="11" y="0"/>
                  </a:lnTo>
                  <a:lnTo>
                    <a:pt x="15" y="8"/>
                  </a:lnTo>
                  <a:lnTo>
                    <a:pt x="13" y="14"/>
                  </a:lnTo>
                  <a:lnTo>
                    <a:pt x="9" y="21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6" name="Freeform 54"/>
            <p:cNvSpPr>
              <a:spLocks/>
            </p:cNvSpPr>
            <p:nvPr/>
          </p:nvSpPr>
          <p:spPr bwMode="auto">
            <a:xfrm>
              <a:off x="7926388" y="819150"/>
              <a:ext cx="73025" cy="58737"/>
            </a:xfrm>
            <a:custGeom>
              <a:avLst/>
              <a:gdLst>
                <a:gd name="T0" fmla="*/ 4 w 91"/>
                <a:gd name="T1" fmla="*/ 0 h 74"/>
                <a:gd name="T2" fmla="*/ 11 w 91"/>
                <a:gd name="T3" fmla="*/ 13 h 74"/>
                <a:gd name="T4" fmla="*/ 21 w 91"/>
                <a:gd name="T5" fmla="*/ 19 h 74"/>
                <a:gd name="T6" fmla="*/ 32 w 91"/>
                <a:gd name="T7" fmla="*/ 21 h 74"/>
                <a:gd name="T8" fmla="*/ 46 w 91"/>
                <a:gd name="T9" fmla="*/ 19 h 74"/>
                <a:gd name="T10" fmla="*/ 57 w 91"/>
                <a:gd name="T11" fmla="*/ 17 h 74"/>
                <a:gd name="T12" fmla="*/ 70 w 91"/>
                <a:gd name="T13" fmla="*/ 15 h 74"/>
                <a:gd name="T14" fmla="*/ 80 w 91"/>
                <a:gd name="T15" fmla="*/ 17 h 74"/>
                <a:gd name="T16" fmla="*/ 91 w 91"/>
                <a:gd name="T17" fmla="*/ 25 h 74"/>
                <a:gd name="T18" fmla="*/ 80 w 91"/>
                <a:gd name="T19" fmla="*/ 34 h 74"/>
                <a:gd name="T20" fmla="*/ 63 w 91"/>
                <a:gd name="T21" fmla="*/ 47 h 74"/>
                <a:gd name="T22" fmla="*/ 46 w 91"/>
                <a:gd name="T23" fmla="*/ 59 h 74"/>
                <a:gd name="T24" fmla="*/ 30 w 91"/>
                <a:gd name="T25" fmla="*/ 70 h 74"/>
                <a:gd name="T26" fmla="*/ 15 w 91"/>
                <a:gd name="T27" fmla="*/ 74 h 74"/>
                <a:gd name="T28" fmla="*/ 6 w 91"/>
                <a:gd name="T29" fmla="*/ 70 h 74"/>
                <a:gd name="T30" fmla="*/ 0 w 91"/>
                <a:gd name="T31" fmla="*/ 64 h 74"/>
                <a:gd name="T32" fmla="*/ 0 w 91"/>
                <a:gd name="T33" fmla="*/ 57 h 74"/>
                <a:gd name="T34" fmla="*/ 0 w 91"/>
                <a:gd name="T35" fmla="*/ 47 h 74"/>
                <a:gd name="T36" fmla="*/ 4 w 91"/>
                <a:gd name="T37" fmla="*/ 32 h 74"/>
                <a:gd name="T38" fmla="*/ 4 w 91"/>
                <a:gd name="T39" fmla="*/ 23 h 74"/>
                <a:gd name="T40" fmla="*/ 4 w 91"/>
                <a:gd name="T41" fmla="*/ 17 h 74"/>
                <a:gd name="T42" fmla="*/ 4 w 91"/>
                <a:gd name="T43" fmla="*/ 9 h 74"/>
                <a:gd name="T44" fmla="*/ 4 w 91"/>
                <a:gd name="T45" fmla="*/ 0 h 74"/>
                <a:gd name="T46" fmla="*/ 4 w 91"/>
                <a:gd name="T4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74">
                  <a:moveTo>
                    <a:pt x="4" y="0"/>
                  </a:moveTo>
                  <a:lnTo>
                    <a:pt x="11" y="13"/>
                  </a:lnTo>
                  <a:lnTo>
                    <a:pt x="21" y="19"/>
                  </a:lnTo>
                  <a:lnTo>
                    <a:pt x="32" y="21"/>
                  </a:lnTo>
                  <a:lnTo>
                    <a:pt x="46" y="19"/>
                  </a:lnTo>
                  <a:lnTo>
                    <a:pt x="57" y="17"/>
                  </a:lnTo>
                  <a:lnTo>
                    <a:pt x="70" y="15"/>
                  </a:lnTo>
                  <a:lnTo>
                    <a:pt x="80" y="17"/>
                  </a:lnTo>
                  <a:lnTo>
                    <a:pt x="91" y="25"/>
                  </a:lnTo>
                  <a:lnTo>
                    <a:pt x="80" y="34"/>
                  </a:lnTo>
                  <a:lnTo>
                    <a:pt x="63" y="47"/>
                  </a:lnTo>
                  <a:lnTo>
                    <a:pt x="46" y="59"/>
                  </a:lnTo>
                  <a:lnTo>
                    <a:pt x="30" y="70"/>
                  </a:lnTo>
                  <a:lnTo>
                    <a:pt x="15" y="74"/>
                  </a:lnTo>
                  <a:lnTo>
                    <a:pt x="6" y="70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0" y="47"/>
                  </a:lnTo>
                  <a:lnTo>
                    <a:pt x="4" y="32"/>
                  </a:lnTo>
                  <a:lnTo>
                    <a:pt x="4" y="23"/>
                  </a:lnTo>
                  <a:lnTo>
                    <a:pt x="4" y="17"/>
                  </a:lnTo>
                  <a:lnTo>
                    <a:pt x="4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7" name="Freeform 55"/>
            <p:cNvSpPr>
              <a:spLocks/>
            </p:cNvSpPr>
            <p:nvPr/>
          </p:nvSpPr>
          <p:spPr bwMode="auto">
            <a:xfrm>
              <a:off x="7483476" y="830263"/>
              <a:ext cx="28575" cy="44450"/>
            </a:xfrm>
            <a:custGeom>
              <a:avLst/>
              <a:gdLst>
                <a:gd name="T0" fmla="*/ 6 w 36"/>
                <a:gd name="T1" fmla="*/ 0 h 57"/>
                <a:gd name="T2" fmla="*/ 15 w 36"/>
                <a:gd name="T3" fmla="*/ 4 h 57"/>
                <a:gd name="T4" fmla="*/ 25 w 36"/>
                <a:gd name="T5" fmla="*/ 12 h 57"/>
                <a:gd name="T6" fmla="*/ 31 w 36"/>
                <a:gd name="T7" fmla="*/ 21 h 57"/>
                <a:gd name="T8" fmla="*/ 36 w 36"/>
                <a:gd name="T9" fmla="*/ 34 h 57"/>
                <a:gd name="T10" fmla="*/ 34 w 36"/>
                <a:gd name="T11" fmla="*/ 44 h 57"/>
                <a:gd name="T12" fmla="*/ 29 w 36"/>
                <a:gd name="T13" fmla="*/ 53 h 57"/>
                <a:gd name="T14" fmla="*/ 23 w 36"/>
                <a:gd name="T15" fmla="*/ 53 h 57"/>
                <a:gd name="T16" fmla="*/ 17 w 36"/>
                <a:gd name="T17" fmla="*/ 57 h 57"/>
                <a:gd name="T18" fmla="*/ 10 w 36"/>
                <a:gd name="T19" fmla="*/ 57 h 57"/>
                <a:gd name="T20" fmla="*/ 2 w 36"/>
                <a:gd name="T21" fmla="*/ 57 h 57"/>
                <a:gd name="T22" fmla="*/ 0 w 36"/>
                <a:gd name="T23" fmla="*/ 51 h 57"/>
                <a:gd name="T24" fmla="*/ 0 w 36"/>
                <a:gd name="T25" fmla="*/ 44 h 57"/>
                <a:gd name="T26" fmla="*/ 0 w 36"/>
                <a:gd name="T27" fmla="*/ 34 h 57"/>
                <a:gd name="T28" fmla="*/ 0 w 36"/>
                <a:gd name="T29" fmla="*/ 25 h 57"/>
                <a:gd name="T30" fmla="*/ 2 w 36"/>
                <a:gd name="T31" fmla="*/ 10 h 57"/>
                <a:gd name="T32" fmla="*/ 6 w 36"/>
                <a:gd name="T33" fmla="*/ 0 h 57"/>
                <a:gd name="T34" fmla="*/ 6 w 36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57">
                  <a:moveTo>
                    <a:pt x="6" y="0"/>
                  </a:moveTo>
                  <a:lnTo>
                    <a:pt x="15" y="4"/>
                  </a:lnTo>
                  <a:lnTo>
                    <a:pt x="25" y="12"/>
                  </a:lnTo>
                  <a:lnTo>
                    <a:pt x="31" y="21"/>
                  </a:lnTo>
                  <a:lnTo>
                    <a:pt x="36" y="34"/>
                  </a:lnTo>
                  <a:lnTo>
                    <a:pt x="34" y="44"/>
                  </a:lnTo>
                  <a:lnTo>
                    <a:pt x="29" y="53"/>
                  </a:lnTo>
                  <a:lnTo>
                    <a:pt x="23" y="53"/>
                  </a:lnTo>
                  <a:lnTo>
                    <a:pt x="17" y="57"/>
                  </a:lnTo>
                  <a:lnTo>
                    <a:pt x="10" y="57"/>
                  </a:lnTo>
                  <a:lnTo>
                    <a:pt x="2" y="57"/>
                  </a:lnTo>
                  <a:lnTo>
                    <a:pt x="0" y="51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2" y="1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8" name="Freeform 56"/>
            <p:cNvSpPr>
              <a:spLocks/>
            </p:cNvSpPr>
            <p:nvPr/>
          </p:nvSpPr>
          <p:spPr bwMode="auto">
            <a:xfrm>
              <a:off x="7720013" y="855663"/>
              <a:ext cx="166688" cy="74612"/>
            </a:xfrm>
            <a:custGeom>
              <a:avLst/>
              <a:gdLst>
                <a:gd name="T0" fmla="*/ 174 w 211"/>
                <a:gd name="T1" fmla="*/ 2 h 95"/>
                <a:gd name="T2" fmla="*/ 182 w 211"/>
                <a:gd name="T3" fmla="*/ 0 h 95"/>
                <a:gd name="T4" fmla="*/ 192 w 211"/>
                <a:gd name="T5" fmla="*/ 2 h 95"/>
                <a:gd name="T6" fmla="*/ 199 w 211"/>
                <a:gd name="T7" fmla="*/ 6 h 95"/>
                <a:gd name="T8" fmla="*/ 207 w 211"/>
                <a:gd name="T9" fmla="*/ 16 h 95"/>
                <a:gd name="T10" fmla="*/ 209 w 211"/>
                <a:gd name="T11" fmla="*/ 21 h 95"/>
                <a:gd name="T12" fmla="*/ 211 w 211"/>
                <a:gd name="T13" fmla="*/ 31 h 95"/>
                <a:gd name="T14" fmla="*/ 211 w 211"/>
                <a:gd name="T15" fmla="*/ 40 h 95"/>
                <a:gd name="T16" fmla="*/ 211 w 211"/>
                <a:gd name="T17" fmla="*/ 52 h 95"/>
                <a:gd name="T18" fmla="*/ 193 w 211"/>
                <a:gd name="T19" fmla="*/ 50 h 95"/>
                <a:gd name="T20" fmla="*/ 180 w 211"/>
                <a:gd name="T21" fmla="*/ 59 h 95"/>
                <a:gd name="T22" fmla="*/ 165 w 211"/>
                <a:gd name="T23" fmla="*/ 69 h 95"/>
                <a:gd name="T24" fmla="*/ 152 w 211"/>
                <a:gd name="T25" fmla="*/ 82 h 95"/>
                <a:gd name="T26" fmla="*/ 136 w 211"/>
                <a:gd name="T27" fmla="*/ 90 h 95"/>
                <a:gd name="T28" fmla="*/ 123 w 211"/>
                <a:gd name="T29" fmla="*/ 95 h 95"/>
                <a:gd name="T30" fmla="*/ 116 w 211"/>
                <a:gd name="T31" fmla="*/ 92 h 95"/>
                <a:gd name="T32" fmla="*/ 110 w 211"/>
                <a:gd name="T33" fmla="*/ 88 h 95"/>
                <a:gd name="T34" fmla="*/ 104 w 211"/>
                <a:gd name="T35" fmla="*/ 78 h 95"/>
                <a:gd name="T36" fmla="*/ 98 w 211"/>
                <a:gd name="T37" fmla="*/ 69 h 95"/>
                <a:gd name="T38" fmla="*/ 93 w 211"/>
                <a:gd name="T39" fmla="*/ 59 h 95"/>
                <a:gd name="T40" fmla="*/ 87 w 211"/>
                <a:gd name="T41" fmla="*/ 50 h 95"/>
                <a:gd name="T42" fmla="*/ 83 w 211"/>
                <a:gd name="T43" fmla="*/ 44 h 95"/>
                <a:gd name="T44" fmla="*/ 79 w 211"/>
                <a:gd name="T45" fmla="*/ 42 h 95"/>
                <a:gd name="T46" fmla="*/ 70 w 211"/>
                <a:gd name="T47" fmla="*/ 40 h 95"/>
                <a:gd name="T48" fmla="*/ 60 w 211"/>
                <a:gd name="T49" fmla="*/ 44 h 95"/>
                <a:gd name="T50" fmla="*/ 49 w 211"/>
                <a:gd name="T51" fmla="*/ 48 h 95"/>
                <a:gd name="T52" fmla="*/ 38 w 211"/>
                <a:gd name="T53" fmla="*/ 52 h 95"/>
                <a:gd name="T54" fmla="*/ 26 w 211"/>
                <a:gd name="T55" fmla="*/ 54 h 95"/>
                <a:gd name="T56" fmla="*/ 15 w 211"/>
                <a:gd name="T57" fmla="*/ 52 h 95"/>
                <a:gd name="T58" fmla="*/ 5 w 211"/>
                <a:gd name="T59" fmla="*/ 48 h 95"/>
                <a:gd name="T60" fmla="*/ 0 w 211"/>
                <a:gd name="T61" fmla="*/ 44 h 95"/>
                <a:gd name="T62" fmla="*/ 5 w 211"/>
                <a:gd name="T63" fmla="*/ 37 h 95"/>
                <a:gd name="T64" fmla="*/ 15 w 211"/>
                <a:gd name="T65" fmla="*/ 31 h 95"/>
                <a:gd name="T66" fmla="*/ 24 w 211"/>
                <a:gd name="T67" fmla="*/ 27 h 95"/>
                <a:gd name="T68" fmla="*/ 34 w 211"/>
                <a:gd name="T69" fmla="*/ 23 h 95"/>
                <a:gd name="T70" fmla="*/ 43 w 211"/>
                <a:gd name="T71" fmla="*/ 21 h 95"/>
                <a:gd name="T72" fmla="*/ 53 w 211"/>
                <a:gd name="T73" fmla="*/ 19 h 95"/>
                <a:gd name="T74" fmla="*/ 62 w 211"/>
                <a:gd name="T75" fmla="*/ 18 h 95"/>
                <a:gd name="T76" fmla="*/ 74 w 211"/>
                <a:gd name="T77" fmla="*/ 18 h 95"/>
                <a:gd name="T78" fmla="*/ 83 w 211"/>
                <a:gd name="T79" fmla="*/ 16 h 95"/>
                <a:gd name="T80" fmla="*/ 93 w 211"/>
                <a:gd name="T81" fmla="*/ 16 h 95"/>
                <a:gd name="T82" fmla="*/ 102 w 211"/>
                <a:gd name="T83" fmla="*/ 18 h 95"/>
                <a:gd name="T84" fmla="*/ 114 w 211"/>
                <a:gd name="T85" fmla="*/ 21 h 95"/>
                <a:gd name="T86" fmla="*/ 121 w 211"/>
                <a:gd name="T87" fmla="*/ 21 h 95"/>
                <a:gd name="T88" fmla="*/ 131 w 211"/>
                <a:gd name="T89" fmla="*/ 23 h 95"/>
                <a:gd name="T90" fmla="*/ 138 w 211"/>
                <a:gd name="T91" fmla="*/ 29 h 95"/>
                <a:gd name="T92" fmla="*/ 148 w 211"/>
                <a:gd name="T93" fmla="*/ 33 h 95"/>
                <a:gd name="T94" fmla="*/ 154 w 211"/>
                <a:gd name="T95" fmla="*/ 21 h 95"/>
                <a:gd name="T96" fmla="*/ 163 w 211"/>
                <a:gd name="T97" fmla="*/ 12 h 95"/>
                <a:gd name="T98" fmla="*/ 173 w 211"/>
                <a:gd name="T99" fmla="*/ 4 h 95"/>
                <a:gd name="T100" fmla="*/ 174 w 211"/>
                <a:gd name="T101" fmla="*/ 2 h 95"/>
                <a:gd name="T102" fmla="*/ 174 w 211"/>
                <a:gd name="T103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" h="95">
                  <a:moveTo>
                    <a:pt x="174" y="2"/>
                  </a:moveTo>
                  <a:lnTo>
                    <a:pt x="182" y="0"/>
                  </a:lnTo>
                  <a:lnTo>
                    <a:pt x="192" y="2"/>
                  </a:lnTo>
                  <a:lnTo>
                    <a:pt x="199" y="6"/>
                  </a:lnTo>
                  <a:lnTo>
                    <a:pt x="207" y="16"/>
                  </a:lnTo>
                  <a:lnTo>
                    <a:pt x="209" y="21"/>
                  </a:lnTo>
                  <a:lnTo>
                    <a:pt x="211" y="31"/>
                  </a:lnTo>
                  <a:lnTo>
                    <a:pt x="211" y="40"/>
                  </a:lnTo>
                  <a:lnTo>
                    <a:pt x="211" y="52"/>
                  </a:lnTo>
                  <a:lnTo>
                    <a:pt x="193" y="50"/>
                  </a:lnTo>
                  <a:lnTo>
                    <a:pt x="180" y="59"/>
                  </a:lnTo>
                  <a:lnTo>
                    <a:pt x="165" y="69"/>
                  </a:lnTo>
                  <a:lnTo>
                    <a:pt x="152" y="82"/>
                  </a:lnTo>
                  <a:lnTo>
                    <a:pt x="136" y="90"/>
                  </a:lnTo>
                  <a:lnTo>
                    <a:pt x="123" y="95"/>
                  </a:lnTo>
                  <a:lnTo>
                    <a:pt x="116" y="92"/>
                  </a:lnTo>
                  <a:lnTo>
                    <a:pt x="110" y="88"/>
                  </a:lnTo>
                  <a:lnTo>
                    <a:pt x="104" y="78"/>
                  </a:lnTo>
                  <a:lnTo>
                    <a:pt x="98" y="69"/>
                  </a:lnTo>
                  <a:lnTo>
                    <a:pt x="93" y="59"/>
                  </a:lnTo>
                  <a:lnTo>
                    <a:pt x="87" y="50"/>
                  </a:lnTo>
                  <a:lnTo>
                    <a:pt x="83" y="44"/>
                  </a:lnTo>
                  <a:lnTo>
                    <a:pt x="79" y="42"/>
                  </a:lnTo>
                  <a:lnTo>
                    <a:pt x="70" y="40"/>
                  </a:lnTo>
                  <a:lnTo>
                    <a:pt x="60" y="44"/>
                  </a:lnTo>
                  <a:lnTo>
                    <a:pt x="49" y="48"/>
                  </a:lnTo>
                  <a:lnTo>
                    <a:pt x="38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5" y="48"/>
                  </a:lnTo>
                  <a:lnTo>
                    <a:pt x="0" y="44"/>
                  </a:lnTo>
                  <a:lnTo>
                    <a:pt x="5" y="37"/>
                  </a:lnTo>
                  <a:lnTo>
                    <a:pt x="15" y="31"/>
                  </a:lnTo>
                  <a:lnTo>
                    <a:pt x="24" y="27"/>
                  </a:lnTo>
                  <a:lnTo>
                    <a:pt x="34" y="23"/>
                  </a:lnTo>
                  <a:lnTo>
                    <a:pt x="43" y="21"/>
                  </a:lnTo>
                  <a:lnTo>
                    <a:pt x="53" y="19"/>
                  </a:lnTo>
                  <a:lnTo>
                    <a:pt x="62" y="18"/>
                  </a:lnTo>
                  <a:lnTo>
                    <a:pt x="74" y="18"/>
                  </a:lnTo>
                  <a:lnTo>
                    <a:pt x="83" y="16"/>
                  </a:lnTo>
                  <a:lnTo>
                    <a:pt x="93" y="16"/>
                  </a:lnTo>
                  <a:lnTo>
                    <a:pt x="102" y="18"/>
                  </a:lnTo>
                  <a:lnTo>
                    <a:pt x="114" y="21"/>
                  </a:lnTo>
                  <a:lnTo>
                    <a:pt x="121" y="21"/>
                  </a:lnTo>
                  <a:lnTo>
                    <a:pt x="131" y="23"/>
                  </a:lnTo>
                  <a:lnTo>
                    <a:pt x="138" y="29"/>
                  </a:lnTo>
                  <a:lnTo>
                    <a:pt x="148" y="33"/>
                  </a:lnTo>
                  <a:lnTo>
                    <a:pt x="154" y="21"/>
                  </a:lnTo>
                  <a:lnTo>
                    <a:pt x="163" y="12"/>
                  </a:lnTo>
                  <a:lnTo>
                    <a:pt x="173" y="4"/>
                  </a:lnTo>
                  <a:lnTo>
                    <a:pt x="174" y="2"/>
                  </a:lnTo>
                  <a:lnTo>
                    <a:pt x="174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9" name="Freeform 57"/>
            <p:cNvSpPr>
              <a:spLocks/>
            </p:cNvSpPr>
            <p:nvPr/>
          </p:nvSpPr>
          <p:spPr bwMode="auto">
            <a:xfrm>
              <a:off x="7577138" y="871538"/>
              <a:ext cx="20638" cy="15875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0 h 19"/>
                <a:gd name="T4" fmla="*/ 21 w 27"/>
                <a:gd name="T5" fmla="*/ 19 h 19"/>
                <a:gd name="T6" fmla="*/ 13 w 27"/>
                <a:gd name="T7" fmla="*/ 19 h 19"/>
                <a:gd name="T8" fmla="*/ 8 w 27"/>
                <a:gd name="T9" fmla="*/ 19 h 19"/>
                <a:gd name="T10" fmla="*/ 0 w 27"/>
                <a:gd name="T11" fmla="*/ 16 h 19"/>
                <a:gd name="T12" fmla="*/ 0 w 27"/>
                <a:gd name="T13" fmla="*/ 10 h 19"/>
                <a:gd name="T14" fmla="*/ 2 w 27"/>
                <a:gd name="T15" fmla="*/ 8 h 19"/>
                <a:gd name="T16" fmla="*/ 8 w 27"/>
                <a:gd name="T17" fmla="*/ 4 h 19"/>
                <a:gd name="T18" fmla="*/ 17 w 27"/>
                <a:gd name="T19" fmla="*/ 0 h 19"/>
                <a:gd name="T20" fmla="*/ 27 w 27"/>
                <a:gd name="T21" fmla="*/ 0 h 19"/>
                <a:gd name="T22" fmla="*/ 27 w 27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0"/>
                  </a:lnTo>
                  <a:lnTo>
                    <a:pt x="21" y="19"/>
                  </a:lnTo>
                  <a:lnTo>
                    <a:pt x="13" y="19"/>
                  </a:lnTo>
                  <a:lnTo>
                    <a:pt x="8" y="19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7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0" name="Freeform 58"/>
            <p:cNvSpPr>
              <a:spLocks/>
            </p:cNvSpPr>
            <p:nvPr/>
          </p:nvSpPr>
          <p:spPr bwMode="auto">
            <a:xfrm>
              <a:off x="7640638" y="887413"/>
              <a:ext cx="39688" cy="69850"/>
            </a:xfrm>
            <a:custGeom>
              <a:avLst/>
              <a:gdLst>
                <a:gd name="T0" fmla="*/ 19 w 49"/>
                <a:gd name="T1" fmla="*/ 0 h 90"/>
                <a:gd name="T2" fmla="*/ 23 w 49"/>
                <a:gd name="T3" fmla="*/ 8 h 90"/>
                <a:gd name="T4" fmla="*/ 23 w 49"/>
                <a:gd name="T5" fmla="*/ 17 h 90"/>
                <a:gd name="T6" fmla="*/ 19 w 49"/>
                <a:gd name="T7" fmla="*/ 27 h 90"/>
                <a:gd name="T8" fmla="*/ 19 w 49"/>
                <a:gd name="T9" fmla="*/ 38 h 90"/>
                <a:gd name="T10" fmla="*/ 17 w 49"/>
                <a:gd name="T11" fmla="*/ 46 h 90"/>
                <a:gd name="T12" fmla="*/ 19 w 49"/>
                <a:gd name="T13" fmla="*/ 54 h 90"/>
                <a:gd name="T14" fmla="*/ 23 w 49"/>
                <a:gd name="T15" fmla="*/ 55 h 90"/>
                <a:gd name="T16" fmla="*/ 28 w 49"/>
                <a:gd name="T17" fmla="*/ 57 h 90"/>
                <a:gd name="T18" fmla="*/ 38 w 49"/>
                <a:gd name="T19" fmla="*/ 59 h 90"/>
                <a:gd name="T20" fmla="*/ 49 w 49"/>
                <a:gd name="T21" fmla="*/ 61 h 90"/>
                <a:gd name="T22" fmla="*/ 43 w 49"/>
                <a:gd name="T23" fmla="*/ 67 h 90"/>
                <a:gd name="T24" fmla="*/ 38 w 49"/>
                <a:gd name="T25" fmla="*/ 74 h 90"/>
                <a:gd name="T26" fmla="*/ 32 w 49"/>
                <a:gd name="T27" fmla="*/ 82 h 90"/>
                <a:gd name="T28" fmla="*/ 28 w 49"/>
                <a:gd name="T29" fmla="*/ 90 h 90"/>
                <a:gd name="T30" fmla="*/ 19 w 49"/>
                <a:gd name="T31" fmla="*/ 78 h 90"/>
                <a:gd name="T32" fmla="*/ 11 w 49"/>
                <a:gd name="T33" fmla="*/ 67 h 90"/>
                <a:gd name="T34" fmla="*/ 5 w 49"/>
                <a:gd name="T35" fmla="*/ 55 h 90"/>
                <a:gd name="T36" fmla="*/ 2 w 49"/>
                <a:gd name="T37" fmla="*/ 44 h 90"/>
                <a:gd name="T38" fmla="*/ 0 w 49"/>
                <a:gd name="T39" fmla="*/ 29 h 90"/>
                <a:gd name="T40" fmla="*/ 2 w 49"/>
                <a:gd name="T41" fmla="*/ 19 h 90"/>
                <a:gd name="T42" fmla="*/ 7 w 49"/>
                <a:gd name="T43" fmla="*/ 10 h 90"/>
                <a:gd name="T44" fmla="*/ 19 w 49"/>
                <a:gd name="T45" fmla="*/ 0 h 90"/>
                <a:gd name="T46" fmla="*/ 19 w 49"/>
                <a:gd name="T4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90">
                  <a:moveTo>
                    <a:pt x="19" y="0"/>
                  </a:moveTo>
                  <a:lnTo>
                    <a:pt x="23" y="8"/>
                  </a:lnTo>
                  <a:lnTo>
                    <a:pt x="23" y="17"/>
                  </a:lnTo>
                  <a:lnTo>
                    <a:pt x="19" y="27"/>
                  </a:lnTo>
                  <a:lnTo>
                    <a:pt x="19" y="38"/>
                  </a:lnTo>
                  <a:lnTo>
                    <a:pt x="17" y="46"/>
                  </a:lnTo>
                  <a:lnTo>
                    <a:pt x="19" y="54"/>
                  </a:lnTo>
                  <a:lnTo>
                    <a:pt x="23" y="55"/>
                  </a:lnTo>
                  <a:lnTo>
                    <a:pt x="28" y="57"/>
                  </a:lnTo>
                  <a:lnTo>
                    <a:pt x="38" y="59"/>
                  </a:lnTo>
                  <a:lnTo>
                    <a:pt x="49" y="61"/>
                  </a:lnTo>
                  <a:lnTo>
                    <a:pt x="43" y="67"/>
                  </a:lnTo>
                  <a:lnTo>
                    <a:pt x="38" y="74"/>
                  </a:lnTo>
                  <a:lnTo>
                    <a:pt x="32" y="82"/>
                  </a:lnTo>
                  <a:lnTo>
                    <a:pt x="28" y="90"/>
                  </a:lnTo>
                  <a:lnTo>
                    <a:pt x="19" y="78"/>
                  </a:lnTo>
                  <a:lnTo>
                    <a:pt x="11" y="67"/>
                  </a:lnTo>
                  <a:lnTo>
                    <a:pt x="5" y="55"/>
                  </a:lnTo>
                  <a:lnTo>
                    <a:pt x="2" y="44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7" y="1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1" name="Freeform 59"/>
            <p:cNvSpPr>
              <a:spLocks/>
            </p:cNvSpPr>
            <p:nvPr/>
          </p:nvSpPr>
          <p:spPr bwMode="auto">
            <a:xfrm>
              <a:off x="7577138" y="917575"/>
              <a:ext cx="14288" cy="14287"/>
            </a:xfrm>
            <a:custGeom>
              <a:avLst/>
              <a:gdLst>
                <a:gd name="T0" fmla="*/ 9 w 17"/>
                <a:gd name="T1" fmla="*/ 0 h 19"/>
                <a:gd name="T2" fmla="*/ 15 w 17"/>
                <a:gd name="T3" fmla="*/ 6 h 19"/>
                <a:gd name="T4" fmla="*/ 17 w 17"/>
                <a:gd name="T5" fmla="*/ 12 h 19"/>
                <a:gd name="T6" fmla="*/ 15 w 17"/>
                <a:gd name="T7" fmla="*/ 16 h 19"/>
                <a:gd name="T8" fmla="*/ 9 w 17"/>
                <a:gd name="T9" fmla="*/ 19 h 19"/>
                <a:gd name="T10" fmla="*/ 4 w 17"/>
                <a:gd name="T11" fmla="*/ 17 h 19"/>
                <a:gd name="T12" fmla="*/ 0 w 17"/>
                <a:gd name="T13" fmla="*/ 14 h 19"/>
                <a:gd name="T14" fmla="*/ 0 w 17"/>
                <a:gd name="T15" fmla="*/ 8 h 19"/>
                <a:gd name="T16" fmla="*/ 9 w 17"/>
                <a:gd name="T17" fmla="*/ 0 h 19"/>
                <a:gd name="T18" fmla="*/ 9 w 17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9">
                  <a:moveTo>
                    <a:pt x="9" y="0"/>
                  </a:moveTo>
                  <a:lnTo>
                    <a:pt x="15" y="6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9" y="19"/>
                  </a:lnTo>
                  <a:lnTo>
                    <a:pt x="4" y="17"/>
                  </a:lnTo>
                  <a:lnTo>
                    <a:pt x="0" y="14"/>
                  </a:lnTo>
                  <a:lnTo>
                    <a:pt x="0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2" name="Freeform 60"/>
            <p:cNvSpPr>
              <a:spLocks/>
            </p:cNvSpPr>
            <p:nvPr/>
          </p:nvSpPr>
          <p:spPr bwMode="auto">
            <a:xfrm>
              <a:off x="7707313" y="931863"/>
              <a:ext cx="149225" cy="163512"/>
            </a:xfrm>
            <a:custGeom>
              <a:avLst/>
              <a:gdLst>
                <a:gd name="T0" fmla="*/ 57 w 189"/>
                <a:gd name="T1" fmla="*/ 16 h 206"/>
                <a:gd name="T2" fmla="*/ 48 w 189"/>
                <a:gd name="T3" fmla="*/ 48 h 206"/>
                <a:gd name="T4" fmla="*/ 46 w 189"/>
                <a:gd name="T5" fmla="*/ 82 h 206"/>
                <a:gd name="T6" fmla="*/ 56 w 189"/>
                <a:gd name="T7" fmla="*/ 103 h 206"/>
                <a:gd name="T8" fmla="*/ 69 w 189"/>
                <a:gd name="T9" fmla="*/ 120 h 206"/>
                <a:gd name="T10" fmla="*/ 90 w 189"/>
                <a:gd name="T11" fmla="*/ 122 h 206"/>
                <a:gd name="T12" fmla="*/ 105 w 189"/>
                <a:gd name="T13" fmla="*/ 103 h 206"/>
                <a:gd name="T14" fmla="*/ 118 w 189"/>
                <a:gd name="T15" fmla="*/ 80 h 206"/>
                <a:gd name="T16" fmla="*/ 133 w 189"/>
                <a:gd name="T17" fmla="*/ 75 h 206"/>
                <a:gd name="T18" fmla="*/ 139 w 189"/>
                <a:gd name="T19" fmla="*/ 94 h 206"/>
                <a:gd name="T20" fmla="*/ 141 w 189"/>
                <a:gd name="T21" fmla="*/ 113 h 206"/>
                <a:gd name="T22" fmla="*/ 156 w 189"/>
                <a:gd name="T23" fmla="*/ 128 h 206"/>
                <a:gd name="T24" fmla="*/ 175 w 189"/>
                <a:gd name="T25" fmla="*/ 135 h 206"/>
                <a:gd name="T26" fmla="*/ 171 w 189"/>
                <a:gd name="T27" fmla="*/ 141 h 206"/>
                <a:gd name="T28" fmla="*/ 141 w 189"/>
                <a:gd name="T29" fmla="*/ 154 h 206"/>
                <a:gd name="T30" fmla="*/ 113 w 189"/>
                <a:gd name="T31" fmla="*/ 168 h 206"/>
                <a:gd name="T32" fmla="*/ 86 w 189"/>
                <a:gd name="T33" fmla="*/ 185 h 206"/>
                <a:gd name="T34" fmla="*/ 59 w 189"/>
                <a:gd name="T35" fmla="*/ 200 h 206"/>
                <a:gd name="T36" fmla="*/ 48 w 189"/>
                <a:gd name="T37" fmla="*/ 194 h 206"/>
                <a:gd name="T38" fmla="*/ 40 w 189"/>
                <a:gd name="T39" fmla="*/ 173 h 206"/>
                <a:gd name="T40" fmla="*/ 35 w 189"/>
                <a:gd name="T41" fmla="*/ 154 h 206"/>
                <a:gd name="T42" fmla="*/ 29 w 189"/>
                <a:gd name="T43" fmla="*/ 135 h 206"/>
                <a:gd name="T44" fmla="*/ 23 w 189"/>
                <a:gd name="T45" fmla="*/ 114 h 206"/>
                <a:gd name="T46" fmla="*/ 19 w 189"/>
                <a:gd name="T47" fmla="*/ 95 h 206"/>
                <a:gd name="T48" fmla="*/ 19 w 189"/>
                <a:gd name="T49" fmla="*/ 75 h 206"/>
                <a:gd name="T50" fmla="*/ 19 w 189"/>
                <a:gd name="T51" fmla="*/ 57 h 206"/>
                <a:gd name="T52" fmla="*/ 10 w 189"/>
                <a:gd name="T53" fmla="*/ 31 h 206"/>
                <a:gd name="T54" fmla="*/ 4 w 189"/>
                <a:gd name="T55" fmla="*/ 12 h 206"/>
                <a:gd name="T56" fmla="*/ 21 w 189"/>
                <a:gd name="T57" fmla="*/ 10 h 206"/>
                <a:gd name="T58" fmla="*/ 38 w 189"/>
                <a:gd name="T59" fmla="*/ 10 h 206"/>
                <a:gd name="T60" fmla="*/ 57 w 189"/>
                <a:gd name="T61" fmla="*/ 8 h 206"/>
                <a:gd name="T62" fmla="*/ 65 w 189"/>
                <a:gd name="T6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9" h="206">
                  <a:moveTo>
                    <a:pt x="65" y="0"/>
                  </a:moveTo>
                  <a:lnTo>
                    <a:pt x="57" y="16"/>
                  </a:lnTo>
                  <a:lnTo>
                    <a:pt x="52" y="33"/>
                  </a:lnTo>
                  <a:lnTo>
                    <a:pt x="48" y="48"/>
                  </a:lnTo>
                  <a:lnTo>
                    <a:pt x="46" y="67"/>
                  </a:lnTo>
                  <a:lnTo>
                    <a:pt x="46" y="82"/>
                  </a:lnTo>
                  <a:lnTo>
                    <a:pt x="50" y="97"/>
                  </a:lnTo>
                  <a:lnTo>
                    <a:pt x="56" y="103"/>
                  </a:lnTo>
                  <a:lnTo>
                    <a:pt x="61" y="113"/>
                  </a:lnTo>
                  <a:lnTo>
                    <a:pt x="69" y="120"/>
                  </a:lnTo>
                  <a:lnTo>
                    <a:pt x="80" y="128"/>
                  </a:lnTo>
                  <a:lnTo>
                    <a:pt x="90" y="122"/>
                  </a:lnTo>
                  <a:lnTo>
                    <a:pt x="99" y="113"/>
                  </a:lnTo>
                  <a:lnTo>
                    <a:pt x="105" y="103"/>
                  </a:lnTo>
                  <a:lnTo>
                    <a:pt x="113" y="92"/>
                  </a:lnTo>
                  <a:lnTo>
                    <a:pt x="118" y="80"/>
                  </a:lnTo>
                  <a:lnTo>
                    <a:pt x="126" y="75"/>
                  </a:lnTo>
                  <a:lnTo>
                    <a:pt x="133" y="75"/>
                  </a:lnTo>
                  <a:lnTo>
                    <a:pt x="147" y="84"/>
                  </a:lnTo>
                  <a:lnTo>
                    <a:pt x="139" y="94"/>
                  </a:lnTo>
                  <a:lnTo>
                    <a:pt x="137" y="103"/>
                  </a:lnTo>
                  <a:lnTo>
                    <a:pt x="141" y="113"/>
                  </a:lnTo>
                  <a:lnTo>
                    <a:pt x="149" y="122"/>
                  </a:lnTo>
                  <a:lnTo>
                    <a:pt x="156" y="128"/>
                  </a:lnTo>
                  <a:lnTo>
                    <a:pt x="166" y="133"/>
                  </a:lnTo>
                  <a:lnTo>
                    <a:pt x="175" y="135"/>
                  </a:lnTo>
                  <a:lnTo>
                    <a:pt x="189" y="135"/>
                  </a:lnTo>
                  <a:lnTo>
                    <a:pt x="171" y="141"/>
                  </a:lnTo>
                  <a:lnTo>
                    <a:pt x="156" y="149"/>
                  </a:lnTo>
                  <a:lnTo>
                    <a:pt x="141" y="154"/>
                  </a:lnTo>
                  <a:lnTo>
                    <a:pt x="128" y="160"/>
                  </a:lnTo>
                  <a:lnTo>
                    <a:pt x="113" y="168"/>
                  </a:lnTo>
                  <a:lnTo>
                    <a:pt x="99" y="175"/>
                  </a:lnTo>
                  <a:lnTo>
                    <a:pt x="86" y="185"/>
                  </a:lnTo>
                  <a:lnTo>
                    <a:pt x="73" y="198"/>
                  </a:lnTo>
                  <a:lnTo>
                    <a:pt x="59" y="200"/>
                  </a:lnTo>
                  <a:lnTo>
                    <a:pt x="50" y="206"/>
                  </a:lnTo>
                  <a:lnTo>
                    <a:pt x="48" y="194"/>
                  </a:lnTo>
                  <a:lnTo>
                    <a:pt x="44" y="183"/>
                  </a:lnTo>
                  <a:lnTo>
                    <a:pt x="40" y="173"/>
                  </a:lnTo>
                  <a:lnTo>
                    <a:pt x="38" y="164"/>
                  </a:lnTo>
                  <a:lnTo>
                    <a:pt x="35" y="154"/>
                  </a:lnTo>
                  <a:lnTo>
                    <a:pt x="31" y="145"/>
                  </a:lnTo>
                  <a:lnTo>
                    <a:pt x="29" y="135"/>
                  </a:lnTo>
                  <a:lnTo>
                    <a:pt x="27" y="126"/>
                  </a:lnTo>
                  <a:lnTo>
                    <a:pt x="23" y="114"/>
                  </a:lnTo>
                  <a:lnTo>
                    <a:pt x="21" y="105"/>
                  </a:lnTo>
                  <a:lnTo>
                    <a:pt x="19" y="95"/>
                  </a:lnTo>
                  <a:lnTo>
                    <a:pt x="19" y="86"/>
                  </a:lnTo>
                  <a:lnTo>
                    <a:pt x="19" y="75"/>
                  </a:lnTo>
                  <a:lnTo>
                    <a:pt x="19" y="67"/>
                  </a:lnTo>
                  <a:lnTo>
                    <a:pt x="19" y="57"/>
                  </a:lnTo>
                  <a:lnTo>
                    <a:pt x="23" y="46"/>
                  </a:lnTo>
                  <a:lnTo>
                    <a:pt x="10" y="31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14" y="10"/>
                  </a:lnTo>
                  <a:lnTo>
                    <a:pt x="21" y="10"/>
                  </a:lnTo>
                  <a:lnTo>
                    <a:pt x="31" y="10"/>
                  </a:lnTo>
                  <a:lnTo>
                    <a:pt x="38" y="10"/>
                  </a:lnTo>
                  <a:lnTo>
                    <a:pt x="48" y="10"/>
                  </a:lnTo>
                  <a:lnTo>
                    <a:pt x="57" y="8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3" name="Freeform 61"/>
            <p:cNvSpPr>
              <a:spLocks/>
            </p:cNvSpPr>
            <p:nvPr/>
          </p:nvSpPr>
          <p:spPr bwMode="auto">
            <a:xfrm>
              <a:off x="8118476" y="935038"/>
              <a:ext cx="28575" cy="46037"/>
            </a:xfrm>
            <a:custGeom>
              <a:avLst/>
              <a:gdLst>
                <a:gd name="T0" fmla="*/ 8 w 37"/>
                <a:gd name="T1" fmla="*/ 0 h 57"/>
                <a:gd name="T2" fmla="*/ 18 w 37"/>
                <a:gd name="T3" fmla="*/ 4 h 57"/>
                <a:gd name="T4" fmla="*/ 27 w 37"/>
                <a:gd name="T5" fmla="*/ 12 h 57"/>
                <a:gd name="T6" fmla="*/ 33 w 37"/>
                <a:gd name="T7" fmla="*/ 23 h 57"/>
                <a:gd name="T8" fmla="*/ 37 w 37"/>
                <a:gd name="T9" fmla="*/ 34 h 57"/>
                <a:gd name="T10" fmla="*/ 37 w 37"/>
                <a:gd name="T11" fmla="*/ 44 h 57"/>
                <a:gd name="T12" fmla="*/ 31 w 37"/>
                <a:gd name="T13" fmla="*/ 53 h 57"/>
                <a:gd name="T14" fmla="*/ 25 w 37"/>
                <a:gd name="T15" fmla="*/ 55 h 57"/>
                <a:gd name="T16" fmla="*/ 19 w 37"/>
                <a:gd name="T17" fmla="*/ 57 h 57"/>
                <a:gd name="T18" fmla="*/ 12 w 37"/>
                <a:gd name="T19" fmla="*/ 57 h 57"/>
                <a:gd name="T20" fmla="*/ 4 w 37"/>
                <a:gd name="T21" fmla="*/ 57 h 57"/>
                <a:gd name="T22" fmla="*/ 2 w 37"/>
                <a:gd name="T23" fmla="*/ 52 h 57"/>
                <a:gd name="T24" fmla="*/ 0 w 37"/>
                <a:gd name="T25" fmla="*/ 44 h 57"/>
                <a:gd name="T26" fmla="*/ 0 w 37"/>
                <a:gd name="T27" fmla="*/ 34 h 57"/>
                <a:gd name="T28" fmla="*/ 0 w 37"/>
                <a:gd name="T29" fmla="*/ 27 h 57"/>
                <a:gd name="T30" fmla="*/ 0 w 37"/>
                <a:gd name="T31" fmla="*/ 17 h 57"/>
                <a:gd name="T32" fmla="*/ 2 w 37"/>
                <a:gd name="T33" fmla="*/ 10 h 57"/>
                <a:gd name="T34" fmla="*/ 4 w 37"/>
                <a:gd name="T35" fmla="*/ 4 h 57"/>
                <a:gd name="T36" fmla="*/ 8 w 37"/>
                <a:gd name="T37" fmla="*/ 0 h 57"/>
                <a:gd name="T38" fmla="*/ 8 w 37"/>
                <a:gd name="T3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57">
                  <a:moveTo>
                    <a:pt x="8" y="0"/>
                  </a:moveTo>
                  <a:lnTo>
                    <a:pt x="18" y="4"/>
                  </a:lnTo>
                  <a:lnTo>
                    <a:pt x="27" y="12"/>
                  </a:lnTo>
                  <a:lnTo>
                    <a:pt x="33" y="23"/>
                  </a:lnTo>
                  <a:lnTo>
                    <a:pt x="37" y="34"/>
                  </a:lnTo>
                  <a:lnTo>
                    <a:pt x="37" y="44"/>
                  </a:lnTo>
                  <a:lnTo>
                    <a:pt x="31" y="53"/>
                  </a:lnTo>
                  <a:lnTo>
                    <a:pt x="25" y="55"/>
                  </a:lnTo>
                  <a:lnTo>
                    <a:pt x="19" y="57"/>
                  </a:lnTo>
                  <a:lnTo>
                    <a:pt x="12" y="57"/>
                  </a:lnTo>
                  <a:lnTo>
                    <a:pt x="4" y="57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4" name="Freeform 62"/>
            <p:cNvSpPr>
              <a:spLocks/>
            </p:cNvSpPr>
            <p:nvPr/>
          </p:nvSpPr>
          <p:spPr bwMode="auto">
            <a:xfrm>
              <a:off x="7934326" y="957263"/>
              <a:ext cx="103188" cy="73025"/>
            </a:xfrm>
            <a:custGeom>
              <a:avLst/>
              <a:gdLst>
                <a:gd name="T0" fmla="*/ 22 w 131"/>
                <a:gd name="T1" fmla="*/ 0 h 91"/>
                <a:gd name="T2" fmla="*/ 26 w 131"/>
                <a:gd name="T3" fmla="*/ 11 h 91"/>
                <a:gd name="T4" fmla="*/ 34 w 131"/>
                <a:gd name="T5" fmla="*/ 24 h 91"/>
                <a:gd name="T6" fmla="*/ 38 w 131"/>
                <a:gd name="T7" fmla="*/ 40 h 91"/>
                <a:gd name="T8" fmla="*/ 47 w 131"/>
                <a:gd name="T9" fmla="*/ 55 h 91"/>
                <a:gd name="T10" fmla="*/ 55 w 131"/>
                <a:gd name="T11" fmla="*/ 66 h 91"/>
                <a:gd name="T12" fmla="*/ 68 w 131"/>
                <a:gd name="T13" fmla="*/ 72 h 91"/>
                <a:gd name="T14" fmla="*/ 74 w 131"/>
                <a:gd name="T15" fmla="*/ 72 h 91"/>
                <a:gd name="T16" fmla="*/ 83 w 131"/>
                <a:gd name="T17" fmla="*/ 74 h 91"/>
                <a:gd name="T18" fmla="*/ 93 w 131"/>
                <a:gd name="T19" fmla="*/ 70 h 91"/>
                <a:gd name="T20" fmla="*/ 104 w 131"/>
                <a:gd name="T21" fmla="*/ 68 h 91"/>
                <a:gd name="T22" fmla="*/ 117 w 131"/>
                <a:gd name="T23" fmla="*/ 70 h 91"/>
                <a:gd name="T24" fmla="*/ 131 w 131"/>
                <a:gd name="T25" fmla="*/ 76 h 91"/>
                <a:gd name="T26" fmla="*/ 117 w 131"/>
                <a:gd name="T27" fmla="*/ 87 h 91"/>
                <a:gd name="T28" fmla="*/ 108 w 131"/>
                <a:gd name="T29" fmla="*/ 91 h 91"/>
                <a:gd name="T30" fmla="*/ 96 w 131"/>
                <a:gd name="T31" fmla="*/ 89 h 91"/>
                <a:gd name="T32" fmla="*/ 85 w 131"/>
                <a:gd name="T33" fmla="*/ 85 h 91"/>
                <a:gd name="T34" fmla="*/ 72 w 131"/>
                <a:gd name="T35" fmla="*/ 78 h 91"/>
                <a:gd name="T36" fmla="*/ 60 w 131"/>
                <a:gd name="T37" fmla="*/ 76 h 91"/>
                <a:gd name="T38" fmla="*/ 49 w 131"/>
                <a:gd name="T39" fmla="*/ 76 h 91"/>
                <a:gd name="T40" fmla="*/ 38 w 131"/>
                <a:gd name="T41" fmla="*/ 87 h 91"/>
                <a:gd name="T42" fmla="*/ 22 w 131"/>
                <a:gd name="T43" fmla="*/ 78 h 91"/>
                <a:gd name="T44" fmla="*/ 11 w 131"/>
                <a:gd name="T45" fmla="*/ 68 h 91"/>
                <a:gd name="T46" fmla="*/ 3 w 131"/>
                <a:gd name="T47" fmla="*/ 55 h 91"/>
                <a:gd name="T48" fmla="*/ 1 w 131"/>
                <a:gd name="T49" fmla="*/ 43 h 91"/>
                <a:gd name="T50" fmla="*/ 0 w 131"/>
                <a:gd name="T51" fmla="*/ 30 h 91"/>
                <a:gd name="T52" fmla="*/ 5 w 131"/>
                <a:gd name="T53" fmla="*/ 19 h 91"/>
                <a:gd name="T54" fmla="*/ 11 w 131"/>
                <a:gd name="T55" fmla="*/ 7 h 91"/>
                <a:gd name="T56" fmla="*/ 22 w 131"/>
                <a:gd name="T57" fmla="*/ 0 h 91"/>
                <a:gd name="T58" fmla="*/ 22 w 131"/>
                <a:gd name="T5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91">
                  <a:moveTo>
                    <a:pt x="22" y="0"/>
                  </a:moveTo>
                  <a:lnTo>
                    <a:pt x="26" y="11"/>
                  </a:lnTo>
                  <a:lnTo>
                    <a:pt x="34" y="24"/>
                  </a:lnTo>
                  <a:lnTo>
                    <a:pt x="38" y="40"/>
                  </a:lnTo>
                  <a:lnTo>
                    <a:pt x="47" y="55"/>
                  </a:lnTo>
                  <a:lnTo>
                    <a:pt x="55" y="66"/>
                  </a:lnTo>
                  <a:lnTo>
                    <a:pt x="68" y="72"/>
                  </a:lnTo>
                  <a:lnTo>
                    <a:pt x="74" y="72"/>
                  </a:lnTo>
                  <a:lnTo>
                    <a:pt x="83" y="74"/>
                  </a:lnTo>
                  <a:lnTo>
                    <a:pt x="93" y="70"/>
                  </a:lnTo>
                  <a:lnTo>
                    <a:pt x="104" y="68"/>
                  </a:lnTo>
                  <a:lnTo>
                    <a:pt x="117" y="70"/>
                  </a:lnTo>
                  <a:lnTo>
                    <a:pt x="131" y="76"/>
                  </a:lnTo>
                  <a:lnTo>
                    <a:pt x="117" y="87"/>
                  </a:lnTo>
                  <a:lnTo>
                    <a:pt x="108" y="91"/>
                  </a:lnTo>
                  <a:lnTo>
                    <a:pt x="96" y="89"/>
                  </a:lnTo>
                  <a:lnTo>
                    <a:pt x="85" y="85"/>
                  </a:lnTo>
                  <a:lnTo>
                    <a:pt x="72" y="78"/>
                  </a:lnTo>
                  <a:lnTo>
                    <a:pt x="60" y="76"/>
                  </a:lnTo>
                  <a:lnTo>
                    <a:pt x="49" y="76"/>
                  </a:lnTo>
                  <a:lnTo>
                    <a:pt x="38" y="87"/>
                  </a:lnTo>
                  <a:lnTo>
                    <a:pt x="22" y="78"/>
                  </a:lnTo>
                  <a:lnTo>
                    <a:pt x="11" y="68"/>
                  </a:lnTo>
                  <a:lnTo>
                    <a:pt x="3" y="55"/>
                  </a:lnTo>
                  <a:lnTo>
                    <a:pt x="1" y="43"/>
                  </a:lnTo>
                  <a:lnTo>
                    <a:pt x="0" y="30"/>
                  </a:lnTo>
                  <a:lnTo>
                    <a:pt x="5" y="19"/>
                  </a:lnTo>
                  <a:lnTo>
                    <a:pt x="11" y="7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5" name="Freeform 63"/>
            <p:cNvSpPr>
              <a:spLocks/>
            </p:cNvSpPr>
            <p:nvPr/>
          </p:nvSpPr>
          <p:spPr bwMode="auto">
            <a:xfrm>
              <a:off x="7996238" y="957263"/>
              <a:ext cx="11113" cy="12700"/>
            </a:xfrm>
            <a:custGeom>
              <a:avLst/>
              <a:gdLst>
                <a:gd name="T0" fmla="*/ 12 w 16"/>
                <a:gd name="T1" fmla="*/ 0 h 15"/>
                <a:gd name="T2" fmla="*/ 16 w 16"/>
                <a:gd name="T3" fmla="*/ 9 h 15"/>
                <a:gd name="T4" fmla="*/ 8 w 16"/>
                <a:gd name="T5" fmla="*/ 15 h 15"/>
                <a:gd name="T6" fmla="*/ 2 w 16"/>
                <a:gd name="T7" fmla="*/ 13 h 15"/>
                <a:gd name="T8" fmla="*/ 0 w 16"/>
                <a:gd name="T9" fmla="*/ 13 h 15"/>
                <a:gd name="T10" fmla="*/ 2 w 16"/>
                <a:gd name="T11" fmla="*/ 7 h 15"/>
                <a:gd name="T12" fmla="*/ 12 w 16"/>
                <a:gd name="T13" fmla="*/ 0 h 15"/>
                <a:gd name="T14" fmla="*/ 12 w 16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2" y="0"/>
                  </a:moveTo>
                  <a:lnTo>
                    <a:pt x="16" y="9"/>
                  </a:lnTo>
                  <a:lnTo>
                    <a:pt x="8" y="15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6" name="Freeform 64"/>
            <p:cNvSpPr>
              <a:spLocks/>
            </p:cNvSpPr>
            <p:nvPr/>
          </p:nvSpPr>
          <p:spPr bwMode="auto">
            <a:xfrm>
              <a:off x="7610476" y="979488"/>
              <a:ext cx="17463" cy="11112"/>
            </a:xfrm>
            <a:custGeom>
              <a:avLst/>
              <a:gdLst>
                <a:gd name="T0" fmla="*/ 17 w 21"/>
                <a:gd name="T1" fmla="*/ 0 h 16"/>
                <a:gd name="T2" fmla="*/ 21 w 21"/>
                <a:gd name="T3" fmla="*/ 10 h 16"/>
                <a:gd name="T4" fmla="*/ 19 w 21"/>
                <a:gd name="T5" fmla="*/ 16 h 16"/>
                <a:gd name="T6" fmla="*/ 15 w 21"/>
                <a:gd name="T7" fmla="*/ 16 h 16"/>
                <a:gd name="T8" fmla="*/ 9 w 21"/>
                <a:gd name="T9" fmla="*/ 16 h 16"/>
                <a:gd name="T10" fmla="*/ 0 w 21"/>
                <a:gd name="T11" fmla="*/ 10 h 16"/>
                <a:gd name="T12" fmla="*/ 0 w 21"/>
                <a:gd name="T13" fmla="*/ 6 h 16"/>
                <a:gd name="T14" fmla="*/ 0 w 21"/>
                <a:gd name="T15" fmla="*/ 2 h 16"/>
                <a:gd name="T16" fmla="*/ 2 w 21"/>
                <a:gd name="T17" fmla="*/ 0 h 16"/>
                <a:gd name="T18" fmla="*/ 7 w 21"/>
                <a:gd name="T19" fmla="*/ 0 h 16"/>
                <a:gd name="T20" fmla="*/ 17 w 21"/>
                <a:gd name="T21" fmla="*/ 0 h 16"/>
                <a:gd name="T22" fmla="*/ 17 w 21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6">
                  <a:moveTo>
                    <a:pt x="17" y="0"/>
                  </a:moveTo>
                  <a:lnTo>
                    <a:pt x="21" y="10"/>
                  </a:lnTo>
                  <a:lnTo>
                    <a:pt x="19" y="16"/>
                  </a:lnTo>
                  <a:lnTo>
                    <a:pt x="15" y="16"/>
                  </a:lnTo>
                  <a:lnTo>
                    <a:pt x="9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7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7" name="Freeform 65"/>
            <p:cNvSpPr>
              <a:spLocks/>
            </p:cNvSpPr>
            <p:nvPr/>
          </p:nvSpPr>
          <p:spPr bwMode="auto">
            <a:xfrm>
              <a:off x="7853363" y="990600"/>
              <a:ext cx="7938" cy="3175"/>
            </a:xfrm>
            <a:custGeom>
              <a:avLst/>
              <a:gdLst>
                <a:gd name="T0" fmla="*/ 4 w 9"/>
                <a:gd name="T1" fmla="*/ 0 h 3"/>
                <a:gd name="T2" fmla="*/ 9 w 9"/>
                <a:gd name="T3" fmla="*/ 0 h 3"/>
                <a:gd name="T4" fmla="*/ 7 w 9"/>
                <a:gd name="T5" fmla="*/ 3 h 3"/>
                <a:gd name="T6" fmla="*/ 0 w 9"/>
                <a:gd name="T7" fmla="*/ 1 h 3"/>
                <a:gd name="T8" fmla="*/ 4 w 9"/>
                <a:gd name="T9" fmla="*/ 0 h 3"/>
                <a:gd name="T10" fmla="*/ 4 w 9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3">
                  <a:moveTo>
                    <a:pt x="4" y="0"/>
                  </a:moveTo>
                  <a:lnTo>
                    <a:pt x="9" y="0"/>
                  </a:lnTo>
                  <a:lnTo>
                    <a:pt x="7" y="3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8" name="Freeform 66"/>
            <p:cNvSpPr>
              <a:spLocks/>
            </p:cNvSpPr>
            <p:nvPr/>
          </p:nvSpPr>
          <p:spPr bwMode="auto">
            <a:xfrm>
              <a:off x="7648576" y="1044575"/>
              <a:ext cx="60325" cy="120650"/>
            </a:xfrm>
            <a:custGeom>
              <a:avLst/>
              <a:gdLst>
                <a:gd name="T0" fmla="*/ 19 w 76"/>
                <a:gd name="T1" fmla="*/ 0 h 152"/>
                <a:gd name="T2" fmla="*/ 34 w 76"/>
                <a:gd name="T3" fmla="*/ 10 h 152"/>
                <a:gd name="T4" fmla="*/ 46 w 76"/>
                <a:gd name="T5" fmla="*/ 25 h 152"/>
                <a:gd name="T6" fmla="*/ 53 w 76"/>
                <a:gd name="T7" fmla="*/ 38 h 152"/>
                <a:gd name="T8" fmla="*/ 59 w 76"/>
                <a:gd name="T9" fmla="*/ 53 h 152"/>
                <a:gd name="T10" fmla="*/ 61 w 76"/>
                <a:gd name="T11" fmla="*/ 67 h 152"/>
                <a:gd name="T12" fmla="*/ 65 w 76"/>
                <a:gd name="T13" fmla="*/ 86 h 152"/>
                <a:gd name="T14" fmla="*/ 71 w 76"/>
                <a:gd name="T15" fmla="*/ 99 h 152"/>
                <a:gd name="T16" fmla="*/ 76 w 76"/>
                <a:gd name="T17" fmla="*/ 116 h 152"/>
                <a:gd name="T18" fmla="*/ 71 w 76"/>
                <a:gd name="T19" fmla="*/ 122 h 152"/>
                <a:gd name="T20" fmla="*/ 63 w 76"/>
                <a:gd name="T21" fmla="*/ 126 h 152"/>
                <a:gd name="T22" fmla="*/ 55 w 76"/>
                <a:gd name="T23" fmla="*/ 131 h 152"/>
                <a:gd name="T24" fmla="*/ 48 w 76"/>
                <a:gd name="T25" fmla="*/ 139 h 152"/>
                <a:gd name="T26" fmla="*/ 38 w 76"/>
                <a:gd name="T27" fmla="*/ 143 h 152"/>
                <a:gd name="T28" fmla="*/ 29 w 76"/>
                <a:gd name="T29" fmla="*/ 148 h 152"/>
                <a:gd name="T30" fmla="*/ 23 w 76"/>
                <a:gd name="T31" fmla="*/ 150 h 152"/>
                <a:gd name="T32" fmla="*/ 19 w 76"/>
                <a:gd name="T33" fmla="*/ 152 h 152"/>
                <a:gd name="T34" fmla="*/ 29 w 76"/>
                <a:gd name="T35" fmla="*/ 145 h 152"/>
                <a:gd name="T36" fmla="*/ 34 w 76"/>
                <a:gd name="T37" fmla="*/ 133 h 152"/>
                <a:gd name="T38" fmla="*/ 36 w 76"/>
                <a:gd name="T39" fmla="*/ 122 h 152"/>
                <a:gd name="T40" fmla="*/ 36 w 76"/>
                <a:gd name="T41" fmla="*/ 112 h 152"/>
                <a:gd name="T42" fmla="*/ 31 w 76"/>
                <a:gd name="T43" fmla="*/ 99 h 152"/>
                <a:gd name="T44" fmla="*/ 23 w 76"/>
                <a:gd name="T45" fmla="*/ 93 h 152"/>
                <a:gd name="T46" fmla="*/ 14 w 76"/>
                <a:gd name="T47" fmla="*/ 89 h 152"/>
                <a:gd name="T48" fmla="*/ 0 w 76"/>
                <a:gd name="T49" fmla="*/ 95 h 152"/>
                <a:gd name="T50" fmla="*/ 8 w 76"/>
                <a:gd name="T51" fmla="*/ 84 h 152"/>
                <a:gd name="T52" fmla="*/ 10 w 76"/>
                <a:gd name="T53" fmla="*/ 70 h 152"/>
                <a:gd name="T54" fmla="*/ 10 w 76"/>
                <a:gd name="T55" fmla="*/ 57 h 152"/>
                <a:gd name="T56" fmla="*/ 8 w 76"/>
                <a:gd name="T57" fmla="*/ 46 h 152"/>
                <a:gd name="T58" fmla="*/ 6 w 76"/>
                <a:gd name="T59" fmla="*/ 30 h 152"/>
                <a:gd name="T60" fmla="*/ 6 w 76"/>
                <a:gd name="T61" fmla="*/ 19 h 152"/>
                <a:gd name="T62" fmla="*/ 10 w 76"/>
                <a:gd name="T63" fmla="*/ 10 h 152"/>
                <a:gd name="T64" fmla="*/ 19 w 76"/>
                <a:gd name="T65" fmla="*/ 0 h 152"/>
                <a:gd name="T66" fmla="*/ 19 w 76"/>
                <a:gd name="T6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" h="152">
                  <a:moveTo>
                    <a:pt x="19" y="0"/>
                  </a:moveTo>
                  <a:lnTo>
                    <a:pt x="34" y="10"/>
                  </a:lnTo>
                  <a:lnTo>
                    <a:pt x="46" y="25"/>
                  </a:lnTo>
                  <a:lnTo>
                    <a:pt x="53" y="38"/>
                  </a:lnTo>
                  <a:lnTo>
                    <a:pt x="59" y="53"/>
                  </a:lnTo>
                  <a:lnTo>
                    <a:pt x="61" y="67"/>
                  </a:lnTo>
                  <a:lnTo>
                    <a:pt x="65" y="86"/>
                  </a:lnTo>
                  <a:lnTo>
                    <a:pt x="71" y="99"/>
                  </a:lnTo>
                  <a:lnTo>
                    <a:pt x="76" y="116"/>
                  </a:lnTo>
                  <a:lnTo>
                    <a:pt x="71" y="122"/>
                  </a:lnTo>
                  <a:lnTo>
                    <a:pt x="63" y="126"/>
                  </a:lnTo>
                  <a:lnTo>
                    <a:pt x="55" y="131"/>
                  </a:lnTo>
                  <a:lnTo>
                    <a:pt x="48" y="139"/>
                  </a:lnTo>
                  <a:lnTo>
                    <a:pt x="38" y="143"/>
                  </a:lnTo>
                  <a:lnTo>
                    <a:pt x="29" y="148"/>
                  </a:lnTo>
                  <a:lnTo>
                    <a:pt x="23" y="150"/>
                  </a:lnTo>
                  <a:lnTo>
                    <a:pt x="19" y="152"/>
                  </a:lnTo>
                  <a:lnTo>
                    <a:pt x="29" y="145"/>
                  </a:lnTo>
                  <a:lnTo>
                    <a:pt x="34" y="133"/>
                  </a:lnTo>
                  <a:lnTo>
                    <a:pt x="36" y="122"/>
                  </a:lnTo>
                  <a:lnTo>
                    <a:pt x="36" y="112"/>
                  </a:lnTo>
                  <a:lnTo>
                    <a:pt x="31" y="99"/>
                  </a:lnTo>
                  <a:lnTo>
                    <a:pt x="23" y="93"/>
                  </a:lnTo>
                  <a:lnTo>
                    <a:pt x="14" y="89"/>
                  </a:lnTo>
                  <a:lnTo>
                    <a:pt x="0" y="95"/>
                  </a:lnTo>
                  <a:lnTo>
                    <a:pt x="8" y="84"/>
                  </a:lnTo>
                  <a:lnTo>
                    <a:pt x="10" y="70"/>
                  </a:lnTo>
                  <a:lnTo>
                    <a:pt x="10" y="57"/>
                  </a:lnTo>
                  <a:lnTo>
                    <a:pt x="8" y="46"/>
                  </a:lnTo>
                  <a:lnTo>
                    <a:pt x="6" y="30"/>
                  </a:lnTo>
                  <a:lnTo>
                    <a:pt x="6" y="19"/>
                  </a:lnTo>
                  <a:lnTo>
                    <a:pt x="10" y="1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9" name="Freeform 67"/>
            <p:cNvSpPr>
              <a:spLocks/>
            </p:cNvSpPr>
            <p:nvPr/>
          </p:nvSpPr>
          <p:spPr bwMode="auto">
            <a:xfrm>
              <a:off x="7875588" y="1069975"/>
              <a:ext cx="47625" cy="42862"/>
            </a:xfrm>
            <a:custGeom>
              <a:avLst/>
              <a:gdLst>
                <a:gd name="T0" fmla="*/ 2 w 61"/>
                <a:gd name="T1" fmla="*/ 0 h 56"/>
                <a:gd name="T2" fmla="*/ 4 w 61"/>
                <a:gd name="T3" fmla="*/ 8 h 56"/>
                <a:gd name="T4" fmla="*/ 10 w 61"/>
                <a:gd name="T5" fmla="*/ 16 h 56"/>
                <a:gd name="T6" fmla="*/ 16 w 61"/>
                <a:gd name="T7" fmla="*/ 21 h 56"/>
                <a:gd name="T8" fmla="*/ 25 w 61"/>
                <a:gd name="T9" fmla="*/ 27 h 56"/>
                <a:gd name="T10" fmla="*/ 33 w 61"/>
                <a:gd name="T11" fmla="*/ 29 h 56"/>
                <a:gd name="T12" fmla="*/ 42 w 61"/>
                <a:gd name="T13" fmla="*/ 35 h 56"/>
                <a:gd name="T14" fmla="*/ 52 w 61"/>
                <a:gd name="T15" fmla="*/ 35 h 56"/>
                <a:gd name="T16" fmla="*/ 61 w 61"/>
                <a:gd name="T17" fmla="*/ 40 h 56"/>
                <a:gd name="T18" fmla="*/ 59 w 61"/>
                <a:gd name="T19" fmla="*/ 46 h 56"/>
                <a:gd name="T20" fmla="*/ 57 w 61"/>
                <a:gd name="T21" fmla="*/ 56 h 56"/>
                <a:gd name="T22" fmla="*/ 52 w 61"/>
                <a:gd name="T23" fmla="*/ 54 h 56"/>
                <a:gd name="T24" fmla="*/ 44 w 61"/>
                <a:gd name="T25" fmla="*/ 52 h 56"/>
                <a:gd name="T26" fmla="*/ 37 w 61"/>
                <a:gd name="T27" fmla="*/ 50 h 56"/>
                <a:gd name="T28" fmla="*/ 29 w 61"/>
                <a:gd name="T29" fmla="*/ 50 h 56"/>
                <a:gd name="T30" fmla="*/ 19 w 61"/>
                <a:gd name="T31" fmla="*/ 50 h 56"/>
                <a:gd name="T32" fmla="*/ 12 w 61"/>
                <a:gd name="T33" fmla="*/ 50 h 56"/>
                <a:gd name="T34" fmla="*/ 4 w 61"/>
                <a:gd name="T35" fmla="*/ 50 h 56"/>
                <a:gd name="T36" fmla="*/ 0 w 61"/>
                <a:gd name="T37" fmla="*/ 52 h 56"/>
                <a:gd name="T38" fmla="*/ 0 w 61"/>
                <a:gd name="T39" fmla="*/ 38 h 56"/>
                <a:gd name="T40" fmla="*/ 0 w 61"/>
                <a:gd name="T41" fmla="*/ 23 h 56"/>
                <a:gd name="T42" fmla="*/ 0 w 61"/>
                <a:gd name="T43" fmla="*/ 6 h 56"/>
                <a:gd name="T44" fmla="*/ 2 w 61"/>
                <a:gd name="T45" fmla="*/ 0 h 56"/>
                <a:gd name="T46" fmla="*/ 2 w 61"/>
                <a:gd name="T4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56">
                  <a:moveTo>
                    <a:pt x="2" y="0"/>
                  </a:moveTo>
                  <a:lnTo>
                    <a:pt x="4" y="8"/>
                  </a:lnTo>
                  <a:lnTo>
                    <a:pt x="10" y="16"/>
                  </a:lnTo>
                  <a:lnTo>
                    <a:pt x="16" y="21"/>
                  </a:lnTo>
                  <a:lnTo>
                    <a:pt x="25" y="27"/>
                  </a:lnTo>
                  <a:lnTo>
                    <a:pt x="33" y="29"/>
                  </a:lnTo>
                  <a:lnTo>
                    <a:pt x="42" y="35"/>
                  </a:lnTo>
                  <a:lnTo>
                    <a:pt x="52" y="35"/>
                  </a:lnTo>
                  <a:lnTo>
                    <a:pt x="61" y="40"/>
                  </a:lnTo>
                  <a:lnTo>
                    <a:pt x="59" y="46"/>
                  </a:lnTo>
                  <a:lnTo>
                    <a:pt x="57" y="56"/>
                  </a:lnTo>
                  <a:lnTo>
                    <a:pt x="52" y="54"/>
                  </a:lnTo>
                  <a:lnTo>
                    <a:pt x="44" y="52"/>
                  </a:lnTo>
                  <a:lnTo>
                    <a:pt x="37" y="50"/>
                  </a:lnTo>
                  <a:lnTo>
                    <a:pt x="29" y="50"/>
                  </a:lnTo>
                  <a:lnTo>
                    <a:pt x="19" y="50"/>
                  </a:lnTo>
                  <a:lnTo>
                    <a:pt x="12" y="50"/>
                  </a:lnTo>
                  <a:lnTo>
                    <a:pt x="4" y="50"/>
                  </a:lnTo>
                  <a:lnTo>
                    <a:pt x="0" y="52"/>
                  </a:lnTo>
                  <a:lnTo>
                    <a:pt x="0" y="38"/>
                  </a:lnTo>
                  <a:lnTo>
                    <a:pt x="0" y="23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0" name="Freeform 68"/>
            <p:cNvSpPr>
              <a:spLocks/>
            </p:cNvSpPr>
            <p:nvPr/>
          </p:nvSpPr>
          <p:spPr bwMode="auto">
            <a:xfrm>
              <a:off x="7815263" y="1096963"/>
              <a:ext cx="71438" cy="90487"/>
            </a:xfrm>
            <a:custGeom>
              <a:avLst/>
              <a:gdLst>
                <a:gd name="T0" fmla="*/ 4 w 92"/>
                <a:gd name="T1" fmla="*/ 0 h 114"/>
                <a:gd name="T2" fmla="*/ 19 w 92"/>
                <a:gd name="T3" fmla="*/ 9 h 114"/>
                <a:gd name="T4" fmla="*/ 36 w 92"/>
                <a:gd name="T5" fmla="*/ 22 h 114"/>
                <a:gd name="T6" fmla="*/ 46 w 92"/>
                <a:gd name="T7" fmla="*/ 26 h 114"/>
                <a:gd name="T8" fmla="*/ 55 w 92"/>
                <a:gd name="T9" fmla="*/ 30 h 114"/>
                <a:gd name="T10" fmla="*/ 65 w 92"/>
                <a:gd name="T11" fmla="*/ 28 h 114"/>
                <a:gd name="T12" fmla="*/ 76 w 92"/>
                <a:gd name="T13" fmla="*/ 24 h 114"/>
                <a:gd name="T14" fmla="*/ 78 w 92"/>
                <a:gd name="T15" fmla="*/ 36 h 114"/>
                <a:gd name="T16" fmla="*/ 80 w 92"/>
                <a:gd name="T17" fmla="*/ 53 h 114"/>
                <a:gd name="T18" fmla="*/ 82 w 92"/>
                <a:gd name="T19" fmla="*/ 60 h 114"/>
                <a:gd name="T20" fmla="*/ 86 w 92"/>
                <a:gd name="T21" fmla="*/ 68 h 114"/>
                <a:gd name="T22" fmla="*/ 90 w 92"/>
                <a:gd name="T23" fmla="*/ 74 h 114"/>
                <a:gd name="T24" fmla="*/ 92 w 92"/>
                <a:gd name="T25" fmla="*/ 78 h 114"/>
                <a:gd name="T26" fmla="*/ 78 w 92"/>
                <a:gd name="T27" fmla="*/ 83 h 114"/>
                <a:gd name="T28" fmla="*/ 65 w 92"/>
                <a:gd name="T29" fmla="*/ 95 h 114"/>
                <a:gd name="T30" fmla="*/ 54 w 92"/>
                <a:gd name="T31" fmla="*/ 102 h 114"/>
                <a:gd name="T32" fmla="*/ 50 w 92"/>
                <a:gd name="T33" fmla="*/ 114 h 114"/>
                <a:gd name="T34" fmla="*/ 44 w 92"/>
                <a:gd name="T35" fmla="*/ 112 h 114"/>
                <a:gd name="T36" fmla="*/ 36 w 92"/>
                <a:gd name="T37" fmla="*/ 106 h 114"/>
                <a:gd name="T38" fmla="*/ 44 w 92"/>
                <a:gd name="T39" fmla="*/ 91 h 114"/>
                <a:gd name="T40" fmla="*/ 42 w 92"/>
                <a:gd name="T41" fmla="*/ 76 h 114"/>
                <a:gd name="T42" fmla="*/ 35 w 92"/>
                <a:gd name="T43" fmla="*/ 64 h 114"/>
                <a:gd name="T44" fmla="*/ 25 w 92"/>
                <a:gd name="T45" fmla="*/ 51 h 114"/>
                <a:gd name="T46" fmla="*/ 14 w 92"/>
                <a:gd name="T47" fmla="*/ 38 h 114"/>
                <a:gd name="T48" fmla="*/ 6 w 92"/>
                <a:gd name="T49" fmla="*/ 26 h 114"/>
                <a:gd name="T50" fmla="*/ 0 w 92"/>
                <a:gd name="T51" fmla="*/ 13 h 114"/>
                <a:gd name="T52" fmla="*/ 4 w 92"/>
                <a:gd name="T53" fmla="*/ 0 h 114"/>
                <a:gd name="T54" fmla="*/ 4 w 92"/>
                <a:gd name="T5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114">
                  <a:moveTo>
                    <a:pt x="4" y="0"/>
                  </a:moveTo>
                  <a:lnTo>
                    <a:pt x="19" y="9"/>
                  </a:lnTo>
                  <a:lnTo>
                    <a:pt x="36" y="22"/>
                  </a:lnTo>
                  <a:lnTo>
                    <a:pt x="46" y="26"/>
                  </a:lnTo>
                  <a:lnTo>
                    <a:pt x="55" y="30"/>
                  </a:lnTo>
                  <a:lnTo>
                    <a:pt x="65" y="28"/>
                  </a:lnTo>
                  <a:lnTo>
                    <a:pt x="76" y="24"/>
                  </a:lnTo>
                  <a:lnTo>
                    <a:pt x="78" y="36"/>
                  </a:lnTo>
                  <a:lnTo>
                    <a:pt x="80" y="53"/>
                  </a:lnTo>
                  <a:lnTo>
                    <a:pt x="82" y="60"/>
                  </a:lnTo>
                  <a:lnTo>
                    <a:pt x="86" y="68"/>
                  </a:lnTo>
                  <a:lnTo>
                    <a:pt x="90" y="74"/>
                  </a:lnTo>
                  <a:lnTo>
                    <a:pt x="92" y="78"/>
                  </a:lnTo>
                  <a:lnTo>
                    <a:pt x="78" y="83"/>
                  </a:lnTo>
                  <a:lnTo>
                    <a:pt x="65" y="95"/>
                  </a:lnTo>
                  <a:lnTo>
                    <a:pt x="54" y="102"/>
                  </a:lnTo>
                  <a:lnTo>
                    <a:pt x="50" y="114"/>
                  </a:lnTo>
                  <a:lnTo>
                    <a:pt x="44" y="112"/>
                  </a:lnTo>
                  <a:lnTo>
                    <a:pt x="36" y="106"/>
                  </a:lnTo>
                  <a:lnTo>
                    <a:pt x="44" y="91"/>
                  </a:lnTo>
                  <a:lnTo>
                    <a:pt x="42" y="76"/>
                  </a:lnTo>
                  <a:lnTo>
                    <a:pt x="35" y="64"/>
                  </a:lnTo>
                  <a:lnTo>
                    <a:pt x="25" y="51"/>
                  </a:lnTo>
                  <a:lnTo>
                    <a:pt x="14" y="38"/>
                  </a:lnTo>
                  <a:lnTo>
                    <a:pt x="6" y="26"/>
                  </a:lnTo>
                  <a:lnTo>
                    <a:pt x="0" y="1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1" name="Freeform 69"/>
            <p:cNvSpPr>
              <a:spLocks/>
            </p:cNvSpPr>
            <p:nvPr/>
          </p:nvSpPr>
          <p:spPr bwMode="auto">
            <a:xfrm>
              <a:off x="7797801" y="1177925"/>
              <a:ext cx="14288" cy="30162"/>
            </a:xfrm>
            <a:custGeom>
              <a:avLst/>
              <a:gdLst>
                <a:gd name="T0" fmla="*/ 10 w 18"/>
                <a:gd name="T1" fmla="*/ 0 h 38"/>
                <a:gd name="T2" fmla="*/ 16 w 18"/>
                <a:gd name="T3" fmla="*/ 4 h 38"/>
                <a:gd name="T4" fmla="*/ 18 w 18"/>
                <a:gd name="T5" fmla="*/ 14 h 38"/>
                <a:gd name="T6" fmla="*/ 16 w 18"/>
                <a:gd name="T7" fmla="*/ 23 h 38"/>
                <a:gd name="T8" fmla="*/ 14 w 18"/>
                <a:gd name="T9" fmla="*/ 33 h 38"/>
                <a:gd name="T10" fmla="*/ 8 w 18"/>
                <a:gd name="T11" fmla="*/ 38 h 38"/>
                <a:gd name="T12" fmla="*/ 4 w 18"/>
                <a:gd name="T13" fmla="*/ 38 h 38"/>
                <a:gd name="T14" fmla="*/ 2 w 18"/>
                <a:gd name="T15" fmla="*/ 34 h 38"/>
                <a:gd name="T16" fmla="*/ 0 w 18"/>
                <a:gd name="T17" fmla="*/ 31 h 38"/>
                <a:gd name="T18" fmla="*/ 0 w 18"/>
                <a:gd name="T19" fmla="*/ 25 h 38"/>
                <a:gd name="T20" fmla="*/ 0 w 18"/>
                <a:gd name="T21" fmla="*/ 19 h 38"/>
                <a:gd name="T22" fmla="*/ 6 w 18"/>
                <a:gd name="T23" fmla="*/ 8 h 38"/>
                <a:gd name="T24" fmla="*/ 10 w 18"/>
                <a:gd name="T25" fmla="*/ 0 h 38"/>
                <a:gd name="T26" fmla="*/ 10 w 18"/>
                <a:gd name="T2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0"/>
                  </a:moveTo>
                  <a:lnTo>
                    <a:pt x="16" y="4"/>
                  </a:lnTo>
                  <a:lnTo>
                    <a:pt x="18" y="14"/>
                  </a:lnTo>
                  <a:lnTo>
                    <a:pt x="16" y="23"/>
                  </a:lnTo>
                  <a:lnTo>
                    <a:pt x="14" y="33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6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2" name="Freeform 70"/>
            <p:cNvSpPr>
              <a:spLocks/>
            </p:cNvSpPr>
            <p:nvPr/>
          </p:nvSpPr>
          <p:spPr bwMode="auto">
            <a:xfrm>
              <a:off x="7981951" y="1179513"/>
              <a:ext cx="15875" cy="11112"/>
            </a:xfrm>
            <a:custGeom>
              <a:avLst/>
              <a:gdLst>
                <a:gd name="T0" fmla="*/ 14 w 19"/>
                <a:gd name="T1" fmla="*/ 0 h 13"/>
                <a:gd name="T2" fmla="*/ 19 w 19"/>
                <a:gd name="T3" fmla="*/ 4 h 13"/>
                <a:gd name="T4" fmla="*/ 19 w 19"/>
                <a:gd name="T5" fmla="*/ 8 h 13"/>
                <a:gd name="T6" fmla="*/ 16 w 19"/>
                <a:gd name="T7" fmla="*/ 12 h 13"/>
                <a:gd name="T8" fmla="*/ 10 w 19"/>
                <a:gd name="T9" fmla="*/ 13 h 13"/>
                <a:gd name="T10" fmla="*/ 4 w 19"/>
                <a:gd name="T11" fmla="*/ 12 h 13"/>
                <a:gd name="T12" fmla="*/ 0 w 19"/>
                <a:gd name="T13" fmla="*/ 8 h 13"/>
                <a:gd name="T14" fmla="*/ 2 w 19"/>
                <a:gd name="T15" fmla="*/ 4 h 13"/>
                <a:gd name="T16" fmla="*/ 14 w 19"/>
                <a:gd name="T17" fmla="*/ 0 h 13"/>
                <a:gd name="T18" fmla="*/ 14 w 19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19" y="4"/>
                  </a:lnTo>
                  <a:lnTo>
                    <a:pt x="19" y="8"/>
                  </a:lnTo>
                  <a:lnTo>
                    <a:pt x="16" y="12"/>
                  </a:lnTo>
                  <a:lnTo>
                    <a:pt x="10" y="13"/>
                  </a:lnTo>
                  <a:lnTo>
                    <a:pt x="4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3" name="Freeform 71"/>
            <p:cNvSpPr>
              <a:spLocks/>
            </p:cNvSpPr>
            <p:nvPr/>
          </p:nvSpPr>
          <p:spPr bwMode="auto">
            <a:xfrm>
              <a:off x="7718426" y="1185863"/>
              <a:ext cx="26988" cy="9525"/>
            </a:xfrm>
            <a:custGeom>
              <a:avLst/>
              <a:gdLst>
                <a:gd name="T0" fmla="*/ 34 w 34"/>
                <a:gd name="T1" fmla="*/ 0 h 11"/>
                <a:gd name="T2" fmla="*/ 30 w 34"/>
                <a:gd name="T3" fmla="*/ 5 h 11"/>
                <a:gd name="T4" fmla="*/ 23 w 34"/>
                <a:gd name="T5" fmla="*/ 9 h 11"/>
                <a:gd name="T6" fmla="*/ 13 w 34"/>
                <a:gd name="T7" fmla="*/ 9 h 11"/>
                <a:gd name="T8" fmla="*/ 5 w 34"/>
                <a:gd name="T9" fmla="*/ 11 h 11"/>
                <a:gd name="T10" fmla="*/ 0 w 34"/>
                <a:gd name="T11" fmla="*/ 9 h 11"/>
                <a:gd name="T12" fmla="*/ 2 w 34"/>
                <a:gd name="T13" fmla="*/ 5 h 11"/>
                <a:gd name="T14" fmla="*/ 5 w 34"/>
                <a:gd name="T15" fmla="*/ 4 h 11"/>
                <a:gd name="T16" fmla="*/ 11 w 34"/>
                <a:gd name="T17" fmla="*/ 2 h 11"/>
                <a:gd name="T18" fmla="*/ 19 w 34"/>
                <a:gd name="T19" fmla="*/ 0 h 11"/>
                <a:gd name="T20" fmla="*/ 34 w 34"/>
                <a:gd name="T21" fmla="*/ 0 h 11"/>
                <a:gd name="T22" fmla="*/ 34 w 34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1">
                  <a:moveTo>
                    <a:pt x="34" y="0"/>
                  </a:moveTo>
                  <a:lnTo>
                    <a:pt x="30" y="5"/>
                  </a:lnTo>
                  <a:lnTo>
                    <a:pt x="23" y="9"/>
                  </a:lnTo>
                  <a:lnTo>
                    <a:pt x="13" y="9"/>
                  </a:lnTo>
                  <a:lnTo>
                    <a:pt x="5" y="11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4"/>
                  </a:lnTo>
                  <a:lnTo>
                    <a:pt x="11" y="2"/>
                  </a:lnTo>
                  <a:lnTo>
                    <a:pt x="19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4" name="Freeform 72"/>
            <p:cNvSpPr>
              <a:spLocks/>
            </p:cNvSpPr>
            <p:nvPr/>
          </p:nvSpPr>
          <p:spPr bwMode="auto">
            <a:xfrm>
              <a:off x="7812088" y="1193800"/>
              <a:ext cx="258763" cy="306387"/>
            </a:xfrm>
            <a:custGeom>
              <a:avLst/>
              <a:gdLst>
                <a:gd name="T0" fmla="*/ 74 w 327"/>
                <a:gd name="T1" fmla="*/ 12 h 386"/>
                <a:gd name="T2" fmla="*/ 83 w 327"/>
                <a:gd name="T3" fmla="*/ 44 h 386"/>
                <a:gd name="T4" fmla="*/ 83 w 327"/>
                <a:gd name="T5" fmla="*/ 84 h 386"/>
                <a:gd name="T6" fmla="*/ 85 w 327"/>
                <a:gd name="T7" fmla="*/ 114 h 386"/>
                <a:gd name="T8" fmla="*/ 106 w 327"/>
                <a:gd name="T9" fmla="*/ 130 h 386"/>
                <a:gd name="T10" fmla="*/ 127 w 327"/>
                <a:gd name="T11" fmla="*/ 126 h 386"/>
                <a:gd name="T12" fmla="*/ 142 w 327"/>
                <a:gd name="T13" fmla="*/ 97 h 386"/>
                <a:gd name="T14" fmla="*/ 157 w 327"/>
                <a:gd name="T15" fmla="*/ 76 h 386"/>
                <a:gd name="T16" fmla="*/ 169 w 327"/>
                <a:gd name="T17" fmla="*/ 97 h 386"/>
                <a:gd name="T18" fmla="*/ 159 w 327"/>
                <a:gd name="T19" fmla="*/ 122 h 386"/>
                <a:gd name="T20" fmla="*/ 142 w 327"/>
                <a:gd name="T21" fmla="*/ 150 h 386"/>
                <a:gd name="T22" fmla="*/ 135 w 327"/>
                <a:gd name="T23" fmla="*/ 177 h 386"/>
                <a:gd name="T24" fmla="*/ 152 w 327"/>
                <a:gd name="T25" fmla="*/ 206 h 386"/>
                <a:gd name="T26" fmla="*/ 184 w 327"/>
                <a:gd name="T27" fmla="*/ 226 h 386"/>
                <a:gd name="T28" fmla="*/ 218 w 327"/>
                <a:gd name="T29" fmla="*/ 226 h 386"/>
                <a:gd name="T30" fmla="*/ 250 w 327"/>
                <a:gd name="T31" fmla="*/ 204 h 386"/>
                <a:gd name="T32" fmla="*/ 268 w 327"/>
                <a:gd name="T33" fmla="*/ 171 h 386"/>
                <a:gd name="T34" fmla="*/ 262 w 327"/>
                <a:gd name="T35" fmla="*/ 133 h 386"/>
                <a:gd name="T36" fmla="*/ 256 w 327"/>
                <a:gd name="T37" fmla="*/ 109 h 386"/>
                <a:gd name="T38" fmla="*/ 256 w 327"/>
                <a:gd name="T39" fmla="*/ 76 h 386"/>
                <a:gd name="T40" fmla="*/ 256 w 327"/>
                <a:gd name="T41" fmla="*/ 57 h 386"/>
                <a:gd name="T42" fmla="*/ 285 w 327"/>
                <a:gd name="T43" fmla="*/ 57 h 386"/>
                <a:gd name="T44" fmla="*/ 296 w 327"/>
                <a:gd name="T45" fmla="*/ 80 h 386"/>
                <a:gd name="T46" fmla="*/ 292 w 327"/>
                <a:gd name="T47" fmla="*/ 118 h 386"/>
                <a:gd name="T48" fmla="*/ 288 w 327"/>
                <a:gd name="T49" fmla="*/ 160 h 386"/>
                <a:gd name="T50" fmla="*/ 287 w 327"/>
                <a:gd name="T51" fmla="*/ 194 h 386"/>
                <a:gd name="T52" fmla="*/ 262 w 327"/>
                <a:gd name="T53" fmla="*/ 207 h 386"/>
                <a:gd name="T54" fmla="*/ 231 w 327"/>
                <a:gd name="T55" fmla="*/ 232 h 386"/>
                <a:gd name="T56" fmla="*/ 214 w 327"/>
                <a:gd name="T57" fmla="*/ 272 h 386"/>
                <a:gd name="T58" fmla="*/ 214 w 327"/>
                <a:gd name="T59" fmla="*/ 306 h 386"/>
                <a:gd name="T60" fmla="*/ 243 w 327"/>
                <a:gd name="T61" fmla="*/ 329 h 386"/>
                <a:gd name="T62" fmla="*/ 266 w 327"/>
                <a:gd name="T63" fmla="*/ 329 h 386"/>
                <a:gd name="T64" fmla="*/ 292 w 327"/>
                <a:gd name="T65" fmla="*/ 335 h 386"/>
                <a:gd name="T66" fmla="*/ 321 w 327"/>
                <a:gd name="T67" fmla="*/ 358 h 386"/>
                <a:gd name="T68" fmla="*/ 321 w 327"/>
                <a:gd name="T69" fmla="*/ 386 h 386"/>
                <a:gd name="T70" fmla="*/ 292 w 327"/>
                <a:gd name="T71" fmla="*/ 375 h 386"/>
                <a:gd name="T72" fmla="*/ 258 w 327"/>
                <a:gd name="T73" fmla="*/ 379 h 386"/>
                <a:gd name="T74" fmla="*/ 224 w 327"/>
                <a:gd name="T75" fmla="*/ 382 h 386"/>
                <a:gd name="T76" fmla="*/ 199 w 327"/>
                <a:gd name="T77" fmla="*/ 379 h 386"/>
                <a:gd name="T78" fmla="*/ 195 w 327"/>
                <a:gd name="T79" fmla="*/ 348 h 386"/>
                <a:gd name="T80" fmla="*/ 197 w 327"/>
                <a:gd name="T81" fmla="*/ 318 h 386"/>
                <a:gd name="T82" fmla="*/ 188 w 327"/>
                <a:gd name="T83" fmla="*/ 278 h 386"/>
                <a:gd name="T84" fmla="*/ 178 w 327"/>
                <a:gd name="T85" fmla="*/ 251 h 386"/>
                <a:gd name="T86" fmla="*/ 144 w 327"/>
                <a:gd name="T87" fmla="*/ 247 h 386"/>
                <a:gd name="T88" fmla="*/ 116 w 327"/>
                <a:gd name="T89" fmla="*/ 265 h 386"/>
                <a:gd name="T90" fmla="*/ 91 w 327"/>
                <a:gd name="T91" fmla="*/ 282 h 386"/>
                <a:gd name="T92" fmla="*/ 66 w 327"/>
                <a:gd name="T93" fmla="*/ 293 h 386"/>
                <a:gd name="T94" fmla="*/ 39 w 327"/>
                <a:gd name="T95" fmla="*/ 280 h 386"/>
                <a:gd name="T96" fmla="*/ 28 w 327"/>
                <a:gd name="T97" fmla="*/ 255 h 386"/>
                <a:gd name="T98" fmla="*/ 30 w 327"/>
                <a:gd name="T99" fmla="*/ 225 h 386"/>
                <a:gd name="T100" fmla="*/ 38 w 327"/>
                <a:gd name="T101" fmla="*/ 226 h 386"/>
                <a:gd name="T102" fmla="*/ 45 w 327"/>
                <a:gd name="T103" fmla="*/ 253 h 386"/>
                <a:gd name="T104" fmla="*/ 57 w 327"/>
                <a:gd name="T105" fmla="*/ 274 h 386"/>
                <a:gd name="T106" fmla="*/ 79 w 327"/>
                <a:gd name="T107" fmla="*/ 255 h 386"/>
                <a:gd name="T108" fmla="*/ 68 w 327"/>
                <a:gd name="T109" fmla="*/ 228 h 386"/>
                <a:gd name="T110" fmla="*/ 66 w 327"/>
                <a:gd name="T111" fmla="*/ 188 h 386"/>
                <a:gd name="T112" fmla="*/ 45 w 327"/>
                <a:gd name="T113" fmla="*/ 154 h 386"/>
                <a:gd name="T114" fmla="*/ 43 w 327"/>
                <a:gd name="T115" fmla="*/ 126 h 386"/>
                <a:gd name="T116" fmla="*/ 24 w 327"/>
                <a:gd name="T117" fmla="*/ 92 h 386"/>
                <a:gd name="T118" fmla="*/ 0 w 327"/>
                <a:gd name="T119" fmla="*/ 48 h 386"/>
                <a:gd name="T120" fmla="*/ 19 w 327"/>
                <a:gd name="T121" fmla="*/ 44 h 386"/>
                <a:gd name="T122" fmla="*/ 47 w 327"/>
                <a:gd name="T123" fmla="*/ 29 h 386"/>
                <a:gd name="T124" fmla="*/ 57 w 327"/>
                <a:gd name="T12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7" h="386">
                  <a:moveTo>
                    <a:pt x="57" y="0"/>
                  </a:moveTo>
                  <a:lnTo>
                    <a:pt x="66" y="4"/>
                  </a:lnTo>
                  <a:lnTo>
                    <a:pt x="74" y="12"/>
                  </a:lnTo>
                  <a:lnTo>
                    <a:pt x="77" y="21"/>
                  </a:lnTo>
                  <a:lnTo>
                    <a:pt x="83" y="33"/>
                  </a:lnTo>
                  <a:lnTo>
                    <a:pt x="83" y="44"/>
                  </a:lnTo>
                  <a:lnTo>
                    <a:pt x="83" y="57"/>
                  </a:lnTo>
                  <a:lnTo>
                    <a:pt x="83" y="71"/>
                  </a:lnTo>
                  <a:lnTo>
                    <a:pt x="83" y="84"/>
                  </a:lnTo>
                  <a:lnTo>
                    <a:pt x="83" y="93"/>
                  </a:lnTo>
                  <a:lnTo>
                    <a:pt x="83" y="105"/>
                  </a:lnTo>
                  <a:lnTo>
                    <a:pt x="85" y="114"/>
                  </a:lnTo>
                  <a:lnTo>
                    <a:pt x="91" y="124"/>
                  </a:lnTo>
                  <a:lnTo>
                    <a:pt x="95" y="126"/>
                  </a:lnTo>
                  <a:lnTo>
                    <a:pt x="106" y="130"/>
                  </a:lnTo>
                  <a:lnTo>
                    <a:pt x="112" y="130"/>
                  </a:lnTo>
                  <a:lnTo>
                    <a:pt x="119" y="130"/>
                  </a:lnTo>
                  <a:lnTo>
                    <a:pt x="127" y="126"/>
                  </a:lnTo>
                  <a:lnTo>
                    <a:pt x="136" y="124"/>
                  </a:lnTo>
                  <a:lnTo>
                    <a:pt x="138" y="112"/>
                  </a:lnTo>
                  <a:lnTo>
                    <a:pt x="142" y="97"/>
                  </a:lnTo>
                  <a:lnTo>
                    <a:pt x="144" y="82"/>
                  </a:lnTo>
                  <a:lnTo>
                    <a:pt x="148" y="74"/>
                  </a:lnTo>
                  <a:lnTo>
                    <a:pt x="157" y="76"/>
                  </a:lnTo>
                  <a:lnTo>
                    <a:pt x="165" y="84"/>
                  </a:lnTo>
                  <a:lnTo>
                    <a:pt x="169" y="88"/>
                  </a:lnTo>
                  <a:lnTo>
                    <a:pt x="169" y="97"/>
                  </a:lnTo>
                  <a:lnTo>
                    <a:pt x="167" y="103"/>
                  </a:lnTo>
                  <a:lnTo>
                    <a:pt x="163" y="112"/>
                  </a:lnTo>
                  <a:lnTo>
                    <a:pt x="159" y="122"/>
                  </a:lnTo>
                  <a:lnTo>
                    <a:pt x="154" y="131"/>
                  </a:lnTo>
                  <a:lnTo>
                    <a:pt x="148" y="141"/>
                  </a:lnTo>
                  <a:lnTo>
                    <a:pt x="142" y="150"/>
                  </a:lnTo>
                  <a:lnTo>
                    <a:pt x="138" y="160"/>
                  </a:lnTo>
                  <a:lnTo>
                    <a:pt x="136" y="169"/>
                  </a:lnTo>
                  <a:lnTo>
                    <a:pt x="135" y="177"/>
                  </a:lnTo>
                  <a:lnTo>
                    <a:pt x="138" y="187"/>
                  </a:lnTo>
                  <a:lnTo>
                    <a:pt x="142" y="196"/>
                  </a:lnTo>
                  <a:lnTo>
                    <a:pt x="152" y="206"/>
                  </a:lnTo>
                  <a:lnTo>
                    <a:pt x="161" y="215"/>
                  </a:lnTo>
                  <a:lnTo>
                    <a:pt x="173" y="225"/>
                  </a:lnTo>
                  <a:lnTo>
                    <a:pt x="184" y="226"/>
                  </a:lnTo>
                  <a:lnTo>
                    <a:pt x="195" y="230"/>
                  </a:lnTo>
                  <a:lnTo>
                    <a:pt x="207" y="228"/>
                  </a:lnTo>
                  <a:lnTo>
                    <a:pt x="218" y="226"/>
                  </a:lnTo>
                  <a:lnTo>
                    <a:pt x="230" y="221"/>
                  </a:lnTo>
                  <a:lnTo>
                    <a:pt x="243" y="215"/>
                  </a:lnTo>
                  <a:lnTo>
                    <a:pt x="250" y="204"/>
                  </a:lnTo>
                  <a:lnTo>
                    <a:pt x="258" y="194"/>
                  </a:lnTo>
                  <a:lnTo>
                    <a:pt x="262" y="183"/>
                  </a:lnTo>
                  <a:lnTo>
                    <a:pt x="268" y="171"/>
                  </a:lnTo>
                  <a:lnTo>
                    <a:pt x="268" y="160"/>
                  </a:lnTo>
                  <a:lnTo>
                    <a:pt x="266" y="147"/>
                  </a:lnTo>
                  <a:lnTo>
                    <a:pt x="262" y="133"/>
                  </a:lnTo>
                  <a:lnTo>
                    <a:pt x="256" y="124"/>
                  </a:lnTo>
                  <a:lnTo>
                    <a:pt x="256" y="116"/>
                  </a:lnTo>
                  <a:lnTo>
                    <a:pt x="256" y="109"/>
                  </a:lnTo>
                  <a:lnTo>
                    <a:pt x="256" y="97"/>
                  </a:lnTo>
                  <a:lnTo>
                    <a:pt x="258" y="88"/>
                  </a:lnTo>
                  <a:lnTo>
                    <a:pt x="256" y="76"/>
                  </a:lnTo>
                  <a:lnTo>
                    <a:pt x="256" y="67"/>
                  </a:lnTo>
                  <a:lnTo>
                    <a:pt x="256" y="61"/>
                  </a:lnTo>
                  <a:lnTo>
                    <a:pt x="256" y="57"/>
                  </a:lnTo>
                  <a:lnTo>
                    <a:pt x="268" y="53"/>
                  </a:lnTo>
                  <a:lnTo>
                    <a:pt x="279" y="55"/>
                  </a:lnTo>
                  <a:lnTo>
                    <a:pt x="285" y="57"/>
                  </a:lnTo>
                  <a:lnTo>
                    <a:pt x="290" y="63"/>
                  </a:lnTo>
                  <a:lnTo>
                    <a:pt x="292" y="71"/>
                  </a:lnTo>
                  <a:lnTo>
                    <a:pt x="296" y="80"/>
                  </a:lnTo>
                  <a:lnTo>
                    <a:pt x="296" y="92"/>
                  </a:lnTo>
                  <a:lnTo>
                    <a:pt x="296" y="105"/>
                  </a:lnTo>
                  <a:lnTo>
                    <a:pt x="292" y="118"/>
                  </a:lnTo>
                  <a:lnTo>
                    <a:pt x="290" y="133"/>
                  </a:lnTo>
                  <a:lnTo>
                    <a:pt x="288" y="145"/>
                  </a:lnTo>
                  <a:lnTo>
                    <a:pt x="288" y="160"/>
                  </a:lnTo>
                  <a:lnTo>
                    <a:pt x="287" y="171"/>
                  </a:lnTo>
                  <a:lnTo>
                    <a:pt x="287" y="185"/>
                  </a:lnTo>
                  <a:lnTo>
                    <a:pt x="287" y="194"/>
                  </a:lnTo>
                  <a:lnTo>
                    <a:pt x="290" y="206"/>
                  </a:lnTo>
                  <a:lnTo>
                    <a:pt x="275" y="204"/>
                  </a:lnTo>
                  <a:lnTo>
                    <a:pt x="262" y="207"/>
                  </a:lnTo>
                  <a:lnTo>
                    <a:pt x="250" y="213"/>
                  </a:lnTo>
                  <a:lnTo>
                    <a:pt x="241" y="223"/>
                  </a:lnTo>
                  <a:lnTo>
                    <a:pt x="231" y="232"/>
                  </a:lnTo>
                  <a:lnTo>
                    <a:pt x="224" y="246"/>
                  </a:lnTo>
                  <a:lnTo>
                    <a:pt x="218" y="257"/>
                  </a:lnTo>
                  <a:lnTo>
                    <a:pt x="214" y="272"/>
                  </a:lnTo>
                  <a:lnTo>
                    <a:pt x="212" y="284"/>
                  </a:lnTo>
                  <a:lnTo>
                    <a:pt x="212" y="295"/>
                  </a:lnTo>
                  <a:lnTo>
                    <a:pt x="214" y="306"/>
                  </a:lnTo>
                  <a:lnTo>
                    <a:pt x="222" y="318"/>
                  </a:lnTo>
                  <a:lnTo>
                    <a:pt x="230" y="323"/>
                  </a:lnTo>
                  <a:lnTo>
                    <a:pt x="243" y="329"/>
                  </a:lnTo>
                  <a:lnTo>
                    <a:pt x="249" y="329"/>
                  </a:lnTo>
                  <a:lnTo>
                    <a:pt x="256" y="329"/>
                  </a:lnTo>
                  <a:lnTo>
                    <a:pt x="266" y="329"/>
                  </a:lnTo>
                  <a:lnTo>
                    <a:pt x="277" y="329"/>
                  </a:lnTo>
                  <a:lnTo>
                    <a:pt x="281" y="329"/>
                  </a:lnTo>
                  <a:lnTo>
                    <a:pt x="292" y="335"/>
                  </a:lnTo>
                  <a:lnTo>
                    <a:pt x="302" y="339"/>
                  </a:lnTo>
                  <a:lnTo>
                    <a:pt x="313" y="348"/>
                  </a:lnTo>
                  <a:lnTo>
                    <a:pt x="321" y="358"/>
                  </a:lnTo>
                  <a:lnTo>
                    <a:pt x="327" y="367"/>
                  </a:lnTo>
                  <a:lnTo>
                    <a:pt x="327" y="377"/>
                  </a:lnTo>
                  <a:lnTo>
                    <a:pt x="321" y="386"/>
                  </a:lnTo>
                  <a:lnTo>
                    <a:pt x="313" y="380"/>
                  </a:lnTo>
                  <a:lnTo>
                    <a:pt x="304" y="377"/>
                  </a:lnTo>
                  <a:lnTo>
                    <a:pt x="292" y="375"/>
                  </a:lnTo>
                  <a:lnTo>
                    <a:pt x="283" y="377"/>
                  </a:lnTo>
                  <a:lnTo>
                    <a:pt x="271" y="377"/>
                  </a:lnTo>
                  <a:lnTo>
                    <a:pt x="258" y="379"/>
                  </a:lnTo>
                  <a:lnTo>
                    <a:pt x="245" y="379"/>
                  </a:lnTo>
                  <a:lnTo>
                    <a:pt x="235" y="382"/>
                  </a:lnTo>
                  <a:lnTo>
                    <a:pt x="224" y="382"/>
                  </a:lnTo>
                  <a:lnTo>
                    <a:pt x="214" y="382"/>
                  </a:lnTo>
                  <a:lnTo>
                    <a:pt x="205" y="380"/>
                  </a:lnTo>
                  <a:lnTo>
                    <a:pt x="199" y="379"/>
                  </a:lnTo>
                  <a:lnTo>
                    <a:pt x="195" y="371"/>
                  </a:lnTo>
                  <a:lnTo>
                    <a:pt x="195" y="361"/>
                  </a:lnTo>
                  <a:lnTo>
                    <a:pt x="195" y="348"/>
                  </a:lnTo>
                  <a:lnTo>
                    <a:pt x="205" y="335"/>
                  </a:lnTo>
                  <a:lnTo>
                    <a:pt x="201" y="327"/>
                  </a:lnTo>
                  <a:lnTo>
                    <a:pt x="197" y="318"/>
                  </a:lnTo>
                  <a:lnTo>
                    <a:pt x="195" y="304"/>
                  </a:lnTo>
                  <a:lnTo>
                    <a:pt x="192" y="293"/>
                  </a:lnTo>
                  <a:lnTo>
                    <a:pt x="188" y="278"/>
                  </a:lnTo>
                  <a:lnTo>
                    <a:pt x="182" y="266"/>
                  </a:lnTo>
                  <a:lnTo>
                    <a:pt x="178" y="255"/>
                  </a:lnTo>
                  <a:lnTo>
                    <a:pt x="178" y="251"/>
                  </a:lnTo>
                  <a:lnTo>
                    <a:pt x="165" y="246"/>
                  </a:lnTo>
                  <a:lnTo>
                    <a:pt x="154" y="246"/>
                  </a:lnTo>
                  <a:lnTo>
                    <a:pt x="144" y="247"/>
                  </a:lnTo>
                  <a:lnTo>
                    <a:pt x="135" y="253"/>
                  </a:lnTo>
                  <a:lnTo>
                    <a:pt x="125" y="257"/>
                  </a:lnTo>
                  <a:lnTo>
                    <a:pt x="116" y="265"/>
                  </a:lnTo>
                  <a:lnTo>
                    <a:pt x="108" y="268"/>
                  </a:lnTo>
                  <a:lnTo>
                    <a:pt x="100" y="276"/>
                  </a:lnTo>
                  <a:lnTo>
                    <a:pt x="91" y="282"/>
                  </a:lnTo>
                  <a:lnTo>
                    <a:pt x="83" y="285"/>
                  </a:lnTo>
                  <a:lnTo>
                    <a:pt x="74" y="289"/>
                  </a:lnTo>
                  <a:lnTo>
                    <a:pt x="66" y="293"/>
                  </a:lnTo>
                  <a:lnTo>
                    <a:pt x="57" y="291"/>
                  </a:lnTo>
                  <a:lnTo>
                    <a:pt x="47" y="287"/>
                  </a:lnTo>
                  <a:lnTo>
                    <a:pt x="39" y="280"/>
                  </a:lnTo>
                  <a:lnTo>
                    <a:pt x="32" y="270"/>
                  </a:lnTo>
                  <a:lnTo>
                    <a:pt x="30" y="265"/>
                  </a:lnTo>
                  <a:lnTo>
                    <a:pt x="28" y="255"/>
                  </a:lnTo>
                  <a:lnTo>
                    <a:pt x="28" y="247"/>
                  </a:lnTo>
                  <a:lnTo>
                    <a:pt x="28" y="240"/>
                  </a:lnTo>
                  <a:lnTo>
                    <a:pt x="30" y="225"/>
                  </a:lnTo>
                  <a:lnTo>
                    <a:pt x="38" y="217"/>
                  </a:lnTo>
                  <a:lnTo>
                    <a:pt x="38" y="221"/>
                  </a:lnTo>
                  <a:lnTo>
                    <a:pt x="38" y="226"/>
                  </a:lnTo>
                  <a:lnTo>
                    <a:pt x="38" y="236"/>
                  </a:lnTo>
                  <a:lnTo>
                    <a:pt x="43" y="246"/>
                  </a:lnTo>
                  <a:lnTo>
                    <a:pt x="45" y="253"/>
                  </a:lnTo>
                  <a:lnTo>
                    <a:pt x="47" y="263"/>
                  </a:lnTo>
                  <a:lnTo>
                    <a:pt x="51" y="268"/>
                  </a:lnTo>
                  <a:lnTo>
                    <a:pt x="57" y="274"/>
                  </a:lnTo>
                  <a:lnTo>
                    <a:pt x="62" y="268"/>
                  </a:lnTo>
                  <a:lnTo>
                    <a:pt x="72" y="263"/>
                  </a:lnTo>
                  <a:lnTo>
                    <a:pt x="79" y="255"/>
                  </a:lnTo>
                  <a:lnTo>
                    <a:pt x="89" y="251"/>
                  </a:lnTo>
                  <a:lnTo>
                    <a:pt x="76" y="240"/>
                  </a:lnTo>
                  <a:lnTo>
                    <a:pt x="68" y="228"/>
                  </a:lnTo>
                  <a:lnTo>
                    <a:pt x="66" y="215"/>
                  </a:lnTo>
                  <a:lnTo>
                    <a:pt x="66" y="202"/>
                  </a:lnTo>
                  <a:lnTo>
                    <a:pt x="66" y="188"/>
                  </a:lnTo>
                  <a:lnTo>
                    <a:pt x="64" y="175"/>
                  </a:lnTo>
                  <a:lnTo>
                    <a:pt x="57" y="162"/>
                  </a:lnTo>
                  <a:lnTo>
                    <a:pt x="45" y="154"/>
                  </a:lnTo>
                  <a:lnTo>
                    <a:pt x="45" y="143"/>
                  </a:lnTo>
                  <a:lnTo>
                    <a:pt x="45" y="133"/>
                  </a:lnTo>
                  <a:lnTo>
                    <a:pt x="43" y="126"/>
                  </a:lnTo>
                  <a:lnTo>
                    <a:pt x="41" y="120"/>
                  </a:lnTo>
                  <a:lnTo>
                    <a:pt x="32" y="103"/>
                  </a:lnTo>
                  <a:lnTo>
                    <a:pt x="24" y="92"/>
                  </a:lnTo>
                  <a:lnTo>
                    <a:pt x="13" y="76"/>
                  </a:lnTo>
                  <a:lnTo>
                    <a:pt x="5" y="65"/>
                  </a:lnTo>
                  <a:lnTo>
                    <a:pt x="0" y="48"/>
                  </a:lnTo>
                  <a:lnTo>
                    <a:pt x="0" y="33"/>
                  </a:lnTo>
                  <a:lnTo>
                    <a:pt x="9" y="40"/>
                  </a:lnTo>
                  <a:lnTo>
                    <a:pt x="19" y="44"/>
                  </a:lnTo>
                  <a:lnTo>
                    <a:pt x="28" y="42"/>
                  </a:lnTo>
                  <a:lnTo>
                    <a:pt x="38" y="38"/>
                  </a:lnTo>
                  <a:lnTo>
                    <a:pt x="47" y="29"/>
                  </a:lnTo>
                  <a:lnTo>
                    <a:pt x="53" y="21"/>
                  </a:lnTo>
                  <a:lnTo>
                    <a:pt x="57" y="1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5" name="Freeform 73"/>
            <p:cNvSpPr>
              <a:spLocks/>
            </p:cNvSpPr>
            <p:nvPr/>
          </p:nvSpPr>
          <p:spPr bwMode="auto">
            <a:xfrm>
              <a:off x="7923213" y="1200150"/>
              <a:ext cx="19050" cy="23812"/>
            </a:xfrm>
            <a:custGeom>
              <a:avLst/>
              <a:gdLst>
                <a:gd name="T0" fmla="*/ 12 w 23"/>
                <a:gd name="T1" fmla="*/ 0 h 28"/>
                <a:gd name="T2" fmla="*/ 21 w 23"/>
                <a:gd name="T3" fmla="*/ 0 h 28"/>
                <a:gd name="T4" fmla="*/ 23 w 23"/>
                <a:gd name="T5" fmla="*/ 5 h 28"/>
                <a:gd name="T6" fmla="*/ 19 w 23"/>
                <a:gd name="T7" fmla="*/ 13 h 28"/>
                <a:gd name="T8" fmla="*/ 15 w 23"/>
                <a:gd name="T9" fmla="*/ 21 h 28"/>
                <a:gd name="T10" fmla="*/ 8 w 23"/>
                <a:gd name="T11" fmla="*/ 26 h 28"/>
                <a:gd name="T12" fmla="*/ 2 w 23"/>
                <a:gd name="T13" fmla="*/ 28 h 28"/>
                <a:gd name="T14" fmla="*/ 0 w 23"/>
                <a:gd name="T15" fmla="*/ 24 h 28"/>
                <a:gd name="T16" fmla="*/ 0 w 23"/>
                <a:gd name="T17" fmla="*/ 21 h 28"/>
                <a:gd name="T18" fmla="*/ 2 w 23"/>
                <a:gd name="T19" fmla="*/ 15 h 28"/>
                <a:gd name="T20" fmla="*/ 8 w 23"/>
                <a:gd name="T21" fmla="*/ 7 h 28"/>
                <a:gd name="T22" fmla="*/ 10 w 23"/>
                <a:gd name="T23" fmla="*/ 2 h 28"/>
                <a:gd name="T24" fmla="*/ 12 w 23"/>
                <a:gd name="T25" fmla="*/ 0 h 28"/>
                <a:gd name="T26" fmla="*/ 12 w 23"/>
                <a:gd name="T2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8">
                  <a:moveTo>
                    <a:pt x="12" y="0"/>
                  </a:moveTo>
                  <a:lnTo>
                    <a:pt x="21" y="0"/>
                  </a:lnTo>
                  <a:lnTo>
                    <a:pt x="23" y="5"/>
                  </a:lnTo>
                  <a:lnTo>
                    <a:pt x="19" y="13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8" y="7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6" name="Freeform 74"/>
            <p:cNvSpPr>
              <a:spLocks/>
            </p:cNvSpPr>
            <p:nvPr/>
          </p:nvSpPr>
          <p:spPr bwMode="auto">
            <a:xfrm>
              <a:off x="8147051" y="1209675"/>
              <a:ext cx="4763" cy="20637"/>
            </a:xfrm>
            <a:custGeom>
              <a:avLst/>
              <a:gdLst>
                <a:gd name="T0" fmla="*/ 0 w 5"/>
                <a:gd name="T1" fmla="*/ 0 h 27"/>
                <a:gd name="T2" fmla="*/ 1 w 5"/>
                <a:gd name="T3" fmla="*/ 2 h 27"/>
                <a:gd name="T4" fmla="*/ 5 w 5"/>
                <a:gd name="T5" fmla="*/ 8 h 27"/>
                <a:gd name="T6" fmla="*/ 5 w 5"/>
                <a:gd name="T7" fmla="*/ 15 h 27"/>
                <a:gd name="T8" fmla="*/ 5 w 5"/>
                <a:gd name="T9" fmla="*/ 23 h 27"/>
                <a:gd name="T10" fmla="*/ 1 w 5"/>
                <a:gd name="T11" fmla="*/ 27 h 27"/>
                <a:gd name="T12" fmla="*/ 0 w 5"/>
                <a:gd name="T13" fmla="*/ 25 h 27"/>
                <a:gd name="T14" fmla="*/ 0 w 5"/>
                <a:gd name="T15" fmla="*/ 19 h 27"/>
                <a:gd name="T16" fmla="*/ 0 w 5"/>
                <a:gd name="T17" fmla="*/ 17 h 27"/>
                <a:gd name="T18" fmla="*/ 0 w 5"/>
                <a:gd name="T19" fmla="*/ 8 h 27"/>
                <a:gd name="T20" fmla="*/ 0 w 5"/>
                <a:gd name="T21" fmla="*/ 0 h 27"/>
                <a:gd name="T22" fmla="*/ 0 w 5"/>
                <a:gd name="T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27">
                  <a:moveTo>
                    <a:pt x="0" y="0"/>
                  </a:moveTo>
                  <a:lnTo>
                    <a:pt x="1" y="2"/>
                  </a:lnTo>
                  <a:lnTo>
                    <a:pt x="5" y="8"/>
                  </a:lnTo>
                  <a:lnTo>
                    <a:pt x="5" y="15"/>
                  </a:lnTo>
                  <a:lnTo>
                    <a:pt x="5" y="23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7" name="Freeform 75"/>
            <p:cNvSpPr>
              <a:spLocks/>
            </p:cNvSpPr>
            <p:nvPr/>
          </p:nvSpPr>
          <p:spPr bwMode="auto">
            <a:xfrm>
              <a:off x="8147051" y="1274763"/>
              <a:ext cx="14288" cy="33337"/>
            </a:xfrm>
            <a:custGeom>
              <a:avLst/>
              <a:gdLst>
                <a:gd name="T0" fmla="*/ 0 w 19"/>
                <a:gd name="T1" fmla="*/ 0 h 42"/>
                <a:gd name="T2" fmla="*/ 7 w 19"/>
                <a:gd name="T3" fmla="*/ 8 h 42"/>
                <a:gd name="T4" fmla="*/ 13 w 19"/>
                <a:gd name="T5" fmla="*/ 19 h 42"/>
                <a:gd name="T6" fmla="*/ 17 w 19"/>
                <a:gd name="T7" fmla="*/ 28 h 42"/>
                <a:gd name="T8" fmla="*/ 19 w 19"/>
                <a:gd name="T9" fmla="*/ 38 h 42"/>
                <a:gd name="T10" fmla="*/ 17 w 19"/>
                <a:gd name="T11" fmla="*/ 42 h 42"/>
                <a:gd name="T12" fmla="*/ 13 w 19"/>
                <a:gd name="T13" fmla="*/ 42 h 42"/>
                <a:gd name="T14" fmla="*/ 9 w 19"/>
                <a:gd name="T15" fmla="*/ 40 h 42"/>
                <a:gd name="T16" fmla="*/ 7 w 19"/>
                <a:gd name="T17" fmla="*/ 36 h 42"/>
                <a:gd name="T18" fmla="*/ 1 w 19"/>
                <a:gd name="T19" fmla="*/ 30 h 42"/>
                <a:gd name="T20" fmla="*/ 0 w 19"/>
                <a:gd name="T21" fmla="*/ 21 h 42"/>
                <a:gd name="T22" fmla="*/ 0 w 19"/>
                <a:gd name="T23" fmla="*/ 11 h 42"/>
                <a:gd name="T24" fmla="*/ 0 w 19"/>
                <a:gd name="T25" fmla="*/ 0 h 42"/>
                <a:gd name="T26" fmla="*/ 0 w 19"/>
                <a:gd name="T2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lnTo>
                    <a:pt x="7" y="8"/>
                  </a:lnTo>
                  <a:lnTo>
                    <a:pt x="13" y="19"/>
                  </a:lnTo>
                  <a:lnTo>
                    <a:pt x="17" y="28"/>
                  </a:lnTo>
                  <a:lnTo>
                    <a:pt x="19" y="38"/>
                  </a:lnTo>
                  <a:lnTo>
                    <a:pt x="17" y="42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7" y="36"/>
                  </a:lnTo>
                  <a:lnTo>
                    <a:pt x="1" y="30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8" name="Freeform 76"/>
            <p:cNvSpPr>
              <a:spLocks/>
            </p:cNvSpPr>
            <p:nvPr/>
          </p:nvSpPr>
          <p:spPr bwMode="auto">
            <a:xfrm>
              <a:off x="8164513" y="1374775"/>
              <a:ext cx="26988" cy="44450"/>
            </a:xfrm>
            <a:custGeom>
              <a:avLst/>
              <a:gdLst>
                <a:gd name="T0" fmla="*/ 6 w 35"/>
                <a:gd name="T1" fmla="*/ 0 h 57"/>
                <a:gd name="T2" fmla="*/ 16 w 35"/>
                <a:gd name="T3" fmla="*/ 4 h 57"/>
                <a:gd name="T4" fmla="*/ 25 w 35"/>
                <a:gd name="T5" fmla="*/ 12 h 57"/>
                <a:gd name="T6" fmla="*/ 31 w 35"/>
                <a:gd name="T7" fmla="*/ 23 h 57"/>
                <a:gd name="T8" fmla="*/ 35 w 35"/>
                <a:gd name="T9" fmla="*/ 37 h 57"/>
                <a:gd name="T10" fmla="*/ 33 w 35"/>
                <a:gd name="T11" fmla="*/ 46 h 57"/>
                <a:gd name="T12" fmla="*/ 29 w 35"/>
                <a:gd name="T13" fmla="*/ 54 h 57"/>
                <a:gd name="T14" fmla="*/ 23 w 35"/>
                <a:gd name="T15" fmla="*/ 56 h 57"/>
                <a:gd name="T16" fmla="*/ 17 w 35"/>
                <a:gd name="T17" fmla="*/ 57 h 57"/>
                <a:gd name="T18" fmla="*/ 10 w 35"/>
                <a:gd name="T19" fmla="*/ 57 h 57"/>
                <a:gd name="T20" fmla="*/ 2 w 35"/>
                <a:gd name="T21" fmla="*/ 57 h 57"/>
                <a:gd name="T22" fmla="*/ 0 w 35"/>
                <a:gd name="T23" fmla="*/ 52 h 57"/>
                <a:gd name="T24" fmla="*/ 0 w 35"/>
                <a:gd name="T25" fmla="*/ 44 h 57"/>
                <a:gd name="T26" fmla="*/ 0 w 35"/>
                <a:gd name="T27" fmla="*/ 37 h 57"/>
                <a:gd name="T28" fmla="*/ 0 w 35"/>
                <a:gd name="T29" fmla="*/ 27 h 57"/>
                <a:gd name="T30" fmla="*/ 0 w 35"/>
                <a:gd name="T31" fmla="*/ 18 h 57"/>
                <a:gd name="T32" fmla="*/ 2 w 35"/>
                <a:gd name="T33" fmla="*/ 10 h 57"/>
                <a:gd name="T34" fmla="*/ 4 w 35"/>
                <a:gd name="T35" fmla="*/ 4 h 57"/>
                <a:gd name="T36" fmla="*/ 6 w 35"/>
                <a:gd name="T37" fmla="*/ 0 h 57"/>
                <a:gd name="T38" fmla="*/ 6 w 35"/>
                <a:gd name="T3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57">
                  <a:moveTo>
                    <a:pt x="6" y="0"/>
                  </a:moveTo>
                  <a:lnTo>
                    <a:pt x="16" y="4"/>
                  </a:lnTo>
                  <a:lnTo>
                    <a:pt x="25" y="12"/>
                  </a:lnTo>
                  <a:lnTo>
                    <a:pt x="31" y="23"/>
                  </a:lnTo>
                  <a:lnTo>
                    <a:pt x="35" y="37"/>
                  </a:lnTo>
                  <a:lnTo>
                    <a:pt x="33" y="46"/>
                  </a:lnTo>
                  <a:lnTo>
                    <a:pt x="29" y="54"/>
                  </a:lnTo>
                  <a:lnTo>
                    <a:pt x="23" y="56"/>
                  </a:lnTo>
                  <a:lnTo>
                    <a:pt x="17" y="57"/>
                  </a:lnTo>
                  <a:lnTo>
                    <a:pt x="10" y="57"/>
                  </a:lnTo>
                  <a:lnTo>
                    <a:pt x="2" y="5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4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9" name="Freeform 77"/>
            <p:cNvSpPr>
              <a:spLocks/>
            </p:cNvSpPr>
            <p:nvPr/>
          </p:nvSpPr>
          <p:spPr bwMode="auto">
            <a:xfrm>
              <a:off x="8145463" y="1430338"/>
              <a:ext cx="44450" cy="92075"/>
            </a:xfrm>
            <a:custGeom>
              <a:avLst/>
              <a:gdLst>
                <a:gd name="T0" fmla="*/ 30 w 57"/>
                <a:gd name="T1" fmla="*/ 0 h 116"/>
                <a:gd name="T2" fmla="*/ 40 w 57"/>
                <a:gd name="T3" fmla="*/ 4 h 116"/>
                <a:gd name="T4" fmla="*/ 47 w 57"/>
                <a:gd name="T5" fmla="*/ 7 h 116"/>
                <a:gd name="T6" fmla="*/ 53 w 57"/>
                <a:gd name="T7" fmla="*/ 13 h 116"/>
                <a:gd name="T8" fmla="*/ 57 w 57"/>
                <a:gd name="T9" fmla="*/ 17 h 116"/>
                <a:gd name="T10" fmla="*/ 57 w 57"/>
                <a:gd name="T11" fmla="*/ 30 h 116"/>
                <a:gd name="T12" fmla="*/ 53 w 57"/>
                <a:gd name="T13" fmla="*/ 45 h 116"/>
                <a:gd name="T14" fmla="*/ 47 w 57"/>
                <a:gd name="T15" fmla="*/ 61 h 116"/>
                <a:gd name="T16" fmla="*/ 43 w 57"/>
                <a:gd name="T17" fmla="*/ 76 h 116"/>
                <a:gd name="T18" fmla="*/ 43 w 57"/>
                <a:gd name="T19" fmla="*/ 89 h 116"/>
                <a:gd name="T20" fmla="*/ 53 w 57"/>
                <a:gd name="T21" fmla="*/ 106 h 116"/>
                <a:gd name="T22" fmla="*/ 43 w 57"/>
                <a:gd name="T23" fmla="*/ 106 h 116"/>
                <a:gd name="T24" fmla="*/ 34 w 57"/>
                <a:gd name="T25" fmla="*/ 112 h 116"/>
                <a:gd name="T26" fmla="*/ 24 w 57"/>
                <a:gd name="T27" fmla="*/ 114 h 116"/>
                <a:gd name="T28" fmla="*/ 17 w 57"/>
                <a:gd name="T29" fmla="*/ 116 h 116"/>
                <a:gd name="T30" fmla="*/ 3 w 57"/>
                <a:gd name="T31" fmla="*/ 102 h 116"/>
                <a:gd name="T32" fmla="*/ 0 w 57"/>
                <a:gd name="T33" fmla="*/ 91 h 116"/>
                <a:gd name="T34" fmla="*/ 2 w 57"/>
                <a:gd name="T35" fmla="*/ 78 h 116"/>
                <a:gd name="T36" fmla="*/ 7 w 57"/>
                <a:gd name="T37" fmla="*/ 66 h 116"/>
                <a:gd name="T38" fmla="*/ 11 w 57"/>
                <a:gd name="T39" fmla="*/ 51 h 116"/>
                <a:gd name="T40" fmla="*/ 19 w 57"/>
                <a:gd name="T41" fmla="*/ 40 h 116"/>
                <a:gd name="T42" fmla="*/ 19 w 57"/>
                <a:gd name="T43" fmla="*/ 24 h 116"/>
                <a:gd name="T44" fmla="*/ 19 w 57"/>
                <a:gd name="T45" fmla="*/ 11 h 116"/>
                <a:gd name="T46" fmla="*/ 24 w 57"/>
                <a:gd name="T47" fmla="*/ 4 h 116"/>
                <a:gd name="T48" fmla="*/ 30 w 57"/>
                <a:gd name="T49" fmla="*/ 0 h 116"/>
                <a:gd name="T50" fmla="*/ 30 w 57"/>
                <a:gd name="T5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116">
                  <a:moveTo>
                    <a:pt x="30" y="0"/>
                  </a:moveTo>
                  <a:lnTo>
                    <a:pt x="40" y="4"/>
                  </a:lnTo>
                  <a:lnTo>
                    <a:pt x="47" y="7"/>
                  </a:lnTo>
                  <a:lnTo>
                    <a:pt x="53" y="13"/>
                  </a:lnTo>
                  <a:lnTo>
                    <a:pt x="57" y="17"/>
                  </a:lnTo>
                  <a:lnTo>
                    <a:pt x="57" y="30"/>
                  </a:lnTo>
                  <a:lnTo>
                    <a:pt x="53" y="45"/>
                  </a:lnTo>
                  <a:lnTo>
                    <a:pt x="47" y="61"/>
                  </a:lnTo>
                  <a:lnTo>
                    <a:pt x="43" y="76"/>
                  </a:lnTo>
                  <a:lnTo>
                    <a:pt x="43" y="89"/>
                  </a:lnTo>
                  <a:lnTo>
                    <a:pt x="53" y="106"/>
                  </a:lnTo>
                  <a:lnTo>
                    <a:pt x="43" y="106"/>
                  </a:lnTo>
                  <a:lnTo>
                    <a:pt x="34" y="112"/>
                  </a:lnTo>
                  <a:lnTo>
                    <a:pt x="24" y="114"/>
                  </a:lnTo>
                  <a:lnTo>
                    <a:pt x="17" y="116"/>
                  </a:lnTo>
                  <a:lnTo>
                    <a:pt x="3" y="102"/>
                  </a:lnTo>
                  <a:lnTo>
                    <a:pt x="0" y="91"/>
                  </a:lnTo>
                  <a:lnTo>
                    <a:pt x="2" y="78"/>
                  </a:lnTo>
                  <a:lnTo>
                    <a:pt x="7" y="66"/>
                  </a:lnTo>
                  <a:lnTo>
                    <a:pt x="11" y="51"/>
                  </a:lnTo>
                  <a:lnTo>
                    <a:pt x="19" y="40"/>
                  </a:lnTo>
                  <a:lnTo>
                    <a:pt x="19" y="24"/>
                  </a:lnTo>
                  <a:lnTo>
                    <a:pt x="19" y="11"/>
                  </a:lnTo>
                  <a:lnTo>
                    <a:pt x="24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0" name="Freeform 78"/>
            <p:cNvSpPr>
              <a:spLocks/>
            </p:cNvSpPr>
            <p:nvPr/>
          </p:nvSpPr>
          <p:spPr bwMode="auto">
            <a:xfrm>
              <a:off x="7967663" y="1522413"/>
              <a:ext cx="82550" cy="174625"/>
            </a:xfrm>
            <a:custGeom>
              <a:avLst/>
              <a:gdLst>
                <a:gd name="T0" fmla="*/ 63 w 105"/>
                <a:gd name="T1" fmla="*/ 0 h 220"/>
                <a:gd name="T2" fmla="*/ 71 w 105"/>
                <a:gd name="T3" fmla="*/ 2 h 220"/>
                <a:gd name="T4" fmla="*/ 78 w 105"/>
                <a:gd name="T5" fmla="*/ 7 h 220"/>
                <a:gd name="T6" fmla="*/ 86 w 105"/>
                <a:gd name="T7" fmla="*/ 11 h 220"/>
                <a:gd name="T8" fmla="*/ 92 w 105"/>
                <a:gd name="T9" fmla="*/ 19 h 220"/>
                <a:gd name="T10" fmla="*/ 101 w 105"/>
                <a:gd name="T11" fmla="*/ 30 h 220"/>
                <a:gd name="T12" fmla="*/ 105 w 105"/>
                <a:gd name="T13" fmla="*/ 45 h 220"/>
                <a:gd name="T14" fmla="*/ 105 w 105"/>
                <a:gd name="T15" fmla="*/ 59 h 220"/>
                <a:gd name="T16" fmla="*/ 105 w 105"/>
                <a:gd name="T17" fmla="*/ 76 h 220"/>
                <a:gd name="T18" fmla="*/ 95 w 105"/>
                <a:gd name="T19" fmla="*/ 91 h 220"/>
                <a:gd name="T20" fmla="*/ 86 w 105"/>
                <a:gd name="T21" fmla="*/ 104 h 220"/>
                <a:gd name="T22" fmla="*/ 86 w 105"/>
                <a:gd name="T23" fmla="*/ 119 h 220"/>
                <a:gd name="T24" fmla="*/ 88 w 105"/>
                <a:gd name="T25" fmla="*/ 133 h 220"/>
                <a:gd name="T26" fmla="*/ 86 w 105"/>
                <a:gd name="T27" fmla="*/ 148 h 220"/>
                <a:gd name="T28" fmla="*/ 86 w 105"/>
                <a:gd name="T29" fmla="*/ 163 h 220"/>
                <a:gd name="T30" fmla="*/ 84 w 105"/>
                <a:gd name="T31" fmla="*/ 178 h 220"/>
                <a:gd name="T32" fmla="*/ 82 w 105"/>
                <a:gd name="T33" fmla="*/ 192 h 220"/>
                <a:gd name="T34" fmla="*/ 78 w 105"/>
                <a:gd name="T35" fmla="*/ 207 h 220"/>
                <a:gd name="T36" fmla="*/ 78 w 105"/>
                <a:gd name="T37" fmla="*/ 220 h 220"/>
                <a:gd name="T38" fmla="*/ 76 w 105"/>
                <a:gd name="T39" fmla="*/ 209 h 220"/>
                <a:gd name="T40" fmla="*/ 76 w 105"/>
                <a:gd name="T41" fmla="*/ 199 h 220"/>
                <a:gd name="T42" fmla="*/ 73 w 105"/>
                <a:gd name="T43" fmla="*/ 190 h 220"/>
                <a:gd name="T44" fmla="*/ 69 w 105"/>
                <a:gd name="T45" fmla="*/ 182 h 220"/>
                <a:gd name="T46" fmla="*/ 59 w 105"/>
                <a:gd name="T47" fmla="*/ 165 h 220"/>
                <a:gd name="T48" fmla="*/ 50 w 105"/>
                <a:gd name="T49" fmla="*/ 150 h 220"/>
                <a:gd name="T50" fmla="*/ 46 w 105"/>
                <a:gd name="T51" fmla="*/ 140 h 220"/>
                <a:gd name="T52" fmla="*/ 40 w 105"/>
                <a:gd name="T53" fmla="*/ 131 h 220"/>
                <a:gd name="T54" fmla="*/ 36 w 105"/>
                <a:gd name="T55" fmla="*/ 121 h 220"/>
                <a:gd name="T56" fmla="*/ 35 w 105"/>
                <a:gd name="T57" fmla="*/ 114 h 220"/>
                <a:gd name="T58" fmla="*/ 31 w 105"/>
                <a:gd name="T59" fmla="*/ 102 h 220"/>
                <a:gd name="T60" fmla="*/ 31 w 105"/>
                <a:gd name="T61" fmla="*/ 93 h 220"/>
                <a:gd name="T62" fmla="*/ 33 w 105"/>
                <a:gd name="T63" fmla="*/ 83 h 220"/>
                <a:gd name="T64" fmla="*/ 38 w 105"/>
                <a:gd name="T65" fmla="*/ 74 h 220"/>
                <a:gd name="T66" fmla="*/ 33 w 105"/>
                <a:gd name="T67" fmla="*/ 66 h 220"/>
                <a:gd name="T68" fmla="*/ 29 w 105"/>
                <a:gd name="T69" fmla="*/ 61 h 220"/>
                <a:gd name="T70" fmla="*/ 21 w 105"/>
                <a:gd name="T71" fmla="*/ 51 h 220"/>
                <a:gd name="T72" fmla="*/ 17 w 105"/>
                <a:gd name="T73" fmla="*/ 43 h 220"/>
                <a:gd name="T74" fmla="*/ 10 w 105"/>
                <a:gd name="T75" fmla="*/ 34 h 220"/>
                <a:gd name="T76" fmla="*/ 6 w 105"/>
                <a:gd name="T77" fmla="*/ 26 h 220"/>
                <a:gd name="T78" fmla="*/ 2 w 105"/>
                <a:gd name="T79" fmla="*/ 19 h 220"/>
                <a:gd name="T80" fmla="*/ 0 w 105"/>
                <a:gd name="T81" fmla="*/ 17 h 220"/>
                <a:gd name="T82" fmla="*/ 17 w 105"/>
                <a:gd name="T83" fmla="*/ 23 h 220"/>
                <a:gd name="T84" fmla="*/ 35 w 105"/>
                <a:gd name="T85" fmla="*/ 21 h 220"/>
                <a:gd name="T86" fmla="*/ 48 w 105"/>
                <a:gd name="T87" fmla="*/ 13 h 220"/>
                <a:gd name="T88" fmla="*/ 63 w 105"/>
                <a:gd name="T89" fmla="*/ 0 h 220"/>
                <a:gd name="T90" fmla="*/ 63 w 105"/>
                <a:gd name="T9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5" h="220">
                  <a:moveTo>
                    <a:pt x="63" y="0"/>
                  </a:moveTo>
                  <a:lnTo>
                    <a:pt x="71" y="2"/>
                  </a:lnTo>
                  <a:lnTo>
                    <a:pt x="78" y="7"/>
                  </a:lnTo>
                  <a:lnTo>
                    <a:pt x="86" y="11"/>
                  </a:lnTo>
                  <a:lnTo>
                    <a:pt x="92" y="19"/>
                  </a:lnTo>
                  <a:lnTo>
                    <a:pt x="101" y="30"/>
                  </a:lnTo>
                  <a:lnTo>
                    <a:pt x="105" y="45"/>
                  </a:lnTo>
                  <a:lnTo>
                    <a:pt x="105" y="59"/>
                  </a:lnTo>
                  <a:lnTo>
                    <a:pt x="105" y="76"/>
                  </a:lnTo>
                  <a:lnTo>
                    <a:pt x="95" y="91"/>
                  </a:lnTo>
                  <a:lnTo>
                    <a:pt x="86" y="104"/>
                  </a:lnTo>
                  <a:lnTo>
                    <a:pt x="86" y="119"/>
                  </a:lnTo>
                  <a:lnTo>
                    <a:pt x="88" y="133"/>
                  </a:lnTo>
                  <a:lnTo>
                    <a:pt x="86" y="148"/>
                  </a:lnTo>
                  <a:lnTo>
                    <a:pt x="86" y="163"/>
                  </a:lnTo>
                  <a:lnTo>
                    <a:pt x="84" y="178"/>
                  </a:lnTo>
                  <a:lnTo>
                    <a:pt x="82" y="192"/>
                  </a:lnTo>
                  <a:lnTo>
                    <a:pt x="78" y="207"/>
                  </a:lnTo>
                  <a:lnTo>
                    <a:pt x="78" y="220"/>
                  </a:lnTo>
                  <a:lnTo>
                    <a:pt x="76" y="209"/>
                  </a:lnTo>
                  <a:lnTo>
                    <a:pt x="76" y="199"/>
                  </a:lnTo>
                  <a:lnTo>
                    <a:pt x="73" y="190"/>
                  </a:lnTo>
                  <a:lnTo>
                    <a:pt x="69" y="182"/>
                  </a:lnTo>
                  <a:lnTo>
                    <a:pt x="59" y="165"/>
                  </a:lnTo>
                  <a:lnTo>
                    <a:pt x="50" y="150"/>
                  </a:lnTo>
                  <a:lnTo>
                    <a:pt x="46" y="140"/>
                  </a:lnTo>
                  <a:lnTo>
                    <a:pt x="40" y="131"/>
                  </a:lnTo>
                  <a:lnTo>
                    <a:pt x="36" y="121"/>
                  </a:lnTo>
                  <a:lnTo>
                    <a:pt x="35" y="114"/>
                  </a:lnTo>
                  <a:lnTo>
                    <a:pt x="31" y="102"/>
                  </a:lnTo>
                  <a:lnTo>
                    <a:pt x="31" y="93"/>
                  </a:lnTo>
                  <a:lnTo>
                    <a:pt x="33" y="83"/>
                  </a:lnTo>
                  <a:lnTo>
                    <a:pt x="38" y="74"/>
                  </a:lnTo>
                  <a:lnTo>
                    <a:pt x="33" y="66"/>
                  </a:lnTo>
                  <a:lnTo>
                    <a:pt x="29" y="61"/>
                  </a:lnTo>
                  <a:lnTo>
                    <a:pt x="21" y="51"/>
                  </a:lnTo>
                  <a:lnTo>
                    <a:pt x="17" y="43"/>
                  </a:lnTo>
                  <a:lnTo>
                    <a:pt x="10" y="34"/>
                  </a:lnTo>
                  <a:lnTo>
                    <a:pt x="6" y="26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17" y="23"/>
                  </a:lnTo>
                  <a:lnTo>
                    <a:pt x="35" y="21"/>
                  </a:lnTo>
                  <a:lnTo>
                    <a:pt x="48" y="13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1" name="Freeform 79"/>
            <p:cNvSpPr>
              <a:spLocks/>
            </p:cNvSpPr>
            <p:nvPr/>
          </p:nvSpPr>
          <p:spPr bwMode="auto">
            <a:xfrm>
              <a:off x="8072438" y="1574800"/>
              <a:ext cx="66675" cy="88900"/>
            </a:xfrm>
            <a:custGeom>
              <a:avLst/>
              <a:gdLst>
                <a:gd name="T0" fmla="*/ 29 w 84"/>
                <a:gd name="T1" fmla="*/ 0 h 112"/>
                <a:gd name="T2" fmla="*/ 31 w 84"/>
                <a:gd name="T3" fmla="*/ 15 h 112"/>
                <a:gd name="T4" fmla="*/ 40 w 84"/>
                <a:gd name="T5" fmla="*/ 31 h 112"/>
                <a:gd name="T6" fmla="*/ 52 w 84"/>
                <a:gd name="T7" fmla="*/ 44 h 112"/>
                <a:gd name="T8" fmla="*/ 65 w 84"/>
                <a:gd name="T9" fmla="*/ 57 h 112"/>
                <a:gd name="T10" fmla="*/ 76 w 84"/>
                <a:gd name="T11" fmla="*/ 69 h 112"/>
                <a:gd name="T12" fmla="*/ 84 w 84"/>
                <a:gd name="T13" fmla="*/ 82 h 112"/>
                <a:gd name="T14" fmla="*/ 84 w 84"/>
                <a:gd name="T15" fmla="*/ 95 h 112"/>
                <a:gd name="T16" fmla="*/ 75 w 84"/>
                <a:gd name="T17" fmla="*/ 112 h 112"/>
                <a:gd name="T18" fmla="*/ 65 w 84"/>
                <a:gd name="T19" fmla="*/ 109 h 112"/>
                <a:gd name="T20" fmla="*/ 57 w 84"/>
                <a:gd name="T21" fmla="*/ 107 h 112"/>
                <a:gd name="T22" fmla="*/ 46 w 84"/>
                <a:gd name="T23" fmla="*/ 103 h 112"/>
                <a:gd name="T24" fmla="*/ 37 w 84"/>
                <a:gd name="T25" fmla="*/ 103 h 112"/>
                <a:gd name="T26" fmla="*/ 23 w 84"/>
                <a:gd name="T27" fmla="*/ 99 h 112"/>
                <a:gd name="T28" fmla="*/ 14 w 84"/>
                <a:gd name="T29" fmla="*/ 97 h 112"/>
                <a:gd name="T30" fmla="*/ 4 w 84"/>
                <a:gd name="T31" fmla="*/ 93 h 112"/>
                <a:gd name="T32" fmla="*/ 0 w 84"/>
                <a:gd name="T33" fmla="*/ 93 h 112"/>
                <a:gd name="T34" fmla="*/ 6 w 84"/>
                <a:gd name="T35" fmla="*/ 82 h 112"/>
                <a:gd name="T36" fmla="*/ 8 w 84"/>
                <a:gd name="T37" fmla="*/ 69 h 112"/>
                <a:gd name="T38" fmla="*/ 8 w 84"/>
                <a:gd name="T39" fmla="*/ 57 h 112"/>
                <a:gd name="T40" fmla="*/ 8 w 84"/>
                <a:gd name="T41" fmla="*/ 44 h 112"/>
                <a:gd name="T42" fmla="*/ 8 w 84"/>
                <a:gd name="T43" fmla="*/ 29 h 112"/>
                <a:gd name="T44" fmla="*/ 10 w 84"/>
                <a:gd name="T45" fmla="*/ 19 h 112"/>
                <a:gd name="T46" fmla="*/ 18 w 84"/>
                <a:gd name="T47" fmla="*/ 10 h 112"/>
                <a:gd name="T48" fmla="*/ 29 w 84"/>
                <a:gd name="T49" fmla="*/ 0 h 112"/>
                <a:gd name="T50" fmla="*/ 29 w 84"/>
                <a:gd name="T5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12">
                  <a:moveTo>
                    <a:pt x="29" y="0"/>
                  </a:moveTo>
                  <a:lnTo>
                    <a:pt x="31" y="15"/>
                  </a:lnTo>
                  <a:lnTo>
                    <a:pt x="40" y="31"/>
                  </a:lnTo>
                  <a:lnTo>
                    <a:pt x="52" y="44"/>
                  </a:lnTo>
                  <a:lnTo>
                    <a:pt x="65" y="57"/>
                  </a:lnTo>
                  <a:lnTo>
                    <a:pt x="76" y="69"/>
                  </a:lnTo>
                  <a:lnTo>
                    <a:pt x="84" y="82"/>
                  </a:lnTo>
                  <a:lnTo>
                    <a:pt x="84" y="95"/>
                  </a:lnTo>
                  <a:lnTo>
                    <a:pt x="75" y="112"/>
                  </a:lnTo>
                  <a:lnTo>
                    <a:pt x="65" y="109"/>
                  </a:lnTo>
                  <a:lnTo>
                    <a:pt x="57" y="107"/>
                  </a:lnTo>
                  <a:lnTo>
                    <a:pt x="46" y="103"/>
                  </a:lnTo>
                  <a:lnTo>
                    <a:pt x="37" y="103"/>
                  </a:lnTo>
                  <a:lnTo>
                    <a:pt x="23" y="99"/>
                  </a:lnTo>
                  <a:lnTo>
                    <a:pt x="14" y="97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6" y="82"/>
                  </a:lnTo>
                  <a:lnTo>
                    <a:pt x="8" y="69"/>
                  </a:lnTo>
                  <a:lnTo>
                    <a:pt x="8" y="57"/>
                  </a:lnTo>
                  <a:lnTo>
                    <a:pt x="8" y="44"/>
                  </a:lnTo>
                  <a:lnTo>
                    <a:pt x="8" y="29"/>
                  </a:lnTo>
                  <a:lnTo>
                    <a:pt x="10" y="19"/>
                  </a:lnTo>
                  <a:lnTo>
                    <a:pt x="18" y="1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2" name="Freeform 80"/>
            <p:cNvSpPr>
              <a:spLocks/>
            </p:cNvSpPr>
            <p:nvPr/>
          </p:nvSpPr>
          <p:spPr bwMode="auto">
            <a:xfrm>
              <a:off x="8042276" y="1697038"/>
              <a:ext cx="104775" cy="74612"/>
            </a:xfrm>
            <a:custGeom>
              <a:avLst/>
              <a:gdLst>
                <a:gd name="T0" fmla="*/ 50 w 132"/>
                <a:gd name="T1" fmla="*/ 0 h 93"/>
                <a:gd name="T2" fmla="*/ 59 w 132"/>
                <a:gd name="T3" fmla="*/ 2 h 93"/>
                <a:gd name="T4" fmla="*/ 71 w 132"/>
                <a:gd name="T5" fmla="*/ 4 h 93"/>
                <a:gd name="T6" fmla="*/ 82 w 132"/>
                <a:gd name="T7" fmla="*/ 4 h 93"/>
                <a:gd name="T8" fmla="*/ 94 w 132"/>
                <a:gd name="T9" fmla="*/ 6 h 93"/>
                <a:gd name="T10" fmla="*/ 103 w 132"/>
                <a:gd name="T11" fmla="*/ 6 h 93"/>
                <a:gd name="T12" fmla="*/ 114 w 132"/>
                <a:gd name="T13" fmla="*/ 12 h 93"/>
                <a:gd name="T14" fmla="*/ 118 w 132"/>
                <a:gd name="T15" fmla="*/ 15 h 93"/>
                <a:gd name="T16" fmla="*/ 122 w 132"/>
                <a:gd name="T17" fmla="*/ 21 h 93"/>
                <a:gd name="T18" fmla="*/ 126 w 132"/>
                <a:gd name="T19" fmla="*/ 27 h 93"/>
                <a:gd name="T20" fmla="*/ 132 w 132"/>
                <a:gd name="T21" fmla="*/ 36 h 93"/>
                <a:gd name="T22" fmla="*/ 128 w 132"/>
                <a:gd name="T23" fmla="*/ 48 h 93"/>
                <a:gd name="T24" fmla="*/ 124 w 132"/>
                <a:gd name="T25" fmla="*/ 59 h 93"/>
                <a:gd name="T26" fmla="*/ 118 w 132"/>
                <a:gd name="T27" fmla="*/ 69 h 93"/>
                <a:gd name="T28" fmla="*/ 113 w 132"/>
                <a:gd name="T29" fmla="*/ 78 h 93"/>
                <a:gd name="T30" fmla="*/ 101 w 132"/>
                <a:gd name="T31" fmla="*/ 82 h 93"/>
                <a:gd name="T32" fmla="*/ 92 w 132"/>
                <a:gd name="T33" fmla="*/ 88 h 93"/>
                <a:gd name="T34" fmla="*/ 80 w 132"/>
                <a:gd name="T35" fmla="*/ 91 h 93"/>
                <a:gd name="T36" fmla="*/ 69 w 132"/>
                <a:gd name="T37" fmla="*/ 93 h 93"/>
                <a:gd name="T38" fmla="*/ 56 w 132"/>
                <a:gd name="T39" fmla="*/ 91 h 93"/>
                <a:gd name="T40" fmla="*/ 44 w 132"/>
                <a:gd name="T41" fmla="*/ 91 h 93"/>
                <a:gd name="T42" fmla="*/ 33 w 132"/>
                <a:gd name="T43" fmla="*/ 86 h 93"/>
                <a:gd name="T44" fmla="*/ 23 w 132"/>
                <a:gd name="T45" fmla="*/ 82 h 93"/>
                <a:gd name="T46" fmla="*/ 14 w 132"/>
                <a:gd name="T47" fmla="*/ 74 h 93"/>
                <a:gd name="T48" fmla="*/ 6 w 132"/>
                <a:gd name="T49" fmla="*/ 67 h 93"/>
                <a:gd name="T50" fmla="*/ 0 w 132"/>
                <a:gd name="T51" fmla="*/ 55 h 93"/>
                <a:gd name="T52" fmla="*/ 0 w 132"/>
                <a:gd name="T53" fmla="*/ 46 h 93"/>
                <a:gd name="T54" fmla="*/ 12 w 132"/>
                <a:gd name="T55" fmla="*/ 34 h 93"/>
                <a:gd name="T56" fmla="*/ 25 w 132"/>
                <a:gd name="T57" fmla="*/ 23 h 93"/>
                <a:gd name="T58" fmla="*/ 37 w 132"/>
                <a:gd name="T59" fmla="*/ 8 h 93"/>
                <a:gd name="T60" fmla="*/ 50 w 132"/>
                <a:gd name="T61" fmla="*/ 0 h 93"/>
                <a:gd name="T62" fmla="*/ 50 w 132"/>
                <a:gd name="T6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93">
                  <a:moveTo>
                    <a:pt x="50" y="0"/>
                  </a:moveTo>
                  <a:lnTo>
                    <a:pt x="59" y="2"/>
                  </a:lnTo>
                  <a:lnTo>
                    <a:pt x="71" y="4"/>
                  </a:lnTo>
                  <a:lnTo>
                    <a:pt x="82" y="4"/>
                  </a:lnTo>
                  <a:lnTo>
                    <a:pt x="94" y="6"/>
                  </a:lnTo>
                  <a:lnTo>
                    <a:pt x="103" y="6"/>
                  </a:lnTo>
                  <a:lnTo>
                    <a:pt x="114" y="12"/>
                  </a:lnTo>
                  <a:lnTo>
                    <a:pt x="118" y="15"/>
                  </a:lnTo>
                  <a:lnTo>
                    <a:pt x="122" y="21"/>
                  </a:lnTo>
                  <a:lnTo>
                    <a:pt x="126" y="27"/>
                  </a:lnTo>
                  <a:lnTo>
                    <a:pt x="132" y="36"/>
                  </a:lnTo>
                  <a:lnTo>
                    <a:pt x="128" y="48"/>
                  </a:lnTo>
                  <a:lnTo>
                    <a:pt x="124" y="59"/>
                  </a:lnTo>
                  <a:lnTo>
                    <a:pt x="118" y="69"/>
                  </a:lnTo>
                  <a:lnTo>
                    <a:pt x="113" y="78"/>
                  </a:lnTo>
                  <a:lnTo>
                    <a:pt x="101" y="82"/>
                  </a:lnTo>
                  <a:lnTo>
                    <a:pt x="92" y="88"/>
                  </a:lnTo>
                  <a:lnTo>
                    <a:pt x="80" y="91"/>
                  </a:lnTo>
                  <a:lnTo>
                    <a:pt x="69" y="93"/>
                  </a:lnTo>
                  <a:lnTo>
                    <a:pt x="56" y="91"/>
                  </a:lnTo>
                  <a:lnTo>
                    <a:pt x="44" y="91"/>
                  </a:lnTo>
                  <a:lnTo>
                    <a:pt x="33" y="86"/>
                  </a:lnTo>
                  <a:lnTo>
                    <a:pt x="23" y="82"/>
                  </a:lnTo>
                  <a:lnTo>
                    <a:pt x="14" y="74"/>
                  </a:lnTo>
                  <a:lnTo>
                    <a:pt x="6" y="67"/>
                  </a:lnTo>
                  <a:lnTo>
                    <a:pt x="0" y="55"/>
                  </a:lnTo>
                  <a:lnTo>
                    <a:pt x="0" y="46"/>
                  </a:lnTo>
                  <a:lnTo>
                    <a:pt x="12" y="34"/>
                  </a:lnTo>
                  <a:lnTo>
                    <a:pt x="25" y="23"/>
                  </a:lnTo>
                  <a:lnTo>
                    <a:pt x="37" y="8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3" name="Freeform 81"/>
            <p:cNvSpPr>
              <a:spLocks/>
            </p:cNvSpPr>
            <p:nvPr/>
          </p:nvSpPr>
          <p:spPr bwMode="auto">
            <a:xfrm>
              <a:off x="5816601" y="827088"/>
              <a:ext cx="255588" cy="157162"/>
            </a:xfrm>
            <a:custGeom>
              <a:avLst/>
              <a:gdLst>
                <a:gd name="T0" fmla="*/ 170 w 322"/>
                <a:gd name="T1" fmla="*/ 2 h 200"/>
                <a:gd name="T2" fmla="*/ 189 w 322"/>
                <a:gd name="T3" fmla="*/ 14 h 200"/>
                <a:gd name="T4" fmla="*/ 208 w 322"/>
                <a:gd name="T5" fmla="*/ 31 h 200"/>
                <a:gd name="T6" fmla="*/ 227 w 322"/>
                <a:gd name="T7" fmla="*/ 50 h 200"/>
                <a:gd name="T8" fmla="*/ 244 w 322"/>
                <a:gd name="T9" fmla="*/ 67 h 200"/>
                <a:gd name="T10" fmla="*/ 263 w 322"/>
                <a:gd name="T11" fmla="*/ 82 h 200"/>
                <a:gd name="T12" fmla="*/ 284 w 322"/>
                <a:gd name="T13" fmla="*/ 95 h 200"/>
                <a:gd name="T14" fmla="*/ 307 w 322"/>
                <a:gd name="T15" fmla="*/ 103 h 200"/>
                <a:gd name="T16" fmla="*/ 320 w 322"/>
                <a:gd name="T17" fmla="*/ 114 h 200"/>
                <a:gd name="T18" fmla="*/ 320 w 322"/>
                <a:gd name="T19" fmla="*/ 135 h 200"/>
                <a:gd name="T20" fmla="*/ 307 w 322"/>
                <a:gd name="T21" fmla="*/ 150 h 200"/>
                <a:gd name="T22" fmla="*/ 280 w 322"/>
                <a:gd name="T23" fmla="*/ 150 h 200"/>
                <a:gd name="T24" fmla="*/ 257 w 322"/>
                <a:gd name="T25" fmla="*/ 141 h 200"/>
                <a:gd name="T26" fmla="*/ 236 w 322"/>
                <a:gd name="T27" fmla="*/ 124 h 200"/>
                <a:gd name="T28" fmla="*/ 215 w 322"/>
                <a:gd name="T29" fmla="*/ 105 h 200"/>
                <a:gd name="T30" fmla="*/ 194 w 322"/>
                <a:gd name="T31" fmla="*/ 84 h 200"/>
                <a:gd name="T32" fmla="*/ 173 w 322"/>
                <a:gd name="T33" fmla="*/ 71 h 200"/>
                <a:gd name="T34" fmla="*/ 149 w 322"/>
                <a:gd name="T35" fmla="*/ 71 h 200"/>
                <a:gd name="T36" fmla="*/ 134 w 322"/>
                <a:gd name="T37" fmla="*/ 86 h 200"/>
                <a:gd name="T38" fmla="*/ 128 w 322"/>
                <a:gd name="T39" fmla="*/ 105 h 200"/>
                <a:gd name="T40" fmla="*/ 120 w 322"/>
                <a:gd name="T41" fmla="*/ 124 h 200"/>
                <a:gd name="T42" fmla="*/ 111 w 322"/>
                <a:gd name="T43" fmla="*/ 143 h 200"/>
                <a:gd name="T44" fmla="*/ 96 w 322"/>
                <a:gd name="T45" fmla="*/ 170 h 200"/>
                <a:gd name="T46" fmla="*/ 73 w 322"/>
                <a:gd name="T47" fmla="*/ 189 h 200"/>
                <a:gd name="T48" fmla="*/ 56 w 322"/>
                <a:gd name="T49" fmla="*/ 198 h 200"/>
                <a:gd name="T50" fmla="*/ 35 w 322"/>
                <a:gd name="T51" fmla="*/ 196 h 200"/>
                <a:gd name="T52" fmla="*/ 14 w 322"/>
                <a:gd name="T53" fmla="*/ 190 h 200"/>
                <a:gd name="T54" fmla="*/ 0 w 322"/>
                <a:gd name="T55" fmla="*/ 177 h 200"/>
                <a:gd name="T56" fmla="*/ 0 w 322"/>
                <a:gd name="T57" fmla="*/ 158 h 200"/>
                <a:gd name="T58" fmla="*/ 4 w 322"/>
                <a:gd name="T59" fmla="*/ 133 h 200"/>
                <a:gd name="T60" fmla="*/ 18 w 322"/>
                <a:gd name="T61" fmla="*/ 105 h 200"/>
                <a:gd name="T62" fmla="*/ 37 w 322"/>
                <a:gd name="T63" fmla="*/ 80 h 200"/>
                <a:gd name="T64" fmla="*/ 59 w 322"/>
                <a:gd name="T65" fmla="*/ 59 h 200"/>
                <a:gd name="T66" fmla="*/ 88 w 322"/>
                <a:gd name="T67" fmla="*/ 40 h 200"/>
                <a:gd name="T68" fmla="*/ 116 w 322"/>
                <a:gd name="T69" fmla="*/ 23 h 200"/>
                <a:gd name="T70" fmla="*/ 145 w 322"/>
                <a:gd name="T71" fmla="*/ 8 h 200"/>
                <a:gd name="T72" fmla="*/ 160 w 322"/>
                <a:gd name="T7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00">
                  <a:moveTo>
                    <a:pt x="160" y="0"/>
                  </a:moveTo>
                  <a:lnTo>
                    <a:pt x="170" y="2"/>
                  </a:lnTo>
                  <a:lnTo>
                    <a:pt x="179" y="10"/>
                  </a:lnTo>
                  <a:lnTo>
                    <a:pt x="189" y="14"/>
                  </a:lnTo>
                  <a:lnTo>
                    <a:pt x="198" y="23"/>
                  </a:lnTo>
                  <a:lnTo>
                    <a:pt x="208" y="31"/>
                  </a:lnTo>
                  <a:lnTo>
                    <a:pt x="217" y="40"/>
                  </a:lnTo>
                  <a:lnTo>
                    <a:pt x="227" y="50"/>
                  </a:lnTo>
                  <a:lnTo>
                    <a:pt x="236" y="59"/>
                  </a:lnTo>
                  <a:lnTo>
                    <a:pt x="244" y="67"/>
                  </a:lnTo>
                  <a:lnTo>
                    <a:pt x="253" y="76"/>
                  </a:lnTo>
                  <a:lnTo>
                    <a:pt x="263" y="82"/>
                  </a:lnTo>
                  <a:lnTo>
                    <a:pt x="274" y="90"/>
                  </a:lnTo>
                  <a:lnTo>
                    <a:pt x="284" y="95"/>
                  </a:lnTo>
                  <a:lnTo>
                    <a:pt x="295" y="99"/>
                  </a:lnTo>
                  <a:lnTo>
                    <a:pt x="307" y="103"/>
                  </a:lnTo>
                  <a:lnTo>
                    <a:pt x="320" y="105"/>
                  </a:lnTo>
                  <a:lnTo>
                    <a:pt x="320" y="114"/>
                  </a:lnTo>
                  <a:lnTo>
                    <a:pt x="320" y="126"/>
                  </a:lnTo>
                  <a:lnTo>
                    <a:pt x="320" y="135"/>
                  </a:lnTo>
                  <a:lnTo>
                    <a:pt x="322" y="145"/>
                  </a:lnTo>
                  <a:lnTo>
                    <a:pt x="307" y="150"/>
                  </a:lnTo>
                  <a:lnTo>
                    <a:pt x="291" y="152"/>
                  </a:lnTo>
                  <a:lnTo>
                    <a:pt x="280" y="150"/>
                  </a:lnTo>
                  <a:lnTo>
                    <a:pt x="269" y="149"/>
                  </a:lnTo>
                  <a:lnTo>
                    <a:pt x="257" y="141"/>
                  </a:lnTo>
                  <a:lnTo>
                    <a:pt x="246" y="133"/>
                  </a:lnTo>
                  <a:lnTo>
                    <a:pt x="236" y="124"/>
                  </a:lnTo>
                  <a:lnTo>
                    <a:pt x="227" y="114"/>
                  </a:lnTo>
                  <a:lnTo>
                    <a:pt x="215" y="105"/>
                  </a:lnTo>
                  <a:lnTo>
                    <a:pt x="206" y="93"/>
                  </a:lnTo>
                  <a:lnTo>
                    <a:pt x="194" y="84"/>
                  </a:lnTo>
                  <a:lnTo>
                    <a:pt x="185" y="76"/>
                  </a:lnTo>
                  <a:lnTo>
                    <a:pt x="173" y="71"/>
                  </a:lnTo>
                  <a:lnTo>
                    <a:pt x="162" y="69"/>
                  </a:lnTo>
                  <a:lnTo>
                    <a:pt x="149" y="71"/>
                  </a:lnTo>
                  <a:lnTo>
                    <a:pt x="137" y="76"/>
                  </a:lnTo>
                  <a:lnTo>
                    <a:pt x="134" y="86"/>
                  </a:lnTo>
                  <a:lnTo>
                    <a:pt x="130" y="95"/>
                  </a:lnTo>
                  <a:lnTo>
                    <a:pt x="128" y="105"/>
                  </a:lnTo>
                  <a:lnTo>
                    <a:pt x="126" y="114"/>
                  </a:lnTo>
                  <a:lnTo>
                    <a:pt x="120" y="124"/>
                  </a:lnTo>
                  <a:lnTo>
                    <a:pt x="116" y="133"/>
                  </a:lnTo>
                  <a:lnTo>
                    <a:pt x="111" y="143"/>
                  </a:lnTo>
                  <a:lnTo>
                    <a:pt x="109" y="152"/>
                  </a:lnTo>
                  <a:lnTo>
                    <a:pt x="96" y="170"/>
                  </a:lnTo>
                  <a:lnTo>
                    <a:pt x="82" y="183"/>
                  </a:lnTo>
                  <a:lnTo>
                    <a:pt x="73" y="189"/>
                  </a:lnTo>
                  <a:lnTo>
                    <a:pt x="65" y="194"/>
                  </a:lnTo>
                  <a:lnTo>
                    <a:pt x="56" y="198"/>
                  </a:lnTo>
                  <a:lnTo>
                    <a:pt x="46" y="200"/>
                  </a:lnTo>
                  <a:lnTo>
                    <a:pt x="35" y="196"/>
                  </a:lnTo>
                  <a:lnTo>
                    <a:pt x="25" y="192"/>
                  </a:lnTo>
                  <a:lnTo>
                    <a:pt x="14" y="190"/>
                  </a:lnTo>
                  <a:lnTo>
                    <a:pt x="4" y="187"/>
                  </a:lnTo>
                  <a:lnTo>
                    <a:pt x="0" y="177"/>
                  </a:lnTo>
                  <a:lnTo>
                    <a:pt x="0" y="168"/>
                  </a:lnTo>
                  <a:lnTo>
                    <a:pt x="0" y="158"/>
                  </a:lnTo>
                  <a:lnTo>
                    <a:pt x="2" y="150"/>
                  </a:lnTo>
                  <a:lnTo>
                    <a:pt x="4" y="133"/>
                  </a:lnTo>
                  <a:lnTo>
                    <a:pt x="10" y="120"/>
                  </a:lnTo>
                  <a:lnTo>
                    <a:pt x="18" y="105"/>
                  </a:lnTo>
                  <a:lnTo>
                    <a:pt x="27" y="93"/>
                  </a:lnTo>
                  <a:lnTo>
                    <a:pt x="37" y="80"/>
                  </a:lnTo>
                  <a:lnTo>
                    <a:pt x="48" y="71"/>
                  </a:lnTo>
                  <a:lnTo>
                    <a:pt x="59" y="59"/>
                  </a:lnTo>
                  <a:lnTo>
                    <a:pt x="73" y="50"/>
                  </a:lnTo>
                  <a:lnTo>
                    <a:pt x="88" y="40"/>
                  </a:lnTo>
                  <a:lnTo>
                    <a:pt x="101" y="33"/>
                  </a:lnTo>
                  <a:lnTo>
                    <a:pt x="116" y="23"/>
                  </a:lnTo>
                  <a:lnTo>
                    <a:pt x="130" y="16"/>
                  </a:lnTo>
                  <a:lnTo>
                    <a:pt x="145" y="8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4" name="Freeform 82"/>
            <p:cNvSpPr>
              <a:spLocks/>
            </p:cNvSpPr>
            <p:nvPr/>
          </p:nvSpPr>
          <p:spPr bwMode="auto">
            <a:xfrm>
              <a:off x="5835651" y="992188"/>
              <a:ext cx="266700" cy="158750"/>
            </a:xfrm>
            <a:custGeom>
              <a:avLst/>
              <a:gdLst>
                <a:gd name="T0" fmla="*/ 325 w 337"/>
                <a:gd name="T1" fmla="*/ 8 h 200"/>
                <a:gd name="T2" fmla="*/ 335 w 337"/>
                <a:gd name="T3" fmla="*/ 27 h 200"/>
                <a:gd name="T4" fmla="*/ 331 w 337"/>
                <a:gd name="T5" fmla="*/ 48 h 200"/>
                <a:gd name="T6" fmla="*/ 316 w 337"/>
                <a:gd name="T7" fmla="*/ 71 h 200"/>
                <a:gd name="T8" fmla="*/ 295 w 337"/>
                <a:gd name="T9" fmla="*/ 94 h 200"/>
                <a:gd name="T10" fmla="*/ 270 w 337"/>
                <a:gd name="T11" fmla="*/ 113 h 200"/>
                <a:gd name="T12" fmla="*/ 246 w 337"/>
                <a:gd name="T13" fmla="*/ 132 h 200"/>
                <a:gd name="T14" fmla="*/ 225 w 337"/>
                <a:gd name="T15" fmla="*/ 149 h 200"/>
                <a:gd name="T16" fmla="*/ 209 w 337"/>
                <a:gd name="T17" fmla="*/ 164 h 200"/>
                <a:gd name="T18" fmla="*/ 192 w 337"/>
                <a:gd name="T19" fmla="*/ 179 h 200"/>
                <a:gd name="T20" fmla="*/ 169 w 337"/>
                <a:gd name="T21" fmla="*/ 196 h 200"/>
                <a:gd name="T22" fmla="*/ 137 w 337"/>
                <a:gd name="T23" fmla="*/ 200 h 200"/>
                <a:gd name="T24" fmla="*/ 107 w 337"/>
                <a:gd name="T25" fmla="*/ 191 h 200"/>
                <a:gd name="T26" fmla="*/ 76 w 337"/>
                <a:gd name="T27" fmla="*/ 170 h 200"/>
                <a:gd name="T28" fmla="*/ 50 w 337"/>
                <a:gd name="T29" fmla="*/ 143 h 200"/>
                <a:gd name="T30" fmla="*/ 25 w 337"/>
                <a:gd name="T31" fmla="*/ 113 h 200"/>
                <a:gd name="T32" fmla="*/ 6 w 337"/>
                <a:gd name="T33" fmla="*/ 82 h 200"/>
                <a:gd name="T34" fmla="*/ 8 w 337"/>
                <a:gd name="T35" fmla="*/ 61 h 200"/>
                <a:gd name="T36" fmla="*/ 25 w 337"/>
                <a:gd name="T37" fmla="*/ 48 h 200"/>
                <a:gd name="T38" fmla="*/ 40 w 337"/>
                <a:gd name="T39" fmla="*/ 50 h 200"/>
                <a:gd name="T40" fmla="*/ 59 w 337"/>
                <a:gd name="T41" fmla="*/ 71 h 200"/>
                <a:gd name="T42" fmla="*/ 76 w 337"/>
                <a:gd name="T43" fmla="*/ 92 h 200"/>
                <a:gd name="T44" fmla="*/ 93 w 337"/>
                <a:gd name="T45" fmla="*/ 113 h 200"/>
                <a:gd name="T46" fmla="*/ 112 w 337"/>
                <a:gd name="T47" fmla="*/ 132 h 200"/>
                <a:gd name="T48" fmla="*/ 131 w 337"/>
                <a:gd name="T49" fmla="*/ 141 h 200"/>
                <a:gd name="T50" fmla="*/ 152 w 337"/>
                <a:gd name="T51" fmla="*/ 141 h 200"/>
                <a:gd name="T52" fmla="*/ 179 w 337"/>
                <a:gd name="T53" fmla="*/ 128 h 200"/>
                <a:gd name="T54" fmla="*/ 200 w 337"/>
                <a:gd name="T55" fmla="*/ 111 h 200"/>
                <a:gd name="T56" fmla="*/ 219 w 337"/>
                <a:gd name="T57" fmla="*/ 99 h 200"/>
                <a:gd name="T58" fmla="*/ 240 w 337"/>
                <a:gd name="T59" fmla="*/ 76 h 200"/>
                <a:gd name="T60" fmla="*/ 261 w 337"/>
                <a:gd name="T61" fmla="*/ 52 h 200"/>
                <a:gd name="T62" fmla="*/ 274 w 337"/>
                <a:gd name="T63" fmla="*/ 35 h 200"/>
                <a:gd name="T64" fmla="*/ 289 w 337"/>
                <a:gd name="T65" fmla="*/ 18 h 200"/>
                <a:gd name="T66" fmla="*/ 304 w 337"/>
                <a:gd name="T67" fmla="*/ 6 h 200"/>
                <a:gd name="T68" fmla="*/ 314 w 337"/>
                <a:gd name="T6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7" h="200">
                  <a:moveTo>
                    <a:pt x="314" y="0"/>
                  </a:moveTo>
                  <a:lnTo>
                    <a:pt x="325" y="8"/>
                  </a:lnTo>
                  <a:lnTo>
                    <a:pt x="331" y="18"/>
                  </a:lnTo>
                  <a:lnTo>
                    <a:pt x="335" y="27"/>
                  </a:lnTo>
                  <a:lnTo>
                    <a:pt x="337" y="38"/>
                  </a:lnTo>
                  <a:lnTo>
                    <a:pt x="331" y="48"/>
                  </a:lnTo>
                  <a:lnTo>
                    <a:pt x="325" y="61"/>
                  </a:lnTo>
                  <a:lnTo>
                    <a:pt x="316" y="71"/>
                  </a:lnTo>
                  <a:lnTo>
                    <a:pt x="308" y="84"/>
                  </a:lnTo>
                  <a:lnTo>
                    <a:pt x="295" y="94"/>
                  </a:lnTo>
                  <a:lnTo>
                    <a:pt x="284" y="103"/>
                  </a:lnTo>
                  <a:lnTo>
                    <a:pt x="270" y="113"/>
                  </a:lnTo>
                  <a:lnTo>
                    <a:pt x="259" y="124"/>
                  </a:lnTo>
                  <a:lnTo>
                    <a:pt x="246" y="132"/>
                  </a:lnTo>
                  <a:lnTo>
                    <a:pt x="236" y="141"/>
                  </a:lnTo>
                  <a:lnTo>
                    <a:pt x="225" y="149"/>
                  </a:lnTo>
                  <a:lnTo>
                    <a:pt x="219" y="156"/>
                  </a:lnTo>
                  <a:lnTo>
                    <a:pt x="209" y="164"/>
                  </a:lnTo>
                  <a:lnTo>
                    <a:pt x="200" y="173"/>
                  </a:lnTo>
                  <a:lnTo>
                    <a:pt x="192" y="179"/>
                  </a:lnTo>
                  <a:lnTo>
                    <a:pt x="187" y="187"/>
                  </a:lnTo>
                  <a:lnTo>
                    <a:pt x="169" y="196"/>
                  </a:lnTo>
                  <a:lnTo>
                    <a:pt x="154" y="200"/>
                  </a:lnTo>
                  <a:lnTo>
                    <a:pt x="137" y="200"/>
                  </a:lnTo>
                  <a:lnTo>
                    <a:pt x="122" y="196"/>
                  </a:lnTo>
                  <a:lnTo>
                    <a:pt x="107" y="191"/>
                  </a:lnTo>
                  <a:lnTo>
                    <a:pt x="92" y="183"/>
                  </a:lnTo>
                  <a:lnTo>
                    <a:pt x="76" y="170"/>
                  </a:lnTo>
                  <a:lnTo>
                    <a:pt x="61" y="158"/>
                  </a:lnTo>
                  <a:lnTo>
                    <a:pt x="50" y="143"/>
                  </a:lnTo>
                  <a:lnTo>
                    <a:pt x="38" y="130"/>
                  </a:lnTo>
                  <a:lnTo>
                    <a:pt x="25" y="113"/>
                  </a:lnTo>
                  <a:lnTo>
                    <a:pt x="16" y="97"/>
                  </a:lnTo>
                  <a:lnTo>
                    <a:pt x="6" y="82"/>
                  </a:lnTo>
                  <a:lnTo>
                    <a:pt x="0" y="67"/>
                  </a:lnTo>
                  <a:lnTo>
                    <a:pt x="8" y="61"/>
                  </a:lnTo>
                  <a:lnTo>
                    <a:pt x="17" y="56"/>
                  </a:lnTo>
                  <a:lnTo>
                    <a:pt x="25" y="48"/>
                  </a:lnTo>
                  <a:lnTo>
                    <a:pt x="33" y="44"/>
                  </a:lnTo>
                  <a:lnTo>
                    <a:pt x="40" y="50"/>
                  </a:lnTo>
                  <a:lnTo>
                    <a:pt x="50" y="59"/>
                  </a:lnTo>
                  <a:lnTo>
                    <a:pt x="59" y="71"/>
                  </a:lnTo>
                  <a:lnTo>
                    <a:pt x="69" y="82"/>
                  </a:lnTo>
                  <a:lnTo>
                    <a:pt x="76" y="92"/>
                  </a:lnTo>
                  <a:lnTo>
                    <a:pt x="84" y="103"/>
                  </a:lnTo>
                  <a:lnTo>
                    <a:pt x="93" y="113"/>
                  </a:lnTo>
                  <a:lnTo>
                    <a:pt x="103" y="124"/>
                  </a:lnTo>
                  <a:lnTo>
                    <a:pt x="112" y="132"/>
                  </a:lnTo>
                  <a:lnTo>
                    <a:pt x="122" y="137"/>
                  </a:lnTo>
                  <a:lnTo>
                    <a:pt x="131" y="141"/>
                  </a:lnTo>
                  <a:lnTo>
                    <a:pt x="143" y="143"/>
                  </a:lnTo>
                  <a:lnTo>
                    <a:pt x="152" y="141"/>
                  </a:lnTo>
                  <a:lnTo>
                    <a:pt x="166" y="137"/>
                  </a:lnTo>
                  <a:lnTo>
                    <a:pt x="179" y="128"/>
                  </a:lnTo>
                  <a:lnTo>
                    <a:pt x="192" y="116"/>
                  </a:lnTo>
                  <a:lnTo>
                    <a:pt x="200" y="111"/>
                  </a:lnTo>
                  <a:lnTo>
                    <a:pt x="209" y="105"/>
                  </a:lnTo>
                  <a:lnTo>
                    <a:pt x="219" y="99"/>
                  </a:lnTo>
                  <a:lnTo>
                    <a:pt x="227" y="94"/>
                  </a:lnTo>
                  <a:lnTo>
                    <a:pt x="240" y="76"/>
                  </a:lnTo>
                  <a:lnTo>
                    <a:pt x="257" y="61"/>
                  </a:lnTo>
                  <a:lnTo>
                    <a:pt x="261" y="52"/>
                  </a:lnTo>
                  <a:lnTo>
                    <a:pt x="268" y="44"/>
                  </a:lnTo>
                  <a:lnTo>
                    <a:pt x="274" y="35"/>
                  </a:lnTo>
                  <a:lnTo>
                    <a:pt x="284" y="27"/>
                  </a:lnTo>
                  <a:lnTo>
                    <a:pt x="289" y="18"/>
                  </a:lnTo>
                  <a:lnTo>
                    <a:pt x="297" y="12"/>
                  </a:lnTo>
                  <a:lnTo>
                    <a:pt x="304" y="6"/>
                  </a:lnTo>
                  <a:lnTo>
                    <a:pt x="314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5" name="Freeform 83"/>
            <p:cNvSpPr>
              <a:spLocks/>
            </p:cNvSpPr>
            <p:nvPr/>
          </p:nvSpPr>
          <p:spPr bwMode="auto">
            <a:xfrm>
              <a:off x="6553201" y="792163"/>
              <a:ext cx="290513" cy="160337"/>
            </a:xfrm>
            <a:custGeom>
              <a:avLst/>
              <a:gdLst>
                <a:gd name="T0" fmla="*/ 177 w 365"/>
                <a:gd name="T1" fmla="*/ 3 h 201"/>
                <a:gd name="T2" fmla="*/ 204 w 365"/>
                <a:gd name="T3" fmla="*/ 15 h 201"/>
                <a:gd name="T4" fmla="*/ 228 w 365"/>
                <a:gd name="T5" fmla="*/ 34 h 201"/>
                <a:gd name="T6" fmla="*/ 249 w 365"/>
                <a:gd name="T7" fmla="*/ 53 h 201"/>
                <a:gd name="T8" fmla="*/ 272 w 365"/>
                <a:gd name="T9" fmla="*/ 72 h 201"/>
                <a:gd name="T10" fmla="*/ 293 w 365"/>
                <a:gd name="T11" fmla="*/ 93 h 201"/>
                <a:gd name="T12" fmla="*/ 314 w 365"/>
                <a:gd name="T13" fmla="*/ 112 h 201"/>
                <a:gd name="T14" fmla="*/ 339 w 365"/>
                <a:gd name="T15" fmla="*/ 129 h 201"/>
                <a:gd name="T16" fmla="*/ 354 w 365"/>
                <a:gd name="T17" fmla="*/ 142 h 201"/>
                <a:gd name="T18" fmla="*/ 361 w 365"/>
                <a:gd name="T19" fmla="*/ 161 h 201"/>
                <a:gd name="T20" fmla="*/ 352 w 365"/>
                <a:gd name="T21" fmla="*/ 173 h 201"/>
                <a:gd name="T22" fmla="*/ 333 w 365"/>
                <a:gd name="T23" fmla="*/ 176 h 201"/>
                <a:gd name="T24" fmla="*/ 306 w 365"/>
                <a:gd name="T25" fmla="*/ 174 h 201"/>
                <a:gd name="T26" fmla="*/ 283 w 365"/>
                <a:gd name="T27" fmla="*/ 157 h 201"/>
                <a:gd name="T28" fmla="*/ 259 w 365"/>
                <a:gd name="T29" fmla="*/ 135 h 201"/>
                <a:gd name="T30" fmla="*/ 238 w 365"/>
                <a:gd name="T31" fmla="*/ 108 h 201"/>
                <a:gd name="T32" fmla="*/ 215 w 365"/>
                <a:gd name="T33" fmla="*/ 85 h 201"/>
                <a:gd name="T34" fmla="*/ 192 w 365"/>
                <a:gd name="T35" fmla="*/ 70 h 201"/>
                <a:gd name="T36" fmla="*/ 169 w 365"/>
                <a:gd name="T37" fmla="*/ 64 h 201"/>
                <a:gd name="T38" fmla="*/ 145 w 365"/>
                <a:gd name="T39" fmla="*/ 78 h 201"/>
                <a:gd name="T40" fmla="*/ 120 w 365"/>
                <a:gd name="T41" fmla="*/ 97 h 201"/>
                <a:gd name="T42" fmla="*/ 103 w 365"/>
                <a:gd name="T43" fmla="*/ 112 h 201"/>
                <a:gd name="T44" fmla="*/ 89 w 365"/>
                <a:gd name="T45" fmla="*/ 131 h 201"/>
                <a:gd name="T46" fmla="*/ 78 w 365"/>
                <a:gd name="T47" fmla="*/ 150 h 201"/>
                <a:gd name="T48" fmla="*/ 67 w 365"/>
                <a:gd name="T49" fmla="*/ 167 h 201"/>
                <a:gd name="T50" fmla="*/ 53 w 365"/>
                <a:gd name="T51" fmla="*/ 184 h 201"/>
                <a:gd name="T52" fmla="*/ 40 w 365"/>
                <a:gd name="T53" fmla="*/ 193 h 201"/>
                <a:gd name="T54" fmla="*/ 21 w 365"/>
                <a:gd name="T55" fmla="*/ 199 h 201"/>
                <a:gd name="T56" fmla="*/ 8 w 365"/>
                <a:gd name="T57" fmla="*/ 192 h 201"/>
                <a:gd name="T58" fmla="*/ 2 w 365"/>
                <a:gd name="T59" fmla="*/ 173 h 201"/>
                <a:gd name="T60" fmla="*/ 10 w 365"/>
                <a:gd name="T61" fmla="*/ 152 h 201"/>
                <a:gd name="T62" fmla="*/ 29 w 365"/>
                <a:gd name="T63" fmla="*/ 129 h 201"/>
                <a:gd name="T64" fmla="*/ 48 w 365"/>
                <a:gd name="T65" fmla="*/ 110 h 201"/>
                <a:gd name="T66" fmla="*/ 69 w 365"/>
                <a:gd name="T67" fmla="*/ 87 h 201"/>
                <a:gd name="T68" fmla="*/ 89 w 365"/>
                <a:gd name="T69" fmla="*/ 66 h 201"/>
                <a:gd name="T70" fmla="*/ 110 w 365"/>
                <a:gd name="T71" fmla="*/ 45 h 201"/>
                <a:gd name="T72" fmla="*/ 131 w 365"/>
                <a:gd name="T73" fmla="*/ 26 h 201"/>
                <a:gd name="T74" fmla="*/ 154 w 365"/>
                <a:gd name="T75" fmla="*/ 7 h 201"/>
                <a:gd name="T76" fmla="*/ 164 w 365"/>
                <a:gd name="T7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5" h="201">
                  <a:moveTo>
                    <a:pt x="164" y="0"/>
                  </a:moveTo>
                  <a:lnTo>
                    <a:pt x="177" y="3"/>
                  </a:lnTo>
                  <a:lnTo>
                    <a:pt x="192" y="9"/>
                  </a:lnTo>
                  <a:lnTo>
                    <a:pt x="204" y="15"/>
                  </a:lnTo>
                  <a:lnTo>
                    <a:pt x="217" y="24"/>
                  </a:lnTo>
                  <a:lnTo>
                    <a:pt x="228" y="34"/>
                  </a:lnTo>
                  <a:lnTo>
                    <a:pt x="240" y="43"/>
                  </a:lnTo>
                  <a:lnTo>
                    <a:pt x="249" y="53"/>
                  </a:lnTo>
                  <a:lnTo>
                    <a:pt x="262" y="62"/>
                  </a:lnTo>
                  <a:lnTo>
                    <a:pt x="272" y="72"/>
                  </a:lnTo>
                  <a:lnTo>
                    <a:pt x="283" y="83"/>
                  </a:lnTo>
                  <a:lnTo>
                    <a:pt x="293" y="93"/>
                  </a:lnTo>
                  <a:lnTo>
                    <a:pt x="304" y="104"/>
                  </a:lnTo>
                  <a:lnTo>
                    <a:pt x="314" y="112"/>
                  </a:lnTo>
                  <a:lnTo>
                    <a:pt x="327" y="121"/>
                  </a:lnTo>
                  <a:lnTo>
                    <a:pt x="339" y="129"/>
                  </a:lnTo>
                  <a:lnTo>
                    <a:pt x="352" y="136"/>
                  </a:lnTo>
                  <a:lnTo>
                    <a:pt x="354" y="142"/>
                  </a:lnTo>
                  <a:lnTo>
                    <a:pt x="359" y="152"/>
                  </a:lnTo>
                  <a:lnTo>
                    <a:pt x="361" y="161"/>
                  </a:lnTo>
                  <a:lnTo>
                    <a:pt x="365" y="173"/>
                  </a:lnTo>
                  <a:lnTo>
                    <a:pt x="352" y="173"/>
                  </a:lnTo>
                  <a:lnTo>
                    <a:pt x="342" y="174"/>
                  </a:lnTo>
                  <a:lnTo>
                    <a:pt x="333" y="176"/>
                  </a:lnTo>
                  <a:lnTo>
                    <a:pt x="321" y="180"/>
                  </a:lnTo>
                  <a:lnTo>
                    <a:pt x="306" y="174"/>
                  </a:lnTo>
                  <a:lnTo>
                    <a:pt x="295" y="167"/>
                  </a:lnTo>
                  <a:lnTo>
                    <a:pt x="283" y="157"/>
                  </a:lnTo>
                  <a:lnTo>
                    <a:pt x="272" y="148"/>
                  </a:lnTo>
                  <a:lnTo>
                    <a:pt x="259" y="135"/>
                  </a:lnTo>
                  <a:lnTo>
                    <a:pt x="249" y="121"/>
                  </a:lnTo>
                  <a:lnTo>
                    <a:pt x="238" y="108"/>
                  </a:lnTo>
                  <a:lnTo>
                    <a:pt x="228" y="98"/>
                  </a:lnTo>
                  <a:lnTo>
                    <a:pt x="215" y="85"/>
                  </a:lnTo>
                  <a:lnTo>
                    <a:pt x="204" y="78"/>
                  </a:lnTo>
                  <a:lnTo>
                    <a:pt x="192" y="70"/>
                  </a:lnTo>
                  <a:lnTo>
                    <a:pt x="183" y="66"/>
                  </a:lnTo>
                  <a:lnTo>
                    <a:pt x="169" y="64"/>
                  </a:lnTo>
                  <a:lnTo>
                    <a:pt x="156" y="70"/>
                  </a:lnTo>
                  <a:lnTo>
                    <a:pt x="145" y="78"/>
                  </a:lnTo>
                  <a:lnTo>
                    <a:pt x="131" y="91"/>
                  </a:lnTo>
                  <a:lnTo>
                    <a:pt x="120" y="97"/>
                  </a:lnTo>
                  <a:lnTo>
                    <a:pt x="110" y="104"/>
                  </a:lnTo>
                  <a:lnTo>
                    <a:pt x="103" y="112"/>
                  </a:lnTo>
                  <a:lnTo>
                    <a:pt x="97" y="121"/>
                  </a:lnTo>
                  <a:lnTo>
                    <a:pt x="89" y="131"/>
                  </a:lnTo>
                  <a:lnTo>
                    <a:pt x="84" y="140"/>
                  </a:lnTo>
                  <a:lnTo>
                    <a:pt x="78" y="150"/>
                  </a:lnTo>
                  <a:lnTo>
                    <a:pt x="72" y="159"/>
                  </a:lnTo>
                  <a:lnTo>
                    <a:pt x="67" y="167"/>
                  </a:lnTo>
                  <a:lnTo>
                    <a:pt x="61" y="176"/>
                  </a:lnTo>
                  <a:lnTo>
                    <a:pt x="53" y="184"/>
                  </a:lnTo>
                  <a:lnTo>
                    <a:pt x="48" y="190"/>
                  </a:lnTo>
                  <a:lnTo>
                    <a:pt x="40" y="193"/>
                  </a:lnTo>
                  <a:lnTo>
                    <a:pt x="32" y="197"/>
                  </a:lnTo>
                  <a:lnTo>
                    <a:pt x="21" y="199"/>
                  </a:lnTo>
                  <a:lnTo>
                    <a:pt x="12" y="201"/>
                  </a:lnTo>
                  <a:lnTo>
                    <a:pt x="8" y="192"/>
                  </a:lnTo>
                  <a:lnTo>
                    <a:pt x="6" y="182"/>
                  </a:lnTo>
                  <a:lnTo>
                    <a:pt x="2" y="173"/>
                  </a:lnTo>
                  <a:lnTo>
                    <a:pt x="0" y="165"/>
                  </a:lnTo>
                  <a:lnTo>
                    <a:pt x="10" y="152"/>
                  </a:lnTo>
                  <a:lnTo>
                    <a:pt x="19" y="142"/>
                  </a:lnTo>
                  <a:lnTo>
                    <a:pt x="29" y="129"/>
                  </a:lnTo>
                  <a:lnTo>
                    <a:pt x="38" y="119"/>
                  </a:lnTo>
                  <a:lnTo>
                    <a:pt x="48" y="110"/>
                  </a:lnTo>
                  <a:lnTo>
                    <a:pt x="59" y="98"/>
                  </a:lnTo>
                  <a:lnTo>
                    <a:pt x="69" y="87"/>
                  </a:lnTo>
                  <a:lnTo>
                    <a:pt x="80" y="78"/>
                  </a:lnTo>
                  <a:lnTo>
                    <a:pt x="89" y="66"/>
                  </a:lnTo>
                  <a:lnTo>
                    <a:pt x="99" y="57"/>
                  </a:lnTo>
                  <a:lnTo>
                    <a:pt x="110" y="45"/>
                  </a:lnTo>
                  <a:lnTo>
                    <a:pt x="122" y="36"/>
                  </a:lnTo>
                  <a:lnTo>
                    <a:pt x="131" y="26"/>
                  </a:lnTo>
                  <a:lnTo>
                    <a:pt x="143" y="17"/>
                  </a:lnTo>
                  <a:lnTo>
                    <a:pt x="154" y="7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6" name="Freeform 84"/>
            <p:cNvSpPr>
              <a:spLocks/>
            </p:cNvSpPr>
            <p:nvPr/>
          </p:nvSpPr>
          <p:spPr bwMode="auto">
            <a:xfrm>
              <a:off x="6205538" y="795338"/>
              <a:ext cx="265113" cy="157162"/>
            </a:xfrm>
            <a:custGeom>
              <a:avLst/>
              <a:gdLst>
                <a:gd name="T0" fmla="*/ 156 w 333"/>
                <a:gd name="T1" fmla="*/ 10 h 198"/>
                <a:gd name="T2" fmla="*/ 181 w 333"/>
                <a:gd name="T3" fmla="*/ 27 h 198"/>
                <a:gd name="T4" fmla="*/ 205 w 333"/>
                <a:gd name="T5" fmla="*/ 42 h 198"/>
                <a:gd name="T6" fmla="*/ 230 w 333"/>
                <a:gd name="T7" fmla="*/ 56 h 198"/>
                <a:gd name="T8" fmla="*/ 255 w 333"/>
                <a:gd name="T9" fmla="*/ 69 h 198"/>
                <a:gd name="T10" fmla="*/ 281 w 333"/>
                <a:gd name="T11" fmla="*/ 84 h 198"/>
                <a:gd name="T12" fmla="*/ 302 w 333"/>
                <a:gd name="T13" fmla="*/ 101 h 198"/>
                <a:gd name="T14" fmla="*/ 323 w 333"/>
                <a:gd name="T15" fmla="*/ 124 h 198"/>
                <a:gd name="T16" fmla="*/ 325 w 333"/>
                <a:gd name="T17" fmla="*/ 143 h 198"/>
                <a:gd name="T18" fmla="*/ 312 w 333"/>
                <a:gd name="T19" fmla="*/ 156 h 198"/>
                <a:gd name="T20" fmla="*/ 293 w 333"/>
                <a:gd name="T21" fmla="*/ 158 h 198"/>
                <a:gd name="T22" fmla="*/ 264 w 333"/>
                <a:gd name="T23" fmla="*/ 141 h 198"/>
                <a:gd name="T24" fmla="*/ 238 w 333"/>
                <a:gd name="T25" fmla="*/ 124 h 198"/>
                <a:gd name="T26" fmla="*/ 209 w 333"/>
                <a:gd name="T27" fmla="*/ 105 h 198"/>
                <a:gd name="T28" fmla="*/ 181 w 333"/>
                <a:gd name="T29" fmla="*/ 94 h 198"/>
                <a:gd name="T30" fmla="*/ 152 w 333"/>
                <a:gd name="T31" fmla="*/ 88 h 198"/>
                <a:gd name="T32" fmla="*/ 125 w 333"/>
                <a:gd name="T33" fmla="*/ 97 h 198"/>
                <a:gd name="T34" fmla="*/ 108 w 333"/>
                <a:gd name="T35" fmla="*/ 111 h 198"/>
                <a:gd name="T36" fmla="*/ 97 w 333"/>
                <a:gd name="T37" fmla="*/ 126 h 198"/>
                <a:gd name="T38" fmla="*/ 85 w 333"/>
                <a:gd name="T39" fmla="*/ 141 h 198"/>
                <a:gd name="T40" fmla="*/ 70 w 333"/>
                <a:gd name="T41" fmla="*/ 154 h 198"/>
                <a:gd name="T42" fmla="*/ 53 w 333"/>
                <a:gd name="T43" fmla="*/ 173 h 198"/>
                <a:gd name="T44" fmla="*/ 38 w 333"/>
                <a:gd name="T45" fmla="*/ 190 h 198"/>
                <a:gd name="T46" fmla="*/ 25 w 333"/>
                <a:gd name="T47" fmla="*/ 190 h 198"/>
                <a:gd name="T48" fmla="*/ 8 w 333"/>
                <a:gd name="T49" fmla="*/ 179 h 198"/>
                <a:gd name="T50" fmla="*/ 4 w 333"/>
                <a:gd name="T51" fmla="*/ 160 h 198"/>
                <a:gd name="T52" fmla="*/ 17 w 333"/>
                <a:gd name="T53" fmla="*/ 139 h 198"/>
                <a:gd name="T54" fmla="*/ 34 w 333"/>
                <a:gd name="T55" fmla="*/ 120 h 198"/>
                <a:gd name="T56" fmla="*/ 55 w 333"/>
                <a:gd name="T57" fmla="*/ 105 h 198"/>
                <a:gd name="T58" fmla="*/ 76 w 333"/>
                <a:gd name="T59" fmla="*/ 88 h 198"/>
                <a:gd name="T60" fmla="*/ 95 w 333"/>
                <a:gd name="T61" fmla="*/ 69 h 198"/>
                <a:gd name="T62" fmla="*/ 110 w 333"/>
                <a:gd name="T63" fmla="*/ 50 h 198"/>
                <a:gd name="T64" fmla="*/ 123 w 333"/>
                <a:gd name="T65" fmla="*/ 27 h 198"/>
                <a:gd name="T66" fmla="*/ 135 w 333"/>
                <a:gd name="T67" fmla="*/ 8 h 198"/>
                <a:gd name="T68" fmla="*/ 146 w 333"/>
                <a:gd name="T6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3" h="198">
                  <a:moveTo>
                    <a:pt x="146" y="0"/>
                  </a:moveTo>
                  <a:lnTo>
                    <a:pt x="156" y="10"/>
                  </a:lnTo>
                  <a:lnTo>
                    <a:pt x="169" y="19"/>
                  </a:lnTo>
                  <a:lnTo>
                    <a:pt x="181" y="27"/>
                  </a:lnTo>
                  <a:lnTo>
                    <a:pt x="192" y="37"/>
                  </a:lnTo>
                  <a:lnTo>
                    <a:pt x="205" y="42"/>
                  </a:lnTo>
                  <a:lnTo>
                    <a:pt x="219" y="50"/>
                  </a:lnTo>
                  <a:lnTo>
                    <a:pt x="230" y="56"/>
                  </a:lnTo>
                  <a:lnTo>
                    <a:pt x="245" y="63"/>
                  </a:lnTo>
                  <a:lnTo>
                    <a:pt x="255" y="69"/>
                  </a:lnTo>
                  <a:lnTo>
                    <a:pt x="268" y="76"/>
                  </a:lnTo>
                  <a:lnTo>
                    <a:pt x="281" y="84"/>
                  </a:lnTo>
                  <a:lnTo>
                    <a:pt x="293" y="94"/>
                  </a:lnTo>
                  <a:lnTo>
                    <a:pt x="302" y="101"/>
                  </a:lnTo>
                  <a:lnTo>
                    <a:pt x="314" y="113"/>
                  </a:lnTo>
                  <a:lnTo>
                    <a:pt x="323" y="124"/>
                  </a:lnTo>
                  <a:lnTo>
                    <a:pt x="333" y="137"/>
                  </a:lnTo>
                  <a:lnTo>
                    <a:pt x="325" y="143"/>
                  </a:lnTo>
                  <a:lnTo>
                    <a:pt x="319" y="151"/>
                  </a:lnTo>
                  <a:lnTo>
                    <a:pt x="312" y="156"/>
                  </a:lnTo>
                  <a:lnTo>
                    <a:pt x="308" y="168"/>
                  </a:lnTo>
                  <a:lnTo>
                    <a:pt x="293" y="158"/>
                  </a:lnTo>
                  <a:lnTo>
                    <a:pt x="279" y="151"/>
                  </a:lnTo>
                  <a:lnTo>
                    <a:pt x="264" y="141"/>
                  </a:lnTo>
                  <a:lnTo>
                    <a:pt x="251" y="133"/>
                  </a:lnTo>
                  <a:lnTo>
                    <a:pt x="238" y="124"/>
                  </a:lnTo>
                  <a:lnTo>
                    <a:pt x="222" y="114"/>
                  </a:lnTo>
                  <a:lnTo>
                    <a:pt x="209" y="105"/>
                  </a:lnTo>
                  <a:lnTo>
                    <a:pt x="196" y="99"/>
                  </a:lnTo>
                  <a:lnTo>
                    <a:pt x="181" y="94"/>
                  </a:lnTo>
                  <a:lnTo>
                    <a:pt x="167" y="90"/>
                  </a:lnTo>
                  <a:lnTo>
                    <a:pt x="152" y="88"/>
                  </a:lnTo>
                  <a:lnTo>
                    <a:pt x="141" y="92"/>
                  </a:lnTo>
                  <a:lnTo>
                    <a:pt x="125" y="97"/>
                  </a:lnTo>
                  <a:lnTo>
                    <a:pt x="116" y="107"/>
                  </a:lnTo>
                  <a:lnTo>
                    <a:pt x="108" y="111"/>
                  </a:lnTo>
                  <a:lnTo>
                    <a:pt x="103" y="118"/>
                  </a:lnTo>
                  <a:lnTo>
                    <a:pt x="97" y="126"/>
                  </a:lnTo>
                  <a:lnTo>
                    <a:pt x="91" y="137"/>
                  </a:lnTo>
                  <a:lnTo>
                    <a:pt x="85" y="141"/>
                  </a:lnTo>
                  <a:lnTo>
                    <a:pt x="78" y="147"/>
                  </a:lnTo>
                  <a:lnTo>
                    <a:pt x="70" y="154"/>
                  </a:lnTo>
                  <a:lnTo>
                    <a:pt x="63" y="164"/>
                  </a:lnTo>
                  <a:lnTo>
                    <a:pt x="53" y="173"/>
                  </a:lnTo>
                  <a:lnTo>
                    <a:pt x="44" y="183"/>
                  </a:lnTo>
                  <a:lnTo>
                    <a:pt x="38" y="190"/>
                  </a:lnTo>
                  <a:lnTo>
                    <a:pt x="34" y="198"/>
                  </a:lnTo>
                  <a:lnTo>
                    <a:pt x="25" y="190"/>
                  </a:lnTo>
                  <a:lnTo>
                    <a:pt x="17" y="185"/>
                  </a:lnTo>
                  <a:lnTo>
                    <a:pt x="8" y="179"/>
                  </a:lnTo>
                  <a:lnTo>
                    <a:pt x="0" y="173"/>
                  </a:lnTo>
                  <a:lnTo>
                    <a:pt x="4" y="160"/>
                  </a:lnTo>
                  <a:lnTo>
                    <a:pt x="9" y="149"/>
                  </a:lnTo>
                  <a:lnTo>
                    <a:pt x="17" y="139"/>
                  </a:lnTo>
                  <a:lnTo>
                    <a:pt x="27" y="130"/>
                  </a:lnTo>
                  <a:lnTo>
                    <a:pt x="34" y="120"/>
                  </a:lnTo>
                  <a:lnTo>
                    <a:pt x="44" y="113"/>
                  </a:lnTo>
                  <a:lnTo>
                    <a:pt x="55" y="105"/>
                  </a:lnTo>
                  <a:lnTo>
                    <a:pt x="66" y="97"/>
                  </a:lnTo>
                  <a:lnTo>
                    <a:pt x="76" y="88"/>
                  </a:lnTo>
                  <a:lnTo>
                    <a:pt x="85" y="78"/>
                  </a:lnTo>
                  <a:lnTo>
                    <a:pt x="95" y="69"/>
                  </a:lnTo>
                  <a:lnTo>
                    <a:pt x="104" y="59"/>
                  </a:lnTo>
                  <a:lnTo>
                    <a:pt x="110" y="50"/>
                  </a:lnTo>
                  <a:lnTo>
                    <a:pt x="118" y="40"/>
                  </a:lnTo>
                  <a:lnTo>
                    <a:pt x="123" y="27"/>
                  </a:lnTo>
                  <a:lnTo>
                    <a:pt x="127" y="16"/>
                  </a:lnTo>
                  <a:lnTo>
                    <a:pt x="135" y="8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7" name="Freeform 85"/>
            <p:cNvSpPr>
              <a:spLocks/>
            </p:cNvSpPr>
            <p:nvPr/>
          </p:nvSpPr>
          <p:spPr bwMode="auto">
            <a:xfrm>
              <a:off x="6540501" y="966788"/>
              <a:ext cx="292100" cy="153987"/>
            </a:xfrm>
            <a:custGeom>
              <a:avLst/>
              <a:gdLst>
                <a:gd name="T0" fmla="*/ 354 w 367"/>
                <a:gd name="T1" fmla="*/ 6 h 194"/>
                <a:gd name="T2" fmla="*/ 367 w 367"/>
                <a:gd name="T3" fmla="*/ 21 h 194"/>
                <a:gd name="T4" fmla="*/ 365 w 367"/>
                <a:gd name="T5" fmla="*/ 38 h 194"/>
                <a:gd name="T6" fmla="*/ 355 w 367"/>
                <a:gd name="T7" fmla="*/ 55 h 194"/>
                <a:gd name="T8" fmla="*/ 340 w 367"/>
                <a:gd name="T9" fmla="*/ 72 h 194"/>
                <a:gd name="T10" fmla="*/ 321 w 367"/>
                <a:gd name="T11" fmla="*/ 88 h 194"/>
                <a:gd name="T12" fmla="*/ 300 w 367"/>
                <a:gd name="T13" fmla="*/ 105 h 194"/>
                <a:gd name="T14" fmla="*/ 283 w 367"/>
                <a:gd name="T15" fmla="*/ 120 h 194"/>
                <a:gd name="T16" fmla="*/ 270 w 367"/>
                <a:gd name="T17" fmla="*/ 131 h 194"/>
                <a:gd name="T18" fmla="*/ 253 w 367"/>
                <a:gd name="T19" fmla="*/ 143 h 194"/>
                <a:gd name="T20" fmla="*/ 226 w 367"/>
                <a:gd name="T21" fmla="*/ 166 h 194"/>
                <a:gd name="T22" fmla="*/ 194 w 367"/>
                <a:gd name="T23" fmla="*/ 192 h 194"/>
                <a:gd name="T24" fmla="*/ 169 w 367"/>
                <a:gd name="T25" fmla="*/ 192 h 194"/>
                <a:gd name="T26" fmla="*/ 152 w 367"/>
                <a:gd name="T27" fmla="*/ 179 h 194"/>
                <a:gd name="T28" fmla="*/ 137 w 367"/>
                <a:gd name="T29" fmla="*/ 160 h 194"/>
                <a:gd name="T30" fmla="*/ 122 w 367"/>
                <a:gd name="T31" fmla="*/ 143 h 194"/>
                <a:gd name="T32" fmla="*/ 95 w 367"/>
                <a:gd name="T33" fmla="*/ 124 h 194"/>
                <a:gd name="T34" fmla="*/ 70 w 367"/>
                <a:gd name="T35" fmla="*/ 107 h 194"/>
                <a:gd name="T36" fmla="*/ 51 w 367"/>
                <a:gd name="T37" fmla="*/ 99 h 194"/>
                <a:gd name="T38" fmla="*/ 30 w 367"/>
                <a:gd name="T39" fmla="*/ 91 h 194"/>
                <a:gd name="T40" fmla="*/ 11 w 367"/>
                <a:gd name="T41" fmla="*/ 88 h 194"/>
                <a:gd name="T42" fmla="*/ 0 w 367"/>
                <a:gd name="T43" fmla="*/ 76 h 194"/>
                <a:gd name="T44" fmla="*/ 0 w 367"/>
                <a:gd name="T45" fmla="*/ 57 h 194"/>
                <a:gd name="T46" fmla="*/ 9 w 367"/>
                <a:gd name="T47" fmla="*/ 42 h 194"/>
                <a:gd name="T48" fmla="*/ 28 w 367"/>
                <a:gd name="T49" fmla="*/ 38 h 194"/>
                <a:gd name="T50" fmla="*/ 46 w 367"/>
                <a:gd name="T51" fmla="*/ 42 h 194"/>
                <a:gd name="T52" fmla="*/ 63 w 367"/>
                <a:gd name="T53" fmla="*/ 53 h 194"/>
                <a:gd name="T54" fmla="*/ 87 w 367"/>
                <a:gd name="T55" fmla="*/ 72 h 194"/>
                <a:gd name="T56" fmla="*/ 112 w 367"/>
                <a:gd name="T57" fmla="*/ 88 h 194"/>
                <a:gd name="T58" fmla="*/ 131 w 367"/>
                <a:gd name="T59" fmla="*/ 95 h 194"/>
                <a:gd name="T60" fmla="*/ 154 w 367"/>
                <a:gd name="T61" fmla="*/ 107 h 194"/>
                <a:gd name="T62" fmla="*/ 179 w 367"/>
                <a:gd name="T63" fmla="*/ 118 h 194"/>
                <a:gd name="T64" fmla="*/ 207 w 367"/>
                <a:gd name="T65" fmla="*/ 114 h 194"/>
                <a:gd name="T66" fmla="*/ 234 w 367"/>
                <a:gd name="T67" fmla="*/ 97 h 194"/>
                <a:gd name="T68" fmla="*/ 258 w 367"/>
                <a:gd name="T69" fmla="*/ 78 h 194"/>
                <a:gd name="T70" fmla="*/ 283 w 367"/>
                <a:gd name="T71" fmla="*/ 50 h 194"/>
                <a:gd name="T72" fmla="*/ 308 w 367"/>
                <a:gd name="T73" fmla="*/ 25 h 194"/>
                <a:gd name="T74" fmla="*/ 331 w 367"/>
                <a:gd name="T75" fmla="*/ 6 h 194"/>
                <a:gd name="T76" fmla="*/ 344 w 367"/>
                <a:gd name="T7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7" h="194">
                  <a:moveTo>
                    <a:pt x="344" y="0"/>
                  </a:moveTo>
                  <a:lnTo>
                    <a:pt x="354" y="6"/>
                  </a:lnTo>
                  <a:lnTo>
                    <a:pt x="361" y="13"/>
                  </a:lnTo>
                  <a:lnTo>
                    <a:pt x="367" y="21"/>
                  </a:lnTo>
                  <a:lnTo>
                    <a:pt x="367" y="31"/>
                  </a:lnTo>
                  <a:lnTo>
                    <a:pt x="365" y="38"/>
                  </a:lnTo>
                  <a:lnTo>
                    <a:pt x="361" y="48"/>
                  </a:lnTo>
                  <a:lnTo>
                    <a:pt x="355" y="55"/>
                  </a:lnTo>
                  <a:lnTo>
                    <a:pt x="350" y="65"/>
                  </a:lnTo>
                  <a:lnTo>
                    <a:pt x="340" y="72"/>
                  </a:lnTo>
                  <a:lnTo>
                    <a:pt x="331" y="80"/>
                  </a:lnTo>
                  <a:lnTo>
                    <a:pt x="321" y="88"/>
                  </a:lnTo>
                  <a:lnTo>
                    <a:pt x="312" y="97"/>
                  </a:lnTo>
                  <a:lnTo>
                    <a:pt x="300" y="105"/>
                  </a:lnTo>
                  <a:lnTo>
                    <a:pt x="293" y="112"/>
                  </a:lnTo>
                  <a:lnTo>
                    <a:pt x="283" y="120"/>
                  </a:lnTo>
                  <a:lnTo>
                    <a:pt x="279" y="127"/>
                  </a:lnTo>
                  <a:lnTo>
                    <a:pt x="270" y="131"/>
                  </a:lnTo>
                  <a:lnTo>
                    <a:pt x="262" y="135"/>
                  </a:lnTo>
                  <a:lnTo>
                    <a:pt x="253" y="143"/>
                  </a:lnTo>
                  <a:lnTo>
                    <a:pt x="245" y="150"/>
                  </a:lnTo>
                  <a:lnTo>
                    <a:pt x="226" y="166"/>
                  </a:lnTo>
                  <a:lnTo>
                    <a:pt x="211" y="183"/>
                  </a:lnTo>
                  <a:lnTo>
                    <a:pt x="194" y="192"/>
                  </a:lnTo>
                  <a:lnTo>
                    <a:pt x="179" y="194"/>
                  </a:lnTo>
                  <a:lnTo>
                    <a:pt x="169" y="192"/>
                  </a:lnTo>
                  <a:lnTo>
                    <a:pt x="162" y="188"/>
                  </a:lnTo>
                  <a:lnTo>
                    <a:pt x="152" y="179"/>
                  </a:lnTo>
                  <a:lnTo>
                    <a:pt x="146" y="169"/>
                  </a:lnTo>
                  <a:lnTo>
                    <a:pt x="137" y="160"/>
                  </a:lnTo>
                  <a:lnTo>
                    <a:pt x="129" y="150"/>
                  </a:lnTo>
                  <a:lnTo>
                    <a:pt x="122" y="143"/>
                  </a:lnTo>
                  <a:lnTo>
                    <a:pt x="114" y="135"/>
                  </a:lnTo>
                  <a:lnTo>
                    <a:pt x="95" y="124"/>
                  </a:lnTo>
                  <a:lnTo>
                    <a:pt x="80" y="114"/>
                  </a:lnTo>
                  <a:lnTo>
                    <a:pt x="70" y="107"/>
                  </a:lnTo>
                  <a:lnTo>
                    <a:pt x="61" y="103"/>
                  </a:lnTo>
                  <a:lnTo>
                    <a:pt x="51" y="99"/>
                  </a:lnTo>
                  <a:lnTo>
                    <a:pt x="42" y="97"/>
                  </a:lnTo>
                  <a:lnTo>
                    <a:pt x="30" y="91"/>
                  </a:lnTo>
                  <a:lnTo>
                    <a:pt x="21" y="89"/>
                  </a:lnTo>
                  <a:lnTo>
                    <a:pt x="11" y="88"/>
                  </a:lnTo>
                  <a:lnTo>
                    <a:pt x="2" y="88"/>
                  </a:lnTo>
                  <a:lnTo>
                    <a:pt x="0" y="76"/>
                  </a:lnTo>
                  <a:lnTo>
                    <a:pt x="0" y="6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9" y="42"/>
                  </a:lnTo>
                  <a:lnTo>
                    <a:pt x="19" y="40"/>
                  </a:lnTo>
                  <a:lnTo>
                    <a:pt x="28" y="38"/>
                  </a:lnTo>
                  <a:lnTo>
                    <a:pt x="38" y="40"/>
                  </a:lnTo>
                  <a:lnTo>
                    <a:pt x="46" y="42"/>
                  </a:lnTo>
                  <a:lnTo>
                    <a:pt x="55" y="48"/>
                  </a:lnTo>
                  <a:lnTo>
                    <a:pt x="63" y="53"/>
                  </a:lnTo>
                  <a:lnTo>
                    <a:pt x="72" y="59"/>
                  </a:lnTo>
                  <a:lnTo>
                    <a:pt x="87" y="72"/>
                  </a:lnTo>
                  <a:lnTo>
                    <a:pt x="104" y="86"/>
                  </a:lnTo>
                  <a:lnTo>
                    <a:pt x="112" y="88"/>
                  </a:lnTo>
                  <a:lnTo>
                    <a:pt x="122" y="93"/>
                  </a:lnTo>
                  <a:lnTo>
                    <a:pt x="131" y="95"/>
                  </a:lnTo>
                  <a:lnTo>
                    <a:pt x="143" y="97"/>
                  </a:lnTo>
                  <a:lnTo>
                    <a:pt x="154" y="107"/>
                  </a:lnTo>
                  <a:lnTo>
                    <a:pt x="167" y="116"/>
                  </a:lnTo>
                  <a:lnTo>
                    <a:pt x="179" y="118"/>
                  </a:lnTo>
                  <a:lnTo>
                    <a:pt x="194" y="118"/>
                  </a:lnTo>
                  <a:lnTo>
                    <a:pt x="207" y="114"/>
                  </a:lnTo>
                  <a:lnTo>
                    <a:pt x="220" y="107"/>
                  </a:lnTo>
                  <a:lnTo>
                    <a:pt x="234" y="97"/>
                  </a:lnTo>
                  <a:lnTo>
                    <a:pt x="247" y="89"/>
                  </a:lnTo>
                  <a:lnTo>
                    <a:pt x="258" y="78"/>
                  </a:lnTo>
                  <a:lnTo>
                    <a:pt x="272" y="65"/>
                  </a:lnTo>
                  <a:lnTo>
                    <a:pt x="283" y="50"/>
                  </a:lnTo>
                  <a:lnTo>
                    <a:pt x="296" y="40"/>
                  </a:lnTo>
                  <a:lnTo>
                    <a:pt x="308" y="25"/>
                  </a:lnTo>
                  <a:lnTo>
                    <a:pt x="319" y="15"/>
                  </a:lnTo>
                  <a:lnTo>
                    <a:pt x="331" y="6"/>
                  </a:lnTo>
                  <a:lnTo>
                    <a:pt x="344" y="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8" name="Freeform 86"/>
            <p:cNvSpPr>
              <a:spLocks/>
            </p:cNvSpPr>
            <p:nvPr/>
          </p:nvSpPr>
          <p:spPr bwMode="auto">
            <a:xfrm>
              <a:off x="6194426" y="968375"/>
              <a:ext cx="285750" cy="150812"/>
            </a:xfrm>
            <a:custGeom>
              <a:avLst/>
              <a:gdLst>
                <a:gd name="T0" fmla="*/ 344 w 361"/>
                <a:gd name="T1" fmla="*/ 10 h 190"/>
                <a:gd name="T2" fmla="*/ 357 w 361"/>
                <a:gd name="T3" fmla="*/ 29 h 190"/>
                <a:gd name="T4" fmla="*/ 357 w 361"/>
                <a:gd name="T5" fmla="*/ 55 h 190"/>
                <a:gd name="T6" fmla="*/ 346 w 361"/>
                <a:gd name="T7" fmla="*/ 80 h 190"/>
                <a:gd name="T8" fmla="*/ 327 w 361"/>
                <a:gd name="T9" fmla="*/ 105 h 190"/>
                <a:gd name="T10" fmla="*/ 304 w 361"/>
                <a:gd name="T11" fmla="*/ 125 h 190"/>
                <a:gd name="T12" fmla="*/ 277 w 361"/>
                <a:gd name="T13" fmla="*/ 144 h 190"/>
                <a:gd name="T14" fmla="*/ 253 w 361"/>
                <a:gd name="T15" fmla="*/ 156 h 190"/>
                <a:gd name="T16" fmla="*/ 230 w 361"/>
                <a:gd name="T17" fmla="*/ 160 h 190"/>
                <a:gd name="T18" fmla="*/ 207 w 361"/>
                <a:gd name="T19" fmla="*/ 169 h 190"/>
                <a:gd name="T20" fmla="*/ 186 w 361"/>
                <a:gd name="T21" fmla="*/ 177 h 190"/>
                <a:gd name="T22" fmla="*/ 165 w 361"/>
                <a:gd name="T23" fmla="*/ 184 h 190"/>
                <a:gd name="T24" fmla="*/ 144 w 361"/>
                <a:gd name="T25" fmla="*/ 190 h 190"/>
                <a:gd name="T26" fmla="*/ 123 w 361"/>
                <a:gd name="T27" fmla="*/ 190 h 190"/>
                <a:gd name="T28" fmla="*/ 104 w 361"/>
                <a:gd name="T29" fmla="*/ 181 h 190"/>
                <a:gd name="T30" fmla="*/ 87 w 361"/>
                <a:gd name="T31" fmla="*/ 165 h 190"/>
                <a:gd name="T32" fmla="*/ 70 w 361"/>
                <a:gd name="T33" fmla="*/ 139 h 190"/>
                <a:gd name="T34" fmla="*/ 45 w 361"/>
                <a:gd name="T35" fmla="*/ 120 h 190"/>
                <a:gd name="T36" fmla="*/ 19 w 361"/>
                <a:gd name="T37" fmla="*/ 105 h 190"/>
                <a:gd name="T38" fmla="*/ 4 w 361"/>
                <a:gd name="T39" fmla="*/ 87 h 190"/>
                <a:gd name="T40" fmla="*/ 0 w 361"/>
                <a:gd name="T41" fmla="*/ 74 h 190"/>
                <a:gd name="T42" fmla="*/ 7 w 361"/>
                <a:gd name="T43" fmla="*/ 59 h 190"/>
                <a:gd name="T44" fmla="*/ 24 w 361"/>
                <a:gd name="T45" fmla="*/ 49 h 190"/>
                <a:gd name="T46" fmla="*/ 42 w 361"/>
                <a:gd name="T47" fmla="*/ 57 h 190"/>
                <a:gd name="T48" fmla="*/ 61 w 361"/>
                <a:gd name="T49" fmla="*/ 76 h 190"/>
                <a:gd name="T50" fmla="*/ 81 w 361"/>
                <a:gd name="T51" fmla="*/ 93 h 190"/>
                <a:gd name="T52" fmla="*/ 102 w 361"/>
                <a:gd name="T53" fmla="*/ 110 h 190"/>
                <a:gd name="T54" fmla="*/ 123 w 361"/>
                <a:gd name="T55" fmla="*/ 124 h 190"/>
                <a:gd name="T56" fmla="*/ 148 w 361"/>
                <a:gd name="T57" fmla="*/ 129 h 190"/>
                <a:gd name="T58" fmla="*/ 171 w 361"/>
                <a:gd name="T59" fmla="*/ 131 h 190"/>
                <a:gd name="T60" fmla="*/ 196 w 361"/>
                <a:gd name="T61" fmla="*/ 124 h 190"/>
                <a:gd name="T62" fmla="*/ 220 w 361"/>
                <a:gd name="T63" fmla="*/ 114 h 190"/>
                <a:gd name="T64" fmla="*/ 241 w 361"/>
                <a:gd name="T65" fmla="*/ 105 h 190"/>
                <a:gd name="T66" fmla="*/ 268 w 361"/>
                <a:gd name="T67" fmla="*/ 86 h 190"/>
                <a:gd name="T68" fmla="*/ 289 w 361"/>
                <a:gd name="T69" fmla="*/ 61 h 190"/>
                <a:gd name="T70" fmla="*/ 302 w 361"/>
                <a:gd name="T71" fmla="*/ 44 h 190"/>
                <a:gd name="T72" fmla="*/ 313 w 361"/>
                <a:gd name="T73" fmla="*/ 27 h 190"/>
                <a:gd name="T74" fmla="*/ 325 w 361"/>
                <a:gd name="T75" fmla="*/ 10 h 190"/>
                <a:gd name="T76" fmla="*/ 330 w 361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1" h="190">
                  <a:moveTo>
                    <a:pt x="330" y="0"/>
                  </a:moveTo>
                  <a:lnTo>
                    <a:pt x="344" y="10"/>
                  </a:lnTo>
                  <a:lnTo>
                    <a:pt x="353" y="19"/>
                  </a:lnTo>
                  <a:lnTo>
                    <a:pt x="357" y="29"/>
                  </a:lnTo>
                  <a:lnTo>
                    <a:pt x="361" y="42"/>
                  </a:lnTo>
                  <a:lnTo>
                    <a:pt x="357" y="55"/>
                  </a:lnTo>
                  <a:lnTo>
                    <a:pt x="355" y="67"/>
                  </a:lnTo>
                  <a:lnTo>
                    <a:pt x="346" y="80"/>
                  </a:lnTo>
                  <a:lnTo>
                    <a:pt x="338" y="95"/>
                  </a:lnTo>
                  <a:lnTo>
                    <a:pt x="327" y="105"/>
                  </a:lnTo>
                  <a:lnTo>
                    <a:pt x="317" y="116"/>
                  </a:lnTo>
                  <a:lnTo>
                    <a:pt x="304" y="125"/>
                  </a:lnTo>
                  <a:lnTo>
                    <a:pt x="291" y="137"/>
                  </a:lnTo>
                  <a:lnTo>
                    <a:pt x="277" y="144"/>
                  </a:lnTo>
                  <a:lnTo>
                    <a:pt x="264" y="152"/>
                  </a:lnTo>
                  <a:lnTo>
                    <a:pt x="253" y="156"/>
                  </a:lnTo>
                  <a:lnTo>
                    <a:pt x="243" y="160"/>
                  </a:lnTo>
                  <a:lnTo>
                    <a:pt x="230" y="160"/>
                  </a:lnTo>
                  <a:lnTo>
                    <a:pt x="220" y="164"/>
                  </a:lnTo>
                  <a:lnTo>
                    <a:pt x="207" y="169"/>
                  </a:lnTo>
                  <a:lnTo>
                    <a:pt x="197" y="173"/>
                  </a:lnTo>
                  <a:lnTo>
                    <a:pt x="186" y="177"/>
                  </a:lnTo>
                  <a:lnTo>
                    <a:pt x="177" y="181"/>
                  </a:lnTo>
                  <a:lnTo>
                    <a:pt x="165" y="184"/>
                  </a:lnTo>
                  <a:lnTo>
                    <a:pt x="156" y="190"/>
                  </a:lnTo>
                  <a:lnTo>
                    <a:pt x="144" y="190"/>
                  </a:lnTo>
                  <a:lnTo>
                    <a:pt x="133" y="190"/>
                  </a:lnTo>
                  <a:lnTo>
                    <a:pt x="123" y="190"/>
                  </a:lnTo>
                  <a:lnTo>
                    <a:pt x="114" y="188"/>
                  </a:lnTo>
                  <a:lnTo>
                    <a:pt x="104" y="181"/>
                  </a:lnTo>
                  <a:lnTo>
                    <a:pt x="95" y="175"/>
                  </a:lnTo>
                  <a:lnTo>
                    <a:pt x="87" y="165"/>
                  </a:lnTo>
                  <a:lnTo>
                    <a:pt x="83" y="154"/>
                  </a:lnTo>
                  <a:lnTo>
                    <a:pt x="70" y="139"/>
                  </a:lnTo>
                  <a:lnTo>
                    <a:pt x="59" y="129"/>
                  </a:lnTo>
                  <a:lnTo>
                    <a:pt x="45" y="120"/>
                  </a:lnTo>
                  <a:lnTo>
                    <a:pt x="32" y="114"/>
                  </a:lnTo>
                  <a:lnTo>
                    <a:pt x="19" y="105"/>
                  </a:lnTo>
                  <a:lnTo>
                    <a:pt x="9" y="95"/>
                  </a:lnTo>
                  <a:lnTo>
                    <a:pt x="4" y="87"/>
                  </a:lnTo>
                  <a:lnTo>
                    <a:pt x="2" y="82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7" y="59"/>
                  </a:lnTo>
                  <a:lnTo>
                    <a:pt x="17" y="55"/>
                  </a:lnTo>
                  <a:lnTo>
                    <a:pt x="24" y="49"/>
                  </a:lnTo>
                  <a:lnTo>
                    <a:pt x="34" y="48"/>
                  </a:lnTo>
                  <a:lnTo>
                    <a:pt x="42" y="57"/>
                  </a:lnTo>
                  <a:lnTo>
                    <a:pt x="51" y="67"/>
                  </a:lnTo>
                  <a:lnTo>
                    <a:pt x="61" y="76"/>
                  </a:lnTo>
                  <a:lnTo>
                    <a:pt x="72" y="86"/>
                  </a:lnTo>
                  <a:lnTo>
                    <a:pt x="81" y="93"/>
                  </a:lnTo>
                  <a:lnTo>
                    <a:pt x="91" y="103"/>
                  </a:lnTo>
                  <a:lnTo>
                    <a:pt x="102" y="110"/>
                  </a:lnTo>
                  <a:lnTo>
                    <a:pt x="114" y="118"/>
                  </a:lnTo>
                  <a:lnTo>
                    <a:pt x="123" y="124"/>
                  </a:lnTo>
                  <a:lnTo>
                    <a:pt x="137" y="127"/>
                  </a:lnTo>
                  <a:lnTo>
                    <a:pt x="148" y="129"/>
                  </a:lnTo>
                  <a:lnTo>
                    <a:pt x="159" y="133"/>
                  </a:lnTo>
                  <a:lnTo>
                    <a:pt x="171" y="131"/>
                  </a:lnTo>
                  <a:lnTo>
                    <a:pt x="184" y="129"/>
                  </a:lnTo>
                  <a:lnTo>
                    <a:pt x="196" y="124"/>
                  </a:lnTo>
                  <a:lnTo>
                    <a:pt x="211" y="118"/>
                  </a:lnTo>
                  <a:lnTo>
                    <a:pt x="220" y="114"/>
                  </a:lnTo>
                  <a:lnTo>
                    <a:pt x="232" y="108"/>
                  </a:lnTo>
                  <a:lnTo>
                    <a:pt x="241" y="105"/>
                  </a:lnTo>
                  <a:lnTo>
                    <a:pt x="253" y="99"/>
                  </a:lnTo>
                  <a:lnTo>
                    <a:pt x="268" y="86"/>
                  </a:lnTo>
                  <a:lnTo>
                    <a:pt x="283" y="70"/>
                  </a:lnTo>
                  <a:lnTo>
                    <a:pt x="289" y="61"/>
                  </a:lnTo>
                  <a:lnTo>
                    <a:pt x="296" y="53"/>
                  </a:lnTo>
                  <a:lnTo>
                    <a:pt x="302" y="44"/>
                  </a:lnTo>
                  <a:lnTo>
                    <a:pt x="308" y="36"/>
                  </a:lnTo>
                  <a:lnTo>
                    <a:pt x="313" y="27"/>
                  </a:lnTo>
                  <a:lnTo>
                    <a:pt x="319" y="17"/>
                  </a:lnTo>
                  <a:lnTo>
                    <a:pt x="325" y="10"/>
                  </a:lnTo>
                  <a:lnTo>
                    <a:pt x="330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9" name="Freeform 87"/>
            <p:cNvSpPr>
              <a:spLocks/>
            </p:cNvSpPr>
            <p:nvPr/>
          </p:nvSpPr>
          <p:spPr bwMode="auto">
            <a:xfrm>
              <a:off x="5765801" y="763588"/>
              <a:ext cx="409575" cy="203200"/>
            </a:xfrm>
            <a:custGeom>
              <a:avLst/>
              <a:gdLst>
                <a:gd name="T0" fmla="*/ 517 w 517"/>
                <a:gd name="T1" fmla="*/ 208 h 257"/>
                <a:gd name="T2" fmla="*/ 230 w 517"/>
                <a:gd name="T3" fmla="*/ 0 h 257"/>
                <a:gd name="T4" fmla="*/ 0 w 517"/>
                <a:gd name="T5" fmla="*/ 240 h 257"/>
                <a:gd name="T6" fmla="*/ 44 w 517"/>
                <a:gd name="T7" fmla="*/ 257 h 257"/>
                <a:gd name="T8" fmla="*/ 239 w 517"/>
                <a:gd name="T9" fmla="*/ 69 h 257"/>
                <a:gd name="T10" fmla="*/ 462 w 517"/>
                <a:gd name="T11" fmla="*/ 244 h 257"/>
                <a:gd name="T12" fmla="*/ 517 w 517"/>
                <a:gd name="T13" fmla="*/ 208 h 257"/>
                <a:gd name="T14" fmla="*/ 517 w 517"/>
                <a:gd name="T15" fmla="*/ 20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7" h="257">
                  <a:moveTo>
                    <a:pt x="517" y="208"/>
                  </a:moveTo>
                  <a:lnTo>
                    <a:pt x="230" y="0"/>
                  </a:lnTo>
                  <a:lnTo>
                    <a:pt x="0" y="240"/>
                  </a:lnTo>
                  <a:lnTo>
                    <a:pt x="44" y="257"/>
                  </a:lnTo>
                  <a:lnTo>
                    <a:pt x="239" y="69"/>
                  </a:lnTo>
                  <a:lnTo>
                    <a:pt x="462" y="244"/>
                  </a:lnTo>
                  <a:lnTo>
                    <a:pt x="517" y="208"/>
                  </a:lnTo>
                  <a:lnTo>
                    <a:pt x="517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0" name="Freeform 88"/>
            <p:cNvSpPr>
              <a:spLocks/>
            </p:cNvSpPr>
            <p:nvPr/>
          </p:nvSpPr>
          <p:spPr bwMode="auto">
            <a:xfrm>
              <a:off x="5819776" y="863600"/>
              <a:ext cx="293688" cy="153987"/>
            </a:xfrm>
            <a:custGeom>
              <a:avLst/>
              <a:gdLst>
                <a:gd name="T0" fmla="*/ 365 w 369"/>
                <a:gd name="T1" fmla="*/ 137 h 194"/>
                <a:gd name="T2" fmla="*/ 162 w 369"/>
                <a:gd name="T3" fmla="*/ 0 h 194"/>
                <a:gd name="T4" fmla="*/ 0 w 369"/>
                <a:gd name="T5" fmla="*/ 169 h 194"/>
                <a:gd name="T6" fmla="*/ 35 w 369"/>
                <a:gd name="T7" fmla="*/ 194 h 194"/>
                <a:gd name="T8" fmla="*/ 156 w 369"/>
                <a:gd name="T9" fmla="*/ 61 h 194"/>
                <a:gd name="T10" fmla="*/ 369 w 369"/>
                <a:gd name="T11" fmla="*/ 173 h 194"/>
                <a:gd name="T12" fmla="*/ 365 w 369"/>
                <a:gd name="T13" fmla="*/ 137 h 194"/>
                <a:gd name="T14" fmla="*/ 365 w 369"/>
                <a:gd name="T15" fmla="*/ 1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" h="194">
                  <a:moveTo>
                    <a:pt x="365" y="137"/>
                  </a:moveTo>
                  <a:lnTo>
                    <a:pt x="162" y="0"/>
                  </a:lnTo>
                  <a:lnTo>
                    <a:pt x="0" y="169"/>
                  </a:lnTo>
                  <a:lnTo>
                    <a:pt x="35" y="194"/>
                  </a:lnTo>
                  <a:lnTo>
                    <a:pt x="156" y="61"/>
                  </a:lnTo>
                  <a:lnTo>
                    <a:pt x="369" y="173"/>
                  </a:lnTo>
                  <a:lnTo>
                    <a:pt x="365" y="137"/>
                  </a:lnTo>
                  <a:lnTo>
                    <a:pt x="365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1" name="Freeform 89"/>
            <p:cNvSpPr>
              <a:spLocks/>
            </p:cNvSpPr>
            <p:nvPr/>
          </p:nvSpPr>
          <p:spPr bwMode="auto">
            <a:xfrm>
              <a:off x="5764213" y="1001713"/>
              <a:ext cx="392113" cy="192087"/>
            </a:xfrm>
            <a:custGeom>
              <a:avLst/>
              <a:gdLst>
                <a:gd name="T0" fmla="*/ 494 w 494"/>
                <a:gd name="T1" fmla="*/ 34 h 241"/>
                <a:gd name="T2" fmla="*/ 255 w 494"/>
                <a:gd name="T3" fmla="*/ 241 h 241"/>
                <a:gd name="T4" fmla="*/ 0 w 494"/>
                <a:gd name="T5" fmla="*/ 55 h 241"/>
                <a:gd name="T6" fmla="*/ 36 w 494"/>
                <a:gd name="T7" fmla="*/ 34 h 241"/>
                <a:gd name="T8" fmla="*/ 253 w 494"/>
                <a:gd name="T9" fmla="*/ 190 h 241"/>
                <a:gd name="T10" fmla="*/ 479 w 494"/>
                <a:gd name="T11" fmla="*/ 0 h 241"/>
                <a:gd name="T12" fmla="*/ 494 w 494"/>
                <a:gd name="T13" fmla="*/ 34 h 241"/>
                <a:gd name="T14" fmla="*/ 494 w 494"/>
                <a:gd name="T15" fmla="*/ 3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241">
                  <a:moveTo>
                    <a:pt x="494" y="34"/>
                  </a:moveTo>
                  <a:lnTo>
                    <a:pt x="255" y="241"/>
                  </a:lnTo>
                  <a:lnTo>
                    <a:pt x="0" y="55"/>
                  </a:lnTo>
                  <a:lnTo>
                    <a:pt x="36" y="34"/>
                  </a:lnTo>
                  <a:lnTo>
                    <a:pt x="253" y="190"/>
                  </a:lnTo>
                  <a:lnTo>
                    <a:pt x="479" y="0"/>
                  </a:lnTo>
                  <a:lnTo>
                    <a:pt x="494" y="34"/>
                  </a:lnTo>
                  <a:lnTo>
                    <a:pt x="49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2" name="Freeform 90"/>
            <p:cNvSpPr>
              <a:spLocks/>
            </p:cNvSpPr>
            <p:nvPr/>
          </p:nvSpPr>
          <p:spPr bwMode="auto">
            <a:xfrm>
              <a:off x="5819776" y="962025"/>
              <a:ext cx="285750" cy="142875"/>
            </a:xfrm>
            <a:custGeom>
              <a:avLst/>
              <a:gdLst>
                <a:gd name="T0" fmla="*/ 323 w 360"/>
                <a:gd name="T1" fmla="*/ 0 h 179"/>
                <a:gd name="T2" fmla="*/ 183 w 360"/>
                <a:gd name="T3" fmla="*/ 126 h 179"/>
                <a:gd name="T4" fmla="*/ 36 w 360"/>
                <a:gd name="T5" fmla="*/ 16 h 179"/>
                <a:gd name="T6" fmla="*/ 0 w 360"/>
                <a:gd name="T7" fmla="*/ 54 h 179"/>
                <a:gd name="T8" fmla="*/ 183 w 360"/>
                <a:gd name="T9" fmla="*/ 179 h 179"/>
                <a:gd name="T10" fmla="*/ 360 w 360"/>
                <a:gd name="T11" fmla="*/ 37 h 179"/>
                <a:gd name="T12" fmla="*/ 323 w 360"/>
                <a:gd name="T13" fmla="*/ 0 h 179"/>
                <a:gd name="T14" fmla="*/ 323 w 360"/>
                <a:gd name="T1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179">
                  <a:moveTo>
                    <a:pt x="323" y="0"/>
                  </a:moveTo>
                  <a:lnTo>
                    <a:pt x="183" y="126"/>
                  </a:lnTo>
                  <a:lnTo>
                    <a:pt x="36" y="16"/>
                  </a:lnTo>
                  <a:lnTo>
                    <a:pt x="0" y="54"/>
                  </a:lnTo>
                  <a:lnTo>
                    <a:pt x="183" y="179"/>
                  </a:lnTo>
                  <a:lnTo>
                    <a:pt x="360" y="37"/>
                  </a:lnTo>
                  <a:lnTo>
                    <a:pt x="323" y="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3" name="Freeform 91"/>
            <p:cNvSpPr>
              <a:spLocks/>
            </p:cNvSpPr>
            <p:nvPr/>
          </p:nvSpPr>
          <p:spPr bwMode="auto">
            <a:xfrm>
              <a:off x="5726113" y="946150"/>
              <a:ext cx="104775" cy="103187"/>
            </a:xfrm>
            <a:custGeom>
              <a:avLst/>
              <a:gdLst>
                <a:gd name="T0" fmla="*/ 65 w 132"/>
                <a:gd name="T1" fmla="*/ 132 h 132"/>
                <a:gd name="T2" fmla="*/ 76 w 132"/>
                <a:gd name="T3" fmla="*/ 128 h 132"/>
                <a:gd name="T4" fmla="*/ 90 w 132"/>
                <a:gd name="T5" fmla="*/ 124 h 132"/>
                <a:gd name="T6" fmla="*/ 99 w 132"/>
                <a:gd name="T7" fmla="*/ 118 h 132"/>
                <a:gd name="T8" fmla="*/ 111 w 132"/>
                <a:gd name="T9" fmla="*/ 113 h 132"/>
                <a:gd name="T10" fmla="*/ 118 w 132"/>
                <a:gd name="T11" fmla="*/ 101 h 132"/>
                <a:gd name="T12" fmla="*/ 124 w 132"/>
                <a:gd name="T13" fmla="*/ 90 h 132"/>
                <a:gd name="T14" fmla="*/ 128 w 132"/>
                <a:gd name="T15" fmla="*/ 77 h 132"/>
                <a:gd name="T16" fmla="*/ 132 w 132"/>
                <a:gd name="T17" fmla="*/ 67 h 132"/>
                <a:gd name="T18" fmla="*/ 128 w 132"/>
                <a:gd name="T19" fmla="*/ 52 h 132"/>
                <a:gd name="T20" fmla="*/ 124 w 132"/>
                <a:gd name="T21" fmla="*/ 40 h 132"/>
                <a:gd name="T22" fmla="*/ 118 w 132"/>
                <a:gd name="T23" fmla="*/ 29 h 132"/>
                <a:gd name="T24" fmla="*/ 111 w 132"/>
                <a:gd name="T25" fmla="*/ 20 h 132"/>
                <a:gd name="T26" fmla="*/ 99 w 132"/>
                <a:gd name="T27" fmla="*/ 10 h 132"/>
                <a:gd name="T28" fmla="*/ 90 w 132"/>
                <a:gd name="T29" fmla="*/ 4 h 132"/>
                <a:gd name="T30" fmla="*/ 76 w 132"/>
                <a:gd name="T31" fmla="*/ 0 h 132"/>
                <a:gd name="T32" fmla="*/ 65 w 132"/>
                <a:gd name="T33" fmla="*/ 0 h 132"/>
                <a:gd name="T34" fmla="*/ 52 w 132"/>
                <a:gd name="T35" fmla="*/ 0 h 132"/>
                <a:gd name="T36" fmla="*/ 38 w 132"/>
                <a:gd name="T37" fmla="*/ 4 h 132"/>
                <a:gd name="T38" fmla="*/ 29 w 132"/>
                <a:gd name="T39" fmla="*/ 10 h 132"/>
                <a:gd name="T40" fmla="*/ 19 w 132"/>
                <a:gd name="T41" fmla="*/ 20 h 132"/>
                <a:gd name="T42" fmla="*/ 10 w 132"/>
                <a:gd name="T43" fmla="*/ 29 h 132"/>
                <a:gd name="T44" fmla="*/ 4 w 132"/>
                <a:gd name="T45" fmla="*/ 40 h 132"/>
                <a:gd name="T46" fmla="*/ 0 w 132"/>
                <a:gd name="T47" fmla="*/ 52 h 132"/>
                <a:gd name="T48" fmla="*/ 0 w 132"/>
                <a:gd name="T49" fmla="*/ 67 h 132"/>
                <a:gd name="T50" fmla="*/ 0 w 132"/>
                <a:gd name="T51" fmla="*/ 77 h 132"/>
                <a:gd name="T52" fmla="*/ 4 w 132"/>
                <a:gd name="T53" fmla="*/ 90 h 132"/>
                <a:gd name="T54" fmla="*/ 10 w 132"/>
                <a:gd name="T55" fmla="*/ 101 h 132"/>
                <a:gd name="T56" fmla="*/ 19 w 132"/>
                <a:gd name="T57" fmla="*/ 113 h 132"/>
                <a:gd name="T58" fmla="*/ 29 w 132"/>
                <a:gd name="T59" fmla="*/ 118 h 132"/>
                <a:gd name="T60" fmla="*/ 38 w 132"/>
                <a:gd name="T61" fmla="*/ 124 h 132"/>
                <a:gd name="T62" fmla="*/ 52 w 132"/>
                <a:gd name="T63" fmla="*/ 128 h 132"/>
                <a:gd name="T64" fmla="*/ 65 w 132"/>
                <a:gd name="T65" fmla="*/ 132 h 132"/>
                <a:gd name="T66" fmla="*/ 65 w 132"/>
                <a:gd name="T6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2" h="132">
                  <a:moveTo>
                    <a:pt x="65" y="132"/>
                  </a:moveTo>
                  <a:lnTo>
                    <a:pt x="76" y="128"/>
                  </a:lnTo>
                  <a:lnTo>
                    <a:pt x="90" y="124"/>
                  </a:lnTo>
                  <a:lnTo>
                    <a:pt x="99" y="118"/>
                  </a:lnTo>
                  <a:lnTo>
                    <a:pt x="111" y="113"/>
                  </a:lnTo>
                  <a:lnTo>
                    <a:pt x="118" y="101"/>
                  </a:lnTo>
                  <a:lnTo>
                    <a:pt x="124" y="90"/>
                  </a:lnTo>
                  <a:lnTo>
                    <a:pt x="128" y="77"/>
                  </a:lnTo>
                  <a:lnTo>
                    <a:pt x="132" y="67"/>
                  </a:lnTo>
                  <a:lnTo>
                    <a:pt x="128" y="52"/>
                  </a:lnTo>
                  <a:lnTo>
                    <a:pt x="124" y="40"/>
                  </a:lnTo>
                  <a:lnTo>
                    <a:pt x="118" y="29"/>
                  </a:lnTo>
                  <a:lnTo>
                    <a:pt x="111" y="20"/>
                  </a:lnTo>
                  <a:lnTo>
                    <a:pt x="99" y="10"/>
                  </a:lnTo>
                  <a:lnTo>
                    <a:pt x="90" y="4"/>
                  </a:lnTo>
                  <a:lnTo>
                    <a:pt x="76" y="0"/>
                  </a:lnTo>
                  <a:lnTo>
                    <a:pt x="65" y="0"/>
                  </a:lnTo>
                  <a:lnTo>
                    <a:pt x="52" y="0"/>
                  </a:lnTo>
                  <a:lnTo>
                    <a:pt x="38" y="4"/>
                  </a:lnTo>
                  <a:lnTo>
                    <a:pt x="29" y="10"/>
                  </a:lnTo>
                  <a:lnTo>
                    <a:pt x="19" y="20"/>
                  </a:lnTo>
                  <a:lnTo>
                    <a:pt x="10" y="29"/>
                  </a:lnTo>
                  <a:lnTo>
                    <a:pt x="4" y="40"/>
                  </a:lnTo>
                  <a:lnTo>
                    <a:pt x="0" y="52"/>
                  </a:lnTo>
                  <a:lnTo>
                    <a:pt x="0" y="67"/>
                  </a:lnTo>
                  <a:lnTo>
                    <a:pt x="0" y="77"/>
                  </a:lnTo>
                  <a:lnTo>
                    <a:pt x="4" y="90"/>
                  </a:lnTo>
                  <a:lnTo>
                    <a:pt x="10" y="101"/>
                  </a:lnTo>
                  <a:lnTo>
                    <a:pt x="19" y="113"/>
                  </a:lnTo>
                  <a:lnTo>
                    <a:pt x="29" y="118"/>
                  </a:lnTo>
                  <a:lnTo>
                    <a:pt x="38" y="124"/>
                  </a:lnTo>
                  <a:lnTo>
                    <a:pt x="52" y="128"/>
                  </a:lnTo>
                  <a:lnTo>
                    <a:pt x="65" y="132"/>
                  </a:lnTo>
                  <a:lnTo>
                    <a:pt x="65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4" name="Freeform 92"/>
            <p:cNvSpPr>
              <a:spLocks/>
            </p:cNvSpPr>
            <p:nvPr/>
          </p:nvSpPr>
          <p:spPr bwMode="auto">
            <a:xfrm>
              <a:off x="5748338" y="973138"/>
              <a:ext cx="49213" cy="47625"/>
            </a:xfrm>
            <a:custGeom>
              <a:avLst/>
              <a:gdLst>
                <a:gd name="T0" fmla="*/ 32 w 61"/>
                <a:gd name="T1" fmla="*/ 61 h 61"/>
                <a:gd name="T2" fmla="*/ 42 w 61"/>
                <a:gd name="T3" fmla="*/ 57 h 61"/>
                <a:gd name="T4" fmla="*/ 51 w 61"/>
                <a:gd name="T5" fmla="*/ 51 h 61"/>
                <a:gd name="T6" fmla="*/ 57 w 61"/>
                <a:gd name="T7" fmla="*/ 42 h 61"/>
                <a:gd name="T8" fmla="*/ 61 w 61"/>
                <a:gd name="T9" fmla="*/ 32 h 61"/>
                <a:gd name="T10" fmla="*/ 57 w 61"/>
                <a:gd name="T11" fmla="*/ 17 h 61"/>
                <a:gd name="T12" fmla="*/ 51 w 61"/>
                <a:gd name="T13" fmla="*/ 7 h 61"/>
                <a:gd name="T14" fmla="*/ 42 w 61"/>
                <a:gd name="T15" fmla="*/ 2 h 61"/>
                <a:gd name="T16" fmla="*/ 32 w 61"/>
                <a:gd name="T17" fmla="*/ 0 h 61"/>
                <a:gd name="T18" fmla="*/ 19 w 61"/>
                <a:gd name="T19" fmla="*/ 2 h 61"/>
                <a:gd name="T20" fmla="*/ 9 w 61"/>
                <a:gd name="T21" fmla="*/ 7 h 61"/>
                <a:gd name="T22" fmla="*/ 2 w 61"/>
                <a:gd name="T23" fmla="*/ 17 h 61"/>
                <a:gd name="T24" fmla="*/ 0 w 61"/>
                <a:gd name="T25" fmla="*/ 32 h 61"/>
                <a:gd name="T26" fmla="*/ 2 w 61"/>
                <a:gd name="T27" fmla="*/ 42 h 61"/>
                <a:gd name="T28" fmla="*/ 9 w 61"/>
                <a:gd name="T29" fmla="*/ 51 h 61"/>
                <a:gd name="T30" fmla="*/ 19 w 61"/>
                <a:gd name="T31" fmla="*/ 57 h 61"/>
                <a:gd name="T32" fmla="*/ 32 w 61"/>
                <a:gd name="T33" fmla="*/ 61 h 61"/>
                <a:gd name="T34" fmla="*/ 32 w 61"/>
                <a:gd name="T3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61">
                  <a:moveTo>
                    <a:pt x="32" y="61"/>
                  </a:moveTo>
                  <a:lnTo>
                    <a:pt x="42" y="57"/>
                  </a:lnTo>
                  <a:lnTo>
                    <a:pt x="51" y="51"/>
                  </a:lnTo>
                  <a:lnTo>
                    <a:pt x="57" y="42"/>
                  </a:lnTo>
                  <a:lnTo>
                    <a:pt x="61" y="32"/>
                  </a:lnTo>
                  <a:lnTo>
                    <a:pt x="57" y="17"/>
                  </a:lnTo>
                  <a:lnTo>
                    <a:pt x="51" y="7"/>
                  </a:lnTo>
                  <a:lnTo>
                    <a:pt x="42" y="2"/>
                  </a:lnTo>
                  <a:lnTo>
                    <a:pt x="32" y="0"/>
                  </a:lnTo>
                  <a:lnTo>
                    <a:pt x="19" y="2"/>
                  </a:lnTo>
                  <a:lnTo>
                    <a:pt x="9" y="7"/>
                  </a:lnTo>
                  <a:lnTo>
                    <a:pt x="2" y="17"/>
                  </a:lnTo>
                  <a:lnTo>
                    <a:pt x="0" y="32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9" y="57"/>
                  </a:lnTo>
                  <a:lnTo>
                    <a:pt x="32" y="61"/>
                  </a:lnTo>
                  <a:lnTo>
                    <a:pt x="32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5" name="Freeform 93"/>
            <p:cNvSpPr>
              <a:spLocks/>
            </p:cNvSpPr>
            <p:nvPr/>
          </p:nvSpPr>
          <p:spPr bwMode="auto">
            <a:xfrm>
              <a:off x="6142038" y="746125"/>
              <a:ext cx="404813" cy="204787"/>
            </a:xfrm>
            <a:custGeom>
              <a:avLst/>
              <a:gdLst>
                <a:gd name="T0" fmla="*/ 512 w 512"/>
                <a:gd name="T1" fmla="*/ 205 h 256"/>
                <a:gd name="T2" fmla="*/ 225 w 512"/>
                <a:gd name="T3" fmla="*/ 0 h 256"/>
                <a:gd name="T4" fmla="*/ 0 w 512"/>
                <a:gd name="T5" fmla="*/ 241 h 256"/>
                <a:gd name="T6" fmla="*/ 44 w 512"/>
                <a:gd name="T7" fmla="*/ 256 h 256"/>
                <a:gd name="T8" fmla="*/ 238 w 512"/>
                <a:gd name="T9" fmla="*/ 68 h 256"/>
                <a:gd name="T10" fmla="*/ 458 w 512"/>
                <a:gd name="T11" fmla="*/ 243 h 256"/>
                <a:gd name="T12" fmla="*/ 512 w 512"/>
                <a:gd name="T13" fmla="*/ 205 h 256"/>
                <a:gd name="T14" fmla="*/ 512 w 512"/>
                <a:gd name="T15" fmla="*/ 20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" h="256">
                  <a:moveTo>
                    <a:pt x="512" y="205"/>
                  </a:moveTo>
                  <a:lnTo>
                    <a:pt x="225" y="0"/>
                  </a:lnTo>
                  <a:lnTo>
                    <a:pt x="0" y="241"/>
                  </a:lnTo>
                  <a:lnTo>
                    <a:pt x="44" y="256"/>
                  </a:lnTo>
                  <a:lnTo>
                    <a:pt x="238" y="68"/>
                  </a:lnTo>
                  <a:lnTo>
                    <a:pt x="458" y="243"/>
                  </a:lnTo>
                  <a:lnTo>
                    <a:pt x="512" y="205"/>
                  </a:lnTo>
                  <a:lnTo>
                    <a:pt x="512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6" name="Freeform 94"/>
            <p:cNvSpPr>
              <a:spLocks/>
            </p:cNvSpPr>
            <p:nvPr/>
          </p:nvSpPr>
          <p:spPr bwMode="auto">
            <a:xfrm>
              <a:off x="6194426" y="849313"/>
              <a:ext cx="293688" cy="152400"/>
            </a:xfrm>
            <a:custGeom>
              <a:avLst/>
              <a:gdLst>
                <a:gd name="T0" fmla="*/ 365 w 370"/>
                <a:gd name="T1" fmla="*/ 135 h 192"/>
                <a:gd name="T2" fmla="*/ 158 w 370"/>
                <a:gd name="T3" fmla="*/ 0 h 192"/>
                <a:gd name="T4" fmla="*/ 0 w 370"/>
                <a:gd name="T5" fmla="*/ 165 h 192"/>
                <a:gd name="T6" fmla="*/ 34 w 370"/>
                <a:gd name="T7" fmla="*/ 192 h 192"/>
                <a:gd name="T8" fmla="*/ 156 w 370"/>
                <a:gd name="T9" fmla="*/ 59 h 192"/>
                <a:gd name="T10" fmla="*/ 370 w 370"/>
                <a:gd name="T11" fmla="*/ 171 h 192"/>
                <a:gd name="T12" fmla="*/ 365 w 370"/>
                <a:gd name="T13" fmla="*/ 135 h 192"/>
                <a:gd name="T14" fmla="*/ 365 w 370"/>
                <a:gd name="T15" fmla="*/ 13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0" h="192">
                  <a:moveTo>
                    <a:pt x="365" y="135"/>
                  </a:moveTo>
                  <a:lnTo>
                    <a:pt x="158" y="0"/>
                  </a:lnTo>
                  <a:lnTo>
                    <a:pt x="0" y="165"/>
                  </a:lnTo>
                  <a:lnTo>
                    <a:pt x="34" y="192"/>
                  </a:lnTo>
                  <a:lnTo>
                    <a:pt x="156" y="59"/>
                  </a:lnTo>
                  <a:lnTo>
                    <a:pt x="370" y="171"/>
                  </a:lnTo>
                  <a:lnTo>
                    <a:pt x="365" y="135"/>
                  </a:lnTo>
                  <a:lnTo>
                    <a:pt x="365" y="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7" name="Freeform 95"/>
            <p:cNvSpPr>
              <a:spLocks/>
            </p:cNvSpPr>
            <p:nvPr/>
          </p:nvSpPr>
          <p:spPr bwMode="auto">
            <a:xfrm>
              <a:off x="6138863" y="984250"/>
              <a:ext cx="392113" cy="193675"/>
            </a:xfrm>
            <a:custGeom>
              <a:avLst/>
              <a:gdLst>
                <a:gd name="T0" fmla="*/ 495 w 495"/>
                <a:gd name="T1" fmla="*/ 34 h 243"/>
                <a:gd name="T2" fmla="*/ 257 w 495"/>
                <a:gd name="T3" fmla="*/ 243 h 243"/>
                <a:gd name="T4" fmla="*/ 0 w 495"/>
                <a:gd name="T5" fmla="*/ 55 h 243"/>
                <a:gd name="T6" fmla="*/ 37 w 495"/>
                <a:gd name="T7" fmla="*/ 34 h 243"/>
                <a:gd name="T8" fmla="*/ 253 w 495"/>
                <a:gd name="T9" fmla="*/ 190 h 243"/>
                <a:gd name="T10" fmla="*/ 479 w 495"/>
                <a:gd name="T11" fmla="*/ 0 h 243"/>
                <a:gd name="T12" fmla="*/ 495 w 495"/>
                <a:gd name="T13" fmla="*/ 34 h 243"/>
                <a:gd name="T14" fmla="*/ 495 w 495"/>
                <a:gd name="T15" fmla="*/ 3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243">
                  <a:moveTo>
                    <a:pt x="495" y="34"/>
                  </a:moveTo>
                  <a:lnTo>
                    <a:pt x="257" y="243"/>
                  </a:lnTo>
                  <a:lnTo>
                    <a:pt x="0" y="55"/>
                  </a:lnTo>
                  <a:lnTo>
                    <a:pt x="37" y="34"/>
                  </a:lnTo>
                  <a:lnTo>
                    <a:pt x="253" y="190"/>
                  </a:lnTo>
                  <a:lnTo>
                    <a:pt x="479" y="0"/>
                  </a:lnTo>
                  <a:lnTo>
                    <a:pt x="495" y="34"/>
                  </a:lnTo>
                  <a:lnTo>
                    <a:pt x="4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8" name="Freeform 96"/>
            <p:cNvSpPr>
              <a:spLocks/>
            </p:cNvSpPr>
            <p:nvPr/>
          </p:nvSpPr>
          <p:spPr bwMode="auto">
            <a:xfrm>
              <a:off x="6194426" y="946150"/>
              <a:ext cx="285750" cy="142875"/>
            </a:xfrm>
            <a:custGeom>
              <a:avLst/>
              <a:gdLst>
                <a:gd name="T0" fmla="*/ 323 w 359"/>
                <a:gd name="T1" fmla="*/ 0 h 181"/>
                <a:gd name="T2" fmla="*/ 182 w 359"/>
                <a:gd name="T3" fmla="*/ 126 h 181"/>
                <a:gd name="T4" fmla="*/ 36 w 359"/>
                <a:gd name="T5" fmla="*/ 16 h 181"/>
                <a:gd name="T6" fmla="*/ 0 w 359"/>
                <a:gd name="T7" fmla="*/ 52 h 181"/>
                <a:gd name="T8" fmla="*/ 182 w 359"/>
                <a:gd name="T9" fmla="*/ 181 h 181"/>
                <a:gd name="T10" fmla="*/ 359 w 359"/>
                <a:gd name="T11" fmla="*/ 37 h 181"/>
                <a:gd name="T12" fmla="*/ 323 w 359"/>
                <a:gd name="T13" fmla="*/ 0 h 181"/>
                <a:gd name="T14" fmla="*/ 323 w 359"/>
                <a:gd name="T15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9" h="181">
                  <a:moveTo>
                    <a:pt x="323" y="0"/>
                  </a:moveTo>
                  <a:lnTo>
                    <a:pt x="182" y="126"/>
                  </a:lnTo>
                  <a:lnTo>
                    <a:pt x="36" y="16"/>
                  </a:lnTo>
                  <a:lnTo>
                    <a:pt x="0" y="52"/>
                  </a:lnTo>
                  <a:lnTo>
                    <a:pt x="182" y="181"/>
                  </a:lnTo>
                  <a:lnTo>
                    <a:pt x="359" y="37"/>
                  </a:lnTo>
                  <a:lnTo>
                    <a:pt x="323" y="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9" name="Freeform 97"/>
            <p:cNvSpPr>
              <a:spLocks/>
            </p:cNvSpPr>
            <p:nvPr/>
          </p:nvSpPr>
          <p:spPr bwMode="auto">
            <a:xfrm>
              <a:off x="6100763" y="928688"/>
              <a:ext cx="104775" cy="104775"/>
            </a:xfrm>
            <a:custGeom>
              <a:avLst/>
              <a:gdLst>
                <a:gd name="T0" fmla="*/ 66 w 131"/>
                <a:gd name="T1" fmla="*/ 131 h 131"/>
                <a:gd name="T2" fmla="*/ 78 w 131"/>
                <a:gd name="T3" fmla="*/ 127 h 131"/>
                <a:gd name="T4" fmla="*/ 89 w 131"/>
                <a:gd name="T5" fmla="*/ 125 h 131"/>
                <a:gd name="T6" fmla="*/ 99 w 131"/>
                <a:gd name="T7" fmla="*/ 117 h 131"/>
                <a:gd name="T8" fmla="*/ 110 w 131"/>
                <a:gd name="T9" fmla="*/ 110 h 131"/>
                <a:gd name="T10" fmla="*/ 118 w 131"/>
                <a:gd name="T11" fmla="*/ 98 h 131"/>
                <a:gd name="T12" fmla="*/ 125 w 131"/>
                <a:gd name="T13" fmla="*/ 89 h 131"/>
                <a:gd name="T14" fmla="*/ 127 w 131"/>
                <a:gd name="T15" fmla="*/ 78 h 131"/>
                <a:gd name="T16" fmla="*/ 131 w 131"/>
                <a:gd name="T17" fmla="*/ 64 h 131"/>
                <a:gd name="T18" fmla="*/ 127 w 131"/>
                <a:gd name="T19" fmla="*/ 49 h 131"/>
                <a:gd name="T20" fmla="*/ 125 w 131"/>
                <a:gd name="T21" fmla="*/ 38 h 131"/>
                <a:gd name="T22" fmla="*/ 118 w 131"/>
                <a:gd name="T23" fmla="*/ 26 h 131"/>
                <a:gd name="T24" fmla="*/ 110 w 131"/>
                <a:gd name="T25" fmla="*/ 17 h 131"/>
                <a:gd name="T26" fmla="*/ 99 w 131"/>
                <a:gd name="T27" fmla="*/ 7 h 131"/>
                <a:gd name="T28" fmla="*/ 89 w 131"/>
                <a:gd name="T29" fmla="*/ 3 h 131"/>
                <a:gd name="T30" fmla="*/ 78 w 131"/>
                <a:gd name="T31" fmla="*/ 0 h 131"/>
                <a:gd name="T32" fmla="*/ 66 w 131"/>
                <a:gd name="T33" fmla="*/ 0 h 131"/>
                <a:gd name="T34" fmla="*/ 51 w 131"/>
                <a:gd name="T35" fmla="*/ 0 h 131"/>
                <a:gd name="T36" fmla="*/ 40 w 131"/>
                <a:gd name="T37" fmla="*/ 3 h 131"/>
                <a:gd name="T38" fmla="*/ 28 w 131"/>
                <a:gd name="T39" fmla="*/ 7 h 131"/>
                <a:gd name="T40" fmla="*/ 19 w 131"/>
                <a:gd name="T41" fmla="*/ 17 h 131"/>
                <a:gd name="T42" fmla="*/ 9 w 131"/>
                <a:gd name="T43" fmla="*/ 26 h 131"/>
                <a:gd name="T44" fmla="*/ 6 w 131"/>
                <a:gd name="T45" fmla="*/ 38 h 131"/>
                <a:gd name="T46" fmla="*/ 0 w 131"/>
                <a:gd name="T47" fmla="*/ 49 h 131"/>
                <a:gd name="T48" fmla="*/ 0 w 131"/>
                <a:gd name="T49" fmla="*/ 64 h 131"/>
                <a:gd name="T50" fmla="*/ 0 w 131"/>
                <a:gd name="T51" fmla="*/ 78 h 131"/>
                <a:gd name="T52" fmla="*/ 6 w 131"/>
                <a:gd name="T53" fmla="*/ 89 h 131"/>
                <a:gd name="T54" fmla="*/ 9 w 131"/>
                <a:gd name="T55" fmla="*/ 98 h 131"/>
                <a:gd name="T56" fmla="*/ 19 w 131"/>
                <a:gd name="T57" fmla="*/ 110 h 131"/>
                <a:gd name="T58" fmla="*/ 28 w 131"/>
                <a:gd name="T59" fmla="*/ 117 h 131"/>
                <a:gd name="T60" fmla="*/ 40 w 131"/>
                <a:gd name="T61" fmla="*/ 125 h 131"/>
                <a:gd name="T62" fmla="*/ 51 w 131"/>
                <a:gd name="T63" fmla="*/ 127 h 131"/>
                <a:gd name="T64" fmla="*/ 66 w 131"/>
                <a:gd name="T65" fmla="*/ 131 h 131"/>
                <a:gd name="T66" fmla="*/ 66 w 131"/>
                <a:gd name="T6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lnTo>
                    <a:pt x="78" y="127"/>
                  </a:lnTo>
                  <a:lnTo>
                    <a:pt x="89" y="125"/>
                  </a:lnTo>
                  <a:lnTo>
                    <a:pt x="99" y="117"/>
                  </a:lnTo>
                  <a:lnTo>
                    <a:pt x="110" y="110"/>
                  </a:lnTo>
                  <a:lnTo>
                    <a:pt x="118" y="98"/>
                  </a:lnTo>
                  <a:lnTo>
                    <a:pt x="125" y="89"/>
                  </a:lnTo>
                  <a:lnTo>
                    <a:pt x="127" y="78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5" y="38"/>
                  </a:lnTo>
                  <a:lnTo>
                    <a:pt x="118" y="26"/>
                  </a:lnTo>
                  <a:lnTo>
                    <a:pt x="110" y="17"/>
                  </a:lnTo>
                  <a:lnTo>
                    <a:pt x="99" y="7"/>
                  </a:lnTo>
                  <a:lnTo>
                    <a:pt x="89" y="3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1" y="0"/>
                  </a:lnTo>
                  <a:lnTo>
                    <a:pt x="40" y="3"/>
                  </a:lnTo>
                  <a:lnTo>
                    <a:pt x="28" y="7"/>
                  </a:lnTo>
                  <a:lnTo>
                    <a:pt x="19" y="17"/>
                  </a:lnTo>
                  <a:lnTo>
                    <a:pt x="9" y="26"/>
                  </a:lnTo>
                  <a:lnTo>
                    <a:pt x="6" y="38"/>
                  </a:lnTo>
                  <a:lnTo>
                    <a:pt x="0" y="49"/>
                  </a:lnTo>
                  <a:lnTo>
                    <a:pt x="0" y="64"/>
                  </a:lnTo>
                  <a:lnTo>
                    <a:pt x="0" y="78"/>
                  </a:lnTo>
                  <a:lnTo>
                    <a:pt x="6" y="89"/>
                  </a:lnTo>
                  <a:lnTo>
                    <a:pt x="9" y="98"/>
                  </a:lnTo>
                  <a:lnTo>
                    <a:pt x="19" y="110"/>
                  </a:lnTo>
                  <a:lnTo>
                    <a:pt x="28" y="117"/>
                  </a:lnTo>
                  <a:lnTo>
                    <a:pt x="40" y="125"/>
                  </a:lnTo>
                  <a:lnTo>
                    <a:pt x="51" y="127"/>
                  </a:lnTo>
                  <a:lnTo>
                    <a:pt x="66" y="131"/>
                  </a:lnTo>
                  <a:lnTo>
                    <a:pt x="66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0" name="Freeform 98"/>
            <p:cNvSpPr>
              <a:spLocks/>
            </p:cNvSpPr>
            <p:nvPr/>
          </p:nvSpPr>
          <p:spPr bwMode="auto">
            <a:xfrm>
              <a:off x="6124576" y="955675"/>
              <a:ext cx="47625" cy="49212"/>
            </a:xfrm>
            <a:custGeom>
              <a:avLst/>
              <a:gdLst>
                <a:gd name="T0" fmla="*/ 29 w 59"/>
                <a:gd name="T1" fmla="*/ 61 h 61"/>
                <a:gd name="T2" fmla="*/ 40 w 59"/>
                <a:gd name="T3" fmla="*/ 57 h 61"/>
                <a:gd name="T4" fmla="*/ 50 w 59"/>
                <a:gd name="T5" fmla="*/ 51 h 61"/>
                <a:gd name="T6" fmla="*/ 55 w 59"/>
                <a:gd name="T7" fmla="*/ 40 h 61"/>
                <a:gd name="T8" fmla="*/ 59 w 59"/>
                <a:gd name="T9" fmla="*/ 28 h 61"/>
                <a:gd name="T10" fmla="*/ 55 w 59"/>
                <a:gd name="T11" fmla="*/ 15 h 61"/>
                <a:gd name="T12" fmla="*/ 50 w 59"/>
                <a:gd name="T13" fmla="*/ 7 h 61"/>
                <a:gd name="T14" fmla="*/ 40 w 59"/>
                <a:gd name="T15" fmla="*/ 2 h 61"/>
                <a:gd name="T16" fmla="*/ 29 w 59"/>
                <a:gd name="T17" fmla="*/ 0 h 61"/>
                <a:gd name="T18" fmla="*/ 15 w 59"/>
                <a:gd name="T19" fmla="*/ 2 h 61"/>
                <a:gd name="T20" fmla="*/ 8 w 59"/>
                <a:gd name="T21" fmla="*/ 7 h 61"/>
                <a:gd name="T22" fmla="*/ 2 w 59"/>
                <a:gd name="T23" fmla="*/ 15 h 61"/>
                <a:gd name="T24" fmla="*/ 0 w 59"/>
                <a:gd name="T25" fmla="*/ 28 h 61"/>
                <a:gd name="T26" fmla="*/ 2 w 59"/>
                <a:gd name="T27" fmla="*/ 40 h 61"/>
                <a:gd name="T28" fmla="*/ 8 w 59"/>
                <a:gd name="T29" fmla="*/ 51 h 61"/>
                <a:gd name="T30" fmla="*/ 15 w 59"/>
                <a:gd name="T31" fmla="*/ 57 h 61"/>
                <a:gd name="T32" fmla="*/ 29 w 59"/>
                <a:gd name="T33" fmla="*/ 61 h 61"/>
                <a:gd name="T34" fmla="*/ 29 w 59"/>
                <a:gd name="T3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61">
                  <a:moveTo>
                    <a:pt x="29" y="61"/>
                  </a:moveTo>
                  <a:lnTo>
                    <a:pt x="40" y="57"/>
                  </a:lnTo>
                  <a:lnTo>
                    <a:pt x="50" y="51"/>
                  </a:lnTo>
                  <a:lnTo>
                    <a:pt x="55" y="40"/>
                  </a:lnTo>
                  <a:lnTo>
                    <a:pt x="59" y="28"/>
                  </a:lnTo>
                  <a:lnTo>
                    <a:pt x="55" y="15"/>
                  </a:lnTo>
                  <a:lnTo>
                    <a:pt x="50" y="7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5" y="2"/>
                  </a:lnTo>
                  <a:lnTo>
                    <a:pt x="8" y="7"/>
                  </a:lnTo>
                  <a:lnTo>
                    <a:pt x="2" y="15"/>
                  </a:lnTo>
                  <a:lnTo>
                    <a:pt x="0" y="28"/>
                  </a:lnTo>
                  <a:lnTo>
                    <a:pt x="2" y="40"/>
                  </a:lnTo>
                  <a:lnTo>
                    <a:pt x="8" y="51"/>
                  </a:lnTo>
                  <a:lnTo>
                    <a:pt x="15" y="57"/>
                  </a:lnTo>
                  <a:lnTo>
                    <a:pt x="29" y="61"/>
                  </a:lnTo>
                  <a:lnTo>
                    <a:pt x="2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1" name="Freeform 99"/>
            <p:cNvSpPr>
              <a:spLocks/>
            </p:cNvSpPr>
            <p:nvPr/>
          </p:nvSpPr>
          <p:spPr bwMode="auto">
            <a:xfrm>
              <a:off x="6946901" y="596900"/>
              <a:ext cx="1587500" cy="509587"/>
            </a:xfrm>
            <a:custGeom>
              <a:avLst/>
              <a:gdLst>
                <a:gd name="T0" fmla="*/ 476 w 2000"/>
                <a:gd name="T1" fmla="*/ 74 h 643"/>
                <a:gd name="T2" fmla="*/ 1487 w 2000"/>
                <a:gd name="T3" fmla="*/ 0 h 643"/>
                <a:gd name="T4" fmla="*/ 2000 w 2000"/>
                <a:gd name="T5" fmla="*/ 542 h 643"/>
                <a:gd name="T6" fmla="*/ 1966 w 2000"/>
                <a:gd name="T7" fmla="*/ 643 h 643"/>
                <a:gd name="T8" fmla="*/ 1593 w 2000"/>
                <a:gd name="T9" fmla="*/ 481 h 643"/>
                <a:gd name="T10" fmla="*/ 1578 w 2000"/>
                <a:gd name="T11" fmla="*/ 394 h 643"/>
                <a:gd name="T12" fmla="*/ 1930 w 2000"/>
                <a:gd name="T13" fmla="*/ 580 h 643"/>
                <a:gd name="T14" fmla="*/ 1945 w 2000"/>
                <a:gd name="T15" fmla="*/ 544 h 643"/>
                <a:gd name="T16" fmla="*/ 1483 w 2000"/>
                <a:gd name="T17" fmla="*/ 61 h 643"/>
                <a:gd name="T18" fmla="*/ 504 w 2000"/>
                <a:gd name="T19" fmla="*/ 130 h 643"/>
                <a:gd name="T20" fmla="*/ 259 w 2000"/>
                <a:gd name="T21" fmla="*/ 362 h 643"/>
                <a:gd name="T22" fmla="*/ 6 w 2000"/>
                <a:gd name="T23" fmla="*/ 382 h 643"/>
                <a:gd name="T24" fmla="*/ 0 w 2000"/>
                <a:gd name="T25" fmla="*/ 335 h 643"/>
                <a:gd name="T26" fmla="*/ 242 w 2000"/>
                <a:gd name="T27" fmla="*/ 308 h 643"/>
                <a:gd name="T28" fmla="*/ 476 w 2000"/>
                <a:gd name="T29" fmla="*/ 74 h 643"/>
                <a:gd name="T30" fmla="*/ 476 w 2000"/>
                <a:gd name="T31" fmla="*/ 7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00" h="643">
                  <a:moveTo>
                    <a:pt x="476" y="74"/>
                  </a:moveTo>
                  <a:lnTo>
                    <a:pt x="1487" y="0"/>
                  </a:lnTo>
                  <a:lnTo>
                    <a:pt x="2000" y="542"/>
                  </a:lnTo>
                  <a:lnTo>
                    <a:pt x="1966" y="643"/>
                  </a:lnTo>
                  <a:lnTo>
                    <a:pt x="1593" y="481"/>
                  </a:lnTo>
                  <a:lnTo>
                    <a:pt x="1578" y="394"/>
                  </a:lnTo>
                  <a:lnTo>
                    <a:pt x="1930" y="580"/>
                  </a:lnTo>
                  <a:lnTo>
                    <a:pt x="1945" y="544"/>
                  </a:lnTo>
                  <a:lnTo>
                    <a:pt x="1483" y="61"/>
                  </a:lnTo>
                  <a:lnTo>
                    <a:pt x="504" y="130"/>
                  </a:lnTo>
                  <a:lnTo>
                    <a:pt x="259" y="362"/>
                  </a:lnTo>
                  <a:lnTo>
                    <a:pt x="6" y="382"/>
                  </a:lnTo>
                  <a:lnTo>
                    <a:pt x="0" y="335"/>
                  </a:lnTo>
                  <a:lnTo>
                    <a:pt x="242" y="308"/>
                  </a:lnTo>
                  <a:lnTo>
                    <a:pt x="476" y="74"/>
                  </a:lnTo>
                  <a:lnTo>
                    <a:pt x="476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2" name="Freeform 100"/>
            <p:cNvSpPr>
              <a:spLocks/>
            </p:cNvSpPr>
            <p:nvPr/>
          </p:nvSpPr>
          <p:spPr bwMode="auto">
            <a:xfrm>
              <a:off x="7396163" y="609600"/>
              <a:ext cx="877888" cy="1249362"/>
            </a:xfrm>
            <a:custGeom>
              <a:avLst/>
              <a:gdLst>
                <a:gd name="T0" fmla="*/ 905 w 1104"/>
                <a:gd name="T1" fmla="*/ 1 h 1574"/>
                <a:gd name="T2" fmla="*/ 1104 w 1104"/>
                <a:gd name="T3" fmla="*/ 652 h 1574"/>
                <a:gd name="T4" fmla="*/ 992 w 1104"/>
                <a:gd name="T5" fmla="*/ 1539 h 1574"/>
                <a:gd name="T6" fmla="*/ 0 w 1104"/>
                <a:gd name="T7" fmla="*/ 1574 h 1574"/>
                <a:gd name="T8" fmla="*/ 9 w 1104"/>
                <a:gd name="T9" fmla="*/ 1513 h 1574"/>
                <a:gd name="T10" fmla="*/ 945 w 1104"/>
                <a:gd name="T11" fmla="*/ 1492 h 1574"/>
                <a:gd name="T12" fmla="*/ 1057 w 1104"/>
                <a:gd name="T13" fmla="*/ 646 h 1574"/>
                <a:gd name="T14" fmla="*/ 848 w 1104"/>
                <a:gd name="T15" fmla="*/ 0 h 1574"/>
                <a:gd name="T16" fmla="*/ 905 w 1104"/>
                <a:gd name="T17" fmla="*/ 1 h 1574"/>
                <a:gd name="T18" fmla="*/ 905 w 1104"/>
                <a:gd name="T19" fmla="*/ 1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4" h="1574">
                  <a:moveTo>
                    <a:pt x="905" y="1"/>
                  </a:moveTo>
                  <a:lnTo>
                    <a:pt x="1104" y="652"/>
                  </a:lnTo>
                  <a:lnTo>
                    <a:pt x="992" y="1539"/>
                  </a:lnTo>
                  <a:lnTo>
                    <a:pt x="0" y="1574"/>
                  </a:lnTo>
                  <a:lnTo>
                    <a:pt x="9" y="1513"/>
                  </a:lnTo>
                  <a:lnTo>
                    <a:pt x="945" y="1492"/>
                  </a:lnTo>
                  <a:lnTo>
                    <a:pt x="1057" y="646"/>
                  </a:lnTo>
                  <a:lnTo>
                    <a:pt x="848" y="0"/>
                  </a:lnTo>
                  <a:lnTo>
                    <a:pt x="905" y="1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3" name="Freeform 101"/>
            <p:cNvSpPr>
              <a:spLocks/>
            </p:cNvSpPr>
            <p:nvPr/>
          </p:nvSpPr>
          <p:spPr bwMode="auto">
            <a:xfrm>
              <a:off x="7315201" y="668338"/>
              <a:ext cx="615950" cy="1147762"/>
            </a:xfrm>
            <a:custGeom>
              <a:avLst/>
              <a:gdLst>
                <a:gd name="T0" fmla="*/ 0 w 776"/>
                <a:gd name="T1" fmla="*/ 13 h 1446"/>
                <a:gd name="T2" fmla="*/ 713 w 776"/>
                <a:gd name="T3" fmla="*/ 1446 h 1446"/>
                <a:gd name="T4" fmla="*/ 776 w 776"/>
                <a:gd name="T5" fmla="*/ 1443 h 1446"/>
                <a:gd name="T6" fmla="*/ 51 w 776"/>
                <a:gd name="T7" fmla="*/ 0 h 1446"/>
                <a:gd name="T8" fmla="*/ 0 w 776"/>
                <a:gd name="T9" fmla="*/ 13 h 1446"/>
                <a:gd name="T10" fmla="*/ 0 w 776"/>
                <a:gd name="T11" fmla="*/ 13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1446">
                  <a:moveTo>
                    <a:pt x="0" y="13"/>
                  </a:moveTo>
                  <a:lnTo>
                    <a:pt x="713" y="1446"/>
                  </a:lnTo>
                  <a:lnTo>
                    <a:pt x="776" y="1443"/>
                  </a:lnTo>
                  <a:lnTo>
                    <a:pt x="51" y="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4" name="Freeform 102"/>
            <p:cNvSpPr>
              <a:spLocks/>
            </p:cNvSpPr>
            <p:nvPr/>
          </p:nvSpPr>
          <p:spPr bwMode="auto">
            <a:xfrm>
              <a:off x="6937376" y="874713"/>
              <a:ext cx="517525" cy="206375"/>
            </a:xfrm>
            <a:custGeom>
              <a:avLst/>
              <a:gdLst>
                <a:gd name="T0" fmla="*/ 652 w 652"/>
                <a:gd name="T1" fmla="*/ 69 h 261"/>
                <a:gd name="T2" fmla="*/ 222 w 652"/>
                <a:gd name="T3" fmla="*/ 261 h 261"/>
                <a:gd name="T4" fmla="*/ 0 w 652"/>
                <a:gd name="T5" fmla="*/ 173 h 261"/>
                <a:gd name="T6" fmla="*/ 0 w 652"/>
                <a:gd name="T7" fmla="*/ 0 h 261"/>
                <a:gd name="T8" fmla="*/ 49 w 652"/>
                <a:gd name="T9" fmla="*/ 0 h 261"/>
                <a:gd name="T10" fmla="*/ 49 w 652"/>
                <a:gd name="T11" fmla="*/ 139 h 261"/>
                <a:gd name="T12" fmla="*/ 224 w 652"/>
                <a:gd name="T13" fmla="*/ 204 h 261"/>
                <a:gd name="T14" fmla="*/ 623 w 652"/>
                <a:gd name="T15" fmla="*/ 15 h 261"/>
                <a:gd name="T16" fmla="*/ 652 w 652"/>
                <a:gd name="T17" fmla="*/ 69 h 261"/>
                <a:gd name="T18" fmla="*/ 652 w 652"/>
                <a:gd name="T19" fmla="*/ 6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261">
                  <a:moveTo>
                    <a:pt x="652" y="69"/>
                  </a:moveTo>
                  <a:lnTo>
                    <a:pt x="222" y="261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139"/>
                  </a:lnTo>
                  <a:lnTo>
                    <a:pt x="224" y="204"/>
                  </a:lnTo>
                  <a:lnTo>
                    <a:pt x="623" y="15"/>
                  </a:lnTo>
                  <a:lnTo>
                    <a:pt x="652" y="69"/>
                  </a:lnTo>
                  <a:lnTo>
                    <a:pt x="652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5" name="Freeform 103"/>
            <p:cNvSpPr>
              <a:spLocks/>
            </p:cNvSpPr>
            <p:nvPr/>
          </p:nvSpPr>
          <p:spPr bwMode="auto">
            <a:xfrm>
              <a:off x="7394576" y="1155700"/>
              <a:ext cx="184150" cy="673100"/>
            </a:xfrm>
            <a:custGeom>
              <a:avLst/>
              <a:gdLst>
                <a:gd name="T0" fmla="*/ 196 w 232"/>
                <a:gd name="T1" fmla="*/ 0 h 848"/>
                <a:gd name="T2" fmla="*/ 0 w 232"/>
                <a:gd name="T3" fmla="*/ 848 h 848"/>
                <a:gd name="T4" fmla="*/ 63 w 232"/>
                <a:gd name="T5" fmla="*/ 848 h 848"/>
                <a:gd name="T6" fmla="*/ 232 w 232"/>
                <a:gd name="T7" fmla="*/ 51 h 848"/>
                <a:gd name="T8" fmla="*/ 196 w 232"/>
                <a:gd name="T9" fmla="*/ 0 h 848"/>
                <a:gd name="T10" fmla="*/ 196 w 232"/>
                <a:gd name="T11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848">
                  <a:moveTo>
                    <a:pt x="196" y="0"/>
                  </a:moveTo>
                  <a:lnTo>
                    <a:pt x="0" y="848"/>
                  </a:lnTo>
                  <a:lnTo>
                    <a:pt x="63" y="848"/>
                  </a:lnTo>
                  <a:lnTo>
                    <a:pt x="232" y="51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6" name="Freeform 104"/>
            <p:cNvSpPr>
              <a:spLocks/>
            </p:cNvSpPr>
            <p:nvPr/>
          </p:nvSpPr>
          <p:spPr bwMode="auto">
            <a:xfrm>
              <a:off x="7307263" y="1822450"/>
              <a:ext cx="366713" cy="381000"/>
            </a:xfrm>
            <a:custGeom>
              <a:avLst/>
              <a:gdLst>
                <a:gd name="T0" fmla="*/ 112 w 462"/>
                <a:gd name="T1" fmla="*/ 0 h 479"/>
                <a:gd name="T2" fmla="*/ 0 w 462"/>
                <a:gd name="T3" fmla="*/ 460 h 479"/>
                <a:gd name="T4" fmla="*/ 123 w 462"/>
                <a:gd name="T5" fmla="*/ 479 h 479"/>
                <a:gd name="T6" fmla="*/ 462 w 462"/>
                <a:gd name="T7" fmla="*/ 8 h 479"/>
                <a:gd name="T8" fmla="*/ 365 w 462"/>
                <a:gd name="T9" fmla="*/ 4 h 479"/>
                <a:gd name="T10" fmla="*/ 81 w 462"/>
                <a:gd name="T11" fmla="*/ 432 h 479"/>
                <a:gd name="T12" fmla="*/ 72 w 462"/>
                <a:gd name="T13" fmla="*/ 433 h 479"/>
                <a:gd name="T14" fmla="*/ 176 w 462"/>
                <a:gd name="T15" fmla="*/ 25 h 479"/>
                <a:gd name="T16" fmla="*/ 112 w 462"/>
                <a:gd name="T17" fmla="*/ 0 h 479"/>
                <a:gd name="T18" fmla="*/ 112 w 462"/>
                <a:gd name="T1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479">
                  <a:moveTo>
                    <a:pt x="112" y="0"/>
                  </a:moveTo>
                  <a:lnTo>
                    <a:pt x="0" y="460"/>
                  </a:lnTo>
                  <a:lnTo>
                    <a:pt x="123" y="479"/>
                  </a:lnTo>
                  <a:lnTo>
                    <a:pt x="462" y="8"/>
                  </a:lnTo>
                  <a:lnTo>
                    <a:pt x="365" y="4"/>
                  </a:lnTo>
                  <a:lnTo>
                    <a:pt x="81" y="432"/>
                  </a:lnTo>
                  <a:lnTo>
                    <a:pt x="72" y="433"/>
                  </a:lnTo>
                  <a:lnTo>
                    <a:pt x="176" y="25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7" name="Freeform 105"/>
            <p:cNvSpPr>
              <a:spLocks/>
            </p:cNvSpPr>
            <p:nvPr/>
          </p:nvSpPr>
          <p:spPr bwMode="auto">
            <a:xfrm>
              <a:off x="7862888" y="1812925"/>
              <a:ext cx="484188" cy="319087"/>
            </a:xfrm>
            <a:custGeom>
              <a:avLst/>
              <a:gdLst>
                <a:gd name="T0" fmla="*/ 394 w 610"/>
                <a:gd name="T1" fmla="*/ 0 h 401"/>
                <a:gd name="T2" fmla="*/ 610 w 610"/>
                <a:gd name="T3" fmla="*/ 317 h 401"/>
                <a:gd name="T4" fmla="*/ 525 w 610"/>
                <a:gd name="T5" fmla="*/ 401 h 401"/>
                <a:gd name="T6" fmla="*/ 0 w 610"/>
                <a:gd name="T7" fmla="*/ 19 h 401"/>
                <a:gd name="T8" fmla="*/ 95 w 610"/>
                <a:gd name="T9" fmla="*/ 11 h 401"/>
                <a:gd name="T10" fmla="*/ 525 w 610"/>
                <a:gd name="T11" fmla="*/ 328 h 401"/>
                <a:gd name="T12" fmla="*/ 538 w 610"/>
                <a:gd name="T13" fmla="*/ 311 h 401"/>
                <a:gd name="T14" fmla="*/ 320 w 610"/>
                <a:gd name="T15" fmla="*/ 9 h 401"/>
                <a:gd name="T16" fmla="*/ 394 w 610"/>
                <a:gd name="T17" fmla="*/ 0 h 401"/>
                <a:gd name="T18" fmla="*/ 394 w 610"/>
                <a:gd name="T1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0" h="401">
                  <a:moveTo>
                    <a:pt x="394" y="0"/>
                  </a:moveTo>
                  <a:lnTo>
                    <a:pt x="610" y="317"/>
                  </a:lnTo>
                  <a:lnTo>
                    <a:pt x="525" y="401"/>
                  </a:lnTo>
                  <a:lnTo>
                    <a:pt x="0" y="19"/>
                  </a:lnTo>
                  <a:lnTo>
                    <a:pt x="95" y="11"/>
                  </a:lnTo>
                  <a:lnTo>
                    <a:pt x="525" y="328"/>
                  </a:lnTo>
                  <a:lnTo>
                    <a:pt x="538" y="311"/>
                  </a:lnTo>
                  <a:lnTo>
                    <a:pt x="320" y="9"/>
                  </a:lnTo>
                  <a:lnTo>
                    <a:pt x="394" y="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8" name="Freeform 106"/>
            <p:cNvSpPr>
              <a:spLocks/>
            </p:cNvSpPr>
            <p:nvPr/>
          </p:nvSpPr>
          <p:spPr bwMode="auto">
            <a:xfrm>
              <a:off x="7196138" y="2173288"/>
              <a:ext cx="209550" cy="98425"/>
            </a:xfrm>
            <a:custGeom>
              <a:avLst/>
              <a:gdLst>
                <a:gd name="T0" fmla="*/ 264 w 264"/>
                <a:gd name="T1" fmla="*/ 34 h 126"/>
                <a:gd name="T2" fmla="*/ 65 w 264"/>
                <a:gd name="T3" fmla="*/ 126 h 126"/>
                <a:gd name="T4" fmla="*/ 0 w 264"/>
                <a:gd name="T5" fmla="*/ 126 h 126"/>
                <a:gd name="T6" fmla="*/ 160 w 264"/>
                <a:gd name="T7" fmla="*/ 0 h 126"/>
                <a:gd name="T8" fmla="*/ 264 w 264"/>
                <a:gd name="T9" fmla="*/ 34 h 126"/>
                <a:gd name="T10" fmla="*/ 264 w 264"/>
                <a:gd name="T11" fmla="*/ 3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126">
                  <a:moveTo>
                    <a:pt x="264" y="34"/>
                  </a:moveTo>
                  <a:lnTo>
                    <a:pt x="65" y="126"/>
                  </a:lnTo>
                  <a:lnTo>
                    <a:pt x="0" y="126"/>
                  </a:lnTo>
                  <a:lnTo>
                    <a:pt x="160" y="0"/>
                  </a:lnTo>
                  <a:lnTo>
                    <a:pt x="264" y="34"/>
                  </a:lnTo>
                  <a:lnTo>
                    <a:pt x="26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9" name="Freeform 107"/>
            <p:cNvSpPr>
              <a:spLocks/>
            </p:cNvSpPr>
            <p:nvPr/>
          </p:nvSpPr>
          <p:spPr bwMode="auto">
            <a:xfrm>
              <a:off x="8220076" y="2060575"/>
              <a:ext cx="125413" cy="209550"/>
            </a:xfrm>
            <a:custGeom>
              <a:avLst/>
              <a:gdLst>
                <a:gd name="T0" fmla="*/ 157 w 157"/>
                <a:gd name="T1" fmla="*/ 0 h 265"/>
                <a:gd name="T2" fmla="*/ 59 w 157"/>
                <a:gd name="T3" fmla="*/ 251 h 265"/>
                <a:gd name="T4" fmla="*/ 0 w 157"/>
                <a:gd name="T5" fmla="*/ 265 h 265"/>
                <a:gd name="T6" fmla="*/ 45 w 157"/>
                <a:gd name="T7" fmla="*/ 57 h 265"/>
                <a:gd name="T8" fmla="*/ 157 w 157"/>
                <a:gd name="T9" fmla="*/ 0 h 265"/>
                <a:gd name="T10" fmla="*/ 157 w 157"/>
                <a:gd name="T11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265">
                  <a:moveTo>
                    <a:pt x="157" y="0"/>
                  </a:moveTo>
                  <a:lnTo>
                    <a:pt x="59" y="251"/>
                  </a:lnTo>
                  <a:lnTo>
                    <a:pt x="0" y="265"/>
                  </a:lnTo>
                  <a:lnTo>
                    <a:pt x="45" y="57"/>
                  </a:lnTo>
                  <a:lnTo>
                    <a:pt x="157" y="0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0" name="Freeform 108"/>
            <p:cNvSpPr>
              <a:spLocks/>
            </p:cNvSpPr>
            <p:nvPr/>
          </p:nvSpPr>
          <p:spPr bwMode="auto">
            <a:xfrm>
              <a:off x="8399463" y="1162050"/>
              <a:ext cx="522288" cy="339725"/>
            </a:xfrm>
            <a:custGeom>
              <a:avLst/>
              <a:gdLst>
                <a:gd name="T0" fmla="*/ 0 w 660"/>
                <a:gd name="T1" fmla="*/ 10 h 430"/>
                <a:gd name="T2" fmla="*/ 629 w 660"/>
                <a:gd name="T3" fmla="*/ 0 h 430"/>
                <a:gd name="T4" fmla="*/ 660 w 660"/>
                <a:gd name="T5" fmla="*/ 430 h 430"/>
                <a:gd name="T6" fmla="*/ 622 w 660"/>
                <a:gd name="T7" fmla="*/ 430 h 430"/>
                <a:gd name="T8" fmla="*/ 603 w 660"/>
                <a:gd name="T9" fmla="*/ 36 h 430"/>
                <a:gd name="T10" fmla="*/ 10 w 660"/>
                <a:gd name="T11" fmla="*/ 59 h 430"/>
                <a:gd name="T12" fmla="*/ 0 w 660"/>
                <a:gd name="T13" fmla="*/ 10 h 430"/>
                <a:gd name="T14" fmla="*/ 0 w 660"/>
                <a:gd name="T15" fmla="*/ 1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0" h="430">
                  <a:moveTo>
                    <a:pt x="0" y="10"/>
                  </a:moveTo>
                  <a:lnTo>
                    <a:pt x="629" y="0"/>
                  </a:lnTo>
                  <a:lnTo>
                    <a:pt x="660" y="430"/>
                  </a:lnTo>
                  <a:lnTo>
                    <a:pt x="622" y="430"/>
                  </a:lnTo>
                  <a:lnTo>
                    <a:pt x="603" y="36"/>
                  </a:lnTo>
                  <a:lnTo>
                    <a:pt x="10" y="59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1" name="Freeform 109"/>
            <p:cNvSpPr>
              <a:spLocks/>
            </p:cNvSpPr>
            <p:nvPr/>
          </p:nvSpPr>
          <p:spPr bwMode="auto">
            <a:xfrm>
              <a:off x="8399463" y="1168400"/>
              <a:ext cx="511175" cy="363537"/>
            </a:xfrm>
            <a:custGeom>
              <a:avLst/>
              <a:gdLst>
                <a:gd name="T0" fmla="*/ 0 w 644"/>
                <a:gd name="T1" fmla="*/ 0 h 456"/>
                <a:gd name="T2" fmla="*/ 38 w 644"/>
                <a:gd name="T3" fmla="*/ 456 h 456"/>
                <a:gd name="T4" fmla="*/ 644 w 644"/>
                <a:gd name="T5" fmla="*/ 422 h 456"/>
                <a:gd name="T6" fmla="*/ 644 w 644"/>
                <a:gd name="T7" fmla="*/ 380 h 456"/>
                <a:gd name="T8" fmla="*/ 76 w 644"/>
                <a:gd name="T9" fmla="*/ 409 h 456"/>
                <a:gd name="T10" fmla="*/ 40 w 644"/>
                <a:gd name="T11" fmla="*/ 26 h 456"/>
                <a:gd name="T12" fmla="*/ 0 w 644"/>
                <a:gd name="T13" fmla="*/ 0 h 456"/>
                <a:gd name="T14" fmla="*/ 0 w 644"/>
                <a:gd name="T15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456">
                  <a:moveTo>
                    <a:pt x="0" y="0"/>
                  </a:moveTo>
                  <a:lnTo>
                    <a:pt x="38" y="456"/>
                  </a:lnTo>
                  <a:lnTo>
                    <a:pt x="644" y="422"/>
                  </a:lnTo>
                  <a:lnTo>
                    <a:pt x="644" y="380"/>
                  </a:lnTo>
                  <a:lnTo>
                    <a:pt x="76" y="409"/>
                  </a:lnTo>
                  <a:lnTo>
                    <a:pt x="4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2" name="Freeform 110"/>
            <p:cNvSpPr>
              <a:spLocks/>
            </p:cNvSpPr>
            <p:nvPr/>
          </p:nvSpPr>
          <p:spPr bwMode="auto">
            <a:xfrm>
              <a:off x="8318501" y="1168400"/>
              <a:ext cx="609600" cy="439737"/>
            </a:xfrm>
            <a:custGeom>
              <a:avLst/>
              <a:gdLst>
                <a:gd name="T0" fmla="*/ 111 w 768"/>
                <a:gd name="T1" fmla="*/ 0 h 553"/>
                <a:gd name="T2" fmla="*/ 0 w 768"/>
                <a:gd name="T3" fmla="*/ 6 h 553"/>
                <a:gd name="T4" fmla="*/ 48 w 768"/>
                <a:gd name="T5" fmla="*/ 553 h 553"/>
                <a:gd name="T6" fmla="*/ 725 w 768"/>
                <a:gd name="T7" fmla="*/ 534 h 553"/>
                <a:gd name="T8" fmla="*/ 768 w 768"/>
                <a:gd name="T9" fmla="*/ 534 h 553"/>
                <a:gd name="T10" fmla="*/ 759 w 768"/>
                <a:gd name="T11" fmla="*/ 409 h 553"/>
                <a:gd name="T12" fmla="*/ 717 w 768"/>
                <a:gd name="T13" fmla="*/ 397 h 553"/>
                <a:gd name="T14" fmla="*/ 725 w 768"/>
                <a:gd name="T15" fmla="*/ 496 h 553"/>
                <a:gd name="T16" fmla="*/ 120 w 768"/>
                <a:gd name="T17" fmla="*/ 513 h 553"/>
                <a:gd name="T18" fmla="*/ 175 w 768"/>
                <a:gd name="T19" fmla="*/ 429 h 553"/>
                <a:gd name="T20" fmla="*/ 149 w 768"/>
                <a:gd name="T21" fmla="*/ 405 h 553"/>
                <a:gd name="T22" fmla="*/ 84 w 768"/>
                <a:gd name="T23" fmla="*/ 490 h 553"/>
                <a:gd name="T24" fmla="*/ 50 w 768"/>
                <a:gd name="T25" fmla="*/ 49 h 553"/>
                <a:gd name="T26" fmla="*/ 133 w 768"/>
                <a:gd name="T27" fmla="*/ 49 h 553"/>
                <a:gd name="T28" fmla="*/ 111 w 768"/>
                <a:gd name="T29" fmla="*/ 0 h 553"/>
                <a:gd name="T30" fmla="*/ 111 w 768"/>
                <a:gd name="T31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553">
                  <a:moveTo>
                    <a:pt x="111" y="0"/>
                  </a:moveTo>
                  <a:lnTo>
                    <a:pt x="0" y="6"/>
                  </a:lnTo>
                  <a:lnTo>
                    <a:pt x="48" y="553"/>
                  </a:lnTo>
                  <a:lnTo>
                    <a:pt x="725" y="534"/>
                  </a:lnTo>
                  <a:lnTo>
                    <a:pt x="768" y="534"/>
                  </a:lnTo>
                  <a:lnTo>
                    <a:pt x="759" y="409"/>
                  </a:lnTo>
                  <a:lnTo>
                    <a:pt x="717" y="397"/>
                  </a:lnTo>
                  <a:lnTo>
                    <a:pt x="725" y="496"/>
                  </a:lnTo>
                  <a:lnTo>
                    <a:pt x="120" y="513"/>
                  </a:lnTo>
                  <a:lnTo>
                    <a:pt x="175" y="429"/>
                  </a:lnTo>
                  <a:lnTo>
                    <a:pt x="149" y="405"/>
                  </a:lnTo>
                  <a:lnTo>
                    <a:pt x="84" y="490"/>
                  </a:lnTo>
                  <a:lnTo>
                    <a:pt x="50" y="49"/>
                  </a:lnTo>
                  <a:lnTo>
                    <a:pt x="133" y="49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3" name="Freeform 111"/>
            <p:cNvSpPr>
              <a:spLocks/>
            </p:cNvSpPr>
            <p:nvPr/>
          </p:nvSpPr>
          <p:spPr bwMode="auto">
            <a:xfrm>
              <a:off x="7637463" y="1133475"/>
              <a:ext cx="222250" cy="171450"/>
            </a:xfrm>
            <a:custGeom>
              <a:avLst/>
              <a:gdLst>
                <a:gd name="T0" fmla="*/ 0 w 281"/>
                <a:gd name="T1" fmla="*/ 173 h 217"/>
                <a:gd name="T2" fmla="*/ 259 w 281"/>
                <a:gd name="T3" fmla="*/ 0 h 217"/>
                <a:gd name="T4" fmla="*/ 281 w 281"/>
                <a:gd name="T5" fmla="*/ 33 h 217"/>
                <a:gd name="T6" fmla="*/ 21 w 281"/>
                <a:gd name="T7" fmla="*/ 217 h 217"/>
                <a:gd name="T8" fmla="*/ 0 w 281"/>
                <a:gd name="T9" fmla="*/ 173 h 217"/>
                <a:gd name="T10" fmla="*/ 0 w 281"/>
                <a:gd name="T11" fmla="*/ 17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217">
                  <a:moveTo>
                    <a:pt x="0" y="173"/>
                  </a:moveTo>
                  <a:lnTo>
                    <a:pt x="259" y="0"/>
                  </a:lnTo>
                  <a:lnTo>
                    <a:pt x="281" y="33"/>
                  </a:lnTo>
                  <a:lnTo>
                    <a:pt x="21" y="217"/>
                  </a:lnTo>
                  <a:lnTo>
                    <a:pt x="0" y="173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4" name="Freeform 112"/>
            <p:cNvSpPr>
              <a:spLocks/>
            </p:cNvSpPr>
            <p:nvPr/>
          </p:nvSpPr>
          <p:spPr bwMode="auto">
            <a:xfrm>
              <a:off x="7666038" y="1208088"/>
              <a:ext cx="222250" cy="173037"/>
            </a:xfrm>
            <a:custGeom>
              <a:avLst/>
              <a:gdLst>
                <a:gd name="T0" fmla="*/ 0 w 281"/>
                <a:gd name="T1" fmla="*/ 173 h 217"/>
                <a:gd name="T2" fmla="*/ 259 w 281"/>
                <a:gd name="T3" fmla="*/ 0 h 217"/>
                <a:gd name="T4" fmla="*/ 281 w 281"/>
                <a:gd name="T5" fmla="*/ 34 h 217"/>
                <a:gd name="T6" fmla="*/ 21 w 281"/>
                <a:gd name="T7" fmla="*/ 217 h 217"/>
                <a:gd name="T8" fmla="*/ 0 w 281"/>
                <a:gd name="T9" fmla="*/ 173 h 217"/>
                <a:gd name="T10" fmla="*/ 0 w 281"/>
                <a:gd name="T11" fmla="*/ 17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217">
                  <a:moveTo>
                    <a:pt x="0" y="173"/>
                  </a:moveTo>
                  <a:lnTo>
                    <a:pt x="259" y="0"/>
                  </a:lnTo>
                  <a:lnTo>
                    <a:pt x="281" y="34"/>
                  </a:lnTo>
                  <a:lnTo>
                    <a:pt x="21" y="217"/>
                  </a:lnTo>
                  <a:lnTo>
                    <a:pt x="0" y="173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5" name="Freeform 113"/>
            <p:cNvSpPr>
              <a:spLocks/>
            </p:cNvSpPr>
            <p:nvPr/>
          </p:nvSpPr>
          <p:spPr bwMode="auto">
            <a:xfrm>
              <a:off x="7694613" y="1287463"/>
              <a:ext cx="222250" cy="171450"/>
            </a:xfrm>
            <a:custGeom>
              <a:avLst/>
              <a:gdLst>
                <a:gd name="T0" fmla="*/ 0 w 282"/>
                <a:gd name="T1" fmla="*/ 173 h 217"/>
                <a:gd name="T2" fmla="*/ 261 w 282"/>
                <a:gd name="T3" fmla="*/ 0 h 217"/>
                <a:gd name="T4" fmla="*/ 282 w 282"/>
                <a:gd name="T5" fmla="*/ 34 h 217"/>
                <a:gd name="T6" fmla="*/ 19 w 282"/>
                <a:gd name="T7" fmla="*/ 217 h 217"/>
                <a:gd name="T8" fmla="*/ 0 w 282"/>
                <a:gd name="T9" fmla="*/ 173 h 217"/>
                <a:gd name="T10" fmla="*/ 0 w 282"/>
                <a:gd name="T11" fmla="*/ 17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" h="217">
                  <a:moveTo>
                    <a:pt x="0" y="173"/>
                  </a:moveTo>
                  <a:lnTo>
                    <a:pt x="261" y="0"/>
                  </a:lnTo>
                  <a:lnTo>
                    <a:pt x="282" y="34"/>
                  </a:lnTo>
                  <a:lnTo>
                    <a:pt x="19" y="217"/>
                  </a:lnTo>
                  <a:lnTo>
                    <a:pt x="0" y="173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6" name="Freeform 114"/>
            <p:cNvSpPr>
              <a:spLocks/>
            </p:cNvSpPr>
            <p:nvPr/>
          </p:nvSpPr>
          <p:spPr bwMode="auto">
            <a:xfrm>
              <a:off x="7723188" y="1357313"/>
              <a:ext cx="222250" cy="171450"/>
            </a:xfrm>
            <a:custGeom>
              <a:avLst/>
              <a:gdLst>
                <a:gd name="T0" fmla="*/ 0 w 282"/>
                <a:gd name="T1" fmla="*/ 172 h 215"/>
                <a:gd name="T2" fmla="*/ 257 w 282"/>
                <a:gd name="T3" fmla="*/ 0 h 215"/>
                <a:gd name="T4" fmla="*/ 282 w 282"/>
                <a:gd name="T5" fmla="*/ 31 h 215"/>
                <a:gd name="T6" fmla="*/ 18 w 282"/>
                <a:gd name="T7" fmla="*/ 215 h 215"/>
                <a:gd name="T8" fmla="*/ 0 w 282"/>
                <a:gd name="T9" fmla="*/ 172 h 215"/>
                <a:gd name="T10" fmla="*/ 0 w 282"/>
                <a:gd name="T11" fmla="*/ 17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" h="215">
                  <a:moveTo>
                    <a:pt x="0" y="172"/>
                  </a:moveTo>
                  <a:lnTo>
                    <a:pt x="257" y="0"/>
                  </a:lnTo>
                  <a:lnTo>
                    <a:pt x="282" y="31"/>
                  </a:lnTo>
                  <a:lnTo>
                    <a:pt x="18" y="215"/>
                  </a:lnTo>
                  <a:lnTo>
                    <a:pt x="0" y="172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7" name="Freeform 115"/>
            <p:cNvSpPr>
              <a:spLocks/>
            </p:cNvSpPr>
            <p:nvPr/>
          </p:nvSpPr>
          <p:spPr bwMode="auto">
            <a:xfrm>
              <a:off x="7754938" y="1439863"/>
              <a:ext cx="204788" cy="157162"/>
            </a:xfrm>
            <a:custGeom>
              <a:avLst/>
              <a:gdLst>
                <a:gd name="T0" fmla="*/ 0 w 259"/>
                <a:gd name="T1" fmla="*/ 152 h 200"/>
                <a:gd name="T2" fmla="*/ 234 w 259"/>
                <a:gd name="T3" fmla="*/ 0 h 200"/>
                <a:gd name="T4" fmla="*/ 259 w 259"/>
                <a:gd name="T5" fmla="*/ 32 h 200"/>
                <a:gd name="T6" fmla="*/ 36 w 259"/>
                <a:gd name="T7" fmla="*/ 200 h 200"/>
                <a:gd name="T8" fmla="*/ 0 w 259"/>
                <a:gd name="T9" fmla="*/ 152 h 200"/>
                <a:gd name="T10" fmla="*/ 0 w 259"/>
                <a:gd name="T11" fmla="*/ 1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200">
                  <a:moveTo>
                    <a:pt x="0" y="152"/>
                  </a:moveTo>
                  <a:lnTo>
                    <a:pt x="234" y="0"/>
                  </a:lnTo>
                  <a:lnTo>
                    <a:pt x="259" y="32"/>
                  </a:lnTo>
                  <a:lnTo>
                    <a:pt x="36" y="200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8" name="Freeform 116"/>
            <p:cNvSpPr>
              <a:spLocks/>
            </p:cNvSpPr>
            <p:nvPr/>
          </p:nvSpPr>
          <p:spPr bwMode="auto">
            <a:xfrm>
              <a:off x="6842126" y="863600"/>
              <a:ext cx="112713" cy="149225"/>
            </a:xfrm>
            <a:custGeom>
              <a:avLst/>
              <a:gdLst>
                <a:gd name="T0" fmla="*/ 143 w 143"/>
                <a:gd name="T1" fmla="*/ 0 h 186"/>
                <a:gd name="T2" fmla="*/ 59 w 143"/>
                <a:gd name="T3" fmla="*/ 9 h 186"/>
                <a:gd name="T4" fmla="*/ 23 w 143"/>
                <a:gd name="T5" fmla="*/ 32 h 186"/>
                <a:gd name="T6" fmla="*/ 8 w 143"/>
                <a:gd name="T7" fmla="*/ 64 h 186"/>
                <a:gd name="T8" fmla="*/ 0 w 143"/>
                <a:gd name="T9" fmla="*/ 101 h 186"/>
                <a:gd name="T10" fmla="*/ 17 w 143"/>
                <a:gd name="T11" fmla="*/ 144 h 186"/>
                <a:gd name="T12" fmla="*/ 42 w 143"/>
                <a:gd name="T13" fmla="*/ 169 h 186"/>
                <a:gd name="T14" fmla="*/ 129 w 143"/>
                <a:gd name="T15" fmla="*/ 186 h 186"/>
                <a:gd name="T16" fmla="*/ 141 w 143"/>
                <a:gd name="T17" fmla="*/ 144 h 186"/>
                <a:gd name="T18" fmla="*/ 82 w 143"/>
                <a:gd name="T19" fmla="*/ 125 h 186"/>
                <a:gd name="T20" fmla="*/ 50 w 143"/>
                <a:gd name="T21" fmla="*/ 101 h 186"/>
                <a:gd name="T22" fmla="*/ 53 w 143"/>
                <a:gd name="T23" fmla="*/ 74 h 186"/>
                <a:gd name="T24" fmla="*/ 71 w 143"/>
                <a:gd name="T25" fmla="*/ 57 h 186"/>
                <a:gd name="T26" fmla="*/ 128 w 143"/>
                <a:gd name="T27" fmla="*/ 57 h 186"/>
                <a:gd name="T28" fmla="*/ 143 w 143"/>
                <a:gd name="T29" fmla="*/ 0 h 186"/>
                <a:gd name="T30" fmla="*/ 143 w 143"/>
                <a:gd name="T3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86">
                  <a:moveTo>
                    <a:pt x="143" y="0"/>
                  </a:moveTo>
                  <a:lnTo>
                    <a:pt x="59" y="9"/>
                  </a:lnTo>
                  <a:lnTo>
                    <a:pt x="23" y="32"/>
                  </a:lnTo>
                  <a:lnTo>
                    <a:pt x="8" y="64"/>
                  </a:lnTo>
                  <a:lnTo>
                    <a:pt x="0" y="101"/>
                  </a:lnTo>
                  <a:lnTo>
                    <a:pt x="17" y="144"/>
                  </a:lnTo>
                  <a:lnTo>
                    <a:pt x="42" y="169"/>
                  </a:lnTo>
                  <a:lnTo>
                    <a:pt x="129" y="186"/>
                  </a:lnTo>
                  <a:lnTo>
                    <a:pt x="141" y="144"/>
                  </a:lnTo>
                  <a:lnTo>
                    <a:pt x="82" y="125"/>
                  </a:lnTo>
                  <a:lnTo>
                    <a:pt x="50" y="101"/>
                  </a:lnTo>
                  <a:lnTo>
                    <a:pt x="53" y="74"/>
                  </a:lnTo>
                  <a:lnTo>
                    <a:pt x="71" y="57"/>
                  </a:lnTo>
                  <a:lnTo>
                    <a:pt x="128" y="57"/>
                  </a:lnTo>
                  <a:lnTo>
                    <a:pt x="143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9" name="Freeform 117"/>
            <p:cNvSpPr>
              <a:spLocks/>
            </p:cNvSpPr>
            <p:nvPr/>
          </p:nvSpPr>
          <p:spPr bwMode="auto">
            <a:xfrm>
              <a:off x="7629526" y="635000"/>
              <a:ext cx="271463" cy="139700"/>
            </a:xfrm>
            <a:custGeom>
              <a:avLst/>
              <a:gdLst>
                <a:gd name="T0" fmla="*/ 342 w 342"/>
                <a:gd name="T1" fmla="*/ 0 h 177"/>
                <a:gd name="T2" fmla="*/ 330 w 342"/>
                <a:gd name="T3" fmla="*/ 82 h 177"/>
                <a:gd name="T4" fmla="*/ 288 w 342"/>
                <a:gd name="T5" fmla="*/ 144 h 177"/>
                <a:gd name="T6" fmla="*/ 233 w 342"/>
                <a:gd name="T7" fmla="*/ 177 h 177"/>
                <a:gd name="T8" fmla="*/ 154 w 342"/>
                <a:gd name="T9" fmla="*/ 177 h 177"/>
                <a:gd name="T10" fmla="*/ 89 w 342"/>
                <a:gd name="T11" fmla="*/ 161 h 177"/>
                <a:gd name="T12" fmla="*/ 38 w 342"/>
                <a:gd name="T13" fmla="*/ 116 h 177"/>
                <a:gd name="T14" fmla="*/ 0 w 342"/>
                <a:gd name="T15" fmla="*/ 32 h 177"/>
                <a:gd name="T16" fmla="*/ 43 w 342"/>
                <a:gd name="T17" fmla="*/ 21 h 177"/>
                <a:gd name="T18" fmla="*/ 79 w 342"/>
                <a:gd name="T19" fmla="*/ 101 h 177"/>
                <a:gd name="T20" fmla="*/ 142 w 342"/>
                <a:gd name="T21" fmla="*/ 131 h 177"/>
                <a:gd name="T22" fmla="*/ 207 w 342"/>
                <a:gd name="T23" fmla="*/ 125 h 177"/>
                <a:gd name="T24" fmla="*/ 258 w 342"/>
                <a:gd name="T25" fmla="*/ 101 h 177"/>
                <a:gd name="T26" fmla="*/ 281 w 342"/>
                <a:gd name="T27" fmla="*/ 65 h 177"/>
                <a:gd name="T28" fmla="*/ 287 w 342"/>
                <a:gd name="T29" fmla="*/ 6 h 177"/>
                <a:gd name="T30" fmla="*/ 342 w 342"/>
                <a:gd name="T31" fmla="*/ 0 h 177"/>
                <a:gd name="T32" fmla="*/ 342 w 342"/>
                <a:gd name="T3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77">
                  <a:moveTo>
                    <a:pt x="342" y="0"/>
                  </a:moveTo>
                  <a:lnTo>
                    <a:pt x="330" y="82"/>
                  </a:lnTo>
                  <a:lnTo>
                    <a:pt x="288" y="144"/>
                  </a:lnTo>
                  <a:lnTo>
                    <a:pt x="233" y="177"/>
                  </a:lnTo>
                  <a:lnTo>
                    <a:pt x="154" y="177"/>
                  </a:lnTo>
                  <a:lnTo>
                    <a:pt x="89" y="161"/>
                  </a:lnTo>
                  <a:lnTo>
                    <a:pt x="38" y="116"/>
                  </a:lnTo>
                  <a:lnTo>
                    <a:pt x="0" y="32"/>
                  </a:lnTo>
                  <a:lnTo>
                    <a:pt x="43" y="21"/>
                  </a:lnTo>
                  <a:lnTo>
                    <a:pt x="79" y="101"/>
                  </a:lnTo>
                  <a:lnTo>
                    <a:pt x="142" y="131"/>
                  </a:lnTo>
                  <a:lnTo>
                    <a:pt x="207" y="125"/>
                  </a:lnTo>
                  <a:lnTo>
                    <a:pt x="258" y="101"/>
                  </a:lnTo>
                  <a:lnTo>
                    <a:pt x="281" y="65"/>
                  </a:lnTo>
                  <a:lnTo>
                    <a:pt x="287" y="6"/>
                  </a:lnTo>
                  <a:lnTo>
                    <a:pt x="342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0" name="Freeform 118"/>
            <p:cNvSpPr>
              <a:spLocks/>
            </p:cNvSpPr>
            <p:nvPr/>
          </p:nvSpPr>
          <p:spPr bwMode="auto">
            <a:xfrm>
              <a:off x="7670801" y="423863"/>
              <a:ext cx="188913" cy="207962"/>
            </a:xfrm>
            <a:custGeom>
              <a:avLst/>
              <a:gdLst>
                <a:gd name="T0" fmla="*/ 237 w 237"/>
                <a:gd name="T1" fmla="*/ 262 h 262"/>
                <a:gd name="T2" fmla="*/ 82 w 237"/>
                <a:gd name="T3" fmla="*/ 0 h 262"/>
                <a:gd name="T4" fmla="*/ 0 w 237"/>
                <a:gd name="T5" fmla="*/ 9 h 262"/>
                <a:gd name="T6" fmla="*/ 0 w 237"/>
                <a:gd name="T7" fmla="*/ 262 h 262"/>
                <a:gd name="T8" fmla="*/ 57 w 237"/>
                <a:gd name="T9" fmla="*/ 262 h 262"/>
                <a:gd name="T10" fmla="*/ 45 w 237"/>
                <a:gd name="T11" fmla="*/ 61 h 262"/>
                <a:gd name="T12" fmla="*/ 64 w 237"/>
                <a:gd name="T13" fmla="*/ 57 h 262"/>
                <a:gd name="T14" fmla="*/ 167 w 237"/>
                <a:gd name="T15" fmla="*/ 256 h 262"/>
                <a:gd name="T16" fmla="*/ 237 w 237"/>
                <a:gd name="T17" fmla="*/ 262 h 262"/>
                <a:gd name="T18" fmla="*/ 237 w 237"/>
                <a:gd name="T1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262">
                  <a:moveTo>
                    <a:pt x="237" y="262"/>
                  </a:moveTo>
                  <a:lnTo>
                    <a:pt x="82" y="0"/>
                  </a:lnTo>
                  <a:lnTo>
                    <a:pt x="0" y="9"/>
                  </a:lnTo>
                  <a:lnTo>
                    <a:pt x="0" y="262"/>
                  </a:lnTo>
                  <a:lnTo>
                    <a:pt x="57" y="262"/>
                  </a:lnTo>
                  <a:lnTo>
                    <a:pt x="45" y="61"/>
                  </a:lnTo>
                  <a:lnTo>
                    <a:pt x="64" y="57"/>
                  </a:lnTo>
                  <a:lnTo>
                    <a:pt x="167" y="256"/>
                  </a:lnTo>
                  <a:lnTo>
                    <a:pt x="237" y="262"/>
                  </a:lnTo>
                  <a:lnTo>
                    <a:pt x="237" y="2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1" name="Freeform 119"/>
            <p:cNvSpPr>
              <a:spLocks/>
            </p:cNvSpPr>
            <p:nvPr/>
          </p:nvSpPr>
          <p:spPr bwMode="auto">
            <a:xfrm>
              <a:off x="7637463" y="334963"/>
              <a:ext cx="115888" cy="117475"/>
            </a:xfrm>
            <a:custGeom>
              <a:avLst/>
              <a:gdLst>
                <a:gd name="T0" fmla="*/ 13 w 146"/>
                <a:gd name="T1" fmla="*/ 0 h 148"/>
                <a:gd name="T2" fmla="*/ 0 w 146"/>
                <a:gd name="T3" fmla="*/ 64 h 148"/>
                <a:gd name="T4" fmla="*/ 11 w 146"/>
                <a:gd name="T5" fmla="*/ 108 h 148"/>
                <a:gd name="T6" fmla="*/ 34 w 146"/>
                <a:gd name="T7" fmla="*/ 133 h 148"/>
                <a:gd name="T8" fmla="*/ 70 w 146"/>
                <a:gd name="T9" fmla="*/ 148 h 148"/>
                <a:gd name="T10" fmla="*/ 124 w 146"/>
                <a:gd name="T11" fmla="*/ 131 h 148"/>
                <a:gd name="T12" fmla="*/ 137 w 146"/>
                <a:gd name="T13" fmla="*/ 112 h 148"/>
                <a:gd name="T14" fmla="*/ 146 w 146"/>
                <a:gd name="T15" fmla="*/ 79 h 148"/>
                <a:gd name="T16" fmla="*/ 137 w 146"/>
                <a:gd name="T17" fmla="*/ 32 h 148"/>
                <a:gd name="T18" fmla="*/ 127 w 146"/>
                <a:gd name="T19" fmla="*/ 19 h 148"/>
                <a:gd name="T20" fmla="*/ 95 w 146"/>
                <a:gd name="T21" fmla="*/ 24 h 148"/>
                <a:gd name="T22" fmla="*/ 101 w 146"/>
                <a:gd name="T23" fmla="*/ 64 h 148"/>
                <a:gd name="T24" fmla="*/ 91 w 146"/>
                <a:gd name="T25" fmla="*/ 97 h 148"/>
                <a:gd name="T26" fmla="*/ 61 w 146"/>
                <a:gd name="T27" fmla="*/ 100 h 148"/>
                <a:gd name="T28" fmla="*/ 40 w 146"/>
                <a:gd name="T29" fmla="*/ 81 h 148"/>
                <a:gd name="T30" fmla="*/ 44 w 146"/>
                <a:gd name="T31" fmla="*/ 36 h 148"/>
                <a:gd name="T32" fmla="*/ 55 w 146"/>
                <a:gd name="T33" fmla="*/ 11 h 148"/>
                <a:gd name="T34" fmla="*/ 13 w 146"/>
                <a:gd name="T35" fmla="*/ 0 h 148"/>
                <a:gd name="T36" fmla="*/ 13 w 146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48">
                  <a:moveTo>
                    <a:pt x="13" y="0"/>
                  </a:moveTo>
                  <a:lnTo>
                    <a:pt x="0" y="64"/>
                  </a:lnTo>
                  <a:lnTo>
                    <a:pt x="11" y="108"/>
                  </a:lnTo>
                  <a:lnTo>
                    <a:pt x="34" y="133"/>
                  </a:lnTo>
                  <a:lnTo>
                    <a:pt x="70" y="148"/>
                  </a:lnTo>
                  <a:lnTo>
                    <a:pt x="124" y="131"/>
                  </a:lnTo>
                  <a:lnTo>
                    <a:pt x="137" y="112"/>
                  </a:lnTo>
                  <a:lnTo>
                    <a:pt x="146" y="79"/>
                  </a:lnTo>
                  <a:lnTo>
                    <a:pt x="137" y="32"/>
                  </a:lnTo>
                  <a:lnTo>
                    <a:pt x="127" y="19"/>
                  </a:lnTo>
                  <a:lnTo>
                    <a:pt x="95" y="24"/>
                  </a:lnTo>
                  <a:lnTo>
                    <a:pt x="101" y="64"/>
                  </a:lnTo>
                  <a:lnTo>
                    <a:pt x="91" y="97"/>
                  </a:lnTo>
                  <a:lnTo>
                    <a:pt x="61" y="100"/>
                  </a:lnTo>
                  <a:lnTo>
                    <a:pt x="40" y="81"/>
                  </a:lnTo>
                  <a:lnTo>
                    <a:pt x="44" y="36"/>
                  </a:lnTo>
                  <a:lnTo>
                    <a:pt x="55" y="11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2" name="Freeform 120"/>
            <p:cNvSpPr>
              <a:spLocks/>
            </p:cNvSpPr>
            <p:nvPr/>
          </p:nvSpPr>
          <p:spPr bwMode="auto">
            <a:xfrm>
              <a:off x="7646988" y="322263"/>
              <a:ext cx="93663" cy="53975"/>
            </a:xfrm>
            <a:custGeom>
              <a:avLst/>
              <a:gdLst>
                <a:gd name="T0" fmla="*/ 0 w 118"/>
                <a:gd name="T1" fmla="*/ 16 h 69"/>
                <a:gd name="T2" fmla="*/ 31 w 118"/>
                <a:gd name="T3" fmla="*/ 4 h 69"/>
                <a:gd name="T4" fmla="*/ 71 w 118"/>
                <a:gd name="T5" fmla="*/ 0 h 69"/>
                <a:gd name="T6" fmla="*/ 95 w 118"/>
                <a:gd name="T7" fmla="*/ 12 h 69"/>
                <a:gd name="T8" fmla="*/ 111 w 118"/>
                <a:gd name="T9" fmla="*/ 23 h 69"/>
                <a:gd name="T10" fmla="*/ 118 w 118"/>
                <a:gd name="T11" fmla="*/ 40 h 69"/>
                <a:gd name="T12" fmla="*/ 88 w 118"/>
                <a:gd name="T13" fmla="*/ 69 h 69"/>
                <a:gd name="T14" fmla="*/ 78 w 118"/>
                <a:gd name="T15" fmla="*/ 42 h 69"/>
                <a:gd name="T16" fmla="*/ 67 w 118"/>
                <a:gd name="T17" fmla="*/ 35 h 69"/>
                <a:gd name="T18" fmla="*/ 42 w 118"/>
                <a:gd name="T19" fmla="*/ 35 h 69"/>
                <a:gd name="T20" fmla="*/ 23 w 118"/>
                <a:gd name="T21" fmla="*/ 55 h 69"/>
                <a:gd name="T22" fmla="*/ 0 w 118"/>
                <a:gd name="T23" fmla="*/ 16 h 69"/>
                <a:gd name="T24" fmla="*/ 0 w 118"/>
                <a:gd name="T25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69">
                  <a:moveTo>
                    <a:pt x="0" y="16"/>
                  </a:moveTo>
                  <a:lnTo>
                    <a:pt x="31" y="4"/>
                  </a:lnTo>
                  <a:lnTo>
                    <a:pt x="71" y="0"/>
                  </a:lnTo>
                  <a:lnTo>
                    <a:pt x="95" y="12"/>
                  </a:lnTo>
                  <a:lnTo>
                    <a:pt x="111" y="23"/>
                  </a:lnTo>
                  <a:lnTo>
                    <a:pt x="118" y="40"/>
                  </a:lnTo>
                  <a:lnTo>
                    <a:pt x="88" y="69"/>
                  </a:lnTo>
                  <a:lnTo>
                    <a:pt x="78" y="42"/>
                  </a:lnTo>
                  <a:lnTo>
                    <a:pt x="67" y="35"/>
                  </a:lnTo>
                  <a:lnTo>
                    <a:pt x="42" y="35"/>
                  </a:lnTo>
                  <a:lnTo>
                    <a:pt x="23" y="55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3" name="Freeform 121"/>
            <p:cNvSpPr>
              <a:spLocks/>
            </p:cNvSpPr>
            <p:nvPr/>
          </p:nvSpPr>
          <p:spPr bwMode="auto">
            <a:xfrm>
              <a:off x="7588251" y="282575"/>
              <a:ext cx="203200" cy="103187"/>
            </a:xfrm>
            <a:custGeom>
              <a:avLst/>
              <a:gdLst>
                <a:gd name="T0" fmla="*/ 76 w 257"/>
                <a:gd name="T1" fmla="*/ 122 h 131"/>
                <a:gd name="T2" fmla="*/ 29 w 257"/>
                <a:gd name="T3" fmla="*/ 112 h 131"/>
                <a:gd name="T4" fmla="*/ 8 w 257"/>
                <a:gd name="T5" fmla="*/ 93 h 131"/>
                <a:gd name="T6" fmla="*/ 0 w 257"/>
                <a:gd name="T7" fmla="*/ 72 h 131"/>
                <a:gd name="T8" fmla="*/ 8 w 257"/>
                <a:gd name="T9" fmla="*/ 51 h 131"/>
                <a:gd name="T10" fmla="*/ 29 w 257"/>
                <a:gd name="T11" fmla="*/ 30 h 131"/>
                <a:gd name="T12" fmla="*/ 67 w 257"/>
                <a:gd name="T13" fmla="*/ 11 h 131"/>
                <a:gd name="T14" fmla="*/ 133 w 257"/>
                <a:gd name="T15" fmla="*/ 0 h 131"/>
                <a:gd name="T16" fmla="*/ 181 w 257"/>
                <a:gd name="T17" fmla="*/ 0 h 131"/>
                <a:gd name="T18" fmla="*/ 223 w 257"/>
                <a:gd name="T19" fmla="*/ 11 h 131"/>
                <a:gd name="T20" fmla="*/ 249 w 257"/>
                <a:gd name="T21" fmla="*/ 34 h 131"/>
                <a:gd name="T22" fmla="*/ 257 w 257"/>
                <a:gd name="T23" fmla="*/ 55 h 131"/>
                <a:gd name="T24" fmla="*/ 253 w 257"/>
                <a:gd name="T25" fmla="*/ 74 h 131"/>
                <a:gd name="T26" fmla="*/ 242 w 257"/>
                <a:gd name="T27" fmla="*/ 106 h 131"/>
                <a:gd name="T28" fmla="*/ 226 w 257"/>
                <a:gd name="T29" fmla="*/ 120 h 131"/>
                <a:gd name="T30" fmla="*/ 206 w 257"/>
                <a:gd name="T31" fmla="*/ 127 h 131"/>
                <a:gd name="T32" fmla="*/ 188 w 257"/>
                <a:gd name="T33" fmla="*/ 131 h 131"/>
                <a:gd name="T34" fmla="*/ 179 w 257"/>
                <a:gd name="T35" fmla="*/ 95 h 131"/>
                <a:gd name="T36" fmla="*/ 207 w 257"/>
                <a:gd name="T37" fmla="*/ 86 h 131"/>
                <a:gd name="T38" fmla="*/ 221 w 257"/>
                <a:gd name="T39" fmla="*/ 67 h 131"/>
                <a:gd name="T40" fmla="*/ 221 w 257"/>
                <a:gd name="T41" fmla="*/ 46 h 131"/>
                <a:gd name="T42" fmla="*/ 198 w 257"/>
                <a:gd name="T43" fmla="*/ 30 h 131"/>
                <a:gd name="T44" fmla="*/ 156 w 257"/>
                <a:gd name="T45" fmla="*/ 27 h 131"/>
                <a:gd name="T46" fmla="*/ 101 w 257"/>
                <a:gd name="T47" fmla="*/ 34 h 131"/>
                <a:gd name="T48" fmla="*/ 59 w 257"/>
                <a:gd name="T49" fmla="*/ 49 h 131"/>
                <a:gd name="T50" fmla="*/ 44 w 257"/>
                <a:gd name="T51" fmla="*/ 65 h 131"/>
                <a:gd name="T52" fmla="*/ 46 w 257"/>
                <a:gd name="T53" fmla="*/ 80 h 131"/>
                <a:gd name="T54" fmla="*/ 57 w 257"/>
                <a:gd name="T55" fmla="*/ 87 h 131"/>
                <a:gd name="T56" fmla="*/ 90 w 257"/>
                <a:gd name="T57" fmla="*/ 93 h 131"/>
                <a:gd name="T58" fmla="*/ 76 w 257"/>
                <a:gd name="T59" fmla="*/ 122 h 131"/>
                <a:gd name="T60" fmla="*/ 76 w 257"/>
                <a:gd name="T61" fmla="*/ 12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7" h="131">
                  <a:moveTo>
                    <a:pt x="76" y="122"/>
                  </a:moveTo>
                  <a:lnTo>
                    <a:pt x="29" y="112"/>
                  </a:lnTo>
                  <a:lnTo>
                    <a:pt x="8" y="93"/>
                  </a:lnTo>
                  <a:lnTo>
                    <a:pt x="0" y="72"/>
                  </a:lnTo>
                  <a:lnTo>
                    <a:pt x="8" y="51"/>
                  </a:lnTo>
                  <a:lnTo>
                    <a:pt x="29" y="30"/>
                  </a:lnTo>
                  <a:lnTo>
                    <a:pt x="67" y="11"/>
                  </a:lnTo>
                  <a:lnTo>
                    <a:pt x="133" y="0"/>
                  </a:lnTo>
                  <a:lnTo>
                    <a:pt x="181" y="0"/>
                  </a:lnTo>
                  <a:lnTo>
                    <a:pt x="223" y="11"/>
                  </a:lnTo>
                  <a:lnTo>
                    <a:pt x="249" y="34"/>
                  </a:lnTo>
                  <a:lnTo>
                    <a:pt x="257" y="55"/>
                  </a:lnTo>
                  <a:lnTo>
                    <a:pt x="253" y="74"/>
                  </a:lnTo>
                  <a:lnTo>
                    <a:pt x="242" y="106"/>
                  </a:lnTo>
                  <a:lnTo>
                    <a:pt x="226" y="120"/>
                  </a:lnTo>
                  <a:lnTo>
                    <a:pt x="206" y="127"/>
                  </a:lnTo>
                  <a:lnTo>
                    <a:pt x="188" y="131"/>
                  </a:lnTo>
                  <a:lnTo>
                    <a:pt x="179" y="95"/>
                  </a:lnTo>
                  <a:lnTo>
                    <a:pt x="207" y="86"/>
                  </a:lnTo>
                  <a:lnTo>
                    <a:pt x="221" y="67"/>
                  </a:lnTo>
                  <a:lnTo>
                    <a:pt x="221" y="46"/>
                  </a:lnTo>
                  <a:lnTo>
                    <a:pt x="198" y="30"/>
                  </a:lnTo>
                  <a:lnTo>
                    <a:pt x="156" y="27"/>
                  </a:lnTo>
                  <a:lnTo>
                    <a:pt x="101" y="34"/>
                  </a:lnTo>
                  <a:lnTo>
                    <a:pt x="59" y="49"/>
                  </a:lnTo>
                  <a:lnTo>
                    <a:pt x="44" y="65"/>
                  </a:lnTo>
                  <a:lnTo>
                    <a:pt x="46" y="80"/>
                  </a:lnTo>
                  <a:lnTo>
                    <a:pt x="57" y="87"/>
                  </a:lnTo>
                  <a:lnTo>
                    <a:pt x="90" y="93"/>
                  </a:lnTo>
                  <a:lnTo>
                    <a:pt x="76" y="122"/>
                  </a:lnTo>
                  <a:lnTo>
                    <a:pt x="76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4" name="Freeform 122"/>
            <p:cNvSpPr>
              <a:spLocks/>
            </p:cNvSpPr>
            <p:nvPr/>
          </p:nvSpPr>
          <p:spPr bwMode="auto">
            <a:xfrm>
              <a:off x="7637463" y="239713"/>
              <a:ext cx="103188" cy="57150"/>
            </a:xfrm>
            <a:custGeom>
              <a:avLst/>
              <a:gdLst>
                <a:gd name="T0" fmla="*/ 0 w 131"/>
                <a:gd name="T1" fmla="*/ 72 h 72"/>
                <a:gd name="T2" fmla="*/ 8 w 131"/>
                <a:gd name="T3" fmla="*/ 34 h 72"/>
                <a:gd name="T4" fmla="*/ 27 w 131"/>
                <a:gd name="T5" fmla="*/ 11 h 72"/>
                <a:gd name="T6" fmla="*/ 57 w 131"/>
                <a:gd name="T7" fmla="*/ 0 h 72"/>
                <a:gd name="T8" fmla="*/ 97 w 131"/>
                <a:gd name="T9" fmla="*/ 0 h 72"/>
                <a:gd name="T10" fmla="*/ 118 w 131"/>
                <a:gd name="T11" fmla="*/ 7 h 72"/>
                <a:gd name="T12" fmla="*/ 127 w 131"/>
                <a:gd name="T13" fmla="*/ 40 h 72"/>
                <a:gd name="T14" fmla="*/ 131 w 131"/>
                <a:gd name="T15" fmla="*/ 64 h 72"/>
                <a:gd name="T16" fmla="*/ 97 w 131"/>
                <a:gd name="T17" fmla="*/ 64 h 72"/>
                <a:gd name="T18" fmla="*/ 89 w 131"/>
                <a:gd name="T19" fmla="*/ 34 h 72"/>
                <a:gd name="T20" fmla="*/ 72 w 131"/>
                <a:gd name="T21" fmla="*/ 32 h 72"/>
                <a:gd name="T22" fmla="*/ 57 w 131"/>
                <a:gd name="T23" fmla="*/ 34 h 72"/>
                <a:gd name="T24" fmla="*/ 49 w 131"/>
                <a:gd name="T25" fmla="*/ 44 h 72"/>
                <a:gd name="T26" fmla="*/ 44 w 131"/>
                <a:gd name="T27" fmla="*/ 68 h 72"/>
                <a:gd name="T28" fmla="*/ 0 w 131"/>
                <a:gd name="T29" fmla="*/ 72 h 72"/>
                <a:gd name="T30" fmla="*/ 0 w 131"/>
                <a:gd name="T3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72">
                  <a:moveTo>
                    <a:pt x="0" y="72"/>
                  </a:moveTo>
                  <a:lnTo>
                    <a:pt x="8" y="34"/>
                  </a:lnTo>
                  <a:lnTo>
                    <a:pt x="27" y="11"/>
                  </a:lnTo>
                  <a:lnTo>
                    <a:pt x="57" y="0"/>
                  </a:lnTo>
                  <a:lnTo>
                    <a:pt x="97" y="0"/>
                  </a:lnTo>
                  <a:lnTo>
                    <a:pt x="118" y="7"/>
                  </a:lnTo>
                  <a:lnTo>
                    <a:pt x="127" y="40"/>
                  </a:lnTo>
                  <a:lnTo>
                    <a:pt x="131" y="64"/>
                  </a:lnTo>
                  <a:lnTo>
                    <a:pt x="97" y="64"/>
                  </a:lnTo>
                  <a:lnTo>
                    <a:pt x="89" y="34"/>
                  </a:lnTo>
                  <a:lnTo>
                    <a:pt x="72" y="32"/>
                  </a:lnTo>
                  <a:lnTo>
                    <a:pt x="57" y="34"/>
                  </a:lnTo>
                  <a:lnTo>
                    <a:pt x="49" y="44"/>
                  </a:lnTo>
                  <a:lnTo>
                    <a:pt x="44" y="68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5" name="Freeform 123"/>
            <p:cNvSpPr>
              <a:spLocks/>
            </p:cNvSpPr>
            <p:nvPr/>
          </p:nvSpPr>
          <p:spPr bwMode="auto">
            <a:xfrm>
              <a:off x="8493126" y="1020763"/>
              <a:ext cx="92075" cy="112712"/>
            </a:xfrm>
            <a:custGeom>
              <a:avLst/>
              <a:gdLst>
                <a:gd name="T0" fmla="*/ 45 w 116"/>
                <a:gd name="T1" fmla="*/ 0 h 140"/>
                <a:gd name="T2" fmla="*/ 80 w 116"/>
                <a:gd name="T3" fmla="*/ 22 h 140"/>
                <a:gd name="T4" fmla="*/ 110 w 116"/>
                <a:gd name="T5" fmla="*/ 57 h 140"/>
                <a:gd name="T6" fmla="*/ 116 w 116"/>
                <a:gd name="T7" fmla="*/ 89 h 140"/>
                <a:gd name="T8" fmla="*/ 104 w 116"/>
                <a:gd name="T9" fmla="*/ 121 h 140"/>
                <a:gd name="T10" fmla="*/ 85 w 116"/>
                <a:gd name="T11" fmla="*/ 133 h 140"/>
                <a:gd name="T12" fmla="*/ 64 w 116"/>
                <a:gd name="T13" fmla="*/ 140 h 140"/>
                <a:gd name="T14" fmla="*/ 36 w 116"/>
                <a:gd name="T15" fmla="*/ 133 h 140"/>
                <a:gd name="T16" fmla="*/ 0 w 116"/>
                <a:gd name="T17" fmla="*/ 100 h 140"/>
                <a:gd name="T18" fmla="*/ 11 w 116"/>
                <a:gd name="T19" fmla="*/ 60 h 140"/>
                <a:gd name="T20" fmla="*/ 53 w 116"/>
                <a:gd name="T21" fmla="*/ 93 h 140"/>
                <a:gd name="T22" fmla="*/ 74 w 116"/>
                <a:gd name="T23" fmla="*/ 89 h 140"/>
                <a:gd name="T24" fmla="*/ 76 w 116"/>
                <a:gd name="T25" fmla="*/ 72 h 140"/>
                <a:gd name="T26" fmla="*/ 59 w 116"/>
                <a:gd name="T27" fmla="*/ 51 h 140"/>
                <a:gd name="T28" fmla="*/ 24 w 116"/>
                <a:gd name="T29" fmla="*/ 36 h 140"/>
                <a:gd name="T30" fmla="*/ 45 w 116"/>
                <a:gd name="T31" fmla="*/ 0 h 140"/>
                <a:gd name="T32" fmla="*/ 45 w 116"/>
                <a:gd name="T3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140">
                  <a:moveTo>
                    <a:pt x="45" y="0"/>
                  </a:moveTo>
                  <a:lnTo>
                    <a:pt x="80" y="22"/>
                  </a:lnTo>
                  <a:lnTo>
                    <a:pt x="110" y="57"/>
                  </a:lnTo>
                  <a:lnTo>
                    <a:pt x="116" y="89"/>
                  </a:lnTo>
                  <a:lnTo>
                    <a:pt x="104" y="121"/>
                  </a:lnTo>
                  <a:lnTo>
                    <a:pt x="85" y="133"/>
                  </a:lnTo>
                  <a:lnTo>
                    <a:pt x="64" y="140"/>
                  </a:lnTo>
                  <a:lnTo>
                    <a:pt x="36" y="133"/>
                  </a:lnTo>
                  <a:lnTo>
                    <a:pt x="0" y="100"/>
                  </a:lnTo>
                  <a:lnTo>
                    <a:pt x="11" y="60"/>
                  </a:lnTo>
                  <a:lnTo>
                    <a:pt x="53" y="93"/>
                  </a:lnTo>
                  <a:lnTo>
                    <a:pt x="74" y="89"/>
                  </a:lnTo>
                  <a:lnTo>
                    <a:pt x="76" y="72"/>
                  </a:lnTo>
                  <a:lnTo>
                    <a:pt x="59" y="51"/>
                  </a:lnTo>
                  <a:lnTo>
                    <a:pt x="24" y="36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6" name="Freeform 124"/>
            <p:cNvSpPr>
              <a:spLocks/>
            </p:cNvSpPr>
            <p:nvPr/>
          </p:nvSpPr>
          <p:spPr bwMode="auto">
            <a:xfrm>
              <a:off x="8485188" y="1074738"/>
              <a:ext cx="190500" cy="106362"/>
            </a:xfrm>
            <a:custGeom>
              <a:avLst/>
              <a:gdLst>
                <a:gd name="T0" fmla="*/ 0 w 242"/>
                <a:gd name="T1" fmla="*/ 127 h 135"/>
                <a:gd name="T2" fmla="*/ 8 w 242"/>
                <a:gd name="T3" fmla="*/ 82 h 135"/>
                <a:gd name="T4" fmla="*/ 19 w 242"/>
                <a:gd name="T5" fmla="*/ 50 h 135"/>
                <a:gd name="T6" fmla="*/ 44 w 242"/>
                <a:gd name="T7" fmla="*/ 27 h 135"/>
                <a:gd name="T8" fmla="*/ 97 w 242"/>
                <a:gd name="T9" fmla="*/ 0 h 135"/>
                <a:gd name="T10" fmla="*/ 141 w 242"/>
                <a:gd name="T11" fmla="*/ 0 h 135"/>
                <a:gd name="T12" fmla="*/ 173 w 242"/>
                <a:gd name="T13" fmla="*/ 10 h 135"/>
                <a:gd name="T14" fmla="*/ 211 w 242"/>
                <a:gd name="T15" fmla="*/ 31 h 135"/>
                <a:gd name="T16" fmla="*/ 232 w 242"/>
                <a:gd name="T17" fmla="*/ 61 h 135"/>
                <a:gd name="T18" fmla="*/ 238 w 242"/>
                <a:gd name="T19" fmla="*/ 78 h 135"/>
                <a:gd name="T20" fmla="*/ 242 w 242"/>
                <a:gd name="T21" fmla="*/ 127 h 135"/>
                <a:gd name="T22" fmla="*/ 192 w 242"/>
                <a:gd name="T23" fmla="*/ 131 h 135"/>
                <a:gd name="T24" fmla="*/ 189 w 242"/>
                <a:gd name="T25" fmla="*/ 86 h 135"/>
                <a:gd name="T26" fmla="*/ 170 w 242"/>
                <a:gd name="T27" fmla="*/ 61 h 135"/>
                <a:gd name="T28" fmla="*/ 122 w 242"/>
                <a:gd name="T29" fmla="*/ 48 h 135"/>
                <a:gd name="T30" fmla="*/ 73 w 242"/>
                <a:gd name="T31" fmla="*/ 53 h 135"/>
                <a:gd name="T32" fmla="*/ 56 w 242"/>
                <a:gd name="T33" fmla="*/ 78 h 135"/>
                <a:gd name="T34" fmla="*/ 52 w 242"/>
                <a:gd name="T35" fmla="*/ 93 h 135"/>
                <a:gd name="T36" fmla="*/ 50 w 242"/>
                <a:gd name="T37" fmla="*/ 135 h 135"/>
                <a:gd name="T38" fmla="*/ 0 w 242"/>
                <a:gd name="T39" fmla="*/ 127 h 135"/>
                <a:gd name="T40" fmla="*/ 0 w 242"/>
                <a:gd name="T41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2" h="135">
                  <a:moveTo>
                    <a:pt x="0" y="127"/>
                  </a:moveTo>
                  <a:lnTo>
                    <a:pt x="8" y="82"/>
                  </a:lnTo>
                  <a:lnTo>
                    <a:pt x="19" y="50"/>
                  </a:lnTo>
                  <a:lnTo>
                    <a:pt x="44" y="27"/>
                  </a:lnTo>
                  <a:lnTo>
                    <a:pt x="97" y="0"/>
                  </a:lnTo>
                  <a:lnTo>
                    <a:pt x="141" y="0"/>
                  </a:lnTo>
                  <a:lnTo>
                    <a:pt x="173" y="10"/>
                  </a:lnTo>
                  <a:lnTo>
                    <a:pt x="211" y="31"/>
                  </a:lnTo>
                  <a:lnTo>
                    <a:pt x="232" y="61"/>
                  </a:lnTo>
                  <a:lnTo>
                    <a:pt x="238" y="78"/>
                  </a:lnTo>
                  <a:lnTo>
                    <a:pt x="242" y="127"/>
                  </a:lnTo>
                  <a:lnTo>
                    <a:pt x="192" y="131"/>
                  </a:lnTo>
                  <a:lnTo>
                    <a:pt x="189" y="86"/>
                  </a:lnTo>
                  <a:lnTo>
                    <a:pt x="170" y="61"/>
                  </a:lnTo>
                  <a:lnTo>
                    <a:pt x="122" y="48"/>
                  </a:lnTo>
                  <a:lnTo>
                    <a:pt x="73" y="53"/>
                  </a:lnTo>
                  <a:lnTo>
                    <a:pt x="56" y="78"/>
                  </a:lnTo>
                  <a:lnTo>
                    <a:pt x="52" y="93"/>
                  </a:lnTo>
                  <a:lnTo>
                    <a:pt x="50" y="135"/>
                  </a:lnTo>
                  <a:lnTo>
                    <a:pt x="0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7" name="Freeform 125"/>
            <p:cNvSpPr>
              <a:spLocks/>
            </p:cNvSpPr>
            <p:nvPr/>
          </p:nvSpPr>
          <p:spPr bwMode="auto">
            <a:xfrm>
              <a:off x="8651876" y="1166813"/>
              <a:ext cx="176213" cy="209550"/>
            </a:xfrm>
            <a:custGeom>
              <a:avLst/>
              <a:gdLst>
                <a:gd name="T0" fmla="*/ 171 w 223"/>
                <a:gd name="T1" fmla="*/ 0 h 262"/>
                <a:gd name="T2" fmla="*/ 0 w 223"/>
                <a:gd name="T3" fmla="*/ 245 h 262"/>
                <a:gd name="T4" fmla="*/ 31 w 223"/>
                <a:gd name="T5" fmla="*/ 262 h 262"/>
                <a:gd name="T6" fmla="*/ 223 w 223"/>
                <a:gd name="T7" fmla="*/ 2 h 262"/>
                <a:gd name="T8" fmla="*/ 171 w 223"/>
                <a:gd name="T9" fmla="*/ 0 h 262"/>
                <a:gd name="T10" fmla="*/ 171 w 223"/>
                <a:gd name="T11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262">
                  <a:moveTo>
                    <a:pt x="171" y="0"/>
                  </a:moveTo>
                  <a:lnTo>
                    <a:pt x="0" y="245"/>
                  </a:lnTo>
                  <a:lnTo>
                    <a:pt x="31" y="262"/>
                  </a:lnTo>
                  <a:lnTo>
                    <a:pt x="223" y="2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8" name="Freeform 126"/>
            <p:cNvSpPr>
              <a:spLocks/>
            </p:cNvSpPr>
            <p:nvPr/>
          </p:nvSpPr>
          <p:spPr bwMode="auto">
            <a:xfrm>
              <a:off x="8586788" y="1171575"/>
              <a:ext cx="158750" cy="184150"/>
            </a:xfrm>
            <a:custGeom>
              <a:avLst/>
              <a:gdLst>
                <a:gd name="T0" fmla="*/ 156 w 199"/>
                <a:gd name="T1" fmla="*/ 0 h 232"/>
                <a:gd name="T2" fmla="*/ 0 w 199"/>
                <a:gd name="T3" fmla="*/ 213 h 232"/>
                <a:gd name="T4" fmla="*/ 34 w 199"/>
                <a:gd name="T5" fmla="*/ 232 h 232"/>
                <a:gd name="T6" fmla="*/ 199 w 199"/>
                <a:gd name="T7" fmla="*/ 0 h 232"/>
                <a:gd name="T8" fmla="*/ 156 w 199"/>
                <a:gd name="T9" fmla="*/ 0 h 232"/>
                <a:gd name="T10" fmla="*/ 156 w 199"/>
                <a:gd name="T1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232">
                  <a:moveTo>
                    <a:pt x="156" y="0"/>
                  </a:moveTo>
                  <a:lnTo>
                    <a:pt x="0" y="213"/>
                  </a:lnTo>
                  <a:lnTo>
                    <a:pt x="34" y="232"/>
                  </a:lnTo>
                  <a:lnTo>
                    <a:pt x="199" y="0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9" name="Freeform 127"/>
            <p:cNvSpPr>
              <a:spLocks/>
            </p:cNvSpPr>
            <p:nvPr/>
          </p:nvSpPr>
          <p:spPr bwMode="auto">
            <a:xfrm>
              <a:off x="8709026" y="1185863"/>
              <a:ext cx="177800" cy="209550"/>
            </a:xfrm>
            <a:custGeom>
              <a:avLst/>
              <a:gdLst>
                <a:gd name="T0" fmla="*/ 175 w 224"/>
                <a:gd name="T1" fmla="*/ 0 h 264"/>
                <a:gd name="T2" fmla="*/ 0 w 224"/>
                <a:gd name="T3" fmla="*/ 245 h 264"/>
                <a:gd name="T4" fmla="*/ 34 w 224"/>
                <a:gd name="T5" fmla="*/ 264 h 264"/>
                <a:gd name="T6" fmla="*/ 224 w 224"/>
                <a:gd name="T7" fmla="*/ 2 h 264"/>
                <a:gd name="T8" fmla="*/ 175 w 224"/>
                <a:gd name="T9" fmla="*/ 0 h 264"/>
                <a:gd name="T10" fmla="*/ 175 w 22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64">
                  <a:moveTo>
                    <a:pt x="175" y="0"/>
                  </a:moveTo>
                  <a:lnTo>
                    <a:pt x="0" y="245"/>
                  </a:lnTo>
                  <a:lnTo>
                    <a:pt x="34" y="264"/>
                  </a:lnTo>
                  <a:lnTo>
                    <a:pt x="224" y="2"/>
                  </a:lnTo>
                  <a:lnTo>
                    <a:pt x="175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0" name="Freeform 128"/>
            <p:cNvSpPr>
              <a:spLocks/>
            </p:cNvSpPr>
            <p:nvPr/>
          </p:nvSpPr>
          <p:spPr bwMode="auto">
            <a:xfrm>
              <a:off x="8767763" y="1212850"/>
              <a:ext cx="136525" cy="209550"/>
            </a:xfrm>
            <a:custGeom>
              <a:avLst/>
              <a:gdLst>
                <a:gd name="T0" fmla="*/ 171 w 171"/>
                <a:gd name="T1" fmla="*/ 0 h 264"/>
                <a:gd name="T2" fmla="*/ 0 w 171"/>
                <a:gd name="T3" fmla="*/ 249 h 264"/>
                <a:gd name="T4" fmla="*/ 30 w 171"/>
                <a:gd name="T5" fmla="*/ 264 h 264"/>
                <a:gd name="T6" fmla="*/ 165 w 171"/>
                <a:gd name="T7" fmla="*/ 68 h 264"/>
                <a:gd name="T8" fmla="*/ 171 w 171"/>
                <a:gd name="T9" fmla="*/ 0 h 264"/>
                <a:gd name="T10" fmla="*/ 171 w 171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64">
                  <a:moveTo>
                    <a:pt x="171" y="0"/>
                  </a:moveTo>
                  <a:lnTo>
                    <a:pt x="0" y="249"/>
                  </a:lnTo>
                  <a:lnTo>
                    <a:pt x="30" y="264"/>
                  </a:lnTo>
                  <a:lnTo>
                    <a:pt x="165" y="68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1" name="Freeform 129"/>
            <p:cNvSpPr>
              <a:spLocks/>
            </p:cNvSpPr>
            <p:nvPr/>
          </p:nvSpPr>
          <p:spPr bwMode="auto">
            <a:xfrm>
              <a:off x="8828088" y="1330325"/>
              <a:ext cx="74613" cy="111125"/>
            </a:xfrm>
            <a:custGeom>
              <a:avLst/>
              <a:gdLst>
                <a:gd name="T0" fmla="*/ 89 w 93"/>
                <a:gd name="T1" fmla="*/ 0 h 141"/>
                <a:gd name="T2" fmla="*/ 0 w 93"/>
                <a:gd name="T3" fmla="*/ 122 h 141"/>
                <a:gd name="T4" fmla="*/ 32 w 93"/>
                <a:gd name="T5" fmla="*/ 141 h 141"/>
                <a:gd name="T6" fmla="*/ 93 w 93"/>
                <a:gd name="T7" fmla="*/ 61 h 141"/>
                <a:gd name="T8" fmla="*/ 89 w 93"/>
                <a:gd name="T9" fmla="*/ 0 h 141"/>
                <a:gd name="T10" fmla="*/ 89 w 93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41">
                  <a:moveTo>
                    <a:pt x="89" y="0"/>
                  </a:moveTo>
                  <a:lnTo>
                    <a:pt x="0" y="122"/>
                  </a:lnTo>
                  <a:lnTo>
                    <a:pt x="32" y="141"/>
                  </a:lnTo>
                  <a:lnTo>
                    <a:pt x="93" y="61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2" name="Freeform 130"/>
            <p:cNvSpPr>
              <a:spLocks/>
            </p:cNvSpPr>
            <p:nvPr/>
          </p:nvSpPr>
          <p:spPr bwMode="auto">
            <a:xfrm>
              <a:off x="5418138" y="809625"/>
              <a:ext cx="276225" cy="188912"/>
            </a:xfrm>
            <a:custGeom>
              <a:avLst/>
              <a:gdLst>
                <a:gd name="T0" fmla="*/ 348 w 348"/>
                <a:gd name="T1" fmla="*/ 82 h 238"/>
                <a:gd name="T2" fmla="*/ 247 w 348"/>
                <a:gd name="T3" fmla="*/ 38 h 238"/>
                <a:gd name="T4" fmla="*/ 173 w 348"/>
                <a:gd name="T5" fmla="*/ 12 h 238"/>
                <a:gd name="T6" fmla="*/ 89 w 348"/>
                <a:gd name="T7" fmla="*/ 0 h 238"/>
                <a:gd name="T8" fmla="*/ 43 w 348"/>
                <a:gd name="T9" fmla="*/ 0 h 238"/>
                <a:gd name="T10" fmla="*/ 13 w 348"/>
                <a:gd name="T11" fmla="*/ 8 h 238"/>
                <a:gd name="T12" fmla="*/ 0 w 348"/>
                <a:gd name="T13" fmla="*/ 21 h 238"/>
                <a:gd name="T14" fmla="*/ 5 w 348"/>
                <a:gd name="T15" fmla="*/ 46 h 238"/>
                <a:gd name="T16" fmla="*/ 34 w 348"/>
                <a:gd name="T17" fmla="*/ 69 h 238"/>
                <a:gd name="T18" fmla="*/ 83 w 348"/>
                <a:gd name="T19" fmla="*/ 80 h 238"/>
                <a:gd name="T20" fmla="*/ 116 w 348"/>
                <a:gd name="T21" fmla="*/ 86 h 238"/>
                <a:gd name="T22" fmla="*/ 148 w 348"/>
                <a:gd name="T23" fmla="*/ 105 h 238"/>
                <a:gd name="T24" fmla="*/ 163 w 348"/>
                <a:gd name="T25" fmla="*/ 118 h 238"/>
                <a:gd name="T26" fmla="*/ 180 w 348"/>
                <a:gd name="T27" fmla="*/ 166 h 238"/>
                <a:gd name="T28" fmla="*/ 203 w 348"/>
                <a:gd name="T29" fmla="*/ 200 h 238"/>
                <a:gd name="T30" fmla="*/ 245 w 348"/>
                <a:gd name="T31" fmla="*/ 223 h 238"/>
                <a:gd name="T32" fmla="*/ 304 w 348"/>
                <a:gd name="T33" fmla="*/ 234 h 238"/>
                <a:gd name="T34" fmla="*/ 313 w 348"/>
                <a:gd name="T35" fmla="*/ 238 h 238"/>
                <a:gd name="T36" fmla="*/ 313 w 348"/>
                <a:gd name="T37" fmla="*/ 198 h 238"/>
                <a:gd name="T38" fmla="*/ 264 w 348"/>
                <a:gd name="T39" fmla="*/ 191 h 238"/>
                <a:gd name="T40" fmla="*/ 224 w 348"/>
                <a:gd name="T41" fmla="*/ 171 h 238"/>
                <a:gd name="T42" fmla="*/ 209 w 348"/>
                <a:gd name="T43" fmla="*/ 145 h 238"/>
                <a:gd name="T44" fmla="*/ 195 w 348"/>
                <a:gd name="T45" fmla="*/ 97 h 238"/>
                <a:gd name="T46" fmla="*/ 135 w 348"/>
                <a:gd name="T47" fmla="*/ 61 h 238"/>
                <a:gd name="T48" fmla="*/ 87 w 348"/>
                <a:gd name="T49" fmla="*/ 54 h 238"/>
                <a:gd name="T50" fmla="*/ 49 w 348"/>
                <a:gd name="T51" fmla="*/ 44 h 238"/>
                <a:gd name="T52" fmla="*/ 40 w 348"/>
                <a:gd name="T53" fmla="*/ 33 h 238"/>
                <a:gd name="T54" fmla="*/ 55 w 348"/>
                <a:gd name="T55" fmla="*/ 21 h 238"/>
                <a:gd name="T56" fmla="*/ 131 w 348"/>
                <a:gd name="T57" fmla="*/ 31 h 238"/>
                <a:gd name="T58" fmla="*/ 182 w 348"/>
                <a:gd name="T59" fmla="*/ 44 h 238"/>
                <a:gd name="T60" fmla="*/ 313 w 348"/>
                <a:gd name="T61" fmla="*/ 101 h 238"/>
                <a:gd name="T62" fmla="*/ 340 w 348"/>
                <a:gd name="T63" fmla="*/ 116 h 238"/>
                <a:gd name="T64" fmla="*/ 348 w 348"/>
                <a:gd name="T65" fmla="*/ 82 h 238"/>
                <a:gd name="T66" fmla="*/ 348 w 348"/>
                <a:gd name="T67" fmla="*/ 8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" h="238">
                  <a:moveTo>
                    <a:pt x="348" y="82"/>
                  </a:moveTo>
                  <a:lnTo>
                    <a:pt x="247" y="38"/>
                  </a:lnTo>
                  <a:lnTo>
                    <a:pt x="173" y="12"/>
                  </a:lnTo>
                  <a:lnTo>
                    <a:pt x="89" y="0"/>
                  </a:lnTo>
                  <a:lnTo>
                    <a:pt x="43" y="0"/>
                  </a:lnTo>
                  <a:lnTo>
                    <a:pt x="13" y="8"/>
                  </a:lnTo>
                  <a:lnTo>
                    <a:pt x="0" y="21"/>
                  </a:lnTo>
                  <a:lnTo>
                    <a:pt x="5" y="46"/>
                  </a:lnTo>
                  <a:lnTo>
                    <a:pt x="34" y="69"/>
                  </a:lnTo>
                  <a:lnTo>
                    <a:pt x="83" y="80"/>
                  </a:lnTo>
                  <a:lnTo>
                    <a:pt x="116" y="86"/>
                  </a:lnTo>
                  <a:lnTo>
                    <a:pt x="148" y="105"/>
                  </a:lnTo>
                  <a:lnTo>
                    <a:pt x="163" y="118"/>
                  </a:lnTo>
                  <a:lnTo>
                    <a:pt x="180" y="166"/>
                  </a:lnTo>
                  <a:lnTo>
                    <a:pt x="203" y="200"/>
                  </a:lnTo>
                  <a:lnTo>
                    <a:pt x="245" y="223"/>
                  </a:lnTo>
                  <a:lnTo>
                    <a:pt x="304" y="234"/>
                  </a:lnTo>
                  <a:lnTo>
                    <a:pt x="313" y="238"/>
                  </a:lnTo>
                  <a:lnTo>
                    <a:pt x="313" y="198"/>
                  </a:lnTo>
                  <a:lnTo>
                    <a:pt x="264" y="191"/>
                  </a:lnTo>
                  <a:lnTo>
                    <a:pt x="224" y="171"/>
                  </a:lnTo>
                  <a:lnTo>
                    <a:pt x="209" y="145"/>
                  </a:lnTo>
                  <a:lnTo>
                    <a:pt x="195" y="97"/>
                  </a:lnTo>
                  <a:lnTo>
                    <a:pt x="135" y="61"/>
                  </a:lnTo>
                  <a:lnTo>
                    <a:pt x="87" y="54"/>
                  </a:lnTo>
                  <a:lnTo>
                    <a:pt x="49" y="44"/>
                  </a:lnTo>
                  <a:lnTo>
                    <a:pt x="40" y="33"/>
                  </a:lnTo>
                  <a:lnTo>
                    <a:pt x="55" y="21"/>
                  </a:lnTo>
                  <a:lnTo>
                    <a:pt x="131" y="31"/>
                  </a:lnTo>
                  <a:lnTo>
                    <a:pt x="182" y="44"/>
                  </a:lnTo>
                  <a:lnTo>
                    <a:pt x="313" y="101"/>
                  </a:lnTo>
                  <a:lnTo>
                    <a:pt x="340" y="116"/>
                  </a:lnTo>
                  <a:lnTo>
                    <a:pt x="348" y="82"/>
                  </a:lnTo>
                  <a:lnTo>
                    <a:pt x="348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3" name="Freeform 131"/>
            <p:cNvSpPr>
              <a:spLocks/>
            </p:cNvSpPr>
            <p:nvPr/>
          </p:nvSpPr>
          <p:spPr bwMode="auto">
            <a:xfrm>
              <a:off x="5675313" y="874713"/>
              <a:ext cx="22225" cy="242887"/>
            </a:xfrm>
            <a:custGeom>
              <a:avLst/>
              <a:gdLst>
                <a:gd name="T0" fmla="*/ 28 w 28"/>
                <a:gd name="T1" fmla="*/ 4 h 306"/>
                <a:gd name="T2" fmla="*/ 26 w 28"/>
                <a:gd name="T3" fmla="*/ 109 h 306"/>
                <a:gd name="T4" fmla="*/ 28 w 28"/>
                <a:gd name="T5" fmla="*/ 251 h 306"/>
                <a:gd name="T6" fmla="*/ 26 w 28"/>
                <a:gd name="T7" fmla="*/ 306 h 306"/>
                <a:gd name="T8" fmla="*/ 0 w 28"/>
                <a:gd name="T9" fmla="*/ 306 h 306"/>
                <a:gd name="T10" fmla="*/ 0 w 28"/>
                <a:gd name="T11" fmla="*/ 152 h 306"/>
                <a:gd name="T12" fmla="*/ 0 w 28"/>
                <a:gd name="T13" fmla="*/ 67 h 306"/>
                <a:gd name="T14" fmla="*/ 0 w 28"/>
                <a:gd name="T15" fmla="*/ 0 h 306"/>
                <a:gd name="T16" fmla="*/ 28 w 28"/>
                <a:gd name="T17" fmla="*/ 4 h 306"/>
                <a:gd name="T18" fmla="*/ 28 w 28"/>
                <a:gd name="T19" fmla="*/ 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06">
                  <a:moveTo>
                    <a:pt x="28" y="4"/>
                  </a:moveTo>
                  <a:lnTo>
                    <a:pt x="26" y="109"/>
                  </a:lnTo>
                  <a:lnTo>
                    <a:pt x="28" y="251"/>
                  </a:lnTo>
                  <a:lnTo>
                    <a:pt x="26" y="306"/>
                  </a:lnTo>
                  <a:lnTo>
                    <a:pt x="0" y="306"/>
                  </a:lnTo>
                  <a:lnTo>
                    <a:pt x="0" y="152"/>
                  </a:lnTo>
                  <a:lnTo>
                    <a:pt x="0" y="67"/>
                  </a:lnTo>
                  <a:lnTo>
                    <a:pt x="0" y="0"/>
                  </a:lnTo>
                  <a:lnTo>
                    <a:pt x="28" y="4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4" name="Freeform 132"/>
            <p:cNvSpPr>
              <a:spLocks/>
            </p:cNvSpPr>
            <p:nvPr/>
          </p:nvSpPr>
          <p:spPr bwMode="auto">
            <a:xfrm>
              <a:off x="5481638" y="871538"/>
              <a:ext cx="66675" cy="244475"/>
            </a:xfrm>
            <a:custGeom>
              <a:avLst/>
              <a:gdLst>
                <a:gd name="T0" fmla="*/ 19 w 84"/>
                <a:gd name="T1" fmla="*/ 0 h 308"/>
                <a:gd name="T2" fmla="*/ 0 w 84"/>
                <a:gd name="T3" fmla="*/ 63 h 308"/>
                <a:gd name="T4" fmla="*/ 0 w 84"/>
                <a:gd name="T5" fmla="*/ 135 h 308"/>
                <a:gd name="T6" fmla="*/ 10 w 84"/>
                <a:gd name="T7" fmla="*/ 192 h 308"/>
                <a:gd name="T8" fmla="*/ 23 w 84"/>
                <a:gd name="T9" fmla="*/ 253 h 308"/>
                <a:gd name="T10" fmla="*/ 44 w 84"/>
                <a:gd name="T11" fmla="*/ 305 h 308"/>
                <a:gd name="T12" fmla="*/ 84 w 84"/>
                <a:gd name="T13" fmla="*/ 308 h 308"/>
                <a:gd name="T14" fmla="*/ 52 w 84"/>
                <a:gd name="T15" fmla="*/ 242 h 308"/>
                <a:gd name="T16" fmla="*/ 38 w 84"/>
                <a:gd name="T17" fmla="*/ 171 h 308"/>
                <a:gd name="T18" fmla="*/ 31 w 84"/>
                <a:gd name="T19" fmla="*/ 95 h 308"/>
                <a:gd name="T20" fmla="*/ 37 w 84"/>
                <a:gd name="T21" fmla="*/ 57 h 308"/>
                <a:gd name="T22" fmla="*/ 56 w 84"/>
                <a:gd name="T23" fmla="*/ 12 h 308"/>
                <a:gd name="T24" fmla="*/ 19 w 84"/>
                <a:gd name="T25" fmla="*/ 0 h 308"/>
                <a:gd name="T26" fmla="*/ 19 w 84"/>
                <a:gd name="T2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08">
                  <a:moveTo>
                    <a:pt x="19" y="0"/>
                  </a:moveTo>
                  <a:lnTo>
                    <a:pt x="0" y="63"/>
                  </a:lnTo>
                  <a:lnTo>
                    <a:pt x="0" y="135"/>
                  </a:lnTo>
                  <a:lnTo>
                    <a:pt x="10" y="192"/>
                  </a:lnTo>
                  <a:lnTo>
                    <a:pt x="23" y="253"/>
                  </a:lnTo>
                  <a:lnTo>
                    <a:pt x="44" y="305"/>
                  </a:lnTo>
                  <a:lnTo>
                    <a:pt x="84" y="308"/>
                  </a:lnTo>
                  <a:lnTo>
                    <a:pt x="52" y="242"/>
                  </a:lnTo>
                  <a:lnTo>
                    <a:pt x="38" y="171"/>
                  </a:lnTo>
                  <a:lnTo>
                    <a:pt x="31" y="95"/>
                  </a:lnTo>
                  <a:lnTo>
                    <a:pt x="37" y="57"/>
                  </a:lnTo>
                  <a:lnTo>
                    <a:pt x="56" y="1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5" name="Freeform 133"/>
            <p:cNvSpPr>
              <a:spLocks/>
            </p:cNvSpPr>
            <p:nvPr/>
          </p:nvSpPr>
          <p:spPr bwMode="auto">
            <a:xfrm>
              <a:off x="5278438" y="1049338"/>
              <a:ext cx="409575" cy="80962"/>
            </a:xfrm>
            <a:custGeom>
              <a:avLst/>
              <a:gdLst>
                <a:gd name="T0" fmla="*/ 507 w 517"/>
                <a:gd name="T1" fmla="*/ 57 h 100"/>
                <a:gd name="T2" fmla="*/ 422 w 517"/>
                <a:gd name="T3" fmla="*/ 68 h 100"/>
                <a:gd name="T4" fmla="*/ 344 w 517"/>
                <a:gd name="T5" fmla="*/ 61 h 100"/>
                <a:gd name="T6" fmla="*/ 296 w 517"/>
                <a:gd name="T7" fmla="*/ 64 h 100"/>
                <a:gd name="T8" fmla="*/ 192 w 517"/>
                <a:gd name="T9" fmla="*/ 68 h 100"/>
                <a:gd name="T10" fmla="*/ 116 w 517"/>
                <a:gd name="T11" fmla="*/ 76 h 100"/>
                <a:gd name="T12" fmla="*/ 68 w 517"/>
                <a:gd name="T13" fmla="*/ 78 h 100"/>
                <a:gd name="T14" fmla="*/ 42 w 517"/>
                <a:gd name="T15" fmla="*/ 68 h 100"/>
                <a:gd name="T16" fmla="*/ 59 w 517"/>
                <a:gd name="T17" fmla="*/ 59 h 100"/>
                <a:gd name="T18" fmla="*/ 116 w 517"/>
                <a:gd name="T19" fmla="*/ 45 h 100"/>
                <a:gd name="T20" fmla="*/ 199 w 517"/>
                <a:gd name="T21" fmla="*/ 40 h 100"/>
                <a:gd name="T22" fmla="*/ 294 w 517"/>
                <a:gd name="T23" fmla="*/ 36 h 100"/>
                <a:gd name="T24" fmla="*/ 289 w 517"/>
                <a:gd name="T25" fmla="*/ 0 h 100"/>
                <a:gd name="T26" fmla="*/ 220 w 517"/>
                <a:gd name="T27" fmla="*/ 7 h 100"/>
                <a:gd name="T28" fmla="*/ 123 w 517"/>
                <a:gd name="T29" fmla="*/ 21 h 100"/>
                <a:gd name="T30" fmla="*/ 59 w 517"/>
                <a:gd name="T31" fmla="*/ 30 h 100"/>
                <a:gd name="T32" fmla="*/ 13 w 517"/>
                <a:gd name="T33" fmla="*/ 43 h 100"/>
                <a:gd name="T34" fmla="*/ 0 w 517"/>
                <a:gd name="T35" fmla="*/ 68 h 100"/>
                <a:gd name="T36" fmla="*/ 13 w 517"/>
                <a:gd name="T37" fmla="*/ 85 h 100"/>
                <a:gd name="T38" fmla="*/ 42 w 517"/>
                <a:gd name="T39" fmla="*/ 100 h 100"/>
                <a:gd name="T40" fmla="*/ 110 w 517"/>
                <a:gd name="T41" fmla="*/ 100 h 100"/>
                <a:gd name="T42" fmla="*/ 196 w 517"/>
                <a:gd name="T43" fmla="*/ 97 h 100"/>
                <a:gd name="T44" fmla="*/ 287 w 517"/>
                <a:gd name="T45" fmla="*/ 97 h 100"/>
                <a:gd name="T46" fmla="*/ 359 w 517"/>
                <a:gd name="T47" fmla="*/ 97 h 100"/>
                <a:gd name="T48" fmla="*/ 428 w 517"/>
                <a:gd name="T49" fmla="*/ 97 h 100"/>
                <a:gd name="T50" fmla="*/ 469 w 517"/>
                <a:gd name="T51" fmla="*/ 93 h 100"/>
                <a:gd name="T52" fmla="*/ 517 w 517"/>
                <a:gd name="T53" fmla="*/ 85 h 100"/>
                <a:gd name="T54" fmla="*/ 507 w 517"/>
                <a:gd name="T55" fmla="*/ 57 h 100"/>
                <a:gd name="T56" fmla="*/ 507 w 517"/>
                <a:gd name="T57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7" h="100">
                  <a:moveTo>
                    <a:pt x="507" y="57"/>
                  </a:moveTo>
                  <a:lnTo>
                    <a:pt x="422" y="68"/>
                  </a:lnTo>
                  <a:lnTo>
                    <a:pt x="344" y="61"/>
                  </a:lnTo>
                  <a:lnTo>
                    <a:pt x="296" y="64"/>
                  </a:lnTo>
                  <a:lnTo>
                    <a:pt x="192" y="68"/>
                  </a:lnTo>
                  <a:lnTo>
                    <a:pt x="116" y="76"/>
                  </a:lnTo>
                  <a:lnTo>
                    <a:pt x="68" y="78"/>
                  </a:lnTo>
                  <a:lnTo>
                    <a:pt x="42" y="68"/>
                  </a:lnTo>
                  <a:lnTo>
                    <a:pt x="59" y="59"/>
                  </a:lnTo>
                  <a:lnTo>
                    <a:pt x="116" y="45"/>
                  </a:lnTo>
                  <a:lnTo>
                    <a:pt x="199" y="40"/>
                  </a:lnTo>
                  <a:lnTo>
                    <a:pt x="294" y="36"/>
                  </a:lnTo>
                  <a:lnTo>
                    <a:pt x="289" y="0"/>
                  </a:lnTo>
                  <a:lnTo>
                    <a:pt x="220" y="7"/>
                  </a:lnTo>
                  <a:lnTo>
                    <a:pt x="123" y="21"/>
                  </a:lnTo>
                  <a:lnTo>
                    <a:pt x="59" y="30"/>
                  </a:lnTo>
                  <a:lnTo>
                    <a:pt x="13" y="43"/>
                  </a:lnTo>
                  <a:lnTo>
                    <a:pt x="0" y="68"/>
                  </a:lnTo>
                  <a:lnTo>
                    <a:pt x="13" y="85"/>
                  </a:lnTo>
                  <a:lnTo>
                    <a:pt x="42" y="100"/>
                  </a:lnTo>
                  <a:lnTo>
                    <a:pt x="110" y="100"/>
                  </a:lnTo>
                  <a:lnTo>
                    <a:pt x="196" y="97"/>
                  </a:lnTo>
                  <a:lnTo>
                    <a:pt x="287" y="97"/>
                  </a:lnTo>
                  <a:lnTo>
                    <a:pt x="359" y="97"/>
                  </a:lnTo>
                  <a:lnTo>
                    <a:pt x="428" y="97"/>
                  </a:lnTo>
                  <a:lnTo>
                    <a:pt x="469" y="93"/>
                  </a:lnTo>
                  <a:lnTo>
                    <a:pt x="517" y="85"/>
                  </a:lnTo>
                  <a:lnTo>
                    <a:pt x="507" y="57"/>
                  </a:lnTo>
                  <a:lnTo>
                    <a:pt x="50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6" name="Freeform 134"/>
            <p:cNvSpPr>
              <a:spLocks/>
            </p:cNvSpPr>
            <p:nvPr/>
          </p:nvSpPr>
          <p:spPr bwMode="auto">
            <a:xfrm>
              <a:off x="5259388" y="989013"/>
              <a:ext cx="242888" cy="69850"/>
            </a:xfrm>
            <a:custGeom>
              <a:avLst/>
              <a:gdLst>
                <a:gd name="T0" fmla="*/ 291 w 306"/>
                <a:gd name="T1" fmla="*/ 0 h 87"/>
                <a:gd name="T2" fmla="*/ 185 w 306"/>
                <a:gd name="T3" fmla="*/ 11 h 87"/>
                <a:gd name="T4" fmla="*/ 103 w 306"/>
                <a:gd name="T5" fmla="*/ 19 h 87"/>
                <a:gd name="T6" fmla="*/ 44 w 306"/>
                <a:gd name="T7" fmla="*/ 28 h 87"/>
                <a:gd name="T8" fmla="*/ 8 w 306"/>
                <a:gd name="T9" fmla="*/ 40 h 87"/>
                <a:gd name="T10" fmla="*/ 0 w 306"/>
                <a:gd name="T11" fmla="*/ 55 h 87"/>
                <a:gd name="T12" fmla="*/ 4 w 306"/>
                <a:gd name="T13" fmla="*/ 76 h 87"/>
                <a:gd name="T14" fmla="*/ 23 w 306"/>
                <a:gd name="T15" fmla="*/ 85 h 87"/>
                <a:gd name="T16" fmla="*/ 80 w 306"/>
                <a:gd name="T17" fmla="*/ 87 h 87"/>
                <a:gd name="T18" fmla="*/ 171 w 306"/>
                <a:gd name="T19" fmla="*/ 85 h 87"/>
                <a:gd name="T20" fmla="*/ 306 w 306"/>
                <a:gd name="T21" fmla="*/ 79 h 87"/>
                <a:gd name="T22" fmla="*/ 304 w 306"/>
                <a:gd name="T23" fmla="*/ 55 h 87"/>
                <a:gd name="T24" fmla="*/ 228 w 306"/>
                <a:gd name="T25" fmla="*/ 55 h 87"/>
                <a:gd name="T26" fmla="*/ 137 w 306"/>
                <a:gd name="T27" fmla="*/ 59 h 87"/>
                <a:gd name="T28" fmla="*/ 65 w 306"/>
                <a:gd name="T29" fmla="*/ 64 h 87"/>
                <a:gd name="T30" fmla="*/ 38 w 306"/>
                <a:gd name="T31" fmla="*/ 64 h 87"/>
                <a:gd name="T32" fmla="*/ 38 w 306"/>
                <a:gd name="T33" fmla="*/ 55 h 87"/>
                <a:gd name="T34" fmla="*/ 84 w 306"/>
                <a:gd name="T35" fmla="*/ 47 h 87"/>
                <a:gd name="T36" fmla="*/ 200 w 306"/>
                <a:gd name="T37" fmla="*/ 32 h 87"/>
                <a:gd name="T38" fmla="*/ 297 w 306"/>
                <a:gd name="T39" fmla="*/ 28 h 87"/>
                <a:gd name="T40" fmla="*/ 291 w 306"/>
                <a:gd name="T41" fmla="*/ 0 h 87"/>
                <a:gd name="T42" fmla="*/ 291 w 306"/>
                <a:gd name="T4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6" h="87">
                  <a:moveTo>
                    <a:pt x="291" y="0"/>
                  </a:moveTo>
                  <a:lnTo>
                    <a:pt x="185" y="11"/>
                  </a:lnTo>
                  <a:lnTo>
                    <a:pt x="103" y="19"/>
                  </a:lnTo>
                  <a:lnTo>
                    <a:pt x="44" y="28"/>
                  </a:lnTo>
                  <a:lnTo>
                    <a:pt x="8" y="40"/>
                  </a:lnTo>
                  <a:lnTo>
                    <a:pt x="0" y="55"/>
                  </a:lnTo>
                  <a:lnTo>
                    <a:pt x="4" y="76"/>
                  </a:lnTo>
                  <a:lnTo>
                    <a:pt x="23" y="85"/>
                  </a:lnTo>
                  <a:lnTo>
                    <a:pt x="80" y="87"/>
                  </a:lnTo>
                  <a:lnTo>
                    <a:pt x="171" y="85"/>
                  </a:lnTo>
                  <a:lnTo>
                    <a:pt x="306" y="79"/>
                  </a:lnTo>
                  <a:lnTo>
                    <a:pt x="304" y="55"/>
                  </a:lnTo>
                  <a:lnTo>
                    <a:pt x="228" y="55"/>
                  </a:lnTo>
                  <a:lnTo>
                    <a:pt x="137" y="59"/>
                  </a:lnTo>
                  <a:lnTo>
                    <a:pt x="65" y="64"/>
                  </a:lnTo>
                  <a:lnTo>
                    <a:pt x="38" y="64"/>
                  </a:lnTo>
                  <a:lnTo>
                    <a:pt x="38" y="55"/>
                  </a:lnTo>
                  <a:lnTo>
                    <a:pt x="84" y="47"/>
                  </a:lnTo>
                  <a:lnTo>
                    <a:pt x="200" y="32"/>
                  </a:lnTo>
                  <a:lnTo>
                    <a:pt x="297" y="28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7" name="Freeform 135"/>
            <p:cNvSpPr>
              <a:spLocks/>
            </p:cNvSpPr>
            <p:nvPr/>
          </p:nvSpPr>
          <p:spPr bwMode="auto">
            <a:xfrm>
              <a:off x="5249863" y="931863"/>
              <a:ext cx="244475" cy="66675"/>
            </a:xfrm>
            <a:custGeom>
              <a:avLst/>
              <a:gdLst>
                <a:gd name="T0" fmla="*/ 296 w 308"/>
                <a:gd name="T1" fmla="*/ 0 h 84"/>
                <a:gd name="T2" fmla="*/ 175 w 308"/>
                <a:gd name="T3" fmla="*/ 10 h 84"/>
                <a:gd name="T4" fmla="*/ 78 w 308"/>
                <a:gd name="T5" fmla="*/ 17 h 84"/>
                <a:gd name="T6" fmla="*/ 19 w 308"/>
                <a:gd name="T7" fmla="*/ 31 h 84"/>
                <a:gd name="T8" fmla="*/ 0 w 308"/>
                <a:gd name="T9" fmla="*/ 46 h 84"/>
                <a:gd name="T10" fmla="*/ 0 w 308"/>
                <a:gd name="T11" fmla="*/ 69 h 84"/>
                <a:gd name="T12" fmla="*/ 28 w 308"/>
                <a:gd name="T13" fmla="*/ 80 h 84"/>
                <a:gd name="T14" fmla="*/ 108 w 308"/>
                <a:gd name="T15" fmla="*/ 84 h 84"/>
                <a:gd name="T16" fmla="*/ 308 w 308"/>
                <a:gd name="T17" fmla="*/ 80 h 84"/>
                <a:gd name="T18" fmla="*/ 302 w 308"/>
                <a:gd name="T19" fmla="*/ 54 h 84"/>
                <a:gd name="T20" fmla="*/ 254 w 308"/>
                <a:gd name="T21" fmla="*/ 54 h 84"/>
                <a:gd name="T22" fmla="*/ 150 w 308"/>
                <a:gd name="T23" fmla="*/ 57 h 84"/>
                <a:gd name="T24" fmla="*/ 62 w 308"/>
                <a:gd name="T25" fmla="*/ 61 h 84"/>
                <a:gd name="T26" fmla="*/ 49 w 308"/>
                <a:gd name="T27" fmla="*/ 54 h 84"/>
                <a:gd name="T28" fmla="*/ 59 w 308"/>
                <a:gd name="T29" fmla="*/ 44 h 84"/>
                <a:gd name="T30" fmla="*/ 131 w 308"/>
                <a:gd name="T31" fmla="*/ 37 h 84"/>
                <a:gd name="T32" fmla="*/ 300 w 308"/>
                <a:gd name="T33" fmla="*/ 31 h 84"/>
                <a:gd name="T34" fmla="*/ 296 w 308"/>
                <a:gd name="T35" fmla="*/ 0 h 84"/>
                <a:gd name="T36" fmla="*/ 296 w 308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" h="84">
                  <a:moveTo>
                    <a:pt x="296" y="0"/>
                  </a:moveTo>
                  <a:lnTo>
                    <a:pt x="175" y="10"/>
                  </a:lnTo>
                  <a:lnTo>
                    <a:pt x="78" y="17"/>
                  </a:lnTo>
                  <a:lnTo>
                    <a:pt x="19" y="31"/>
                  </a:lnTo>
                  <a:lnTo>
                    <a:pt x="0" y="46"/>
                  </a:lnTo>
                  <a:lnTo>
                    <a:pt x="0" y="69"/>
                  </a:lnTo>
                  <a:lnTo>
                    <a:pt x="28" y="80"/>
                  </a:lnTo>
                  <a:lnTo>
                    <a:pt x="108" y="84"/>
                  </a:lnTo>
                  <a:lnTo>
                    <a:pt x="308" y="80"/>
                  </a:lnTo>
                  <a:lnTo>
                    <a:pt x="302" y="54"/>
                  </a:lnTo>
                  <a:lnTo>
                    <a:pt x="254" y="54"/>
                  </a:lnTo>
                  <a:lnTo>
                    <a:pt x="150" y="57"/>
                  </a:lnTo>
                  <a:lnTo>
                    <a:pt x="62" y="61"/>
                  </a:lnTo>
                  <a:lnTo>
                    <a:pt x="49" y="54"/>
                  </a:lnTo>
                  <a:lnTo>
                    <a:pt x="59" y="44"/>
                  </a:lnTo>
                  <a:lnTo>
                    <a:pt x="131" y="37"/>
                  </a:lnTo>
                  <a:lnTo>
                    <a:pt x="300" y="31"/>
                  </a:lnTo>
                  <a:lnTo>
                    <a:pt x="296" y="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8" name="Freeform 136"/>
            <p:cNvSpPr>
              <a:spLocks/>
            </p:cNvSpPr>
            <p:nvPr/>
          </p:nvSpPr>
          <p:spPr bwMode="auto">
            <a:xfrm>
              <a:off x="5256213" y="871538"/>
              <a:ext cx="250825" cy="68262"/>
            </a:xfrm>
            <a:custGeom>
              <a:avLst/>
              <a:gdLst>
                <a:gd name="T0" fmla="*/ 318 w 318"/>
                <a:gd name="T1" fmla="*/ 8 h 86"/>
                <a:gd name="T2" fmla="*/ 189 w 318"/>
                <a:gd name="T3" fmla="*/ 0 h 86"/>
                <a:gd name="T4" fmla="*/ 84 w 318"/>
                <a:gd name="T5" fmla="*/ 4 h 86"/>
                <a:gd name="T6" fmla="*/ 23 w 318"/>
                <a:gd name="T7" fmla="*/ 16 h 86"/>
                <a:gd name="T8" fmla="*/ 4 w 318"/>
                <a:gd name="T9" fmla="*/ 31 h 86"/>
                <a:gd name="T10" fmla="*/ 0 w 318"/>
                <a:gd name="T11" fmla="*/ 48 h 86"/>
                <a:gd name="T12" fmla="*/ 19 w 318"/>
                <a:gd name="T13" fmla="*/ 65 h 86"/>
                <a:gd name="T14" fmla="*/ 57 w 318"/>
                <a:gd name="T15" fmla="*/ 73 h 86"/>
                <a:gd name="T16" fmla="*/ 196 w 318"/>
                <a:gd name="T17" fmla="*/ 80 h 86"/>
                <a:gd name="T18" fmla="*/ 293 w 318"/>
                <a:gd name="T19" fmla="*/ 86 h 86"/>
                <a:gd name="T20" fmla="*/ 297 w 318"/>
                <a:gd name="T21" fmla="*/ 55 h 86"/>
                <a:gd name="T22" fmla="*/ 189 w 318"/>
                <a:gd name="T23" fmla="*/ 52 h 86"/>
                <a:gd name="T24" fmla="*/ 112 w 318"/>
                <a:gd name="T25" fmla="*/ 52 h 86"/>
                <a:gd name="T26" fmla="*/ 55 w 318"/>
                <a:gd name="T27" fmla="*/ 48 h 86"/>
                <a:gd name="T28" fmla="*/ 36 w 318"/>
                <a:gd name="T29" fmla="*/ 48 h 86"/>
                <a:gd name="T30" fmla="*/ 35 w 318"/>
                <a:gd name="T31" fmla="*/ 40 h 86"/>
                <a:gd name="T32" fmla="*/ 52 w 318"/>
                <a:gd name="T33" fmla="*/ 36 h 86"/>
                <a:gd name="T34" fmla="*/ 152 w 318"/>
                <a:gd name="T35" fmla="*/ 29 h 86"/>
                <a:gd name="T36" fmla="*/ 310 w 318"/>
                <a:gd name="T37" fmla="*/ 31 h 86"/>
                <a:gd name="T38" fmla="*/ 318 w 318"/>
                <a:gd name="T39" fmla="*/ 8 h 86"/>
                <a:gd name="T40" fmla="*/ 318 w 318"/>
                <a:gd name="T41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8" h="86">
                  <a:moveTo>
                    <a:pt x="318" y="8"/>
                  </a:moveTo>
                  <a:lnTo>
                    <a:pt x="189" y="0"/>
                  </a:lnTo>
                  <a:lnTo>
                    <a:pt x="84" y="4"/>
                  </a:lnTo>
                  <a:lnTo>
                    <a:pt x="23" y="16"/>
                  </a:lnTo>
                  <a:lnTo>
                    <a:pt x="4" y="31"/>
                  </a:lnTo>
                  <a:lnTo>
                    <a:pt x="0" y="48"/>
                  </a:lnTo>
                  <a:lnTo>
                    <a:pt x="19" y="65"/>
                  </a:lnTo>
                  <a:lnTo>
                    <a:pt x="57" y="73"/>
                  </a:lnTo>
                  <a:lnTo>
                    <a:pt x="196" y="80"/>
                  </a:lnTo>
                  <a:lnTo>
                    <a:pt x="293" y="86"/>
                  </a:lnTo>
                  <a:lnTo>
                    <a:pt x="297" y="55"/>
                  </a:lnTo>
                  <a:lnTo>
                    <a:pt x="189" y="52"/>
                  </a:lnTo>
                  <a:lnTo>
                    <a:pt x="112" y="52"/>
                  </a:lnTo>
                  <a:lnTo>
                    <a:pt x="55" y="48"/>
                  </a:lnTo>
                  <a:lnTo>
                    <a:pt x="36" y="48"/>
                  </a:lnTo>
                  <a:lnTo>
                    <a:pt x="35" y="40"/>
                  </a:lnTo>
                  <a:lnTo>
                    <a:pt x="52" y="36"/>
                  </a:lnTo>
                  <a:lnTo>
                    <a:pt x="152" y="29"/>
                  </a:lnTo>
                  <a:lnTo>
                    <a:pt x="310" y="31"/>
                  </a:lnTo>
                  <a:lnTo>
                    <a:pt x="318" y="8"/>
                  </a:lnTo>
                  <a:lnTo>
                    <a:pt x="31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9" name="Freeform 137"/>
            <p:cNvSpPr>
              <a:spLocks/>
            </p:cNvSpPr>
            <p:nvPr/>
          </p:nvSpPr>
          <p:spPr bwMode="auto">
            <a:xfrm>
              <a:off x="6502401" y="727075"/>
              <a:ext cx="409575" cy="201612"/>
            </a:xfrm>
            <a:custGeom>
              <a:avLst/>
              <a:gdLst>
                <a:gd name="T0" fmla="*/ 517 w 517"/>
                <a:gd name="T1" fmla="*/ 205 h 255"/>
                <a:gd name="T2" fmla="*/ 228 w 517"/>
                <a:gd name="T3" fmla="*/ 0 h 255"/>
                <a:gd name="T4" fmla="*/ 0 w 517"/>
                <a:gd name="T5" fmla="*/ 239 h 255"/>
                <a:gd name="T6" fmla="*/ 47 w 517"/>
                <a:gd name="T7" fmla="*/ 255 h 255"/>
                <a:gd name="T8" fmla="*/ 239 w 517"/>
                <a:gd name="T9" fmla="*/ 68 h 255"/>
                <a:gd name="T10" fmla="*/ 463 w 517"/>
                <a:gd name="T11" fmla="*/ 241 h 255"/>
                <a:gd name="T12" fmla="*/ 517 w 517"/>
                <a:gd name="T13" fmla="*/ 205 h 255"/>
                <a:gd name="T14" fmla="*/ 517 w 517"/>
                <a:gd name="T15" fmla="*/ 20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7" h="255">
                  <a:moveTo>
                    <a:pt x="517" y="205"/>
                  </a:moveTo>
                  <a:lnTo>
                    <a:pt x="228" y="0"/>
                  </a:lnTo>
                  <a:lnTo>
                    <a:pt x="0" y="239"/>
                  </a:lnTo>
                  <a:lnTo>
                    <a:pt x="47" y="255"/>
                  </a:lnTo>
                  <a:lnTo>
                    <a:pt x="239" y="68"/>
                  </a:lnTo>
                  <a:lnTo>
                    <a:pt x="463" y="241"/>
                  </a:lnTo>
                  <a:lnTo>
                    <a:pt x="517" y="205"/>
                  </a:lnTo>
                  <a:lnTo>
                    <a:pt x="517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0" name="Freeform 138"/>
            <p:cNvSpPr>
              <a:spLocks/>
            </p:cNvSpPr>
            <p:nvPr/>
          </p:nvSpPr>
          <p:spPr bwMode="auto">
            <a:xfrm>
              <a:off x="6557963" y="827088"/>
              <a:ext cx="290513" cy="153987"/>
            </a:xfrm>
            <a:custGeom>
              <a:avLst/>
              <a:gdLst>
                <a:gd name="T0" fmla="*/ 365 w 367"/>
                <a:gd name="T1" fmla="*/ 137 h 194"/>
                <a:gd name="T2" fmla="*/ 158 w 367"/>
                <a:gd name="T3" fmla="*/ 0 h 194"/>
                <a:gd name="T4" fmla="*/ 0 w 367"/>
                <a:gd name="T5" fmla="*/ 170 h 194"/>
                <a:gd name="T6" fmla="*/ 30 w 367"/>
                <a:gd name="T7" fmla="*/ 194 h 194"/>
                <a:gd name="T8" fmla="*/ 158 w 367"/>
                <a:gd name="T9" fmla="*/ 61 h 194"/>
                <a:gd name="T10" fmla="*/ 367 w 367"/>
                <a:gd name="T11" fmla="*/ 171 h 194"/>
                <a:gd name="T12" fmla="*/ 365 w 367"/>
                <a:gd name="T13" fmla="*/ 137 h 194"/>
                <a:gd name="T14" fmla="*/ 365 w 367"/>
                <a:gd name="T15" fmla="*/ 1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194">
                  <a:moveTo>
                    <a:pt x="365" y="137"/>
                  </a:moveTo>
                  <a:lnTo>
                    <a:pt x="158" y="0"/>
                  </a:lnTo>
                  <a:lnTo>
                    <a:pt x="0" y="170"/>
                  </a:lnTo>
                  <a:lnTo>
                    <a:pt x="30" y="194"/>
                  </a:lnTo>
                  <a:lnTo>
                    <a:pt x="158" y="61"/>
                  </a:lnTo>
                  <a:lnTo>
                    <a:pt x="367" y="171"/>
                  </a:lnTo>
                  <a:lnTo>
                    <a:pt x="365" y="137"/>
                  </a:lnTo>
                  <a:lnTo>
                    <a:pt x="365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1" name="Freeform 139"/>
            <p:cNvSpPr>
              <a:spLocks/>
            </p:cNvSpPr>
            <p:nvPr/>
          </p:nvSpPr>
          <p:spPr bwMode="auto">
            <a:xfrm>
              <a:off x="6500813" y="962025"/>
              <a:ext cx="393700" cy="195262"/>
            </a:xfrm>
            <a:custGeom>
              <a:avLst/>
              <a:gdLst>
                <a:gd name="T0" fmla="*/ 496 w 496"/>
                <a:gd name="T1" fmla="*/ 37 h 246"/>
                <a:gd name="T2" fmla="*/ 258 w 496"/>
                <a:gd name="T3" fmla="*/ 246 h 246"/>
                <a:gd name="T4" fmla="*/ 0 w 496"/>
                <a:gd name="T5" fmla="*/ 57 h 246"/>
                <a:gd name="T6" fmla="*/ 38 w 496"/>
                <a:gd name="T7" fmla="*/ 37 h 246"/>
                <a:gd name="T8" fmla="*/ 251 w 496"/>
                <a:gd name="T9" fmla="*/ 194 h 246"/>
                <a:gd name="T10" fmla="*/ 479 w 496"/>
                <a:gd name="T11" fmla="*/ 0 h 246"/>
                <a:gd name="T12" fmla="*/ 496 w 496"/>
                <a:gd name="T13" fmla="*/ 37 h 246"/>
                <a:gd name="T14" fmla="*/ 496 w 496"/>
                <a:gd name="T15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246">
                  <a:moveTo>
                    <a:pt x="496" y="37"/>
                  </a:moveTo>
                  <a:lnTo>
                    <a:pt x="258" y="246"/>
                  </a:lnTo>
                  <a:lnTo>
                    <a:pt x="0" y="57"/>
                  </a:lnTo>
                  <a:lnTo>
                    <a:pt x="38" y="37"/>
                  </a:lnTo>
                  <a:lnTo>
                    <a:pt x="251" y="194"/>
                  </a:lnTo>
                  <a:lnTo>
                    <a:pt x="479" y="0"/>
                  </a:lnTo>
                  <a:lnTo>
                    <a:pt x="496" y="37"/>
                  </a:lnTo>
                  <a:lnTo>
                    <a:pt x="496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2" name="Freeform 140"/>
            <p:cNvSpPr>
              <a:spLocks/>
            </p:cNvSpPr>
            <p:nvPr/>
          </p:nvSpPr>
          <p:spPr bwMode="auto">
            <a:xfrm>
              <a:off x="6557963" y="923925"/>
              <a:ext cx="284163" cy="144462"/>
            </a:xfrm>
            <a:custGeom>
              <a:avLst/>
              <a:gdLst>
                <a:gd name="T0" fmla="*/ 323 w 357"/>
                <a:gd name="T1" fmla="*/ 0 h 180"/>
                <a:gd name="T2" fmla="*/ 179 w 357"/>
                <a:gd name="T3" fmla="*/ 125 h 180"/>
                <a:gd name="T4" fmla="*/ 38 w 357"/>
                <a:gd name="T5" fmla="*/ 17 h 180"/>
                <a:gd name="T6" fmla="*/ 0 w 357"/>
                <a:gd name="T7" fmla="*/ 53 h 180"/>
                <a:gd name="T8" fmla="*/ 179 w 357"/>
                <a:gd name="T9" fmla="*/ 180 h 180"/>
                <a:gd name="T10" fmla="*/ 357 w 357"/>
                <a:gd name="T11" fmla="*/ 36 h 180"/>
                <a:gd name="T12" fmla="*/ 323 w 357"/>
                <a:gd name="T13" fmla="*/ 0 h 180"/>
                <a:gd name="T14" fmla="*/ 323 w 357"/>
                <a:gd name="T1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7" h="180">
                  <a:moveTo>
                    <a:pt x="323" y="0"/>
                  </a:moveTo>
                  <a:lnTo>
                    <a:pt x="179" y="125"/>
                  </a:lnTo>
                  <a:lnTo>
                    <a:pt x="38" y="17"/>
                  </a:lnTo>
                  <a:lnTo>
                    <a:pt x="0" y="53"/>
                  </a:lnTo>
                  <a:lnTo>
                    <a:pt x="179" y="180"/>
                  </a:lnTo>
                  <a:lnTo>
                    <a:pt x="357" y="36"/>
                  </a:lnTo>
                  <a:lnTo>
                    <a:pt x="323" y="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3" name="Freeform 141"/>
            <p:cNvSpPr>
              <a:spLocks/>
            </p:cNvSpPr>
            <p:nvPr/>
          </p:nvSpPr>
          <p:spPr bwMode="auto">
            <a:xfrm>
              <a:off x="6462713" y="909638"/>
              <a:ext cx="103188" cy="103187"/>
            </a:xfrm>
            <a:custGeom>
              <a:avLst/>
              <a:gdLst>
                <a:gd name="T0" fmla="*/ 65 w 129"/>
                <a:gd name="T1" fmla="*/ 129 h 129"/>
                <a:gd name="T2" fmla="*/ 76 w 129"/>
                <a:gd name="T3" fmla="*/ 125 h 129"/>
                <a:gd name="T4" fmla="*/ 89 w 129"/>
                <a:gd name="T5" fmla="*/ 122 h 129"/>
                <a:gd name="T6" fmla="*/ 101 w 129"/>
                <a:gd name="T7" fmla="*/ 116 h 129"/>
                <a:gd name="T8" fmla="*/ 110 w 129"/>
                <a:gd name="T9" fmla="*/ 110 h 129"/>
                <a:gd name="T10" fmla="*/ 118 w 129"/>
                <a:gd name="T11" fmla="*/ 99 h 129"/>
                <a:gd name="T12" fmla="*/ 124 w 129"/>
                <a:gd name="T13" fmla="*/ 87 h 129"/>
                <a:gd name="T14" fmla="*/ 127 w 129"/>
                <a:gd name="T15" fmla="*/ 74 h 129"/>
                <a:gd name="T16" fmla="*/ 129 w 129"/>
                <a:gd name="T17" fmla="*/ 65 h 129"/>
                <a:gd name="T18" fmla="*/ 127 w 129"/>
                <a:gd name="T19" fmla="*/ 49 h 129"/>
                <a:gd name="T20" fmla="*/ 124 w 129"/>
                <a:gd name="T21" fmla="*/ 38 h 129"/>
                <a:gd name="T22" fmla="*/ 118 w 129"/>
                <a:gd name="T23" fmla="*/ 26 h 129"/>
                <a:gd name="T24" fmla="*/ 110 w 129"/>
                <a:gd name="T25" fmla="*/ 17 h 129"/>
                <a:gd name="T26" fmla="*/ 101 w 129"/>
                <a:gd name="T27" fmla="*/ 7 h 129"/>
                <a:gd name="T28" fmla="*/ 89 w 129"/>
                <a:gd name="T29" fmla="*/ 2 h 129"/>
                <a:gd name="T30" fmla="*/ 76 w 129"/>
                <a:gd name="T31" fmla="*/ 0 h 129"/>
                <a:gd name="T32" fmla="*/ 65 w 129"/>
                <a:gd name="T33" fmla="*/ 0 h 129"/>
                <a:gd name="T34" fmla="*/ 51 w 129"/>
                <a:gd name="T35" fmla="*/ 0 h 129"/>
                <a:gd name="T36" fmla="*/ 40 w 129"/>
                <a:gd name="T37" fmla="*/ 2 h 129"/>
                <a:gd name="T38" fmla="*/ 29 w 129"/>
                <a:gd name="T39" fmla="*/ 7 h 129"/>
                <a:gd name="T40" fmla="*/ 19 w 129"/>
                <a:gd name="T41" fmla="*/ 17 h 129"/>
                <a:gd name="T42" fmla="*/ 10 w 129"/>
                <a:gd name="T43" fmla="*/ 26 h 129"/>
                <a:gd name="T44" fmla="*/ 6 w 129"/>
                <a:gd name="T45" fmla="*/ 38 h 129"/>
                <a:gd name="T46" fmla="*/ 0 w 129"/>
                <a:gd name="T47" fmla="*/ 49 h 129"/>
                <a:gd name="T48" fmla="*/ 0 w 129"/>
                <a:gd name="T49" fmla="*/ 65 h 129"/>
                <a:gd name="T50" fmla="*/ 0 w 129"/>
                <a:gd name="T51" fmla="*/ 74 h 129"/>
                <a:gd name="T52" fmla="*/ 6 w 129"/>
                <a:gd name="T53" fmla="*/ 87 h 129"/>
                <a:gd name="T54" fmla="*/ 10 w 129"/>
                <a:gd name="T55" fmla="*/ 99 h 129"/>
                <a:gd name="T56" fmla="*/ 19 w 129"/>
                <a:gd name="T57" fmla="*/ 110 h 129"/>
                <a:gd name="T58" fmla="*/ 29 w 129"/>
                <a:gd name="T59" fmla="*/ 116 h 129"/>
                <a:gd name="T60" fmla="*/ 40 w 129"/>
                <a:gd name="T61" fmla="*/ 122 h 129"/>
                <a:gd name="T62" fmla="*/ 51 w 129"/>
                <a:gd name="T63" fmla="*/ 125 h 129"/>
                <a:gd name="T64" fmla="*/ 65 w 129"/>
                <a:gd name="T65" fmla="*/ 129 h 129"/>
                <a:gd name="T66" fmla="*/ 65 w 129"/>
                <a:gd name="T6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9" h="129">
                  <a:moveTo>
                    <a:pt x="65" y="129"/>
                  </a:moveTo>
                  <a:lnTo>
                    <a:pt x="76" y="125"/>
                  </a:lnTo>
                  <a:lnTo>
                    <a:pt x="89" y="122"/>
                  </a:lnTo>
                  <a:lnTo>
                    <a:pt x="101" y="116"/>
                  </a:lnTo>
                  <a:lnTo>
                    <a:pt x="110" y="110"/>
                  </a:lnTo>
                  <a:lnTo>
                    <a:pt x="118" y="99"/>
                  </a:lnTo>
                  <a:lnTo>
                    <a:pt x="124" y="87"/>
                  </a:lnTo>
                  <a:lnTo>
                    <a:pt x="127" y="74"/>
                  </a:lnTo>
                  <a:lnTo>
                    <a:pt x="129" y="65"/>
                  </a:lnTo>
                  <a:lnTo>
                    <a:pt x="127" y="49"/>
                  </a:lnTo>
                  <a:lnTo>
                    <a:pt x="124" y="38"/>
                  </a:lnTo>
                  <a:lnTo>
                    <a:pt x="118" y="26"/>
                  </a:lnTo>
                  <a:lnTo>
                    <a:pt x="110" y="17"/>
                  </a:lnTo>
                  <a:lnTo>
                    <a:pt x="101" y="7"/>
                  </a:lnTo>
                  <a:lnTo>
                    <a:pt x="89" y="2"/>
                  </a:lnTo>
                  <a:lnTo>
                    <a:pt x="76" y="0"/>
                  </a:lnTo>
                  <a:lnTo>
                    <a:pt x="65" y="0"/>
                  </a:lnTo>
                  <a:lnTo>
                    <a:pt x="51" y="0"/>
                  </a:lnTo>
                  <a:lnTo>
                    <a:pt x="40" y="2"/>
                  </a:lnTo>
                  <a:lnTo>
                    <a:pt x="29" y="7"/>
                  </a:lnTo>
                  <a:lnTo>
                    <a:pt x="19" y="17"/>
                  </a:lnTo>
                  <a:lnTo>
                    <a:pt x="10" y="26"/>
                  </a:lnTo>
                  <a:lnTo>
                    <a:pt x="6" y="38"/>
                  </a:lnTo>
                  <a:lnTo>
                    <a:pt x="0" y="49"/>
                  </a:lnTo>
                  <a:lnTo>
                    <a:pt x="0" y="65"/>
                  </a:lnTo>
                  <a:lnTo>
                    <a:pt x="0" y="74"/>
                  </a:lnTo>
                  <a:lnTo>
                    <a:pt x="6" y="87"/>
                  </a:lnTo>
                  <a:lnTo>
                    <a:pt x="10" y="99"/>
                  </a:lnTo>
                  <a:lnTo>
                    <a:pt x="19" y="110"/>
                  </a:lnTo>
                  <a:lnTo>
                    <a:pt x="29" y="116"/>
                  </a:lnTo>
                  <a:lnTo>
                    <a:pt x="40" y="122"/>
                  </a:lnTo>
                  <a:lnTo>
                    <a:pt x="51" y="125"/>
                  </a:lnTo>
                  <a:lnTo>
                    <a:pt x="65" y="129"/>
                  </a:lnTo>
                  <a:lnTo>
                    <a:pt x="65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4" name="Freeform 142"/>
            <p:cNvSpPr>
              <a:spLocks/>
            </p:cNvSpPr>
            <p:nvPr/>
          </p:nvSpPr>
          <p:spPr bwMode="auto">
            <a:xfrm>
              <a:off x="6488113" y="935038"/>
              <a:ext cx="47625" cy="49212"/>
            </a:xfrm>
            <a:custGeom>
              <a:avLst/>
              <a:gdLst>
                <a:gd name="T0" fmla="*/ 29 w 59"/>
                <a:gd name="T1" fmla="*/ 61 h 61"/>
                <a:gd name="T2" fmla="*/ 40 w 59"/>
                <a:gd name="T3" fmla="*/ 57 h 61"/>
                <a:gd name="T4" fmla="*/ 50 w 59"/>
                <a:gd name="T5" fmla="*/ 52 h 61"/>
                <a:gd name="T6" fmla="*/ 57 w 59"/>
                <a:gd name="T7" fmla="*/ 42 h 61"/>
                <a:gd name="T8" fmla="*/ 59 w 59"/>
                <a:gd name="T9" fmla="*/ 29 h 61"/>
                <a:gd name="T10" fmla="*/ 57 w 59"/>
                <a:gd name="T11" fmla="*/ 15 h 61"/>
                <a:gd name="T12" fmla="*/ 50 w 59"/>
                <a:gd name="T13" fmla="*/ 8 h 61"/>
                <a:gd name="T14" fmla="*/ 40 w 59"/>
                <a:gd name="T15" fmla="*/ 2 h 61"/>
                <a:gd name="T16" fmla="*/ 29 w 59"/>
                <a:gd name="T17" fmla="*/ 0 h 61"/>
                <a:gd name="T18" fmla="*/ 16 w 59"/>
                <a:gd name="T19" fmla="*/ 2 h 61"/>
                <a:gd name="T20" fmla="*/ 8 w 59"/>
                <a:gd name="T21" fmla="*/ 8 h 61"/>
                <a:gd name="T22" fmla="*/ 2 w 59"/>
                <a:gd name="T23" fmla="*/ 15 h 61"/>
                <a:gd name="T24" fmla="*/ 0 w 59"/>
                <a:gd name="T25" fmla="*/ 29 h 61"/>
                <a:gd name="T26" fmla="*/ 2 w 59"/>
                <a:gd name="T27" fmla="*/ 42 h 61"/>
                <a:gd name="T28" fmla="*/ 8 w 59"/>
                <a:gd name="T29" fmla="*/ 52 h 61"/>
                <a:gd name="T30" fmla="*/ 16 w 59"/>
                <a:gd name="T31" fmla="*/ 57 h 61"/>
                <a:gd name="T32" fmla="*/ 29 w 59"/>
                <a:gd name="T33" fmla="*/ 61 h 61"/>
                <a:gd name="T34" fmla="*/ 29 w 59"/>
                <a:gd name="T3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61">
                  <a:moveTo>
                    <a:pt x="29" y="61"/>
                  </a:moveTo>
                  <a:lnTo>
                    <a:pt x="40" y="57"/>
                  </a:lnTo>
                  <a:lnTo>
                    <a:pt x="50" y="52"/>
                  </a:lnTo>
                  <a:lnTo>
                    <a:pt x="57" y="42"/>
                  </a:lnTo>
                  <a:lnTo>
                    <a:pt x="59" y="29"/>
                  </a:lnTo>
                  <a:lnTo>
                    <a:pt x="57" y="15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5"/>
                  </a:lnTo>
                  <a:lnTo>
                    <a:pt x="0" y="29"/>
                  </a:lnTo>
                  <a:lnTo>
                    <a:pt x="2" y="42"/>
                  </a:lnTo>
                  <a:lnTo>
                    <a:pt x="8" y="52"/>
                  </a:lnTo>
                  <a:lnTo>
                    <a:pt x="16" y="57"/>
                  </a:lnTo>
                  <a:lnTo>
                    <a:pt x="29" y="61"/>
                  </a:lnTo>
                  <a:lnTo>
                    <a:pt x="2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5" name="Freeform 143"/>
            <p:cNvSpPr>
              <a:spLocks/>
            </p:cNvSpPr>
            <p:nvPr/>
          </p:nvSpPr>
          <p:spPr bwMode="auto">
            <a:xfrm>
              <a:off x="5683251" y="923925"/>
              <a:ext cx="65088" cy="80962"/>
            </a:xfrm>
            <a:custGeom>
              <a:avLst/>
              <a:gdLst>
                <a:gd name="T0" fmla="*/ 82 w 82"/>
                <a:gd name="T1" fmla="*/ 57 h 101"/>
                <a:gd name="T2" fmla="*/ 8 w 82"/>
                <a:gd name="T3" fmla="*/ 0 h 101"/>
                <a:gd name="T4" fmla="*/ 0 w 82"/>
                <a:gd name="T5" fmla="*/ 49 h 101"/>
                <a:gd name="T6" fmla="*/ 67 w 82"/>
                <a:gd name="T7" fmla="*/ 101 h 101"/>
                <a:gd name="T8" fmla="*/ 82 w 82"/>
                <a:gd name="T9" fmla="*/ 57 h 101"/>
                <a:gd name="T10" fmla="*/ 82 w 82"/>
                <a:gd name="T11" fmla="*/ 5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01">
                  <a:moveTo>
                    <a:pt x="82" y="57"/>
                  </a:moveTo>
                  <a:lnTo>
                    <a:pt x="8" y="0"/>
                  </a:lnTo>
                  <a:lnTo>
                    <a:pt x="0" y="49"/>
                  </a:lnTo>
                  <a:lnTo>
                    <a:pt x="67" y="101"/>
                  </a:lnTo>
                  <a:lnTo>
                    <a:pt x="82" y="57"/>
                  </a:lnTo>
                  <a:lnTo>
                    <a:pt x="82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6" name="Freeform 144"/>
            <p:cNvSpPr>
              <a:spLocks/>
            </p:cNvSpPr>
            <p:nvPr/>
          </p:nvSpPr>
          <p:spPr bwMode="auto">
            <a:xfrm>
              <a:off x="5680076" y="995363"/>
              <a:ext cx="63500" cy="73025"/>
            </a:xfrm>
            <a:custGeom>
              <a:avLst/>
              <a:gdLst>
                <a:gd name="T0" fmla="*/ 65 w 80"/>
                <a:gd name="T1" fmla="*/ 0 h 91"/>
                <a:gd name="T2" fmla="*/ 0 w 80"/>
                <a:gd name="T3" fmla="*/ 48 h 91"/>
                <a:gd name="T4" fmla="*/ 4 w 80"/>
                <a:gd name="T5" fmla="*/ 91 h 91"/>
                <a:gd name="T6" fmla="*/ 80 w 80"/>
                <a:gd name="T7" fmla="*/ 29 h 91"/>
                <a:gd name="T8" fmla="*/ 65 w 80"/>
                <a:gd name="T9" fmla="*/ 0 h 91"/>
                <a:gd name="T10" fmla="*/ 65 w 80"/>
                <a:gd name="T1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91">
                  <a:moveTo>
                    <a:pt x="65" y="0"/>
                  </a:moveTo>
                  <a:lnTo>
                    <a:pt x="0" y="48"/>
                  </a:lnTo>
                  <a:lnTo>
                    <a:pt x="4" y="91"/>
                  </a:lnTo>
                  <a:lnTo>
                    <a:pt x="80" y="29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7" name="Freeform 145"/>
            <p:cNvSpPr>
              <a:spLocks/>
            </p:cNvSpPr>
            <p:nvPr/>
          </p:nvSpPr>
          <p:spPr bwMode="auto">
            <a:xfrm>
              <a:off x="5686426" y="1030288"/>
              <a:ext cx="92075" cy="85725"/>
            </a:xfrm>
            <a:custGeom>
              <a:avLst/>
              <a:gdLst>
                <a:gd name="T0" fmla="*/ 86 w 116"/>
                <a:gd name="T1" fmla="*/ 0 h 108"/>
                <a:gd name="T2" fmla="*/ 0 w 116"/>
                <a:gd name="T3" fmla="*/ 70 h 108"/>
                <a:gd name="T4" fmla="*/ 13 w 116"/>
                <a:gd name="T5" fmla="*/ 108 h 108"/>
                <a:gd name="T6" fmla="*/ 116 w 116"/>
                <a:gd name="T7" fmla="*/ 17 h 108"/>
                <a:gd name="T8" fmla="*/ 86 w 116"/>
                <a:gd name="T9" fmla="*/ 0 h 108"/>
                <a:gd name="T10" fmla="*/ 86 w 116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08">
                  <a:moveTo>
                    <a:pt x="86" y="0"/>
                  </a:moveTo>
                  <a:lnTo>
                    <a:pt x="0" y="70"/>
                  </a:lnTo>
                  <a:lnTo>
                    <a:pt x="13" y="108"/>
                  </a:lnTo>
                  <a:lnTo>
                    <a:pt x="116" y="17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8" name="Freeform 146"/>
            <p:cNvSpPr>
              <a:spLocks/>
            </p:cNvSpPr>
            <p:nvPr/>
          </p:nvSpPr>
          <p:spPr bwMode="auto">
            <a:xfrm>
              <a:off x="5686426" y="873125"/>
              <a:ext cx="104775" cy="88900"/>
            </a:xfrm>
            <a:custGeom>
              <a:avLst/>
              <a:gdLst>
                <a:gd name="T0" fmla="*/ 133 w 133"/>
                <a:gd name="T1" fmla="*/ 90 h 112"/>
                <a:gd name="T2" fmla="*/ 12 w 133"/>
                <a:gd name="T3" fmla="*/ 0 h 112"/>
                <a:gd name="T4" fmla="*/ 0 w 133"/>
                <a:gd name="T5" fmla="*/ 36 h 112"/>
                <a:gd name="T6" fmla="*/ 93 w 133"/>
                <a:gd name="T7" fmla="*/ 112 h 112"/>
                <a:gd name="T8" fmla="*/ 133 w 133"/>
                <a:gd name="T9" fmla="*/ 90 h 112"/>
                <a:gd name="T10" fmla="*/ 133 w 133"/>
                <a:gd name="T11" fmla="*/ 9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12">
                  <a:moveTo>
                    <a:pt x="133" y="90"/>
                  </a:moveTo>
                  <a:lnTo>
                    <a:pt x="12" y="0"/>
                  </a:lnTo>
                  <a:lnTo>
                    <a:pt x="0" y="36"/>
                  </a:lnTo>
                  <a:lnTo>
                    <a:pt x="93" y="112"/>
                  </a:lnTo>
                  <a:lnTo>
                    <a:pt x="133" y="90"/>
                  </a:lnTo>
                  <a:lnTo>
                    <a:pt x="133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  <a:r>
              <a:rPr lang="en-US" altLang="ko-KR" dirty="0"/>
              <a:t> ADT </a:t>
            </a:r>
            <a:r>
              <a:rPr lang="ko-KR" altLang="en-US" dirty="0" err="1"/>
              <a:t>메쏘드</a:t>
            </a:r>
            <a:r>
              <a:rPr lang="en-US" altLang="ko-KR" dirty="0"/>
              <a:t> 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643470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정점과 간선들은 </a:t>
            </a: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ko-KR" altLang="en-US" dirty="0">
                <a:ea typeface="맑은 고딕" pitchFamily="50" charset="-127"/>
              </a:rPr>
              <a:t>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저장</a:t>
            </a:r>
            <a:endParaRPr lang="en-US" altLang="ko-KR" dirty="0">
              <a:ea typeface="맑은 고딕" pitchFamily="50" charset="-127"/>
            </a:endParaRPr>
          </a:p>
          <a:p>
            <a:pPr lvl="0" latinLnBrk="0">
              <a:defRPr/>
            </a:pPr>
            <a:r>
              <a:rPr lang="ko-KR" altLang="en-US" dirty="0">
                <a:ea typeface="맑은 고딕" pitchFamily="50" charset="-127"/>
              </a:rPr>
              <a:t>일반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integer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numVertices</a:t>
            </a:r>
            <a:r>
              <a:rPr lang="en-US" altLang="ko-KR" dirty="0">
                <a:ea typeface="맑은 고딕" pitchFamily="50" charset="-127"/>
              </a:rPr>
              <a:t>()</a:t>
            </a: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integer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numEdges</a:t>
            </a:r>
            <a:r>
              <a:rPr lang="en-US" altLang="ko-KR" dirty="0">
                <a:ea typeface="맑은 고딕" pitchFamily="50" charset="-127"/>
              </a:rPr>
              <a:t>()</a:t>
            </a: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vertices</a:t>
            </a:r>
            <a:r>
              <a:rPr lang="en-US" altLang="ko-KR" dirty="0">
                <a:ea typeface="맑은 고딕" pitchFamily="50" charset="-127"/>
              </a:rPr>
              <a:t>() </a:t>
            </a: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edges</a:t>
            </a:r>
            <a:r>
              <a:rPr lang="en-US" altLang="ko-KR" dirty="0">
                <a:ea typeface="맑은 고딕" pitchFamily="50" charset="-127"/>
              </a:rPr>
              <a:t>()</a:t>
            </a:r>
            <a:endParaRPr lang="en-US" altLang="ko-KR" dirty="0">
              <a:solidFill>
                <a:schemeClr val="tx2"/>
              </a:solidFill>
              <a:ea typeface="맑은 고딕" pitchFamily="50" charset="-127"/>
            </a:endParaRPr>
          </a:p>
          <a:p>
            <a:pPr lvl="0" latinLnBrk="0">
              <a:defRPr/>
            </a:pPr>
            <a:r>
              <a:rPr lang="ko-KR" altLang="en-US" dirty="0">
                <a:ea typeface="맑은 고딕" pitchFamily="50" charset="-127"/>
              </a:rPr>
              <a:t>접근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vertex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aVertex</a:t>
            </a:r>
            <a:r>
              <a:rPr lang="en-US" altLang="ko-KR" dirty="0">
                <a:ea typeface="맑은 고딕" pitchFamily="50" charset="-127"/>
              </a:rPr>
              <a:t>()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572000" y="1571612"/>
            <a:ext cx="385765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질의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메쏘드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isDirected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(e)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ko-KR" altLang="en-US" kern="0" dirty="0" err="1">
                <a:latin typeface="맑은 고딕" pitchFamily="50" charset="-127"/>
                <a:ea typeface="맑은 고딕" pitchFamily="50" charset="-127"/>
              </a:rPr>
              <a:t>메쏘드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directedEdges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unDirectedEdges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갱신 </a:t>
            </a:r>
            <a:r>
              <a: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메쏘드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vertex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insertVertex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(o)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removeVertex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(v)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removeEdge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(e)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6894591" y="188640"/>
            <a:ext cx="1823486" cy="1656184"/>
            <a:chOff x="6978651" y="4437112"/>
            <a:chExt cx="1090613" cy="990551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7161213" y="5113338"/>
              <a:ext cx="88900" cy="49213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61" y="5"/>
                </a:cxn>
                <a:cxn ang="0">
                  <a:pos x="57" y="9"/>
                </a:cxn>
                <a:cxn ang="0">
                  <a:pos x="63" y="9"/>
                </a:cxn>
                <a:cxn ang="0">
                  <a:pos x="67" y="9"/>
                </a:cxn>
                <a:cxn ang="0">
                  <a:pos x="69" y="13"/>
                </a:cxn>
                <a:cxn ang="0">
                  <a:pos x="53" y="17"/>
                </a:cxn>
                <a:cxn ang="0">
                  <a:pos x="38" y="23"/>
                </a:cxn>
                <a:cxn ang="0">
                  <a:pos x="52" y="23"/>
                </a:cxn>
                <a:cxn ang="0">
                  <a:pos x="50" y="28"/>
                </a:cxn>
                <a:cxn ang="0">
                  <a:pos x="36" y="28"/>
                </a:cxn>
                <a:cxn ang="0">
                  <a:pos x="23" y="32"/>
                </a:cxn>
                <a:cxn ang="0">
                  <a:pos x="25" y="34"/>
                </a:cxn>
                <a:cxn ang="0">
                  <a:pos x="32" y="30"/>
                </a:cxn>
                <a:cxn ang="0">
                  <a:pos x="44" y="30"/>
                </a:cxn>
                <a:cxn ang="0">
                  <a:pos x="38" y="36"/>
                </a:cxn>
                <a:cxn ang="0">
                  <a:pos x="23" y="42"/>
                </a:cxn>
                <a:cxn ang="0">
                  <a:pos x="13" y="45"/>
                </a:cxn>
                <a:cxn ang="0">
                  <a:pos x="12" y="47"/>
                </a:cxn>
                <a:cxn ang="0">
                  <a:pos x="19" y="45"/>
                </a:cxn>
                <a:cxn ang="0">
                  <a:pos x="36" y="40"/>
                </a:cxn>
                <a:cxn ang="0">
                  <a:pos x="48" y="38"/>
                </a:cxn>
                <a:cxn ang="0">
                  <a:pos x="50" y="44"/>
                </a:cxn>
                <a:cxn ang="0">
                  <a:pos x="52" y="45"/>
                </a:cxn>
                <a:cxn ang="0">
                  <a:pos x="63" y="42"/>
                </a:cxn>
                <a:cxn ang="0">
                  <a:pos x="69" y="40"/>
                </a:cxn>
                <a:cxn ang="0">
                  <a:pos x="69" y="45"/>
                </a:cxn>
                <a:cxn ang="0">
                  <a:pos x="72" y="47"/>
                </a:cxn>
                <a:cxn ang="0">
                  <a:pos x="84" y="44"/>
                </a:cxn>
                <a:cxn ang="0">
                  <a:pos x="91" y="42"/>
                </a:cxn>
                <a:cxn ang="0">
                  <a:pos x="97" y="44"/>
                </a:cxn>
                <a:cxn ang="0">
                  <a:pos x="93" y="45"/>
                </a:cxn>
                <a:cxn ang="0">
                  <a:pos x="103" y="45"/>
                </a:cxn>
                <a:cxn ang="0">
                  <a:pos x="110" y="47"/>
                </a:cxn>
                <a:cxn ang="0">
                  <a:pos x="109" y="53"/>
                </a:cxn>
                <a:cxn ang="0">
                  <a:pos x="99" y="53"/>
                </a:cxn>
                <a:cxn ang="0">
                  <a:pos x="88" y="59"/>
                </a:cxn>
                <a:cxn ang="0">
                  <a:pos x="78" y="57"/>
                </a:cxn>
                <a:cxn ang="0">
                  <a:pos x="80" y="53"/>
                </a:cxn>
                <a:cxn ang="0">
                  <a:pos x="74" y="51"/>
                </a:cxn>
                <a:cxn ang="0">
                  <a:pos x="61" y="57"/>
                </a:cxn>
                <a:cxn ang="0">
                  <a:pos x="53" y="55"/>
                </a:cxn>
                <a:cxn ang="0">
                  <a:pos x="53" y="49"/>
                </a:cxn>
                <a:cxn ang="0">
                  <a:pos x="48" y="51"/>
                </a:cxn>
                <a:cxn ang="0">
                  <a:pos x="36" y="57"/>
                </a:cxn>
                <a:cxn ang="0">
                  <a:pos x="27" y="57"/>
                </a:cxn>
                <a:cxn ang="0">
                  <a:pos x="27" y="53"/>
                </a:cxn>
                <a:cxn ang="0">
                  <a:pos x="32" y="47"/>
                </a:cxn>
                <a:cxn ang="0">
                  <a:pos x="25" y="47"/>
                </a:cxn>
                <a:cxn ang="0">
                  <a:pos x="13" y="53"/>
                </a:cxn>
                <a:cxn ang="0">
                  <a:pos x="6" y="57"/>
                </a:cxn>
                <a:cxn ang="0">
                  <a:pos x="2" y="53"/>
                </a:cxn>
                <a:cxn ang="0">
                  <a:pos x="2" y="47"/>
                </a:cxn>
                <a:cxn ang="0">
                  <a:pos x="8" y="42"/>
                </a:cxn>
                <a:cxn ang="0">
                  <a:pos x="8" y="32"/>
                </a:cxn>
                <a:cxn ang="0">
                  <a:pos x="21" y="30"/>
                </a:cxn>
                <a:cxn ang="0">
                  <a:pos x="27" y="19"/>
                </a:cxn>
                <a:cxn ang="0">
                  <a:pos x="40" y="15"/>
                </a:cxn>
                <a:cxn ang="0">
                  <a:pos x="42" y="9"/>
                </a:cxn>
                <a:cxn ang="0">
                  <a:pos x="48" y="4"/>
                </a:cxn>
                <a:cxn ang="0">
                  <a:pos x="57" y="2"/>
                </a:cxn>
                <a:cxn ang="0">
                  <a:pos x="63" y="0"/>
                </a:cxn>
              </a:cxnLst>
              <a:rect l="0" t="0" r="r" b="b"/>
              <a:pathLst>
                <a:path w="112" h="61">
                  <a:moveTo>
                    <a:pt x="63" y="0"/>
                  </a:moveTo>
                  <a:lnTo>
                    <a:pt x="63" y="0"/>
                  </a:lnTo>
                  <a:lnTo>
                    <a:pt x="67" y="4"/>
                  </a:lnTo>
                  <a:lnTo>
                    <a:pt x="61" y="5"/>
                  </a:lnTo>
                  <a:lnTo>
                    <a:pt x="57" y="7"/>
                  </a:lnTo>
                  <a:lnTo>
                    <a:pt x="57" y="9"/>
                  </a:lnTo>
                  <a:lnTo>
                    <a:pt x="59" y="9"/>
                  </a:lnTo>
                  <a:lnTo>
                    <a:pt x="63" y="9"/>
                  </a:lnTo>
                  <a:lnTo>
                    <a:pt x="65" y="9"/>
                  </a:lnTo>
                  <a:lnTo>
                    <a:pt x="67" y="9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1" y="15"/>
                  </a:lnTo>
                  <a:lnTo>
                    <a:pt x="53" y="17"/>
                  </a:lnTo>
                  <a:lnTo>
                    <a:pt x="46" y="19"/>
                  </a:lnTo>
                  <a:lnTo>
                    <a:pt x="38" y="23"/>
                  </a:lnTo>
                  <a:lnTo>
                    <a:pt x="44" y="23"/>
                  </a:lnTo>
                  <a:lnTo>
                    <a:pt x="52" y="23"/>
                  </a:lnTo>
                  <a:lnTo>
                    <a:pt x="52" y="25"/>
                  </a:lnTo>
                  <a:lnTo>
                    <a:pt x="50" y="28"/>
                  </a:lnTo>
                  <a:lnTo>
                    <a:pt x="42" y="28"/>
                  </a:lnTo>
                  <a:lnTo>
                    <a:pt x="36" y="28"/>
                  </a:lnTo>
                  <a:lnTo>
                    <a:pt x="29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5" y="34"/>
                  </a:lnTo>
                  <a:lnTo>
                    <a:pt x="29" y="32"/>
                  </a:lnTo>
                  <a:lnTo>
                    <a:pt x="32" y="30"/>
                  </a:lnTo>
                  <a:lnTo>
                    <a:pt x="38" y="30"/>
                  </a:lnTo>
                  <a:lnTo>
                    <a:pt x="44" y="30"/>
                  </a:lnTo>
                  <a:lnTo>
                    <a:pt x="46" y="32"/>
                  </a:lnTo>
                  <a:lnTo>
                    <a:pt x="38" y="36"/>
                  </a:lnTo>
                  <a:lnTo>
                    <a:pt x="31" y="40"/>
                  </a:lnTo>
                  <a:lnTo>
                    <a:pt x="23" y="42"/>
                  </a:lnTo>
                  <a:lnTo>
                    <a:pt x="15" y="45"/>
                  </a:lnTo>
                  <a:lnTo>
                    <a:pt x="13" y="45"/>
                  </a:lnTo>
                  <a:lnTo>
                    <a:pt x="12" y="45"/>
                  </a:lnTo>
                  <a:lnTo>
                    <a:pt x="12" y="47"/>
                  </a:lnTo>
                  <a:lnTo>
                    <a:pt x="12" y="49"/>
                  </a:lnTo>
                  <a:lnTo>
                    <a:pt x="19" y="45"/>
                  </a:lnTo>
                  <a:lnTo>
                    <a:pt x="27" y="44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48" y="38"/>
                  </a:lnTo>
                  <a:lnTo>
                    <a:pt x="50" y="38"/>
                  </a:lnTo>
                  <a:lnTo>
                    <a:pt x="50" y="44"/>
                  </a:lnTo>
                  <a:lnTo>
                    <a:pt x="46" y="45"/>
                  </a:lnTo>
                  <a:lnTo>
                    <a:pt x="52" y="45"/>
                  </a:lnTo>
                  <a:lnTo>
                    <a:pt x="59" y="44"/>
                  </a:lnTo>
                  <a:lnTo>
                    <a:pt x="63" y="42"/>
                  </a:lnTo>
                  <a:lnTo>
                    <a:pt x="69" y="38"/>
                  </a:lnTo>
                  <a:lnTo>
                    <a:pt x="69" y="40"/>
                  </a:lnTo>
                  <a:lnTo>
                    <a:pt x="72" y="44"/>
                  </a:lnTo>
                  <a:lnTo>
                    <a:pt x="69" y="45"/>
                  </a:lnTo>
                  <a:lnTo>
                    <a:pt x="67" y="49"/>
                  </a:lnTo>
                  <a:lnTo>
                    <a:pt x="72" y="47"/>
                  </a:lnTo>
                  <a:lnTo>
                    <a:pt x="78" y="45"/>
                  </a:lnTo>
                  <a:lnTo>
                    <a:pt x="84" y="44"/>
                  </a:lnTo>
                  <a:lnTo>
                    <a:pt x="91" y="42"/>
                  </a:lnTo>
                  <a:lnTo>
                    <a:pt x="91" y="42"/>
                  </a:lnTo>
                  <a:lnTo>
                    <a:pt x="95" y="44"/>
                  </a:lnTo>
                  <a:lnTo>
                    <a:pt x="97" y="44"/>
                  </a:lnTo>
                  <a:lnTo>
                    <a:pt x="95" y="45"/>
                  </a:lnTo>
                  <a:lnTo>
                    <a:pt x="93" y="45"/>
                  </a:lnTo>
                  <a:lnTo>
                    <a:pt x="93" y="49"/>
                  </a:lnTo>
                  <a:lnTo>
                    <a:pt x="103" y="45"/>
                  </a:lnTo>
                  <a:lnTo>
                    <a:pt x="110" y="45"/>
                  </a:lnTo>
                  <a:lnTo>
                    <a:pt x="110" y="47"/>
                  </a:lnTo>
                  <a:lnTo>
                    <a:pt x="112" y="51"/>
                  </a:lnTo>
                  <a:lnTo>
                    <a:pt x="109" y="53"/>
                  </a:lnTo>
                  <a:lnTo>
                    <a:pt x="105" y="53"/>
                  </a:lnTo>
                  <a:lnTo>
                    <a:pt x="99" y="53"/>
                  </a:lnTo>
                  <a:lnTo>
                    <a:pt x="95" y="55"/>
                  </a:lnTo>
                  <a:lnTo>
                    <a:pt x="88" y="59"/>
                  </a:lnTo>
                  <a:lnTo>
                    <a:pt x="80" y="61"/>
                  </a:lnTo>
                  <a:lnTo>
                    <a:pt x="78" y="57"/>
                  </a:lnTo>
                  <a:lnTo>
                    <a:pt x="78" y="55"/>
                  </a:lnTo>
                  <a:lnTo>
                    <a:pt x="80" y="53"/>
                  </a:lnTo>
                  <a:lnTo>
                    <a:pt x="82" y="51"/>
                  </a:lnTo>
                  <a:lnTo>
                    <a:pt x="74" y="51"/>
                  </a:lnTo>
                  <a:lnTo>
                    <a:pt x="69" y="53"/>
                  </a:lnTo>
                  <a:lnTo>
                    <a:pt x="61" y="57"/>
                  </a:lnTo>
                  <a:lnTo>
                    <a:pt x="55" y="59"/>
                  </a:lnTo>
                  <a:lnTo>
                    <a:pt x="53" y="55"/>
                  </a:lnTo>
                  <a:lnTo>
                    <a:pt x="52" y="53"/>
                  </a:lnTo>
                  <a:lnTo>
                    <a:pt x="53" y="49"/>
                  </a:lnTo>
                  <a:lnTo>
                    <a:pt x="55" y="49"/>
                  </a:lnTo>
                  <a:lnTo>
                    <a:pt x="48" y="51"/>
                  </a:lnTo>
                  <a:lnTo>
                    <a:pt x="42" y="55"/>
                  </a:lnTo>
                  <a:lnTo>
                    <a:pt x="36" y="57"/>
                  </a:lnTo>
                  <a:lnTo>
                    <a:pt x="29" y="59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7" y="53"/>
                  </a:lnTo>
                  <a:lnTo>
                    <a:pt x="31" y="51"/>
                  </a:lnTo>
                  <a:lnTo>
                    <a:pt x="32" y="47"/>
                  </a:lnTo>
                  <a:lnTo>
                    <a:pt x="34" y="45"/>
                  </a:lnTo>
                  <a:lnTo>
                    <a:pt x="25" y="47"/>
                  </a:lnTo>
                  <a:lnTo>
                    <a:pt x="19" y="49"/>
                  </a:lnTo>
                  <a:lnTo>
                    <a:pt x="13" y="53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2" y="57"/>
                  </a:lnTo>
                  <a:lnTo>
                    <a:pt x="2" y="53"/>
                  </a:lnTo>
                  <a:lnTo>
                    <a:pt x="0" y="51"/>
                  </a:lnTo>
                  <a:lnTo>
                    <a:pt x="2" y="47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6" y="38"/>
                  </a:lnTo>
                  <a:lnTo>
                    <a:pt x="8" y="32"/>
                  </a:lnTo>
                  <a:lnTo>
                    <a:pt x="15" y="30"/>
                  </a:lnTo>
                  <a:lnTo>
                    <a:pt x="21" y="30"/>
                  </a:lnTo>
                  <a:lnTo>
                    <a:pt x="23" y="25"/>
                  </a:lnTo>
                  <a:lnTo>
                    <a:pt x="27" y="19"/>
                  </a:lnTo>
                  <a:lnTo>
                    <a:pt x="34" y="17"/>
                  </a:lnTo>
                  <a:lnTo>
                    <a:pt x="40" y="15"/>
                  </a:lnTo>
                  <a:lnTo>
                    <a:pt x="48" y="13"/>
                  </a:lnTo>
                  <a:lnTo>
                    <a:pt x="42" y="9"/>
                  </a:lnTo>
                  <a:lnTo>
                    <a:pt x="44" y="5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7" y="2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3B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7086601" y="4538663"/>
              <a:ext cx="982663" cy="525463"/>
            </a:xfrm>
            <a:custGeom>
              <a:avLst/>
              <a:gdLst/>
              <a:ahLst/>
              <a:cxnLst>
                <a:cxn ang="0">
                  <a:pos x="793" y="21"/>
                </a:cxn>
                <a:cxn ang="0">
                  <a:pos x="846" y="51"/>
                </a:cxn>
                <a:cxn ang="0">
                  <a:pos x="905" y="88"/>
                </a:cxn>
                <a:cxn ang="0">
                  <a:pos x="960" y="124"/>
                </a:cxn>
                <a:cxn ang="0">
                  <a:pos x="1008" y="166"/>
                </a:cxn>
                <a:cxn ang="0">
                  <a:pos x="1038" y="205"/>
                </a:cxn>
                <a:cxn ang="0">
                  <a:pos x="1046" y="247"/>
                </a:cxn>
                <a:cxn ang="0">
                  <a:pos x="1021" y="285"/>
                </a:cxn>
                <a:cxn ang="0">
                  <a:pos x="960" y="322"/>
                </a:cxn>
                <a:cxn ang="0">
                  <a:pos x="966" y="331"/>
                </a:cxn>
                <a:cxn ang="0">
                  <a:pos x="1002" y="331"/>
                </a:cxn>
                <a:cxn ang="0">
                  <a:pos x="1040" y="331"/>
                </a:cxn>
                <a:cxn ang="0">
                  <a:pos x="1082" y="331"/>
                </a:cxn>
                <a:cxn ang="0">
                  <a:pos x="1124" y="331"/>
                </a:cxn>
                <a:cxn ang="0">
                  <a:pos x="1162" y="331"/>
                </a:cxn>
                <a:cxn ang="0">
                  <a:pos x="1219" y="331"/>
                </a:cxn>
                <a:cxn ang="0">
                  <a:pos x="1236" y="363"/>
                </a:cxn>
                <a:cxn ang="0">
                  <a:pos x="1227" y="424"/>
                </a:cxn>
                <a:cxn ang="0">
                  <a:pos x="1202" y="472"/>
                </a:cxn>
                <a:cxn ang="0">
                  <a:pos x="1122" y="487"/>
                </a:cxn>
                <a:cxn ang="0">
                  <a:pos x="1044" y="506"/>
                </a:cxn>
                <a:cxn ang="0">
                  <a:pos x="966" y="525"/>
                </a:cxn>
                <a:cxn ang="0">
                  <a:pos x="892" y="548"/>
                </a:cxn>
                <a:cxn ang="0">
                  <a:pos x="818" y="571"/>
                </a:cxn>
                <a:cxn ang="0">
                  <a:pos x="744" y="594"/>
                </a:cxn>
                <a:cxn ang="0">
                  <a:pos x="671" y="616"/>
                </a:cxn>
                <a:cxn ang="0">
                  <a:pos x="599" y="641"/>
                </a:cxn>
                <a:cxn ang="0">
                  <a:pos x="529" y="654"/>
                </a:cxn>
                <a:cxn ang="0">
                  <a:pos x="481" y="609"/>
                </a:cxn>
                <a:cxn ang="0">
                  <a:pos x="436" y="571"/>
                </a:cxn>
                <a:cxn ang="0">
                  <a:pos x="449" y="517"/>
                </a:cxn>
                <a:cxn ang="0">
                  <a:pos x="472" y="470"/>
                </a:cxn>
                <a:cxn ang="0">
                  <a:pos x="468" y="445"/>
                </a:cxn>
                <a:cxn ang="0">
                  <a:pos x="418" y="466"/>
                </a:cxn>
                <a:cxn ang="0">
                  <a:pos x="369" y="487"/>
                </a:cxn>
                <a:cxn ang="0">
                  <a:pos x="321" y="508"/>
                </a:cxn>
                <a:cxn ang="0">
                  <a:pos x="272" y="527"/>
                </a:cxn>
                <a:cxn ang="0">
                  <a:pos x="223" y="540"/>
                </a:cxn>
                <a:cxn ang="0">
                  <a:pos x="173" y="546"/>
                </a:cxn>
                <a:cxn ang="0">
                  <a:pos x="124" y="544"/>
                </a:cxn>
                <a:cxn ang="0">
                  <a:pos x="72" y="531"/>
                </a:cxn>
                <a:cxn ang="0">
                  <a:pos x="25" y="504"/>
                </a:cxn>
                <a:cxn ang="0">
                  <a:pos x="19" y="468"/>
                </a:cxn>
                <a:cxn ang="0">
                  <a:pos x="13" y="432"/>
                </a:cxn>
                <a:cxn ang="0">
                  <a:pos x="8" y="396"/>
                </a:cxn>
                <a:cxn ang="0">
                  <a:pos x="2" y="360"/>
                </a:cxn>
                <a:cxn ang="0">
                  <a:pos x="38" y="301"/>
                </a:cxn>
                <a:cxn ang="0">
                  <a:pos x="112" y="240"/>
                </a:cxn>
                <a:cxn ang="0">
                  <a:pos x="192" y="194"/>
                </a:cxn>
                <a:cxn ang="0">
                  <a:pos x="276" y="160"/>
                </a:cxn>
                <a:cxn ang="0">
                  <a:pos x="363" y="135"/>
                </a:cxn>
                <a:cxn ang="0">
                  <a:pos x="449" y="112"/>
                </a:cxn>
                <a:cxn ang="0">
                  <a:pos x="536" y="89"/>
                </a:cxn>
                <a:cxn ang="0">
                  <a:pos x="624" y="61"/>
                </a:cxn>
                <a:cxn ang="0">
                  <a:pos x="711" y="25"/>
                </a:cxn>
              </a:cxnLst>
              <a:rect l="0" t="0" r="r" b="b"/>
              <a:pathLst>
                <a:path w="1238" h="662">
                  <a:moveTo>
                    <a:pt x="759" y="0"/>
                  </a:moveTo>
                  <a:lnTo>
                    <a:pt x="763" y="2"/>
                  </a:lnTo>
                  <a:lnTo>
                    <a:pt x="768" y="6"/>
                  </a:lnTo>
                  <a:lnTo>
                    <a:pt x="774" y="10"/>
                  </a:lnTo>
                  <a:lnTo>
                    <a:pt x="782" y="13"/>
                  </a:lnTo>
                  <a:lnTo>
                    <a:pt x="786" y="15"/>
                  </a:lnTo>
                  <a:lnTo>
                    <a:pt x="793" y="21"/>
                  </a:lnTo>
                  <a:lnTo>
                    <a:pt x="801" y="23"/>
                  </a:lnTo>
                  <a:lnTo>
                    <a:pt x="808" y="29"/>
                  </a:lnTo>
                  <a:lnTo>
                    <a:pt x="816" y="32"/>
                  </a:lnTo>
                  <a:lnTo>
                    <a:pt x="822" y="36"/>
                  </a:lnTo>
                  <a:lnTo>
                    <a:pt x="831" y="42"/>
                  </a:lnTo>
                  <a:lnTo>
                    <a:pt x="839" y="48"/>
                  </a:lnTo>
                  <a:lnTo>
                    <a:pt x="846" y="51"/>
                  </a:lnTo>
                  <a:lnTo>
                    <a:pt x="856" y="55"/>
                  </a:lnTo>
                  <a:lnTo>
                    <a:pt x="863" y="61"/>
                  </a:lnTo>
                  <a:lnTo>
                    <a:pt x="873" y="67"/>
                  </a:lnTo>
                  <a:lnTo>
                    <a:pt x="881" y="70"/>
                  </a:lnTo>
                  <a:lnTo>
                    <a:pt x="888" y="76"/>
                  </a:lnTo>
                  <a:lnTo>
                    <a:pt x="896" y="82"/>
                  </a:lnTo>
                  <a:lnTo>
                    <a:pt x="905" y="88"/>
                  </a:lnTo>
                  <a:lnTo>
                    <a:pt x="913" y="91"/>
                  </a:lnTo>
                  <a:lnTo>
                    <a:pt x="921" y="97"/>
                  </a:lnTo>
                  <a:lnTo>
                    <a:pt x="930" y="103"/>
                  </a:lnTo>
                  <a:lnTo>
                    <a:pt x="938" y="108"/>
                  </a:lnTo>
                  <a:lnTo>
                    <a:pt x="945" y="114"/>
                  </a:lnTo>
                  <a:lnTo>
                    <a:pt x="953" y="120"/>
                  </a:lnTo>
                  <a:lnTo>
                    <a:pt x="960" y="124"/>
                  </a:lnTo>
                  <a:lnTo>
                    <a:pt x="968" y="131"/>
                  </a:lnTo>
                  <a:lnTo>
                    <a:pt x="974" y="135"/>
                  </a:lnTo>
                  <a:lnTo>
                    <a:pt x="981" y="143"/>
                  </a:lnTo>
                  <a:lnTo>
                    <a:pt x="989" y="148"/>
                  </a:lnTo>
                  <a:lnTo>
                    <a:pt x="997" y="154"/>
                  </a:lnTo>
                  <a:lnTo>
                    <a:pt x="1000" y="160"/>
                  </a:lnTo>
                  <a:lnTo>
                    <a:pt x="1008" y="166"/>
                  </a:lnTo>
                  <a:lnTo>
                    <a:pt x="1014" y="171"/>
                  </a:lnTo>
                  <a:lnTo>
                    <a:pt x="1018" y="177"/>
                  </a:lnTo>
                  <a:lnTo>
                    <a:pt x="1023" y="183"/>
                  </a:lnTo>
                  <a:lnTo>
                    <a:pt x="1027" y="188"/>
                  </a:lnTo>
                  <a:lnTo>
                    <a:pt x="1031" y="194"/>
                  </a:lnTo>
                  <a:lnTo>
                    <a:pt x="1035" y="202"/>
                  </a:lnTo>
                  <a:lnTo>
                    <a:pt x="1038" y="205"/>
                  </a:lnTo>
                  <a:lnTo>
                    <a:pt x="1040" y="211"/>
                  </a:lnTo>
                  <a:lnTo>
                    <a:pt x="1042" y="219"/>
                  </a:lnTo>
                  <a:lnTo>
                    <a:pt x="1044" y="225"/>
                  </a:lnTo>
                  <a:lnTo>
                    <a:pt x="1044" y="230"/>
                  </a:lnTo>
                  <a:lnTo>
                    <a:pt x="1046" y="236"/>
                  </a:lnTo>
                  <a:lnTo>
                    <a:pt x="1046" y="242"/>
                  </a:lnTo>
                  <a:lnTo>
                    <a:pt x="1046" y="247"/>
                  </a:lnTo>
                  <a:lnTo>
                    <a:pt x="1044" y="253"/>
                  </a:lnTo>
                  <a:lnTo>
                    <a:pt x="1042" y="259"/>
                  </a:lnTo>
                  <a:lnTo>
                    <a:pt x="1038" y="263"/>
                  </a:lnTo>
                  <a:lnTo>
                    <a:pt x="1037" y="268"/>
                  </a:lnTo>
                  <a:lnTo>
                    <a:pt x="1031" y="274"/>
                  </a:lnTo>
                  <a:lnTo>
                    <a:pt x="1027" y="280"/>
                  </a:lnTo>
                  <a:lnTo>
                    <a:pt x="1021" y="285"/>
                  </a:lnTo>
                  <a:lnTo>
                    <a:pt x="1016" y="291"/>
                  </a:lnTo>
                  <a:lnTo>
                    <a:pt x="1008" y="295"/>
                  </a:lnTo>
                  <a:lnTo>
                    <a:pt x="1000" y="301"/>
                  </a:lnTo>
                  <a:lnTo>
                    <a:pt x="993" y="306"/>
                  </a:lnTo>
                  <a:lnTo>
                    <a:pt x="983" y="312"/>
                  </a:lnTo>
                  <a:lnTo>
                    <a:pt x="972" y="316"/>
                  </a:lnTo>
                  <a:lnTo>
                    <a:pt x="960" y="322"/>
                  </a:lnTo>
                  <a:lnTo>
                    <a:pt x="949" y="325"/>
                  </a:lnTo>
                  <a:lnTo>
                    <a:pt x="938" y="331"/>
                  </a:lnTo>
                  <a:lnTo>
                    <a:pt x="941" y="331"/>
                  </a:lnTo>
                  <a:lnTo>
                    <a:pt x="945" y="331"/>
                  </a:lnTo>
                  <a:lnTo>
                    <a:pt x="951" y="331"/>
                  </a:lnTo>
                  <a:lnTo>
                    <a:pt x="959" y="331"/>
                  </a:lnTo>
                  <a:lnTo>
                    <a:pt x="966" y="331"/>
                  </a:lnTo>
                  <a:lnTo>
                    <a:pt x="974" y="331"/>
                  </a:lnTo>
                  <a:lnTo>
                    <a:pt x="978" y="331"/>
                  </a:lnTo>
                  <a:lnTo>
                    <a:pt x="983" y="331"/>
                  </a:lnTo>
                  <a:lnTo>
                    <a:pt x="989" y="331"/>
                  </a:lnTo>
                  <a:lnTo>
                    <a:pt x="993" y="331"/>
                  </a:lnTo>
                  <a:lnTo>
                    <a:pt x="999" y="331"/>
                  </a:lnTo>
                  <a:lnTo>
                    <a:pt x="1002" y="331"/>
                  </a:lnTo>
                  <a:lnTo>
                    <a:pt x="1008" y="331"/>
                  </a:lnTo>
                  <a:lnTo>
                    <a:pt x="1014" y="331"/>
                  </a:lnTo>
                  <a:lnTo>
                    <a:pt x="1018" y="331"/>
                  </a:lnTo>
                  <a:lnTo>
                    <a:pt x="1023" y="331"/>
                  </a:lnTo>
                  <a:lnTo>
                    <a:pt x="1029" y="331"/>
                  </a:lnTo>
                  <a:lnTo>
                    <a:pt x="1035" y="331"/>
                  </a:lnTo>
                  <a:lnTo>
                    <a:pt x="1040" y="331"/>
                  </a:lnTo>
                  <a:lnTo>
                    <a:pt x="1046" y="331"/>
                  </a:lnTo>
                  <a:lnTo>
                    <a:pt x="1052" y="331"/>
                  </a:lnTo>
                  <a:lnTo>
                    <a:pt x="1057" y="331"/>
                  </a:lnTo>
                  <a:lnTo>
                    <a:pt x="1063" y="331"/>
                  </a:lnTo>
                  <a:lnTo>
                    <a:pt x="1071" y="331"/>
                  </a:lnTo>
                  <a:lnTo>
                    <a:pt x="1076" y="331"/>
                  </a:lnTo>
                  <a:lnTo>
                    <a:pt x="1082" y="331"/>
                  </a:lnTo>
                  <a:lnTo>
                    <a:pt x="1088" y="331"/>
                  </a:lnTo>
                  <a:lnTo>
                    <a:pt x="1094" y="331"/>
                  </a:lnTo>
                  <a:lnTo>
                    <a:pt x="1099" y="331"/>
                  </a:lnTo>
                  <a:lnTo>
                    <a:pt x="1105" y="331"/>
                  </a:lnTo>
                  <a:lnTo>
                    <a:pt x="1111" y="331"/>
                  </a:lnTo>
                  <a:lnTo>
                    <a:pt x="1116" y="331"/>
                  </a:lnTo>
                  <a:lnTo>
                    <a:pt x="1124" y="331"/>
                  </a:lnTo>
                  <a:lnTo>
                    <a:pt x="1130" y="331"/>
                  </a:lnTo>
                  <a:lnTo>
                    <a:pt x="1135" y="331"/>
                  </a:lnTo>
                  <a:lnTo>
                    <a:pt x="1139" y="331"/>
                  </a:lnTo>
                  <a:lnTo>
                    <a:pt x="1145" y="331"/>
                  </a:lnTo>
                  <a:lnTo>
                    <a:pt x="1153" y="331"/>
                  </a:lnTo>
                  <a:lnTo>
                    <a:pt x="1156" y="331"/>
                  </a:lnTo>
                  <a:lnTo>
                    <a:pt x="1162" y="331"/>
                  </a:lnTo>
                  <a:lnTo>
                    <a:pt x="1168" y="331"/>
                  </a:lnTo>
                  <a:lnTo>
                    <a:pt x="1173" y="331"/>
                  </a:lnTo>
                  <a:lnTo>
                    <a:pt x="1183" y="331"/>
                  </a:lnTo>
                  <a:lnTo>
                    <a:pt x="1192" y="331"/>
                  </a:lnTo>
                  <a:lnTo>
                    <a:pt x="1202" y="331"/>
                  </a:lnTo>
                  <a:lnTo>
                    <a:pt x="1212" y="331"/>
                  </a:lnTo>
                  <a:lnTo>
                    <a:pt x="1219" y="331"/>
                  </a:lnTo>
                  <a:lnTo>
                    <a:pt x="1227" y="331"/>
                  </a:lnTo>
                  <a:lnTo>
                    <a:pt x="1232" y="331"/>
                  </a:lnTo>
                  <a:lnTo>
                    <a:pt x="1238" y="331"/>
                  </a:lnTo>
                  <a:lnTo>
                    <a:pt x="1238" y="339"/>
                  </a:lnTo>
                  <a:lnTo>
                    <a:pt x="1238" y="346"/>
                  </a:lnTo>
                  <a:lnTo>
                    <a:pt x="1236" y="354"/>
                  </a:lnTo>
                  <a:lnTo>
                    <a:pt x="1236" y="363"/>
                  </a:lnTo>
                  <a:lnTo>
                    <a:pt x="1234" y="371"/>
                  </a:lnTo>
                  <a:lnTo>
                    <a:pt x="1234" y="380"/>
                  </a:lnTo>
                  <a:lnTo>
                    <a:pt x="1232" y="388"/>
                  </a:lnTo>
                  <a:lnTo>
                    <a:pt x="1232" y="400"/>
                  </a:lnTo>
                  <a:lnTo>
                    <a:pt x="1231" y="407"/>
                  </a:lnTo>
                  <a:lnTo>
                    <a:pt x="1229" y="417"/>
                  </a:lnTo>
                  <a:lnTo>
                    <a:pt x="1227" y="424"/>
                  </a:lnTo>
                  <a:lnTo>
                    <a:pt x="1227" y="434"/>
                  </a:lnTo>
                  <a:lnTo>
                    <a:pt x="1225" y="443"/>
                  </a:lnTo>
                  <a:lnTo>
                    <a:pt x="1225" y="453"/>
                  </a:lnTo>
                  <a:lnTo>
                    <a:pt x="1225" y="460"/>
                  </a:lnTo>
                  <a:lnTo>
                    <a:pt x="1225" y="470"/>
                  </a:lnTo>
                  <a:lnTo>
                    <a:pt x="1213" y="470"/>
                  </a:lnTo>
                  <a:lnTo>
                    <a:pt x="1202" y="472"/>
                  </a:lnTo>
                  <a:lnTo>
                    <a:pt x="1191" y="474"/>
                  </a:lnTo>
                  <a:lnTo>
                    <a:pt x="1179" y="476"/>
                  </a:lnTo>
                  <a:lnTo>
                    <a:pt x="1168" y="477"/>
                  </a:lnTo>
                  <a:lnTo>
                    <a:pt x="1154" y="479"/>
                  </a:lnTo>
                  <a:lnTo>
                    <a:pt x="1143" y="483"/>
                  </a:lnTo>
                  <a:lnTo>
                    <a:pt x="1134" y="485"/>
                  </a:lnTo>
                  <a:lnTo>
                    <a:pt x="1122" y="487"/>
                  </a:lnTo>
                  <a:lnTo>
                    <a:pt x="1111" y="489"/>
                  </a:lnTo>
                  <a:lnTo>
                    <a:pt x="1099" y="493"/>
                  </a:lnTo>
                  <a:lnTo>
                    <a:pt x="1088" y="495"/>
                  </a:lnTo>
                  <a:lnTo>
                    <a:pt x="1076" y="498"/>
                  </a:lnTo>
                  <a:lnTo>
                    <a:pt x="1065" y="500"/>
                  </a:lnTo>
                  <a:lnTo>
                    <a:pt x="1056" y="502"/>
                  </a:lnTo>
                  <a:lnTo>
                    <a:pt x="1044" y="506"/>
                  </a:lnTo>
                  <a:lnTo>
                    <a:pt x="1033" y="510"/>
                  </a:lnTo>
                  <a:lnTo>
                    <a:pt x="1021" y="512"/>
                  </a:lnTo>
                  <a:lnTo>
                    <a:pt x="1010" y="514"/>
                  </a:lnTo>
                  <a:lnTo>
                    <a:pt x="1000" y="517"/>
                  </a:lnTo>
                  <a:lnTo>
                    <a:pt x="989" y="519"/>
                  </a:lnTo>
                  <a:lnTo>
                    <a:pt x="978" y="523"/>
                  </a:lnTo>
                  <a:lnTo>
                    <a:pt x="966" y="525"/>
                  </a:lnTo>
                  <a:lnTo>
                    <a:pt x="957" y="529"/>
                  </a:lnTo>
                  <a:lnTo>
                    <a:pt x="945" y="531"/>
                  </a:lnTo>
                  <a:lnTo>
                    <a:pt x="934" y="535"/>
                  </a:lnTo>
                  <a:lnTo>
                    <a:pt x="924" y="538"/>
                  </a:lnTo>
                  <a:lnTo>
                    <a:pt x="913" y="542"/>
                  </a:lnTo>
                  <a:lnTo>
                    <a:pt x="903" y="544"/>
                  </a:lnTo>
                  <a:lnTo>
                    <a:pt x="892" y="548"/>
                  </a:lnTo>
                  <a:lnTo>
                    <a:pt x="881" y="552"/>
                  </a:lnTo>
                  <a:lnTo>
                    <a:pt x="871" y="555"/>
                  </a:lnTo>
                  <a:lnTo>
                    <a:pt x="862" y="557"/>
                  </a:lnTo>
                  <a:lnTo>
                    <a:pt x="850" y="559"/>
                  </a:lnTo>
                  <a:lnTo>
                    <a:pt x="839" y="563"/>
                  </a:lnTo>
                  <a:lnTo>
                    <a:pt x="829" y="567"/>
                  </a:lnTo>
                  <a:lnTo>
                    <a:pt x="818" y="571"/>
                  </a:lnTo>
                  <a:lnTo>
                    <a:pt x="806" y="573"/>
                  </a:lnTo>
                  <a:lnTo>
                    <a:pt x="797" y="576"/>
                  </a:lnTo>
                  <a:lnTo>
                    <a:pt x="786" y="580"/>
                  </a:lnTo>
                  <a:lnTo>
                    <a:pt x="776" y="584"/>
                  </a:lnTo>
                  <a:lnTo>
                    <a:pt x="765" y="588"/>
                  </a:lnTo>
                  <a:lnTo>
                    <a:pt x="753" y="590"/>
                  </a:lnTo>
                  <a:lnTo>
                    <a:pt x="744" y="594"/>
                  </a:lnTo>
                  <a:lnTo>
                    <a:pt x="734" y="597"/>
                  </a:lnTo>
                  <a:lnTo>
                    <a:pt x="723" y="599"/>
                  </a:lnTo>
                  <a:lnTo>
                    <a:pt x="711" y="603"/>
                  </a:lnTo>
                  <a:lnTo>
                    <a:pt x="702" y="607"/>
                  </a:lnTo>
                  <a:lnTo>
                    <a:pt x="692" y="611"/>
                  </a:lnTo>
                  <a:lnTo>
                    <a:pt x="681" y="614"/>
                  </a:lnTo>
                  <a:lnTo>
                    <a:pt x="671" y="616"/>
                  </a:lnTo>
                  <a:lnTo>
                    <a:pt x="660" y="620"/>
                  </a:lnTo>
                  <a:lnTo>
                    <a:pt x="650" y="624"/>
                  </a:lnTo>
                  <a:lnTo>
                    <a:pt x="641" y="628"/>
                  </a:lnTo>
                  <a:lnTo>
                    <a:pt x="630" y="630"/>
                  </a:lnTo>
                  <a:lnTo>
                    <a:pt x="620" y="635"/>
                  </a:lnTo>
                  <a:lnTo>
                    <a:pt x="609" y="637"/>
                  </a:lnTo>
                  <a:lnTo>
                    <a:pt x="599" y="641"/>
                  </a:lnTo>
                  <a:lnTo>
                    <a:pt x="588" y="645"/>
                  </a:lnTo>
                  <a:lnTo>
                    <a:pt x="578" y="649"/>
                  </a:lnTo>
                  <a:lnTo>
                    <a:pt x="567" y="651"/>
                  </a:lnTo>
                  <a:lnTo>
                    <a:pt x="557" y="654"/>
                  </a:lnTo>
                  <a:lnTo>
                    <a:pt x="548" y="658"/>
                  </a:lnTo>
                  <a:lnTo>
                    <a:pt x="536" y="662"/>
                  </a:lnTo>
                  <a:lnTo>
                    <a:pt x="529" y="654"/>
                  </a:lnTo>
                  <a:lnTo>
                    <a:pt x="521" y="647"/>
                  </a:lnTo>
                  <a:lnTo>
                    <a:pt x="514" y="639"/>
                  </a:lnTo>
                  <a:lnTo>
                    <a:pt x="508" y="632"/>
                  </a:lnTo>
                  <a:lnTo>
                    <a:pt x="500" y="626"/>
                  </a:lnTo>
                  <a:lnTo>
                    <a:pt x="495" y="618"/>
                  </a:lnTo>
                  <a:lnTo>
                    <a:pt x="487" y="614"/>
                  </a:lnTo>
                  <a:lnTo>
                    <a:pt x="481" y="609"/>
                  </a:lnTo>
                  <a:lnTo>
                    <a:pt x="476" y="601"/>
                  </a:lnTo>
                  <a:lnTo>
                    <a:pt x="468" y="595"/>
                  </a:lnTo>
                  <a:lnTo>
                    <a:pt x="462" y="590"/>
                  </a:lnTo>
                  <a:lnTo>
                    <a:pt x="456" y="584"/>
                  </a:lnTo>
                  <a:lnTo>
                    <a:pt x="449" y="580"/>
                  </a:lnTo>
                  <a:lnTo>
                    <a:pt x="441" y="575"/>
                  </a:lnTo>
                  <a:lnTo>
                    <a:pt x="436" y="571"/>
                  </a:lnTo>
                  <a:lnTo>
                    <a:pt x="428" y="565"/>
                  </a:lnTo>
                  <a:lnTo>
                    <a:pt x="430" y="559"/>
                  </a:lnTo>
                  <a:lnTo>
                    <a:pt x="434" y="552"/>
                  </a:lnTo>
                  <a:lnTo>
                    <a:pt x="436" y="544"/>
                  </a:lnTo>
                  <a:lnTo>
                    <a:pt x="441" y="535"/>
                  </a:lnTo>
                  <a:lnTo>
                    <a:pt x="445" y="525"/>
                  </a:lnTo>
                  <a:lnTo>
                    <a:pt x="449" y="517"/>
                  </a:lnTo>
                  <a:lnTo>
                    <a:pt x="455" y="506"/>
                  </a:lnTo>
                  <a:lnTo>
                    <a:pt x="460" y="498"/>
                  </a:lnTo>
                  <a:lnTo>
                    <a:pt x="462" y="493"/>
                  </a:lnTo>
                  <a:lnTo>
                    <a:pt x="464" y="487"/>
                  </a:lnTo>
                  <a:lnTo>
                    <a:pt x="464" y="483"/>
                  </a:lnTo>
                  <a:lnTo>
                    <a:pt x="468" y="477"/>
                  </a:lnTo>
                  <a:lnTo>
                    <a:pt x="472" y="470"/>
                  </a:lnTo>
                  <a:lnTo>
                    <a:pt x="476" y="462"/>
                  </a:lnTo>
                  <a:lnTo>
                    <a:pt x="477" y="455"/>
                  </a:lnTo>
                  <a:lnTo>
                    <a:pt x="479" y="449"/>
                  </a:lnTo>
                  <a:lnTo>
                    <a:pt x="481" y="443"/>
                  </a:lnTo>
                  <a:lnTo>
                    <a:pt x="483" y="441"/>
                  </a:lnTo>
                  <a:lnTo>
                    <a:pt x="476" y="443"/>
                  </a:lnTo>
                  <a:lnTo>
                    <a:pt x="468" y="445"/>
                  </a:lnTo>
                  <a:lnTo>
                    <a:pt x="460" y="447"/>
                  </a:lnTo>
                  <a:lnTo>
                    <a:pt x="453" y="451"/>
                  </a:lnTo>
                  <a:lnTo>
                    <a:pt x="447" y="453"/>
                  </a:lnTo>
                  <a:lnTo>
                    <a:pt x="439" y="457"/>
                  </a:lnTo>
                  <a:lnTo>
                    <a:pt x="432" y="458"/>
                  </a:lnTo>
                  <a:lnTo>
                    <a:pt x="426" y="462"/>
                  </a:lnTo>
                  <a:lnTo>
                    <a:pt x="418" y="466"/>
                  </a:lnTo>
                  <a:lnTo>
                    <a:pt x="411" y="468"/>
                  </a:lnTo>
                  <a:lnTo>
                    <a:pt x="403" y="472"/>
                  </a:lnTo>
                  <a:lnTo>
                    <a:pt x="398" y="476"/>
                  </a:lnTo>
                  <a:lnTo>
                    <a:pt x="390" y="477"/>
                  </a:lnTo>
                  <a:lnTo>
                    <a:pt x="382" y="481"/>
                  </a:lnTo>
                  <a:lnTo>
                    <a:pt x="377" y="485"/>
                  </a:lnTo>
                  <a:lnTo>
                    <a:pt x="369" y="487"/>
                  </a:lnTo>
                  <a:lnTo>
                    <a:pt x="361" y="491"/>
                  </a:lnTo>
                  <a:lnTo>
                    <a:pt x="356" y="493"/>
                  </a:lnTo>
                  <a:lnTo>
                    <a:pt x="348" y="497"/>
                  </a:lnTo>
                  <a:lnTo>
                    <a:pt x="342" y="500"/>
                  </a:lnTo>
                  <a:lnTo>
                    <a:pt x="335" y="502"/>
                  </a:lnTo>
                  <a:lnTo>
                    <a:pt x="327" y="506"/>
                  </a:lnTo>
                  <a:lnTo>
                    <a:pt x="321" y="508"/>
                  </a:lnTo>
                  <a:lnTo>
                    <a:pt x="314" y="512"/>
                  </a:lnTo>
                  <a:lnTo>
                    <a:pt x="306" y="514"/>
                  </a:lnTo>
                  <a:lnTo>
                    <a:pt x="301" y="517"/>
                  </a:lnTo>
                  <a:lnTo>
                    <a:pt x="293" y="519"/>
                  </a:lnTo>
                  <a:lnTo>
                    <a:pt x="287" y="521"/>
                  </a:lnTo>
                  <a:lnTo>
                    <a:pt x="280" y="525"/>
                  </a:lnTo>
                  <a:lnTo>
                    <a:pt x="272" y="527"/>
                  </a:lnTo>
                  <a:lnTo>
                    <a:pt x="266" y="529"/>
                  </a:lnTo>
                  <a:lnTo>
                    <a:pt x="259" y="533"/>
                  </a:lnTo>
                  <a:lnTo>
                    <a:pt x="251" y="533"/>
                  </a:lnTo>
                  <a:lnTo>
                    <a:pt x="245" y="535"/>
                  </a:lnTo>
                  <a:lnTo>
                    <a:pt x="238" y="536"/>
                  </a:lnTo>
                  <a:lnTo>
                    <a:pt x="230" y="538"/>
                  </a:lnTo>
                  <a:lnTo>
                    <a:pt x="223" y="540"/>
                  </a:lnTo>
                  <a:lnTo>
                    <a:pt x="217" y="542"/>
                  </a:lnTo>
                  <a:lnTo>
                    <a:pt x="209" y="542"/>
                  </a:lnTo>
                  <a:lnTo>
                    <a:pt x="202" y="544"/>
                  </a:lnTo>
                  <a:lnTo>
                    <a:pt x="194" y="544"/>
                  </a:lnTo>
                  <a:lnTo>
                    <a:pt x="188" y="544"/>
                  </a:lnTo>
                  <a:lnTo>
                    <a:pt x="181" y="546"/>
                  </a:lnTo>
                  <a:lnTo>
                    <a:pt x="173" y="546"/>
                  </a:lnTo>
                  <a:lnTo>
                    <a:pt x="167" y="546"/>
                  </a:lnTo>
                  <a:lnTo>
                    <a:pt x="160" y="546"/>
                  </a:lnTo>
                  <a:lnTo>
                    <a:pt x="152" y="546"/>
                  </a:lnTo>
                  <a:lnTo>
                    <a:pt x="147" y="548"/>
                  </a:lnTo>
                  <a:lnTo>
                    <a:pt x="139" y="546"/>
                  </a:lnTo>
                  <a:lnTo>
                    <a:pt x="131" y="544"/>
                  </a:lnTo>
                  <a:lnTo>
                    <a:pt x="124" y="544"/>
                  </a:lnTo>
                  <a:lnTo>
                    <a:pt x="118" y="544"/>
                  </a:lnTo>
                  <a:lnTo>
                    <a:pt x="108" y="542"/>
                  </a:lnTo>
                  <a:lnTo>
                    <a:pt x="103" y="540"/>
                  </a:lnTo>
                  <a:lnTo>
                    <a:pt x="95" y="538"/>
                  </a:lnTo>
                  <a:lnTo>
                    <a:pt x="88" y="536"/>
                  </a:lnTo>
                  <a:lnTo>
                    <a:pt x="80" y="533"/>
                  </a:lnTo>
                  <a:lnTo>
                    <a:pt x="72" y="531"/>
                  </a:lnTo>
                  <a:lnTo>
                    <a:pt x="65" y="529"/>
                  </a:lnTo>
                  <a:lnTo>
                    <a:pt x="57" y="525"/>
                  </a:lnTo>
                  <a:lnTo>
                    <a:pt x="50" y="521"/>
                  </a:lnTo>
                  <a:lnTo>
                    <a:pt x="42" y="517"/>
                  </a:lnTo>
                  <a:lnTo>
                    <a:pt x="34" y="514"/>
                  </a:lnTo>
                  <a:lnTo>
                    <a:pt x="27" y="510"/>
                  </a:lnTo>
                  <a:lnTo>
                    <a:pt x="25" y="504"/>
                  </a:lnTo>
                  <a:lnTo>
                    <a:pt x="25" y="500"/>
                  </a:lnTo>
                  <a:lnTo>
                    <a:pt x="23" y="495"/>
                  </a:lnTo>
                  <a:lnTo>
                    <a:pt x="21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9" y="474"/>
                  </a:lnTo>
                  <a:lnTo>
                    <a:pt x="19" y="468"/>
                  </a:lnTo>
                  <a:lnTo>
                    <a:pt x="17" y="462"/>
                  </a:lnTo>
                  <a:lnTo>
                    <a:pt x="17" y="458"/>
                  </a:lnTo>
                  <a:lnTo>
                    <a:pt x="15" y="453"/>
                  </a:lnTo>
                  <a:lnTo>
                    <a:pt x="15" y="447"/>
                  </a:lnTo>
                  <a:lnTo>
                    <a:pt x="15" y="443"/>
                  </a:lnTo>
                  <a:lnTo>
                    <a:pt x="13" y="438"/>
                  </a:lnTo>
                  <a:lnTo>
                    <a:pt x="13" y="432"/>
                  </a:lnTo>
                  <a:lnTo>
                    <a:pt x="13" y="428"/>
                  </a:lnTo>
                  <a:lnTo>
                    <a:pt x="13" y="422"/>
                  </a:lnTo>
                  <a:lnTo>
                    <a:pt x="11" y="417"/>
                  </a:lnTo>
                  <a:lnTo>
                    <a:pt x="11" y="411"/>
                  </a:lnTo>
                  <a:lnTo>
                    <a:pt x="10" y="405"/>
                  </a:lnTo>
                  <a:lnTo>
                    <a:pt x="10" y="401"/>
                  </a:lnTo>
                  <a:lnTo>
                    <a:pt x="8" y="396"/>
                  </a:lnTo>
                  <a:lnTo>
                    <a:pt x="8" y="390"/>
                  </a:lnTo>
                  <a:lnTo>
                    <a:pt x="8" y="386"/>
                  </a:lnTo>
                  <a:lnTo>
                    <a:pt x="6" y="380"/>
                  </a:lnTo>
                  <a:lnTo>
                    <a:pt x="6" y="375"/>
                  </a:lnTo>
                  <a:lnTo>
                    <a:pt x="4" y="369"/>
                  </a:lnTo>
                  <a:lnTo>
                    <a:pt x="4" y="365"/>
                  </a:lnTo>
                  <a:lnTo>
                    <a:pt x="2" y="360"/>
                  </a:lnTo>
                  <a:lnTo>
                    <a:pt x="2" y="354"/>
                  </a:lnTo>
                  <a:lnTo>
                    <a:pt x="0" y="348"/>
                  </a:lnTo>
                  <a:lnTo>
                    <a:pt x="0" y="344"/>
                  </a:lnTo>
                  <a:lnTo>
                    <a:pt x="10" y="333"/>
                  </a:lnTo>
                  <a:lnTo>
                    <a:pt x="19" y="322"/>
                  </a:lnTo>
                  <a:lnTo>
                    <a:pt x="29" y="310"/>
                  </a:lnTo>
                  <a:lnTo>
                    <a:pt x="38" y="301"/>
                  </a:lnTo>
                  <a:lnTo>
                    <a:pt x="48" y="291"/>
                  </a:lnTo>
                  <a:lnTo>
                    <a:pt x="59" y="282"/>
                  </a:lnTo>
                  <a:lnTo>
                    <a:pt x="70" y="272"/>
                  </a:lnTo>
                  <a:lnTo>
                    <a:pt x="80" y="263"/>
                  </a:lnTo>
                  <a:lnTo>
                    <a:pt x="91" y="255"/>
                  </a:lnTo>
                  <a:lnTo>
                    <a:pt x="103" y="247"/>
                  </a:lnTo>
                  <a:lnTo>
                    <a:pt x="112" y="240"/>
                  </a:lnTo>
                  <a:lnTo>
                    <a:pt x="124" y="232"/>
                  </a:lnTo>
                  <a:lnTo>
                    <a:pt x="135" y="225"/>
                  </a:lnTo>
                  <a:lnTo>
                    <a:pt x="147" y="219"/>
                  </a:lnTo>
                  <a:lnTo>
                    <a:pt x="158" y="211"/>
                  </a:lnTo>
                  <a:lnTo>
                    <a:pt x="169" y="205"/>
                  </a:lnTo>
                  <a:lnTo>
                    <a:pt x="181" y="200"/>
                  </a:lnTo>
                  <a:lnTo>
                    <a:pt x="192" y="194"/>
                  </a:lnTo>
                  <a:lnTo>
                    <a:pt x="204" y="188"/>
                  </a:lnTo>
                  <a:lnTo>
                    <a:pt x="215" y="185"/>
                  </a:lnTo>
                  <a:lnTo>
                    <a:pt x="226" y="179"/>
                  </a:lnTo>
                  <a:lnTo>
                    <a:pt x="240" y="173"/>
                  </a:lnTo>
                  <a:lnTo>
                    <a:pt x="251" y="169"/>
                  </a:lnTo>
                  <a:lnTo>
                    <a:pt x="264" y="166"/>
                  </a:lnTo>
                  <a:lnTo>
                    <a:pt x="276" y="160"/>
                  </a:lnTo>
                  <a:lnTo>
                    <a:pt x="287" y="156"/>
                  </a:lnTo>
                  <a:lnTo>
                    <a:pt x="299" y="152"/>
                  </a:lnTo>
                  <a:lnTo>
                    <a:pt x="312" y="150"/>
                  </a:lnTo>
                  <a:lnTo>
                    <a:pt x="325" y="147"/>
                  </a:lnTo>
                  <a:lnTo>
                    <a:pt x="337" y="143"/>
                  </a:lnTo>
                  <a:lnTo>
                    <a:pt x="350" y="139"/>
                  </a:lnTo>
                  <a:lnTo>
                    <a:pt x="363" y="135"/>
                  </a:lnTo>
                  <a:lnTo>
                    <a:pt x="375" y="131"/>
                  </a:lnTo>
                  <a:lnTo>
                    <a:pt x="386" y="127"/>
                  </a:lnTo>
                  <a:lnTo>
                    <a:pt x="399" y="124"/>
                  </a:lnTo>
                  <a:lnTo>
                    <a:pt x="411" y="122"/>
                  </a:lnTo>
                  <a:lnTo>
                    <a:pt x="424" y="118"/>
                  </a:lnTo>
                  <a:lnTo>
                    <a:pt x="436" y="116"/>
                  </a:lnTo>
                  <a:lnTo>
                    <a:pt x="449" y="112"/>
                  </a:lnTo>
                  <a:lnTo>
                    <a:pt x="462" y="108"/>
                  </a:lnTo>
                  <a:lnTo>
                    <a:pt x="474" y="107"/>
                  </a:lnTo>
                  <a:lnTo>
                    <a:pt x="487" y="103"/>
                  </a:lnTo>
                  <a:lnTo>
                    <a:pt x="498" y="99"/>
                  </a:lnTo>
                  <a:lnTo>
                    <a:pt x="512" y="95"/>
                  </a:lnTo>
                  <a:lnTo>
                    <a:pt x="525" y="91"/>
                  </a:lnTo>
                  <a:lnTo>
                    <a:pt x="536" y="89"/>
                  </a:lnTo>
                  <a:lnTo>
                    <a:pt x="550" y="86"/>
                  </a:lnTo>
                  <a:lnTo>
                    <a:pt x="563" y="82"/>
                  </a:lnTo>
                  <a:lnTo>
                    <a:pt x="574" y="78"/>
                  </a:lnTo>
                  <a:lnTo>
                    <a:pt x="588" y="74"/>
                  </a:lnTo>
                  <a:lnTo>
                    <a:pt x="599" y="69"/>
                  </a:lnTo>
                  <a:lnTo>
                    <a:pt x="612" y="65"/>
                  </a:lnTo>
                  <a:lnTo>
                    <a:pt x="624" y="61"/>
                  </a:lnTo>
                  <a:lnTo>
                    <a:pt x="637" y="55"/>
                  </a:lnTo>
                  <a:lnTo>
                    <a:pt x="649" y="51"/>
                  </a:lnTo>
                  <a:lnTo>
                    <a:pt x="662" y="48"/>
                  </a:lnTo>
                  <a:lnTo>
                    <a:pt x="673" y="40"/>
                  </a:lnTo>
                  <a:lnTo>
                    <a:pt x="687" y="36"/>
                  </a:lnTo>
                  <a:lnTo>
                    <a:pt x="698" y="30"/>
                  </a:lnTo>
                  <a:lnTo>
                    <a:pt x="711" y="25"/>
                  </a:lnTo>
                  <a:lnTo>
                    <a:pt x="723" y="19"/>
                  </a:lnTo>
                  <a:lnTo>
                    <a:pt x="734" y="11"/>
                  </a:lnTo>
                  <a:lnTo>
                    <a:pt x="746" y="6"/>
                  </a:lnTo>
                  <a:lnTo>
                    <a:pt x="759" y="0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40BF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7146926" y="5162550"/>
              <a:ext cx="123825" cy="87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12" y="13"/>
                </a:cxn>
                <a:cxn ang="0">
                  <a:pos x="15" y="22"/>
                </a:cxn>
                <a:cxn ang="0">
                  <a:pos x="19" y="30"/>
                </a:cxn>
                <a:cxn ang="0">
                  <a:pos x="23" y="40"/>
                </a:cxn>
                <a:cxn ang="0">
                  <a:pos x="25" y="49"/>
                </a:cxn>
                <a:cxn ang="0">
                  <a:pos x="27" y="57"/>
                </a:cxn>
                <a:cxn ang="0">
                  <a:pos x="29" y="68"/>
                </a:cxn>
                <a:cxn ang="0">
                  <a:pos x="29" y="74"/>
                </a:cxn>
                <a:cxn ang="0">
                  <a:pos x="29" y="83"/>
                </a:cxn>
                <a:cxn ang="0">
                  <a:pos x="31" y="89"/>
                </a:cxn>
                <a:cxn ang="0">
                  <a:pos x="31" y="95"/>
                </a:cxn>
                <a:cxn ang="0">
                  <a:pos x="31" y="100"/>
                </a:cxn>
                <a:cxn ang="0">
                  <a:pos x="32" y="106"/>
                </a:cxn>
                <a:cxn ang="0">
                  <a:pos x="32" y="108"/>
                </a:cxn>
                <a:cxn ang="0">
                  <a:pos x="34" y="110"/>
                </a:cxn>
                <a:cxn ang="0">
                  <a:pos x="36" y="110"/>
                </a:cxn>
                <a:cxn ang="0">
                  <a:pos x="40" y="110"/>
                </a:cxn>
                <a:cxn ang="0">
                  <a:pos x="44" y="110"/>
                </a:cxn>
                <a:cxn ang="0">
                  <a:pos x="51" y="110"/>
                </a:cxn>
                <a:cxn ang="0">
                  <a:pos x="57" y="110"/>
                </a:cxn>
                <a:cxn ang="0">
                  <a:pos x="67" y="110"/>
                </a:cxn>
                <a:cxn ang="0">
                  <a:pos x="74" y="110"/>
                </a:cxn>
                <a:cxn ang="0">
                  <a:pos x="84" y="110"/>
                </a:cxn>
                <a:cxn ang="0">
                  <a:pos x="91" y="110"/>
                </a:cxn>
                <a:cxn ang="0">
                  <a:pos x="99" y="108"/>
                </a:cxn>
                <a:cxn ang="0">
                  <a:pos x="107" y="108"/>
                </a:cxn>
                <a:cxn ang="0">
                  <a:pos x="112" y="108"/>
                </a:cxn>
                <a:cxn ang="0">
                  <a:pos x="118" y="108"/>
                </a:cxn>
                <a:cxn ang="0">
                  <a:pos x="124" y="108"/>
                </a:cxn>
                <a:cxn ang="0">
                  <a:pos x="126" y="108"/>
                </a:cxn>
                <a:cxn ang="0">
                  <a:pos x="128" y="108"/>
                </a:cxn>
                <a:cxn ang="0">
                  <a:pos x="156" y="7"/>
                </a:cxn>
                <a:cxn ang="0">
                  <a:pos x="154" y="7"/>
                </a:cxn>
                <a:cxn ang="0">
                  <a:pos x="150" y="7"/>
                </a:cxn>
                <a:cxn ang="0">
                  <a:pos x="145" y="5"/>
                </a:cxn>
                <a:cxn ang="0">
                  <a:pos x="141" y="5"/>
                </a:cxn>
                <a:cxn ang="0">
                  <a:pos x="137" y="5"/>
                </a:cxn>
                <a:cxn ang="0">
                  <a:pos x="131" y="5"/>
                </a:cxn>
                <a:cxn ang="0">
                  <a:pos x="126" y="5"/>
                </a:cxn>
                <a:cxn ang="0">
                  <a:pos x="120" y="5"/>
                </a:cxn>
                <a:cxn ang="0">
                  <a:pos x="112" y="3"/>
                </a:cxn>
                <a:cxn ang="0">
                  <a:pos x="107" y="3"/>
                </a:cxn>
                <a:cxn ang="0">
                  <a:pos x="99" y="3"/>
                </a:cxn>
                <a:cxn ang="0">
                  <a:pos x="93" y="3"/>
                </a:cxn>
                <a:cxn ang="0">
                  <a:pos x="86" y="3"/>
                </a:cxn>
                <a:cxn ang="0">
                  <a:pos x="78" y="3"/>
                </a:cxn>
                <a:cxn ang="0">
                  <a:pos x="71" y="2"/>
                </a:cxn>
                <a:cxn ang="0">
                  <a:pos x="63" y="2"/>
                </a:cxn>
                <a:cxn ang="0">
                  <a:pos x="55" y="2"/>
                </a:cxn>
                <a:cxn ang="0">
                  <a:pos x="50" y="2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31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6" h="110">
                  <a:moveTo>
                    <a:pt x="0" y="0"/>
                  </a:moveTo>
                  <a:lnTo>
                    <a:pt x="6" y="5"/>
                  </a:lnTo>
                  <a:lnTo>
                    <a:pt x="12" y="13"/>
                  </a:lnTo>
                  <a:lnTo>
                    <a:pt x="15" y="22"/>
                  </a:lnTo>
                  <a:lnTo>
                    <a:pt x="19" y="30"/>
                  </a:lnTo>
                  <a:lnTo>
                    <a:pt x="23" y="40"/>
                  </a:lnTo>
                  <a:lnTo>
                    <a:pt x="25" y="49"/>
                  </a:lnTo>
                  <a:lnTo>
                    <a:pt x="27" y="57"/>
                  </a:lnTo>
                  <a:lnTo>
                    <a:pt x="29" y="68"/>
                  </a:lnTo>
                  <a:lnTo>
                    <a:pt x="29" y="74"/>
                  </a:lnTo>
                  <a:lnTo>
                    <a:pt x="29" y="83"/>
                  </a:lnTo>
                  <a:lnTo>
                    <a:pt x="31" y="89"/>
                  </a:lnTo>
                  <a:lnTo>
                    <a:pt x="31" y="95"/>
                  </a:lnTo>
                  <a:lnTo>
                    <a:pt x="31" y="100"/>
                  </a:lnTo>
                  <a:lnTo>
                    <a:pt x="32" y="106"/>
                  </a:lnTo>
                  <a:lnTo>
                    <a:pt x="32" y="108"/>
                  </a:lnTo>
                  <a:lnTo>
                    <a:pt x="34" y="110"/>
                  </a:lnTo>
                  <a:lnTo>
                    <a:pt x="36" y="110"/>
                  </a:lnTo>
                  <a:lnTo>
                    <a:pt x="40" y="110"/>
                  </a:lnTo>
                  <a:lnTo>
                    <a:pt x="44" y="110"/>
                  </a:lnTo>
                  <a:lnTo>
                    <a:pt x="51" y="110"/>
                  </a:lnTo>
                  <a:lnTo>
                    <a:pt x="57" y="110"/>
                  </a:lnTo>
                  <a:lnTo>
                    <a:pt x="67" y="110"/>
                  </a:lnTo>
                  <a:lnTo>
                    <a:pt x="74" y="110"/>
                  </a:lnTo>
                  <a:lnTo>
                    <a:pt x="84" y="110"/>
                  </a:lnTo>
                  <a:lnTo>
                    <a:pt x="91" y="110"/>
                  </a:lnTo>
                  <a:lnTo>
                    <a:pt x="99" y="108"/>
                  </a:lnTo>
                  <a:lnTo>
                    <a:pt x="107" y="108"/>
                  </a:lnTo>
                  <a:lnTo>
                    <a:pt x="112" y="108"/>
                  </a:lnTo>
                  <a:lnTo>
                    <a:pt x="118" y="108"/>
                  </a:lnTo>
                  <a:lnTo>
                    <a:pt x="124" y="108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56" y="7"/>
                  </a:lnTo>
                  <a:lnTo>
                    <a:pt x="154" y="7"/>
                  </a:lnTo>
                  <a:lnTo>
                    <a:pt x="150" y="7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1" y="5"/>
                  </a:lnTo>
                  <a:lnTo>
                    <a:pt x="126" y="5"/>
                  </a:lnTo>
                  <a:lnTo>
                    <a:pt x="120" y="5"/>
                  </a:lnTo>
                  <a:lnTo>
                    <a:pt x="112" y="3"/>
                  </a:lnTo>
                  <a:lnTo>
                    <a:pt x="107" y="3"/>
                  </a:lnTo>
                  <a:lnTo>
                    <a:pt x="99" y="3"/>
                  </a:lnTo>
                  <a:lnTo>
                    <a:pt x="93" y="3"/>
                  </a:lnTo>
                  <a:lnTo>
                    <a:pt x="86" y="3"/>
                  </a:lnTo>
                  <a:lnTo>
                    <a:pt x="78" y="3"/>
                  </a:lnTo>
                  <a:lnTo>
                    <a:pt x="71" y="2"/>
                  </a:lnTo>
                  <a:lnTo>
                    <a:pt x="63" y="2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A1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auto">
            <a:xfrm>
              <a:off x="7131051" y="5080000"/>
              <a:ext cx="155575" cy="174625"/>
            </a:xfrm>
            <a:custGeom>
              <a:avLst/>
              <a:gdLst/>
              <a:ahLst/>
              <a:cxnLst>
                <a:cxn ang="0">
                  <a:pos x="152" y="46"/>
                </a:cxn>
                <a:cxn ang="0">
                  <a:pos x="133" y="25"/>
                </a:cxn>
                <a:cxn ang="0">
                  <a:pos x="114" y="6"/>
                </a:cxn>
                <a:cxn ang="0">
                  <a:pos x="99" y="2"/>
                </a:cxn>
                <a:cxn ang="0">
                  <a:pos x="82" y="17"/>
                </a:cxn>
                <a:cxn ang="0">
                  <a:pos x="65" y="32"/>
                </a:cxn>
                <a:cxn ang="0">
                  <a:pos x="50" y="46"/>
                </a:cxn>
                <a:cxn ang="0">
                  <a:pos x="34" y="59"/>
                </a:cxn>
                <a:cxn ang="0">
                  <a:pos x="19" y="74"/>
                </a:cxn>
                <a:cxn ang="0">
                  <a:pos x="4" y="93"/>
                </a:cxn>
                <a:cxn ang="0">
                  <a:pos x="4" y="114"/>
                </a:cxn>
                <a:cxn ang="0">
                  <a:pos x="12" y="133"/>
                </a:cxn>
                <a:cxn ang="0">
                  <a:pos x="23" y="158"/>
                </a:cxn>
                <a:cxn ang="0">
                  <a:pos x="31" y="181"/>
                </a:cxn>
                <a:cxn ang="0">
                  <a:pos x="34" y="198"/>
                </a:cxn>
                <a:cxn ang="0">
                  <a:pos x="40" y="213"/>
                </a:cxn>
                <a:cxn ang="0">
                  <a:pos x="55" y="219"/>
                </a:cxn>
                <a:cxn ang="0">
                  <a:pos x="65" y="207"/>
                </a:cxn>
                <a:cxn ang="0">
                  <a:pos x="63" y="190"/>
                </a:cxn>
                <a:cxn ang="0">
                  <a:pos x="59" y="171"/>
                </a:cxn>
                <a:cxn ang="0">
                  <a:pos x="50" y="146"/>
                </a:cxn>
                <a:cxn ang="0">
                  <a:pos x="36" y="122"/>
                </a:cxn>
                <a:cxn ang="0">
                  <a:pos x="29" y="108"/>
                </a:cxn>
                <a:cxn ang="0">
                  <a:pos x="42" y="91"/>
                </a:cxn>
                <a:cxn ang="0">
                  <a:pos x="57" y="78"/>
                </a:cxn>
                <a:cxn ang="0">
                  <a:pos x="76" y="63"/>
                </a:cxn>
                <a:cxn ang="0">
                  <a:pos x="95" y="46"/>
                </a:cxn>
                <a:cxn ang="0">
                  <a:pos x="107" y="38"/>
                </a:cxn>
                <a:cxn ang="0">
                  <a:pos x="124" y="55"/>
                </a:cxn>
                <a:cxn ang="0">
                  <a:pos x="141" y="72"/>
                </a:cxn>
                <a:cxn ang="0">
                  <a:pos x="156" y="86"/>
                </a:cxn>
                <a:cxn ang="0">
                  <a:pos x="164" y="103"/>
                </a:cxn>
                <a:cxn ang="0">
                  <a:pos x="156" y="124"/>
                </a:cxn>
                <a:cxn ang="0">
                  <a:pos x="148" y="141"/>
                </a:cxn>
                <a:cxn ang="0">
                  <a:pos x="141" y="156"/>
                </a:cxn>
                <a:cxn ang="0">
                  <a:pos x="133" y="175"/>
                </a:cxn>
                <a:cxn ang="0">
                  <a:pos x="126" y="198"/>
                </a:cxn>
                <a:cxn ang="0">
                  <a:pos x="129" y="211"/>
                </a:cxn>
                <a:cxn ang="0">
                  <a:pos x="147" y="213"/>
                </a:cxn>
                <a:cxn ang="0">
                  <a:pos x="158" y="198"/>
                </a:cxn>
                <a:cxn ang="0">
                  <a:pos x="164" y="177"/>
                </a:cxn>
                <a:cxn ang="0">
                  <a:pos x="171" y="160"/>
                </a:cxn>
                <a:cxn ang="0">
                  <a:pos x="179" y="143"/>
                </a:cxn>
                <a:cxn ang="0">
                  <a:pos x="186" y="125"/>
                </a:cxn>
                <a:cxn ang="0">
                  <a:pos x="194" y="105"/>
                </a:cxn>
                <a:cxn ang="0">
                  <a:pos x="190" y="86"/>
                </a:cxn>
                <a:cxn ang="0">
                  <a:pos x="177" y="70"/>
                </a:cxn>
                <a:cxn ang="0">
                  <a:pos x="166" y="59"/>
                </a:cxn>
              </a:cxnLst>
              <a:rect l="0" t="0" r="r" b="b"/>
              <a:pathLst>
                <a:path w="196" h="219">
                  <a:moveTo>
                    <a:pt x="166" y="59"/>
                  </a:moveTo>
                  <a:lnTo>
                    <a:pt x="158" y="51"/>
                  </a:lnTo>
                  <a:lnTo>
                    <a:pt x="152" y="46"/>
                  </a:lnTo>
                  <a:lnTo>
                    <a:pt x="145" y="38"/>
                  </a:lnTo>
                  <a:lnTo>
                    <a:pt x="141" y="30"/>
                  </a:lnTo>
                  <a:lnTo>
                    <a:pt x="133" y="25"/>
                  </a:lnTo>
                  <a:lnTo>
                    <a:pt x="129" y="17"/>
                  </a:lnTo>
                  <a:lnTo>
                    <a:pt x="122" y="11"/>
                  </a:lnTo>
                  <a:lnTo>
                    <a:pt x="114" y="6"/>
                  </a:lnTo>
                  <a:lnTo>
                    <a:pt x="109" y="2"/>
                  </a:lnTo>
                  <a:lnTo>
                    <a:pt x="103" y="0"/>
                  </a:lnTo>
                  <a:lnTo>
                    <a:pt x="99" y="2"/>
                  </a:lnTo>
                  <a:lnTo>
                    <a:pt x="93" y="6"/>
                  </a:lnTo>
                  <a:lnTo>
                    <a:pt x="88" y="11"/>
                  </a:lnTo>
                  <a:lnTo>
                    <a:pt x="82" y="17"/>
                  </a:lnTo>
                  <a:lnTo>
                    <a:pt x="76" y="23"/>
                  </a:lnTo>
                  <a:lnTo>
                    <a:pt x="70" y="28"/>
                  </a:lnTo>
                  <a:lnTo>
                    <a:pt x="65" y="32"/>
                  </a:lnTo>
                  <a:lnTo>
                    <a:pt x="61" y="38"/>
                  </a:lnTo>
                  <a:lnTo>
                    <a:pt x="55" y="42"/>
                  </a:lnTo>
                  <a:lnTo>
                    <a:pt x="50" y="46"/>
                  </a:lnTo>
                  <a:lnTo>
                    <a:pt x="46" y="49"/>
                  </a:lnTo>
                  <a:lnTo>
                    <a:pt x="40" y="55"/>
                  </a:lnTo>
                  <a:lnTo>
                    <a:pt x="34" y="59"/>
                  </a:lnTo>
                  <a:lnTo>
                    <a:pt x="29" y="65"/>
                  </a:lnTo>
                  <a:lnTo>
                    <a:pt x="23" y="68"/>
                  </a:lnTo>
                  <a:lnTo>
                    <a:pt x="19" y="74"/>
                  </a:lnTo>
                  <a:lnTo>
                    <a:pt x="13" y="80"/>
                  </a:lnTo>
                  <a:lnTo>
                    <a:pt x="8" y="87"/>
                  </a:lnTo>
                  <a:lnTo>
                    <a:pt x="4" y="93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4" y="114"/>
                  </a:lnTo>
                  <a:lnTo>
                    <a:pt x="6" y="120"/>
                  </a:lnTo>
                  <a:lnTo>
                    <a:pt x="8" y="127"/>
                  </a:lnTo>
                  <a:lnTo>
                    <a:pt x="12" y="133"/>
                  </a:lnTo>
                  <a:lnTo>
                    <a:pt x="15" y="143"/>
                  </a:lnTo>
                  <a:lnTo>
                    <a:pt x="19" y="150"/>
                  </a:lnTo>
                  <a:lnTo>
                    <a:pt x="23" y="158"/>
                  </a:lnTo>
                  <a:lnTo>
                    <a:pt x="27" y="165"/>
                  </a:lnTo>
                  <a:lnTo>
                    <a:pt x="29" y="173"/>
                  </a:lnTo>
                  <a:lnTo>
                    <a:pt x="31" y="181"/>
                  </a:lnTo>
                  <a:lnTo>
                    <a:pt x="32" y="188"/>
                  </a:lnTo>
                  <a:lnTo>
                    <a:pt x="34" y="192"/>
                  </a:lnTo>
                  <a:lnTo>
                    <a:pt x="34" y="198"/>
                  </a:lnTo>
                  <a:lnTo>
                    <a:pt x="36" y="202"/>
                  </a:lnTo>
                  <a:lnTo>
                    <a:pt x="38" y="207"/>
                  </a:lnTo>
                  <a:lnTo>
                    <a:pt x="40" y="213"/>
                  </a:lnTo>
                  <a:lnTo>
                    <a:pt x="44" y="217"/>
                  </a:lnTo>
                  <a:lnTo>
                    <a:pt x="48" y="219"/>
                  </a:lnTo>
                  <a:lnTo>
                    <a:pt x="55" y="219"/>
                  </a:lnTo>
                  <a:lnTo>
                    <a:pt x="59" y="215"/>
                  </a:lnTo>
                  <a:lnTo>
                    <a:pt x="63" y="213"/>
                  </a:lnTo>
                  <a:lnTo>
                    <a:pt x="65" y="207"/>
                  </a:lnTo>
                  <a:lnTo>
                    <a:pt x="67" y="202"/>
                  </a:lnTo>
                  <a:lnTo>
                    <a:pt x="65" y="196"/>
                  </a:lnTo>
                  <a:lnTo>
                    <a:pt x="63" y="190"/>
                  </a:lnTo>
                  <a:lnTo>
                    <a:pt x="61" y="186"/>
                  </a:lnTo>
                  <a:lnTo>
                    <a:pt x="61" y="183"/>
                  </a:lnTo>
                  <a:lnTo>
                    <a:pt x="59" y="171"/>
                  </a:lnTo>
                  <a:lnTo>
                    <a:pt x="57" y="164"/>
                  </a:lnTo>
                  <a:lnTo>
                    <a:pt x="53" y="156"/>
                  </a:lnTo>
                  <a:lnTo>
                    <a:pt x="50" y="146"/>
                  </a:lnTo>
                  <a:lnTo>
                    <a:pt x="46" y="137"/>
                  </a:lnTo>
                  <a:lnTo>
                    <a:pt x="44" y="127"/>
                  </a:lnTo>
                  <a:lnTo>
                    <a:pt x="36" y="122"/>
                  </a:lnTo>
                  <a:lnTo>
                    <a:pt x="31" y="116"/>
                  </a:lnTo>
                  <a:lnTo>
                    <a:pt x="27" y="112"/>
                  </a:lnTo>
                  <a:lnTo>
                    <a:pt x="29" y="108"/>
                  </a:lnTo>
                  <a:lnTo>
                    <a:pt x="32" y="101"/>
                  </a:lnTo>
                  <a:lnTo>
                    <a:pt x="38" y="97"/>
                  </a:lnTo>
                  <a:lnTo>
                    <a:pt x="42" y="91"/>
                  </a:lnTo>
                  <a:lnTo>
                    <a:pt x="48" y="86"/>
                  </a:lnTo>
                  <a:lnTo>
                    <a:pt x="51" y="82"/>
                  </a:lnTo>
                  <a:lnTo>
                    <a:pt x="57" y="78"/>
                  </a:lnTo>
                  <a:lnTo>
                    <a:pt x="61" y="74"/>
                  </a:lnTo>
                  <a:lnTo>
                    <a:pt x="67" y="70"/>
                  </a:lnTo>
                  <a:lnTo>
                    <a:pt x="76" y="63"/>
                  </a:lnTo>
                  <a:lnTo>
                    <a:pt x="86" y="55"/>
                  </a:lnTo>
                  <a:lnTo>
                    <a:pt x="90" y="49"/>
                  </a:lnTo>
                  <a:lnTo>
                    <a:pt x="95" y="46"/>
                  </a:lnTo>
                  <a:lnTo>
                    <a:pt x="101" y="42"/>
                  </a:lnTo>
                  <a:lnTo>
                    <a:pt x="105" y="36"/>
                  </a:lnTo>
                  <a:lnTo>
                    <a:pt x="107" y="38"/>
                  </a:lnTo>
                  <a:lnTo>
                    <a:pt x="114" y="46"/>
                  </a:lnTo>
                  <a:lnTo>
                    <a:pt x="118" y="49"/>
                  </a:lnTo>
                  <a:lnTo>
                    <a:pt x="124" y="55"/>
                  </a:lnTo>
                  <a:lnTo>
                    <a:pt x="129" y="59"/>
                  </a:lnTo>
                  <a:lnTo>
                    <a:pt x="135" y="67"/>
                  </a:lnTo>
                  <a:lnTo>
                    <a:pt x="141" y="72"/>
                  </a:lnTo>
                  <a:lnTo>
                    <a:pt x="147" y="76"/>
                  </a:lnTo>
                  <a:lnTo>
                    <a:pt x="150" y="82"/>
                  </a:lnTo>
                  <a:lnTo>
                    <a:pt x="156" y="86"/>
                  </a:lnTo>
                  <a:lnTo>
                    <a:pt x="164" y="93"/>
                  </a:lnTo>
                  <a:lnTo>
                    <a:pt x="167" y="97"/>
                  </a:lnTo>
                  <a:lnTo>
                    <a:pt x="164" y="103"/>
                  </a:lnTo>
                  <a:lnTo>
                    <a:pt x="162" y="110"/>
                  </a:lnTo>
                  <a:lnTo>
                    <a:pt x="158" y="116"/>
                  </a:lnTo>
                  <a:lnTo>
                    <a:pt x="156" y="124"/>
                  </a:lnTo>
                  <a:lnTo>
                    <a:pt x="154" y="127"/>
                  </a:lnTo>
                  <a:lnTo>
                    <a:pt x="150" y="135"/>
                  </a:lnTo>
                  <a:lnTo>
                    <a:pt x="148" y="141"/>
                  </a:lnTo>
                  <a:lnTo>
                    <a:pt x="147" y="146"/>
                  </a:lnTo>
                  <a:lnTo>
                    <a:pt x="143" y="152"/>
                  </a:lnTo>
                  <a:lnTo>
                    <a:pt x="141" y="156"/>
                  </a:lnTo>
                  <a:lnTo>
                    <a:pt x="139" y="164"/>
                  </a:lnTo>
                  <a:lnTo>
                    <a:pt x="135" y="169"/>
                  </a:lnTo>
                  <a:lnTo>
                    <a:pt x="133" y="175"/>
                  </a:lnTo>
                  <a:lnTo>
                    <a:pt x="129" y="183"/>
                  </a:lnTo>
                  <a:lnTo>
                    <a:pt x="128" y="188"/>
                  </a:lnTo>
                  <a:lnTo>
                    <a:pt x="126" y="198"/>
                  </a:lnTo>
                  <a:lnTo>
                    <a:pt x="126" y="202"/>
                  </a:lnTo>
                  <a:lnTo>
                    <a:pt x="128" y="207"/>
                  </a:lnTo>
                  <a:lnTo>
                    <a:pt x="129" y="211"/>
                  </a:lnTo>
                  <a:lnTo>
                    <a:pt x="135" y="213"/>
                  </a:lnTo>
                  <a:lnTo>
                    <a:pt x="141" y="213"/>
                  </a:lnTo>
                  <a:lnTo>
                    <a:pt x="147" y="213"/>
                  </a:lnTo>
                  <a:lnTo>
                    <a:pt x="150" y="211"/>
                  </a:lnTo>
                  <a:lnTo>
                    <a:pt x="156" y="205"/>
                  </a:lnTo>
                  <a:lnTo>
                    <a:pt x="158" y="198"/>
                  </a:lnTo>
                  <a:lnTo>
                    <a:pt x="158" y="190"/>
                  </a:lnTo>
                  <a:lnTo>
                    <a:pt x="160" y="183"/>
                  </a:lnTo>
                  <a:lnTo>
                    <a:pt x="164" y="177"/>
                  </a:lnTo>
                  <a:lnTo>
                    <a:pt x="166" y="171"/>
                  </a:lnTo>
                  <a:lnTo>
                    <a:pt x="169" y="165"/>
                  </a:lnTo>
                  <a:lnTo>
                    <a:pt x="171" y="160"/>
                  </a:lnTo>
                  <a:lnTo>
                    <a:pt x="173" y="156"/>
                  </a:lnTo>
                  <a:lnTo>
                    <a:pt x="175" y="148"/>
                  </a:lnTo>
                  <a:lnTo>
                    <a:pt x="179" y="143"/>
                  </a:lnTo>
                  <a:lnTo>
                    <a:pt x="181" y="137"/>
                  </a:lnTo>
                  <a:lnTo>
                    <a:pt x="185" y="131"/>
                  </a:lnTo>
                  <a:lnTo>
                    <a:pt x="186" y="125"/>
                  </a:lnTo>
                  <a:lnTo>
                    <a:pt x="188" y="118"/>
                  </a:lnTo>
                  <a:lnTo>
                    <a:pt x="192" y="112"/>
                  </a:lnTo>
                  <a:lnTo>
                    <a:pt x="194" y="105"/>
                  </a:lnTo>
                  <a:lnTo>
                    <a:pt x="196" y="97"/>
                  </a:lnTo>
                  <a:lnTo>
                    <a:pt x="194" y="91"/>
                  </a:lnTo>
                  <a:lnTo>
                    <a:pt x="190" y="86"/>
                  </a:lnTo>
                  <a:lnTo>
                    <a:pt x="186" y="82"/>
                  </a:lnTo>
                  <a:lnTo>
                    <a:pt x="183" y="76"/>
                  </a:lnTo>
                  <a:lnTo>
                    <a:pt x="177" y="70"/>
                  </a:lnTo>
                  <a:lnTo>
                    <a:pt x="169" y="65"/>
                  </a:lnTo>
                  <a:lnTo>
                    <a:pt x="166" y="59"/>
                  </a:lnTo>
                  <a:lnTo>
                    <a:pt x="166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auto">
            <a:xfrm>
              <a:off x="7132638" y="5154613"/>
              <a:ext cx="146050" cy="2540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0"/>
                </a:cxn>
                <a:cxn ang="0">
                  <a:pos x="40" y="0"/>
                </a:cxn>
                <a:cxn ang="0">
                  <a:pos x="49" y="0"/>
                </a:cxn>
                <a:cxn ang="0">
                  <a:pos x="65" y="0"/>
                </a:cxn>
                <a:cxn ang="0">
                  <a:pos x="82" y="2"/>
                </a:cxn>
                <a:cxn ang="0">
                  <a:pos x="99" y="2"/>
                </a:cxn>
                <a:cxn ang="0">
                  <a:pos x="118" y="2"/>
                </a:cxn>
                <a:cxn ang="0">
                  <a:pos x="131" y="2"/>
                </a:cxn>
                <a:cxn ang="0">
                  <a:pos x="141" y="2"/>
                </a:cxn>
                <a:cxn ang="0">
                  <a:pos x="152" y="0"/>
                </a:cxn>
                <a:cxn ang="0">
                  <a:pos x="164" y="0"/>
                </a:cxn>
                <a:cxn ang="0">
                  <a:pos x="175" y="0"/>
                </a:cxn>
                <a:cxn ang="0">
                  <a:pos x="183" y="8"/>
                </a:cxn>
                <a:cxn ang="0">
                  <a:pos x="183" y="19"/>
                </a:cxn>
                <a:cxn ang="0">
                  <a:pos x="177" y="29"/>
                </a:cxn>
                <a:cxn ang="0">
                  <a:pos x="165" y="31"/>
                </a:cxn>
                <a:cxn ang="0">
                  <a:pos x="154" y="31"/>
                </a:cxn>
                <a:cxn ang="0">
                  <a:pos x="143" y="32"/>
                </a:cxn>
                <a:cxn ang="0">
                  <a:pos x="133" y="32"/>
                </a:cxn>
                <a:cxn ang="0">
                  <a:pos x="120" y="32"/>
                </a:cxn>
                <a:cxn ang="0">
                  <a:pos x="101" y="32"/>
                </a:cxn>
                <a:cxn ang="0">
                  <a:pos x="84" y="32"/>
                </a:cxn>
                <a:cxn ang="0">
                  <a:pos x="65" y="31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30" y="31"/>
                </a:cxn>
                <a:cxn ang="0">
                  <a:pos x="21" y="31"/>
                </a:cxn>
                <a:cxn ang="0">
                  <a:pos x="8" y="29"/>
                </a:cxn>
                <a:cxn ang="0">
                  <a:pos x="0" y="19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5" y="0"/>
                </a:cxn>
              </a:cxnLst>
              <a:rect l="0" t="0" r="r" b="b"/>
              <a:pathLst>
                <a:path w="184" h="32">
                  <a:moveTo>
                    <a:pt x="15" y="0"/>
                  </a:moveTo>
                  <a:lnTo>
                    <a:pt x="19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5" y="0"/>
                  </a:lnTo>
                  <a:lnTo>
                    <a:pt x="72" y="0"/>
                  </a:lnTo>
                  <a:lnTo>
                    <a:pt x="82" y="2"/>
                  </a:lnTo>
                  <a:lnTo>
                    <a:pt x="91" y="2"/>
                  </a:lnTo>
                  <a:lnTo>
                    <a:pt x="99" y="2"/>
                  </a:lnTo>
                  <a:lnTo>
                    <a:pt x="108" y="2"/>
                  </a:lnTo>
                  <a:lnTo>
                    <a:pt x="118" y="2"/>
                  </a:lnTo>
                  <a:lnTo>
                    <a:pt x="127" y="2"/>
                  </a:lnTo>
                  <a:lnTo>
                    <a:pt x="131" y="2"/>
                  </a:lnTo>
                  <a:lnTo>
                    <a:pt x="137" y="2"/>
                  </a:lnTo>
                  <a:lnTo>
                    <a:pt x="141" y="2"/>
                  </a:lnTo>
                  <a:lnTo>
                    <a:pt x="146" y="2"/>
                  </a:lnTo>
                  <a:lnTo>
                    <a:pt x="152" y="0"/>
                  </a:lnTo>
                  <a:lnTo>
                    <a:pt x="158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79" y="4"/>
                  </a:lnTo>
                  <a:lnTo>
                    <a:pt x="183" y="8"/>
                  </a:lnTo>
                  <a:lnTo>
                    <a:pt x="184" y="13"/>
                  </a:lnTo>
                  <a:lnTo>
                    <a:pt x="183" y="19"/>
                  </a:lnTo>
                  <a:lnTo>
                    <a:pt x="183" y="23"/>
                  </a:lnTo>
                  <a:lnTo>
                    <a:pt x="177" y="29"/>
                  </a:lnTo>
                  <a:lnTo>
                    <a:pt x="171" y="31"/>
                  </a:lnTo>
                  <a:lnTo>
                    <a:pt x="165" y="31"/>
                  </a:lnTo>
                  <a:lnTo>
                    <a:pt x="160" y="31"/>
                  </a:lnTo>
                  <a:lnTo>
                    <a:pt x="154" y="31"/>
                  </a:lnTo>
                  <a:lnTo>
                    <a:pt x="148" y="32"/>
                  </a:lnTo>
                  <a:lnTo>
                    <a:pt x="143" y="32"/>
                  </a:lnTo>
                  <a:lnTo>
                    <a:pt x="139" y="32"/>
                  </a:lnTo>
                  <a:lnTo>
                    <a:pt x="133" y="32"/>
                  </a:lnTo>
                  <a:lnTo>
                    <a:pt x="129" y="32"/>
                  </a:lnTo>
                  <a:lnTo>
                    <a:pt x="120" y="32"/>
                  </a:lnTo>
                  <a:lnTo>
                    <a:pt x="110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4" y="32"/>
                  </a:lnTo>
                  <a:lnTo>
                    <a:pt x="74" y="31"/>
                  </a:lnTo>
                  <a:lnTo>
                    <a:pt x="65" y="31"/>
                  </a:lnTo>
                  <a:lnTo>
                    <a:pt x="57" y="31"/>
                  </a:lnTo>
                  <a:lnTo>
                    <a:pt x="51" y="31"/>
                  </a:lnTo>
                  <a:lnTo>
                    <a:pt x="46" y="31"/>
                  </a:lnTo>
                  <a:lnTo>
                    <a:pt x="42" y="31"/>
                  </a:lnTo>
                  <a:lnTo>
                    <a:pt x="36" y="31"/>
                  </a:lnTo>
                  <a:lnTo>
                    <a:pt x="30" y="31"/>
                  </a:lnTo>
                  <a:lnTo>
                    <a:pt x="27" y="31"/>
                  </a:lnTo>
                  <a:lnTo>
                    <a:pt x="21" y="31"/>
                  </a:lnTo>
                  <a:lnTo>
                    <a:pt x="15" y="31"/>
                  </a:lnTo>
                  <a:lnTo>
                    <a:pt x="8" y="29"/>
                  </a:lnTo>
                  <a:lnTo>
                    <a:pt x="4" y="25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7199313" y="5030788"/>
              <a:ext cx="26988" cy="71438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4" y="74"/>
                </a:cxn>
                <a:cxn ang="0">
                  <a:pos x="4" y="69"/>
                </a:cxn>
                <a:cxn ang="0">
                  <a:pos x="4" y="65"/>
                </a:cxn>
                <a:cxn ang="0">
                  <a:pos x="4" y="61"/>
                </a:cxn>
                <a:cxn ang="0">
                  <a:pos x="2" y="53"/>
                </a:cxn>
                <a:cxn ang="0">
                  <a:pos x="2" y="46"/>
                </a:cxn>
                <a:cxn ang="0">
                  <a:pos x="0" y="38"/>
                </a:cxn>
                <a:cxn ang="0">
                  <a:pos x="2" y="31"/>
                </a:cxn>
                <a:cxn ang="0">
                  <a:pos x="2" y="21"/>
                </a:cxn>
                <a:cxn ang="0">
                  <a:pos x="4" y="13"/>
                </a:cxn>
                <a:cxn ang="0">
                  <a:pos x="5" y="6"/>
                </a:cxn>
                <a:cxn ang="0">
                  <a:pos x="9" y="2"/>
                </a:cxn>
                <a:cxn ang="0">
                  <a:pos x="15" y="0"/>
                </a:cxn>
                <a:cxn ang="0">
                  <a:pos x="21" y="2"/>
                </a:cxn>
                <a:cxn ang="0">
                  <a:pos x="24" y="2"/>
                </a:cxn>
                <a:cxn ang="0">
                  <a:pos x="28" y="6"/>
                </a:cxn>
                <a:cxn ang="0">
                  <a:pos x="30" y="12"/>
                </a:cxn>
                <a:cxn ang="0">
                  <a:pos x="32" y="19"/>
                </a:cxn>
                <a:cxn ang="0">
                  <a:pos x="30" y="25"/>
                </a:cxn>
                <a:cxn ang="0">
                  <a:pos x="28" y="32"/>
                </a:cxn>
                <a:cxn ang="0">
                  <a:pos x="28" y="38"/>
                </a:cxn>
                <a:cxn ang="0">
                  <a:pos x="30" y="46"/>
                </a:cxn>
                <a:cxn ang="0">
                  <a:pos x="30" y="50"/>
                </a:cxn>
                <a:cxn ang="0">
                  <a:pos x="32" y="57"/>
                </a:cxn>
                <a:cxn ang="0">
                  <a:pos x="32" y="65"/>
                </a:cxn>
                <a:cxn ang="0">
                  <a:pos x="34" y="72"/>
                </a:cxn>
                <a:cxn ang="0">
                  <a:pos x="34" y="78"/>
                </a:cxn>
                <a:cxn ang="0">
                  <a:pos x="32" y="84"/>
                </a:cxn>
                <a:cxn ang="0">
                  <a:pos x="28" y="88"/>
                </a:cxn>
                <a:cxn ang="0">
                  <a:pos x="23" y="90"/>
                </a:cxn>
                <a:cxn ang="0">
                  <a:pos x="17" y="90"/>
                </a:cxn>
                <a:cxn ang="0">
                  <a:pos x="13" y="88"/>
                </a:cxn>
                <a:cxn ang="0">
                  <a:pos x="7" y="84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34" h="90">
                  <a:moveTo>
                    <a:pt x="5" y="78"/>
                  </a:moveTo>
                  <a:lnTo>
                    <a:pt x="4" y="74"/>
                  </a:lnTo>
                  <a:lnTo>
                    <a:pt x="4" y="69"/>
                  </a:lnTo>
                  <a:lnTo>
                    <a:pt x="4" y="65"/>
                  </a:lnTo>
                  <a:lnTo>
                    <a:pt x="4" y="61"/>
                  </a:lnTo>
                  <a:lnTo>
                    <a:pt x="2" y="53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1"/>
                  </a:lnTo>
                  <a:lnTo>
                    <a:pt x="2" y="21"/>
                  </a:lnTo>
                  <a:lnTo>
                    <a:pt x="4" y="13"/>
                  </a:lnTo>
                  <a:lnTo>
                    <a:pt x="5" y="6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2" y="19"/>
                  </a:lnTo>
                  <a:lnTo>
                    <a:pt x="30" y="25"/>
                  </a:lnTo>
                  <a:lnTo>
                    <a:pt x="28" y="32"/>
                  </a:lnTo>
                  <a:lnTo>
                    <a:pt x="28" y="38"/>
                  </a:lnTo>
                  <a:lnTo>
                    <a:pt x="30" y="46"/>
                  </a:lnTo>
                  <a:lnTo>
                    <a:pt x="30" y="50"/>
                  </a:lnTo>
                  <a:lnTo>
                    <a:pt x="32" y="57"/>
                  </a:lnTo>
                  <a:lnTo>
                    <a:pt x="32" y="65"/>
                  </a:lnTo>
                  <a:lnTo>
                    <a:pt x="34" y="72"/>
                  </a:lnTo>
                  <a:lnTo>
                    <a:pt x="34" y="78"/>
                  </a:lnTo>
                  <a:lnTo>
                    <a:pt x="32" y="84"/>
                  </a:lnTo>
                  <a:lnTo>
                    <a:pt x="28" y="88"/>
                  </a:lnTo>
                  <a:lnTo>
                    <a:pt x="23" y="90"/>
                  </a:lnTo>
                  <a:lnTo>
                    <a:pt x="17" y="90"/>
                  </a:lnTo>
                  <a:lnTo>
                    <a:pt x="13" y="88"/>
                  </a:lnTo>
                  <a:lnTo>
                    <a:pt x="7" y="84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auto">
            <a:xfrm>
              <a:off x="7642226" y="4732338"/>
              <a:ext cx="153988" cy="131763"/>
            </a:xfrm>
            <a:custGeom>
              <a:avLst/>
              <a:gdLst/>
              <a:ahLst/>
              <a:cxnLst>
                <a:cxn ang="0">
                  <a:pos x="165" y="89"/>
                </a:cxn>
                <a:cxn ang="0">
                  <a:pos x="146" y="100"/>
                </a:cxn>
                <a:cxn ang="0">
                  <a:pos x="127" y="117"/>
                </a:cxn>
                <a:cxn ang="0">
                  <a:pos x="141" y="89"/>
                </a:cxn>
                <a:cxn ang="0">
                  <a:pos x="154" y="66"/>
                </a:cxn>
                <a:cxn ang="0">
                  <a:pos x="163" y="47"/>
                </a:cxn>
                <a:cxn ang="0">
                  <a:pos x="169" y="32"/>
                </a:cxn>
                <a:cxn ang="0">
                  <a:pos x="175" y="15"/>
                </a:cxn>
                <a:cxn ang="0">
                  <a:pos x="171" y="9"/>
                </a:cxn>
                <a:cxn ang="0">
                  <a:pos x="150" y="19"/>
                </a:cxn>
                <a:cxn ang="0">
                  <a:pos x="133" y="34"/>
                </a:cxn>
                <a:cxn ang="0">
                  <a:pos x="110" y="53"/>
                </a:cxn>
                <a:cxn ang="0">
                  <a:pos x="87" y="72"/>
                </a:cxn>
                <a:cxn ang="0">
                  <a:pos x="64" y="89"/>
                </a:cxn>
                <a:cxn ang="0">
                  <a:pos x="44" y="102"/>
                </a:cxn>
                <a:cxn ang="0">
                  <a:pos x="49" y="85"/>
                </a:cxn>
                <a:cxn ang="0">
                  <a:pos x="64" y="62"/>
                </a:cxn>
                <a:cxn ang="0">
                  <a:pos x="82" y="38"/>
                </a:cxn>
                <a:cxn ang="0">
                  <a:pos x="95" y="22"/>
                </a:cxn>
                <a:cxn ang="0">
                  <a:pos x="93" y="5"/>
                </a:cxn>
                <a:cxn ang="0">
                  <a:pos x="80" y="0"/>
                </a:cxn>
                <a:cxn ang="0">
                  <a:pos x="64" y="11"/>
                </a:cxn>
                <a:cxn ang="0">
                  <a:pos x="49" y="34"/>
                </a:cxn>
                <a:cxn ang="0">
                  <a:pos x="32" y="58"/>
                </a:cxn>
                <a:cxn ang="0">
                  <a:pos x="17" y="81"/>
                </a:cxn>
                <a:cxn ang="0">
                  <a:pos x="7" y="102"/>
                </a:cxn>
                <a:cxn ang="0">
                  <a:pos x="2" y="123"/>
                </a:cxn>
                <a:cxn ang="0">
                  <a:pos x="0" y="135"/>
                </a:cxn>
                <a:cxn ang="0">
                  <a:pos x="9" y="140"/>
                </a:cxn>
                <a:cxn ang="0">
                  <a:pos x="26" y="136"/>
                </a:cxn>
                <a:cxn ang="0">
                  <a:pos x="44" y="129"/>
                </a:cxn>
                <a:cxn ang="0">
                  <a:pos x="61" y="119"/>
                </a:cxn>
                <a:cxn ang="0">
                  <a:pos x="80" y="108"/>
                </a:cxn>
                <a:cxn ang="0">
                  <a:pos x="104" y="93"/>
                </a:cxn>
                <a:cxn ang="0">
                  <a:pos x="103" y="100"/>
                </a:cxn>
                <a:cxn ang="0">
                  <a:pos x="91" y="123"/>
                </a:cxn>
                <a:cxn ang="0">
                  <a:pos x="89" y="140"/>
                </a:cxn>
                <a:cxn ang="0">
                  <a:pos x="89" y="156"/>
                </a:cxn>
                <a:cxn ang="0">
                  <a:pos x="93" y="165"/>
                </a:cxn>
                <a:cxn ang="0">
                  <a:pos x="108" y="161"/>
                </a:cxn>
                <a:cxn ang="0">
                  <a:pos x="133" y="142"/>
                </a:cxn>
                <a:cxn ang="0">
                  <a:pos x="152" y="119"/>
                </a:cxn>
                <a:cxn ang="0">
                  <a:pos x="163" y="117"/>
                </a:cxn>
                <a:cxn ang="0">
                  <a:pos x="163" y="127"/>
                </a:cxn>
                <a:cxn ang="0">
                  <a:pos x="163" y="144"/>
                </a:cxn>
                <a:cxn ang="0">
                  <a:pos x="179" y="152"/>
                </a:cxn>
                <a:cxn ang="0">
                  <a:pos x="192" y="140"/>
                </a:cxn>
                <a:cxn ang="0">
                  <a:pos x="194" y="117"/>
                </a:cxn>
                <a:cxn ang="0">
                  <a:pos x="190" y="98"/>
                </a:cxn>
                <a:cxn ang="0">
                  <a:pos x="182" y="91"/>
                </a:cxn>
              </a:cxnLst>
              <a:rect l="0" t="0" r="r" b="b"/>
              <a:pathLst>
                <a:path w="194" h="167">
                  <a:moveTo>
                    <a:pt x="182" y="91"/>
                  </a:moveTo>
                  <a:lnTo>
                    <a:pt x="173" y="89"/>
                  </a:lnTo>
                  <a:lnTo>
                    <a:pt x="165" y="89"/>
                  </a:lnTo>
                  <a:lnTo>
                    <a:pt x="158" y="91"/>
                  </a:lnTo>
                  <a:lnTo>
                    <a:pt x="152" y="95"/>
                  </a:lnTo>
                  <a:lnTo>
                    <a:pt x="146" y="100"/>
                  </a:lnTo>
                  <a:lnTo>
                    <a:pt x="139" y="106"/>
                  </a:lnTo>
                  <a:lnTo>
                    <a:pt x="133" y="112"/>
                  </a:lnTo>
                  <a:lnTo>
                    <a:pt x="127" y="117"/>
                  </a:lnTo>
                  <a:lnTo>
                    <a:pt x="131" y="108"/>
                  </a:lnTo>
                  <a:lnTo>
                    <a:pt x="137" y="98"/>
                  </a:lnTo>
                  <a:lnTo>
                    <a:pt x="141" y="89"/>
                  </a:lnTo>
                  <a:lnTo>
                    <a:pt x="146" y="81"/>
                  </a:lnTo>
                  <a:lnTo>
                    <a:pt x="150" y="74"/>
                  </a:lnTo>
                  <a:lnTo>
                    <a:pt x="154" y="66"/>
                  </a:lnTo>
                  <a:lnTo>
                    <a:pt x="158" y="58"/>
                  </a:lnTo>
                  <a:lnTo>
                    <a:pt x="161" y="53"/>
                  </a:lnTo>
                  <a:lnTo>
                    <a:pt x="163" y="47"/>
                  </a:lnTo>
                  <a:lnTo>
                    <a:pt x="165" y="41"/>
                  </a:lnTo>
                  <a:lnTo>
                    <a:pt x="167" y="36"/>
                  </a:lnTo>
                  <a:lnTo>
                    <a:pt x="169" y="32"/>
                  </a:lnTo>
                  <a:lnTo>
                    <a:pt x="171" y="24"/>
                  </a:lnTo>
                  <a:lnTo>
                    <a:pt x="175" y="19"/>
                  </a:lnTo>
                  <a:lnTo>
                    <a:pt x="175" y="15"/>
                  </a:lnTo>
                  <a:lnTo>
                    <a:pt x="175" y="11"/>
                  </a:lnTo>
                  <a:lnTo>
                    <a:pt x="173" y="9"/>
                  </a:lnTo>
                  <a:lnTo>
                    <a:pt x="171" y="9"/>
                  </a:lnTo>
                  <a:lnTo>
                    <a:pt x="165" y="11"/>
                  </a:lnTo>
                  <a:lnTo>
                    <a:pt x="158" y="17"/>
                  </a:lnTo>
                  <a:lnTo>
                    <a:pt x="150" y="19"/>
                  </a:lnTo>
                  <a:lnTo>
                    <a:pt x="146" y="24"/>
                  </a:lnTo>
                  <a:lnTo>
                    <a:pt x="139" y="30"/>
                  </a:lnTo>
                  <a:lnTo>
                    <a:pt x="133" y="34"/>
                  </a:lnTo>
                  <a:lnTo>
                    <a:pt x="125" y="39"/>
                  </a:lnTo>
                  <a:lnTo>
                    <a:pt x="118" y="47"/>
                  </a:lnTo>
                  <a:lnTo>
                    <a:pt x="110" y="53"/>
                  </a:lnTo>
                  <a:lnTo>
                    <a:pt x="104" y="58"/>
                  </a:lnTo>
                  <a:lnTo>
                    <a:pt x="95" y="64"/>
                  </a:lnTo>
                  <a:lnTo>
                    <a:pt x="87" y="72"/>
                  </a:lnTo>
                  <a:lnTo>
                    <a:pt x="80" y="78"/>
                  </a:lnTo>
                  <a:lnTo>
                    <a:pt x="72" y="83"/>
                  </a:lnTo>
                  <a:lnTo>
                    <a:pt x="64" y="89"/>
                  </a:lnTo>
                  <a:lnTo>
                    <a:pt x="57" y="93"/>
                  </a:lnTo>
                  <a:lnTo>
                    <a:pt x="51" y="98"/>
                  </a:lnTo>
                  <a:lnTo>
                    <a:pt x="44" y="102"/>
                  </a:lnTo>
                  <a:lnTo>
                    <a:pt x="45" y="97"/>
                  </a:lnTo>
                  <a:lnTo>
                    <a:pt x="47" y="91"/>
                  </a:lnTo>
                  <a:lnTo>
                    <a:pt x="49" y="85"/>
                  </a:lnTo>
                  <a:lnTo>
                    <a:pt x="51" y="79"/>
                  </a:lnTo>
                  <a:lnTo>
                    <a:pt x="57" y="70"/>
                  </a:lnTo>
                  <a:lnTo>
                    <a:pt x="64" y="62"/>
                  </a:lnTo>
                  <a:lnTo>
                    <a:pt x="70" y="51"/>
                  </a:lnTo>
                  <a:lnTo>
                    <a:pt x="78" y="43"/>
                  </a:lnTo>
                  <a:lnTo>
                    <a:pt x="82" y="38"/>
                  </a:lnTo>
                  <a:lnTo>
                    <a:pt x="85" y="32"/>
                  </a:lnTo>
                  <a:lnTo>
                    <a:pt x="89" y="28"/>
                  </a:lnTo>
                  <a:lnTo>
                    <a:pt x="95" y="22"/>
                  </a:lnTo>
                  <a:lnTo>
                    <a:pt x="97" y="17"/>
                  </a:lnTo>
                  <a:lnTo>
                    <a:pt x="97" y="11"/>
                  </a:lnTo>
                  <a:lnTo>
                    <a:pt x="93" y="5"/>
                  </a:lnTo>
                  <a:lnTo>
                    <a:pt x="91" y="3"/>
                  </a:lnTo>
                  <a:lnTo>
                    <a:pt x="85" y="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2" y="5"/>
                  </a:lnTo>
                  <a:lnTo>
                    <a:pt x="64" y="11"/>
                  </a:lnTo>
                  <a:lnTo>
                    <a:pt x="59" y="19"/>
                  </a:lnTo>
                  <a:lnTo>
                    <a:pt x="53" y="26"/>
                  </a:lnTo>
                  <a:lnTo>
                    <a:pt x="49" y="34"/>
                  </a:lnTo>
                  <a:lnTo>
                    <a:pt x="42" y="41"/>
                  </a:lnTo>
                  <a:lnTo>
                    <a:pt x="38" y="49"/>
                  </a:lnTo>
                  <a:lnTo>
                    <a:pt x="32" y="58"/>
                  </a:lnTo>
                  <a:lnTo>
                    <a:pt x="26" y="66"/>
                  </a:lnTo>
                  <a:lnTo>
                    <a:pt x="23" y="74"/>
                  </a:lnTo>
                  <a:lnTo>
                    <a:pt x="17" y="81"/>
                  </a:lnTo>
                  <a:lnTo>
                    <a:pt x="13" y="89"/>
                  </a:lnTo>
                  <a:lnTo>
                    <a:pt x="9" y="97"/>
                  </a:lnTo>
                  <a:lnTo>
                    <a:pt x="7" y="102"/>
                  </a:lnTo>
                  <a:lnTo>
                    <a:pt x="4" y="110"/>
                  </a:lnTo>
                  <a:lnTo>
                    <a:pt x="2" y="117"/>
                  </a:lnTo>
                  <a:lnTo>
                    <a:pt x="2" y="123"/>
                  </a:lnTo>
                  <a:lnTo>
                    <a:pt x="0" y="127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4" y="138"/>
                  </a:lnTo>
                  <a:lnTo>
                    <a:pt x="6" y="140"/>
                  </a:lnTo>
                  <a:lnTo>
                    <a:pt x="9" y="140"/>
                  </a:lnTo>
                  <a:lnTo>
                    <a:pt x="13" y="140"/>
                  </a:lnTo>
                  <a:lnTo>
                    <a:pt x="21" y="140"/>
                  </a:lnTo>
                  <a:lnTo>
                    <a:pt x="26" y="136"/>
                  </a:lnTo>
                  <a:lnTo>
                    <a:pt x="34" y="135"/>
                  </a:lnTo>
                  <a:lnTo>
                    <a:pt x="38" y="133"/>
                  </a:lnTo>
                  <a:lnTo>
                    <a:pt x="44" y="129"/>
                  </a:lnTo>
                  <a:lnTo>
                    <a:pt x="49" y="127"/>
                  </a:lnTo>
                  <a:lnTo>
                    <a:pt x="55" y="125"/>
                  </a:lnTo>
                  <a:lnTo>
                    <a:pt x="61" y="119"/>
                  </a:lnTo>
                  <a:lnTo>
                    <a:pt x="66" y="117"/>
                  </a:lnTo>
                  <a:lnTo>
                    <a:pt x="72" y="112"/>
                  </a:lnTo>
                  <a:lnTo>
                    <a:pt x="80" y="108"/>
                  </a:lnTo>
                  <a:lnTo>
                    <a:pt x="87" y="102"/>
                  </a:lnTo>
                  <a:lnTo>
                    <a:pt x="95" y="98"/>
                  </a:lnTo>
                  <a:lnTo>
                    <a:pt x="104" y="93"/>
                  </a:lnTo>
                  <a:lnTo>
                    <a:pt x="112" y="87"/>
                  </a:lnTo>
                  <a:lnTo>
                    <a:pt x="106" y="93"/>
                  </a:lnTo>
                  <a:lnTo>
                    <a:pt x="103" y="100"/>
                  </a:lnTo>
                  <a:lnTo>
                    <a:pt x="97" y="106"/>
                  </a:lnTo>
                  <a:lnTo>
                    <a:pt x="95" y="116"/>
                  </a:lnTo>
                  <a:lnTo>
                    <a:pt x="91" y="123"/>
                  </a:lnTo>
                  <a:lnTo>
                    <a:pt x="89" y="131"/>
                  </a:lnTo>
                  <a:lnTo>
                    <a:pt x="89" y="135"/>
                  </a:lnTo>
                  <a:lnTo>
                    <a:pt x="89" y="140"/>
                  </a:lnTo>
                  <a:lnTo>
                    <a:pt x="89" y="144"/>
                  </a:lnTo>
                  <a:lnTo>
                    <a:pt x="89" y="150"/>
                  </a:lnTo>
                  <a:lnTo>
                    <a:pt x="89" y="156"/>
                  </a:lnTo>
                  <a:lnTo>
                    <a:pt x="89" y="159"/>
                  </a:lnTo>
                  <a:lnTo>
                    <a:pt x="89" y="161"/>
                  </a:lnTo>
                  <a:lnTo>
                    <a:pt x="93" y="165"/>
                  </a:lnTo>
                  <a:lnTo>
                    <a:pt x="95" y="167"/>
                  </a:lnTo>
                  <a:lnTo>
                    <a:pt x="103" y="165"/>
                  </a:lnTo>
                  <a:lnTo>
                    <a:pt x="108" y="161"/>
                  </a:lnTo>
                  <a:lnTo>
                    <a:pt x="116" y="156"/>
                  </a:lnTo>
                  <a:lnTo>
                    <a:pt x="123" y="148"/>
                  </a:lnTo>
                  <a:lnTo>
                    <a:pt x="133" y="142"/>
                  </a:lnTo>
                  <a:lnTo>
                    <a:pt x="139" y="133"/>
                  </a:lnTo>
                  <a:lnTo>
                    <a:pt x="146" y="127"/>
                  </a:lnTo>
                  <a:lnTo>
                    <a:pt x="152" y="119"/>
                  </a:lnTo>
                  <a:lnTo>
                    <a:pt x="160" y="117"/>
                  </a:lnTo>
                  <a:lnTo>
                    <a:pt x="161" y="116"/>
                  </a:lnTo>
                  <a:lnTo>
                    <a:pt x="163" y="117"/>
                  </a:lnTo>
                  <a:lnTo>
                    <a:pt x="163" y="117"/>
                  </a:lnTo>
                  <a:lnTo>
                    <a:pt x="163" y="121"/>
                  </a:lnTo>
                  <a:lnTo>
                    <a:pt x="163" y="127"/>
                  </a:lnTo>
                  <a:lnTo>
                    <a:pt x="163" y="133"/>
                  </a:lnTo>
                  <a:lnTo>
                    <a:pt x="161" y="140"/>
                  </a:lnTo>
                  <a:lnTo>
                    <a:pt x="163" y="144"/>
                  </a:lnTo>
                  <a:lnTo>
                    <a:pt x="169" y="148"/>
                  </a:lnTo>
                  <a:lnTo>
                    <a:pt x="175" y="152"/>
                  </a:lnTo>
                  <a:lnTo>
                    <a:pt x="179" y="152"/>
                  </a:lnTo>
                  <a:lnTo>
                    <a:pt x="184" y="150"/>
                  </a:lnTo>
                  <a:lnTo>
                    <a:pt x="188" y="146"/>
                  </a:lnTo>
                  <a:lnTo>
                    <a:pt x="192" y="140"/>
                  </a:lnTo>
                  <a:lnTo>
                    <a:pt x="192" y="133"/>
                  </a:lnTo>
                  <a:lnTo>
                    <a:pt x="194" y="125"/>
                  </a:lnTo>
                  <a:lnTo>
                    <a:pt x="194" y="117"/>
                  </a:lnTo>
                  <a:lnTo>
                    <a:pt x="194" y="110"/>
                  </a:lnTo>
                  <a:lnTo>
                    <a:pt x="192" y="102"/>
                  </a:lnTo>
                  <a:lnTo>
                    <a:pt x="190" y="98"/>
                  </a:lnTo>
                  <a:lnTo>
                    <a:pt x="188" y="93"/>
                  </a:lnTo>
                  <a:lnTo>
                    <a:pt x="182" y="91"/>
                  </a:lnTo>
                  <a:lnTo>
                    <a:pt x="182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auto">
            <a:xfrm>
              <a:off x="7850188" y="4773613"/>
              <a:ext cx="138113" cy="69850"/>
            </a:xfrm>
            <a:custGeom>
              <a:avLst/>
              <a:gdLst/>
              <a:ahLst/>
              <a:cxnLst>
                <a:cxn ang="0">
                  <a:pos x="139" y="13"/>
                </a:cxn>
                <a:cxn ang="0">
                  <a:pos x="126" y="13"/>
                </a:cxn>
                <a:cxn ang="0">
                  <a:pos x="114" y="19"/>
                </a:cxn>
                <a:cxn ang="0">
                  <a:pos x="105" y="25"/>
                </a:cxn>
                <a:cxn ang="0">
                  <a:pos x="95" y="23"/>
                </a:cxn>
                <a:cxn ang="0">
                  <a:pos x="92" y="13"/>
                </a:cxn>
                <a:cxn ang="0">
                  <a:pos x="84" y="5"/>
                </a:cxn>
                <a:cxn ang="0">
                  <a:pos x="73" y="0"/>
                </a:cxn>
                <a:cxn ang="0">
                  <a:pos x="61" y="0"/>
                </a:cxn>
                <a:cxn ang="0">
                  <a:pos x="48" y="5"/>
                </a:cxn>
                <a:cxn ang="0">
                  <a:pos x="33" y="13"/>
                </a:cxn>
                <a:cxn ang="0">
                  <a:pos x="21" y="25"/>
                </a:cxn>
                <a:cxn ang="0">
                  <a:pos x="10" y="36"/>
                </a:cxn>
                <a:cxn ang="0">
                  <a:pos x="0" y="47"/>
                </a:cxn>
                <a:cxn ang="0">
                  <a:pos x="0" y="57"/>
                </a:cxn>
                <a:cxn ang="0">
                  <a:pos x="10" y="64"/>
                </a:cxn>
                <a:cxn ang="0">
                  <a:pos x="19" y="66"/>
                </a:cxn>
                <a:cxn ang="0">
                  <a:pos x="31" y="55"/>
                </a:cxn>
                <a:cxn ang="0">
                  <a:pos x="48" y="38"/>
                </a:cxn>
                <a:cxn ang="0">
                  <a:pos x="65" y="28"/>
                </a:cxn>
                <a:cxn ang="0">
                  <a:pos x="71" y="32"/>
                </a:cxn>
                <a:cxn ang="0">
                  <a:pos x="73" y="42"/>
                </a:cxn>
                <a:cxn ang="0">
                  <a:pos x="73" y="49"/>
                </a:cxn>
                <a:cxn ang="0">
                  <a:pos x="71" y="61"/>
                </a:cxn>
                <a:cxn ang="0">
                  <a:pos x="73" y="68"/>
                </a:cxn>
                <a:cxn ang="0">
                  <a:pos x="80" y="74"/>
                </a:cxn>
                <a:cxn ang="0">
                  <a:pos x="88" y="72"/>
                </a:cxn>
                <a:cxn ang="0">
                  <a:pos x="101" y="64"/>
                </a:cxn>
                <a:cxn ang="0">
                  <a:pos x="118" y="47"/>
                </a:cxn>
                <a:cxn ang="0">
                  <a:pos x="135" y="40"/>
                </a:cxn>
                <a:cxn ang="0">
                  <a:pos x="143" y="47"/>
                </a:cxn>
                <a:cxn ang="0">
                  <a:pos x="145" y="57"/>
                </a:cxn>
                <a:cxn ang="0">
                  <a:pos x="145" y="66"/>
                </a:cxn>
                <a:cxn ang="0">
                  <a:pos x="147" y="80"/>
                </a:cxn>
                <a:cxn ang="0">
                  <a:pos x="154" y="85"/>
                </a:cxn>
                <a:cxn ang="0">
                  <a:pos x="166" y="85"/>
                </a:cxn>
                <a:cxn ang="0">
                  <a:pos x="173" y="80"/>
                </a:cxn>
                <a:cxn ang="0">
                  <a:pos x="173" y="64"/>
                </a:cxn>
                <a:cxn ang="0">
                  <a:pos x="170" y="47"/>
                </a:cxn>
                <a:cxn ang="0">
                  <a:pos x="166" y="32"/>
                </a:cxn>
                <a:cxn ang="0">
                  <a:pos x="153" y="21"/>
                </a:cxn>
                <a:cxn ang="0">
                  <a:pos x="147" y="17"/>
                </a:cxn>
              </a:cxnLst>
              <a:rect l="0" t="0" r="r" b="b"/>
              <a:pathLst>
                <a:path w="175" h="87">
                  <a:moveTo>
                    <a:pt x="147" y="17"/>
                  </a:moveTo>
                  <a:lnTo>
                    <a:pt x="139" y="13"/>
                  </a:lnTo>
                  <a:lnTo>
                    <a:pt x="133" y="13"/>
                  </a:lnTo>
                  <a:lnTo>
                    <a:pt x="126" y="13"/>
                  </a:lnTo>
                  <a:lnTo>
                    <a:pt x="122" y="17"/>
                  </a:lnTo>
                  <a:lnTo>
                    <a:pt x="114" y="19"/>
                  </a:lnTo>
                  <a:lnTo>
                    <a:pt x="111" y="21"/>
                  </a:lnTo>
                  <a:lnTo>
                    <a:pt x="105" y="25"/>
                  </a:lnTo>
                  <a:lnTo>
                    <a:pt x="99" y="30"/>
                  </a:lnTo>
                  <a:lnTo>
                    <a:pt x="95" y="23"/>
                  </a:lnTo>
                  <a:lnTo>
                    <a:pt x="95" y="19"/>
                  </a:lnTo>
                  <a:lnTo>
                    <a:pt x="92" y="13"/>
                  </a:lnTo>
                  <a:lnTo>
                    <a:pt x="90" y="11"/>
                  </a:lnTo>
                  <a:lnTo>
                    <a:pt x="84" y="5"/>
                  </a:lnTo>
                  <a:lnTo>
                    <a:pt x="80" y="2"/>
                  </a:lnTo>
                  <a:lnTo>
                    <a:pt x="73" y="0"/>
                  </a:lnTo>
                  <a:lnTo>
                    <a:pt x="67" y="0"/>
                  </a:lnTo>
                  <a:lnTo>
                    <a:pt x="61" y="0"/>
                  </a:lnTo>
                  <a:lnTo>
                    <a:pt x="54" y="4"/>
                  </a:lnTo>
                  <a:lnTo>
                    <a:pt x="48" y="5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7" y="19"/>
                  </a:lnTo>
                  <a:lnTo>
                    <a:pt x="21" y="25"/>
                  </a:lnTo>
                  <a:lnTo>
                    <a:pt x="16" y="30"/>
                  </a:lnTo>
                  <a:lnTo>
                    <a:pt x="10" y="36"/>
                  </a:lnTo>
                  <a:lnTo>
                    <a:pt x="6" y="42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4" y="63"/>
                  </a:lnTo>
                  <a:lnTo>
                    <a:pt x="10" y="64"/>
                  </a:lnTo>
                  <a:lnTo>
                    <a:pt x="14" y="66"/>
                  </a:lnTo>
                  <a:lnTo>
                    <a:pt x="19" y="66"/>
                  </a:lnTo>
                  <a:lnTo>
                    <a:pt x="27" y="63"/>
                  </a:lnTo>
                  <a:lnTo>
                    <a:pt x="31" y="55"/>
                  </a:lnTo>
                  <a:lnTo>
                    <a:pt x="38" y="47"/>
                  </a:lnTo>
                  <a:lnTo>
                    <a:pt x="48" y="38"/>
                  </a:lnTo>
                  <a:lnTo>
                    <a:pt x="57" y="32"/>
                  </a:lnTo>
                  <a:lnTo>
                    <a:pt x="65" y="28"/>
                  </a:lnTo>
                  <a:lnTo>
                    <a:pt x="69" y="30"/>
                  </a:lnTo>
                  <a:lnTo>
                    <a:pt x="71" y="32"/>
                  </a:lnTo>
                  <a:lnTo>
                    <a:pt x="73" y="38"/>
                  </a:lnTo>
                  <a:lnTo>
                    <a:pt x="73" y="42"/>
                  </a:lnTo>
                  <a:lnTo>
                    <a:pt x="73" y="45"/>
                  </a:lnTo>
                  <a:lnTo>
                    <a:pt x="73" y="49"/>
                  </a:lnTo>
                  <a:lnTo>
                    <a:pt x="73" y="57"/>
                  </a:lnTo>
                  <a:lnTo>
                    <a:pt x="71" y="61"/>
                  </a:lnTo>
                  <a:lnTo>
                    <a:pt x="71" y="66"/>
                  </a:lnTo>
                  <a:lnTo>
                    <a:pt x="73" y="68"/>
                  </a:lnTo>
                  <a:lnTo>
                    <a:pt x="76" y="72"/>
                  </a:lnTo>
                  <a:lnTo>
                    <a:pt x="80" y="74"/>
                  </a:lnTo>
                  <a:lnTo>
                    <a:pt x="84" y="74"/>
                  </a:lnTo>
                  <a:lnTo>
                    <a:pt x="88" y="72"/>
                  </a:lnTo>
                  <a:lnTo>
                    <a:pt x="94" y="70"/>
                  </a:lnTo>
                  <a:lnTo>
                    <a:pt x="101" y="64"/>
                  </a:lnTo>
                  <a:lnTo>
                    <a:pt x="111" y="55"/>
                  </a:lnTo>
                  <a:lnTo>
                    <a:pt x="118" y="47"/>
                  </a:lnTo>
                  <a:lnTo>
                    <a:pt x="128" y="42"/>
                  </a:lnTo>
                  <a:lnTo>
                    <a:pt x="135" y="40"/>
                  </a:lnTo>
                  <a:lnTo>
                    <a:pt x="141" y="44"/>
                  </a:lnTo>
                  <a:lnTo>
                    <a:pt x="143" y="47"/>
                  </a:lnTo>
                  <a:lnTo>
                    <a:pt x="145" y="53"/>
                  </a:lnTo>
                  <a:lnTo>
                    <a:pt x="145" y="57"/>
                  </a:lnTo>
                  <a:lnTo>
                    <a:pt x="145" y="63"/>
                  </a:lnTo>
                  <a:lnTo>
                    <a:pt x="145" y="66"/>
                  </a:lnTo>
                  <a:lnTo>
                    <a:pt x="147" y="74"/>
                  </a:lnTo>
                  <a:lnTo>
                    <a:pt x="147" y="80"/>
                  </a:lnTo>
                  <a:lnTo>
                    <a:pt x="151" y="83"/>
                  </a:lnTo>
                  <a:lnTo>
                    <a:pt x="154" y="85"/>
                  </a:lnTo>
                  <a:lnTo>
                    <a:pt x="160" y="87"/>
                  </a:lnTo>
                  <a:lnTo>
                    <a:pt x="166" y="85"/>
                  </a:lnTo>
                  <a:lnTo>
                    <a:pt x="170" y="83"/>
                  </a:lnTo>
                  <a:lnTo>
                    <a:pt x="173" y="80"/>
                  </a:lnTo>
                  <a:lnTo>
                    <a:pt x="175" y="74"/>
                  </a:lnTo>
                  <a:lnTo>
                    <a:pt x="173" y="64"/>
                  </a:lnTo>
                  <a:lnTo>
                    <a:pt x="173" y="55"/>
                  </a:lnTo>
                  <a:lnTo>
                    <a:pt x="170" y="47"/>
                  </a:lnTo>
                  <a:lnTo>
                    <a:pt x="168" y="40"/>
                  </a:lnTo>
                  <a:lnTo>
                    <a:pt x="166" y="32"/>
                  </a:lnTo>
                  <a:lnTo>
                    <a:pt x="160" y="25"/>
                  </a:lnTo>
                  <a:lnTo>
                    <a:pt x="153" y="21"/>
                  </a:lnTo>
                  <a:lnTo>
                    <a:pt x="147" y="17"/>
                  </a:lnTo>
                  <a:lnTo>
                    <a:pt x="147" y="17"/>
                  </a:lnTo>
                  <a:close/>
                </a:path>
              </a:pathLst>
            </a:custGeom>
            <a:solidFill>
              <a:srgbClr val="8A7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auto">
            <a:xfrm>
              <a:off x="7112001" y="5257800"/>
              <a:ext cx="66675" cy="84138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8" y="4"/>
                </a:cxn>
                <a:cxn ang="0">
                  <a:pos x="46" y="16"/>
                </a:cxn>
                <a:cxn ang="0">
                  <a:pos x="38" y="27"/>
                </a:cxn>
                <a:cxn ang="0">
                  <a:pos x="31" y="35"/>
                </a:cxn>
                <a:cxn ang="0">
                  <a:pos x="33" y="37"/>
                </a:cxn>
                <a:cxn ang="0">
                  <a:pos x="44" y="35"/>
                </a:cxn>
                <a:cxn ang="0">
                  <a:pos x="56" y="33"/>
                </a:cxn>
                <a:cxn ang="0">
                  <a:pos x="65" y="37"/>
                </a:cxn>
                <a:cxn ang="0">
                  <a:pos x="65" y="50"/>
                </a:cxn>
                <a:cxn ang="0">
                  <a:pos x="56" y="59"/>
                </a:cxn>
                <a:cxn ang="0">
                  <a:pos x="59" y="65"/>
                </a:cxn>
                <a:cxn ang="0">
                  <a:pos x="73" y="61"/>
                </a:cxn>
                <a:cxn ang="0">
                  <a:pos x="82" y="63"/>
                </a:cxn>
                <a:cxn ang="0">
                  <a:pos x="84" y="73"/>
                </a:cxn>
                <a:cxn ang="0">
                  <a:pos x="78" y="82"/>
                </a:cxn>
                <a:cxn ang="0">
                  <a:pos x="71" y="92"/>
                </a:cxn>
                <a:cxn ang="0">
                  <a:pos x="63" y="103"/>
                </a:cxn>
                <a:cxn ang="0">
                  <a:pos x="56" y="105"/>
                </a:cxn>
                <a:cxn ang="0">
                  <a:pos x="54" y="97"/>
                </a:cxn>
                <a:cxn ang="0">
                  <a:pos x="61" y="84"/>
                </a:cxn>
                <a:cxn ang="0">
                  <a:pos x="65" y="77"/>
                </a:cxn>
                <a:cxn ang="0">
                  <a:pos x="56" y="77"/>
                </a:cxn>
                <a:cxn ang="0">
                  <a:pos x="38" y="80"/>
                </a:cxn>
                <a:cxn ang="0">
                  <a:pos x="29" y="77"/>
                </a:cxn>
                <a:cxn ang="0">
                  <a:pos x="31" y="65"/>
                </a:cxn>
                <a:cxn ang="0">
                  <a:pos x="44" y="54"/>
                </a:cxn>
                <a:cxn ang="0">
                  <a:pos x="44" y="46"/>
                </a:cxn>
                <a:cxn ang="0">
                  <a:pos x="35" y="48"/>
                </a:cxn>
                <a:cxn ang="0">
                  <a:pos x="23" y="52"/>
                </a:cxn>
                <a:cxn ang="0">
                  <a:pos x="14" y="50"/>
                </a:cxn>
                <a:cxn ang="0">
                  <a:pos x="8" y="42"/>
                </a:cxn>
                <a:cxn ang="0">
                  <a:pos x="14" y="35"/>
                </a:cxn>
                <a:cxn ang="0">
                  <a:pos x="25" y="25"/>
                </a:cxn>
                <a:cxn ang="0">
                  <a:pos x="23" y="18"/>
                </a:cxn>
                <a:cxn ang="0">
                  <a:pos x="12" y="18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14" y="4"/>
                </a:cxn>
                <a:cxn ang="0">
                  <a:pos x="25" y="4"/>
                </a:cxn>
                <a:cxn ang="0">
                  <a:pos x="31" y="4"/>
                </a:cxn>
                <a:cxn ang="0">
                  <a:pos x="38" y="0"/>
                </a:cxn>
                <a:cxn ang="0">
                  <a:pos x="40" y="0"/>
                </a:cxn>
              </a:cxnLst>
              <a:rect l="0" t="0" r="r" b="b"/>
              <a:pathLst>
                <a:path w="86" h="107">
                  <a:moveTo>
                    <a:pt x="40" y="0"/>
                  </a:moveTo>
                  <a:lnTo>
                    <a:pt x="44" y="0"/>
                  </a:lnTo>
                  <a:lnTo>
                    <a:pt x="48" y="2"/>
                  </a:lnTo>
                  <a:lnTo>
                    <a:pt x="48" y="4"/>
                  </a:lnTo>
                  <a:lnTo>
                    <a:pt x="50" y="8"/>
                  </a:lnTo>
                  <a:lnTo>
                    <a:pt x="46" y="16"/>
                  </a:lnTo>
                  <a:lnTo>
                    <a:pt x="42" y="21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1" y="35"/>
                  </a:lnTo>
                  <a:lnTo>
                    <a:pt x="29" y="39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44" y="35"/>
                  </a:lnTo>
                  <a:lnTo>
                    <a:pt x="52" y="35"/>
                  </a:lnTo>
                  <a:lnTo>
                    <a:pt x="56" y="33"/>
                  </a:lnTo>
                  <a:lnTo>
                    <a:pt x="61" y="35"/>
                  </a:lnTo>
                  <a:lnTo>
                    <a:pt x="65" y="37"/>
                  </a:lnTo>
                  <a:lnTo>
                    <a:pt x="69" y="44"/>
                  </a:lnTo>
                  <a:lnTo>
                    <a:pt x="65" y="50"/>
                  </a:lnTo>
                  <a:lnTo>
                    <a:pt x="61" y="56"/>
                  </a:lnTo>
                  <a:lnTo>
                    <a:pt x="56" y="59"/>
                  </a:lnTo>
                  <a:lnTo>
                    <a:pt x="52" y="65"/>
                  </a:lnTo>
                  <a:lnTo>
                    <a:pt x="59" y="65"/>
                  </a:lnTo>
                  <a:lnTo>
                    <a:pt x="69" y="61"/>
                  </a:lnTo>
                  <a:lnTo>
                    <a:pt x="73" y="61"/>
                  </a:lnTo>
                  <a:lnTo>
                    <a:pt x="76" y="61"/>
                  </a:lnTo>
                  <a:lnTo>
                    <a:pt x="82" y="63"/>
                  </a:lnTo>
                  <a:lnTo>
                    <a:pt x="86" y="67"/>
                  </a:lnTo>
                  <a:lnTo>
                    <a:pt x="84" y="73"/>
                  </a:lnTo>
                  <a:lnTo>
                    <a:pt x="82" y="77"/>
                  </a:lnTo>
                  <a:lnTo>
                    <a:pt x="78" y="82"/>
                  </a:lnTo>
                  <a:lnTo>
                    <a:pt x="75" y="88"/>
                  </a:lnTo>
                  <a:lnTo>
                    <a:pt x="71" y="92"/>
                  </a:lnTo>
                  <a:lnTo>
                    <a:pt x="67" y="97"/>
                  </a:lnTo>
                  <a:lnTo>
                    <a:pt x="63" y="103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2" y="105"/>
                  </a:lnTo>
                  <a:lnTo>
                    <a:pt x="54" y="97"/>
                  </a:lnTo>
                  <a:lnTo>
                    <a:pt x="57" y="90"/>
                  </a:lnTo>
                  <a:lnTo>
                    <a:pt x="61" y="84"/>
                  </a:lnTo>
                  <a:lnTo>
                    <a:pt x="67" y="78"/>
                  </a:lnTo>
                  <a:lnTo>
                    <a:pt x="65" y="77"/>
                  </a:lnTo>
                  <a:lnTo>
                    <a:pt x="63" y="77"/>
                  </a:lnTo>
                  <a:lnTo>
                    <a:pt x="56" y="77"/>
                  </a:lnTo>
                  <a:lnTo>
                    <a:pt x="46" y="78"/>
                  </a:lnTo>
                  <a:lnTo>
                    <a:pt x="38" y="80"/>
                  </a:lnTo>
                  <a:lnTo>
                    <a:pt x="31" y="82"/>
                  </a:lnTo>
                  <a:lnTo>
                    <a:pt x="29" y="77"/>
                  </a:lnTo>
                  <a:lnTo>
                    <a:pt x="27" y="75"/>
                  </a:lnTo>
                  <a:lnTo>
                    <a:pt x="31" y="65"/>
                  </a:lnTo>
                  <a:lnTo>
                    <a:pt x="38" y="61"/>
                  </a:lnTo>
                  <a:lnTo>
                    <a:pt x="44" y="54"/>
                  </a:lnTo>
                  <a:lnTo>
                    <a:pt x="52" y="48"/>
                  </a:lnTo>
                  <a:lnTo>
                    <a:pt x="44" y="46"/>
                  </a:lnTo>
                  <a:lnTo>
                    <a:pt x="40" y="48"/>
                  </a:lnTo>
                  <a:lnTo>
                    <a:pt x="35" y="48"/>
                  </a:lnTo>
                  <a:lnTo>
                    <a:pt x="29" y="50"/>
                  </a:lnTo>
                  <a:lnTo>
                    <a:pt x="23" y="52"/>
                  </a:lnTo>
                  <a:lnTo>
                    <a:pt x="19" y="52"/>
                  </a:lnTo>
                  <a:lnTo>
                    <a:pt x="14" y="50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10" y="39"/>
                  </a:lnTo>
                  <a:lnTo>
                    <a:pt x="14" y="35"/>
                  </a:lnTo>
                  <a:lnTo>
                    <a:pt x="18" y="33"/>
                  </a:lnTo>
                  <a:lnTo>
                    <a:pt x="25" y="25"/>
                  </a:lnTo>
                  <a:lnTo>
                    <a:pt x="31" y="18"/>
                  </a:lnTo>
                  <a:lnTo>
                    <a:pt x="23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8" y="6"/>
                  </a:lnTo>
                  <a:lnTo>
                    <a:pt x="14" y="4"/>
                  </a:lnTo>
                  <a:lnTo>
                    <a:pt x="19" y="4"/>
                  </a:lnTo>
                  <a:lnTo>
                    <a:pt x="25" y="4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5" y="2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7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auto">
            <a:xfrm>
              <a:off x="7165976" y="5253038"/>
              <a:ext cx="74613" cy="68263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8" y="9"/>
                </a:cxn>
                <a:cxn ang="0">
                  <a:pos x="70" y="17"/>
                </a:cxn>
                <a:cxn ang="0">
                  <a:pos x="61" y="25"/>
                </a:cxn>
                <a:cxn ang="0">
                  <a:pos x="55" y="28"/>
                </a:cxn>
                <a:cxn ang="0">
                  <a:pos x="61" y="30"/>
                </a:cxn>
                <a:cxn ang="0">
                  <a:pos x="74" y="25"/>
                </a:cxn>
                <a:cxn ang="0">
                  <a:pos x="85" y="28"/>
                </a:cxn>
                <a:cxn ang="0">
                  <a:pos x="85" y="40"/>
                </a:cxn>
                <a:cxn ang="0">
                  <a:pos x="68" y="51"/>
                </a:cxn>
                <a:cxn ang="0">
                  <a:pos x="65" y="59"/>
                </a:cxn>
                <a:cxn ang="0">
                  <a:pos x="74" y="59"/>
                </a:cxn>
                <a:cxn ang="0">
                  <a:pos x="84" y="57"/>
                </a:cxn>
                <a:cxn ang="0">
                  <a:pos x="91" y="61"/>
                </a:cxn>
                <a:cxn ang="0">
                  <a:pos x="91" y="72"/>
                </a:cxn>
                <a:cxn ang="0">
                  <a:pos x="80" y="82"/>
                </a:cxn>
                <a:cxn ang="0">
                  <a:pos x="72" y="82"/>
                </a:cxn>
                <a:cxn ang="0">
                  <a:pos x="72" y="74"/>
                </a:cxn>
                <a:cxn ang="0">
                  <a:pos x="70" y="70"/>
                </a:cxn>
                <a:cxn ang="0">
                  <a:pos x="59" y="72"/>
                </a:cxn>
                <a:cxn ang="0">
                  <a:pos x="49" y="74"/>
                </a:cxn>
                <a:cxn ang="0">
                  <a:pos x="40" y="74"/>
                </a:cxn>
                <a:cxn ang="0">
                  <a:pos x="36" y="66"/>
                </a:cxn>
                <a:cxn ang="0">
                  <a:pos x="44" y="59"/>
                </a:cxn>
                <a:cxn ang="0">
                  <a:pos x="51" y="51"/>
                </a:cxn>
                <a:cxn ang="0">
                  <a:pos x="59" y="45"/>
                </a:cxn>
                <a:cxn ang="0">
                  <a:pos x="57" y="42"/>
                </a:cxn>
                <a:cxn ang="0">
                  <a:pos x="47" y="44"/>
                </a:cxn>
                <a:cxn ang="0">
                  <a:pos x="34" y="49"/>
                </a:cxn>
                <a:cxn ang="0">
                  <a:pos x="23" y="47"/>
                </a:cxn>
                <a:cxn ang="0">
                  <a:pos x="25" y="36"/>
                </a:cxn>
                <a:cxn ang="0">
                  <a:pos x="40" y="25"/>
                </a:cxn>
                <a:cxn ang="0">
                  <a:pos x="40" y="19"/>
                </a:cxn>
                <a:cxn ang="0">
                  <a:pos x="28" y="23"/>
                </a:cxn>
                <a:cxn ang="0">
                  <a:pos x="17" y="26"/>
                </a:cxn>
                <a:cxn ang="0">
                  <a:pos x="4" y="26"/>
                </a:cxn>
                <a:cxn ang="0">
                  <a:pos x="2" y="23"/>
                </a:cxn>
                <a:cxn ang="0">
                  <a:pos x="13" y="15"/>
                </a:cxn>
                <a:cxn ang="0">
                  <a:pos x="28" y="11"/>
                </a:cxn>
                <a:cxn ang="0">
                  <a:pos x="46" y="7"/>
                </a:cxn>
                <a:cxn ang="0">
                  <a:pos x="63" y="4"/>
                </a:cxn>
                <a:cxn ang="0">
                  <a:pos x="70" y="0"/>
                </a:cxn>
              </a:cxnLst>
              <a:rect l="0" t="0" r="r" b="b"/>
              <a:pathLst>
                <a:path w="95" h="85">
                  <a:moveTo>
                    <a:pt x="70" y="0"/>
                  </a:moveTo>
                  <a:lnTo>
                    <a:pt x="76" y="2"/>
                  </a:lnTo>
                  <a:lnTo>
                    <a:pt x="78" y="5"/>
                  </a:lnTo>
                  <a:lnTo>
                    <a:pt x="78" y="9"/>
                  </a:lnTo>
                  <a:lnTo>
                    <a:pt x="74" y="13"/>
                  </a:lnTo>
                  <a:lnTo>
                    <a:pt x="70" y="17"/>
                  </a:lnTo>
                  <a:lnTo>
                    <a:pt x="66" y="21"/>
                  </a:lnTo>
                  <a:lnTo>
                    <a:pt x="61" y="25"/>
                  </a:lnTo>
                  <a:lnTo>
                    <a:pt x="57" y="26"/>
                  </a:lnTo>
                  <a:lnTo>
                    <a:pt x="55" y="28"/>
                  </a:lnTo>
                  <a:lnTo>
                    <a:pt x="53" y="32"/>
                  </a:lnTo>
                  <a:lnTo>
                    <a:pt x="61" y="30"/>
                  </a:lnTo>
                  <a:lnTo>
                    <a:pt x="70" y="26"/>
                  </a:lnTo>
                  <a:lnTo>
                    <a:pt x="74" y="25"/>
                  </a:lnTo>
                  <a:lnTo>
                    <a:pt x="80" y="26"/>
                  </a:lnTo>
                  <a:lnTo>
                    <a:pt x="85" y="28"/>
                  </a:lnTo>
                  <a:lnTo>
                    <a:pt x="89" y="32"/>
                  </a:lnTo>
                  <a:lnTo>
                    <a:pt x="85" y="40"/>
                  </a:lnTo>
                  <a:lnTo>
                    <a:pt x="78" y="47"/>
                  </a:lnTo>
                  <a:lnTo>
                    <a:pt x="68" y="51"/>
                  </a:lnTo>
                  <a:lnTo>
                    <a:pt x="61" y="59"/>
                  </a:lnTo>
                  <a:lnTo>
                    <a:pt x="65" y="59"/>
                  </a:lnTo>
                  <a:lnTo>
                    <a:pt x="70" y="61"/>
                  </a:lnTo>
                  <a:lnTo>
                    <a:pt x="74" y="59"/>
                  </a:lnTo>
                  <a:lnTo>
                    <a:pt x="80" y="59"/>
                  </a:lnTo>
                  <a:lnTo>
                    <a:pt x="84" y="57"/>
                  </a:lnTo>
                  <a:lnTo>
                    <a:pt x="87" y="57"/>
                  </a:lnTo>
                  <a:lnTo>
                    <a:pt x="91" y="61"/>
                  </a:lnTo>
                  <a:lnTo>
                    <a:pt x="95" y="66"/>
                  </a:lnTo>
                  <a:lnTo>
                    <a:pt x="91" y="72"/>
                  </a:lnTo>
                  <a:lnTo>
                    <a:pt x="87" y="78"/>
                  </a:lnTo>
                  <a:lnTo>
                    <a:pt x="80" y="82"/>
                  </a:lnTo>
                  <a:lnTo>
                    <a:pt x="76" y="85"/>
                  </a:lnTo>
                  <a:lnTo>
                    <a:pt x="72" y="82"/>
                  </a:lnTo>
                  <a:lnTo>
                    <a:pt x="70" y="80"/>
                  </a:lnTo>
                  <a:lnTo>
                    <a:pt x="72" y="74"/>
                  </a:lnTo>
                  <a:lnTo>
                    <a:pt x="76" y="70"/>
                  </a:lnTo>
                  <a:lnTo>
                    <a:pt x="70" y="70"/>
                  </a:lnTo>
                  <a:lnTo>
                    <a:pt x="65" y="70"/>
                  </a:lnTo>
                  <a:lnTo>
                    <a:pt x="59" y="72"/>
                  </a:lnTo>
                  <a:lnTo>
                    <a:pt x="55" y="74"/>
                  </a:lnTo>
                  <a:lnTo>
                    <a:pt x="49" y="74"/>
                  </a:lnTo>
                  <a:lnTo>
                    <a:pt x="46" y="74"/>
                  </a:lnTo>
                  <a:lnTo>
                    <a:pt x="40" y="74"/>
                  </a:lnTo>
                  <a:lnTo>
                    <a:pt x="36" y="72"/>
                  </a:lnTo>
                  <a:lnTo>
                    <a:pt x="36" y="66"/>
                  </a:lnTo>
                  <a:lnTo>
                    <a:pt x="40" y="63"/>
                  </a:lnTo>
                  <a:lnTo>
                    <a:pt x="44" y="59"/>
                  </a:lnTo>
                  <a:lnTo>
                    <a:pt x="47" y="55"/>
                  </a:lnTo>
                  <a:lnTo>
                    <a:pt x="51" y="51"/>
                  </a:lnTo>
                  <a:lnTo>
                    <a:pt x="55" y="49"/>
                  </a:lnTo>
                  <a:lnTo>
                    <a:pt x="59" y="45"/>
                  </a:lnTo>
                  <a:lnTo>
                    <a:pt x="65" y="42"/>
                  </a:lnTo>
                  <a:lnTo>
                    <a:pt x="57" y="42"/>
                  </a:lnTo>
                  <a:lnTo>
                    <a:pt x="53" y="44"/>
                  </a:lnTo>
                  <a:lnTo>
                    <a:pt x="47" y="44"/>
                  </a:lnTo>
                  <a:lnTo>
                    <a:pt x="44" y="45"/>
                  </a:lnTo>
                  <a:lnTo>
                    <a:pt x="34" y="49"/>
                  </a:lnTo>
                  <a:lnTo>
                    <a:pt x="26" y="51"/>
                  </a:lnTo>
                  <a:lnTo>
                    <a:pt x="23" y="47"/>
                  </a:lnTo>
                  <a:lnTo>
                    <a:pt x="21" y="45"/>
                  </a:lnTo>
                  <a:lnTo>
                    <a:pt x="25" y="36"/>
                  </a:lnTo>
                  <a:lnTo>
                    <a:pt x="32" y="30"/>
                  </a:lnTo>
                  <a:lnTo>
                    <a:pt x="40" y="25"/>
                  </a:lnTo>
                  <a:lnTo>
                    <a:pt x="46" y="19"/>
                  </a:lnTo>
                  <a:lnTo>
                    <a:pt x="40" y="19"/>
                  </a:lnTo>
                  <a:lnTo>
                    <a:pt x="34" y="21"/>
                  </a:lnTo>
                  <a:lnTo>
                    <a:pt x="28" y="23"/>
                  </a:lnTo>
                  <a:lnTo>
                    <a:pt x="23" y="25"/>
                  </a:lnTo>
                  <a:lnTo>
                    <a:pt x="17" y="26"/>
                  </a:lnTo>
                  <a:lnTo>
                    <a:pt x="11" y="28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13" y="15"/>
                  </a:lnTo>
                  <a:lnTo>
                    <a:pt x="21" y="13"/>
                  </a:lnTo>
                  <a:lnTo>
                    <a:pt x="28" y="11"/>
                  </a:lnTo>
                  <a:lnTo>
                    <a:pt x="38" y="9"/>
                  </a:lnTo>
                  <a:lnTo>
                    <a:pt x="46" y="7"/>
                  </a:lnTo>
                  <a:lnTo>
                    <a:pt x="53" y="5"/>
                  </a:lnTo>
                  <a:lnTo>
                    <a:pt x="63" y="4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6600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auto">
            <a:xfrm>
              <a:off x="7248526" y="5253038"/>
              <a:ext cx="53975" cy="6826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6" y="5"/>
                </a:cxn>
                <a:cxn ang="0">
                  <a:pos x="52" y="17"/>
                </a:cxn>
                <a:cxn ang="0">
                  <a:pos x="44" y="23"/>
                </a:cxn>
                <a:cxn ang="0">
                  <a:pos x="48" y="25"/>
                </a:cxn>
                <a:cxn ang="0">
                  <a:pos x="61" y="23"/>
                </a:cxn>
                <a:cxn ang="0">
                  <a:pos x="67" y="32"/>
                </a:cxn>
                <a:cxn ang="0">
                  <a:pos x="61" y="40"/>
                </a:cxn>
                <a:cxn ang="0">
                  <a:pos x="50" y="45"/>
                </a:cxn>
                <a:cxn ang="0">
                  <a:pos x="40" y="51"/>
                </a:cxn>
                <a:cxn ang="0">
                  <a:pos x="42" y="55"/>
                </a:cxn>
                <a:cxn ang="0">
                  <a:pos x="56" y="57"/>
                </a:cxn>
                <a:cxn ang="0">
                  <a:pos x="58" y="72"/>
                </a:cxn>
                <a:cxn ang="0">
                  <a:pos x="44" y="82"/>
                </a:cxn>
                <a:cxn ang="0">
                  <a:pos x="37" y="85"/>
                </a:cxn>
                <a:cxn ang="0">
                  <a:pos x="31" y="82"/>
                </a:cxn>
                <a:cxn ang="0">
                  <a:pos x="33" y="74"/>
                </a:cxn>
                <a:cxn ang="0">
                  <a:pos x="38" y="70"/>
                </a:cxn>
                <a:cxn ang="0">
                  <a:pos x="35" y="68"/>
                </a:cxn>
                <a:cxn ang="0">
                  <a:pos x="21" y="70"/>
                </a:cxn>
                <a:cxn ang="0">
                  <a:pos x="18" y="66"/>
                </a:cxn>
                <a:cxn ang="0">
                  <a:pos x="19" y="53"/>
                </a:cxn>
                <a:cxn ang="0">
                  <a:pos x="35" y="44"/>
                </a:cxn>
                <a:cxn ang="0">
                  <a:pos x="37" y="40"/>
                </a:cxn>
                <a:cxn ang="0">
                  <a:pos x="25" y="40"/>
                </a:cxn>
                <a:cxn ang="0">
                  <a:pos x="16" y="40"/>
                </a:cxn>
                <a:cxn ang="0">
                  <a:pos x="12" y="34"/>
                </a:cxn>
                <a:cxn ang="0">
                  <a:pos x="19" y="25"/>
                </a:cxn>
                <a:cxn ang="0">
                  <a:pos x="27" y="21"/>
                </a:cxn>
                <a:cxn ang="0">
                  <a:pos x="23" y="17"/>
                </a:cxn>
                <a:cxn ang="0">
                  <a:pos x="8" y="19"/>
                </a:cxn>
                <a:cxn ang="0">
                  <a:pos x="4" y="9"/>
                </a:cxn>
                <a:cxn ang="0">
                  <a:pos x="16" y="4"/>
                </a:cxn>
                <a:cxn ang="0">
                  <a:pos x="29" y="4"/>
                </a:cxn>
                <a:cxn ang="0">
                  <a:pos x="42" y="2"/>
                </a:cxn>
                <a:cxn ang="0">
                  <a:pos x="48" y="0"/>
                </a:cxn>
              </a:cxnLst>
              <a:rect l="0" t="0" r="r" b="b"/>
              <a:pathLst>
                <a:path w="69" h="85">
                  <a:moveTo>
                    <a:pt x="48" y="0"/>
                  </a:moveTo>
                  <a:lnTo>
                    <a:pt x="52" y="0"/>
                  </a:lnTo>
                  <a:lnTo>
                    <a:pt x="56" y="4"/>
                  </a:lnTo>
                  <a:lnTo>
                    <a:pt x="56" y="5"/>
                  </a:lnTo>
                  <a:lnTo>
                    <a:pt x="58" y="9"/>
                  </a:lnTo>
                  <a:lnTo>
                    <a:pt x="52" y="17"/>
                  </a:lnTo>
                  <a:lnTo>
                    <a:pt x="46" y="21"/>
                  </a:lnTo>
                  <a:lnTo>
                    <a:pt x="44" y="23"/>
                  </a:lnTo>
                  <a:lnTo>
                    <a:pt x="40" y="25"/>
                  </a:lnTo>
                  <a:lnTo>
                    <a:pt x="48" y="25"/>
                  </a:lnTo>
                  <a:lnTo>
                    <a:pt x="54" y="23"/>
                  </a:lnTo>
                  <a:lnTo>
                    <a:pt x="61" y="23"/>
                  </a:lnTo>
                  <a:lnTo>
                    <a:pt x="69" y="26"/>
                  </a:lnTo>
                  <a:lnTo>
                    <a:pt x="67" y="32"/>
                  </a:lnTo>
                  <a:lnTo>
                    <a:pt x="65" y="36"/>
                  </a:lnTo>
                  <a:lnTo>
                    <a:pt x="61" y="40"/>
                  </a:lnTo>
                  <a:lnTo>
                    <a:pt x="56" y="44"/>
                  </a:lnTo>
                  <a:lnTo>
                    <a:pt x="50" y="45"/>
                  </a:lnTo>
                  <a:lnTo>
                    <a:pt x="44" y="49"/>
                  </a:lnTo>
                  <a:lnTo>
                    <a:pt x="40" y="51"/>
                  </a:lnTo>
                  <a:lnTo>
                    <a:pt x="37" y="57"/>
                  </a:lnTo>
                  <a:lnTo>
                    <a:pt x="42" y="55"/>
                  </a:lnTo>
                  <a:lnTo>
                    <a:pt x="50" y="55"/>
                  </a:lnTo>
                  <a:lnTo>
                    <a:pt x="56" y="57"/>
                  </a:lnTo>
                  <a:lnTo>
                    <a:pt x="61" y="64"/>
                  </a:lnTo>
                  <a:lnTo>
                    <a:pt x="58" y="72"/>
                  </a:lnTo>
                  <a:lnTo>
                    <a:pt x="50" y="80"/>
                  </a:lnTo>
                  <a:lnTo>
                    <a:pt x="44" y="82"/>
                  </a:lnTo>
                  <a:lnTo>
                    <a:pt x="40" y="83"/>
                  </a:lnTo>
                  <a:lnTo>
                    <a:pt x="37" y="85"/>
                  </a:lnTo>
                  <a:lnTo>
                    <a:pt x="31" y="85"/>
                  </a:lnTo>
                  <a:lnTo>
                    <a:pt x="31" y="82"/>
                  </a:lnTo>
                  <a:lnTo>
                    <a:pt x="31" y="78"/>
                  </a:lnTo>
                  <a:lnTo>
                    <a:pt x="33" y="74"/>
                  </a:lnTo>
                  <a:lnTo>
                    <a:pt x="37" y="72"/>
                  </a:lnTo>
                  <a:lnTo>
                    <a:pt x="38" y="70"/>
                  </a:lnTo>
                  <a:lnTo>
                    <a:pt x="42" y="68"/>
                  </a:lnTo>
                  <a:lnTo>
                    <a:pt x="35" y="68"/>
                  </a:lnTo>
                  <a:lnTo>
                    <a:pt x="25" y="70"/>
                  </a:lnTo>
                  <a:lnTo>
                    <a:pt x="21" y="70"/>
                  </a:lnTo>
                  <a:lnTo>
                    <a:pt x="19" y="68"/>
                  </a:lnTo>
                  <a:lnTo>
                    <a:pt x="18" y="66"/>
                  </a:lnTo>
                  <a:lnTo>
                    <a:pt x="16" y="63"/>
                  </a:lnTo>
                  <a:lnTo>
                    <a:pt x="19" y="53"/>
                  </a:lnTo>
                  <a:lnTo>
                    <a:pt x="27" y="49"/>
                  </a:lnTo>
                  <a:lnTo>
                    <a:pt x="35" y="44"/>
                  </a:lnTo>
                  <a:lnTo>
                    <a:pt x="40" y="40"/>
                  </a:lnTo>
                  <a:lnTo>
                    <a:pt x="37" y="40"/>
                  </a:lnTo>
                  <a:lnTo>
                    <a:pt x="31" y="40"/>
                  </a:lnTo>
                  <a:lnTo>
                    <a:pt x="25" y="40"/>
                  </a:lnTo>
                  <a:lnTo>
                    <a:pt x="21" y="40"/>
                  </a:lnTo>
                  <a:lnTo>
                    <a:pt x="16" y="40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7" y="21"/>
                  </a:lnTo>
                  <a:lnTo>
                    <a:pt x="31" y="17"/>
                  </a:lnTo>
                  <a:lnTo>
                    <a:pt x="23" y="17"/>
                  </a:lnTo>
                  <a:lnTo>
                    <a:pt x="16" y="19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4" y="9"/>
                  </a:lnTo>
                  <a:lnTo>
                    <a:pt x="10" y="7"/>
                  </a:lnTo>
                  <a:lnTo>
                    <a:pt x="16" y="4"/>
                  </a:lnTo>
                  <a:lnTo>
                    <a:pt x="21" y="4"/>
                  </a:lnTo>
                  <a:lnTo>
                    <a:pt x="29" y="4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auto">
            <a:xfrm>
              <a:off x="7075488" y="5237163"/>
              <a:ext cx="296863" cy="26988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42" y="2"/>
                </a:cxn>
                <a:cxn ang="0">
                  <a:pos x="59" y="2"/>
                </a:cxn>
                <a:cxn ang="0">
                  <a:pos x="76" y="0"/>
                </a:cxn>
                <a:cxn ang="0">
                  <a:pos x="93" y="0"/>
                </a:cxn>
                <a:cxn ang="0">
                  <a:pos x="108" y="0"/>
                </a:cxn>
                <a:cxn ang="0">
                  <a:pos x="123" y="0"/>
                </a:cxn>
                <a:cxn ang="0">
                  <a:pos x="140" y="0"/>
                </a:cxn>
                <a:cxn ang="0">
                  <a:pos x="156" y="0"/>
                </a:cxn>
                <a:cxn ang="0">
                  <a:pos x="169" y="0"/>
                </a:cxn>
                <a:cxn ang="0">
                  <a:pos x="184" y="0"/>
                </a:cxn>
                <a:cxn ang="0">
                  <a:pos x="201" y="0"/>
                </a:cxn>
                <a:cxn ang="0">
                  <a:pos x="217" y="0"/>
                </a:cxn>
                <a:cxn ang="0">
                  <a:pos x="234" y="0"/>
                </a:cxn>
                <a:cxn ang="0">
                  <a:pos x="253" y="0"/>
                </a:cxn>
                <a:cxn ang="0">
                  <a:pos x="266" y="0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98" y="0"/>
                </a:cxn>
                <a:cxn ang="0">
                  <a:pos x="310" y="0"/>
                </a:cxn>
                <a:cxn ang="0">
                  <a:pos x="319" y="2"/>
                </a:cxn>
                <a:cxn ang="0">
                  <a:pos x="329" y="2"/>
                </a:cxn>
                <a:cxn ang="0">
                  <a:pos x="340" y="2"/>
                </a:cxn>
                <a:cxn ang="0">
                  <a:pos x="352" y="2"/>
                </a:cxn>
                <a:cxn ang="0">
                  <a:pos x="363" y="0"/>
                </a:cxn>
                <a:cxn ang="0">
                  <a:pos x="374" y="28"/>
                </a:cxn>
                <a:cxn ang="0">
                  <a:pos x="361" y="30"/>
                </a:cxn>
                <a:cxn ang="0">
                  <a:pos x="350" y="30"/>
                </a:cxn>
                <a:cxn ang="0">
                  <a:pos x="338" y="30"/>
                </a:cxn>
                <a:cxn ang="0">
                  <a:pos x="327" y="30"/>
                </a:cxn>
                <a:cxn ang="0">
                  <a:pos x="315" y="28"/>
                </a:cxn>
                <a:cxn ang="0">
                  <a:pos x="306" y="28"/>
                </a:cxn>
                <a:cxn ang="0">
                  <a:pos x="295" y="28"/>
                </a:cxn>
                <a:cxn ang="0">
                  <a:pos x="281" y="28"/>
                </a:cxn>
                <a:cxn ang="0">
                  <a:pos x="270" y="28"/>
                </a:cxn>
                <a:cxn ang="0">
                  <a:pos x="262" y="28"/>
                </a:cxn>
                <a:cxn ang="0">
                  <a:pos x="243" y="28"/>
                </a:cxn>
                <a:cxn ang="0">
                  <a:pos x="226" y="28"/>
                </a:cxn>
                <a:cxn ang="0">
                  <a:pos x="211" y="28"/>
                </a:cxn>
                <a:cxn ang="0">
                  <a:pos x="194" y="28"/>
                </a:cxn>
                <a:cxn ang="0">
                  <a:pos x="179" y="28"/>
                </a:cxn>
                <a:cxn ang="0">
                  <a:pos x="163" y="28"/>
                </a:cxn>
                <a:cxn ang="0">
                  <a:pos x="148" y="28"/>
                </a:cxn>
                <a:cxn ang="0">
                  <a:pos x="133" y="28"/>
                </a:cxn>
                <a:cxn ang="0">
                  <a:pos x="118" y="28"/>
                </a:cxn>
                <a:cxn ang="0">
                  <a:pos x="101" y="28"/>
                </a:cxn>
                <a:cxn ang="0">
                  <a:pos x="87" y="30"/>
                </a:cxn>
                <a:cxn ang="0">
                  <a:pos x="70" y="30"/>
                </a:cxn>
                <a:cxn ang="0">
                  <a:pos x="53" y="32"/>
                </a:cxn>
                <a:cxn ang="0">
                  <a:pos x="34" y="32"/>
                </a:cxn>
                <a:cxn ang="0">
                  <a:pos x="17" y="34"/>
                </a:cxn>
                <a:cxn ang="0">
                  <a:pos x="5" y="30"/>
                </a:cxn>
                <a:cxn ang="0">
                  <a:pos x="0" y="21"/>
                </a:cxn>
                <a:cxn ang="0">
                  <a:pos x="4" y="9"/>
                </a:cxn>
                <a:cxn ang="0">
                  <a:pos x="15" y="5"/>
                </a:cxn>
              </a:cxnLst>
              <a:rect l="0" t="0" r="r" b="b"/>
              <a:pathLst>
                <a:path w="374" h="34">
                  <a:moveTo>
                    <a:pt x="15" y="5"/>
                  </a:moveTo>
                  <a:lnTo>
                    <a:pt x="23" y="4"/>
                  </a:lnTo>
                  <a:lnTo>
                    <a:pt x="32" y="4"/>
                  </a:lnTo>
                  <a:lnTo>
                    <a:pt x="42" y="2"/>
                  </a:lnTo>
                  <a:lnTo>
                    <a:pt x="51" y="2"/>
                  </a:lnTo>
                  <a:lnTo>
                    <a:pt x="59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0"/>
                  </a:lnTo>
                  <a:lnTo>
                    <a:pt x="116" y="0"/>
                  </a:lnTo>
                  <a:lnTo>
                    <a:pt x="123" y="0"/>
                  </a:lnTo>
                  <a:lnTo>
                    <a:pt x="131" y="0"/>
                  </a:lnTo>
                  <a:lnTo>
                    <a:pt x="140" y="0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61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4" y="0"/>
                  </a:lnTo>
                  <a:lnTo>
                    <a:pt x="201" y="0"/>
                  </a:lnTo>
                  <a:lnTo>
                    <a:pt x="209" y="0"/>
                  </a:lnTo>
                  <a:lnTo>
                    <a:pt x="217" y="0"/>
                  </a:lnTo>
                  <a:lnTo>
                    <a:pt x="226" y="0"/>
                  </a:lnTo>
                  <a:lnTo>
                    <a:pt x="234" y="0"/>
                  </a:lnTo>
                  <a:lnTo>
                    <a:pt x="243" y="0"/>
                  </a:lnTo>
                  <a:lnTo>
                    <a:pt x="253" y="0"/>
                  </a:lnTo>
                  <a:lnTo>
                    <a:pt x="262" y="0"/>
                  </a:lnTo>
                  <a:lnTo>
                    <a:pt x="266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1" y="0"/>
                  </a:lnTo>
                  <a:lnTo>
                    <a:pt x="287" y="0"/>
                  </a:lnTo>
                  <a:lnTo>
                    <a:pt x="29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0"/>
                  </a:lnTo>
                  <a:lnTo>
                    <a:pt x="319" y="2"/>
                  </a:lnTo>
                  <a:lnTo>
                    <a:pt x="325" y="2"/>
                  </a:lnTo>
                  <a:lnTo>
                    <a:pt x="329" y="2"/>
                  </a:lnTo>
                  <a:lnTo>
                    <a:pt x="334" y="2"/>
                  </a:lnTo>
                  <a:lnTo>
                    <a:pt x="340" y="2"/>
                  </a:lnTo>
                  <a:lnTo>
                    <a:pt x="346" y="2"/>
                  </a:lnTo>
                  <a:lnTo>
                    <a:pt x="352" y="2"/>
                  </a:lnTo>
                  <a:lnTo>
                    <a:pt x="357" y="2"/>
                  </a:lnTo>
                  <a:lnTo>
                    <a:pt x="363" y="0"/>
                  </a:lnTo>
                  <a:lnTo>
                    <a:pt x="369" y="0"/>
                  </a:lnTo>
                  <a:lnTo>
                    <a:pt x="374" y="28"/>
                  </a:lnTo>
                  <a:lnTo>
                    <a:pt x="367" y="28"/>
                  </a:lnTo>
                  <a:lnTo>
                    <a:pt x="361" y="30"/>
                  </a:lnTo>
                  <a:lnTo>
                    <a:pt x="353" y="30"/>
                  </a:lnTo>
                  <a:lnTo>
                    <a:pt x="350" y="30"/>
                  </a:lnTo>
                  <a:lnTo>
                    <a:pt x="344" y="30"/>
                  </a:lnTo>
                  <a:lnTo>
                    <a:pt x="338" y="30"/>
                  </a:lnTo>
                  <a:lnTo>
                    <a:pt x="333" y="30"/>
                  </a:lnTo>
                  <a:lnTo>
                    <a:pt x="327" y="30"/>
                  </a:lnTo>
                  <a:lnTo>
                    <a:pt x="321" y="30"/>
                  </a:lnTo>
                  <a:lnTo>
                    <a:pt x="315" y="28"/>
                  </a:lnTo>
                  <a:lnTo>
                    <a:pt x="310" y="28"/>
                  </a:lnTo>
                  <a:lnTo>
                    <a:pt x="306" y="28"/>
                  </a:lnTo>
                  <a:lnTo>
                    <a:pt x="298" y="28"/>
                  </a:lnTo>
                  <a:lnTo>
                    <a:pt x="295" y="28"/>
                  </a:lnTo>
                  <a:lnTo>
                    <a:pt x="287" y="28"/>
                  </a:lnTo>
                  <a:lnTo>
                    <a:pt x="281" y="28"/>
                  </a:lnTo>
                  <a:lnTo>
                    <a:pt x="276" y="28"/>
                  </a:lnTo>
                  <a:lnTo>
                    <a:pt x="270" y="28"/>
                  </a:lnTo>
                  <a:lnTo>
                    <a:pt x="266" y="28"/>
                  </a:lnTo>
                  <a:lnTo>
                    <a:pt x="262" y="28"/>
                  </a:lnTo>
                  <a:lnTo>
                    <a:pt x="253" y="28"/>
                  </a:lnTo>
                  <a:lnTo>
                    <a:pt x="243" y="28"/>
                  </a:lnTo>
                  <a:lnTo>
                    <a:pt x="236" y="28"/>
                  </a:lnTo>
                  <a:lnTo>
                    <a:pt x="226" y="28"/>
                  </a:lnTo>
                  <a:lnTo>
                    <a:pt x="218" y="28"/>
                  </a:lnTo>
                  <a:lnTo>
                    <a:pt x="211" y="28"/>
                  </a:lnTo>
                  <a:lnTo>
                    <a:pt x="201" y="28"/>
                  </a:lnTo>
                  <a:lnTo>
                    <a:pt x="194" y="28"/>
                  </a:lnTo>
                  <a:lnTo>
                    <a:pt x="186" y="28"/>
                  </a:lnTo>
                  <a:lnTo>
                    <a:pt x="179" y="28"/>
                  </a:lnTo>
                  <a:lnTo>
                    <a:pt x="171" y="28"/>
                  </a:lnTo>
                  <a:lnTo>
                    <a:pt x="163" y="28"/>
                  </a:lnTo>
                  <a:lnTo>
                    <a:pt x="156" y="28"/>
                  </a:lnTo>
                  <a:lnTo>
                    <a:pt x="148" y="28"/>
                  </a:lnTo>
                  <a:lnTo>
                    <a:pt x="140" y="28"/>
                  </a:lnTo>
                  <a:lnTo>
                    <a:pt x="133" y="28"/>
                  </a:lnTo>
                  <a:lnTo>
                    <a:pt x="125" y="28"/>
                  </a:lnTo>
                  <a:lnTo>
                    <a:pt x="118" y="28"/>
                  </a:lnTo>
                  <a:lnTo>
                    <a:pt x="110" y="28"/>
                  </a:lnTo>
                  <a:lnTo>
                    <a:pt x="101" y="28"/>
                  </a:lnTo>
                  <a:lnTo>
                    <a:pt x="93" y="28"/>
                  </a:lnTo>
                  <a:lnTo>
                    <a:pt x="87" y="30"/>
                  </a:lnTo>
                  <a:lnTo>
                    <a:pt x="78" y="30"/>
                  </a:lnTo>
                  <a:lnTo>
                    <a:pt x="70" y="30"/>
                  </a:lnTo>
                  <a:lnTo>
                    <a:pt x="61" y="30"/>
                  </a:lnTo>
                  <a:lnTo>
                    <a:pt x="53" y="32"/>
                  </a:lnTo>
                  <a:lnTo>
                    <a:pt x="43" y="32"/>
                  </a:lnTo>
                  <a:lnTo>
                    <a:pt x="34" y="32"/>
                  </a:lnTo>
                  <a:lnTo>
                    <a:pt x="24" y="34"/>
                  </a:lnTo>
                  <a:lnTo>
                    <a:pt x="17" y="34"/>
                  </a:lnTo>
                  <a:lnTo>
                    <a:pt x="9" y="32"/>
                  </a:lnTo>
                  <a:lnTo>
                    <a:pt x="5" y="30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4" y="9"/>
                  </a:lnTo>
                  <a:lnTo>
                    <a:pt x="7" y="5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auto">
            <a:xfrm>
              <a:off x="7150101" y="5241925"/>
              <a:ext cx="38100" cy="106363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28" y="21"/>
                </a:cxn>
                <a:cxn ang="0">
                  <a:pos x="28" y="29"/>
                </a:cxn>
                <a:cxn ang="0">
                  <a:pos x="28" y="35"/>
                </a:cxn>
                <a:cxn ang="0">
                  <a:pos x="30" y="40"/>
                </a:cxn>
                <a:cxn ang="0">
                  <a:pos x="30" y="46"/>
                </a:cxn>
                <a:cxn ang="0">
                  <a:pos x="32" y="54"/>
                </a:cxn>
                <a:cxn ang="0">
                  <a:pos x="34" y="59"/>
                </a:cxn>
                <a:cxn ang="0">
                  <a:pos x="36" y="65"/>
                </a:cxn>
                <a:cxn ang="0">
                  <a:pos x="36" y="71"/>
                </a:cxn>
                <a:cxn ang="0">
                  <a:pos x="38" y="77"/>
                </a:cxn>
                <a:cxn ang="0">
                  <a:pos x="40" y="82"/>
                </a:cxn>
                <a:cxn ang="0">
                  <a:pos x="42" y="88"/>
                </a:cxn>
                <a:cxn ang="0">
                  <a:pos x="42" y="96"/>
                </a:cxn>
                <a:cxn ang="0">
                  <a:pos x="44" y="101"/>
                </a:cxn>
                <a:cxn ang="0">
                  <a:pos x="45" y="109"/>
                </a:cxn>
                <a:cxn ang="0">
                  <a:pos x="47" y="116"/>
                </a:cxn>
                <a:cxn ang="0">
                  <a:pos x="45" y="122"/>
                </a:cxn>
                <a:cxn ang="0">
                  <a:pos x="44" y="128"/>
                </a:cxn>
                <a:cxn ang="0">
                  <a:pos x="40" y="130"/>
                </a:cxn>
                <a:cxn ang="0">
                  <a:pos x="36" y="134"/>
                </a:cxn>
                <a:cxn ang="0">
                  <a:pos x="28" y="132"/>
                </a:cxn>
                <a:cxn ang="0">
                  <a:pos x="25" y="130"/>
                </a:cxn>
                <a:cxn ang="0">
                  <a:pos x="21" y="126"/>
                </a:cxn>
                <a:cxn ang="0">
                  <a:pos x="19" y="120"/>
                </a:cxn>
                <a:cxn ang="0">
                  <a:pos x="17" y="113"/>
                </a:cxn>
                <a:cxn ang="0">
                  <a:pos x="15" y="105"/>
                </a:cxn>
                <a:cxn ang="0">
                  <a:pos x="13" y="97"/>
                </a:cxn>
                <a:cxn ang="0">
                  <a:pos x="11" y="92"/>
                </a:cxn>
                <a:cxn ang="0">
                  <a:pos x="9" y="84"/>
                </a:cxn>
                <a:cxn ang="0">
                  <a:pos x="9" y="78"/>
                </a:cxn>
                <a:cxn ang="0">
                  <a:pos x="7" y="73"/>
                </a:cxn>
                <a:cxn ang="0">
                  <a:pos x="6" y="67"/>
                </a:cxn>
                <a:cxn ang="0">
                  <a:pos x="6" y="61"/>
                </a:cxn>
                <a:cxn ang="0">
                  <a:pos x="4" y="54"/>
                </a:cxn>
                <a:cxn ang="0">
                  <a:pos x="2" y="48"/>
                </a:cxn>
                <a:cxn ang="0">
                  <a:pos x="2" y="42"/>
                </a:cxn>
                <a:cxn ang="0">
                  <a:pos x="0" y="35"/>
                </a:cxn>
                <a:cxn ang="0">
                  <a:pos x="0" y="29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9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5" y="4"/>
                </a:cxn>
                <a:cxn ang="0">
                  <a:pos x="26" y="8"/>
                </a:cxn>
                <a:cxn ang="0">
                  <a:pos x="28" y="16"/>
                </a:cxn>
                <a:cxn ang="0">
                  <a:pos x="28" y="16"/>
                </a:cxn>
              </a:cxnLst>
              <a:rect l="0" t="0" r="r" b="b"/>
              <a:pathLst>
                <a:path w="47" h="134">
                  <a:moveTo>
                    <a:pt x="28" y="16"/>
                  </a:moveTo>
                  <a:lnTo>
                    <a:pt x="28" y="21"/>
                  </a:lnTo>
                  <a:lnTo>
                    <a:pt x="28" y="29"/>
                  </a:lnTo>
                  <a:lnTo>
                    <a:pt x="28" y="35"/>
                  </a:lnTo>
                  <a:lnTo>
                    <a:pt x="30" y="40"/>
                  </a:lnTo>
                  <a:lnTo>
                    <a:pt x="30" y="46"/>
                  </a:lnTo>
                  <a:lnTo>
                    <a:pt x="32" y="54"/>
                  </a:lnTo>
                  <a:lnTo>
                    <a:pt x="34" y="59"/>
                  </a:lnTo>
                  <a:lnTo>
                    <a:pt x="36" y="65"/>
                  </a:lnTo>
                  <a:lnTo>
                    <a:pt x="36" y="71"/>
                  </a:lnTo>
                  <a:lnTo>
                    <a:pt x="38" y="77"/>
                  </a:lnTo>
                  <a:lnTo>
                    <a:pt x="40" y="82"/>
                  </a:lnTo>
                  <a:lnTo>
                    <a:pt x="42" y="88"/>
                  </a:lnTo>
                  <a:lnTo>
                    <a:pt x="42" y="96"/>
                  </a:lnTo>
                  <a:lnTo>
                    <a:pt x="44" y="101"/>
                  </a:lnTo>
                  <a:lnTo>
                    <a:pt x="45" y="109"/>
                  </a:lnTo>
                  <a:lnTo>
                    <a:pt x="47" y="116"/>
                  </a:lnTo>
                  <a:lnTo>
                    <a:pt x="45" y="122"/>
                  </a:lnTo>
                  <a:lnTo>
                    <a:pt x="44" y="128"/>
                  </a:lnTo>
                  <a:lnTo>
                    <a:pt x="40" y="130"/>
                  </a:lnTo>
                  <a:lnTo>
                    <a:pt x="36" y="134"/>
                  </a:lnTo>
                  <a:lnTo>
                    <a:pt x="28" y="132"/>
                  </a:lnTo>
                  <a:lnTo>
                    <a:pt x="25" y="130"/>
                  </a:lnTo>
                  <a:lnTo>
                    <a:pt x="21" y="126"/>
                  </a:lnTo>
                  <a:lnTo>
                    <a:pt x="19" y="120"/>
                  </a:lnTo>
                  <a:lnTo>
                    <a:pt x="17" y="113"/>
                  </a:lnTo>
                  <a:lnTo>
                    <a:pt x="15" y="105"/>
                  </a:lnTo>
                  <a:lnTo>
                    <a:pt x="13" y="97"/>
                  </a:lnTo>
                  <a:lnTo>
                    <a:pt x="11" y="92"/>
                  </a:lnTo>
                  <a:lnTo>
                    <a:pt x="9" y="84"/>
                  </a:lnTo>
                  <a:lnTo>
                    <a:pt x="9" y="78"/>
                  </a:lnTo>
                  <a:lnTo>
                    <a:pt x="7" y="73"/>
                  </a:lnTo>
                  <a:lnTo>
                    <a:pt x="6" y="67"/>
                  </a:lnTo>
                  <a:lnTo>
                    <a:pt x="6" y="61"/>
                  </a:lnTo>
                  <a:lnTo>
                    <a:pt x="4" y="54"/>
                  </a:lnTo>
                  <a:lnTo>
                    <a:pt x="2" y="48"/>
                  </a:lnTo>
                  <a:lnTo>
                    <a:pt x="2" y="42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2" y="8"/>
                  </a:lnTo>
                  <a:lnTo>
                    <a:pt x="6" y="4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5" y="4"/>
                  </a:lnTo>
                  <a:lnTo>
                    <a:pt x="26" y="8"/>
                  </a:lnTo>
                  <a:lnTo>
                    <a:pt x="28" y="16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auto">
            <a:xfrm>
              <a:off x="7221538" y="5240338"/>
              <a:ext cx="31750" cy="100013"/>
            </a:xfrm>
            <a:custGeom>
              <a:avLst/>
              <a:gdLst/>
              <a:ahLst/>
              <a:cxnLst>
                <a:cxn ang="0">
                  <a:pos x="40" y="17"/>
                </a:cxn>
                <a:cxn ang="0">
                  <a:pos x="38" y="22"/>
                </a:cxn>
                <a:cxn ang="0">
                  <a:pos x="36" y="28"/>
                </a:cxn>
                <a:cxn ang="0">
                  <a:pos x="36" y="36"/>
                </a:cxn>
                <a:cxn ang="0">
                  <a:pos x="36" y="41"/>
                </a:cxn>
                <a:cxn ang="0">
                  <a:pos x="34" y="47"/>
                </a:cxn>
                <a:cxn ang="0">
                  <a:pos x="34" y="53"/>
                </a:cxn>
                <a:cxn ang="0">
                  <a:pos x="34" y="59"/>
                </a:cxn>
                <a:cxn ang="0">
                  <a:pos x="34" y="64"/>
                </a:cxn>
                <a:cxn ang="0">
                  <a:pos x="33" y="70"/>
                </a:cxn>
                <a:cxn ang="0">
                  <a:pos x="33" y="76"/>
                </a:cxn>
                <a:cxn ang="0">
                  <a:pos x="33" y="81"/>
                </a:cxn>
                <a:cxn ang="0">
                  <a:pos x="33" y="87"/>
                </a:cxn>
                <a:cxn ang="0">
                  <a:pos x="31" y="93"/>
                </a:cxn>
                <a:cxn ang="0">
                  <a:pos x="31" y="98"/>
                </a:cxn>
                <a:cxn ang="0">
                  <a:pos x="29" y="104"/>
                </a:cxn>
                <a:cxn ang="0">
                  <a:pos x="29" y="112"/>
                </a:cxn>
                <a:cxn ang="0">
                  <a:pos x="27" y="117"/>
                </a:cxn>
                <a:cxn ang="0">
                  <a:pos x="23" y="121"/>
                </a:cxn>
                <a:cxn ang="0">
                  <a:pos x="17" y="123"/>
                </a:cxn>
                <a:cxn ang="0">
                  <a:pos x="14" y="125"/>
                </a:cxn>
                <a:cxn ang="0">
                  <a:pos x="8" y="121"/>
                </a:cxn>
                <a:cxn ang="0">
                  <a:pos x="2" y="119"/>
                </a:cxn>
                <a:cxn ang="0">
                  <a:pos x="0" y="114"/>
                </a:cxn>
                <a:cxn ang="0">
                  <a:pos x="0" y="108"/>
                </a:cxn>
                <a:cxn ang="0">
                  <a:pos x="0" y="100"/>
                </a:cxn>
                <a:cxn ang="0">
                  <a:pos x="2" y="95"/>
                </a:cxn>
                <a:cxn ang="0">
                  <a:pos x="2" y="87"/>
                </a:cxn>
                <a:cxn ang="0">
                  <a:pos x="4" y="81"/>
                </a:cxn>
                <a:cxn ang="0">
                  <a:pos x="4" y="78"/>
                </a:cxn>
                <a:cxn ang="0">
                  <a:pos x="4" y="72"/>
                </a:cxn>
                <a:cxn ang="0">
                  <a:pos x="4" y="6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8" y="40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10" y="20"/>
                </a:cxn>
                <a:cxn ang="0">
                  <a:pos x="12" y="13"/>
                </a:cxn>
                <a:cxn ang="0">
                  <a:pos x="12" y="7"/>
                </a:cxn>
                <a:cxn ang="0">
                  <a:pos x="15" y="3"/>
                </a:cxn>
                <a:cxn ang="0">
                  <a:pos x="19" y="0"/>
                </a:cxn>
                <a:cxn ang="0">
                  <a:pos x="27" y="0"/>
                </a:cxn>
                <a:cxn ang="0">
                  <a:pos x="31" y="1"/>
                </a:cxn>
                <a:cxn ang="0">
                  <a:pos x="34" y="5"/>
                </a:cxn>
                <a:cxn ang="0">
                  <a:pos x="38" y="9"/>
                </a:cxn>
                <a:cxn ang="0">
                  <a:pos x="40" y="17"/>
                </a:cxn>
                <a:cxn ang="0">
                  <a:pos x="40" y="17"/>
                </a:cxn>
              </a:cxnLst>
              <a:rect l="0" t="0" r="r" b="b"/>
              <a:pathLst>
                <a:path w="40" h="125">
                  <a:moveTo>
                    <a:pt x="40" y="17"/>
                  </a:moveTo>
                  <a:lnTo>
                    <a:pt x="38" y="22"/>
                  </a:lnTo>
                  <a:lnTo>
                    <a:pt x="36" y="28"/>
                  </a:lnTo>
                  <a:lnTo>
                    <a:pt x="36" y="36"/>
                  </a:lnTo>
                  <a:lnTo>
                    <a:pt x="36" y="41"/>
                  </a:lnTo>
                  <a:lnTo>
                    <a:pt x="34" y="47"/>
                  </a:lnTo>
                  <a:lnTo>
                    <a:pt x="34" y="53"/>
                  </a:lnTo>
                  <a:lnTo>
                    <a:pt x="34" y="59"/>
                  </a:lnTo>
                  <a:lnTo>
                    <a:pt x="34" y="64"/>
                  </a:lnTo>
                  <a:lnTo>
                    <a:pt x="33" y="70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33" y="87"/>
                  </a:lnTo>
                  <a:lnTo>
                    <a:pt x="31" y="93"/>
                  </a:lnTo>
                  <a:lnTo>
                    <a:pt x="31" y="98"/>
                  </a:lnTo>
                  <a:lnTo>
                    <a:pt x="29" y="104"/>
                  </a:lnTo>
                  <a:lnTo>
                    <a:pt x="29" y="112"/>
                  </a:lnTo>
                  <a:lnTo>
                    <a:pt x="27" y="117"/>
                  </a:lnTo>
                  <a:lnTo>
                    <a:pt x="23" y="121"/>
                  </a:lnTo>
                  <a:lnTo>
                    <a:pt x="17" y="123"/>
                  </a:lnTo>
                  <a:lnTo>
                    <a:pt x="14" y="125"/>
                  </a:lnTo>
                  <a:lnTo>
                    <a:pt x="8" y="121"/>
                  </a:lnTo>
                  <a:lnTo>
                    <a:pt x="2" y="119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0" y="100"/>
                  </a:lnTo>
                  <a:lnTo>
                    <a:pt x="2" y="95"/>
                  </a:lnTo>
                  <a:lnTo>
                    <a:pt x="2" y="87"/>
                  </a:lnTo>
                  <a:lnTo>
                    <a:pt x="4" y="81"/>
                  </a:lnTo>
                  <a:lnTo>
                    <a:pt x="4" y="78"/>
                  </a:lnTo>
                  <a:lnTo>
                    <a:pt x="4" y="72"/>
                  </a:lnTo>
                  <a:lnTo>
                    <a:pt x="4" y="66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6" y="49"/>
                  </a:lnTo>
                  <a:lnTo>
                    <a:pt x="6" y="43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10" y="20"/>
                  </a:lnTo>
                  <a:lnTo>
                    <a:pt x="12" y="13"/>
                  </a:lnTo>
                  <a:lnTo>
                    <a:pt x="12" y="7"/>
                  </a:lnTo>
                  <a:lnTo>
                    <a:pt x="15" y="3"/>
                  </a:lnTo>
                  <a:lnTo>
                    <a:pt x="19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4" y="5"/>
                  </a:lnTo>
                  <a:lnTo>
                    <a:pt x="38" y="9"/>
                  </a:lnTo>
                  <a:lnTo>
                    <a:pt x="40" y="17"/>
                  </a:lnTo>
                  <a:lnTo>
                    <a:pt x="4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auto">
            <a:xfrm>
              <a:off x="7277101" y="5243513"/>
              <a:ext cx="49213" cy="104775"/>
            </a:xfrm>
            <a:custGeom>
              <a:avLst/>
              <a:gdLst/>
              <a:ahLst/>
              <a:cxnLst>
                <a:cxn ang="0">
                  <a:pos x="60" y="21"/>
                </a:cxn>
                <a:cxn ang="0">
                  <a:pos x="57" y="27"/>
                </a:cxn>
                <a:cxn ang="0">
                  <a:pos x="55" y="35"/>
                </a:cxn>
                <a:cxn ang="0">
                  <a:pos x="51" y="40"/>
                </a:cxn>
                <a:cxn ang="0">
                  <a:pos x="49" y="46"/>
                </a:cxn>
                <a:cxn ang="0">
                  <a:pos x="45" y="52"/>
                </a:cxn>
                <a:cxn ang="0">
                  <a:pos x="43" y="57"/>
                </a:cxn>
                <a:cxn ang="0">
                  <a:pos x="41" y="63"/>
                </a:cxn>
                <a:cxn ang="0">
                  <a:pos x="40" y="69"/>
                </a:cxn>
                <a:cxn ang="0">
                  <a:pos x="38" y="75"/>
                </a:cxn>
                <a:cxn ang="0">
                  <a:pos x="36" y="78"/>
                </a:cxn>
                <a:cxn ang="0">
                  <a:pos x="34" y="84"/>
                </a:cxn>
                <a:cxn ang="0">
                  <a:pos x="32" y="92"/>
                </a:cxn>
                <a:cxn ang="0">
                  <a:pos x="30" y="95"/>
                </a:cxn>
                <a:cxn ang="0">
                  <a:pos x="30" y="103"/>
                </a:cxn>
                <a:cxn ang="0">
                  <a:pos x="28" y="109"/>
                </a:cxn>
                <a:cxn ang="0">
                  <a:pos x="28" y="118"/>
                </a:cxn>
                <a:cxn ang="0">
                  <a:pos x="26" y="122"/>
                </a:cxn>
                <a:cxn ang="0">
                  <a:pos x="22" y="128"/>
                </a:cxn>
                <a:cxn ang="0">
                  <a:pos x="17" y="130"/>
                </a:cxn>
                <a:cxn ang="0">
                  <a:pos x="13" y="132"/>
                </a:cxn>
                <a:cxn ang="0">
                  <a:pos x="7" y="128"/>
                </a:cxn>
                <a:cxn ang="0">
                  <a:pos x="3" y="126"/>
                </a:cxn>
                <a:cxn ang="0">
                  <a:pos x="0" y="120"/>
                </a:cxn>
                <a:cxn ang="0">
                  <a:pos x="0" y="114"/>
                </a:cxn>
                <a:cxn ang="0">
                  <a:pos x="0" y="107"/>
                </a:cxn>
                <a:cxn ang="0">
                  <a:pos x="0" y="99"/>
                </a:cxn>
                <a:cxn ang="0">
                  <a:pos x="1" y="92"/>
                </a:cxn>
                <a:cxn ang="0">
                  <a:pos x="3" y="86"/>
                </a:cxn>
                <a:cxn ang="0">
                  <a:pos x="5" y="78"/>
                </a:cxn>
                <a:cxn ang="0">
                  <a:pos x="7" y="73"/>
                </a:cxn>
                <a:cxn ang="0">
                  <a:pos x="9" y="67"/>
                </a:cxn>
                <a:cxn ang="0">
                  <a:pos x="13" y="61"/>
                </a:cxn>
                <a:cxn ang="0">
                  <a:pos x="13" y="56"/>
                </a:cxn>
                <a:cxn ang="0">
                  <a:pos x="15" y="50"/>
                </a:cxn>
                <a:cxn ang="0">
                  <a:pos x="19" y="42"/>
                </a:cxn>
                <a:cxn ang="0">
                  <a:pos x="21" y="37"/>
                </a:cxn>
                <a:cxn ang="0">
                  <a:pos x="24" y="31"/>
                </a:cxn>
                <a:cxn ang="0">
                  <a:pos x="26" y="23"/>
                </a:cxn>
                <a:cxn ang="0">
                  <a:pos x="28" y="17"/>
                </a:cxn>
                <a:cxn ang="0">
                  <a:pos x="32" y="10"/>
                </a:cxn>
                <a:cxn ang="0">
                  <a:pos x="36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51" y="2"/>
                </a:cxn>
                <a:cxn ang="0">
                  <a:pos x="55" y="4"/>
                </a:cxn>
                <a:cxn ang="0">
                  <a:pos x="59" y="8"/>
                </a:cxn>
                <a:cxn ang="0">
                  <a:pos x="60" y="14"/>
                </a:cxn>
                <a:cxn ang="0">
                  <a:pos x="60" y="21"/>
                </a:cxn>
                <a:cxn ang="0">
                  <a:pos x="60" y="21"/>
                </a:cxn>
              </a:cxnLst>
              <a:rect l="0" t="0" r="r" b="b"/>
              <a:pathLst>
                <a:path w="60" h="132">
                  <a:moveTo>
                    <a:pt x="60" y="21"/>
                  </a:moveTo>
                  <a:lnTo>
                    <a:pt x="57" y="27"/>
                  </a:lnTo>
                  <a:lnTo>
                    <a:pt x="55" y="35"/>
                  </a:lnTo>
                  <a:lnTo>
                    <a:pt x="51" y="40"/>
                  </a:lnTo>
                  <a:lnTo>
                    <a:pt x="49" y="46"/>
                  </a:lnTo>
                  <a:lnTo>
                    <a:pt x="45" y="52"/>
                  </a:lnTo>
                  <a:lnTo>
                    <a:pt x="43" y="57"/>
                  </a:lnTo>
                  <a:lnTo>
                    <a:pt x="41" y="63"/>
                  </a:lnTo>
                  <a:lnTo>
                    <a:pt x="40" y="69"/>
                  </a:lnTo>
                  <a:lnTo>
                    <a:pt x="38" y="75"/>
                  </a:lnTo>
                  <a:lnTo>
                    <a:pt x="36" y="78"/>
                  </a:lnTo>
                  <a:lnTo>
                    <a:pt x="34" y="84"/>
                  </a:lnTo>
                  <a:lnTo>
                    <a:pt x="32" y="92"/>
                  </a:lnTo>
                  <a:lnTo>
                    <a:pt x="30" y="95"/>
                  </a:lnTo>
                  <a:lnTo>
                    <a:pt x="30" y="103"/>
                  </a:lnTo>
                  <a:lnTo>
                    <a:pt x="28" y="109"/>
                  </a:lnTo>
                  <a:lnTo>
                    <a:pt x="28" y="118"/>
                  </a:lnTo>
                  <a:lnTo>
                    <a:pt x="26" y="122"/>
                  </a:lnTo>
                  <a:lnTo>
                    <a:pt x="22" y="128"/>
                  </a:lnTo>
                  <a:lnTo>
                    <a:pt x="17" y="130"/>
                  </a:lnTo>
                  <a:lnTo>
                    <a:pt x="13" y="132"/>
                  </a:lnTo>
                  <a:lnTo>
                    <a:pt x="7" y="128"/>
                  </a:lnTo>
                  <a:lnTo>
                    <a:pt x="3" y="126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99"/>
                  </a:lnTo>
                  <a:lnTo>
                    <a:pt x="1" y="92"/>
                  </a:lnTo>
                  <a:lnTo>
                    <a:pt x="3" y="86"/>
                  </a:lnTo>
                  <a:lnTo>
                    <a:pt x="5" y="78"/>
                  </a:lnTo>
                  <a:lnTo>
                    <a:pt x="7" y="73"/>
                  </a:lnTo>
                  <a:lnTo>
                    <a:pt x="9" y="67"/>
                  </a:lnTo>
                  <a:lnTo>
                    <a:pt x="13" y="61"/>
                  </a:lnTo>
                  <a:lnTo>
                    <a:pt x="13" y="56"/>
                  </a:lnTo>
                  <a:lnTo>
                    <a:pt x="15" y="50"/>
                  </a:lnTo>
                  <a:lnTo>
                    <a:pt x="19" y="42"/>
                  </a:lnTo>
                  <a:lnTo>
                    <a:pt x="21" y="37"/>
                  </a:lnTo>
                  <a:lnTo>
                    <a:pt x="24" y="31"/>
                  </a:lnTo>
                  <a:lnTo>
                    <a:pt x="26" y="23"/>
                  </a:lnTo>
                  <a:lnTo>
                    <a:pt x="28" y="17"/>
                  </a:lnTo>
                  <a:lnTo>
                    <a:pt x="32" y="10"/>
                  </a:lnTo>
                  <a:lnTo>
                    <a:pt x="36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51" y="2"/>
                  </a:lnTo>
                  <a:lnTo>
                    <a:pt x="55" y="4"/>
                  </a:lnTo>
                  <a:lnTo>
                    <a:pt x="59" y="8"/>
                  </a:lnTo>
                  <a:lnTo>
                    <a:pt x="60" y="14"/>
                  </a:lnTo>
                  <a:lnTo>
                    <a:pt x="60" y="21"/>
                  </a:lnTo>
                  <a:lnTo>
                    <a:pt x="6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auto">
            <a:xfrm>
              <a:off x="7077076" y="5245100"/>
              <a:ext cx="71438" cy="107950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30" y="14"/>
                </a:cxn>
                <a:cxn ang="0">
                  <a:pos x="36" y="21"/>
                </a:cxn>
                <a:cxn ang="0">
                  <a:pos x="40" y="29"/>
                </a:cxn>
                <a:cxn ang="0">
                  <a:pos x="45" y="35"/>
                </a:cxn>
                <a:cxn ang="0">
                  <a:pos x="49" y="42"/>
                </a:cxn>
                <a:cxn ang="0">
                  <a:pos x="53" y="48"/>
                </a:cxn>
                <a:cxn ang="0">
                  <a:pos x="59" y="54"/>
                </a:cxn>
                <a:cxn ang="0">
                  <a:pos x="62" y="61"/>
                </a:cxn>
                <a:cxn ang="0">
                  <a:pos x="64" y="65"/>
                </a:cxn>
                <a:cxn ang="0">
                  <a:pos x="68" y="73"/>
                </a:cxn>
                <a:cxn ang="0">
                  <a:pos x="72" y="78"/>
                </a:cxn>
                <a:cxn ang="0">
                  <a:pos x="76" y="86"/>
                </a:cxn>
                <a:cxn ang="0">
                  <a:pos x="78" y="93"/>
                </a:cxn>
                <a:cxn ang="0">
                  <a:pos x="81" y="101"/>
                </a:cxn>
                <a:cxn ang="0">
                  <a:pos x="85" y="109"/>
                </a:cxn>
                <a:cxn ang="0">
                  <a:pos x="89" y="118"/>
                </a:cxn>
                <a:cxn ang="0">
                  <a:pos x="89" y="124"/>
                </a:cxn>
                <a:cxn ang="0">
                  <a:pos x="87" y="130"/>
                </a:cxn>
                <a:cxn ang="0">
                  <a:pos x="83" y="133"/>
                </a:cxn>
                <a:cxn ang="0">
                  <a:pos x="78" y="135"/>
                </a:cxn>
                <a:cxn ang="0">
                  <a:pos x="72" y="135"/>
                </a:cxn>
                <a:cxn ang="0">
                  <a:pos x="68" y="135"/>
                </a:cxn>
                <a:cxn ang="0">
                  <a:pos x="62" y="132"/>
                </a:cxn>
                <a:cxn ang="0">
                  <a:pos x="61" y="126"/>
                </a:cxn>
                <a:cxn ang="0">
                  <a:pos x="57" y="118"/>
                </a:cxn>
                <a:cxn ang="0">
                  <a:pos x="55" y="111"/>
                </a:cxn>
                <a:cxn ang="0">
                  <a:pos x="51" y="103"/>
                </a:cxn>
                <a:cxn ang="0">
                  <a:pos x="49" y="97"/>
                </a:cxn>
                <a:cxn ang="0">
                  <a:pos x="45" y="90"/>
                </a:cxn>
                <a:cxn ang="0">
                  <a:pos x="41" y="84"/>
                </a:cxn>
                <a:cxn ang="0">
                  <a:pos x="38" y="78"/>
                </a:cxn>
                <a:cxn ang="0">
                  <a:pos x="36" y="73"/>
                </a:cxn>
                <a:cxn ang="0">
                  <a:pos x="30" y="67"/>
                </a:cxn>
                <a:cxn ang="0">
                  <a:pos x="28" y="61"/>
                </a:cxn>
                <a:cxn ang="0">
                  <a:pos x="22" y="54"/>
                </a:cxn>
                <a:cxn ang="0">
                  <a:pos x="19" y="50"/>
                </a:cxn>
                <a:cxn ang="0">
                  <a:pos x="15" y="42"/>
                </a:cxn>
                <a:cxn ang="0">
                  <a:pos x="11" y="35"/>
                </a:cxn>
                <a:cxn ang="0">
                  <a:pos x="5" y="29"/>
                </a:cxn>
                <a:cxn ang="0">
                  <a:pos x="3" y="2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3" y="6"/>
                </a:cxn>
                <a:cxn ang="0">
                  <a:pos x="7" y="2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89" h="135">
                  <a:moveTo>
                    <a:pt x="28" y="8"/>
                  </a:moveTo>
                  <a:lnTo>
                    <a:pt x="30" y="14"/>
                  </a:lnTo>
                  <a:lnTo>
                    <a:pt x="36" y="21"/>
                  </a:lnTo>
                  <a:lnTo>
                    <a:pt x="40" y="29"/>
                  </a:lnTo>
                  <a:lnTo>
                    <a:pt x="45" y="35"/>
                  </a:lnTo>
                  <a:lnTo>
                    <a:pt x="49" y="42"/>
                  </a:lnTo>
                  <a:lnTo>
                    <a:pt x="53" y="48"/>
                  </a:lnTo>
                  <a:lnTo>
                    <a:pt x="59" y="54"/>
                  </a:lnTo>
                  <a:lnTo>
                    <a:pt x="62" y="61"/>
                  </a:lnTo>
                  <a:lnTo>
                    <a:pt x="64" y="65"/>
                  </a:lnTo>
                  <a:lnTo>
                    <a:pt x="68" y="73"/>
                  </a:lnTo>
                  <a:lnTo>
                    <a:pt x="72" y="78"/>
                  </a:lnTo>
                  <a:lnTo>
                    <a:pt x="76" y="86"/>
                  </a:lnTo>
                  <a:lnTo>
                    <a:pt x="78" y="93"/>
                  </a:lnTo>
                  <a:lnTo>
                    <a:pt x="81" y="101"/>
                  </a:lnTo>
                  <a:lnTo>
                    <a:pt x="85" y="109"/>
                  </a:lnTo>
                  <a:lnTo>
                    <a:pt x="89" y="118"/>
                  </a:lnTo>
                  <a:lnTo>
                    <a:pt x="89" y="124"/>
                  </a:lnTo>
                  <a:lnTo>
                    <a:pt x="87" y="130"/>
                  </a:lnTo>
                  <a:lnTo>
                    <a:pt x="83" y="133"/>
                  </a:lnTo>
                  <a:lnTo>
                    <a:pt x="78" y="135"/>
                  </a:lnTo>
                  <a:lnTo>
                    <a:pt x="72" y="135"/>
                  </a:lnTo>
                  <a:lnTo>
                    <a:pt x="68" y="135"/>
                  </a:lnTo>
                  <a:lnTo>
                    <a:pt x="62" y="132"/>
                  </a:lnTo>
                  <a:lnTo>
                    <a:pt x="61" y="126"/>
                  </a:lnTo>
                  <a:lnTo>
                    <a:pt x="57" y="118"/>
                  </a:lnTo>
                  <a:lnTo>
                    <a:pt x="55" y="111"/>
                  </a:lnTo>
                  <a:lnTo>
                    <a:pt x="51" y="103"/>
                  </a:lnTo>
                  <a:lnTo>
                    <a:pt x="49" y="97"/>
                  </a:lnTo>
                  <a:lnTo>
                    <a:pt x="45" y="90"/>
                  </a:lnTo>
                  <a:lnTo>
                    <a:pt x="41" y="84"/>
                  </a:lnTo>
                  <a:lnTo>
                    <a:pt x="38" y="78"/>
                  </a:lnTo>
                  <a:lnTo>
                    <a:pt x="36" y="73"/>
                  </a:lnTo>
                  <a:lnTo>
                    <a:pt x="30" y="67"/>
                  </a:lnTo>
                  <a:lnTo>
                    <a:pt x="28" y="61"/>
                  </a:lnTo>
                  <a:lnTo>
                    <a:pt x="22" y="54"/>
                  </a:lnTo>
                  <a:lnTo>
                    <a:pt x="19" y="50"/>
                  </a:lnTo>
                  <a:lnTo>
                    <a:pt x="15" y="42"/>
                  </a:lnTo>
                  <a:lnTo>
                    <a:pt x="11" y="35"/>
                  </a:lnTo>
                  <a:lnTo>
                    <a:pt x="5" y="29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3" y="6"/>
                  </a:lnTo>
                  <a:lnTo>
                    <a:pt x="7" y="2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auto">
            <a:xfrm>
              <a:off x="6978651" y="5300663"/>
              <a:ext cx="371475" cy="127000"/>
            </a:xfrm>
            <a:custGeom>
              <a:avLst/>
              <a:gdLst/>
              <a:ahLst/>
              <a:cxnLst>
                <a:cxn ang="0">
                  <a:pos x="466" y="5"/>
                </a:cxn>
                <a:cxn ang="0">
                  <a:pos x="460" y="26"/>
                </a:cxn>
                <a:cxn ang="0">
                  <a:pos x="458" y="49"/>
                </a:cxn>
                <a:cxn ang="0">
                  <a:pos x="437" y="51"/>
                </a:cxn>
                <a:cxn ang="0">
                  <a:pos x="417" y="57"/>
                </a:cxn>
                <a:cxn ang="0">
                  <a:pos x="398" y="61"/>
                </a:cxn>
                <a:cxn ang="0">
                  <a:pos x="377" y="66"/>
                </a:cxn>
                <a:cxn ang="0">
                  <a:pos x="358" y="70"/>
                </a:cxn>
                <a:cxn ang="0">
                  <a:pos x="337" y="74"/>
                </a:cxn>
                <a:cxn ang="0">
                  <a:pos x="316" y="78"/>
                </a:cxn>
                <a:cxn ang="0">
                  <a:pos x="297" y="81"/>
                </a:cxn>
                <a:cxn ang="0">
                  <a:pos x="276" y="85"/>
                </a:cxn>
                <a:cxn ang="0">
                  <a:pos x="257" y="91"/>
                </a:cxn>
                <a:cxn ang="0">
                  <a:pos x="236" y="93"/>
                </a:cxn>
                <a:cxn ang="0">
                  <a:pos x="215" y="99"/>
                </a:cxn>
                <a:cxn ang="0">
                  <a:pos x="196" y="102"/>
                </a:cxn>
                <a:cxn ang="0">
                  <a:pos x="175" y="106"/>
                </a:cxn>
                <a:cxn ang="0">
                  <a:pos x="154" y="114"/>
                </a:cxn>
                <a:cxn ang="0">
                  <a:pos x="137" y="119"/>
                </a:cxn>
                <a:cxn ang="0">
                  <a:pos x="116" y="125"/>
                </a:cxn>
                <a:cxn ang="0">
                  <a:pos x="97" y="131"/>
                </a:cxn>
                <a:cxn ang="0">
                  <a:pos x="78" y="139"/>
                </a:cxn>
                <a:cxn ang="0">
                  <a:pos x="59" y="146"/>
                </a:cxn>
                <a:cxn ang="0">
                  <a:pos x="42" y="156"/>
                </a:cxn>
                <a:cxn ang="0">
                  <a:pos x="21" y="159"/>
                </a:cxn>
                <a:cxn ang="0">
                  <a:pos x="4" y="154"/>
                </a:cxn>
                <a:cxn ang="0">
                  <a:pos x="0" y="140"/>
                </a:cxn>
                <a:cxn ang="0">
                  <a:pos x="8" y="118"/>
                </a:cxn>
                <a:cxn ang="0">
                  <a:pos x="23" y="106"/>
                </a:cxn>
                <a:cxn ang="0">
                  <a:pos x="38" y="100"/>
                </a:cxn>
                <a:cxn ang="0">
                  <a:pos x="53" y="95"/>
                </a:cxn>
                <a:cxn ang="0">
                  <a:pos x="69" y="89"/>
                </a:cxn>
                <a:cxn ang="0">
                  <a:pos x="84" y="85"/>
                </a:cxn>
                <a:cxn ang="0">
                  <a:pos x="101" y="78"/>
                </a:cxn>
                <a:cxn ang="0">
                  <a:pos x="118" y="74"/>
                </a:cxn>
                <a:cxn ang="0">
                  <a:pos x="133" y="68"/>
                </a:cxn>
                <a:cxn ang="0">
                  <a:pos x="148" y="64"/>
                </a:cxn>
                <a:cxn ang="0">
                  <a:pos x="165" y="61"/>
                </a:cxn>
                <a:cxn ang="0">
                  <a:pos x="181" y="57"/>
                </a:cxn>
                <a:cxn ang="0">
                  <a:pos x="198" y="53"/>
                </a:cxn>
                <a:cxn ang="0">
                  <a:pos x="215" y="49"/>
                </a:cxn>
                <a:cxn ang="0">
                  <a:pos x="232" y="45"/>
                </a:cxn>
                <a:cxn ang="0">
                  <a:pos x="249" y="41"/>
                </a:cxn>
                <a:cxn ang="0">
                  <a:pos x="266" y="36"/>
                </a:cxn>
                <a:cxn ang="0">
                  <a:pos x="285" y="34"/>
                </a:cxn>
                <a:cxn ang="0">
                  <a:pos x="302" y="28"/>
                </a:cxn>
                <a:cxn ang="0">
                  <a:pos x="320" y="24"/>
                </a:cxn>
                <a:cxn ang="0">
                  <a:pos x="337" y="21"/>
                </a:cxn>
                <a:cxn ang="0">
                  <a:pos x="354" y="19"/>
                </a:cxn>
                <a:cxn ang="0">
                  <a:pos x="371" y="15"/>
                </a:cxn>
                <a:cxn ang="0">
                  <a:pos x="388" y="11"/>
                </a:cxn>
                <a:cxn ang="0">
                  <a:pos x="405" y="7"/>
                </a:cxn>
                <a:cxn ang="0">
                  <a:pos x="422" y="5"/>
                </a:cxn>
                <a:cxn ang="0">
                  <a:pos x="439" y="2"/>
                </a:cxn>
                <a:cxn ang="0">
                  <a:pos x="456" y="0"/>
                </a:cxn>
                <a:cxn ang="0">
                  <a:pos x="468" y="0"/>
                </a:cxn>
              </a:cxnLst>
              <a:rect l="0" t="0" r="r" b="b"/>
              <a:pathLst>
                <a:path w="468" h="159">
                  <a:moveTo>
                    <a:pt x="468" y="0"/>
                  </a:moveTo>
                  <a:lnTo>
                    <a:pt x="466" y="2"/>
                  </a:lnTo>
                  <a:lnTo>
                    <a:pt x="466" y="5"/>
                  </a:lnTo>
                  <a:lnTo>
                    <a:pt x="464" y="11"/>
                  </a:lnTo>
                  <a:lnTo>
                    <a:pt x="462" y="21"/>
                  </a:lnTo>
                  <a:lnTo>
                    <a:pt x="460" y="26"/>
                  </a:lnTo>
                  <a:lnTo>
                    <a:pt x="458" y="34"/>
                  </a:lnTo>
                  <a:lnTo>
                    <a:pt x="458" y="41"/>
                  </a:lnTo>
                  <a:lnTo>
                    <a:pt x="458" y="49"/>
                  </a:lnTo>
                  <a:lnTo>
                    <a:pt x="451" y="49"/>
                  </a:lnTo>
                  <a:lnTo>
                    <a:pt x="445" y="51"/>
                  </a:lnTo>
                  <a:lnTo>
                    <a:pt x="437" y="51"/>
                  </a:lnTo>
                  <a:lnTo>
                    <a:pt x="432" y="55"/>
                  </a:lnTo>
                  <a:lnTo>
                    <a:pt x="424" y="55"/>
                  </a:lnTo>
                  <a:lnTo>
                    <a:pt x="417" y="57"/>
                  </a:lnTo>
                  <a:lnTo>
                    <a:pt x="411" y="59"/>
                  </a:lnTo>
                  <a:lnTo>
                    <a:pt x="405" y="61"/>
                  </a:lnTo>
                  <a:lnTo>
                    <a:pt x="398" y="61"/>
                  </a:lnTo>
                  <a:lnTo>
                    <a:pt x="390" y="62"/>
                  </a:lnTo>
                  <a:lnTo>
                    <a:pt x="384" y="64"/>
                  </a:lnTo>
                  <a:lnTo>
                    <a:pt x="377" y="66"/>
                  </a:lnTo>
                  <a:lnTo>
                    <a:pt x="371" y="66"/>
                  </a:lnTo>
                  <a:lnTo>
                    <a:pt x="363" y="68"/>
                  </a:lnTo>
                  <a:lnTo>
                    <a:pt x="358" y="70"/>
                  </a:lnTo>
                  <a:lnTo>
                    <a:pt x="350" y="72"/>
                  </a:lnTo>
                  <a:lnTo>
                    <a:pt x="344" y="72"/>
                  </a:lnTo>
                  <a:lnTo>
                    <a:pt x="337" y="74"/>
                  </a:lnTo>
                  <a:lnTo>
                    <a:pt x="329" y="76"/>
                  </a:lnTo>
                  <a:lnTo>
                    <a:pt x="323" y="76"/>
                  </a:lnTo>
                  <a:lnTo>
                    <a:pt x="316" y="78"/>
                  </a:lnTo>
                  <a:lnTo>
                    <a:pt x="310" y="80"/>
                  </a:lnTo>
                  <a:lnTo>
                    <a:pt x="302" y="80"/>
                  </a:lnTo>
                  <a:lnTo>
                    <a:pt x="297" y="81"/>
                  </a:lnTo>
                  <a:lnTo>
                    <a:pt x="289" y="83"/>
                  </a:lnTo>
                  <a:lnTo>
                    <a:pt x="283" y="85"/>
                  </a:lnTo>
                  <a:lnTo>
                    <a:pt x="276" y="85"/>
                  </a:lnTo>
                  <a:lnTo>
                    <a:pt x="270" y="87"/>
                  </a:lnTo>
                  <a:lnTo>
                    <a:pt x="262" y="89"/>
                  </a:lnTo>
                  <a:lnTo>
                    <a:pt x="257" y="91"/>
                  </a:lnTo>
                  <a:lnTo>
                    <a:pt x="249" y="91"/>
                  </a:lnTo>
                  <a:lnTo>
                    <a:pt x="243" y="93"/>
                  </a:lnTo>
                  <a:lnTo>
                    <a:pt x="236" y="93"/>
                  </a:lnTo>
                  <a:lnTo>
                    <a:pt x="228" y="95"/>
                  </a:lnTo>
                  <a:lnTo>
                    <a:pt x="223" y="97"/>
                  </a:lnTo>
                  <a:lnTo>
                    <a:pt x="215" y="99"/>
                  </a:lnTo>
                  <a:lnTo>
                    <a:pt x="209" y="99"/>
                  </a:lnTo>
                  <a:lnTo>
                    <a:pt x="202" y="100"/>
                  </a:lnTo>
                  <a:lnTo>
                    <a:pt x="196" y="102"/>
                  </a:lnTo>
                  <a:lnTo>
                    <a:pt x="188" y="104"/>
                  </a:lnTo>
                  <a:lnTo>
                    <a:pt x="183" y="104"/>
                  </a:lnTo>
                  <a:lnTo>
                    <a:pt x="175" y="106"/>
                  </a:lnTo>
                  <a:lnTo>
                    <a:pt x="169" y="108"/>
                  </a:lnTo>
                  <a:lnTo>
                    <a:pt x="162" y="112"/>
                  </a:lnTo>
                  <a:lnTo>
                    <a:pt x="154" y="114"/>
                  </a:lnTo>
                  <a:lnTo>
                    <a:pt x="148" y="116"/>
                  </a:lnTo>
                  <a:lnTo>
                    <a:pt x="143" y="118"/>
                  </a:lnTo>
                  <a:lnTo>
                    <a:pt x="137" y="119"/>
                  </a:lnTo>
                  <a:lnTo>
                    <a:pt x="129" y="121"/>
                  </a:lnTo>
                  <a:lnTo>
                    <a:pt x="124" y="123"/>
                  </a:lnTo>
                  <a:lnTo>
                    <a:pt x="116" y="125"/>
                  </a:lnTo>
                  <a:lnTo>
                    <a:pt x="110" y="127"/>
                  </a:lnTo>
                  <a:lnTo>
                    <a:pt x="103" y="129"/>
                  </a:lnTo>
                  <a:lnTo>
                    <a:pt x="97" y="131"/>
                  </a:lnTo>
                  <a:lnTo>
                    <a:pt x="89" y="135"/>
                  </a:lnTo>
                  <a:lnTo>
                    <a:pt x="86" y="137"/>
                  </a:lnTo>
                  <a:lnTo>
                    <a:pt x="78" y="139"/>
                  </a:lnTo>
                  <a:lnTo>
                    <a:pt x="72" y="142"/>
                  </a:lnTo>
                  <a:lnTo>
                    <a:pt x="65" y="144"/>
                  </a:lnTo>
                  <a:lnTo>
                    <a:pt x="59" y="146"/>
                  </a:lnTo>
                  <a:lnTo>
                    <a:pt x="53" y="150"/>
                  </a:lnTo>
                  <a:lnTo>
                    <a:pt x="48" y="152"/>
                  </a:lnTo>
                  <a:lnTo>
                    <a:pt x="42" y="156"/>
                  </a:lnTo>
                  <a:lnTo>
                    <a:pt x="36" y="159"/>
                  </a:lnTo>
                  <a:lnTo>
                    <a:pt x="29" y="159"/>
                  </a:lnTo>
                  <a:lnTo>
                    <a:pt x="21" y="159"/>
                  </a:lnTo>
                  <a:lnTo>
                    <a:pt x="15" y="159"/>
                  </a:lnTo>
                  <a:lnTo>
                    <a:pt x="8" y="159"/>
                  </a:lnTo>
                  <a:lnTo>
                    <a:pt x="4" y="154"/>
                  </a:lnTo>
                  <a:lnTo>
                    <a:pt x="2" y="148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0" y="131"/>
                  </a:lnTo>
                  <a:lnTo>
                    <a:pt x="4" y="125"/>
                  </a:lnTo>
                  <a:lnTo>
                    <a:pt x="8" y="118"/>
                  </a:lnTo>
                  <a:lnTo>
                    <a:pt x="15" y="112"/>
                  </a:lnTo>
                  <a:lnTo>
                    <a:pt x="17" y="110"/>
                  </a:lnTo>
                  <a:lnTo>
                    <a:pt x="23" y="106"/>
                  </a:lnTo>
                  <a:lnTo>
                    <a:pt x="29" y="104"/>
                  </a:lnTo>
                  <a:lnTo>
                    <a:pt x="32" y="104"/>
                  </a:lnTo>
                  <a:lnTo>
                    <a:pt x="38" y="100"/>
                  </a:lnTo>
                  <a:lnTo>
                    <a:pt x="42" y="99"/>
                  </a:lnTo>
                  <a:lnTo>
                    <a:pt x="48" y="97"/>
                  </a:lnTo>
                  <a:lnTo>
                    <a:pt x="53" y="95"/>
                  </a:lnTo>
                  <a:lnTo>
                    <a:pt x="59" y="93"/>
                  </a:lnTo>
                  <a:lnTo>
                    <a:pt x="63" y="91"/>
                  </a:lnTo>
                  <a:lnTo>
                    <a:pt x="69" y="89"/>
                  </a:lnTo>
                  <a:lnTo>
                    <a:pt x="74" y="89"/>
                  </a:lnTo>
                  <a:lnTo>
                    <a:pt x="78" y="85"/>
                  </a:lnTo>
                  <a:lnTo>
                    <a:pt x="84" y="85"/>
                  </a:lnTo>
                  <a:lnTo>
                    <a:pt x="88" y="83"/>
                  </a:lnTo>
                  <a:lnTo>
                    <a:pt x="93" y="81"/>
                  </a:lnTo>
                  <a:lnTo>
                    <a:pt x="101" y="78"/>
                  </a:lnTo>
                  <a:lnTo>
                    <a:pt x="108" y="76"/>
                  </a:lnTo>
                  <a:lnTo>
                    <a:pt x="112" y="74"/>
                  </a:lnTo>
                  <a:lnTo>
                    <a:pt x="118" y="74"/>
                  </a:lnTo>
                  <a:lnTo>
                    <a:pt x="122" y="72"/>
                  </a:lnTo>
                  <a:lnTo>
                    <a:pt x="127" y="70"/>
                  </a:lnTo>
                  <a:lnTo>
                    <a:pt x="133" y="68"/>
                  </a:lnTo>
                  <a:lnTo>
                    <a:pt x="139" y="68"/>
                  </a:lnTo>
                  <a:lnTo>
                    <a:pt x="143" y="66"/>
                  </a:lnTo>
                  <a:lnTo>
                    <a:pt x="148" y="64"/>
                  </a:lnTo>
                  <a:lnTo>
                    <a:pt x="154" y="62"/>
                  </a:lnTo>
                  <a:lnTo>
                    <a:pt x="160" y="62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75" y="59"/>
                  </a:lnTo>
                  <a:lnTo>
                    <a:pt x="181" y="57"/>
                  </a:lnTo>
                  <a:lnTo>
                    <a:pt x="186" y="55"/>
                  </a:lnTo>
                  <a:lnTo>
                    <a:pt x="192" y="55"/>
                  </a:lnTo>
                  <a:lnTo>
                    <a:pt x="198" y="53"/>
                  </a:lnTo>
                  <a:lnTo>
                    <a:pt x="204" y="51"/>
                  </a:lnTo>
                  <a:lnTo>
                    <a:pt x="209" y="49"/>
                  </a:lnTo>
                  <a:lnTo>
                    <a:pt x="215" y="49"/>
                  </a:lnTo>
                  <a:lnTo>
                    <a:pt x="221" y="47"/>
                  </a:lnTo>
                  <a:lnTo>
                    <a:pt x="226" y="47"/>
                  </a:lnTo>
                  <a:lnTo>
                    <a:pt x="232" y="45"/>
                  </a:lnTo>
                  <a:lnTo>
                    <a:pt x="238" y="43"/>
                  </a:lnTo>
                  <a:lnTo>
                    <a:pt x="243" y="41"/>
                  </a:lnTo>
                  <a:lnTo>
                    <a:pt x="249" y="41"/>
                  </a:lnTo>
                  <a:lnTo>
                    <a:pt x="255" y="40"/>
                  </a:lnTo>
                  <a:lnTo>
                    <a:pt x="261" y="38"/>
                  </a:lnTo>
                  <a:lnTo>
                    <a:pt x="266" y="36"/>
                  </a:lnTo>
                  <a:lnTo>
                    <a:pt x="272" y="36"/>
                  </a:lnTo>
                  <a:lnTo>
                    <a:pt x="280" y="34"/>
                  </a:lnTo>
                  <a:lnTo>
                    <a:pt x="285" y="34"/>
                  </a:lnTo>
                  <a:lnTo>
                    <a:pt x="291" y="32"/>
                  </a:lnTo>
                  <a:lnTo>
                    <a:pt x="295" y="30"/>
                  </a:lnTo>
                  <a:lnTo>
                    <a:pt x="302" y="28"/>
                  </a:lnTo>
                  <a:lnTo>
                    <a:pt x="308" y="28"/>
                  </a:lnTo>
                  <a:lnTo>
                    <a:pt x="314" y="26"/>
                  </a:lnTo>
                  <a:lnTo>
                    <a:pt x="320" y="24"/>
                  </a:lnTo>
                  <a:lnTo>
                    <a:pt x="325" y="22"/>
                  </a:lnTo>
                  <a:lnTo>
                    <a:pt x="331" y="22"/>
                  </a:lnTo>
                  <a:lnTo>
                    <a:pt x="337" y="21"/>
                  </a:lnTo>
                  <a:lnTo>
                    <a:pt x="342" y="21"/>
                  </a:lnTo>
                  <a:lnTo>
                    <a:pt x="348" y="19"/>
                  </a:lnTo>
                  <a:lnTo>
                    <a:pt x="354" y="19"/>
                  </a:lnTo>
                  <a:lnTo>
                    <a:pt x="359" y="17"/>
                  </a:lnTo>
                  <a:lnTo>
                    <a:pt x="365" y="17"/>
                  </a:lnTo>
                  <a:lnTo>
                    <a:pt x="371" y="15"/>
                  </a:lnTo>
                  <a:lnTo>
                    <a:pt x="377" y="15"/>
                  </a:lnTo>
                  <a:lnTo>
                    <a:pt x="382" y="13"/>
                  </a:lnTo>
                  <a:lnTo>
                    <a:pt x="388" y="11"/>
                  </a:lnTo>
                  <a:lnTo>
                    <a:pt x="394" y="9"/>
                  </a:lnTo>
                  <a:lnTo>
                    <a:pt x="399" y="9"/>
                  </a:lnTo>
                  <a:lnTo>
                    <a:pt x="405" y="7"/>
                  </a:lnTo>
                  <a:lnTo>
                    <a:pt x="411" y="7"/>
                  </a:lnTo>
                  <a:lnTo>
                    <a:pt x="417" y="5"/>
                  </a:lnTo>
                  <a:lnTo>
                    <a:pt x="422" y="5"/>
                  </a:lnTo>
                  <a:lnTo>
                    <a:pt x="428" y="3"/>
                  </a:lnTo>
                  <a:lnTo>
                    <a:pt x="434" y="3"/>
                  </a:lnTo>
                  <a:lnTo>
                    <a:pt x="439" y="2"/>
                  </a:lnTo>
                  <a:lnTo>
                    <a:pt x="445" y="2"/>
                  </a:lnTo>
                  <a:lnTo>
                    <a:pt x="451" y="2"/>
                  </a:lnTo>
                  <a:lnTo>
                    <a:pt x="456" y="0"/>
                  </a:lnTo>
                  <a:lnTo>
                    <a:pt x="460" y="0"/>
                  </a:lnTo>
                  <a:lnTo>
                    <a:pt x="468" y="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7308304" y="4437112"/>
              <a:ext cx="493713" cy="328613"/>
              <a:chOff x="7115176" y="4559300"/>
              <a:chExt cx="493713" cy="328613"/>
            </a:xfrm>
          </p:grpSpPr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7131051" y="4573588"/>
                <a:ext cx="463550" cy="304800"/>
              </a:xfrm>
              <a:custGeom>
                <a:avLst/>
                <a:gdLst/>
                <a:ahLst/>
                <a:cxnLst>
                  <a:cxn ang="0">
                    <a:pos x="103" y="190"/>
                  </a:cxn>
                  <a:cxn ang="0">
                    <a:pos x="74" y="198"/>
                  </a:cxn>
                  <a:cxn ang="0">
                    <a:pos x="67" y="211"/>
                  </a:cxn>
                  <a:cxn ang="0">
                    <a:pos x="76" y="247"/>
                  </a:cxn>
                  <a:cxn ang="0">
                    <a:pos x="78" y="285"/>
                  </a:cxn>
                  <a:cxn ang="0">
                    <a:pos x="63" y="297"/>
                  </a:cxn>
                  <a:cxn ang="0">
                    <a:pos x="32" y="306"/>
                  </a:cxn>
                  <a:cxn ang="0">
                    <a:pos x="6" y="317"/>
                  </a:cxn>
                  <a:cxn ang="0">
                    <a:pos x="12" y="344"/>
                  </a:cxn>
                  <a:cxn ang="0">
                    <a:pos x="36" y="361"/>
                  </a:cxn>
                  <a:cxn ang="0">
                    <a:pos x="69" y="375"/>
                  </a:cxn>
                  <a:cxn ang="0">
                    <a:pos x="105" y="380"/>
                  </a:cxn>
                  <a:cxn ang="0">
                    <a:pos x="129" y="382"/>
                  </a:cxn>
                  <a:cxn ang="0">
                    <a:pos x="158" y="384"/>
                  </a:cxn>
                  <a:cxn ang="0">
                    <a:pos x="186" y="384"/>
                  </a:cxn>
                  <a:cxn ang="0">
                    <a:pos x="225" y="375"/>
                  </a:cxn>
                  <a:cxn ang="0">
                    <a:pos x="251" y="357"/>
                  </a:cxn>
                  <a:cxn ang="0">
                    <a:pos x="282" y="344"/>
                  </a:cxn>
                  <a:cxn ang="0">
                    <a:pos x="301" y="348"/>
                  </a:cxn>
                  <a:cxn ang="0">
                    <a:pos x="339" y="363"/>
                  </a:cxn>
                  <a:cxn ang="0">
                    <a:pos x="382" y="378"/>
                  </a:cxn>
                  <a:cxn ang="0">
                    <a:pos x="413" y="378"/>
                  </a:cxn>
                  <a:cxn ang="0">
                    <a:pos x="443" y="376"/>
                  </a:cxn>
                  <a:cxn ang="0">
                    <a:pos x="470" y="363"/>
                  </a:cxn>
                  <a:cxn ang="0">
                    <a:pos x="470" y="335"/>
                  </a:cxn>
                  <a:cxn ang="0">
                    <a:pos x="438" y="306"/>
                  </a:cxn>
                  <a:cxn ang="0">
                    <a:pos x="474" y="255"/>
                  </a:cxn>
                  <a:cxn ang="0">
                    <a:pos x="498" y="257"/>
                  </a:cxn>
                  <a:cxn ang="0">
                    <a:pos x="527" y="257"/>
                  </a:cxn>
                  <a:cxn ang="0">
                    <a:pos x="555" y="249"/>
                  </a:cxn>
                  <a:cxn ang="0">
                    <a:pos x="578" y="228"/>
                  </a:cxn>
                  <a:cxn ang="0">
                    <a:pos x="580" y="192"/>
                  </a:cxn>
                  <a:cxn ang="0">
                    <a:pos x="557" y="163"/>
                  </a:cxn>
                  <a:cxn ang="0">
                    <a:pos x="529" y="142"/>
                  </a:cxn>
                  <a:cxn ang="0">
                    <a:pos x="519" y="127"/>
                  </a:cxn>
                  <a:cxn ang="0">
                    <a:pos x="527" y="87"/>
                  </a:cxn>
                  <a:cxn ang="0">
                    <a:pos x="527" y="63"/>
                  </a:cxn>
                  <a:cxn ang="0">
                    <a:pos x="521" y="30"/>
                  </a:cxn>
                  <a:cxn ang="0">
                    <a:pos x="496" y="2"/>
                  </a:cxn>
                  <a:cxn ang="0">
                    <a:pos x="472" y="4"/>
                  </a:cxn>
                  <a:cxn ang="0">
                    <a:pos x="445" y="32"/>
                  </a:cxn>
                  <a:cxn ang="0">
                    <a:pos x="436" y="68"/>
                  </a:cxn>
                  <a:cxn ang="0">
                    <a:pos x="428" y="110"/>
                  </a:cxn>
                  <a:cxn ang="0">
                    <a:pos x="426" y="133"/>
                  </a:cxn>
                  <a:cxn ang="0">
                    <a:pos x="259" y="127"/>
                  </a:cxn>
                  <a:cxn ang="0">
                    <a:pos x="238" y="93"/>
                  </a:cxn>
                  <a:cxn ang="0">
                    <a:pos x="213" y="68"/>
                  </a:cxn>
                  <a:cxn ang="0">
                    <a:pos x="181" y="55"/>
                  </a:cxn>
                  <a:cxn ang="0">
                    <a:pos x="148" y="53"/>
                  </a:cxn>
                  <a:cxn ang="0">
                    <a:pos x="124" y="76"/>
                  </a:cxn>
                  <a:cxn ang="0">
                    <a:pos x="129" y="114"/>
                  </a:cxn>
                  <a:cxn ang="0">
                    <a:pos x="148" y="154"/>
                  </a:cxn>
                  <a:cxn ang="0">
                    <a:pos x="158" y="175"/>
                  </a:cxn>
                </a:cxnLst>
                <a:rect l="0" t="0" r="r" b="b"/>
                <a:pathLst>
                  <a:path w="584" h="384">
                    <a:moveTo>
                      <a:pt x="135" y="188"/>
                    </a:moveTo>
                    <a:lnTo>
                      <a:pt x="126" y="188"/>
                    </a:lnTo>
                    <a:lnTo>
                      <a:pt x="118" y="188"/>
                    </a:lnTo>
                    <a:lnTo>
                      <a:pt x="110" y="188"/>
                    </a:lnTo>
                    <a:lnTo>
                      <a:pt x="103" y="190"/>
                    </a:lnTo>
                    <a:lnTo>
                      <a:pt x="97" y="192"/>
                    </a:lnTo>
                    <a:lnTo>
                      <a:pt x="91" y="192"/>
                    </a:lnTo>
                    <a:lnTo>
                      <a:pt x="86" y="194"/>
                    </a:lnTo>
                    <a:lnTo>
                      <a:pt x="82" y="196"/>
                    </a:lnTo>
                    <a:lnTo>
                      <a:pt x="74" y="198"/>
                    </a:lnTo>
                    <a:lnTo>
                      <a:pt x="70" y="201"/>
                    </a:lnTo>
                    <a:lnTo>
                      <a:pt x="67" y="201"/>
                    </a:lnTo>
                    <a:lnTo>
                      <a:pt x="67" y="203"/>
                    </a:lnTo>
                    <a:lnTo>
                      <a:pt x="67" y="207"/>
                    </a:lnTo>
                    <a:lnTo>
                      <a:pt x="67" y="211"/>
                    </a:lnTo>
                    <a:lnTo>
                      <a:pt x="70" y="217"/>
                    </a:lnTo>
                    <a:lnTo>
                      <a:pt x="70" y="222"/>
                    </a:lnTo>
                    <a:lnTo>
                      <a:pt x="72" y="232"/>
                    </a:lnTo>
                    <a:lnTo>
                      <a:pt x="74" y="239"/>
                    </a:lnTo>
                    <a:lnTo>
                      <a:pt x="76" y="247"/>
                    </a:lnTo>
                    <a:lnTo>
                      <a:pt x="76" y="257"/>
                    </a:lnTo>
                    <a:lnTo>
                      <a:pt x="78" y="264"/>
                    </a:lnTo>
                    <a:lnTo>
                      <a:pt x="78" y="272"/>
                    </a:lnTo>
                    <a:lnTo>
                      <a:pt x="80" y="279"/>
                    </a:lnTo>
                    <a:lnTo>
                      <a:pt x="78" y="285"/>
                    </a:lnTo>
                    <a:lnTo>
                      <a:pt x="76" y="289"/>
                    </a:lnTo>
                    <a:lnTo>
                      <a:pt x="74" y="293"/>
                    </a:lnTo>
                    <a:lnTo>
                      <a:pt x="72" y="295"/>
                    </a:lnTo>
                    <a:lnTo>
                      <a:pt x="67" y="295"/>
                    </a:lnTo>
                    <a:lnTo>
                      <a:pt x="63" y="297"/>
                    </a:lnTo>
                    <a:lnTo>
                      <a:pt x="57" y="298"/>
                    </a:lnTo>
                    <a:lnTo>
                      <a:pt x="51" y="300"/>
                    </a:lnTo>
                    <a:lnTo>
                      <a:pt x="46" y="302"/>
                    </a:lnTo>
                    <a:lnTo>
                      <a:pt x="40" y="302"/>
                    </a:lnTo>
                    <a:lnTo>
                      <a:pt x="32" y="306"/>
                    </a:lnTo>
                    <a:lnTo>
                      <a:pt x="27" y="308"/>
                    </a:lnTo>
                    <a:lnTo>
                      <a:pt x="21" y="310"/>
                    </a:lnTo>
                    <a:lnTo>
                      <a:pt x="15" y="314"/>
                    </a:lnTo>
                    <a:lnTo>
                      <a:pt x="10" y="316"/>
                    </a:lnTo>
                    <a:lnTo>
                      <a:pt x="6" y="317"/>
                    </a:lnTo>
                    <a:lnTo>
                      <a:pt x="0" y="323"/>
                    </a:lnTo>
                    <a:lnTo>
                      <a:pt x="0" y="329"/>
                    </a:lnTo>
                    <a:lnTo>
                      <a:pt x="2" y="335"/>
                    </a:lnTo>
                    <a:lnTo>
                      <a:pt x="8" y="342"/>
                    </a:lnTo>
                    <a:lnTo>
                      <a:pt x="12" y="344"/>
                    </a:lnTo>
                    <a:lnTo>
                      <a:pt x="15" y="348"/>
                    </a:lnTo>
                    <a:lnTo>
                      <a:pt x="21" y="352"/>
                    </a:lnTo>
                    <a:lnTo>
                      <a:pt x="27" y="356"/>
                    </a:lnTo>
                    <a:lnTo>
                      <a:pt x="31" y="359"/>
                    </a:lnTo>
                    <a:lnTo>
                      <a:pt x="36" y="361"/>
                    </a:lnTo>
                    <a:lnTo>
                      <a:pt x="44" y="365"/>
                    </a:lnTo>
                    <a:lnTo>
                      <a:pt x="50" y="369"/>
                    </a:lnTo>
                    <a:lnTo>
                      <a:pt x="55" y="371"/>
                    </a:lnTo>
                    <a:lnTo>
                      <a:pt x="61" y="373"/>
                    </a:lnTo>
                    <a:lnTo>
                      <a:pt x="69" y="375"/>
                    </a:lnTo>
                    <a:lnTo>
                      <a:pt x="74" y="376"/>
                    </a:lnTo>
                    <a:lnTo>
                      <a:pt x="80" y="376"/>
                    </a:lnTo>
                    <a:lnTo>
                      <a:pt x="88" y="378"/>
                    </a:lnTo>
                    <a:lnTo>
                      <a:pt x="95" y="378"/>
                    </a:lnTo>
                    <a:lnTo>
                      <a:pt x="105" y="380"/>
                    </a:lnTo>
                    <a:lnTo>
                      <a:pt x="109" y="380"/>
                    </a:lnTo>
                    <a:lnTo>
                      <a:pt x="114" y="382"/>
                    </a:lnTo>
                    <a:lnTo>
                      <a:pt x="120" y="382"/>
                    </a:lnTo>
                    <a:lnTo>
                      <a:pt x="126" y="382"/>
                    </a:lnTo>
                    <a:lnTo>
                      <a:pt x="129" y="382"/>
                    </a:lnTo>
                    <a:lnTo>
                      <a:pt x="137" y="384"/>
                    </a:lnTo>
                    <a:lnTo>
                      <a:pt x="143" y="384"/>
                    </a:lnTo>
                    <a:lnTo>
                      <a:pt x="148" y="384"/>
                    </a:lnTo>
                    <a:lnTo>
                      <a:pt x="154" y="384"/>
                    </a:lnTo>
                    <a:lnTo>
                      <a:pt x="158" y="384"/>
                    </a:lnTo>
                    <a:lnTo>
                      <a:pt x="164" y="384"/>
                    </a:lnTo>
                    <a:lnTo>
                      <a:pt x="169" y="384"/>
                    </a:lnTo>
                    <a:lnTo>
                      <a:pt x="175" y="384"/>
                    </a:lnTo>
                    <a:lnTo>
                      <a:pt x="181" y="384"/>
                    </a:lnTo>
                    <a:lnTo>
                      <a:pt x="186" y="384"/>
                    </a:lnTo>
                    <a:lnTo>
                      <a:pt x="192" y="384"/>
                    </a:lnTo>
                    <a:lnTo>
                      <a:pt x="200" y="382"/>
                    </a:lnTo>
                    <a:lnTo>
                      <a:pt x="209" y="380"/>
                    </a:lnTo>
                    <a:lnTo>
                      <a:pt x="217" y="376"/>
                    </a:lnTo>
                    <a:lnTo>
                      <a:pt x="225" y="375"/>
                    </a:lnTo>
                    <a:lnTo>
                      <a:pt x="230" y="371"/>
                    </a:lnTo>
                    <a:lnTo>
                      <a:pt x="236" y="367"/>
                    </a:lnTo>
                    <a:lnTo>
                      <a:pt x="240" y="363"/>
                    </a:lnTo>
                    <a:lnTo>
                      <a:pt x="245" y="361"/>
                    </a:lnTo>
                    <a:lnTo>
                      <a:pt x="251" y="357"/>
                    </a:lnTo>
                    <a:lnTo>
                      <a:pt x="257" y="356"/>
                    </a:lnTo>
                    <a:lnTo>
                      <a:pt x="263" y="354"/>
                    </a:lnTo>
                    <a:lnTo>
                      <a:pt x="268" y="352"/>
                    </a:lnTo>
                    <a:lnTo>
                      <a:pt x="276" y="346"/>
                    </a:lnTo>
                    <a:lnTo>
                      <a:pt x="282" y="344"/>
                    </a:lnTo>
                    <a:lnTo>
                      <a:pt x="287" y="344"/>
                    </a:lnTo>
                    <a:lnTo>
                      <a:pt x="289" y="344"/>
                    </a:lnTo>
                    <a:lnTo>
                      <a:pt x="291" y="344"/>
                    </a:lnTo>
                    <a:lnTo>
                      <a:pt x="295" y="346"/>
                    </a:lnTo>
                    <a:lnTo>
                      <a:pt x="301" y="348"/>
                    </a:lnTo>
                    <a:lnTo>
                      <a:pt x="306" y="352"/>
                    </a:lnTo>
                    <a:lnTo>
                      <a:pt x="314" y="354"/>
                    </a:lnTo>
                    <a:lnTo>
                      <a:pt x="323" y="357"/>
                    </a:lnTo>
                    <a:lnTo>
                      <a:pt x="331" y="361"/>
                    </a:lnTo>
                    <a:lnTo>
                      <a:pt x="339" y="363"/>
                    </a:lnTo>
                    <a:lnTo>
                      <a:pt x="350" y="367"/>
                    </a:lnTo>
                    <a:lnTo>
                      <a:pt x="358" y="371"/>
                    </a:lnTo>
                    <a:lnTo>
                      <a:pt x="367" y="373"/>
                    </a:lnTo>
                    <a:lnTo>
                      <a:pt x="375" y="375"/>
                    </a:lnTo>
                    <a:lnTo>
                      <a:pt x="382" y="378"/>
                    </a:lnTo>
                    <a:lnTo>
                      <a:pt x="390" y="378"/>
                    </a:lnTo>
                    <a:lnTo>
                      <a:pt x="396" y="380"/>
                    </a:lnTo>
                    <a:lnTo>
                      <a:pt x="401" y="378"/>
                    </a:lnTo>
                    <a:lnTo>
                      <a:pt x="407" y="378"/>
                    </a:lnTo>
                    <a:lnTo>
                      <a:pt x="413" y="378"/>
                    </a:lnTo>
                    <a:lnTo>
                      <a:pt x="419" y="378"/>
                    </a:lnTo>
                    <a:lnTo>
                      <a:pt x="424" y="378"/>
                    </a:lnTo>
                    <a:lnTo>
                      <a:pt x="430" y="378"/>
                    </a:lnTo>
                    <a:lnTo>
                      <a:pt x="436" y="376"/>
                    </a:lnTo>
                    <a:lnTo>
                      <a:pt x="443" y="376"/>
                    </a:lnTo>
                    <a:lnTo>
                      <a:pt x="447" y="375"/>
                    </a:lnTo>
                    <a:lnTo>
                      <a:pt x="453" y="373"/>
                    </a:lnTo>
                    <a:lnTo>
                      <a:pt x="458" y="373"/>
                    </a:lnTo>
                    <a:lnTo>
                      <a:pt x="462" y="371"/>
                    </a:lnTo>
                    <a:lnTo>
                      <a:pt x="470" y="363"/>
                    </a:lnTo>
                    <a:lnTo>
                      <a:pt x="476" y="356"/>
                    </a:lnTo>
                    <a:lnTo>
                      <a:pt x="476" y="350"/>
                    </a:lnTo>
                    <a:lnTo>
                      <a:pt x="476" y="344"/>
                    </a:lnTo>
                    <a:lnTo>
                      <a:pt x="472" y="340"/>
                    </a:lnTo>
                    <a:lnTo>
                      <a:pt x="470" y="335"/>
                    </a:lnTo>
                    <a:lnTo>
                      <a:pt x="462" y="325"/>
                    </a:lnTo>
                    <a:lnTo>
                      <a:pt x="453" y="317"/>
                    </a:lnTo>
                    <a:lnTo>
                      <a:pt x="447" y="314"/>
                    </a:lnTo>
                    <a:lnTo>
                      <a:pt x="443" y="310"/>
                    </a:lnTo>
                    <a:lnTo>
                      <a:pt x="438" y="306"/>
                    </a:lnTo>
                    <a:lnTo>
                      <a:pt x="434" y="304"/>
                    </a:lnTo>
                    <a:lnTo>
                      <a:pt x="428" y="300"/>
                    </a:lnTo>
                    <a:lnTo>
                      <a:pt x="426" y="300"/>
                    </a:lnTo>
                    <a:lnTo>
                      <a:pt x="472" y="255"/>
                    </a:lnTo>
                    <a:lnTo>
                      <a:pt x="474" y="255"/>
                    </a:lnTo>
                    <a:lnTo>
                      <a:pt x="479" y="255"/>
                    </a:lnTo>
                    <a:lnTo>
                      <a:pt x="481" y="255"/>
                    </a:lnTo>
                    <a:lnTo>
                      <a:pt x="487" y="255"/>
                    </a:lnTo>
                    <a:lnTo>
                      <a:pt x="491" y="257"/>
                    </a:lnTo>
                    <a:lnTo>
                      <a:pt x="498" y="257"/>
                    </a:lnTo>
                    <a:lnTo>
                      <a:pt x="502" y="257"/>
                    </a:lnTo>
                    <a:lnTo>
                      <a:pt x="508" y="257"/>
                    </a:lnTo>
                    <a:lnTo>
                      <a:pt x="516" y="257"/>
                    </a:lnTo>
                    <a:lnTo>
                      <a:pt x="521" y="257"/>
                    </a:lnTo>
                    <a:lnTo>
                      <a:pt x="527" y="257"/>
                    </a:lnTo>
                    <a:lnTo>
                      <a:pt x="533" y="257"/>
                    </a:lnTo>
                    <a:lnTo>
                      <a:pt x="540" y="255"/>
                    </a:lnTo>
                    <a:lnTo>
                      <a:pt x="546" y="255"/>
                    </a:lnTo>
                    <a:lnTo>
                      <a:pt x="550" y="251"/>
                    </a:lnTo>
                    <a:lnTo>
                      <a:pt x="555" y="249"/>
                    </a:lnTo>
                    <a:lnTo>
                      <a:pt x="557" y="247"/>
                    </a:lnTo>
                    <a:lnTo>
                      <a:pt x="563" y="247"/>
                    </a:lnTo>
                    <a:lnTo>
                      <a:pt x="569" y="241"/>
                    </a:lnTo>
                    <a:lnTo>
                      <a:pt x="574" y="236"/>
                    </a:lnTo>
                    <a:lnTo>
                      <a:pt x="578" y="228"/>
                    </a:lnTo>
                    <a:lnTo>
                      <a:pt x="580" y="220"/>
                    </a:lnTo>
                    <a:lnTo>
                      <a:pt x="582" y="213"/>
                    </a:lnTo>
                    <a:lnTo>
                      <a:pt x="584" y="203"/>
                    </a:lnTo>
                    <a:lnTo>
                      <a:pt x="582" y="198"/>
                    </a:lnTo>
                    <a:lnTo>
                      <a:pt x="580" y="192"/>
                    </a:lnTo>
                    <a:lnTo>
                      <a:pt x="576" y="186"/>
                    </a:lnTo>
                    <a:lnTo>
                      <a:pt x="573" y="181"/>
                    </a:lnTo>
                    <a:lnTo>
                      <a:pt x="569" y="175"/>
                    </a:lnTo>
                    <a:lnTo>
                      <a:pt x="563" y="169"/>
                    </a:lnTo>
                    <a:lnTo>
                      <a:pt x="557" y="163"/>
                    </a:lnTo>
                    <a:lnTo>
                      <a:pt x="552" y="160"/>
                    </a:lnTo>
                    <a:lnTo>
                      <a:pt x="544" y="154"/>
                    </a:lnTo>
                    <a:lnTo>
                      <a:pt x="538" y="150"/>
                    </a:lnTo>
                    <a:lnTo>
                      <a:pt x="533" y="146"/>
                    </a:lnTo>
                    <a:lnTo>
                      <a:pt x="529" y="142"/>
                    </a:lnTo>
                    <a:lnTo>
                      <a:pt x="519" y="137"/>
                    </a:lnTo>
                    <a:lnTo>
                      <a:pt x="517" y="137"/>
                    </a:lnTo>
                    <a:lnTo>
                      <a:pt x="517" y="135"/>
                    </a:lnTo>
                    <a:lnTo>
                      <a:pt x="517" y="133"/>
                    </a:lnTo>
                    <a:lnTo>
                      <a:pt x="519" y="127"/>
                    </a:lnTo>
                    <a:lnTo>
                      <a:pt x="521" y="122"/>
                    </a:lnTo>
                    <a:lnTo>
                      <a:pt x="521" y="114"/>
                    </a:lnTo>
                    <a:lnTo>
                      <a:pt x="523" y="106"/>
                    </a:lnTo>
                    <a:lnTo>
                      <a:pt x="525" y="97"/>
                    </a:lnTo>
                    <a:lnTo>
                      <a:pt x="527" y="87"/>
                    </a:lnTo>
                    <a:lnTo>
                      <a:pt x="527" y="82"/>
                    </a:lnTo>
                    <a:lnTo>
                      <a:pt x="527" y="78"/>
                    </a:lnTo>
                    <a:lnTo>
                      <a:pt x="527" y="72"/>
                    </a:lnTo>
                    <a:lnTo>
                      <a:pt x="527" y="66"/>
                    </a:lnTo>
                    <a:lnTo>
                      <a:pt x="527" y="63"/>
                    </a:lnTo>
                    <a:lnTo>
                      <a:pt x="527" y="57"/>
                    </a:lnTo>
                    <a:lnTo>
                      <a:pt x="527" y="51"/>
                    </a:lnTo>
                    <a:lnTo>
                      <a:pt x="527" y="47"/>
                    </a:lnTo>
                    <a:lnTo>
                      <a:pt x="523" y="38"/>
                    </a:lnTo>
                    <a:lnTo>
                      <a:pt x="521" y="30"/>
                    </a:lnTo>
                    <a:lnTo>
                      <a:pt x="517" y="21"/>
                    </a:lnTo>
                    <a:lnTo>
                      <a:pt x="514" y="15"/>
                    </a:lnTo>
                    <a:lnTo>
                      <a:pt x="506" y="9"/>
                    </a:lnTo>
                    <a:lnTo>
                      <a:pt x="502" y="6"/>
                    </a:lnTo>
                    <a:lnTo>
                      <a:pt x="496" y="2"/>
                    </a:lnTo>
                    <a:lnTo>
                      <a:pt x="491" y="0"/>
                    </a:lnTo>
                    <a:lnTo>
                      <a:pt x="485" y="0"/>
                    </a:lnTo>
                    <a:lnTo>
                      <a:pt x="481" y="0"/>
                    </a:lnTo>
                    <a:lnTo>
                      <a:pt x="476" y="0"/>
                    </a:lnTo>
                    <a:lnTo>
                      <a:pt x="472" y="4"/>
                    </a:lnTo>
                    <a:lnTo>
                      <a:pt x="462" y="7"/>
                    </a:lnTo>
                    <a:lnTo>
                      <a:pt x="457" y="15"/>
                    </a:lnTo>
                    <a:lnTo>
                      <a:pt x="449" y="21"/>
                    </a:lnTo>
                    <a:lnTo>
                      <a:pt x="447" y="28"/>
                    </a:lnTo>
                    <a:lnTo>
                      <a:pt x="445" y="32"/>
                    </a:lnTo>
                    <a:lnTo>
                      <a:pt x="443" y="36"/>
                    </a:lnTo>
                    <a:lnTo>
                      <a:pt x="441" y="44"/>
                    </a:lnTo>
                    <a:lnTo>
                      <a:pt x="439" y="51"/>
                    </a:lnTo>
                    <a:lnTo>
                      <a:pt x="438" y="59"/>
                    </a:lnTo>
                    <a:lnTo>
                      <a:pt x="436" y="68"/>
                    </a:lnTo>
                    <a:lnTo>
                      <a:pt x="434" y="78"/>
                    </a:lnTo>
                    <a:lnTo>
                      <a:pt x="434" y="87"/>
                    </a:lnTo>
                    <a:lnTo>
                      <a:pt x="432" y="95"/>
                    </a:lnTo>
                    <a:lnTo>
                      <a:pt x="430" y="104"/>
                    </a:lnTo>
                    <a:lnTo>
                      <a:pt x="428" y="110"/>
                    </a:lnTo>
                    <a:lnTo>
                      <a:pt x="428" y="118"/>
                    </a:lnTo>
                    <a:lnTo>
                      <a:pt x="426" y="123"/>
                    </a:lnTo>
                    <a:lnTo>
                      <a:pt x="426" y="129"/>
                    </a:lnTo>
                    <a:lnTo>
                      <a:pt x="426" y="133"/>
                    </a:lnTo>
                    <a:lnTo>
                      <a:pt x="426" y="133"/>
                    </a:lnTo>
                    <a:lnTo>
                      <a:pt x="272" y="148"/>
                    </a:lnTo>
                    <a:lnTo>
                      <a:pt x="270" y="146"/>
                    </a:lnTo>
                    <a:lnTo>
                      <a:pt x="266" y="139"/>
                    </a:lnTo>
                    <a:lnTo>
                      <a:pt x="263" y="133"/>
                    </a:lnTo>
                    <a:lnTo>
                      <a:pt x="259" y="127"/>
                    </a:lnTo>
                    <a:lnTo>
                      <a:pt x="255" y="120"/>
                    </a:lnTo>
                    <a:lnTo>
                      <a:pt x="253" y="114"/>
                    </a:lnTo>
                    <a:lnTo>
                      <a:pt x="247" y="106"/>
                    </a:lnTo>
                    <a:lnTo>
                      <a:pt x="242" y="101"/>
                    </a:lnTo>
                    <a:lnTo>
                      <a:pt x="238" y="93"/>
                    </a:lnTo>
                    <a:lnTo>
                      <a:pt x="232" y="87"/>
                    </a:lnTo>
                    <a:lnTo>
                      <a:pt x="226" y="80"/>
                    </a:lnTo>
                    <a:lnTo>
                      <a:pt x="223" y="76"/>
                    </a:lnTo>
                    <a:lnTo>
                      <a:pt x="217" y="70"/>
                    </a:lnTo>
                    <a:lnTo>
                      <a:pt x="213" y="68"/>
                    </a:lnTo>
                    <a:lnTo>
                      <a:pt x="206" y="64"/>
                    </a:lnTo>
                    <a:lnTo>
                      <a:pt x="200" y="63"/>
                    </a:lnTo>
                    <a:lnTo>
                      <a:pt x="194" y="59"/>
                    </a:lnTo>
                    <a:lnTo>
                      <a:pt x="188" y="57"/>
                    </a:lnTo>
                    <a:lnTo>
                      <a:pt x="181" y="55"/>
                    </a:lnTo>
                    <a:lnTo>
                      <a:pt x="175" y="53"/>
                    </a:lnTo>
                    <a:lnTo>
                      <a:pt x="167" y="53"/>
                    </a:lnTo>
                    <a:lnTo>
                      <a:pt x="162" y="53"/>
                    </a:lnTo>
                    <a:lnTo>
                      <a:pt x="156" y="53"/>
                    </a:lnTo>
                    <a:lnTo>
                      <a:pt x="148" y="53"/>
                    </a:lnTo>
                    <a:lnTo>
                      <a:pt x="143" y="55"/>
                    </a:lnTo>
                    <a:lnTo>
                      <a:pt x="139" y="57"/>
                    </a:lnTo>
                    <a:lnTo>
                      <a:pt x="129" y="63"/>
                    </a:lnTo>
                    <a:lnTo>
                      <a:pt x="126" y="70"/>
                    </a:lnTo>
                    <a:lnTo>
                      <a:pt x="124" y="76"/>
                    </a:lnTo>
                    <a:lnTo>
                      <a:pt x="124" y="82"/>
                    </a:lnTo>
                    <a:lnTo>
                      <a:pt x="124" y="89"/>
                    </a:lnTo>
                    <a:lnTo>
                      <a:pt x="126" y="97"/>
                    </a:lnTo>
                    <a:lnTo>
                      <a:pt x="128" y="106"/>
                    </a:lnTo>
                    <a:lnTo>
                      <a:pt x="129" y="114"/>
                    </a:lnTo>
                    <a:lnTo>
                      <a:pt x="133" y="122"/>
                    </a:lnTo>
                    <a:lnTo>
                      <a:pt x="139" y="133"/>
                    </a:lnTo>
                    <a:lnTo>
                      <a:pt x="141" y="139"/>
                    </a:lnTo>
                    <a:lnTo>
                      <a:pt x="145" y="148"/>
                    </a:lnTo>
                    <a:lnTo>
                      <a:pt x="148" y="154"/>
                    </a:lnTo>
                    <a:lnTo>
                      <a:pt x="152" y="161"/>
                    </a:lnTo>
                    <a:lnTo>
                      <a:pt x="154" y="165"/>
                    </a:lnTo>
                    <a:lnTo>
                      <a:pt x="156" y="171"/>
                    </a:lnTo>
                    <a:lnTo>
                      <a:pt x="158" y="173"/>
                    </a:lnTo>
                    <a:lnTo>
                      <a:pt x="158" y="175"/>
                    </a:lnTo>
                    <a:lnTo>
                      <a:pt x="135" y="188"/>
                    </a:lnTo>
                    <a:lnTo>
                      <a:pt x="135" y="1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19" name="Freeform 23"/>
              <p:cNvSpPr>
                <a:spLocks/>
              </p:cNvSpPr>
              <p:nvPr/>
            </p:nvSpPr>
            <p:spPr bwMode="auto">
              <a:xfrm>
                <a:off x="7126288" y="4743450"/>
                <a:ext cx="57150" cy="88900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65" y="7"/>
                  </a:cxn>
                  <a:cxn ang="0">
                    <a:pos x="67" y="15"/>
                  </a:cxn>
                  <a:cxn ang="0">
                    <a:pos x="67" y="23"/>
                  </a:cxn>
                  <a:cxn ang="0">
                    <a:pos x="69" y="30"/>
                  </a:cxn>
                  <a:cxn ang="0">
                    <a:pos x="69" y="38"/>
                  </a:cxn>
                  <a:cxn ang="0">
                    <a:pos x="71" y="43"/>
                  </a:cxn>
                  <a:cxn ang="0">
                    <a:pos x="71" y="51"/>
                  </a:cxn>
                  <a:cxn ang="0">
                    <a:pos x="73" y="59"/>
                  </a:cxn>
                  <a:cxn ang="0">
                    <a:pos x="73" y="63"/>
                  </a:cxn>
                  <a:cxn ang="0">
                    <a:pos x="73" y="68"/>
                  </a:cxn>
                  <a:cxn ang="0">
                    <a:pos x="73" y="74"/>
                  </a:cxn>
                  <a:cxn ang="0">
                    <a:pos x="73" y="78"/>
                  </a:cxn>
                  <a:cxn ang="0">
                    <a:pos x="73" y="83"/>
                  </a:cxn>
                  <a:cxn ang="0">
                    <a:pos x="73" y="85"/>
                  </a:cxn>
                  <a:cxn ang="0">
                    <a:pos x="69" y="87"/>
                  </a:cxn>
                  <a:cxn ang="0">
                    <a:pos x="63" y="93"/>
                  </a:cxn>
                  <a:cxn ang="0">
                    <a:pos x="56" y="95"/>
                  </a:cxn>
                  <a:cxn ang="0">
                    <a:pos x="52" y="99"/>
                  </a:cxn>
                  <a:cxn ang="0">
                    <a:pos x="44" y="102"/>
                  </a:cxn>
                  <a:cxn ang="0">
                    <a:pos x="38" y="106"/>
                  </a:cxn>
                  <a:cxn ang="0">
                    <a:pos x="33" y="108"/>
                  </a:cxn>
                  <a:cxn ang="0">
                    <a:pos x="25" y="110"/>
                  </a:cxn>
                  <a:cxn ang="0">
                    <a:pos x="19" y="112"/>
                  </a:cxn>
                  <a:cxn ang="0">
                    <a:pos x="16" y="112"/>
                  </a:cxn>
                  <a:cxn ang="0">
                    <a:pos x="10" y="112"/>
                  </a:cxn>
                  <a:cxn ang="0">
                    <a:pos x="6" y="108"/>
                  </a:cxn>
                  <a:cxn ang="0">
                    <a:pos x="2" y="104"/>
                  </a:cxn>
                  <a:cxn ang="0">
                    <a:pos x="2" y="101"/>
                  </a:cxn>
                  <a:cxn ang="0">
                    <a:pos x="0" y="93"/>
                  </a:cxn>
                  <a:cxn ang="0">
                    <a:pos x="0" y="87"/>
                  </a:cxn>
                  <a:cxn ang="0">
                    <a:pos x="0" y="82"/>
                  </a:cxn>
                  <a:cxn ang="0">
                    <a:pos x="0" y="74"/>
                  </a:cxn>
                  <a:cxn ang="0">
                    <a:pos x="0" y="68"/>
                  </a:cxn>
                  <a:cxn ang="0">
                    <a:pos x="2" y="63"/>
                  </a:cxn>
                  <a:cxn ang="0">
                    <a:pos x="4" y="59"/>
                  </a:cxn>
                  <a:cxn ang="0">
                    <a:pos x="8" y="53"/>
                  </a:cxn>
                  <a:cxn ang="0">
                    <a:pos x="8" y="47"/>
                  </a:cxn>
                  <a:cxn ang="0">
                    <a:pos x="12" y="42"/>
                  </a:cxn>
                  <a:cxn ang="0">
                    <a:pos x="12" y="36"/>
                  </a:cxn>
                  <a:cxn ang="0">
                    <a:pos x="16" y="32"/>
                  </a:cxn>
                  <a:cxn ang="0">
                    <a:pos x="21" y="24"/>
                  </a:cxn>
                  <a:cxn ang="0">
                    <a:pos x="25" y="19"/>
                  </a:cxn>
                  <a:cxn ang="0">
                    <a:pos x="31" y="13"/>
                  </a:cxn>
                  <a:cxn ang="0">
                    <a:pos x="37" y="7"/>
                  </a:cxn>
                  <a:cxn ang="0">
                    <a:pos x="40" y="4"/>
                  </a:cxn>
                  <a:cxn ang="0">
                    <a:pos x="48" y="4"/>
                  </a:cxn>
                  <a:cxn ang="0">
                    <a:pos x="52" y="0"/>
                  </a:cxn>
                  <a:cxn ang="0">
                    <a:pos x="57" y="0"/>
                  </a:cxn>
                  <a:cxn ang="0">
                    <a:pos x="61" y="0"/>
                  </a:cxn>
                  <a:cxn ang="0">
                    <a:pos x="63" y="0"/>
                  </a:cxn>
                  <a:cxn ang="0">
                    <a:pos x="63" y="0"/>
                  </a:cxn>
                </a:cxnLst>
                <a:rect l="0" t="0" r="r" b="b"/>
                <a:pathLst>
                  <a:path w="73" h="112">
                    <a:moveTo>
                      <a:pt x="63" y="0"/>
                    </a:moveTo>
                    <a:lnTo>
                      <a:pt x="65" y="7"/>
                    </a:lnTo>
                    <a:lnTo>
                      <a:pt x="67" y="15"/>
                    </a:lnTo>
                    <a:lnTo>
                      <a:pt x="67" y="23"/>
                    </a:lnTo>
                    <a:lnTo>
                      <a:pt x="69" y="30"/>
                    </a:lnTo>
                    <a:lnTo>
                      <a:pt x="69" y="38"/>
                    </a:lnTo>
                    <a:lnTo>
                      <a:pt x="71" y="43"/>
                    </a:lnTo>
                    <a:lnTo>
                      <a:pt x="71" y="51"/>
                    </a:lnTo>
                    <a:lnTo>
                      <a:pt x="73" y="59"/>
                    </a:lnTo>
                    <a:lnTo>
                      <a:pt x="73" y="63"/>
                    </a:lnTo>
                    <a:lnTo>
                      <a:pt x="73" y="68"/>
                    </a:lnTo>
                    <a:lnTo>
                      <a:pt x="73" y="74"/>
                    </a:lnTo>
                    <a:lnTo>
                      <a:pt x="73" y="78"/>
                    </a:lnTo>
                    <a:lnTo>
                      <a:pt x="73" y="83"/>
                    </a:lnTo>
                    <a:lnTo>
                      <a:pt x="73" y="85"/>
                    </a:lnTo>
                    <a:lnTo>
                      <a:pt x="69" y="87"/>
                    </a:lnTo>
                    <a:lnTo>
                      <a:pt x="63" y="93"/>
                    </a:lnTo>
                    <a:lnTo>
                      <a:pt x="56" y="95"/>
                    </a:lnTo>
                    <a:lnTo>
                      <a:pt x="52" y="99"/>
                    </a:lnTo>
                    <a:lnTo>
                      <a:pt x="44" y="102"/>
                    </a:lnTo>
                    <a:lnTo>
                      <a:pt x="38" y="106"/>
                    </a:lnTo>
                    <a:lnTo>
                      <a:pt x="33" y="108"/>
                    </a:lnTo>
                    <a:lnTo>
                      <a:pt x="25" y="110"/>
                    </a:lnTo>
                    <a:lnTo>
                      <a:pt x="19" y="112"/>
                    </a:lnTo>
                    <a:lnTo>
                      <a:pt x="16" y="112"/>
                    </a:lnTo>
                    <a:lnTo>
                      <a:pt x="10" y="112"/>
                    </a:lnTo>
                    <a:lnTo>
                      <a:pt x="6" y="108"/>
                    </a:lnTo>
                    <a:lnTo>
                      <a:pt x="2" y="104"/>
                    </a:lnTo>
                    <a:lnTo>
                      <a:pt x="2" y="101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2" y="63"/>
                    </a:lnTo>
                    <a:lnTo>
                      <a:pt x="4" y="59"/>
                    </a:lnTo>
                    <a:lnTo>
                      <a:pt x="8" y="53"/>
                    </a:lnTo>
                    <a:lnTo>
                      <a:pt x="8" y="47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6" y="32"/>
                    </a:lnTo>
                    <a:lnTo>
                      <a:pt x="21" y="24"/>
                    </a:lnTo>
                    <a:lnTo>
                      <a:pt x="25" y="19"/>
                    </a:lnTo>
                    <a:lnTo>
                      <a:pt x="31" y="13"/>
                    </a:lnTo>
                    <a:lnTo>
                      <a:pt x="37" y="7"/>
                    </a:lnTo>
                    <a:lnTo>
                      <a:pt x="40" y="4"/>
                    </a:lnTo>
                    <a:lnTo>
                      <a:pt x="48" y="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61" y="0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9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21" name="Freeform 25"/>
              <p:cNvSpPr>
                <a:spLocks/>
              </p:cNvSpPr>
              <p:nvPr/>
            </p:nvSpPr>
            <p:spPr bwMode="auto">
              <a:xfrm>
                <a:off x="7123113" y="4735513"/>
                <a:ext cx="74613" cy="101600"/>
              </a:xfrm>
              <a:custGeom>
                <a:avLst/>
                <a:gdLst/>
                <a:ahLst/>
                <a:cxnLst>
                  <a:cxn ang="0">
                    <a:pos x="85" y="16"/>
                  </a:cxn>
                  <a:cxn ang="0">
                    <a:pos x="87" y="23"/>
                  </a:cxn>
                  <a:cxn ang="0">
                    <a:pos x="89" y="35"/>
                  </a:cxn>
                  <a:cxn ang="0">
                    <a:pos x="91" y="48"/>
                  </a:cxn>
                  <a:cxn ang="0">
                    <a:pos x="93" y="61"/>
                  </a:cxn>
                  <a:cxn ang="0">
                    <a:pos x="93" y="75"/>
                  </a:cxn>
                  <a:cxn ang="0">
                    <a:pos x="93" y="86"/>
                  </a:cxn>
                  <a:cxn ang="0">
                    <a:pos x="91" y="95"/>
                  </a:cxn>
                  <a:cxn ang="0">
                    <a:pos x="85" y="103"/>
                  </a:cxn>
                  <a:cxn ang="0">
                    <a:pos x="72" y="111"/>
                  </a:cxn>
                  <a:cxn ang="0">
                    <a:pos x="62" y="114"/>
                  </a:cxn>
                  <a:cxn ang="0">
                    <a:pos x="51" y="120"/>
                  </a:cxn>
                  <a:cxn ang="0">
                    <a:pos x="40" y="124"/>
                  </a:cxn>
                  <a:cxn ang="0">
                    <a:pos x="28" y="126"/>
                  </a:cxn>
                  <a:cxn ang="0">
                    <a:pos x="21" y="130"/>
                  </a:cxn>
                  <a:cxn ang="0">
                    <a:pos x="11" y="130"/>
                  </a:cxn>
                  <a:cxn ang="0">
                    <a:pos x="2" y="122"/>
                  </a:cxn>
                  <a:cxn ang="0">
                    <a:pos x="0" y="111"/>
                  </a:cxn>
                  <a:cxn ang="0">
                    <a:pos x="5" y="101"/>
                  </a:cxn>
                  <a:cxn ang="0">
                    <a:pos x="15" y="99"/>
                  </a:cxn>
                  <a:cxn ang="0">
                    <a:pos x="24" y="95"/>
                  </a:cxn>
                  <a:cxn ang="0">
                    <a:pos x="34" y="94"/>
                  </a:cxn>
                  <a:cxn ang="0">
                    <a:pos x="43" y="90"/>
                  </a:cxn>
                  <a:cxn ang="0">
                    <a:pos x="53" y="88"/>
                  </a:cxn>
                  <a:cxn ang="0">
                    <a:pos x="62" y="86"/>
                  </a:cxn>
                  <a:cxn ang="0">
                    <a:pos x="64" y="80"/>
                  </a:cxn>
                  <a:cxn ang="0">
                    <a:pos x="64" y="67"/>
                  </a:cxn>
                  <a:cxn ang="0">
                    <a:pos x="62" y="57"/>
                  </a:cxn>
                  <a:cxn ang="0">
                    <a:pos x="60" y="46"/>
                  </a:cxn>
                  <a:cxn ang="0">
                    <a:pos x="59" y="35"/>
                  </a:cxn>
                  <a:cxn ang="0">
                    <a:pos x="57" y="23"/>
                  </a:cxn>
                  <a:cxn ang="0">
                    <a:pos x="57" y="14"/>
                  </a:cxn>
                  <a:cxn ang="0">
                    <a:pos x="62" y="4"/>
                  </a:cxn>
                  <a:cxn ang="0">
                    <a:pos x="72" y="0"/>
                  </a:cxn>
                  <a:cxn ang="0">
                    <a:pos x="83" y="6"/>
                  </a:cxn>
                  <a:cxn ang="0">
                    <a:pos x="85" y="12"/>
                  </a:cxn>
                </a:cxnLst>
                <a:rect l="0" t="0" r="r" b="b"/>
                <a:pathLst>
                  <a:path w="93" h="130">
                    <a:moveTo>
                      <a:pt x="85" y="12"/>
                    </a:moveTo>
                    <a:lnTo>
                      <a:pt x="85" y="16"/>
                    </a:lnTo>
                    <a:lnTo>
                      <a:pt x="87" y="19"/>
                    </a:lnTo>
                    <a:lnTo>
                      <a:pt x="87" y="23"/>
                    </a:lnTo>
                    <a:lnTo>
                      <a:pt x="89" y="29"/>
                    </a:lnTo>
                    <a:lnTo>
                      <a:pt x="89" y="35"/>
                    </a:lnTo>
                    <a:lnTo>
                      <a:pt x="91" y="42"/>
                    </a:lnTo>
                    <a:lnTo>
                      <a:pt x="91" y="48"/>
                    </a:lnTo>
                    <a:lnTo>
                      <a:pt x="93" y="55"/>
                    </a:lnTo>
                    <a:lnTo>
                      <a:pt x="93" y="61"/>
                    </a:lnTo>
                    <a:lnTo>
                      <a:pt x="93" y="69"/>
                    </a:lnTo>
                    <a:lnTo>
                      <a:pt x="93" y="75"/>
                    </a:lnTo>
                    <a:lnTo>
                      <a:pt x="93" y="80"/>
                    </a:lnTo>
                    <a:lnTo>
                      <a:pt x="93" y="86"/>
                    </a:lnTo>
                    <a:lnTo>
                      <a:pt x="93" y="92"/>
                    </a:lnTo>
                    <a:lnTo>
                      <a:pt x="91" y="95"/>
                    </a:lnTo>
                    <a:lnTo>
                      <a:pt x="91" y="99"/>
                    </a:lnTo>
                    <a:lnTo>
                      <a:pt x="85" y="103"/>
                    </a:lnTo>
                    <a:lnTo>
                      <a:pt x="78" y="109"/>
                    </a:lnTo>
                    <a:lnTo>
                      <a:pt x="72" y="111"/>
                    </a:lnTo>
                    <a:lnTo>
                      <a:pt x="68" y="113"/>
                    </a:lnTo>
                    <a:lnTo>
                      <a:pt x="62" y="114"/>
                    </a:lnTo>
                    <a:lnTo>
                      <a:pt x="57" y="118"/>
                    </a:lnTo>
                    <a:lnTo>
                      <a:pt x="51" y="120"/>
                    </a:lnTo>
                    <a:lnTo>
                      <a:pt x="43" y="122"/>
                    </a:lnTo>
                    <a:lnTo>
                      <a:pt x="40" y="124"/>
                    </a:lnTo>
                    <a:lnTo>
                      <a:pt x="34" y="126"/>
                    </a:lnTo>
                    <a:lnTo>
                      <a:pt x="28" y="126"/>
                    </a:lnTo>
                    <a:lnTo>
                      <a:pt x="24" y="128"/>
                    </a:lnTo>
                    <a:lnTo>
                      <a:pt x="21" y="130"/>
                    </a:lnTo>
                    <a:lnTo>
                      <a:pt x="17" y="130"/>
                    </a:lnTo>
                    <a:lnTo>
                      <a:pt x="11" y="130"/>
                    </a:lnTo>
                    <a:lnTo>
                      <a:pt x="5" y="126"/>
                    </a:lnTo>
                    <a:lnTo>
                      <a:pt x="2" y="122"/>
                    </a:lnTo>
                    <a:lnTo>
                      <a:pt x="0" y="116"/>
                    </a:lnTo>
                    <a:lnTo>
                      <a:pt x="0" y="111"/>
                    </a:lnTo>
                    <a:lnTo>
                      <a:pt x="2" y="107"/>
                    </a:lnTo>
                    <a:lnTo>
                      <a:pt x="5" y="101"/>
                    </a:lnTo>
                    <a:lnTo>
                      <a:pt x="13" y="99"/>
                    </a:lnTo>
                    <a:lnTo>
                      <a:pt x="15" y="99"/>
                    </a:lnTo>
                    <a:lnTo>
                      <a:pt x="21" y="97"/>
                    </a:lnTo>
                    <a:lnTo>
                      <a:pt x="24" y="95"/>
                    </a:lnTo>
                    <a:lnTo>
                      <a:pt x="28" y="95"/>
                    </a:lnTo>
                    <a:lnTo>
                      <a:pt x="34" y="94"/>
                    </a:lnTo>
                    <a:lnTo>
                      <a:pt x="40" y="92"/>
                    </a:lnTo>
                    <a:lnTo>
                      <a:pt x="43" y="90"/>
                    </a:lnTo>
                    <a:lnTo>
                      <a:pt x="47" y="90"/>
                    </a:lnTo>
                    <a:lnTo>
                      <a:pt x="53" y="88"/>
                    </a:lnTo>
                    <a:lnTo>
                      <a:pt x="57" y="86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64" y="80"/>
                    </a:lnTo>
                    <a:lnTo>
                      <a:pt x="64" y="73"/>
                    </a:lnTo>
                    <a:lnTo>
                      <a:pt x="64" y="67"/>
                    </a:lnTo>
                    <a:lnTo>
                      <a:pt x="62" y="63"/>
                    </a:lnTo>
                    <a:lnTo>
                      <a:pt x="62" y="57"/>
                    </a:lnTo>
                    <a:lnTo>
                      <a:pt x="62" y="52"/>
                    </a:lnTo>
                    <a:lnTo>
                      <a:pt x="60" y="46"/>
                    </a:lnTo>
                    <a:lnTo>
                      <a:pt x="60" y="40"/>
                    </a:lnTo>
                    <a:lnTo>
                      <a:pt x="59" y="35"/>
                    </a:lnTo>
                    <a:lnTo>
                      <a:pt x="59" y="31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7" y="14"/>
                    </a:lnTo>
                    <a:lnTo>
                      <a:pt x="59" y="8"/>
                    </a:lnTo>
                    <a:lnTo>
                      <a:pt x="62" y="4"/>
                    </a:lnTo>
                    <a:lnTo>
                      <a:pt x="68" y="2"/>
                    </a:lnTo>
                    <a:lnTo>
                      <a:pt x="72" y="0"/>
                    </a:lnTo>
                    <a:lnTo>
                      <a:pt x="78" y="2"/>
                    </a:lnTo>
                    <a:lnTo>
                      <a:pt x="83" y="6"/>
                    </a:lnTo>
                    <a:lnTo>
                      <a:pt x="85" y="12"/>
                    </a:lnTo>
                    <a:lnTo>
                      <a:pt x="85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4" name="Freeform 58"/>
              <p:cNvSpPr>
                <a:spLocks/>
              </p:cNvSpPr>
              <p:nvPr/>
            </p:nvSpPr>
            <p:spPr bwMode="auto">
              <a:xfrm>
                <a:off x="7226301" y="4751388"/>
                <a:ext cx="41275" cy="508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34" y="0"/>
                  </a:cxn>
                  <a:cxn ang="0">
                    <a:pos x="27" y="4"/>
                  </a:cxn>
                  <a:cxn ang="0">
                    <a:pos x="19" y="6"/>
                  </a:cxn>
                  <a:cxn ang="0">
                    <a:pos x="15" y="10"/>
                  </a:cxn>
                  <a:cxn ang="0">
                    <a:pos x="9" y="14"/>
                  </a:cxn>
                  <a:cxn ang="0">
                    <a:pos x="8" y="19"/>
                  </a:cxn>
                  <a:cxn ang="0">
                    <a:pos x="4" y="23"/>
                  </a:cxn>
                  <a:cxn ang="0">
                    <a:pos x="2" y="29"/>
                  </a:cxn>
                  <a:cxn ang="0">
                    <a:pos x="0" y="38"/>
                  </a:cxn>
                  <a:cxn ang="0">
                    <a:pos x="2" y="48"/>
                  </a:cxn>
                  <a:cxn ang="0">
                    <a:pos x="6" y="55"/>
                  </a:cxn>
                  <a:cxn ang="0">
                    <a:pos x="11" y="61"/>
                  </a:cxn>
                  <a:cxn ang="0">
                    <a:pos x="17" y="63"/>
                  </a:cxn>
                  <a:cxn ang="0">
                    <a:pos x="23" y="65"/>
                  </a:cxn>
                  <a:cxn ang="0">
                    <a:pos x="28" y="65"/>
                  </a:cxn>
                  <a:cxn ang="0">
                    <a:pos x="34" y="63"/>
                  </a:cxn>
                  <a:cxn ang="0">
                    <a:pos x="38" y="59"/>
                  </a:cxn>
                  <a:cxn ang="0">
                    <a:pos x="42" y="54"/>
                  </a:cxn>
                  <a:cxn ang="0">
                    <a:pos x="46" y="48"/>
                  </a:cxn>
                  <a:cxn ang="0">
                    <a:pos x="49" y="42"/>
                  </a:cxn>
                  <a:cxn ang="0">
                    <a:pos x="51" y="34"/>
                  </a:cxn>
                  <a:cxn ang="0">
                    <a:pos x="51" y="29"/>
                  </a:cxn>
                  <a:cxn ang="0">
                    <a:pos x="49" y="21"/>
                  </a:cxn>
                  <a:cxn ang="0">
                    <a:pos x="49" y="15"/>
                  </a:cxn>
                  <a:cxn ang="0">
                    <a:pos x="47" y="8"/>
                  </a:cxn>
                  <a:cxn ang="0">
                    <a:pos x="46" y="4"/>
                  </a:cxn>
                  <a:cxn ang="0">
                    <a:pos x="44" y="0"/>
                  </a:cxn>
                  <a:cxn ang="0">
                    <a:pos x="44" y="0"/>
                  </a:cxn>
                </a:cxnLst>
                <a:rect l="0" t="0" r="r" b="b"/>
                <a:pathLst>
                  <a:path w="51" h="65">
                    <a:moveTo>
                      <a:pt x="44" y="0"/>
                    </a:moveTo>
                    <a:lnTo>
                      <a:pt x="34" y="0"/>
                    </a:lnTo>
                    <a:lnTo>
                      <a:pt x="27" y="4"/>
                    </a:lnTo>
                    <a:lnTo>
                      <a:pt x="19" y="6"/>
                    </a:lnTo>
                    <a:lnTo>
                      <a:pt x="15" y="10"/>
                    </a:lnTo>
                    <a:lnTo>
                      <a:pt x="9" y="14"/>
                    </a:lnTo>
                    <a:lnTo>
                      <a:pt x="8" y="19"/>
                    </a:lnTo>
                    <a:lnTo>
                      <a:pt x="4" y="23"/>
                    </a:lnTo>
                    <a:lnTo>
                      <a:pt x="2" y="29"/>
                    </a:lnTo>
                    <a:lnTo>
                      <a:pt x="0" y="38"/>
                    </a:lnTo>
                    <a:lnTo>
                      <a:pt x="2" y="48"/>
                    </a:lnTo>
                    <a:lnTo>
                      <a:pt x="6" y="55"/>
                    </a:lnTo>
                    <a:lnTo>
                      <a:pt x="11" y="61"/>
                    </a:lnTo>
                    <a:lnTo>
                      <a:pt x="17" y="63"/>
                    </a:lnTo>
                    <a:lnTo>
                      <a:pt x="23" y="65"/>
                    </a:lnTo>
                    <a:lnTo>
                      <a:pt x="28" y="65"/>
                    </a:lnTo>
                    <a:lnTo>
                      <a:pt x="34" y="63"/>
                    </a:lnTo>
                    <a:lnTo>
                      <a:pt x="38" y="59"/>
                    </a:lnTo>
                    <a:lnTo>
                      <a:pt x="42" y="54"/>
                    </a:lnTo>
                    <a:lnTo>
                      <a:pt x="46" y="48"/>
                    </a:lnTo>
                    <a:lnTo>
                      <a:pt x="49" y="42"/>
                    </a:lnTo>
                    <a:lnTo>
                      <a:pt x="51" y="34"/>
                    </a:lnTo>
                    <a:lnTo>
                      <a:pt x="51" y="29"/>
                    </a:lnTo>
                    <a:lnTo>
                      <a:pt x="49" y="21"/>
                    </a:lnTo>
                    <a:lnTo>
                      <a:pt x="49" y="15"/>
                    </a:lnTo>
                    <a:lnTo>
                      <a:pt x="47" y="8"/>
                    </a:lnTo>
                    <a:lnTo>
                      <a:pt x="46" y="4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8AA1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5" name="Freeform 59"/>
              <p:cNvSpPr>
                <a:spLocks/>
              </p:cNvSpPr>
              <p:nvPr/>
            </p:nvSpPr>
            <p:spPr bwMode="auto">
              <a:xfrm>
                <a:off x="7319963" y="4746625"/>
                <a:ext cx="44450" cy="492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6" y="1"/>
                  </a:cxn>
                  <a:cxn ang="0">
                    <a:pos x="19" y="5"/>
                  </a:cxn>
                  <a:cxn ang="0">
                    <a:pos x="13" y="9"/>
                  </a:cxn>
                  <a:cxn ang="0">
                    <a:pos x="7" y="13"/>
                  </a:cxn>
                  <a:cxn ang="0">
                    <a:pos x="4" y="17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41"/>
                  </a:cxn>
                  <a:cxn ang="0">
                    <a:pos x="2" y="51"/>
                  </a:cxn>
                  <a:cxn ang="0">
                    <a:pos x="7" y="55"/>
                  </a:cxn>
                  <a:cxn ang="0">
                    <a:pos x="17" y="60"/>
                  </a:cxn>
                  <a:cxn ang="0">
                    <a:pos x="23" y="60"/>
                  </a:cxn>
                  <a:cxn ang="0">
                    <a:pos x="30" y="59"/>
                  </a:cxn>
                  <a:cxn ang="0">
                    <a:pos x="36" y="57"/>
                  </a:cxn>
                  <a:cxn ang="0">
                    <a:pos x="42" y="53"/>
                  </a:cxn>
                  <a:cxn ang="0">
                    <a:pos x="45" y="47"/>
                  </a:cxn>
                  <a:cxn ang="0">
                    <a:pos x="49" y="41"/>
                  </a:cxn>
                  <a:cxn ang="0">
                    <a:pos x="53" y="34"/>
                  </a:cxn>
                  <a:cxn ang="0">
                    <a:pos x="57" y="28"/>
                  </a:cxn>
                  <a:cxn ang="0">
                    <a:pos x="57" y="20"/>
                  </a:cxn>
                  <a:cxn ang="0">
                    <a:pos x="53" y="13"/>
                  </a:cxn>
                  <a:cxn ang="0">
                    <a:pos x="49" y="9"/>
                  </a:cxn>
                  <a:cxn ang="0">
                    <a:pos x="45" y="5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57" h="60">
                    <a:moveTo>
                      <a:pt x="34" y="0"/>
                    </a:moveTo>
                    <a:lnTo>
                      <a:pt x="26" y="1"/>
                    </a:lnTo>
                    <a:lnTo>
                      <a:pt x="19" y="5"/>
                    </a:lnTo>
                    <a:lnTo>
                      <a:pt x="13" y="9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2" y="51"/>
                    </a:lnTo>
                    <a:lnTo>
                      <a:pt x="7" y="55"/>
                    </a:lnTo>
                    <a:lnTo>
                      <a:pt x="17" y="60"/>
                    </a:lnTo>
                    <a:lnTo>
                      <a:pt x="23" y="60"/>
                    </a:lnTo>
                    <a:lnTo>
                      <a:pt x="30" y="59"/>
                    </a:lnTo>
                    <a:lnTo>
                      <a:pt x="36" y="57"/>
                    </a:lnTo>
                    <a:lnTo>
                      <a:pt x="42" y="53"/>
                    </a:lnTo>
                    <a:lnTo>
                      <a:pt x="45" y="47"/>
                    </a:lnTo>
                    <a:lnTo>
                      <a:pt x="49" y="41"/>
                    </a:lnTo>
                    <a:lnTo>
                      <a:pt x="53" y="34"/>
                    </a:lnTo>
                    <a:lnTo>
                      <a:pt x="57" y="28"/>
                    </a:lnTo>
                    <a:lnTo>
                      <a:pt x="57" y="20"/>
                    </a:lnTo>
                    <a:lnTo>
                      <a:pt x="53" y="13"/>
                    </a:lnTo>
                    <a:lnTo>
                      <a:pt x="49" y="9"/>
                    </a:lnTo>
                    <a:lnTo>
                      <a:pt x="45" y="5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5E75F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6" name="Freeform 60"/>
              <p:cNvSpPr>
                <a:spLocks/>
              </p:cNvSpPr>
              <p:nvPr/>
            </p:nvSpPr>
            <p:spPr bwMode="auto">
              <a:xfrm>
                <a:off x="7397751" y="4725988"/>
                <a:ext cx="50800" cy="5556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26" y="4"/>
                  </a:cxn>
                  <a:cxn ang="0">
                    <a:pos x="21" y="6"/>
                  </a:cxn>
                  <a:cxn ang="0">
                    <a:pos x="17" y="8"/>
                  </a:cxn>
                  <a:cxn ang="0">
                    <a:pos x="15" y="9"/>
                  </a:cxn>
                  <a:cxn ang="0">
                    <a:pos x="9" y="15"/>
                  </a:cxn>
                  <a:cxn ang="0">
                    <a:pos x="5" y="21"/>
                  </a:cxn>
                  <a:cxn ang="0">
                    <a:pos x="2" y="27"/>
                  </a:cxn>
                  <a:cxn ang="0">
                    <a:pos x="2" y="30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5" y="47"/>
                  </a:cxn>
                  <a:cxn ang="0">
                    <a:pos x="7" y="53"/>
                  </a:cxn>
                  <a:cxn ang="0">
                    <a:pos x="11" y="57"/>
                  </a:cxn>
                  <a:cxn ang="0">
                    <a:pos x="15" y="61"/>
                  </a:cxn>
                  <a:cxn ang="0">
                    <a:pos x="21" y="65"/>
                  </a:cxn>
                  <a:cxn ang="0">
                    <a:pos x="26" y="66"/>
                  </a:cxn>
                  <a:cxn ang="0">
                    <a:pos x="30" y="68"/>
                  </a:cxn>
                  <a:cxn ang="0">
                    <a:pos x="36" y="70"/>
                  </a:cxn>
                  <a:cxn ang="0">
                    <a:pos x="42" y="66"/>
                  </a:cxn>
                  <a:cxn ang="0">
                    <a:pos x="49" y="65"/>
                  </a:cxn>
                  <a:cxn ang="0">
                    <a:pos x="55" y="59"/>
                  </a:cxn>
                  <a:cxn ang="0">
                    <a:pos x="59" y="53"/>
                  </a:cxn>
                  <a:cxn ang="0">
                    <a:pos x="61" y="44"/>
                  </a:cxn>
                  <a:cxn ang="0">
                    <a:pos x="62" y="36"/>
                  </a:cxn>
                  <a:cxn ang="0">
                    <a:pos x="62" y="27"/>
                  </a:cxn>
                  <a:cxn ang="0">
                    <a:pos x="62" y="19"/>
                  </a:cxn>
                  <a:cxn ang="0">
                    <a:pos x="61" y="13"/>
                  </a:cxn>
                  <a:cxn ang="0">
                    <a:pos x="59" y="9"/>
                  </a:cxn>
                  <a:cxn ang="0">
                    <a:pos x="55" y="6"/>
                  </a:cxn>
                  <a:cxn ang="0">
                    <a:pos x="55" y="4"/>
                  </a:cxn>
                  <a:cxn ang="0">
                    <a:pos x="49" y="0"/>
                  </a:cxn>
                  <a:cxn ang="0">
                    <a:pos x="43" y="0"/>
                  </a:cxn>
                  <a:cxn ang="0">
                    <a:pos x="40" y="0"/>
                  </a:cxn>
                  <a:cxn ang="0">
                    <a:pos x="34" y="0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30" y="2"/>
                  </a:cxn>
                </a:cxnLst>
                <a:rect l="0" t="0" r="r" b="b"/>
                <a:pathLst>
                  <a:path w="62" h="70">
                    <a:moveTo>
                      <a:pt x="30" y="2"/>
                    </a:moveTo>
                    <a:lnTo>
                      <a:pt x="26" y="4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5" y="9"/>
                    </a:lnTo>
                    <a:lnTo>
                      <a:pt x="9" y="15"/>
                    </a:lnTo>
                    <a:lnTo>
                      <a:pt x="5" y="21"/>
                    </a:lnTo>
                    <a:lnTo>
                      <a:pt x="2" y="27"/>
                    </a:lnTo>
                    <a:lnTo>
                      <a:pt x="2" y="30"/>
                    </a:lnTo>
                    <a:lnTo>
                      <a:pt x="0" y="36"/>
                    </a:lnTo>
                    <a:lnTo>
                      <a:pt x="4" y="42"/>
                    </a:lnTo>
                    <a:lnTo>
                      <a:pt x="5" y="47"/>
                    </a:lnTo>
                    <a:lnTo>
                      <a:pt x="7" y="53"/>
                    </a:lnTo>
                    <a:lnTo>
                      <a:pt x="11" y="57"/>
                    </a:lnTo>
                    <a:lnTo>
                      <a:pt x="15" y="61"/>
                    </a:lnTo>
                    <a:lnTo>
                      <a:pt x="21" y="65"/>
                    </a:lnTo>
                    <a:lnTo>
                      <a:pt x="26" y="66"/>
                    </a:lnTo>
                    <a:lnTo>
                      <a:pt x="30" y="68"/>
                    </a:lnTo>
                    <a:lnTo>
                      <a:pt x="36" y="70"/>
                    </a:lnTo>
                    <a:lnTo>
                      <a:pt x="42" y="66"/>
                    </a:lnTo>
                    <a:lnTo>
                      <a:pt x="49" y="65"/>
                    </a:lnTo>
                    <a:lnTo>
                      <a:pt x="55" y="59"/>
                    </a:lnTo>
                    <a:lnTo>
                      <a:pt x="59" y="53"/>
                    </a:lnTo>
                    <a:lnTo>
                      <a:pt x="61" y="44"/>
                    </a:lnTo>
                    <a:lnTo>
                      <a:pt x="62" y="36"/>
                    </a:lnTo>
                    <a:lnTo>
                      <a:pt x="62" y="27"/>
                    </a:lnTo>
                    <a:lnTo>
                      <a:pt x="62" y="19"/>
                    </a:lnTo>
                    <a:lnTo>
                      <a:pt x="61" y="13"/>
                    </a:lnTo>
                    <a:lnTo>
                      <a:pt x="59" y="9"/>
                    </a:lnTo>
                    <a:lnTo>
                      <a:pt x="55" y="6"/>
                    </a:lnTo>
                    <a:lnTo>
                      <a:pt x="55" y="4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solidFill>
                <a:srgbClr val="8AA1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Freeform 61"/>
              <p:cNvSpPr>
                <a:spLocks/>
              </p:cNvSpPr>
              <p:nvPr/>
            </p:nvSpPr>
            <p:spPr bwMode="auto">
              <a:xfrm>
                <a:off x="7424738" y="4716463"/>
                <a:ext cx="33338" cy="6191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23" y="1"/>
                  </a:cxn>
                  <a:cxn ang="0">
                    <a:pos x="29" y="5"/>
                  </a:cxn>
                  <a:cxn ang="0">
                    <a:pos x="32" y="7"/>
                  </a:cxn>
                  <a:cxn ang="0">
                    <a:pos x="36" y="13"/>
                  </a:cxn>
                  <a:cxn ang="0">
                    <a:pos x="38" y="17"/>
                  </a:cxn>
                  <a:cxn ang="0">
                    <a:pos x="40" y="22"/>
                  </a:cxn>
                  <a:cxn ang="0">
                    <a:pos x="42" y="26"/>
                  </a:cxn>
                  <a:cxn ang="0">
                    <a:pos x="44" y="34"/>
                  </a:cxn>
                  <a:cxn ang="0">
                    <a:pos x="44" y="38"/>
                  </a:cxn>
                  <a:cxn ang="0">
                    <a:pos x="44" y="43"/>
                  </a:cxn>
                  <a:cxn ang="0">
                    <a:pos x="44" y="49"/>
                  </a:cxn>
                  <a:cxn ang="0">
                    <a:pos x="42" y="55"/>
                  </a:cxn>
                  <a:cxn ang="0">
                    <a:pos x="40" y="58"/>
                  </a:cxn>
                  <a:cxn ang="0">
                    <a:pos x="38" y="64"/>
                  </a:cxn>
                  <a:cxn ang="0">
                    <a:pos x="34" y="68"/>
                  </a:cxn>
                  <a:cxn ang="0">
                    <a:pos x="32" y="74"/>
                  </a:cxn>
                  <a:cxn ang="0">
                    <a:pos x="25" y="76"/>
                  </a:cxn>
                  <a:cxn ang="0">
                    <a:pos x="21" y="77"/>
                  </a:cxn>
                  <a:cxn ang="0">
                    <a:pos x="15" y="76"/>
                  </a:cxn>
                  <a:cxn ang="0">
                    <a:pos x="11" y="72"/>
                  </a:cxn>
                  <a:cxn ang="0">
                    <a:pos x="8" y="66"/>
                  </a:cxn>
                  <a:cxn ang="0">
                    <a:pos x="8" y="62"/>
                  </a:cxn>
                  <a:cxn ang="0">
                    <a:pos x="8" y="57"/>
                  </a:cxn>
                  <a:cxn ang="0">
                    <a:pos x="11" y="51"/>
                  </a:cxn>
                  <a:cxn ang="0">
                    <a:pos x="15" y="45"/>
                  </a:cxn>
                  <a:cxn ang="0">
                    <a:pos x="17" y="39"/>
                  </a:cxn>
                  <a:cxn ang="0">
                    <a:pos x="15" y="34"/>
                  </a:cxn>
                  <a:cxn ang="0">
                    <a:pos x="11" y="30"/>
                  </a:cxn>
                  <a:cxn ang="0">
                    <a:pos x="6" y="26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4" y="5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9" y="1"/>
                  </a:cxn>
                  <a:cxn ang="0">
                    <a:pos x="19" y="1"/>
                  </a:cxn>
                </a:cxnLst>
                <a:rect l="0" t="0" r="r" b="b"/>
                <a:pathLst>
                  <a:path w="44" h="77">
                    <a:moveTo>
                      <a:pt x="19" y="1"/>
                    </a:moveTo>
                    <a:lnTo>
                      <a:pt x="23" y="1"/>
                    </a:lnTo>
                    <a:lnTo>
                      <a:pt x="29" y="5"/>
                    </a:lnTo>
                    <a:lnTo>
                      <a:pt x="32" y="7"/>
                    </a:lnTo>
                    <a:lnTo>
                      <a:pt x="36" y="13"/>
                    </a:lnTo>
                    <a:lnTo>
                      <a:pt x="38" y="17"/>
                    </a:lnTo>
                    <a:lnTo>
                      <a:pt x="40" y="22"/>
                    </a:lnTo>
                    <a:lnTo>
                      <a:pt x="42" y="26"/>
                    </a:lnTo>
                    <a:lnTo>
                      <a:pt x="44" y="34"/>
                    </a:lnTo>
                    <a:lnTo>
                      <a:pt x="44" y="38"/>
                    </a:lnTo>
                    <a:lnTo>
                      <a:pt x="44" y="43"/>
                    </a:lnTo>
                    <a:lnTo>
                      <a:pt x="44" y="49"/>
                    </a:lnTo>
                    <a:lnTo>
                      <a:pt x="42" y="55"/>
                    </a:lnTo>
                    <a:lnTo>
                      <a:pt x="40" y="58"/>
                    </a:lnTo>
                    <a:lnTo>
                      <a:pt x="38" y="64"/>
                    </a:lnTo>
                    <a:lnTo>
                      <a:pt x="34" y="68"/>
                    </a:lnTo>
                    <a:lnTo>
                      <a:pt x="32" y="74"/>
                    </a:lnTo>
                    <a:lnTo>
                      <a:pt x="25" y="76"/>
                    </a:lnTo>
                    <a:lnTo>
                      <a:pt x="21" y="77"/>
                    </a:lnTo>
                    <a:lnTo>
                      <a:pt x="15" y="76"/>
                    </a:lnTo>
                    <a:lnTo>
                      <a:pt x="11" y="72"/>
                    </a:lnTo>
                    <a:lnTo>
                      <a:pt x="8" y="66"/>
                    </a:lnTo>
                    <a:lnTo>
                      <a:pt x="8" y="62"/>
                    </a:lnTo>
                    <a:lnTo>
                      <a:pt x="8" y="57"/>
                    </a:lnTo>
                    <a:lnTo>
                      <a:pt x="11" y="51"/>
                    </a:lnTo>
                    <a:lnTo>
                      <a:pt x="15" y="45"/>
                    </a:lnTo>
                    <a:lnTo>
                      <a:pt x="17" y="39"/>
                    </a:lnTo>
                    <a:lnTo>
                      <a:pt x="15" y="34"/>
                    </a:lnTo>
                    <a:lnTo>
                      <a:pt x="11" y="30"/>
                    </a:lnTo>
                    <a:lnTo>
                      <a:pt x="6" y="26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4" y="5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9" y="1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Freeform 62"/>
              <p:cNvSpPr>
                <a:spLocks/>
              </p:cNvSpPr>
              <p:nvPr/>
            </p:nvSpPr>
            <p:spPr bwMode="auto">
              <a:xfrm>
                <a:off x="7389813" y="4716463"/>
                <a:ext cx="63500" cy="73025"/>
              </a:xfrm>
              <a:custGeom>
                <a:avLst/>
                <a:gdLst/>
                <a:ahLst/>
                <a:cxnLst>
                  <a:cxn ang="0">
                    <a:pos x="57" y="28"/>
                  </a:cxn>
                  <a:cxn ang="0">
                    <a:pos x="52" y="28"/>
                  </a:cxn>
                  <a:cxn ang="0">
                    <a:pos x="46" y="30"/>
                  </a:cxn>
                  <a:cxn ang="0">
                    <a:pos x="40" y="32"/>
                  </a:cxn>
                  <a:cxn ang="0">
                    <a:pos x="36" y="36"/>
                  </a:cxn>
                  <a:cxn ang="0">
                    <a:pos x="33" y="39"/>
                  </a:cxn>
                  <a:cxn ang="0">
                    <a:pos x="31" y="45"/>
                  </a:cxn>
                  <a:cxn ang="0">
                    <a:pos x="29" y="49"/>
                  </a:cxn>
                  <a:cxn ang="0">
                    <a:pos x="33" y="55"/>
                  </a:cxn>
                  <a:cxn ang="0">
                    <a:pos x="36" y="58"/>
                  </a:cxn>
                  <a:cxn ang="0">
                    <a:pos x="42" y="64"/>
                  </a:cxn>
                  <a:cxn ang="0">
                    <a:pos x="50" y="64"/>
                  </a:cxn>
                  <a:cxn ang="0">
                    <a:pos x="54" y="60"/>
                  </a:cxn>
                  <a:cxn ang="0">
                    <a:pos x="57" y="55"/>
                  </a:cxn>
                  <a:cxn ang="0">
                    <a:pos x="61" y="53"/>
                  </a:cxn>
                  <a:cxn ang="0">
                    <a:pos x="67" y="51"/>
                  </a:cxn>
                  <a:cxn ang="0">
                    <a:pos x="73" y="55"/>
                  </a:cxn>
                  <a:cxn ang="0">
                    <a:pos x="76" y="57"/>
                  </a:cxn>
                  <a:cxn ang="0">
                    <a:pos x="80" y="62"/>
                  </a:cxn>
                  <a:cxn ang="0">
                    <a:pos x="80" y="68"/>
                  </a:cxn>
                  <a:cxn ang="0">
                    <a:pos x="80" y="76"/>
                  </a:cxn>
                  <a:cxn ang="0">
                    <a:pos x="73" y="81"/>
                  </a:cxn>
                  <a:cxn ang="0">
                    <a:pos x="63" y="87"/>
                  </a:cxn>
                  <a:cxn ang="0">
                    <a:pos x="57" y="89"/>
                  </a:cxn>
                  <a:cxn ang="0">
                    <a:pos x="54" y="91"/>
                  </a:cxn>
                  <a:cxn ang="0">
                    <a:pos x="48" y="91"/>
                  </a:cxn>
                  <a:cxn ang="0">
                    <a:pos x="42" y="91"/>
                  </a:cxn>
                  <a:cxn ang="0">
                    <a:pos x="36" y="89"/>
                  </a:cxn>
                  <a:cxn ang="0">
                    <a:pos x="31" y="87"/>
                  </a:cxn>
                  <a:cxn ang="0">
                    <a:pos x="27" y="85"/>
                  </a:cxn>
                  <a:cxn ang="0">
                    <a:pos x="21" y="83"/>
                  </a:cxn>
                  <a:cxn ang="0">
                    <a:pos x="12" y="76"/>
                  </a:cxn>
                  <a:cxn ang="0">
                    <a:pos x="6" y="68"/>
                  </a:cxn>
                  <a:cxn ang="0">
                    <a:pos x="2" y="62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2" y="45"/>
                  </a:cxn>
                  <a:cxn ang="0">
                    <a:pos x="4" y="38"/>
                  </a:cxn>
                  <a:cxn ang="0">
                    <a:pos x="6" y="32"/>
                  </a:cxn>
                  <a:cxn ang="0">
                    <a:pos x="10" y="26"/>
                  </a:cxn>
                  <a:cxn ang="0">
                    <a:pos x="14" y="22"/>
                  </a:cxn>
                  <a:cxn ang="0">
                    <a:pos x="17" y="17"/>
                  </a:cxn>
                  <a:cxn ang="0">
                    <a:pos x="21" y="13"/>
                  </a:cxn>
                  <a:cxn ang="0">
                    <a:pos x="27" y="7"/>
                  </a:cxn>
                  <a:cxn ang="0">
                    <a:pos x="33" y="5"/>
                  </a:cxn>
                  <a:cxn ang="0">
                    <a:pos x="38" y="1"/>
                  </a:cxn>
                  <a:cxn ang="0">
                    <a:pos x="44" y="0"/>
                  </a:cxn>
                  <a:cxn ang="0">
                    <a:pos x="52" y="0"/>
                  </a:cxn>
                  <a:cxn ang="0">
                    <a:pos x="57" y="0"/>
                  </a:cxn>
                  <a:cxn ang="0">
                    <a:pos x="63" y="0"/>
                  </a:cxn>
                  <a:cxn ang="0">
                    <a:pos x="67" y="3"/>
                  </a:cxn>
                  <a:cxn ang="0">
                    <a:pos x="69" y="7"/>
                  </a:cxn>
                  <a:cxn ang="0">
                    <a:pos x="71" y="13"/>
                  </a:cxn>
                  <a:cxn ang="0">
                    <a:pos x="69" y="19"/>
                  </a:cxn>
                  <a:cxn ang="0">
                    <a:pos x="67" y="22"/>
                  </a:cxn>
                  <a:cxn ang="0">
                    <a:pos x="63" y="26"/>
                  </a:cxn>
                  <a:cxn ang="0">
                    <a:pos x="57" y="28"/>
                  </a:cxn>
                  <a:cxn ang="0">
                    <a:pos x="57" y="28"/>
                  </a:cxn>
                </a:cxnLst>
                <a:rect l="0" t="0" r="r" b="b"/>
                <a:pathLst>
                  <a:path w="80" h="91">
                    <a:moveTo>
                      <a:pt x="57" y="28"/>
                    </a:moveTo>
                    <a:lnTo>
                      <a:pt x="52" y="28"/>
                    </a:lnTo>
                    <a:lnTo>
                      <a:pt x="46" y="30"/>
                    </a:lnTo>
                    <a:lnTo>
                      <a:pt x="40" y="32"/>
                    </a:lnTo>
                    <a:lnTo>
                      <a:pt x="36" y="36"/>
                    </a:lnTo>
                    <a:lnTo>
                      <a:pt x="33" y="39"/>
                    </a:lnTo>
                    <a:lnTo>
                      <a:pt x="31" y="45"/>
                    </a:lnTo>
                    <a:lnTo>
                      <a:pt x="29" y="49"/>
                    </a:lnTo>
                    <a:lnTo>
                      <a:pt x="33" y="55"/>
                    </a:lnTo>
                    <a:lnTo>
                      <a:pt x="36" y="58"/>
                    </a:lnTo>
                    <a:lnTo>
                      <a:pt x="42" y="64"/>
                    </a:lnTo>
                    <a:lnTo>
                      <a:pt x="50" y="64"/>
                    </a:lnTo>
                    <a:lnTo>
                      <a:pt x="54" y="60"/>
                    </a:lnTo>
                    <a:lnTo>
                      <a:pt x="57" y="55"/>
                    </a:lnTo>
                    <a:lnTo>
                      <a:pt x="61" y="53"/>
                    </a:lnTo>
                    <a:lnTo>
                      <a:pt x="67" y="51"/>
                    </a:lnTo>
                    <a:lnTo>
                      <a:pt x="73" y="55"/>
                    </a:lnTo>
                    <a:lnTo>
                      <a:pt x="76" y="57"/>
                    </a:lnTo>
                    <a:lnTo>
                      <a:pt x="80" y="62"/>
                    </a:lnTo>
                    <a:lnTo>
                      <a:pt x="80" y="68"/>
                    </a:lnTo>
                    <a:lnTo>
                      <a:pt x="80" y="76"/>
                    </a:lnTo>
                    <a:lnTo>
                      <a:pt x="73" y="81"/>
                    </a:lnTo>
                    <a:lnTo>
                      <a:pt x="63" y="87"/>
                    </a:lnTo>
                    <a:lnTo>
                      <a:pt x="57" y="89"/>
                    </a:lnTo>
                    <a:lnTo>
                      <a:pt x="54" y="91"/>
                    </a:lnTo>
                    <a:lnTo>
                      <a:pt x="48" y="91"/>
                    </a:lnTo>
                    <a:lnTo>
                      <a:pt x="42" y="91"/>
                    </a:lnTo>
                    <a:lnTo>
                      <a:pt x="36" y="89"/>
                    </a:lnTo>
                    <a:lnTo>
                      <a:pt x="31" y="87"/>
                    </a:lnTo>
                    <a:lnTo>
                      <a:pt x="27" y="85"/>
                    </a:lnTo>
                    <a:lnTo>
                      <a:pt x="21" y="83"/>
                    </a:lnTo>
                    <a:lnTo>
                      <a:pt x="12" y="76"/>
                    </a:lnTo>
                    <a:lnTo>
                      <a:pt x="6" y="68"/>
                    </a:lnTo>
                    <a:lnTo>
                      <a:pt x="2" y="62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2" y="45"/>
                    </a:lnTo>
                    <a:lnTo>
                      <a:pt x="4" y="38"/>
                    </a:lnTo>
                    <a:lnTo>
                      <a:pt x="6" y="32"/>
                    </a:lnTo>
                    <a:lnTo>
                      <a:pt x="10" y="26"/>
                    </a:lnTo>
                    <a:lnTo>
                      <a:pt x="14" y="22"/>
                    </a:lnTo>
                    <a:lnTo>
                      <a:pt x="17" y="17"/>
                    </a:lnTo>
                    <a:lnTo>
                      <a:pt x="21" y="13"/>
                    </a:lnTo>
                    <a:lnTo>
                      <a:pt x="27" y="7"/>
                    </a:lnTo>
                    <a:lnTo>
                      <a:pt x="33" y="5"/>
                    </a:lnTo>
                    <a:lnTo>
                      <a:pt x="38" y="1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63" y="0"/>
                    </a:lnTo>
                    <a:lnTo>
                      <a:pt x="67" y="3"/>
                    </a:lnTo>
                    <a:lnTo>
                      <a:pt x="69" y="7"/>
                    </a:lnTo>
                    <a:lnTo>
                      <a:pt x="71" y="13"/>
                    </a:lnTo>
                    <a:lnTo>
                      <a:pt x="69" y="19"/>
                    </a:lnTo>
                    <a:lnTo>
                      <a:pt x="67" y="22"/>
                    </a:lnTo>
                    <a:lnTo>
                      <a:pt x="63" y="26"/>
                    </a:lnTo>
                    <a:lnTo>
                      <a:pt x="57" y="28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9" name="Freeform 63"/>
              <p:cNvSpPr>
                <a:spLocks/>
              </p:cNvSpPr>
              <p:nvPr/>
            </p:nvSpPr>
            <p:spPr bwMode="auto">
              <a:xfrm>
                <a:off x="7342188" y="4732338"/>
                <a:ext cx="34925" cy="60325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29" y="3"/>
                  </a:cxn>
                  <a:cxn ang="0">
                    <a:pos x="37" y="13"/>
                  </a:cxn>
                  <a:cxn ang="0">
                    <a:pos x="38" y="17"/>
                  </a:cxn>
                  <a:cxn ang="0">
                    <a:pos x="42" y="20"/>
                  </a:cxn>
                  <a:cxn ang="0">
                    <a:pos x="42" y="26"/>
                  </a:cxn>
                  <a:cxn ang="0">
                    <a:pos x="44" y="32"/>
                  </a:cxn>
                  <a:cxn ang="0">
                    <a:pos x="44" y="38"/>
                  </a:cxn>
                  <a:cxn ang="0">
                    <a:pos x="44" y="43"/>
                  </a:cxn>
                  <a:cxn ang="0">
                    <a:pos x="42" y="49"/>
                  </a:cxn>
                  <a:cxn ang="0">
                    <a:pos x="42" y="55"/>
                  </a:cxn>
                  <a:cxn ang="0">
                    <a:pos x="40" y="58"/>
                  </a:cxn>
                  <a:cxn ang="0">
                    <a:pos x="38" y="64"/>
                  </a:cxn>
                  <a:cxn ang="0">
                    <a:pos x="35" y="70"/>
                  </a:cxn>
                  <a:cxn ang="0">
                    <a:pos x="33" y="74"/>
                  </a:cxn>
                  <a:cxn ang="0">
                    <a:pos x="25" y="76"/>
                  </a:cxn>
                  <a:cxn ang="0">
                    <a:pos x="19" y="76"/>
                  </a:cxn>
                  <a:cxn ang="0">
                    <a:pos x="16" y="74"/>
                  </a:cxn>
                  <a:cxn ang="0">
                    <a:pos x="12" y="72"/>
                  </a:cxn>
                  <a:cxn ang="0">
                    <a:pos x="8" y="66"/>
                  </a:cxn>
                  <a:cxn ang="0">
                    <a:pos x="6" y="62"/>
                  </a:cxn>
                  <a:cxn ang="0">
                    <a:pos x="8" y="57"/>
                  </a:cxn>
                  <a:cxn ang="0">
                    <a:pos x="14" y="51"/>
                  </a:cxn>
                  <a:cxn ang="0">
                    <a:pos x="16" y="45"/>
                  </a:cxn>
                  <a:cxn ang="0">
                    <a:pos x="17" y="39"/>
                  </a:cxn>
                  <a:cxn ang="0">
                    <a:pos x="16" y="32"/>
                  </a:cxn>
                  <a:cxn ang="0">
                    <a:pos x="12" y="30"/>
                  </a:cxn>
                  <a:cxn ang="0">
                    <a:pos x="4" y="26"/>
                  </a:cxn>
                  <a:cxn ang="0">
                    <a:pos x="2" y="20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2" y="5"/>
                  </a:cxn>
                  <a:cxn ang="0">
                    <a:pos x="8" y="1"/>
                  </a:cxn>
                  <a:cxn ang="0">
                    <a:pos x="12" y="0"/>
                  </a:cxn>
                  <a:cxn ang="0">
                    <a:pos x="19" y="1"/>
                  </a:cxn>
                  <a:cxn ang="0">
                    <a:pos x="19" y="1"/>
                  </a:cxn>
                </a:cxnLst>
                <a:rect l="0" t="0" r="r" b="b"/>
                <a:pathLst>
                  <a:path w="44" h="76">
                    <a:moveTo>
                      <a:pt x="19" y="1"/>
                    </a:moveTo>
                    <a:lnTo>
                      <a:pt x="29" y="3"/>
                    </a:lnTo>
                    <a:lnTo>
                      <a:pt x="37" y="13"/>
                    </a:lnTo>
                    <a:lnTo>
                      <a:pt x="38" y="17"/>
                    </a:lnTo>
                    <a:lnTo>
                      <a:pt x="42" y="20"/>
                    </a:lnTo>
                    <a:lnTo>
                      <a:pt x="42" y="26"/>
                    </a:lnTo>
                    <a:lnTo>
                      <a:pt x="44" y="32"/>
                    </a:lnTo>
                    <a:lnTo>
                      <a:pt x="44" y="38"/>
                    </a:lnTo>
                    <a:lnTo>
                      <a:pt x="44" y="43"/>
                    </a:lnTo>
                    <a:lnTo>
                      <a:pt x="42" y="49"/>
                    </a:lnTo>
                    <a:lnTo>
                      <a:pt x="42" y="55"/>
                    </a:lnTo>
                    <a:lnTo>
                      <a:pt x="40" y="58"/>
                    </a:lnTo>
                    <a:lnTo>
                      <a:pt x="38" y="64"/>
                    </a:lnTo>
                    <a:lnTo>
                      <a:pt x="35" y="70"/>
                    </a:lnTo>
                    <a:lnTo>
                      <a:pt x="33" y="74"/>
                    </a:lnTo>
                    <a:lnTo>
                      <a:pt x="25" y="76"/>
                    </a:lnTo>
                    <a:lnTo>
                      <a:pt x="19" y="76"/>
                    </a:lnTo>
                    <a:lnTo>
                      <a:pt x="16" y="74"/>
                    </a:lnTo>
                    <a:lnTo>
                      <a:pt x="12" y="72"/>
                    </a:lnTo>
                    <a:lnTo>
                      <a:pt x="8" y="66"/>
                    </a:lnTo>
                    <a:lnTo>
                      <a:pt x="6" y="62"/>
                    </a:lnTo>
                    <a:lnTo>
                      <a:pt x="8" y="57"/>
                    </a:lnTo>
                    <a:lnTo>
                      <a:pt x="14" y="51"/>
                    </a:lnTo>
                    <a:lnTo>
                      <a:pt x="16" y="45"/>
                    </a:lnTo>
                    <a:lnTo>
                      <a:pt x="17" y="39"/>
                    </a:lnTo>
                    <a:lnTo>
                      <a:pt x="16" y="32"/>
                    </a:lnTo>
                    <a:lnTo>
                      <a:pt x="12" y="30"/>
                    </a:lnTo>
                    <a:lnTo>
                      <a:pt x="4" y="26"/>
                    </a:lnTo>
                    <a:lnTo>
                      <a:pt x="2" y="20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2" y="5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9" y="1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60" name="Freeform 64"/>
              <p:cNvSpPr>
                <a:spLocks/>
              </p:cNvSpPr>
              <p:nvPr/>
            </p:nvSpPr>
            <p:spPr bwMode="auto">
              <a:xfrm>
                <a:off x="7307263" y="4732338"/>
                <a:ext cx="63500" cy="71438"/>
              </a:xfrm>
              <a:custGeom>
                <a:avLst/>
                <a:gdLst/>
                <a:ahLst/>
                <a:cxnLst>
                  <a:cxn ang="0">
                    <a:pos x="57" y="28"/>
                  </a:cxn>
                  <a:cxn ang="0">
                    <a:pos x="49" y="28"/>
                  </a:cxn>
                  <a:cxn ang="0">
                    <a:pos x="45" y="30"/>
                  </a:cxn>
                  <a:cxn ang="0">
                    <a:pos x="40" y="32"/>
                  </a:cxn>
                  <a:cxn ang="0">
                    <a:pos x="36" y="36"/>
                  </a:cxn>
                  <a:cxn ang="0">
                    <a:pos x="30" y="39"/>
                  </a:cxn>
                  <a:cxn ang="0">
                    <a:pos x="30" y="45"/>
                  </a:cxn>
                  <a:cxn ang="0">
                    <a:pos x="28" y="49"/>
                  </a:cxn>
                  <a:cxn ang="0">
                    <a:pos x="30" y="55"/>
                  </a:cxn>
                  <a:cxn ang="0">
                    <a:pos x="34" y="58"/>
                  </a:cxn>
                  <a:cxn ang="0">
                    <a:pos x="41" y="62"/>
                  </a:cxn>
                  <a:cxn ang="0">
                    <a:pos x="47" y="64"/>
                  </a:cxn>
                  <a:cxn ang="0">
                    <a:pos x="53" y="62"/>
                  </a:cxn>
                  <a:cxn ang="0">
                    <a:pos x="57" y="55"/>
                  </a:cxn>
                  <a:cxn ang="0">
                    <a:pos x="60" y="53"/>
                  </a:cxn>
                  <a:cxn ang="0">
                    <a:pos x="66" y="51"/>
                  </a:cxn>
                  <a:cxn ang="0">
                    <a:pos x="72" y="55"/>
                  </a:cxn>
                  <a:cxn ang="0">
                    <a:pos x="76" y="57"/>
                  </a:cxn>
                  <a:cxn ang="0">
                    <a:pos x="80" y="62"/>
                  </a:cxn>
                  <a:cxn ang="0">
                    <a:pos x="80" y="66"/>
                  </a:cxn>
                  <a:cxn ang="0">
                    <a:pos x="80" y="74"/>
                  </a:cxn>
                  <a:cxn ang="0">
                    <a:pos x="72" y="81"/>
                  </a:cxn>
                  <a:cxn ang="0">
                    <a:pos x="62" y="87"/>
                  </a:cxn>
                  <a:cxn ang="0">
                    <a:pos x="59" y="89"/>
                  </a:cxn>
                  <a:cxn ang="0">
                    <a:pos x="53" y="89"/>
                  </a:cxn>
                  <a:cxn ang="0">
                    <a:pos x="47" y="89"/>
                  </a:cxn>
                  <a:cxn ang="0">
                    <a:pos x="41" y="91"/>
                  </a:cxn>
                  <a:cxn ang="0">
                    <a:pos x="36" y="89"/>
                  </a:cxn>
                  <a:cxn ang="0">
                    <a:pos x="30" y="89"/>
                  </a:cxn>
                  <a:cxn ang="0">
                    <a:pos x="24" y="85"/>
                  </a:cxn>
                  <a:cxn ang="0">
                    <a:pos x="19" y="83"/>
                  </a:cxn>
                  <a:cxn ang="0">
                    <a:pos x="9" y="76"/>
                  </a:cxn>
                  <a:cxn ang="0">
                    <a:pos x="3" y="68"/>
                  </a:cxn>
                  <a:cxn ang="0">
                    <a:pos x="2" y="62"/>
                  </a:cxn>
                  <a:cxn ang="0">
                    <a:pos x="0" y="57"/>
                  </a:cxn>
                  <a:cxn ang="0">
                    <a:pos x="0" y="49"/>
                  </a:cxn>
                  <a:cxn ang="0">
                    <a:pos x="2" y="45"/>
                  </a:cxn>
                  <a:cxn ang="0">
                    <a:pos x="2" y="38"/>
                  </a:cxn>
                  <a:cxn ang="0">
                    <a:pos x="3" y="32"/>
                  </a:cxn>
                  <a:cxn ang="0">
                    <a:pos x="7" y="28"/>
                  </a:cxn>
                  <a:cxn ang="0">
                    <a:pos x="11" y="22"/>
                  </a:cxn>
                  <a:cxn ang="0">
                    <a:pos x="15" y="19"/>
                  </a:cxn>
                  <a:cxn ang="0">
                    <a:pos x="19" y="13"/>
                  </a:cxn>
                  <a:cxn ang="0">
                    <a:pos x="24" y="9"/>
                  </a:cxn>
                  <a:cxn ang="0">
                    <a:pos x="30" y="5"/>
                  </a:cxn>
                  <a:cxn ang="0">
                    <a:pos x="36" y="3"/>
                  </a:cxn>
                  <a:cxn ang="0">
                    <a:pos x="43" y="1"/>
                  </a:cxn>
                  <a:cxn ang="0">
                    <a:pos x="49" y="0"/>
                  </a:cxn>
                  <a:cxn ang="0">
                    <a:pos x="57" y="0"/>
                  </a:cxn>
                  <a:cxn ang="0">
                    <a:pos x="60" y="1"/>
                  </a:cxn>
                  <a:cxn ang="0">
                    <a:pos x="66" y="3"/>
                  </a:cxn>
                  <a:cxn ang="0">
                    <a:pos x="70" y="9"/>
                  </a:cxn>
                  <a:cxn ang="0">
                    <a:pos x="72" y="15"/>
                  </a:cxn>
                  <a:cxn ang="0">
                    <a:pos x="70" y="19"/>
                  </a:cxn>
                  <a:cxn ang="0">
                    <a:pos x="66" y="24"/>
                  </a:cxn>
                  <a:cxn ang="0">
                    <a:pos x="60" y="26"/>
                  </a:cxn>
                  <a:cxn ang="0">
                    <a:pos x="57" y="28"/>
                  </a:cxn>
                  <a:cxn ang="0">
                    <a:pos x="57" y="28"/>
                  </a:cxn>
                </a:cxnLst>
                <a:rect l="0" t="0" r="r" b="b"/>
                <a:pathLst>
                  <a:path w="80" h="91">
                    <a:moveTo>
                      <a:pt x="57" y="28"/>
                    </a:moveTo>
                    <a:lnTo>
                      <a:pt x="49" y="28"/>
                    </a:lnTo>
                    <a:lnTo>
                      <a:pt x="45" y="30"/>
                    </a:lnTo>
                    <a:lnTo>
                      <a:pt x="40" y="32"/>
                    </a:lnTo>
                    <a:lnTo>
                      <a:pt x="36" y="36"/>
                    </a:lnTo>
                    <a:lnTo>
                      <a:pt x="30" y="39"/>
                    </a:lnTo>
                    <a:lnTo>
                      <a:pt x="30" y="45"/>
                    </a:lnTo>
                    <a:lnTo>
                      <a:pt x="28" y="49"/>
                    </a:lnTo>
                    <a:lnTo>
                      <a:pt x="30" y="55"/>
                    </a:lnTo>
                    <a:lnTo>
                      <a:pt x="34" y="58"/>
                    </a:lnTo>
                    <a:lnTo>
                      <a:pt x="41" y="62"/>
                    </a:lnTo>
                    <a:lnTo>
                      <a:pt x="47" y="64"/>
                    </a:lnTo>
                    <a:lnTo>
                      <a:pt x="53" y="62"/>
                    </a:lnTo>
                    <a:lnTo>
                      <a:pt x="57" y="55"/>
                    </a:lnTo>
                    <a:lnTo>
                      <a:pt x="60" y="53"/>
                    </a:lnTo>
                    <a:lnTo>
                      <a:pt x="66" y="51"/>
                    </a:lnTo>
                    <a:lnTo>
                      <a:pt x="72" y="55"/>
                    </a:lnTo>
                    <a:lnTo>
                      <a:pt x="76" y="57"/>
                    </a:lnTo>
                    <a:lnTo>
                      <a:pt x="80" y="62"/>
                    </a:lnTo>
                    <a:lnTo>
                      <a:pt x="80" y="66"/>
                    </a:lnTo>
                    <a:lnTo>
                      <a:pt x="80" y="74"/>
                    </a:lnTo>
                    <a:lnTo>
                      <a:pt x="72" y="81"/>
                    </a:lnTo>
                    <a:lnTo>
                      <a:pt x="62" y="87"/>
                    </a:lnTo>
                    <a:lnTo>
                      <a:pt x="59" y="89"/>
                    </a:lnTo>
                    <a:lnTo>
                      <a:pt x="53" y="89"/>
                    </a:lnTo>
                    <a:lnTo>
                      <a:pt x="47" y="89"/>
                    </a:lnTo>
                    <a:lnTo>
                      <a:pt x="41" y="91"/>
                    </a:lnTo>
                    <a:lnTo>
                      <a:pt x="36" y="89"/>
                    </a:lnTo>
                    <a:lnTo>
                      <a:pt x="30" y="89"/>
                    </a:lnTo>
                    <a:lnTo>
                      <a:pt x="24" y="85"/>
                    </a:lnTo>
                    <a:lnTo>
                      <a:pt x="19" y="83"/>
                    </a:lnTo>
                    <a:lnTo>
                      <a:pt x="9" y="76"/>
                    </a:lnTo>
                    <a:lnTo>
                      <a:pt x="3" y="68"/>
                    </a:lnTo>
                    <a:lnTo>
                      <a:pt x="2" y="62"/>
                    </a:lnTo>
                    <a:lnTo>
                      <a:pt x="0" y="57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2" y="38"/>
                    </a:lnTo>
                    <a:lnTo>
                      <a:pt x="3" y="32"/>
                    </a:lnTo>
                    <a:lnTo>
                      <a:pt x="7" y="28"/>
                    </a:lnTo>
                    <a:lnTo>
                      <a:pt x="11" y="22"/>
                    </a:lnTo>
                    <a:lnTo>
                      <a:pt x="15" y="19"/>
                    </a:lnTo>
                    <a:lnTo>
                      <a:pt x="19" y="13"/>
                    </a:lnTo>
                    <a:lnTo>
                      <a:pt x="24" y="9"/>
                    </a:lnTo>
                    <a:lnTo>
                      <a:pt x="30" y="5"/>
                    </a:lnTo>
                    <a:lnTo>
                      <a:pt x="36" y="3"/>
                    </a:lnTo>
                    <a:lnTo>
                      <a:pt x="43" y="1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0" y="1"/>
                    </a:lnTo>
                    <a:lnTo>
                      <a:pt x="66" y="3"/>
                    </a:lnTo>
                    <a:lnTo>
                      <a:pt x="70" y="9"/>
                    </a:lnTo>
                    <a:lnTo>
                      <a:pt x="72" y="15"/>
                    </a:lnTo>
                    <a:lnTo>
                      <a:pt x="70" y="19"/>
                    </a:lnTo>
                    <a:lnTo>
                      <a:pt x="66" y="24"/>
                    </a:lnTo>
                    <a:lnTo>
                      <a:pt x="60" y="26"/>
                    </a:lnTo>
                    <a:lnTo>
                      <a:pt x="57" y="28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61" name="Freeform 65"/>
              <p:cNvSpPr>
                <a:spLocks/>
              </p:cNvSpPr>
              <p:nvPr/>
            </p:nvSpPr>
            <p:spPr bwMode="auto">
              <a:xfrm>
                <a:off x="7212013" y="4743450"/>
                <a:ext cx="63500" cy="71438"/>
              </a:xfrm>
              <a:custGeom>
                <a:avLst/>
                <a:gdLst/>
                <a:ahLst/>
                <a:cxnLst>
                  <a:cxn ang="0">
                    <a:pos x="57" y="28"/>
                  </a:cxn>
                  <a:cxn ang="0">
                    <a:pos x="51" y="28"/>
                  </a:cxn>
                  <a:cxn ang="0">
                    <a:pos x="45" y="30"/>
                  </a:cxn>
                  <a:cxn ang="0">
                    <a:pos x="40" y="32"/>
                  </a:cxn>
                  <a:cxn ang="0">
                    <a:pos x="36" y="36"/>
                  </a:cxn>
                  <a:cxn ang="0">
                    <a:pos x="32" y="40"/>
                  </a:cxn>
                  <a:cxn ang="0">
                    <a:pos x="30" y="43"/>
                  </a:cxn>
                  <a:cxn ang="0">
                    <a:pos x="28" y="49"/>
                  </a:cxn>
                  <a:cxn ang="0">
                    <a:pos x="32" y="55"/>
                  </a:cxn>
                  <a:cxn ang="0">
                    <a:pos x="36" y="59"/>
                  </a:cxn>
                  <a:cxn ang="0">
                    <a:pos x="42" y="63"/>
                  </a:cxn>
                  <a:cxn ang="0">
                    <a:pos x="47" y="64"/>
                  </a:cxn>
                  <a:cxn ang="0">
                    <a:pos x="53" y="61"/>
                  </a:cxn>
                  <a:cxn ang="0">
                    <a:pos x="55" y="55"/>
                  </a:cxn>
                  <a:cxn ang="0">
                    <a:pos x="61" y="53"/>
                  </a:cxn>
                  <a:cxn ang="0">
                    <a:pos x="66" y="51"/>
                  </a:cxn>
                  <a:cxn ang="0">
                    <a:pos x="72" y="55"/>
                  </a:cxn>
                  <a:cxn ang="0">
                    <a:pos x="76" y="57"/>
                  </a:cxn>
                  <a:cxn ang="0">
                    <a:pos x="80" y="61"/>
                  </a:cxn>
                  <a:cxn ang="0">
                    <a:pos x="80" y="66"/>
                  </a:cxn>
                  <a:cxn ang="0">
                    <a:pos x="80" y="74"/>
                  </a:cxn>
                  <a:cxn ang="0">
                    <a:pos x="72" y="82"/>
                  </a:cxn>
                  <a:cxn ang="0">
                    <a:pos x="63" y="87"/>
                  </a:cxn>
                  <a:cxn ang="0">
                    <a:pos x="57" y="87"/>
                  </a:cxn>
                  <a:cxn ang="0">
                    <a:pos x="53" y="89"/>
                  </a:cxn>
                  <a:cxn ang="0">
                    <a:pos x="47" y="89"/>
                  </a:cxn>
                  <a:cxn ang="0">
                    <a:pos x="42" y="89"/>
                  </a:cxn>
                  <a:cxn ang="0">
                    <a:pos x="36" y="87"/>
                  </a:cxn>
                  <a:cxn ang="0">
                    <a:pos x="30" y="87"/>
                  </a:cxn>
                  <a:cxn ang="0">
                    <a:pos x="25" y="85"/>
                  </a:cxn>
                  <a:cxn ang="0">
                    <a:pos x="21" y="83"/>
                  </a:cxn>
                  <a:cxn ang="0">
                    <a:pos x="11" y="76"/>
                  </a:cxn>
                  <a:cxn ang="0">
                    <a:pos x="6" y="68"/>
                  </a:cxn>
                  <a:cxn ang="0">
                    <a:pos x="2" y="61"/>
                  </a:cxn>
                  <a:cxn ang="0">
                    <a:pos x="0" y="55"/>
                  </a:cxn>
                  <a:cxn ang="0">
                    <a:pos x="0" y="49"/>
                  </a:cxn>
                  <a:cxn ang="0">
                    <a:pos x="2" y="43"/>
                  </a:cxn>
                  <a:cxn ang="0">
                    <a:pos x="2" y="38"/>
                  </a:cxn>
                  <a:cxn ang="0">
                    <a:pos x="6" y="32"/>
                  </a:cxn>
                  <a:cxn ang="0">
                    <a:pos x="7" y="26"/>
                  </a:cxn>
                  <a:cxn ang="0">
                    <a:pos x="11" y="23"/>
                  </a:cxn>
                  <a:cxn ang="0">
                    <a:pos x="15" y="17"/>
                  </a:cxn>
                  <a:cxn ang="0">
                    <a:pos x="21" y="13"/>
                  </a:cxn>
                  <a:cxn ang="0">
                    <a:pos x="26" y="7"/>
                  </a:cxn>
                  <a:cxn ang="0">
                    <a:pos x="32" y="5"/>
                  </a:cxn>
                  <a:cxn ang="0">
                    <a:pos x="38" y="4"/>
                  </a:cxn>
                  <a:cxn ang="0">
                    <a:pos x="44" y="2"/>
                  </a:cxn>
                  <a:cxn ang="0">
                    <a:pos x="51" y="0"/>
                  </a:cxn>
                  <a:cxn ang="0">
                    <a:pos x="57" y="0"/>
                  </a:cxn>
                  <a:cxn ang="0">
                    <a:pos x="63" y="2"/>
                  </a:cxn>
                  <a:cxn ang="0">
                    <a:pos x="66" y="4"/>
                  </a:cxn>
                  <a:cxn ang="0">
                    <a:pos x="68" y="9"/>
                  </a:cxn>
                  <a:cxn ang="0">
                    <a:pos x="70" y="15"/>
                  </a:cxn>
                  <a:cxn ang="0">
                    <a:pos x="68" y="19"/>
                  </a:cxn>
                  <a:cxn ang="0">
                    <a:pos x="66" y="24"/>
                  </a:cxn>
                  <a:cxn ang="0">
                    <a:pos x="63" y="26"/>
                  </a:cxn>
                  <a:cxn ang="0">
                    <a:pos x="57" y="28"/>
                  </a:cxn>
                  <a:cxn ang="0">
                    <a:pos x="57" y="28"/>
                  </a:cxn>
                </a:cxnLst>
                <a:rect l="0" t="0" r="r" b="b"/>
                <a:pathLst>
                  <a:path w="80" h="89">
                    <a:moveTo>
                      <a:pt x="57" y="28"/>
                    </a:moveTo>
                    <a:lnTo>
                      <a:pt x="51" y="28"/>
                    </a:lnTo>
                    <a:lnTo>
                      <a:pt x="45" y="30"/>
                    </a:lnTo>
                    <a:lnTo>
                      <a:pt x="40" y="32"/>
                    </a:lnTo>
                    <a:lnTo>
                      <a:pt x="36" y="36"/>
                    </a:lnTo>
                    <a:lnTo>
                      <a:pt x="32" y="40"/>
                    </a:lnTo>
                    <a:lnTo>
                      <a:pt x="30" y="43"/>
                    </a:lnTo>
                    <a:lnTo>
                      <a:pt x="28" y="49"/>
                    </a:lnTo>
                    <a:lnTo>
                      <a:pt x="32" y="55"/>
                    </a:lnTo>
                    <a:lnTo>
                      <a:pt x="36" y="59"/>
                    </a:lnTo>
                    <a:lnTo>
                      <a:pt x="42" y="63"/>
                    </a:lnTo>
                    <a:lnTo>
                      <a:pt x="47" y="64"/>
                    </a:lnTo>
                    <a:lnTo>
                      <a:pt x="53" y="61"/>
                    </a:lnTo>
                    <a:lnTo>
                      <a:pt x="55" y="55"/>
                    </a:lnTo>
                    <a:lnTo>
                      <a:pt x="61" y="53"/>
                    </a:lnTo>
                    <a:lnTo>
                      <a:pt x="66" y="51"/>
                    </a:lnTo>
                    <a:lnTo>
                      <a:pt x="72" y="55"/>
                    </a:lnTo>
                    <a:lnTo>
                      <a:pt x="76" y="57"/>
                    </a:lnTo>
                    <a:lnTo>
                      <a:pt x="80" y="61"/>
                    </a:lnTo>
                    <a:lnTo>
                      <a:pt x="80" y="66"/>
                    </a:lnTo>
                    <a:lnTo>
                      <a:pt x="80" y="74"/>
                    </a:lnTo>
                    <a:lnTo>
                      <a:pt x="72" y="82"/>
                    </a:lnTo>
                    <a:lnTo>
                      <a:pt x="63" y="87"/>
                    </a:lnTo>
                    <a:lnTo>
                      <a:pt x="57" y="87"/>
                    </a:lnTo>
                    <a:lnTo>
                      <a:pt x="53" y="89"/>
                    </a:lnTo>
                    <a:lnTo>
                      <a:pt x="47" y="89"/>
                    </a:lnTo>
                    <a:lnTo>
                      <a:pt x="42" y="89"/>
                    </a:lnTo>
                    <a:lnTo>
                      <a:pt x="36" y="87"/>
                    </a:lnTo>
                    <a:lnTo>
                      <a:pt x="30" y="87"/>
                    </a:lnTo>
                    <a:lnTo>
                      <a:pt x="25" y="85"/>
                    </a:lnTo>
                    <a:lnTo>
                      <a:pt x="21" y="83"/>
                    </a:lnTo>
                    <a:lnTo>
                      <a:pt x="11" y="76"/>
                    </a:lnTo>
                    <a:lnTo>
                      <a:pt x="6" y="68"/>
                    </a:lnTo>
                    <a:lnTo>
                      <a:pt x="2" y="61"/>
                    </a:lnTo>
                    <a:lnTo>
                      <a:pt x="0" y="55"/>
                    </a:lnTo>
                    <a:lnTo>
                      <a:pt x="0" y="49"/>
                    </a:lnTo>
                    <a:lnTo>
                      <a:pt x="2" y="43"/>
                    </a:lnTo>
                    <a:lnTo>
                      <a:pt x="2" y="38"/>
                    </a:lnTo>
                    <a:lnTo>
                      <a:pt x="6" y="32"/>
                    </a:lnTo>
                    <a:lnTo>
                      <a:pt x="7" y="26"/>
                    </a:lnTo>
                    <a:lnTo>
                      <a:pt x="11" y="23"/>
                    </a:lnTo>
                    <a:lnTo>
                      <a:pt x="15" y="17"/>
                    </a:lnTo>
                    <a:lnTo>
                      <a:pt x="21" y="13"/>
                    </a:lnTo>
                    <a:lnTo>
                      <a:pt x="26" y="7"/>
                    </a:lnTo>
                    <a:lnTo>
                      <a:pt x="32" y="5"/>
                    </a:lnTo>
                    <a:lnTo>
                      <a:pt x="38" y="4"/>
                    </a:lnTo>
                    <a:lnTo>
                      <a:pt x="44" y="2"/>
                    </a:lnTo>
                    <a:lnTo>
                      <a:pt x="51" y="0"/>
                    </a:lnTo>
                    <a:lnTo>
                      <a:pt x="57" y="0"/>
                    </a:lnTo>
                    <a:lnTo>
                      <a:pt x="63" y="2"/>
                    </a:lnTo>
                    <a:lnTo>
                      <a:pt x="66" y="4"/>
                    </a:lnTo>
                    <a:lnTo>
                      <a:pt x="68" y="9"/>
                    </a:lnTo>
                    <a:lnTo>
                      <a:pt x="70" y="15"/>
                    </a:lnTo>
                    <a:lnTo>
                      <a:pt x="68" y="19"/>
                    </a:lnTo>
                    <a:lnTo>
                      <a:pt x="66" y="24"/>
                    </a:lnTo>
                    <a:lnTo>
                      <a:pt x="63" y="26"/>
                    </a:lnTo>
                    <a:lnTo>
                      <a:pt x="57" y="28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62" name="Freeform 66"/>
              <p:cNvSpPr>
                <a:spLocks/>
              </p:cNvSpPr>
              <p:nvPr/>
            </p:nvSpPr>
            <p:spPr bwMode="auto">
              <a:xfrm>
                <a:off x="7246938" y="4743450"/>
                <a:ext cx="34925" cy="60325"/>
              </a:xfrm>
              <a:custGeom>
                <a:avLst/>
                <a:gdLst/>
                <a:ahLst/>
                <a:cxnLst>
                  <a:cxn ang="0">
                    <a:pos x="19" y="2"/>
                  </a:cxn>
                  <a:cxn ang="0">
                    <a:pos x="22" y="2"/>
                  </a:cxn>
                  <a:cxn ang="0">
                    <a:pos x="28" y="4"/>
                  </a:cxn>
                  <a:cxn ang="0">
                    <a:pos x="32" y="7"/>
                  </a:cxn>
                  <a:cxn ang="0">
                    <a:pos x="36" y="13"/>
                  </a:cxn>
                  <a:cxn ang="0">
                    <a:pos x="38" y="17"/>
                  </a:cxn>
                  <a:cxn ang="0">
                    <a:pos x="39" y="21"/>
                  </a:cxn>
                  <a:cxn ang="0">
                    <a:pos x="41" y="26"/>
                  </a:cxn>
                  <a:cxn ang="0">
                    <a:pos x="43" y="32"/>
                  </a:cxn>
                  <a:cxn ang="0">
                    <a:pos x="43" y="38"/>
                  </a:cxn>
                  <a:cxn ang="0">
                    <a:pos x="43" y="43"/>
                  </a:cxn>
                  <a:cxn ang="0">
                    <a:pos x="43" y="49"/>
                  </a:cxn>
                  <a:cxn ang="0">
                    <a:pos x="41" y="55"/>
                  </a:cxn>
                  <a:cxn ang="0">
                    <a:pos x="39" y="59"/>
                  </a:cxn>
                  <a:cxn ang="0">
                    <a:pos x="38" y="64"/>
                  </a:cxn>
                  <a:cxn ang="0">
                    <a:pos x="34" y="70"/>
                  </a:cxn>
                  <a:cxn ang="0">
                    <a:pos x="32" y="74"/>
                  </a:cxn>
                  <a:cxn ang="0">
                    <a:pos x="24" y="76"/>
                  </a:cxn>
                  <a:cxn ang="0">
                    <a:pos x="20" y="76"/>
                  </a:cxn>
                  <a:cxn ang="0">
                    <a:pos x="15" y="74"/>
                  </a:cxn>
                  <a:cxn ang="0">
                    <a:pos x="11" y="72"/>
                  </a:cxn>
                  <a:cxn ang="0">
                    <a:pos x="7" y="66"/>
                  </a:cxn>
                  <a:cxn ang="0">
                    <a:pos x="7" y="61"/>
                  </a:cxn>
                  <a:cxn ang="0">
                    <a:pos x="7" y="57"/>
                  </a:cxn>
                  <a:cxn ang="0">
                    <a:pos x="11" y="51"/>
                  </a:cxn>
                  <a:cxn ang="0">
                    <a:pos x="15" y="45"/>
                  </a:cxn>
                  <a:cxn ang="0">
                    <a:pos x="17" y="38"/>
                  </a:cxn>
                  <a:cxn ang="0">
                    <a:pos x="15" y="32"/>
                  </a:cxn>
                  <a:cxn ang="0">
                    <a:pos x="11" y="28"/>
                  </a:cxn>
                  <a:cxn ang="0">
                    <a:pos x="5" y="24"/>
                  </a:cxn>
                  <a:cxn ang="0">
                    <a:pos x="1" y="21"/>
                  </a:cxn>
                  <a:cxn ang="0">
                    <a:pos x="0" y="15"/>
                  </a:cxn>
                  <a:cxn ang="0">
                    <a:pos x="1" y="11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9" y="2"/>
                  </a:cxn>
                  <a:cxn ang="0">
                    <a:pos x="19" y="2"/>
                  </a:cxn>
                </a:cxnLst>
                <a:rect l="0" t="0" r="r" b="b"/>
                <a:pathLst>
                  <a:path w="43" h="76">
                    <a:moveTo>
                      <a:pt x="19" y="2"/>
                    </a:moveTo>
                    <a:lnTo>
                      <a:pt x="22" y="2"/>
                    </a:lnTo>
                    <a:lnTo>
                      <a:pt x="28" y="4"/>
                    </a:lnTo>
                    <a:lnTo>
                      <a:pt x="32" y="7"/>
                    </a:lnTo>
                    <a:lnTo>
                      <a:pt x="36" y="13"/>
                    </a:lnTo>
                    <a:lnTo>
                      <a:pt x="38" y="17"/>
                    </a:lnTo>
                    <a:lnTo>
                      <a:pt x="39" y="21"/>
                    </a:lnTo>
                    <a:lnTo>
                      <a:pt x="41" y="26"/>
                    </a:lnTo>
                    <a:lnTo>
                      <a:pt x="43" y="32"/>
                    </a:lnTo>
                    <a:lnTo>
                      <a:pt x="43" y="38"/>
                    </a:lnTo>
                    <a:lnTo>
                      <a:pt x="43" y="43"/>
                    </a:lnTo>
                    <a:lnTo>
                      <a:pt x="43" y="49"/>
                    </a:lnTo>
                    <a:lnTo>
                      <a:pt x="41" y="55"/>
                    </a:lnTo>
                    <a:lnTo>
                      <a:pt x="39" y="59"/>
                    </a:lnTo>
                    <a:lnTo>
                      <a:pt x="38" y="64"/>
                    </a:lnTo>
                    <a:lnTo>
                      <a:pt x="34" y="70"/>
                    </a:lnTo>
                    <a:lnTo>
                      <a:pt x="32" y="74"/>
                    </a:lnTo>
                    <a:lnTo>
                      <a:pt x="24" y="76"/>
                    </a:lnTo>
                    <a:lnTo>
                      <a:pt x="20" y="76"/>
                    </a:lnTo>
                    <a:lnTo>
                      <a:pt x="15" y="74"/>
                    </a:lnTo>
                    <a:lnTo>
                      <a:pt x="11" y="72"/>
                    </a:lnTo>
                    <a:lnTo>
                      <a:pt x="7" y="66"/>
                    </a:lnTo>
                    <a:lnTo>
                      <a:pt x="7" y="61"/>
                    </a:lnTo>
                    <a:lnTo>
                      <a:pt x="7" y="57"/>
                    </a:lnTo>
                    <a:lnTo>
                      <a:pt x="11" y="51"/>
                    </a:lnTo>
                    <a:lnTo>
                      <a:pt x="15" y="45"/>
                    </a:lnTo>
                    <a:lnTo>
                      <a:pt x="17" y="38"/>
                    </a:lnTo>
                    <a:lnTo>
                      <a:pt x="15" y="32"/>
                    </a:lnTo>
                    <a:lnTo>
                      <a:pt x="11" y="28"/>
                    </a:lnTo>
                    <a:lnTo>
                      <a:pt x="5" y="24"/>
                    </a:lnTo>
                    <a:lnTo>
                      <a:pt x="1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9" y="2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64" name="Freeform 68"/>
              <p:cNvSpPr>
                <a:spLocks/>
              </p:cNvSpPr>
              <p:nvPr/>
            </p:nvSpPr>
            <p:spPr bwMode="auto">
              <a:xfrm>
                <a:off x="7491413" y="4602163"/>
                <a:ext cx="34925" cy="111125"/>
              </a:xfrm>
              <a:custGeom>
                <a:avLst/>
                <a:gdLst/>
                <a:ahLst/>
                <a:cxnLst>
                  <a:cxn ang="0">
                    <a:pos x="41" y="4"/>
                  </a:cxn>
                  <a:cxn ang="0">
                    <a:pos x="41" y="13"/>
                  </a:cxn>
                  <a:cxn ang="0">
                    <a:pos x="32" y="27"/>
                  </a:cxn>
                  <a:cxn ang="0">
                    <a:pos x="22" y="38"/>
                  </a:cxn>
                  <a:cxn ang="0">
                    <a:pos x="19" y="44"/>
                  </a:cxn>
                  <a:cxn ang="0">
                    <a:pos x="24" y="44"/>
                  </a:cxn>
                  <a:cxn ang="0">
                    <a:pos x="36" y="42"/>
                  </a:cxn>
                  <a:cxn ang="0">
                    <a:pos x="41" y="44"/>
                  </a:cxn>
                  <a:cxn ang="0">
                    <a:pos x="40" y="57"/>
                  </a:cxn>
                  <a:cxn ang="0">
                    <a:pos x="26" y="76"/>
                  </a:cxn>
                  <a:cxn ang="0">
                    <a:pos x="24" y="82"/>
                  </a:cxn>
                  <a:cxn ang="0">
                    <a:pos x="36" y="86"/>
                  </a:cxn>
                  <a:cxn ang="0">
                    <a:pos x="40" y="97"/>
                  </a:cxn>
                  <a:cxn ang="0">
                    <a:pos x="38" y="108"/>
                  </a:cxn>
                  <a:cxn ang="0">
                    <a:pos x="28" y="122"/>
                  </a:cxn>
                  <a:cxn ang="0">
                    <a:pos x="19" y="137"/>
                  </a:cxn>
                  <a:cxn ang="0">
                    <a:pos x="9" y="137"/>
                  </a:cxn>
                  <a:cxn ang="0">
                    <a:pos x="13" y="125"/>
                  </a:cxn>
                  <a:cxn ang="0">
                    <a:pos x="24" y="106"/>
                  </a:cxn>
                  <a:cxn ang="0">
                    <a:pos x="22" y="97"/>
                  </a:cxn>
                  <a:cxn ang="0">
                    <a:pos x="11" y="97"/>
                  </a:cxn>
                  <a:cxn ang="0">
                    <a:pos x="5" y="95"/>
                  </a:cxn>
                  <a:cxn ang="0">
                    <a:pos x="5" y="86"/>
                  </a:cxn>
                  <a:cxn ang="0">
                    <a:pos x="9" y="76"/>
                  </a:cxn>
                  <a:cxn ang="0">
                    <a:pos x="21" y="63"/>
                  </a:cxn>
                  <a:cxn ang="0">
                    <a:pos x="21" y="57"/>
                  </a:cxn>
                  <a:cxn ang="0">
                    <a:pos x="5" y="61"/>
                  </a:cxn>
                  <a:cxn ang="0">
                    <a:pos x="0" y="51"/>
                  </a:cxn>
                  <a:cxn ang="0">
                    <a:pos x="5" y="40"/>
                  </a:cxn>
                  <a:cxn ang="0">
                    <a:pos x="15" y="28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21" y="8"/>
                  </a:cxn>
                  <a:cxn ang="0">
                    <a:pos x="26" y="0"/>
                  </a:cxn>
                  <a:cxn ang="0">
                    <a:pos x="36" y="0"/>
                  </a:cxn>
                </a:cxnLst>
                <a:rect l="0" t="0" r="r" b="b"/>
                <a:pathLst>
                  <a:path w="43" h="141">
                    <a:moveTo>
                      <a:pt x="36" y="0"/>
                    </a:moveTo>
                    <a:lnTo>
                      <a:pt x="41" y="4"/>
                    </a:lnTo>
                    <a:lnTo>
                      <a:pt x="43" y="9"/>
                    </a:lnTo>
                    <a:lnTo>
                      <a:pt x="41" y="13"/>
                    </a:lnTo>
                    <a:lnTo>
                      <a:pt x="40" y="21"/>
                    </a:lnTo>
                    <a:lnTo>
                      <a:pt x="32" y="27"/>
                    </a:lnTo>
                    <a:lnTo>
                      <a:pt x="28" y="32"/>
                    </a:lnTo>
                    <a:lnTo>
                      <a:pt x="22" y="38"/>
                    </a:lnTo>
                    <a:lnTo>
                      <a:pt x="19" y="44"/>
                    </a:lnTo>
                    <a:lnTo>
                      <a:pt x="19" y="44"/>
                    </a:lnTo>
                    <a:lnTo>
                      <a:pt x="19" y="46"/>
                    </a:lnTo>
                    <a:lnTo>
                      <a:pt x="24" y="44"/>
                    </a:lnTo>
                    <a:lnTo>
                      <a:pt x="32" y="42"/>
                    </a:lnTo>
                    <a:lnTo>
                      <a:pt x="36" y="42"/>
                    </a:lnTo>
                    <a:lnTo>
                      <a:pt x="38" y="42"/>
                    </a:lnTo>
                    <a:lnTo>
                      <a:pt x="41" y="44"/>
                    </a:lnTo>
                    <a:lnTo>
                      <a:pt x="43" y="49"/>
                    </a:lnTo>
                    <a:lnTo>
                      <a:pt x="40" y="57"/>
                    </a:lnTo>
                    <a:lnTo>
                      <a:pt x="34" y="67"/>
                    </a:lnTo>
                    <a:lnTo>
                      <a:pt x="26" y="76"/>
                    </a:lnTo>
                    <a:lnTo>
                      <a:pt x="19" y="84"/>
                    </a:lnTo>
                    <a:lnTo>
                      <a:pt x="24" y="82"/>
                    </a:lnTo>
                    <a:lnTo>
                      <a:pt x="32" y="84"/>
                    </a:lnTo>
                    <a:lnTo>
                      <a:pt x="36" y="86"/>
                    </a:lnTo>
                    <a:lnTo>
                      <a:pt x="40" y="91"/>
                    </a:lnTo>
                    <a:lnTo>
                      <a:pt x="40" y="97"/>
                    </a:lnTo>
                    <a:lnTo>
                      <a:pt x="40" y="103"/>
                    </a:lnTo>
                    <a:lnTo>
                      <a:pt x="38" y="108"/>
                    </a:lnTo>
                    <a:lnTo>
                      <a:pt x="36" y="114"/>
                    </a:lnTo>
                    <a:lnTo>
                      <a:pt x="28" y="122"/>
                    </a:lnTo>
                    <a:lnTo>
                      <a:pt x="24" y="129"/>
                    </a:lnTo>
                    <a:lnTo>
                      <a:pt x="19" y="137"/>
                    </a:lnTo>
                    <a:lnTo>
                      <a:pt x="11" y="141"/>
                    </a:lnTo>
                    <a:lnTo>
                      <a:pt x="9" y="137"/>
                    </a:lnTo>
                    <a:lnTo>
                      <a:pt x="7" y="133"/>
                    </a:lnTo>
                    <a:lnTo>
                      <a:pt x="13" y="125"/>
                    </a:lnTo>
                    <a:lnTo>
                      <a:pt x="19" y="116"/>
                    </a:lnTo>
                    <a:lnTo>
                      <a:pt x="24" y="106"/>
                    </a:lnTo>
                    <a:lnTo>
                      <a:pt x="30" y="97"/>
                    </a:lnTo>
                    <a:lnTo>
                      <a:pt x="22" y="97"/>
                    </a:lnTo>
                    <a:lnTo>
                      <a:pt x="15" y="97"/>
                    </a:lnTo>
                    <a:lnTo>
                      <a:pt x="11" y="97"/>
                    </a:lnTo>
                    <a:lnTo>
                      <a:pt x="9" y="97"/>
                    </a:lnTo>
                    <a:lnTo>
                      <a:pt x="5" y="95"/>
                    </a:lnTo>
                    <a:lnTo>
                      <a:pt x="5" y="91"/>
                    </a:lnTo>
                    <a:lnTo>
                      <a:pt x="5" y="86"/>
                    </a:lnTo>
                    <a:lnTo>
                      <a:pt x="5" y="82"/>
                    </a:lnTo>
                    <a:lnTo>
                      <a:pt x="9" y="76"/>
                    </a:lnTo>
                    <a:lnTo>
                      <a:pt x="13" y="72"/>
                    </a:lnTo>
                    <a:lnTo>
                      <a:pt x="21" y="63"/>
                    </a:lnTo>
                    <a:lnTo>
                      <a:pt x="28" y="55"/>
                    </a:lnTo>
                    <a:lnTo>
                      <a:pt x="21" y="57"/>
                    </a:lnTo>
                    <a:lnTo>
                      <a:pt x="13" y="61"/>
                    </a:lnTo>
                    <a:lnTo>
                      <a:pt x="5" y="61"/>
                    </a:lnTo>
                    <a:lnTo>
                      <a:pt x="0" y="59"/>
                    </a:lnTo>
                    <a:lnTo>
                      <a:pt x="0" y="51"/>
                    </a:lnTo>
                    <a:lnTo>
                      <a:pt x="2" y="44"/>
                    </a:lnTo>
                    <a:lnTo>
                      <a:pt x="5" y="40"/>
                    </a:lnTo>
                    <a:lnTo>
                      <a:pt x="11" y="34"/>
                    </a:lnTo>
                    <a:lnTo>
                      <a:pt x="15" y="28"/>
                    </a:lnTo>
                    <a:lnTo>
                      <a:pt x="21" y="23"/>
                    </a:lnTo>
                    <a:lnTo>
                      <a:pt x="24" y="17"/>
                    </a:lnTo>
                    <a:lnTo>
                      <a:pt x="30" y="13"/>
                    </a:lnTo>
                    <a:lnTo>
                      <a:pt x="24" y="11"/>
                    </a:lnTo>
                    <a:lnTo>
                      <a:pt x="21" y="11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C3B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72" name="Freeform 76"/>
              <p:cNvSpPr>
                <a:spLocks/>
              </p:cNvSpPr>
              <p:nvPr/>
            </p:nvSpPr>
            <p:spPr bwMode="auto">
              <a:xfrm>
                <a:off x="7269163" y="4618038"/>
                <a:ext cx="85725" cy="100013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34" y="4"/>
                  </a:cxn>
                  <a:cxn ang="0">
                    <a:pos x="40" y="13"/>
                  </a:cxn>
                  <a:cxn ang="0">
                    <a:pos x="38" y="25"/>
                  </a:cxn>
                  <a:cxn ang="0">
                    <a:pos x="38" y="30"/>
                  </a:cxn>
                  <a:cxn ang="0">
                    <a:pos x="50" y="26"/>
                  </a:cxn>
                  <a:cxn ang="0">
                    <a:pos x="57" y="28"/>
                  </a:cxn>
                  <a:cxn ang="0">
                    <a:pos x="61" y="34"/>
                  </a:cxn>
                  <a:cxn ang="0">
                    <a:pos x="57" y="44"/>
                  </a:cxn>
                  <a:cxn ang="0">
                    <a:pos x="57" y="46"/>
                  </a:cxn>
                  <a:cxn ang="0">
                    <a:pos x="67" y="46"/>
                  </a:cxn>
                  <a:cxn ang="0">
                    <a:pos x="76" y="46"/>
                  </a:cxn>
                  <a:cxn ang="0">
                    <a:pos x="82" y="49"/>
                  </a:cxn>
                  <a:cxn ang="0">
                    <a:pos x="82" y="59"/>
                  </a:cxn>
                  <a:cxn ang="0">
                    <a:pos x="76" y="66"/>
                  </a:cxn>
                  <a:cxn ang="0">
                    <a:pos x="80" y="68"/>
                  </a:cxn>
                  <a:cxn ang="0">
                    <a:pos x="86" y="74"/>
                  </a:cxn>
                  <a:cxn ang="0">
                    <a:pos x="84" y="85"/>
                  </a:cxn>
                  <a:cxn ang="0">
                    <a:pos x="78" y="93"/>
                  </a:cxn>
                  <a:cxn ang="0">
                    <a:pos x="84" y="91"/>
                  </a:cxn>
                  <a:cxn ang="0">
                    <a:pos x="99" y="91"/>
                  </a:cxn>
                  <a:cxn ang="0">
                    <a:pos x="107" y="97"/>
                  </a:cxn>
                  <a:cxn ang="0">
                    <a:pos x="99" y="108"/>
                  </a:cxn>
                  <a:cxn ang="0">
                    <a:pos x="86" y="120"/>
                  </a:cxn>
                  <a:cxn ang="0">
                    <a:pos x="74" y="125"/>
                  </a:cxn>
                  <a:cxn ang="0">
                    <a:pos x="71" y="116"/>
                  </a:cxn>
                  <a:cxn ang="0">
                    <a:pos x="84" y="106"/>
                  </a:cxn>
                  <a:cxn ang="0">
                    <a:pos x="82" y="103"/>
                  </a:cxn>
                  <a:cxn ang="0">
                    <a:pos x="69" y="106"/>
                  </a:cxn>
                  <a:cxn ang="0">
                    <a:pos x="57" y="108"/>
                  </a:cxn>
                  <a:cxn ang="0">
                    <a:pos x="46" y="110"/>
                  </a:cxn>
                  <a:cxn ang="0">
                    <a:pos x="40" y="106"/>
                  </a:cxn>
                  <a:cxn ang="0">
                    <a:pos x="48" y="99"/>
                  </a:cxn>
                  <a:cxn ang="0">
                    <a:pos x="63" y="89"/>
                  </a:cxn>
                  <a:cxn ang="0">
                    <a:pos x="65" y="84"/>
                  </a:cxn>
                  <a:cxn ang="0">
                    <a:pos x="55" y="87"/>
                  </a:cxn>
                  <a:cxn ang="0">
                    <a:pos x="40" y="89"/>
                  </a:cxn>
                  <a:cxn ang="0">
                    <a:pos x="34" y="82"/>
                  </a:cxn>
                  <a:cxn ang="0">
                    <a:pos x="44" y="74"/>
                  </a:cxn>
                  <a:cxn ang="0">
                    <a:pos x="61" y="65"/>
                  </a:cxn>
                  <a:cxn ang="0">
                    <a:pos x="63" y="57"/>
                  </a:cxn>
                  <a:cxn ang="0">
                    <a:pos x="52" y="59"/>
                  </a:cxn>
                  <a:cxn ang="0">
                    <a:pos x="42" y="61"/>
                  </a:cxn>
                  <a:cxn ang="0">
                    <a:pos x="33" y="61"/>
                  </a:cxn>
                  <a:cxn ang="0">
                    <a:pos x="29" y="55"/>
                  </a:cxn>
                  <a:cxn ang="0">
                    <a:pos x="38" y="46"/>
                  </a:cxn>
                  <a:cxn ang="0">
                    <a:pos x="36" y="44"/>
                  </a:cxn>
                  <a:cxn ang="0">
                    <a:pos x="21" y="47"/>
                  </a:cxn>
                  <a:cxn ang="0">
                    <a:pos x="12" y="49"/>
                  </a:cxn>
                  <a:cxn ang="0">
                    <a:pos x="12" y="38"/>
                  </a:cxn>
                  <a:cxn ang="0">
                    <a:pos x="25" y="25"/>
                  </a:cxn>
                  <a:cxn ang="0">
                    <a:pos x="23" y="17"/>
                  </a:cxn>
                  <a:cxn ang="0">
                    <a:pos x="10" y="17"/>
                  </a:cxn>
                  <a:cxn ang="0">
                    <a:pos x="4" y="13"/>
                  </a:cxn>
                  <a:cxn ang="0">
                    <a:pos x="4" y="7"/>
                  </a:cxn>
                  <a:cxn ang="0">
                    <a:pos x="12" y="2"/>
                  </a:cxn>
                  <a:cxn ang="0">
                    <a:pos x="15" y="2"/>
                  </a:cxn>
                </a:cxnLst>
                <a:rect l="0" t="0" r="r" b="b"/>
                <a:pathLst>
                  <a:path w="109" h="125">
                    <a:moveTo>
                      <a:pt x="15" y="2"/>
                    </a:moveTo>
                    <a:lnTo>
                      <a:pt x="23" y="0"/>
                    </a:lnTo>
                    <a:lnTo>
                      <a:pt x="29" y="2"/>
                    </a:lnTo>
                    <a:lnTo>
                      <a:pt x="34" y="4"/>
                    </a:lnTo>
                    <a:lnTo>
                      <a:pt x="38" y="7"/>
                    </a:lnTo>
                    <a:lnTo>
                      <a:pt x="40" y="13"/>
                    </a:lnTo>
                    <a:lnTo>
                      <a:pt x="40" y="21"/>
                    </a:lnTo>
                    <a:lnTo>
                      <a:pt x="38" y="25"/>
                    </a:lnTo>
                    <a:lnTo>
                      <a:pt x="34" y="32"/>
                    </a:lnTo>
                    <a:lnTo>
                      <a:pt x="38" y="30"/>
                    </a:lnTo>
                    <a:lnTo>
                      <a:pt x="44" y="28"/>
                    </a:lnTo>
                    <a:lnTo>
                      <a:pt x="50" y="26"/>
                    </a:lnTo>
                    <a:lnTo>
                      <a:pt x="53" y="28"/>
                    </a:lnTo>
                    <a:lnTo>
                      <a:pt x="57" y="28"/>
                    </a:lnTo>
                    <a:lnTo>
                      <a:pt x="61" y="30"/>
                    </a:lnTo>
                    <a:lnTo>
                      <a:pt x="61" y="34"/>
                    </a:lnTo>
                    <a:lnTo>
                      <a:pt x="59" y="42"/>
                    </a:lnTo>
                    <a:lnTo>
                      <a:pt x="57" y="44"/>
                    </a:lnTo>
                    <a:lnTo>
                      <a:pt x="53" y="47"/>
                    </a:lnTo>
                    <a:lnTo>
                      <a:pt x="57" y="46"/>
                    </a:lnTo>
                    <a:lnTo>
                      <a:pt x="63" y="46"/>
                    </a:lnTo>
                    <a:lnTo>
                      <a:pt x="67" y="46"/>
                    </a:lnTo>
                    <a:lnTo>
                      <a:pt x="72" y="46"/>
                    </a:lnTo>
                    <a:lnTo>
                      <a:pt x="76" y="46"/>
                    </a:lnTo>
                    <a:lnTo>
                      <a:pt x="80" y="47"/>
                    </a:lnTo>
                    <a:lnTo>
                      <a:pt x="82" y="49"/>
                    </a:lnTo>
                    <a:lnTo>
                      <a:pt x="86" y="57"/>
                    </a:lnTo>
                    <a:lnTo>
                      <a:pt x="82" y="59"/>
                    </a:lnTo>
                    <a:lnTo>
                      <a:pt x="80" y="63"/>
                    </a:lnTo>
                    <a:lnTo>
                      <a:pt x="76" y="66"/>
                    </a:lnTo>
                    <a:lnTo>
                      <a:pt x="74" y="70"/>
                    </a:lnTo>
                    <a:lnTo>
                      <a:pt x="80" y="68"/>
                    </a:lnTo>
                    <a:lnTo>
                      <a:pt x="82" y="70"/>
                    </a:lnTo>
                    <a:lnTo>
                      <a:pt x="86" y="74"/>
                    </a:lnTo>
                    <a:lnTo>
                      <a:pt x="86" y="78"/>
                    </a:lnTo>
                    <a:lnTo>
                      <a:pt x="84" y="85"/>
                    </a:lnTo>
                    <a:lnTo>
                      <a:pt x="78" y="93"/>
                    </a:lnTo>
                    <a:lnTo>
                      <a:pt x="78" y="93"/>
                    </a:lnTo>
                    <a:lnTo>
                      <a:pt x="80" y="97"/>
                    </a:lnTo>
                    <a:lnTo>
                      <a:pt x="84" y="91"/>
                    </a:lnTo>
                    <a:lnTo>
                      <a:pt x="91" y="91"/>
                    </a:lnTo>
                    <a:lnTo>
                      <a:pt x="99" y="91"/>
                    </a:lnTo>
                    <a:lnTo>
                      <a:pt x="107" y="93"/>
                    </a:lnTo>
                    <a:lnTo>
                      <a:pt x="107" y="97"/>
                    </a:lnTo>
                    <a:lnTo>
                      <a:pt x="109" y="103"/>
                    </a:lnTo>
                    <a:lnTo>
                      <a:pt x="99" y="108"/>
                    </a:lnTo>
                    <a:lnTo>
                      <a:pt x="93" y="114"/>
                    </a:lnTo>
                    <a:lnTo>
                      <a:pt x="86" y="120"/>
                    </a:lnTo>
                    <a:lnTo>
                      <a:pt x="80" y="125"/>
                    </a:lnTo>
                    <a:lnTo>
                      <a:pt x="74" y="125"/>
                    </a:lnTo>
                    <a:lnTo>
                      <a:pt x="69" y="124"/>
                    </a:lnTo>
                    <a:lnTo>
                      <a:pt x="71" y="116"/>
                    </a:lnTo>
                    <a:lnTo>
                      <a:pt x="78" y="110"/>
                    </a:lnTo>
                    <a:lnTo>
                      <a:pt x="84" y="106"/>
                    </a:lnTo>
                    <a:lnTo>
                      <a:pt x="88" y="103"/>
                    </a:lnTo>
                    <a:lnTo>
                      <a:pt x="82" y="103"/>
                    </a:lnTo>
                    <a:lnTo>
                      <a:pt x="76" y="104"/>
                    </a:lnTo>
                    <a:lnTo>
                      <a:pt x="69" y="106"/>
                    </a:lnTo>
                    <a:lnTo>
                      <a:pt x="65" y="108"/>
                    </a:lnTo>
                    <a:lnTo>
                      <a:pt x="57" y="108"/>
                    </a:lnTo>
                    <a:lnTo>
                      <a:pt x="52" y="110"/>
                    </a:lnTo>
                    <a:lnTo>
                      <a:pt x="46" y="110"/>
                    </a:lnTo>
                    <a:lnTo>
                      <a:pt x="40" y="110"/>
                    </a:lnTo>
                    <a:lnTo>
                      <a:pt x="40" y="106"/>
                    </a:lnTo>
                    <a:lnTo>
                      <a:pt x="40" y="103"/>
                    </a:lnTo>
                    <a:lnTo>
                      <a:pt x="48" y="99"/>
                    </a:lnTo>
                    <a:lnTo>
                      <a:pt x="55" y="95"/>
                    </a:lnTo>
                    <a:lnTo>
                      <a:pt x="63" y="89"/>
                    </a:lnTo>
                    <a:lnTo>
                      <a:pt x="71" y="84"/>
                    </a:lnTo>
                    <a:lnTo>
                      <a:pt x="65" y="84"/>
                    </a:lnTo>
                    <a:lnTo>
                      <a:pt x="61" y="85"/>
                    </a:lnTo>
                    <a:lnTo>
                      <a:pt x="55" y="87"/>
                    </a:lnTo>
                    <a:lnTo>
                      <a:pt x="52" y="89"/>
                    </a:lnTo>
                    <a:lnTo>
                      <a:pt x="40" y="89"/>
                    </a:lnTo>
                    <a:lnTo>
                      <a:pt x="33" y="87"/>
                    </a:lnTo>
                    <a:lnTo>
                      <a:pt x="34" y="82"/>
                    </a:lnTo>
                    <a:lnTo>
                      <a:pt x="36" y="80"/>
                    </a:lnTo>
                    <a:lnTo>
                      <a:pt x="44" y="74"/>
                    </a:lnTo>
                    <a:lnTo>
                      <a:pt x="53" y="70"/>
                    </a:lnTo>
                    <a:lnTo>
                      <a:pt x="61" y="65"/>
                    </a:lnTo>
                    <a:lnTo>
                      <a:pt x="67" y="59"/>
                    </a:lnTo>
                    <a:lnTo>
                      <a:pt x="63" y="57"/>
                    </a:lnTo>
                    <a:lnTo>
                      <a:pt x="57" y="59"/>
                    </a:lnTo>
                    <a:lnTo>
                      <a:pt x="52" y="59"/>
                    </a:lnTo>
                    <a:lnTo>
                      <a:pt x="48" y="61"/>
                    </a:lnTo>
                    <a:lnTo>
                      <a:pt x="42" y="61"/>
                    </a:lnTo>
                    <a:lnTo>
                      <a:pt x="38" y="63"/>
                    </a:lnTo>
                    <a:lnTo>
                      <a:pt x="33" y="61"/>
                    </a:lnTo>
                    <a:lnTo>
                      <a:pt x="29" y="61"/>
                    </a:lnTo>
                    <a:lnTo>
                      <a:pt x="29" y="55"/>
                    </a:lnTo>
                    <a:lnTo>
                      <a:pt x="34" y="49"/>
                    </a:lnTo>
                    <a:lnTo>
                      <a:pt x="38" y="46"/>
                    </a:lnTo>
                    <a:lnTo>
                      <a:pt x="44" y="42"/>
                    </a:lnTo>
                    <a:lnTo>
                      <a:pt x="36" y="44"/>
                    </a:lnTo>
                    <a:lnTo>
                      <a:pt x="29" y="46"/>
                    </a:lnTo>
                    <a:lnTo>
                      <a:pt x="21" y="47"/>
                    </a:lnTo>
                    <a:lnTo>
                      <a:pt x="15" y="51"/>
                    </a:lnTo>
                    <a:lnTo>
                      <a:pt x="12" y="49"/>
                    </a:lnTo>
                    <a:lnTo>
                      <a:pt x="8" y="47"/>
                    </a:lnTo>
                    <a:lnTo>
                      <a:pt x="12" y="38"/>
                    </a:lnTo>
                    <a:lnTo>
                      <a:pt x="19" y="32"/>
                    </a:lnTo>
                    <a:lnTo>
                      <a:pt x="25" y="25"/>
                    </a:lnTo>
                    <a:lnTo>
                      <a:pt x="29" y="17"/>
                    </a:lnTo>
                    <a:lnTo>
                      <a:pt x="23" y="17"/>
                    </a:lnTo>
                    <a:lnTo>
                      <a:pt x="17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4" y="7"/>
                    </a:lnTo>
                    <a:lnTo>
                      <a:pt x="8" y="6"/>
                    </a:lnTo>
                    <a:lnTo>
                      <a:pt x="12" y="2"/>
                    </a:lnTo>
                    <a:lnTo>
                      <a:pt x="15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70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73" name="Freeform 77"/>
              <p:cNvSpPr>
                <a:spLocks/>
              </p:cNvSpPr>
              <p:nvPr/>
            </p:nvSpPr>
            <p:spPr bwMode="auto">
              <a:xfrm>
                <a:off x="7218363" y="4608513"/>
                <a:ext cx="138113" cy="117475"/>
              </a:xfrm>
              <a:custGeom>
                <a:avLst/>
                <a:gdLst/>
                <a:ahLst/>
                <a:cxnLst>
                  <a:cxn ang="0">
                    <a:pos x="33" y="140"/>
                  </a:cxn>
                  <a:cxn ang="0">
                    <a:pos x="23" y="131"/>
                  </a:cxn>
                  <a:cxn ang="0">
                    <a:pos x="16" y="117"/>
                  </a:cxn>
                  <a:cxn ang="0">
                    <a:pos x="8" y="104"/>
                  </a:cxn>
                  <a:cxn ang="0">
                    <a:pos x="4" y="95"/>
                  </a:cxn>
                  <a:cxn ang="0">
                    <a:pos x="2" y="85"/>
                  </a:cxn>
                  <a:cxn ang="0">
                    <a:pos x="0" y="74"/>
                  </a:cxn>
                  <a:cxn ang="0">
                    <a:pos x="0" y="62"/>
                  </a:cxn>
                  <a:cxn ang="0">
                    <a:pos x="0" y="53"/>
                  </a:cxn>
                  <a:cxn ang="0">
                    <a:pos x="2" y="38"/>
                  </a:cxn>
                  <a:cxn ang="0">
                    <a:pos x="8" y="22"/>
                  </a:cxn>
                  <a:cxn ang="0">
                    <a:pos x="19" y="11"/>
                  </a:cxn>
                  <a:cxn ang="0">
                    <a:pos x="31" y="3"/>
                  </a:cxn>
                  <a:cxn ang="0">
                    <a:pos x="46" y="0"/>
                  </a:cxn>
                  <a:cxn ang="0">
                    <a:pos x="61" y="0"/>
                  </a:cxn>
                  <a:cxn ang="0">
                    <a:pos x="78" y="1"/>
                  </a:cxn>
                  <a:cxn ang="0">
                    <a:pos x="96" y="5"/>
                  </a:cxn>
                  <a:cxn ang="0">
                    <a:pos x="111" y="13"/>
                  </a:cxn>
                  <a:cxn ang="0">
                    <a:pos x="128" y="20"/>
                  </a:cxn>
                  <a:cxn ang="0">
                    <a:pos x="141" y="34"/>
                  </a:cxn>
                  <a:cxn ang="0">
                    <a:pos x="154" y="45"/>
                  </a:cxn>
                  <a:cxn ang="0">
                    <a:pos x="164" y="60"/>
                  </a:cxn>
                  <a:cxn ang="0">
                    <a:pos x="170" y="76"/>
                  </a:cxn>
                  <a:cxn ang="0">
                    <a:pos x="172" y="93"/>
                  </a:cxn>
                  <a:cxn ang="0">
                    <a:pos x="172" y="108"/>
                  </a:cxn>
                  <a:cxn ang="0">
                    <a:pos x="160" y="114"/>
                  </a:cxn>
                  <a:cxn ang="0">
                    <a:pos x="151" y="112"/>
                  </a:cxn>
                  <a:cxn ang="0">
                    <a:pos x="143" y="104"/>
                  </a:cxn>
                  <a:cxn ang="0">
                    <a:pos x="143" y="95"/>
                  </a:cxn>
                  <a:cxn ang="0">
                    <a:pos x="141" y="83"/>
                  </a:cxn>
                  <a:cxn ang="0">
                    <a:pos x="135" y="74"/>
                  </a:cxn>
                  <a:cxn ang="0">
                    <a:pos x="130" y="64"/>
                  </a:cxn>
                  <a:cxn ang="0">
                    <a:pos x="122" y="55"/>
                  </a:cxn>
                  <a:cxn ang="0">
                    <a:pos x="113" y="47"/>
                  </a:cxn>
                  <a:cxn ang="0">
                    <a:pos x="103" y="41"/>
                  </a:cxn>
                  <a:cxn ang="0">
                    <a:pos x="92" y="36"/>
                  </a:cxn>
                  <a:cxn ang="0">
                    <a:pos x="80" y="32"/>
                  </a:cxn>
                  <a:cxn ang="0">
                    <a:pos x="69" y="28"/>
                  </a:cxn>
                  <a:cxn ang="0">
                    <a:pos x="54" y="28"/>
                  </a:cxn>
                  <a:cxn ang="0">
                    <a:pos x="38" y="36"/>
                  </a:cxn>
                  <a:cxn ang="0">
                    <a:pos x="31" y="47"/>
                  </a:cxn>
                  <a:cxn ang="0">
                    <a:pos x="29" y="59"/>
                  </a:cxn>
                  <a:cxn ang="0">
                    <a:pos x="31" y="74"/>
                  </a:cxn>
                  <a:cxn ang="0">
                    <a:pos x="33" y="89"/>
                  </a:cxn>
                  <a:cxn ang="0">
                    <a:pos x="40" y="102"/>
                  </a:cxn>
                  <a:cxn ang="0">
                    <a:pos x="48" y="116"/>
                  </a:cxn>
                  <a:cxn ang="0">
                    <a:pos x="59" y="125"/>
                  </a:cxn>
                  <a:cxn ang="0">
                    <a:pos x="59" y="137"/>
                  </a:cxn>
                  <a:cxn ang="0">
                    <a:pos x="54" y="144"/>
                  </a:cxn>
                  <a:cxn ang="0">
                    <a:pos x="44" y="148"/>
                  </a:cxn>
                  <a:cxn ang="0">
                    <a:pos x="38" y="144"/>
                  </a:cxn>
                </a:cxnLst>
                <a:rect l="0" t="0" r="r" b="b"/>
                <a:pathLst>
                  <a:path w="173" h="148">
                    <a:moveTo>
                      <a:pt x="38" y="144"/>
                    </a:moveTo>
                    <a:lnTo>
                      <a:pt x="33" y="140"/>
                    </a:lnTo>
                    <a:lnTo>
                      <a:pt x="29" y="135"/>
                    </a:lnTo>
                    <a:lnTo>
                      <a:pt x="23" y="131"/>
                    </a:lnTo>
                    <a:lnTo>
                      <a:pt x="21" y="127"/>
                    </a:lnTo>
                    <a:lnTo>
                      <a:pt x="16" y="117"/>
                    </a:lnTo>
                    <a:lnTo>
                      <a:pt x="10" y="110"/>
                    </a:lnTo>
                    <a:lnTo>
                      <a:pt x="8" y="104"/>
                    </a:lnTo>
                    <a:lnTo>
                      <a:pt x="6" y="100"/>
                    </a:lnTo>
                    <a:lnTo>
                      <a:pt x="4" y="95"/>
                    </a:lnTo>
                    <a:lnTo>
                      <a:pt x="4" y="91"/>
                    </a:lnTo>
                    <a:lnTo>
                      <a:pt x="2" y="85"/>
                    </a:lnTo>
                    <a:lnTo>
                      <a:pt x="2" y="79"/>
                    </a:lnTo>
                    <a:lnTo>
                      <a:pt x="0" y="74"/>
                    </a:lnTo>
                    <a:lnTo>
                      <a:pt x="0" y="70"/>
                    </a:lnTo>
                    <a:lnTo>
                      <a:pt x="0" y="62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32"/>
                    </a:lnTo>
                    <a:lnTo>
                      <a:pt x="8" y="22"/>
                    </a:lnTo>
                    <a:lnTo>
                      <a:pt x="14" y="17"/>
                    </a:lnTo>
                    <a:lnTo>
                      <a:pt x="19" y="11"/>
                    </a:lnTo>
                    <a:lnTo>
                      <a:pt x="25" y="9"/>
                    </a:lnTo>
                    <a:lnTo>
                      <a:pt x="31" y="3"/>
                    </a:lnTo>
                    <a:lnTo>
                      <a:pt x="37" y="3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8" y="1"/>
                    </a:lnTo>
                    <a:lnTo>
                      <a:pt x="88" y="3"/>
                    </a:lnTo>
                    <a:lnTo>
                      <a:pt x="96" y="5"/>
                    </a:lnTo>
                    <a:lnTo>
                      <a:pt x="103" y="9"/>
                    </a:lnTo>
                    <a:lnTo>
                      <a:pt x="111" y="13"/>
                    </a:lnTo>
                    <a:lnTo>
                      <a:pt x="120" y="17"/>
                    </a:lnTo>
                    <a:lnTo>
                      <a:pt x="128" y="20"/>
                    </a:lnTo>
                    <a:lnTo>
                      <a:pt x="135" y="26"/>
                    </a:lnTo>
                    <a:lnTo>
                      <a:pt x="141" y="34"/>
                    </a:lnTo>
                    <a:lnTo>
                      <a:pt x="149" y="39"/>
                    </a:lnTo>
                    <a:lnTo>
                      <a:pt x="154" y="45"/>
                    </a:lnTo>
                    <a:lnTo>
                      <a:pt x="158" y="53"/>
                    </a:lnTo>
                    <a:lnTo>
                      <a:pt x="164" y="60"/>
                    </a:lnTo>
                    <a:lnTo>
                      <a:pt x="168" y="68"/>
                    </a:lnTo>
                    <a:lnTo>
                      <a:pt x="170" y="76"/>
                    </a:lnTo>
                    <a:lnTo>
                      <a:pt x="172" y="83"/>
                    </a:lnTo>
                    <a:lnTo>
                      <a:pt x="172" y="93"/>
                    </a:lnTo>
                    <a:lnTo>
                      <a:pt x="173" y="102"/>
                    </a:lnTo>
                    <a:lnTo>
                      <a:pt x="172" y="108"/>
                    </a:lnTo>
                    <a:lnTo>
                      <a:pt x="166" y="112"/>
                    </a:lnTo>
                    <a:lnTo>
                      <a:pt x="160" y="114"/>
                    </a:lnTo>
                    <a:lnTo>
                      <a:pt x="156" y="116"/>
                    </a:lnTo>
                    <a:lnTo>
                      <a:pt x="151" y="112"/>
                    </a:lnTo>
                    <a:lnTo>
                      <a:pt x="147" y="110"/>
                    </a:lnTo>
                    <a:lnTo>
                      <a:pt x="143" y="104"/>
                    </a:lnTo>
                    <a:lnTo>
                      <a:pt x="143" y="100"/>
                    </a:lnTo>
                    <a:lnTo>
                      <a:pt x="143" y="95"/>
                    </a:lnTo>
                    <a:lnTo>
                      <a:pt x="143" y="89"/>
                    </a:lnTo>
                    <a:lnTo>
                      <a:pt x="141" y="83"/>
                    </a:lnTo>
                    <a:lnTo>
                      <a:pt x="139" y="79"/>
                    </a:lnTo>
                    <a:lnTo>
                      <a:pt x="135" y="74"/>
                    </a:lnTo>
                    <a:lnTo>
                      <a:pt x="134" y="68"/>
                    </a:lnTo>
                    <a:lnTo>
                      <a:pt x="130" y="64"/>
                    </a:lnTo>
                    <a:lnTo>
                      <a:pt x="126" y="60"/>
                    </a:lnTo>
                    <a:lnTo>
                      <a:pt x="122" y="55"/>
                    </a:lnTo>
                    <a:lnTo>
                      <a:pt x="116" y="51"/>
                    </a:lnTo>
                    <a:lnTo>
                      <a:pt x="113" y="47"/>
                    </a:lnTo>
                    <a:lnTo>
                      <a:pt x="107" y="45"/>
                    </a:lnTo>
                    <a:lnTo>
                      <a:pt x="103" y="41"/>
                    </a:lnTo>
                    <a:lnTo>
                      <a:pt x="97" y="38"/>
                    </a:lnTo>
                    <a:lnTo>
                      <a:pt x="92" y="36"/>
                    </a:lnTo>
                    <a:lnTo>
                      <a:pt x="86" y="34"/>
                    </a:lnTo>
                    <a:lnTo>
                      <a:pt x="80" y="32"/>
                    </a:lnTo>
                    <a:lnTo>
                      <a:pt x="75" y="30"/>
                    </a:lnTo>
                    <a:lnTo>
                      <a:pt x="69" y="28"/>
                    </a:lnTo>
                    <a:lnTo>
                      <a:pt x="63" y="28"/>
                    </a:lnTo>
                    <a:lnTo>
                      <a:pt x="54" y="28"/>
                    </a:lnTo>
                    <a:lnTo>
                      <a:pt x="46" y="32"/>
                    </a:lnTo>
                    <a:lnTo>
                      <a:pt x="38" y="36"/>
                    </a:lnTo>
                    <a:lnTo>
                      <a:pt x="33" y="43"/>
                    </a:lnTo>
                    <a:lnTo>
                      <a:pt x="31" y="47"/>
                    </a:lnTo>
                    <a:lnTo>
                      <a:pt x="31" y="53"/>
                    </a:lnTo>
                    <a:lnTo>
                      <a:pt x="29" y="59"/>
                    </a:lnTo>
                    <a:lnTo>
                      <a:pt x="31" y="66"/>
                    </a:lnTo>
                    <a:lnTo>
                      <a:pt x="31" y="74"/>
                    </a:lnTo>
                    <a:lnTo>
                      <a:pt x="33" y="83"/>
                    </a:lnTo>
                    <a:lnTo>
                      <a:pt x="33" y="89"/>
                    </a:lnTo>
                    <a:lnTo>
                      <a:pt x="37" y="97"/>
                    </a:lnTo>
                    <a:lnTo>
                      <a:pt x="40" y="102"/>
                    </a:lnTo>
                    <a:lnTo>
                      <a:pt x="44" y="108"/>
                    </a:lnTo>
                    <a:lnTo>
                      <a:pt x="48" y="116"/>
                    </a:lnTo>
                    <a:lnTo>
                      <a:pt x="56" y="121"/>
                    </a:lnTo>
                    <a:lnTo>
                      <a:pt x="59" y="125"/>
                    </a:lnTo>
                    <a:lnTo>
                      <a:pt x="59" y="131"/>
                    </a:lnTo>
                    <a:lnTo>
                      <a:pt x="59" y="137"/>
                    </a:lnTo>
                    <a:lnTo>
                      <a:pt x="57" y="142"/>
                    </a:lnTo>
                    <a:lnTo>
                      <a:pt x="54" y="144"/>
                    </a:lnTo>
                    <a:lnTo>
                      <a:pt x="48" y="148"/>
                    </a:lnTo>
                    <a:lnTo>
                      <a:pt x="44" y="148"/>
                    </a:lnTo>
                    <a:lnTo>
                      <a:pt x="38" y="144"/>
                    </a:lnTo>
                    <a:lnTo>
                      <a:pt x="38" y="1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84" name="Freeform 88"/>
              <p:cNvSpPr>
                <a:spLocks/>
              </p:cNvSpPr>
              <p:nvPr/>
            </p:nvSpPr>
            <p:spPr bwMode="auto">
              <a:xfrm>
                <a:off x="7373938" y="4826000"/>
                <a:ext cx="134938" cy="42863"/>
              </a:xfrm>
              <a:custGeom>
                <a:avLst/>
                <a:gdLst/>
                <a:ahLst/>
                <a:cxnLst>
                  <a:cxn ang="0">
                    <a:pos x="170" y="4"/>
                  </a:cxn>
                  <a:cxn ang="0">
                    <a:pos x="170" y="19"/>
                  </a:cxn>
                  <a:cxn ang="0">
                    <a:pos x="160" y="31"/>
                  </a:cxn>
                  <a:cxn ang="0">
                    <a:pos x="147" y="42"/>
                  </a:cxn>
                  <a:cxn ang="0">
                    <a:pos x="132" y="50"/>
                  </a:cxn>
                  <a:cxn ang="0">
                    <a:pos x="114" y="56"/>
                  </a:cxn>
                  <a:cxn ang="0">
                    <a:pos x="103" y="54"/>
                  </a:cxn>
                  <a:cxn ang="0">
                    <a:pos x="95" y="56"/>
                  </a:cxn>
                  <a:cxn ang="0">
                    <a:pos x="86" y="56"/>
                  </a:cxn>
                  <a:cxn ang="0">
                    <a:pos x="80" y="50"/>
                  </a:cxn>
                  <a:cxn ang="0">
                    <a:pos x="76" y="48"/>
                  </a:cxn>
                  <a:cxn ang="0">
                    <a:pos x="67" y="52"/>
                  </a:cxn>
                  <a:cxn ang="0">
                    <a:pos x="57" y="50"/>
                  </a:cxn>
                  <a:cxn ang="0">
                    <a:pos x="52" y="44"/>
                  </a:cxn>
                  <a:cxn ang="0">
                    <a:pos x="44" y="44"/>
                  </a:cxn>
                  <a:cxn ang="0">
                    <a:pos x="27" y="44"/>
                  </a:cxn>
                  <a:cxn ang="0">
                    <a:pos x="19" y="39"/>
                  </a:cxn>
                  <a:cxn ang="0">
                    <a:pos x="8" y="42"/>
                  </a:cxn>
                  <a:cxn ang="0">
                    <a:pos x="2" y="37"/>
                  </a:cxn>
                  <a:cxn ang="0">
                    <a:pos x="0" y="23"/>
                  </a:cxn>
                  <a:cxn ang="0">
                    <a:pos x="8" y="12"/>
                  </a:cxn>
                  <a:cxn ang="0">
                    <a:pos x="17" y="4"/>
                  </a:cxn>
                  <a:cxn ang="0">
                    <a:pos x="25" y="8"/>
                  </a:cxn>
                  <a:cxn ang="0">
                    <a:pos x="21" y="16"/>
                  </a:cxn>
                  <a:cxn ang="0">
                    <a:pos x="16" y="23"/>
                  </a:cxn>
                  <a:cxn ang="0">
                    <a:pos x="17" y="27"/>
                  </a:cxn>
                  <a:cxn ang="0">
                    <a:pos x="27" y="18"/>
                  </a:cxn>
                  <a:cxn ang="0">
                    <a:pos x="35" y="10"/>
                  </a:cxn>
                  <a:cxn ang="0">
                    <a:pos x="42" y="10"/>
                  </a:cxn>
                  <a:cxn ang="0">
                    <a:pos x="44" y="19"/>
                  </a:cxn>
                  <a:cxn ang="0">
                    <a:pos x="38" y="27"/>
                  </a:cxn>
                  <a:cxn ang="0">
                    <a:pos x="42" y="31"/>
                  </a:cxn>
                  <a:cxn ang="0">
                    <a:pos x="50" y="27"/>
                  </a:cxn>
                  <a:cxn ang="0">
                    <a:pos x="59" y="18"/>
                  </a:cxn>
                  <a:cxn ang="0">
                    <a:pos x="69" y="14"/>
                  </a:cxn>
                  <a:cxn ang="0">
                    <a:pos x="74" y="21"/>
                  </a:cxn>
                  <a:cxn ang="0">
                    <a:pos x="67" y="33"/>
                  </a:cxn>
                  <a:cxn ang="0">
                    <a:pos x="69" y="37"/>
                  </a:cxn>
                  <a:cxn ang="0">
                    <a:pos x="78" y="31"/>
                  </a:cxn>
                  <a:cxn ang="0">
                    <a:pos x="90" y="19"/>
                  </a:cxn>
                  <a:cxn ang="0">
                    <a:pos x="101" y="16"/>
                  </a:cxn>
                  <a:cxn ang="0">
                    <a:pos x="101" y="23"/>
                  </a:cxn>
                  <a:cxn ang="0">
                    <a:pos x="95" y="37"/>
                  </a:cxn>
                  <a:cxn ang="0">
                    <a:pos x="99" y="42"/>
                  </a:cxn>
                  <a:cxn ang="0">
                    <a:pos x="109" y="35"/>
                  </a:cxn>
                  <a:cxn ang="0">
                    <a:pos x="114" y="25"/>
                  </a:cxn>
                  <a:cxn ang="0">
                    <a:pos x="122" y="18"/>
                  </a:cxn>
                  <a:cxn ang="0">
                    <a:pos x="130" y="21"/>
                  </a:cxn>
                  <a:cxn ang="0">
                    <a:pos x="128" y="31"/>
                  </a:cxn>
                  <a:cxn ang="0">
                    <a:pos x="122" y="39"/>
                  </a:cxn>
                  <a:cxn ang="0">
                    <a:pos x="130" y="39"/>
                  </a:cxn>
                  <a:cxn ang="0">
                    <a:pos x="141" y="25"/>
                  </a:cxn>
                  <a:cxn ang="0">
                    <a:pos x="151" y="21"/>
                  </a:cxn>
                  <a:cxn ang="0">
                    <a:pos x="156" y="18"/>
                  </a:cxn>
                  <a:cxn ang="0">
                    <a:pos x="158" y="4"/>
                  </a:cxn>
                  <a:cxn ang="0">
                    <a:pos x="164" y="0"/>
                  </a:cxn>
                </a:cxnLst>
                <a:rect l="0" t="0" r="r" b="b"/>
                <a:pathLst>
                  <a:path w="170" h="56">
                    <a:moveTo>
                      <a:pt x="164" y="0"/>
                    </a:moveTo>
                    <a:lnTo>
                      <a:pt x="170" y="4"/>
                    </a:lnTo>
                    <a:lnTo>
                      <a:pt x="170" y="12"/>
                    </a:lnTo>
                    <a:lnTo>
                      <a:pt x="170" y="19"/>
                    </a:lnTo>
                    <a:lnTo>
                      <a:pt x="166" y="27"/>
                    </a:lnTo>
                    <a:lnTo>
                      <a:pt x="160" y="31"/>
                    </a:lnTo>
                    <a:lnTo>
                      <a:pt x="154" y="39"/>
                    </a:lnTo>
                    <a:lnTo>
                      <a:pt x="147" y="42"/>
                    </a:lnTo>
                    <a:lnTo>
                      <a:pt x="141" y="44"/>
                    </a:lnTo>
                    <a:lnTo>
                      <a:pt x="132" y="50"/>
                    </a:lnTo>
                    <a:lnTo>
                      <a:pt x="124" y="56"/>
                    </a:lnTo>
                    <a:lnTo>
                      <a:pt x="114" y="56"/>
                    </a:lnTo>
                    <a:lnTo>
                      <a:pt x="107" y="52"/>
                    </a:lnTo>
                    <a:lnTo>
                      <a:pt x="103" y="54"/>
                    </a:lnTo>
                    <a:lnTo>
                      <a:pt x="99" y="56"/>
                    </a:lnTo>
                    <a:lnTo>
                      <a:pt x="95" y="56"/>
                    </a:lnTo>
                    <a:lnTo>
                      <a:pt x="90" y="56"/>
                    </a:lnTo>
                    <a:lnTo>
                      <a:pt x="86" y="56"/>
                    </a:lnTo>
                    <a:lnTo>
                      <a:pt x="84" y="54"/>
                    </a:lnTo>
                    <a:lnTo>
                      <a:pt x="80" y="50"/>
                    </a:lnTo>
                    <a:lnTo>
                      <a:pt x="82" y="46"/>
                    </a:lnTo>
                    <a:lnTo>
                      <a:pt x="76" y="48"/>
                    </a:lnTo>
                    <a:lnTo>
                      <a:pt x="73" y="50"/>
                    </a:lnTo>
                    <a:lnTo>
                      <a:pt x="67" y="52"/>
                    </a:lnTo>
                    <a:lnTo>
                      <a:pt x="63" y="52"/>
                    </a:lnTo>
                    <a:lnTo>
                      <a:pt x="57" y="50"/>
                    </a:lnTo>
                    <a:lnTo>
                      <a:pt x="55" y="48"/>
                    </a:lnTo>
                    <a:lnTo>
                      <a:pt x="52" y="44"/>
                    </a:lnTo>
                    <a:lnTo>
                      <a:pt x="52" y="39"/>
                    </a:lnTo>
                    <a:lnTo>
                      <a:pt x="44" y="44"/>
                    </a:lnTo>
                    <a:lnTo>
                      <a:pt x="35" y="46"/>
                    </a:lnTo>
                    <a:lnTo>
                      <a:pt x="27" y="44"/>
                    </a:lnTo>
                    <a:lnTo>
                      <a:pt x="23" y="39"/>
                    </a:lnTo>
                    <a:lnTo>
                      <a:pt x="19" y="39"/>
                    </a:lnTo>
                    <a:lnTo>
                      <a:pt x="14" y="40"/>
                    </a:lnTo>
                    <a:lnTo>
                      <a:pt x="8" y="42"/>
                    </a:lnTo>
                    <a:lnTo>
                      <a:pt x="6" y="42"/>
                    </a:lnTo>
                    <a:lnTo>
                      <a:pt x="2" y="37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8"/>
                    </a:lnTo>
                    <a:lnTo>
                      <a:pt x="8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5" y="4"/>
                    </a:lnTo>
                    <a:lnTo>
                      <a:pt x="25" y="8"/>
                    </a:lnTo>
                    <a:lnTo>
                      <a:pt x="27" y="12"/>
                    </a:lnTo>
                    <a:lnTo>
                      <a:pt x="21" y="16"/>
                    </a:lnTo>
                    <a:lnTo>
                      <a:pt x="17" y="19"/>
                    </a:lnTo>
                    <a:lnTo>
                      <a:pt x="16" y="23"/>
                    </a:lnTo>
                    <a:lnTo>
                      <a:pt x="14" y="29"/>
                    </a:lnTo>
                    <a:lnTo>
                      <a:pt x="17" y="27"/>
                    </a:lnTo>
                    <a:lnTo>
                      <a:pt x="21" y="23"/>
                    </a:lnTo>
                    <a:lnTo>
                      <a:pt x="27" y="18"/>
                    </a:lnTo>
                    <a:lnTo>
                      <a:pt x="31" y="14"/>
                    </a:lnTo>
                    <a:lnTo>
                      <a:pt x="35" y="10"/>
                    </a:lnTo>
                    <a:lnTo>
                      <a:pt x="38" y="8"/>
                    </a:lnTo>
                    <a:lnTo>
                      <a:pt x="42" y="10"/>
                    </a:lnTo>
                    <a:lnTo>
                      <a:pt x="46" y="16"/>
                    </a:lnTo>
                    <a:lnTo>
                      <a:pt x="44" y="19"/>
                    </a:lnTo>
                    <a:lnTo>
                      <a:pt x="40" y="23"/>
                    </a:lnTo>
                    <a:lnTo>
                      <a:pt x="38" y="27"/>
                    </a:lnTo>
                    <a:lnTo>
                      <a:pt x="36" y="35"/>
                    </a:lnTo>
                    <a:lnTo>
                      <a:pt x="42" y="31"/>
                    </a:lnTo>
                    <a:lnTo>
                      <a:pt x="46" y="29"/>
                    </a:lnTo>
                    <a:lnTo>
                      <a:pt x="50" y="27"/>
                    </a:lnTo>
                    <a:lnTo>
                      <a:pt x="55" y="23"/>
                    </a:lnTo>
                    <a:lnTo>
                      <a:pt x="59" y="18"/>
                    </a:lnTo>
                    <a:lnTo>
                      <a:pt x="63" y="16"/>
                    </a:lnTo>
                    <a:lnTo>
                      <a:pt x="69" y="14"/>
                    </a:lnTo>
                    <a:lnTo>
                      <a:pt x="74" y="16"/>
                    </a:lnTo>
                    <a:lnTo>
                      <a:pt x="74" y="21"/>
                    </a:lnTo>
                    <a:lnTo>
                      <a:pt x="73" y="27"/>
                    </a:lnTo>
                    <a:lnTo>
                      <a:pt x="67" y="33"/>
                    </a:lnTo>
                    <a:lnTo>
                      <a:pt x="65" y="40"/>
                    </a:lnTo>
                    <a:lnTo>
                      <a:pt x="69" y="37"/>
                    </a:lnTo>
                    <a:lnTo>
                      <a:pt x="73" y="35"/>
                    </a:lnTo>
                    <a:lnTo>
                      <a:pt x="78" y="31"/>
                    </a:lnTo>
                    <a:lnTo>
                      <a:pt x="82" y="27"/>
                    </a:lnTo>
                    <a:lnTo>
                      <a:pt x="90" y="19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05" y="18"/>
                    </a:lnTo>
                    <a:lnTo>
                      <a:pt x="101" y="23"/>
                    </a:lnTo>
                    <a:lnTo>
                      <a:pt x="99" y="29"/>
                    </a:lnTo>
                    <a:lnTo>
                      <a:pt x="95" y="37"/>
                    </a:lnTo>
                    <a:lnTo>
                      <a:pt x="95" y="42"/>
                    </a:lnTo>
                    <a:lnTo>
                      <a:pt x="99" y="42"/>
                    </a:lnTo>
                    <a:lnTo>
                      <a:pt x="105" y="39"/>
                    </a:lnTo>
                    <a:lnTo>
                      <a:pt x="109" y="35"/>
                    </a:lnTo>
                    <a:lnTo>
                      <a:pt x="113" y="31"/>
                    </a:lnTo>
                    <a:lnTo>
                      <a:pt x="114" y="25"/>
                    </a:lnTo>
                    <a:lnTo>
                      <a:pt x="118" y="21"/>
                    </a:lnTo>
                    <a:lnTo>
                      <a:pt x="122" y="18"/>
                    </a:lnTo>
                    <a:lnTo>
                      <a:pt x="128" y="18"/>
                    </a:lnTo>
                    <a:lnTo>
                      <a:pt x="130" y="21"/>
                    </a:lnTo>
                    <a:lnTo>
                      <a:pt x="132" y="27"/>
                    </a:lnTo>
                    <a:lnTo>
                      <a:pt x="128" y="31"/>
                    </a:lnTo>
                    <a:lnTo>
                      <a:pt x="126" y="35"/>
                    </a:lnTo>
                    <a:lnTo>
                      <a:pt x="122" y="39"/>
                    </a:lnTo>
                    <a:lnTo>
                      <a:pt x="122" y="44"/>
                    </a:lnTo>
                    <a:lnTo>
                      <a:pt x="130" y="39"/>
                    </a:lnTo>
                    <a:lnTo>
                      <a:pt x="135" y="33"/>
                    </a:lnTo>
                    <a:lnTo>
                      <a:pt x="141" y="25"/>
                    </a:lnTo>
                    <a:lnTo>
                      <a:pt x="149" y="19"/>
                    </a:lnTo>
                    <a:lnTo>
                      <a:pt x="151" y="21"/>
                    </a:lnTo>
                    <a:lnTo>
                      <a:pt x="154" y="23"/>
                    </a:lnTo>
                    <a:lnTo>
                      <a:pt x="156" y="18"/>
                    </a:lnTo>
                    <a:lnTo>
                      <a:pt x="158" y="12"/>
                    </a:lnTo>
                    <a:lnTo>
                      <a:pt x="158" y="4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0A8AF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85" name="Freeform 89"/>
              <p:cNvSpPr>
                <a:spLocks/>
              </p:cNvSpPr>
              <p:nvPr/>
            </p:nvSpPr>
            <p:spPr bwMode="auto">
              <a:xfrm>
                <a:off x="7115176" y="4559300"/>
                <a:ext cx="493713" cy="328613"/>
              </a:xfrm>
              <a:custGeom>
                <a:avLst/>
                <a:gdLst/>
                <a:ahLst/>
                <a:cxnLst>
                  <a:cxn ang="0">
                    <a:pos x="556" y="152"/>
                  </a:cxn>
                  <a:cxn ang="0">
                    <a:pos x="559" y="108"/>
                  </a:cxn>
                  <a:cxn ang="0">
                    <a:pos x="561" y="64"/>
                  </a:cxn>
                  <a:cxn ang="0">
                    <a:pos x="538" y="15"/>
                  </a:cxn>
                  <a:cxn ang="0">
                    <a:pos x="495" y="0"/>
                  </a:cxn>
                  <a:cxn ang="0">
                    <a:pos x="455" y="38"/>
                  </a:cxn>
                  <a:cxn ang="0">
                    <a:pos x="449" y="80"/>
                  </a:cxn>
                  <a:cxn ang="0">
                    <a:pos x="440" y="123"/>
                  </a:cxn>
                  <a:cxn ang="0">
                    <a:pos x="392" y="137"/>
                  </a:cxn>
                  <a:cxn ang="0">
                    <a:pos x="339" y="144"/>
                  </a:cxn>
                  <a:cxn ang="0">
                    <a:pos x="295" y="152"/>
                  </a:cxn>
                  <a:cxn ang="0">
                    <a:pos x="278" y="177"/>
                  </a:cxn>
                  <a:cxn ang="0">
                    <a:pos x="322" y="175"/>
                  </a:cxn>
                  <a:cxn ang="0">
                    <a:pos x="377" y="165"/>
                  </a:cxn>
                  <a:cxn ang="0">
                    <a:pos x="430" y="158"/>
                  </a:cxn>
                  <a:cxn ang="0">
                    <a:pos x="468" y="133"/>
                  </a:cxn>
                  <a:cxn ang="0">
                    <a:pos x="476" y="87"/>
                  </a:cxn>
                  <a:cxn ang="0">
                    <a:pos x="487" y="38"/>
                  </a:cxn>
                  <a:cxn ang="0">
                    <a:pos x="527" y="49"/>
                  </a:cxn>
                  <a:cxn ang="0">
                    <a:pos x="531" y="99"/>
                  </a:cxn>
                  <a:cxn ang="0">
                    <a:pos x="527" y="152"/>
                  </a:cxn>
                  <a:cxn ang="0">
                    <a:pos x="556" y="184"/>
                  </a:cxn>
                  <a:cxn ang="0">
                    <a:pos x="592" y="234"/>
                  </a:cxn>
                  <a:cxn ang="0">
                    <a:pos x="542" y="260"/>
                  </a:cxn>
                  <a:cxn ang="0">
                    <a:pos x="481" y="264"/>
                  </a:cxn>
                  <a:cxn ang="0">
                    <a:pos x="438" y="296"/>
                  </a:cxn>
                  <a:cxn ang="0">
                    <a:pos x="443" y="323"/>
                  </a:cxn>
                  <a:cxn ang="0">
                    <a:pos x="481" y="350"/>
                  </a:cxn>
                  <a:cxn ang="0">
                    <a:pos x="443" y="382"/>
                  </a:cxn>
                  <a:cxn ang="0">
                    <a:pos x="382" y="376"/>
                  </a:cxn>
                  <a:cxn ang="0">
                    <a:pos x="333" y="352"/>
                  </a:cxn>
                  <a:cxn ang="0">
                    <a:pos x="299" y="346"/>
                  </a:cxn>
                  <a:cxn ang="0">
                    <a:pos x="240" y="369"/>
                  </a:cxn>
                  <a:cxn ang="0">
                    <a:pos x="181" y="384"/>
                  </a:cxn>
                  <a:cxn ang="0">
                    <a:pos x="120" y="386"/>
                  </a:cxn>
                  <a:cxn ang="0">
                    <a:pos x="63" y="376"/>
                  </a:cxn>
                  <a:cxn ang="0">
                    <a:pos x="31" y="336"/>
                  </a:cxn>
                  <a:cxn ang="0">
                    <a:pos x="36" y="293"/>
                  </a:cxn>
                  <a:cxn ang="0">
                    <a:pos x="65" y="251"/>
                  </a:cxn>
                  <a:cxn ang="0">
                    <a:pos x="126" y="217"/>
                  </a:cxn>
                  <a:cxn ang="0">
                    <a:pos x="173" y="211"/>
                  </a:cxn>
                  <a:cxn ang="0">
                    <a:pos x="185" y="182"/>
                  </a:cxn>
                  <a:cxn ang="0">
                    <a:pos x="130" y="184"/>
                  </a:cxn>
                  <a:cxn ang="0">
                    <a:pos x="80" y="203"/>
                  </a:cxn>
                  <a:cxn ang="0">
                    <a:pos x="38" y="236"/>
                  </a:cxn>
                  <a:cxn ang="0">
                    <a:pos x="10" y="283"/>
                  </a:cxn>
                  <a:cxn ang="0">
                    <a:pos x="2" y="348"/>
                  </a:cxn>
                  <a:cxn ang="0">
                    <a:pos x="36" y="399"/>
                  </a:cxn>
                  <a:cxn ang="0">
                    <a:pos x="99" y="411"/>
                  </a:cxn>
                  <a:cxn ang="0">
                    <a:pos x="160" y="411"/>
                  </a:cxn>
                  <a:cxn ang="0">
                    <a:pos x="215" y="405"/>
                  </a:cxn>
                  <a:cxn ang="0">
                    <a:pos x="276" y="384"/>
                  </a:cxn>
                  <a:cxn ang="0">
                    <a:pos x="324" y="376"/>
                  </a:cxn>
                  <a:cxn ang="0">
                    <a:pos x="363" y="405"/>
                  </a:cxn>
                  <a:cxn ang="0">
                    <a:pos x="405" y="409"/>
                  </a:cxn>
                  <a:cxn ang="0">
                    <a:pos x="447" y="409"/>
                  </a:cxn>
                  <a:cxn ang="0">
                    <a:pos x="504" y="374"/>
                  </a:cxn>
                  <a:cxn ang="0">
                    <a:pos x="497" y="319"/>
                  </a:cxn>
                  <a:cxn ang="0">
                    <a:pos x="497" y="287"/>
                  </a:cxn>
                  <a:cxn ang="0">
                    <a:pos x="546" y="289"/>
                  </a:cxn>
                  <a:cxn ang="0">
                    <a:pos x="595" y="274"/>
                  </a:cxn>
                  <a:cxn ang="0">
                    <a:pos x="622" y="237"/>
                  </a:cxn>
                  <a:cxn ang="0">
                    <a:pos x="611" y="192"/>
                  </a:cxn>
                </a:cxnLst>
                <a:rect l="0" t="0" r="r" b="b"/>
                <a:pathLst>
                  <a:path w="624" h="412">
                    <a:moveTo>
                      <a:pt x="595" y="175"/>
                    </a:moveTo>
                    <a:lnTo>
                      <a:pt x="590" y="169"/>
                    </a:lnTo>
                    <a:lnTo>
                      <a:pt x="584" y="165"/>
                    </a:lnTo>
                    <a:lnTo>
                      <a:pt x="578" y="163"/>
                    </a:lnTo>
                    <a:lnTo>
                      <a:pt x="573" y="161"/>
                    </a:lnTo>
                    <a:lnTo>
                      <a:pt x="567" y="159"/>
                    </a:lnTo>
                    <a:lnTo>
                      <a:pt x="561" y="156"/>
                    </a:lnTo>
                    <a:lnTo>
                      <a:pt x="556" y="152"/>
                    </a:lnTo>
                    <a:lnTo>
                      <a:pt x="552" y="148"/>
                    </a:lnTo>
                    <a:lnTo>
                      <a:pt x="554" y="146"/>
                    </a:lnTo>
                    <a:lnTo>
                      <a:pt x="556" y="140"/>
                    </a:lnTo>
                    <a:lnTo>
                      <a:pt x="556" y="135"/>
                    </a:lnTo>
                    <a:lnTo>
                      <a:pt x="557" y="129"/>
                    </a:lnTo>
                    <a:lnTo>
                      <a:pt x="557" y="123"/>
                    </a:lnTo>
                    <a:lnTo>
                      <a:pt x="559" y="116"/>
                    </a:lnTo>
                    <a:lnTo>
                      <a:pt x="559" y="108"/>
                    </a:lnTo>
                    <a:lnTo>
                      <a:pt x="559" y="100"/>
                    </a:lnTo>
                    <a:lnTo>
                      <a:pt x="559" y="95"/>
                    </a:lnTo>
                    <a:lnTo>
                      <a:pt x="561" y="89"/>
                    </a:lnTo>
                    <a:lnTo>
                      <a:pt x="561" y="81"/>
                    </a:lnTo>
                    <a:lnTo>
                      <a:pt x="561" y="78"/>
                    </a:lnTo>
                    <a:lnTo>
                      <a:pt x="561" y="74"/>
                    </a:lnTo>
                    <a:lnTo>
                      <a:pt x="563" y="72"/>
                    </a:lnTo>
                    <a:lnTo>
                      <a:pt x="561" y="64"/>
                    </a:lnTo>
                    <a:lnTo>
                      <a:pt x="559" y="57"/>
                    </a:lnTo>
                    <a:lnTo>
                      <a:pt x="557" y="51"/>
                    </a:lnTo>
                    <a:lnTo>
                      <a:pt x="556" y="43"/>
                    </a:lnTo>
                    <a:lnTo>
                      <a:pt x="552" y="38"/>
                    </a:lnTo>
                    <a:lnTo>
                      <a:pt x="550" y="30"/>
                    </a:lnTo>
                    <a:lnTo>
                      <a:pt x="546" y="24"/>
                    </a:lnTo>
                    <a:lnTo>
                      <a:pt x="544" y="21"/>
                    </a:lnTo>
                    <a:lnTo>
                      <a:pt x="538" y="15"/>
                    </a:lnTo>
                    <a:lnTo>
                      <a:pt x="535" y="11"/>
                    </a:lnTo>
                    <a:lnTo>
                      <a:pt x="529" y="7"/>
                    </a:lnTo>
                    <a:lnTo>
                      <a:pt x="525" y="3"/>
                    </a:lnTo>
                    <a:lnTo>
                      <a:pt x="519" y="2"/>
                    </a:lnTo>
                    <a:lnTo>
                      <a:pt x="514" y="0"/>
                    </a:lnTo>
                    <a:lnTo>
                      <a:pt x="508" y="0"/>
                    </a:lnTo>
                    <a:lnTo>
                      <a:pt x="500" y="0"/>
                    </a:lnTo>
                    <a:lnTo>
                      <a:pt x="495" y="0"/>
                    </a:lnTo>
                    <a:lnTo>
                      <a:pt x="489" y="2"/>
                    </a:lnTo>
                    <a:lnTo>
                      <a:pt x="483" y="2"/>
                    </a:lnTo>
                    <a:lnTo>
                      <a:pt x="481" y="5"/>
                    </a:lnTo>
                    <a:lnTo>
                      <a:pt x="472" y="9"/>
                    </a:lnTo>
                    <a:lnTo>
                      <a:pt x="466" y="17"/>
                    </a:lnTo>
                    <a:lnTo>
                      <a:pt x="460" y="24"/>
                    </a:lnTo>
                    <a:lnTo>
                      <a:pt x="457" y="32"/>
                    </a:lnTo>
                    <a:lnTo>
                      <a:pt x="455" y="38"/>
                    </a:lnTo>
                    <a:lnTo>
                      <a:pt x="455" y="42"/>
                    </a:lnTo>
                    <a:lnTo>
                      <a:pt x="453" y="47"/>
                    </a:lnTo>
                    <a:lnTo>
                      <a:pt x="453" y="53"/>
                    </a:lnTo>
                    <a:lnTo>
                      <a:pt x="451" y="57"/>
                    </a:lnTo>
                    <a:lnTo>
                      <a:pt x="451" y="62"/>
                    </a:lnTo>
                    <a:lnTo>
                      <a:pt x="449" y="68"/>
                    </a:lnTo>
                    <a:lnTo>
                      <a:pt x="449" y="74"/>
                    </a:lnTo>
                    <a:lnTo>
                      <a:pt x="449" y="80"/>
                    </a:lnTo>
                    <a:lnTo>
                      <a:pt x="447" y="83"/>
                    </a:lnTo>
                    <a:lnTo>
                      <a:pt x="447" y="89"/>
                    </a:lnTo>
                    <a:lnTo>
                      <a:pt x="447" y="95"/>
                    </a:lnTo>
                    <a:lnTo>
                      <a:pt x="445" y="99"/>
                    </a:lnTo>
                    <a:lnTo>
                      <a:pt x="443" y="104"/>
                    </a:lnTo>
                    <a:lnTo>
                      <a:pt x="443" y="110"/>
                    </a:lnTo>
                    <a:lnTo>
                      <a:pt x="441" y="116"/>
                    </a:lnTo>
                    <a:lnTo>
                      <a:pt x="440" y="123"/>
                    </a:lnTo>
                    <a:lnTo>
                      <a:pt x="436" y="133"/>
                    </a:lnTo>
                    <a:lnTo>
                      <a:pt x="432" y="133"/>
                    </a:lnTo>
                    <a:lnTo>
                      <a:pt x="428" y="133"/>
                    </a:lnTo>
                    <a:lnTo>
                      <a:pt x="420" y="133"/>
                    </a:lnTo>
                    <a:lnTo>
                      <a:pt x="411" y="135"/>
                    </a:lnTo>
                    <a:lnTo>
                      <a:pt x="405" y="135"/>
                    </a:lnTo>
                    <a:lnTo>
                      <a:pt x="400" y="137"/>
                    </a:lnTo>
                    <a:lnTo>
                      <a:pt x="392" y="137"/>
                    </a:lnTo>
                    <a:lnTo>
                      <a:pt x="386" y="139"/>
                    </a:lnTo>
                    <a:lnTo>
                      <a:pt x="381" y="139"/>
                    </a:lnTo>
                    <a:lnTo>
                      <a:pt x="373" y="140"/>
                    </a:lnTo>
                    <a:lnTo>
                      <a:pt x="367" y="140"/>
                    </a:lnTo>
                    <a:lnTo>
                      <a:pt x="360" y="142"/>
                    </a:lnTo>
                    <a:lnTo>
                      <a:pt x="352" y="142"/>
                    </a:lnTo>
                    <a:lnTo>
                      <a:pt x="346" y="144"/>
                    </a:lnTo>
                    <a:lnTo>
                      <a:pt x="339" y="144"/>
                    </a:lnTo>
                    <a:lnTo>
                      <a:pt x="333" y="146"/>
                    </a:lnTo>
                    <a:lnTo>
                      <a:pt x="325" y="146"/>
                    </a:lnTo>
                    <a:lnTo>
                      <a:pt x="320" y="148"/>
                    </a:lnTo>
                    <a:lnTo>
                      <a:pt x="314" y="148"/>
                    </a:lnTo>
                    <a:lnTo>
                      <a:pt x="308" y="150"/>
                    </a:lnTo>
                    <a:lnTo>
                      <a:pt x="303" y="150"/>
                    </a:lnTo>
                    <a:lnTo>
                      <a:pt x="299" y="150"/>
                    </a:lnTo>
                    <a:lnTo>
                      <a:pt x="295" y="152"/>
                    </a:lnTo>
                    <a:lnTo>
                      <a:pt x="291" y="152"/>
                    </a:lnTo>
                    <a:lnTo>
                      <a:pt x="287" y="154"/>
                    </a:lnTo>
                    <a:lnTo>
                      <a:pt x="287" y="156"/>
                    </a:lnTo>
                    <a:lnTo>
                      <a:pt x="280" y="158"/>
                    </a:lnTo>
                    <a:lnTo>
                      <a:pt x="276" y="161"/>
                    </a:lnTo>
                    <a:lnTo>
                      <a:pt x="274" y="165"/>
                    </a:lnTo>
                    <a:lnTo>
                      <a:pt x="276" y="173"/>
                    </a:lnTo>
                    <a:lnTo>
                      <a:pt x="278" y="177"/>
                    </a:lnTo>
                    <a:lnTo>
                      <a:pt x="282" y="180"/>
                    </a:lnTo>
                    <a:lnTo>
                      <a:pt x="287" y="182"/>
                    </a:lnTo>
                    <a:lnTo>
                      <a:pt x="295" y="182"/>
                    </a:lnTo>
                    <a:lnTo>
                      <a:pt x="299" y="180"/>
                    </a:lnTo>
                    <a:lnTo>
                      <a:pt x="306" y="178"/>
                    </a:lnTo>
                    <a:lnTo>
                      <a:pt x="310" y="177"/>
                    </a:lnTo>
                    <a:lnTo>
                      <a:pt x="316" y="177"/>
                    </a:lnTo>
                    <a:lnTo>
                      <a:pt x="322" y="175"/>
                    </a:lnTo>
                    <a:lnTo>
                      <a:pt x="329" y="175"/>
                    </a:lnTo>
                    <a:lnTo>
                      <a:pt x="333" y="173"/>
                    </a:lnTo>
                    <a:lnTo>
                      <a:pt x="341" y="173"/>
                    </a:lnTo>
                    <a:lnTo>
                      <a:pt x="346" y="171"/>
                    </a:lnTo>
                    <a:lnTo>
                      <a:pt x="356" y="171"/>
                    </a:lnTo>
                    <a:lnTo>
                      <a:pt x="362" y="169"/>
                    </a:lnTo>
                    <a:lnTo>
                      <a:pt x="369" y="167"/>
                    </a:lnTo>
                    <a:lnTo>
                      <a:pt x="377" y="165"/>
                    </a:lnTo>
                    <a:lnTo>
                      <a:pt x="384" y="165"/>
                    </a:lnTo>
                    <a:lnTo>
                      <a:pt x="390" y="165"/>
                    </a:lnTo>
                    <a:lnTo>
                      <a:pt x="398" y="163"/>
                    </a:lnTo>
                    <a:lnTo>
                      <a:pt x="405" y="161"/>
                    </a:lnTo>
                    <a:lnTo>
                      <a:pt x="413" y="161"/>
                    </a:lnTo>
                    <a:lnTo>
                      <a:pt x="419" y="159"/>
                    </a:lnTo>
                    <a:lnTo>
                      <a:pt x="424" y="159"/>
                    </a:lnTo>
                    <a:lnTo>
                      <a:pt x="430" y="158"/>
                    </a:lnTo>
                    <a:lnTo>
                      <a:pt x="438" y="158"/>
                    </a:lnTo>
                    <a:lnTo>
                      <a:pt x="445" y="158"/>
                    </a:lnTo>
                    <a:lnTo>
                      <a:pt x="453" y="156"/>
                    </a:lnTo>
                    <a:lnTo>
                      <a:pt x="457" y="156"/>
                    </a:lnTo>
                    <a:lnTo>
                      <a:pt x="460" y="158"/>
                    </a:lnTo>
                    <a:lnTo>
                      <a:pt x="462" y="150"/>
                    </a:lnTo>
                    <a:lnTo>
                      <a:pt x="466" y="142"/>
                    </a:lnTo>
                    <a:lnTo>
                      <a:pt x="468" y="133"/>
                    </a:lnTo>
                    <a:lnTo>
                      <a:pt x="470" y="123"/>
                    </a:lnTo>
                    <a:lnTo>
                      <a:pt x="470" y="120"/>
                    </a:lnTo>
                    <a:lnTo>
                      <a:pt x="470" y="114"/>
                    </a:lnTo>
                    <a:lnTo>
                      <a:pt x="472" y="108"/>
                    </a:lnTo>
                    <a:lnTo>
                      <a:pt x="472" y="102"/>
                    </a:lnTo>
                    <a:lnTo>
                      <a:pt x="474" y="97"/>
                    </a:lnTo>
                    <a:lnTo>
                      <a:pt x="474" y="93"/>
                    </a:lnTo>
                    <a:lnTo>
                      <a:pt x="476" y="87"/>
                    </a:lnTo>
                    <a:lnTo>
                      <a:pt x="476" y="81"/>
                    </a:lnTo>
                    <a:lnTo>
                      <a:pt x="476" y="78"/>
                    </a:lnTo>
                    <a:lnTo>
                      <a:pt x="478" y="72"/>
                    </a:lnTo>
                    <a:lnTo>
                      <a:pt x="478" y="66"/>
                    </a:lnTo>
                    <a:lnTo>
                      <a:pt x="479" y="62"/>
                    </a:lnTo>
                    <a:lnTo>
                      <a:pt x="481" y="53"/>
                    </a:lnTo>
                    <a:lnTo>
                      <a:pt x="485" y="45"/>
                    </a:lnTo>
                    <a:lnTo>
                      <a:pt x="487" y="38"/>
                    </a:lnTo>
                    <a:lnTo>
                      <a:pt x="493" y="34"/>
                    </a:lnTo>
                    <a:lnTo>
                      <a:pt x="497" y="30"/>
                    </a:lnTo>
                    <a:lnTo>
                      <a:pt x="504" y="28"/>
                    </a:lnTo>
                    <a:lnTo>
                      <a:pt x="510" y="28"/>
                    </a:lnTo>
                    <a:lnTo>
                      <a:pt x="516" y="32"/>
                    </a:lnTo>
                    <a:lnTo>
                      <a:pt x="521" y="36"/>
                    </a:lnTo>
                    <a:lnTo>
                      <a:pt x="525" y="42"/>
                    </a:lnTo>
                    <a:lnTo>
                      <a:pt x="527" y="49"/>
                    </a:lnTo>
                    <a:lnTo>
                      <a:pt x="531" y="57"/>
                    </a:lnTo>
                    <a:lnTo>
                      <a:pt x="533" y="64"/>
                    </a:lnTo>
                    <a:lnTo>
                      <a:pt x="535" y="74"/>
                    </a:lnTo>
                    <a:lnTo>
                      <a:pt x="533" y="76"/>
                    </a:lnTo>
                    <a:lnTo>
                      <a:pt x="533" y="81"/>
                    </a:lnTo>
                    <a:lnTo>
                      <a:pt x="533" y="87"/>
                    </a:lnTo>
                    <a:lnTo>
                      <a:pt x="531" y="95"/>
                    </a:lnTo>
                    <a:lnTo>
                      <a:pt x="531" y="99"/>
                    </a:lnTo>
                    <a:lnTo>
                      <a:pt x="529" y="108"/>
                    </a:lnTo>
                    <a:lnTo>
                      <a:pt x="529" y="114"/>
                    </a:lnTo>
                    <a:lnTo>
                      <a:pt x="529" y="123"/>
                    </a:lnTo>
                    <a:lnTo>
                      <a:pt x="527" y="129"/>
                    </a:lnTo>
                    <a:lnTo>
                      <a:pt x="527" y="135"/>
                    </a:lnTo>
                    <a:lnTo>
                      <a:pt x="527" y="142"/>
                    </a:lnTo>
                    <a:lnTo>
                      <a:pt x="527" y="148"/>
                    </a:lnTo>
                    <a:lnTo>
                      <a:pt x="527" y="152"/>
                    </a:lnTo>
                    <a:lnTo>
                      <a:pt x="527" y="158"/>
                    </a:lnTo>
                    <a:lnTo>
                      <a:pt x="527" y="161"/>
                    </a:lnTo>
                    <a:lnTo>
                      <a:pt x="529" y="165"/>
                    </a:lnTo>
                    <a:lnTo>
                      <a:pt x="535" y="169"/>
                    </a:lnTo>
                    <a:lnTo>
                      <a:pt x="538" y="175"/>
                    </a:lnTo>
                    <a:lnTo>
                      <a:pt x="544" y="178"/>
                    </a:lnTo>
                    <a:lnTo>
                      <a:pt x="552" y="180"/>
                    </a:lnTo>
                    <a:lnTo>
                      <a:pt x="556" y="184"/>
                    </a:lnTo>
                    <a:lnTo>
                      <a:pt x="563" y="186"/>
                    </a:lnTo>
                    <a:lnTo>
                      <a:pt x="569" y="190"/>
                    </a:lnTo>
                    <a:lnTo>
                      <a:pt x="576" y="196"/>
                    </a:lnTo>
                    <a:lnTo>
                      <a:pt x="582" y="203"/>
                    </a:lnTo>
                    <a:lnTo>
                      <a:pt x="588" y="211"/>
                    </a:lnTo>
                    <a:lnTo>
                      <a:pt x="592" y="218"/>
                    </a:lnTo>
                    <a:lnTo>
                      <a:pt x="592" y="226"/>
                    </a:lnTo>
                    <a:lnTo>
                      <a:pt x="592" y="234"/>
                    </a:lnTo>
                    <a:lnTo>
                      <a:pt x="590" y="239"/>
                    </a:lnTo>
                    <a:lnTo>
                      <a:pt x="586" y="245"/>
                    </a:lnTo>
                    <a:lnTo>
                      <a:pt x="580" y="251"/>
                    </a:lnTo>
                    <a:lnTo>
                      <a:pt x="575" y="255"/>
                    </a:lnTo>
                    <a:lnTo>
                      <a:pt x="567" y="258"/>
                    </a:lnTo>
                    <a:lnTo>
                      <a:pt x="559" y="260"/>
                    </a:lnTo>
                    <a:lnTo>
                      <a:pt x="552" y="260"/>
                    </a:lnTo>
                    <a:lnTo>
                      <a:pt x="542" y="260"/>
                    </a:lnTo>
                    <a:lnTo>
                      <a:pt x="533" y="258"/>
                    </a:lnTo>
                    <a:lnTo>
                      <a:pt x="523" y="255"/>
                    </a:lnTo>
                    <a:lnTo>
                      <a:pt x="514" y="251"/>
                    </a:lnTo>
                    <a:lnTo>
                      <a:pt x="508" y="249"/>
                    </a:lnTo>
                    <a:lnTo>
                      <a:pt x="500" y="253"/>
                    </a:lnTo>
                    <a:lnTo>
                      <a:pt x="495" y="256"/>
                    </a:lnTo>
                    <a:lnTo>
                      <a:pt x="489" y="260"/>
                    </a:lnTo>
                    <a:lnTo>
                      <a:pt x="481" y="264"/>
                    </a:lnTo>
                    <a:lnTo>
                      <a:pt x="478" y="268"/>
                    </a:lnTo>
                    <a:lnTo>
                      <a:pt x="470" y="272"/>
                    </a:lnTo>
                    <a:lnTo>
                      <a:pt x="464" y="275"/>
                    </a:lnTo>
                    <a:lnTo>
                      <a:pt x="457" y="279"/>
                    </a:lnTo>
                    <a:lnTo>
                      <a:pt x="451" y="285"/>
                    </a:lnTo>
                    <a:lnTo>
                      <a:pt x="445" y="289"/>
                    </a:lnTo>
                    <a:lnTo>
                      <a:pt x="441" y="293"/>
                    </a:lnTo>
                    <a:lnTo>
                      <a:pt x="438" y="296"/>
                    </a:lnTo>
                    <a:lnTo>
                      <a:pt x="434" y="302"/>
                    </a:lnTo>
                    <a:lnTo>
                      <a:pt x="428" y="306"/>
                    </a:lnTo>
                    <a:lnTo>
                      <a:pt x="428" y="310"/>
                    </a:lnTo>
                    <a:lnTo>
                      <a:pt x="428" y="314"/>
                    </a:lnTo>
                    <a:lnTo>
                      <a:pt x="430" y="317"/>
                    </a:lnTo>
                    <a:lnTo>
                      <a:pt x="434" y="319"/>
                    </a:lnTo>
                    <a:lnTo>
                      <a:pt x="440" y="321"/>
                    </a:lnTo>
                    <a:lnTo>
                      <a:pt x="443" y="323"/>
                    </a:lnTo>
                    <a:lnTo>
                      <a:pt x="451" y="325"/>
                    </a:lnTo>
                    <a:lnTo>
                      <a:pt x="457" y="327"/>
                    </a:lnTo>
                    <a:lnTo>
                      <a:pt x="464" y="329"/>
                    </a:lnTo>
                    <a:lnTo>
                      <a:pt x="468" y="333"/>
                    </a:lnTo>
                    <a:lnTo>
                      <a:pt x="476" y="334"/>
                    </a:lnTo>
                    <a:lnTo>
                      <a:pt x="479" y="338"/>
                    </a:lnTo>
                    <a:lnTo>
                      <a:pt x="481" y="344"/>
                    </a:lnTo>
                    <a:lnTo>
                      <a:pt x="481" y="350"/>
                    </a:lnTo>
                    <a:lnTo>
                      <a:pt x="481" y="355"/>
                    </a:lnTo>
                    <a:lnTo>
                      <a:pt x="478" y="361"/>
                    </a:lnTo>
                    <a:lnTo>
                      <a:pt x="474" y="367"/>
                    </a:lnTo>
                    <a:lnTo>
                      <a:pt x="468" y="373"/>
                    </a:lnTo>
                    <a:lnTo>
                      <a:pt x="464" y="376"/>
                    </a:lnTo>
                    <a:lnTo>
                      <a:pt x="457" y="378"/>
                    </a:lnTo>
                    <a:lnTo>
                      <a:pt x="451" y="380"/>
                    </a:lnTo>
                    <a:lnTo>
                      <a:pt x="443" y="382"/>
                    </a:lnTo>
                    <a:lnTo>
                      <a:pt x="438" y="384"/>
                    </a:lnTo>
                    <a:lnTo>
                      <a:pt x="430" y="382"/>
                    </a:lnTo>
                    <a:lnTo>
                      <a:pt x="422" y="382"/>
                    </a:lnTo>
                    <a:lnTo>
                      <a:pt x="413" y="382"/>
                    </a:lnTo>
                    <a:lnTo>
                      <a:pt x="405" y="380"/>
                    </a:lnTo>
                    <a:lnTo>
                      <a:pt x="398" y="378"/>
                    </a:lnTo>
                    <a:lnTo>
                      <a:pt x="390" y="378"/>
                    </a:lnTo>
                    <a:lnTo>
                      <a:pt x="382" y="376"/>
                    </a:lnTo>
                    <a:lnTo>
                      <a:pt x="373" y="376"/>
                    </a:lnTo>
                    <a:lnTo>
                      <a:pt x="365" y="374"/>
                    </a:lnTo>
                    <a:lnTo>
                      <a:pt x="360" y="373"/>
                    </a:lnTo>
                    <a:lnTo>
                      <a:pt x="356" y="371"/>
                    </a:lnTo>
                    <a:lnTo>
                      <a:pt x="350" y="369"/>
                    </a:lnTo>
                    <a:lnTo>
                      <a:pt x="344" y="363"/>
                    </a:lnTo>
                    <a:lnTo>
                      <a:pt x="339" y="361"/>
                    </a:lnTo>
                    <a:lnTo>
                      <a:pt x="333" y="352"/>
                    </a:lnTo>
                    <a:lnTo>
                      <a:pt x="331" y="346"/>
                    </a:lnTo>
                    <a:lnTo>
                      <a:pt x="329" y="340"/>
                    </a:lnTo>
                    <a:lnTo>
                      <a:pt x="325" y="338"/>
                    </a:lnTo>
                    <a:lnTo>
                      <a:pt x="320" y="338"/>
                    </a:lnTo>
                    <a:lnTo>
                      <a:pt x="314" y="340"/>
                    </a:lnTo>
                    <a:lnTo>
                      <a:pt x="310" y="342"/>
                    </a:lnTo>
                    <a:lnTo>
                      <a:pt x="304" y="344"/>
                    </a:lnTo>
                    <a:lnTo>
                      <a:pt x="299" y="346"/>
                    </a:lnTo>
                    <a:lnTo>
                      <a:pt x="293" y="348"/>
                    </a:lnTo>
                    <a:lnTo>
                      <a:pt x="285" y="350"/>
                    </a:lnTo>
                    <a:lnTo>
                      <a:pt x="276" y="353"/>
                    </a:lnTo>
                    <a:lnTo>
                      <a:pt x="268" y="357"/>
                    </a:lnTo>
                    <a:lnTo>
                      <a:pt x="261" y="361"/>
                    </a:lnTo>
                    <a:lnTo>
                      <a:pt x="253" y="363"/>
                    </a:lnTo>
                    <a:lnTo>
                      <a:pt x="246" y="367"/>
                    </a:lnTo>
                    <a:lnTo>
                      <a:pt x="240" y="369"/>
                    </a:lnTo>
                    <a:lnTo>
                      <a:pt x="234" y="373"/>
                    </a:lnTo>
                    <a:lnTo>
                      <a:pt x="225" y="374"/>
                    </a:lnTo>
                    <a:lnTo>
                      <a:pt x="219" y="376"/>
                    </a:lnTo>
                    <a:lnTo>
                      <a:pt x="211" y="378"/>
                    </a:lnTo>
                    <a:lnTo>
                      <a:pt x="204" y="382"/>
                    </a:lnTo>
                    <a:lnTo>
                      <a:pt x="196" y="382"/>
                    </a:lnTo>
                    <a:lnTo>
                      <a:pt x="188" y="384"/>
                    </a:lnTo>
                    <a:lnTo>
                      <a:pt x="181" y="384"/>
                    </a:lnTo>
                    <a:lnTo>
                      <a:pt x="173" y="386"/>
                    </a:lnTo>
                    <a:lnTo>
                      <a:pt x="164" y="386"/>
                    </a:lnTo>
                    <a:lnTo>
                      <a:pt x="154" y="386"/>
                    </a:lnTo>
                    <a:lnTo>
                      <a:pt x="147" y="386"/>
                    </a:lnTo>
                    <a:lnTo>
                      <a:pt x="139" y="388"/>
                    </a:lnTo>
                    <a:lnTo>
                      <a:pt x="133" y="386"/>
                    </a:lnTo>
                    <a:lnTo>
                      <a:pt x="126" y="386"/>
                    </a:lnTo>
                    <a:lnTo>
                      <a:pt x="120" y="386"/>
                    </a:lnTo>
                    <a:lnTo>
                      <a:pt x="114" y="386"/>
                    </a:lnTo>
                    <a:lnTo>
                      <a:pt x="107" y="386"/>
                    </a:lnTo>
                    <a:lnTo>
                      <a:pt x="101" y="384"/>
                    </a:lnTo>
                    <a:lnTo>
                      <a:pt x="93" y="384"/>
                    </a:lnTo>
                    <a:lnTo>
                      <a:pt x="88" y="382"/>
                    </a:lnTo>
                    <a:lnTo>
                      <a:pt x="80" y="380"/>
                    </a:lnTo>
                    <a:lnTo>
                      <a:pt x="72" y="378"/>
                    </a:lnTo>
                    <a:lnTo>
                      <a:pt x="63" y="376"/>
                    </a:lnTo>
                    <a:lnTo>
                      <a:pt x="55" y="374"/>
                    </a:lnTo>
                    <a:lnTo>
                      <a:pt x="46" y="369"/>
                    </a:lnTo>
                    <a:lnTo>
                      <a:pt x="40" y="361"/>
                    </a:lnTo>
                    <a:lnTo>
                      <a:pt x="38" y="357"/>
                    </a:lnTo>
                    <a:lnTo>
                      <a:pt x="34" y="352"/>
                    </a:lnTo>
                    <a:lnTo>
                      <a:pt x="33" y="346"/>
                    </a:lnTo>
                    <a:lnTo>
                      <a:pt x="33" y="342"/>
                    </a:lnTo>
                    <a:lnTo>
                      <a:pt x="31" y="336"/>
                    </a:lnTo>
                    <a:lnTo>
                      <a:pt x="31" y="331"/>
                    </a:lnTo>
                    <a:lnTo>
                      <a:pt x="31" y="325"/>
                    </a:lnTo>
                    <a:lnTo>
                      <a:pt x="31" y="319"/>
                    </a:lnTo>
                    <a:lnTo>
                      <a:pt x="31" y="315"/>
                    </a:lnTo>
                    <a:lnTo>
                      <a:pt x="31" y="310"/>
                    </a:lnTo>
                    <a:lnTo>
                      <a:pt x="33" y="304"/>
                    </a:lnTo>
                    <a:lnTo>
                      <a:pt x="34" y="300"/>
                    </a:lnTo>
                    <a:lnTo>
                      <a:pt x="36" y="293"/>
                    </a:lnTo>
                    <a:lnTo>
                      <a:pt x="38" y="287"/>
                    </a:lnTo>
                    <a:lnTo>
                      <a:pt x="40" y="281"/>
                    </a:lnTo>
                    <a:lnTo>
                      <a:pt x="44" y="277"/>
                    </a:lnTo>
                    <a:lnTo>
                      <a:pt x="48" y="272"/>
                    </a:lnTo>
                    <a:lnTo>
                      <a:pt x="50" y="266"/>
                    </a:lnTo>
                    <a:lnTo>
                      <a:pt x="53" y="262"/>
                    </a:lnTo>
                    <a:lnTo>
                      <a:pt x="57" y="258"/>
                    </a:lnTo>
                    <a:lnTo>
                      <a:pt x="65" y="251"/>
                    </a:lnTo>
                    <a:lnTo>
                      <a:pt x="72" y="243"/>
                    </a:lnTo>
                    <a:lnTo>
                      <a:pt x="82" y="237"/>
                    </a:lnTo>
                    <a:lnTo>
                      <a:pt x="91" y="232"/>
                    </a:lnTo>
                    <a:lnTo>
                      <a:pt x="99" y="226"/>
                    </a:lnTo>
                    <a:lnTo>
                      <a:pt x="111" y="222"/>
                    </a:lnTo>
                    <a:lnTo>
                      <a:pt x="114" y="220"/>
                    </a:lnTo>
                    <a:lnTo>
                      <a:pt x="120" y="218"/>
                    </a:lnTo>
                    <a:lnTo>
                      <a:pt x="126" y="217"/>
                    </a:lnTo>
                    <a:lnTo>
                      <a:pt x="131" y="217"/>
                    </a:lnTo>
                    <a:lnTo>
                      <a:pt x="137" y="215"/>
                    </a:lnTo>
                    <a:lnTo>
                      <a:pt x="143" y="213"/>
                    </a:lnTo>
                    <a:lnTo>
                      <a:pt x="149" y="213"/>
                    </a:lnTo>
                    <a:lnTo>
                      <a:pt x="154" y="213"/>
                    </a:lnTo>
                    <a:lnTo>
                      <a:pt x="160" y="211"/>
                    </a:lnTo>
                    <a:lnTo>
                      <a:pt x="166" y="211"/>
                    </a:lnTo>
                    <a:lnTo>
                      <a:pt x="173" y="211"/>
                    </a:lnTo>
                    <a:lnTo>
                      <a:pt x="179" y="211"/>
                    </a:lnTo>
                    <a:lnTo>
                      <a:pt x="185" y="209"/>
                    </a:lnTo>
                    <a:lnTo>
                      <a:pt x="190" y="205"/>
                    </a:lnTo>
                    <a:lnTo>
                      <a:pt x="192" y="201"/>
                    </a:lnTo>
                    <a:lnTo>
                      <a:pt x="194" y="196"/>
                    </a:lnTo>
                    <a:lnTo>
                      <a:pt x="192" y="190"/>
                    </a:lnTo>
                    <a:lnTo>
                      <a:pt x="190" y="186"/>
                    </a:lnTo>
                    <a:lnTo>
                      <a:pt x="185" y="182"/>
                    </a:lnTo>
                    <a:lnTo>
                      <a:pt x="179" y="180"/>
                    </a:lnTo>
                    <a:lnTo>
                      <a:pt x="171" y="180"/>
                    </a:lnTo>
                    <a:lnTo>
                      <a:pt x="164" y="180"/>
                    </a:lnTo>
                    <a:lnTo>
                      <a:pt x="156" y="180"/>
                    </a:lnTo>
                    <a:lnTo>
                      <a:pt x="150" y="182"/>
                    </a:lnTo>
                    <a:lnTo>
                      <a:pt x="143" y="182"/>
                    </a:lnTo>
                    <a:lnTo>
                      <a:pt x="135" y="184"/>
                    </a:lnTo>
                    <a:lnTo>
                      <a:pt x="130" y="184"/>
                    </a:lnTo>
                    <a:lnTo>
                      <a:pt x="122" y="188"/>
                    </a:lnTo>
                    <a:lnTo>
                      <a:pt x="116" y="188"/>
                    </a:lnTo>
                    <a:lnTo>
                      <a:pt x="111" y="190"/>
                    </a:lnTo>
                    <a:lnTo>
                      <a:pt x="103" y="192"/>
                    </a:lnTo>
                    <a:lnTo>
                      <a:pt x="97" y="194"/>
                    </a:lnTo>
                    <a:lnTo>
                      <a:pt x="90" y="198"/>
                    </a:lnTo>
                    <a:lnTo>
                      <a:pt x="84" y="199"/>
                    </a:lnTo>
                    <a:lnTo>
                      <a:pt x="80" y="203"/>
                    </a:lnTo>
                    <a:lnTo>
                      <a:pt x="74" y="207"/>
                    </a:lnTo>
                    <a:lnTo>
                      <a:pt x="67" y="209"/>
                    </a:lnTo>
                    <a:lnTo>
                      <a:pt x="63" y="213"/>
                    </a:lnTo>
                    <a:lnTo>
                      <a:pt x="57" y="217"/>
                    </a:lnTo>
                    <a:lnTo>
                      <a:pt x="52" y="220"/>
                    </a:lnTo>
                    <a:lnTo>
                      <a:pt x="48" y="226"/>
                    </a:lnTo>
                    <a:lnTo>
                      <a:pt x="42" y="230"/>
                    </a:lnTo>
                    <a:lnTo>
                      <a:pt x="38" y="236"/>
                    </a:lnTo>
                    <a:lnTo>
                      <a:pt x="34" y="241"/>
                    </a:lnTo>
                    <a:lnTo>
                      <a:pt x="29" y="247"/>
                    </a:lnTo>
                    <a:lnTo>
                      <a:pt x="27" y="251"/>
                    </a:lnTo>
                    <a:lnTo>
                      <a:pt x="21" y="256"/>
                    </a:lnTo>
                    <a:lnTo>
                      <a:pt x="19" y="264"/>
                    </a:lnTo>
                    <a:lnTo>
                      <a:pt x="15" y="270"/>
                    </a:lnTo>
                    <a:lnTo>
                      <a:pt x="12" y="275"/>
                    </a:lnTo>
                    <a:lnTo>
                      <a:pt x="10" y="283"/>
                    </a:lnTo>
                    <a:lnTo>
                      <a:pt x="8" y="291"/>
                    </a:lnTo>
                    <a:lnTo>
                      <a:pt x="4" y="298"/>
                    </a:lnTo>
                    <a:lnTo>
                      <a:pt x="2" y="306"/>
                    </a:lnTo>
                    <a:lnTo>
                      <a:pt x="0" y="314"/>
                    </a:lnTo>
                    <a:lnTo>
                      <a:pt x="0" y="323"/>
                    </a:lnTo>
                    <a:lnTo>
                      <a:pt x="0" y="331"/>
                    </a:lnTo>
                    <a:lnTo>
                      <a:pt x="0" y="340"/>
                    </a:lnTo>
                    <a:lnTo>
                      <a:pt x="2" y="348"/>
                    </a:lnTo>
                    <a:lnTo>
                      <a:pt x="4" y="357"/>
                    </a:lnTo>
                    <a:lnTo>
                      <a:pt x="6" y="363"/>
                    </a:lnTo>
                    <a:lnTo>
                      <a:pt x="10" y="373"/>
                    </a:lnTo>
                    <a:lnTo>
                      <a:pt x="12" y="378"/>
                    </a:lnTo>
                    <a:lnTo>
                      <a:pt x="17" y="386"/>
                    </a:lnTo>
                    <a:lnTo>
                      <a:pt x="23" y="390"/>
                    </a:lnTo>
                    <a:lnTo>
                      <a:pt x="29" y="395"/>
                    </a:lnTo>
                    <a:lnTo>
                      <a:pt x="36" y="399"/>
                    </a:lnTo>
                    <a:lnTo>
                      <a:pt x="44" y="403"/>
                    </a:lnTo>
                    <a:lnTo>
                      <a:pt x="52" y="405"/>
                    </a:lnTo>
                    <a:lnTo>
                      <a:pt x="61" y="407"/>
                    </a:lnTo>
                    <a:lnTo>
                      <a:pt x="69" y="407"/>
                    </a:lnTo>
                    <a:lnTo>
                      <a:pt x="76" y="409"/>
                    </a:lnTo>
                    <a:lnTo>
                      <a:pt x="84" y="411"/>
                    </a:lnTo>
                    <a:lnTo>
                      <a:pt x="91" y="411"/>
                    </a:lnTo>
                    <a:lnTo>
                      <a:pt x="99" y="411"/>
                    </a:lnTo>
                    <a:lnTo>
                      <a:pt x="109" y="412"/>
                    </a:lnTo>
                    <a:lnTo>
                      <a:pt x="114" y="411"/>
                    </a:lnTo>
                    <a:lnTo>
                      <a:pt x="122" y="411"/>
                    </a:lnTo>
                    <a:lnTo>
                      <a:pt x="131" y="411"/>
                    </a:lnTo>
                    <a:lnTo>
                      <a:pt x="139" y="411"/>
                    </a:lnTo>
                    <a:lnTo>
                      <a:pt x="147" y="411"/>
                    </a:lnTo>
                    <a:lnTo>
                      <a:pt x="154" y="411"/>
                    </a:lnTo>
                    <a:lnTo>
                      <a:pt x="160" y="411"/>
                    </a:lnTo>
                    <a:lnTo>
                      <a:pt x="164" y="411"/>
                    </a:lnTo>
                    <a:lnTo>
                      <a:pt x="169" y="411"/>
                    </a:lnTo>
                    <a:lnTo>
                      <a:pt x="175" y="411"/>
                    </a:lnTo>
                    <a:lnTo>
                      <a:pt x="183" y="411"/>
                    </a:lnTo>
                    <a:lnTo>
                      <a:pt x="190" y="409"/>
                    </a:lnTo>
                    <a:lnTo>
                      <a:pt x="200" y="407"/>
                    </a:lnTo>
                    <a:lnTo>
                      <a:pt x="207" y="407"/>
                    </a:lnTo>
                    <a:lnTo>
                      <a:pt x="215" y="405"/>
                    </a:lnTo>
                    <a:lnTo>
                      <a:pt x="223" y="403"/>
                    </a:lnTo>
                    <a:lnTo>
                      <a:pt x="232" y="401"/>
                    </a:lnTo>
                    <a:lnTo>
                      <a:pt x="240" y="399"/>
                    </a:lnTo>
                    <a:lnTo>
                      <a:pt x="246" y="395"/>
                    </a:lnTo>
                    <a:lnTo>
                      <a:pt x="253" y="393"/>
                    </a:lnTo>
                    <a:lnTo>
                      <a:pt x="261" y="390"/>
                    </a:lnTo>
                    <a:lnTo>
                      <a:pt x="268" y="388"/>
                    </a:lnTo>
                    <a:lnTo>
                      <a:pt x="276" y="384"/>
                    </a:lnTo>
                    <a:lnTo>
                      <a:pt x="285" y="382"/>
                    </a:lnTo>
                    <a:lnTo>
                      <a:pt x="293" y="378"/>
                    </a:lnTo>
                    <a:lnTo>
                      <a:pt x="303" y="376"/>
                    </a:lnTo>
                    <a:lnTo>
                      <a:pt x="308" y="373"/>
                    </a:lnTo>
                    <a:lnTo>
                      <a:pt x="312" y="373"/>
                    </a:lnTo>
                    <a:lnTo>
                      <a:pt x="316" y="373"/>
                    </a:lnTo>
                    <a:lnTo>
                      <a:pt x="320" y="373"/>
                    </a:lnTo>
                    <a:lnTo>
                      <a:pt x="324" y="376"/>
                    </a:lnTo>
                    <a:lnTo>
                      <a:pt x="329" y="380"/>
                    </a:lnTo>
                    <a:lnTo>
                      <a:pt x="333" y="386"/>
                    </a:lnTo>
                    <a:lnTo>
                      <a:pt x="341" y="393"/>
                    </a:lnTo>
                    <a:lnTo>
                      <a:pt x="344" y="395"/>
                    </a:lnTo>
                    <a:lnTo>
                      <a:pt x="352" y="399"/>
                    </a:lnTo>
                    <a:lnTo>
                      <a:pt x="354" y="401"/>
                    </a:lnTo>
                    <a:lnTo>
                      <a:pt x="358" y="403"/>
                    </a:lnTo>
                    <a:lnTo>
                      <a:pt x="363" y="405"/>
                    </a:lnTo>
                    <a:lnTo>
                      <a:pt x="369" y="405"/>
                    </a:lnTo>
                    <a:lnTo>
                      <a:pt x="373" y="405"/>
                    </a:lnTo>
                    <a:lnTo>
                      <a:pt x="379" y="407"/>
                    </a:lnTo>
                    <a:lnTo>
                      <a:pt x="384" y="407"/>
                    </a:lnTo>
                    <a:lnTo>
                      <a:pt x="388" y="407"/>
                    </a:lnTo>
                    <a:lnTo>
                      <a:pt x="394" y="407"/>
                    </a:lnTo>
                    <a:lnTo>
                      <a:pt x="400" y="409"/>
                    </a:lnTo>
                    <a:lnTo>
                      <a:pt x="405" y="409"/>
                    </a:lnTo>
                    <a:lnTo>
                      <a:pt x="411" y="411"/>
                    </a:lnTo>
                    <a:lnTo>
                      <a:pt x="415" y="411"/>
                    </a:lnTo>
                    <a:lnTo>
                      <a:pt x="420" y="411"/>
                    </a:lnTo>
                    <a:lnTo>
                      <a:pt x="426" y="411"/>
                    </a:lnTo>
                    <a:lnTo>
                      <a:pt x="430" y="411"/>
                    </a:lnTo>
                    <a:lnTo>
                      <a:pt x="436" y="409"/>
                    </a:lnTo>
                    <a:lnTo>
                      <a:pt x="441" y="409"/>
                    </a:lnTo>
                    <a:lnTo>
                      <a:pt x="447" y="409"/>
                    </a:lnTo>
                    <a:lnTo>
                      <a:pt x="453" y="409"/>
                    </a:lnTo>
                    <a:lnTo>
                      <a:pt x="460" y="405"/>
                    </a:lnTo>
                    <a:lnTo>
                      <a:pt x="470" y="403"/>
                    </a:lnTo>
                    <a:lnTo>
                      <a:pt x="478" y="399"/>
                    </a:lnTo>
                    <a:lnTo>
                      <a:pt x="485" y="395"/>
                    </a:lnTo>
                    <a:lnTo>
                      <a:pt x="493" y="390"/>
                    </a:lnTo>
                    <a:lnTo>
                      <a:pt x="498" y="382"/>
                    </a:lnTo>
                    <a:lnTo>
                      <a:pt x="504" y="374"/>
                    </a:lnTo>
                    <a:lnTo>
                      <a:pt x="508" y="365"/>
                    </a:lnTo>
                    <a:lnTo>
                      <a:pt x="510" y="361"/>
                    </a:lnTo>
                    <a:lnTo>
                      <a:pt x="512" y="355"/>
                    </a:lnTo>
                    <a:lnTo>
                      <a:pt x="510" y="350"/>
                    </a:lnTo>
                    <a:lnTo>
                      <a:pt x="510" y="346"/>
                    </a:lnTo>
                    <a:lnTo>
                      <a:pt x="508" y="336"/>
                    </a:lnTo>
                    <a:lnTo>
                      <a:pt x="502" y="329"/>
                    </a:lnTo>
                    <a:lnTo>
                      <a:pt x="497" y="319"/>
                    </a:lnTo>
                    <a:lnTo>
                      <a:pt x="487" y="314"/>
                    </a:lnTo>
                    <a:lnTo>
                      <a:pt x="479" y="308"/>
                    </a:lnTo>
                    <a:lnTo>
                      <a:pt x="470" y="302"/>
                    </a:lnTo>
                    <a:lnTo>
                      <a:pt x="472" y="298"/>
                    </a:lnTo>
                    <a:lnTo>
                      <a:pt x="478" y="295"/>
                    </a:lnTo>
                    <a:lnTo>
                      <a:pt x="481" y="291"/>
                    </a:lnTo>
                    <a:lnTo>
                      <a:pt x="489" y="289"/>
                    </a:lnTo>
                    <a:lnTo>
                      <a:pt x="497" y="287"/>
                    </a:lnTo>
                    <a:lnTo>
                      <a:pt x="502" y="285"/>
                    </a:lnTo>
                    <a:lnTo>
                      <a:pt x="506" y="283"/>
                    </a:lnTo>
                    <a:lnTo>
                      <a:pt x="508" y="283"/>
                    </a:lnTo>
                    <a:lnTo>
                      <a:pt x="516" y="285"/>
                    </a:lnTo>
                    <a:lnTo>
                      <a:pt x="523" y="287"/>
                    </a:lnTo>
                    <a:lnTo>
                      <a:pt x="531" y="287"/>
                    </a:lnTo>
                    <a:lnTo>
                      <a:pt x="538" y="289"/>
                    </a:lnTo>
                    <a:lnTo>
                      <a:pt x="546" y="289"/>
                    </a:lnTo>
                    <a:lnTo>
                      <a:pt x="554" y="289"/>
                    </a:lnTo>
                    <a:lnTo>
                      <a:pt x="561" y="287"/>
                    </a:lnTo>
                    <a:lnTo>
                      <a:pt x="567" y="287"/>
                    </a:lnTo>
                    <a:lnTo>
                      <a:pt x="575" y="283"/>
                    </a:lnTo>
                    <a:lnTo>
                      <a:pt x="580" y="281"/>
                    </a:lnTo>
                    <a:lnTo>
                      <a:pt x="586" y="279"/>
                    </a:lnTo>
                    <a:lnTo>
                      <a:pt x="592" y="275"/>
                    </a:lnTo>
                    <a:lnTo>
                      <a:pt x="595" y="274"/>
                    </a:lnTo>
                    <a:lnTo>
                      <a:pt x="601" y="270"/>
                    </a:lnTo>
                    <a:lnTo>
                      <a:pt x="607" y="266"/>
                    </a:lnTo>
                    <a:lnTo>
                      <a:pt x="611" y="262"/>
                    </a:lnTo>
                    <a:lnTo>
                      <a:pt x="613" y="256"/>
                    </a:lnTo>
                    <a:lnTo>
                      <a:pt x="616" y="253"/>
                    </a:lnTo>
                    <a:lnTo>
                      <a:pt x="618" y="247"/>
                    </a:lnTo>
                    <a:lnTo>
                      <a:pt x="620" y="243"/>
                    </a:lnTo>
                    <a:lnTo>
                      <a:pt x="622" y="237"/>
                    </a:lnTo>
                    <a:lnTo>
                      <a:pt x="624" y="232"/>
                    </a:lnTo>
                    <a:lnTo>
                      <a:pt x="624" y="226"/>
                    </a:lnTo>
                    <a:lnTo>
                      <a:pt x="624" y="220"/>
                    </a:lnTo>
                    <a:lnTo>
                      <a:pt x="622" y="215"/>
                    </a:lnTo>
                    <a:lnTo>
                      <a:pt x="620" y="209"/>
                    </a:lnTo>
                    <a:lnTo>
                      <a:pt x="618" y="203"/>
                    </a:lnTo>
                    <a:lnTo>
                      <a:pt x="614" y="198"/>
                    </a:lnTo>
                    <a:lnTo>
                      <a:pt x="611" y="192"/>
                    </a:lnTo>
                    <a:lnTo>
                      <a:pt x="607" y="184"/>
                    </a:lnTo>
                    <a:lnTo>
                      <a:pt x="601" y="178"/>
                    </a:lnTo>
                    <a:lnTo>
                      <a:pt x="595" y="175"/>
                    </a:lnTo>
                    <a:lnTo>
                      <a:pt x="595" y="1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7870969" cy="1143000"/>
          </a:xfrm>
        </p:spPr>
        <p:txBody>
          <a:bodyPr/>
          <a:lstStyle/>
          <a:p>
            <a:r>
              <a:rPr lang="ko-KR" altLang="en-US" dirty="0" err="1"/>
              <a:t>무방향그래프</a:t>
            </a:r>
            <a:r>
              <a:rPr lang="en-US" altLang="ko-KR" dirty="0"/>
              <a:t> ADT </a:t>
            </a:r>
            <a:r>
              <a:rPr lang="ko-KR" altLang="en-US" dirty="0" err="1"/>
              <a:t>메쏘드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3816424" cy="4320480"/>
          </a:xfrm>
        </p:spPr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접근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/>
            <a:r>
              <a:rPr lang="en-US" altLang="ko-KR" dirty="0">
                <a:ea typeface="맑은 고딕" pitchFamily="50" charset="-127"/>
              </a:rPr>
              <a:t>integer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deg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1"/>
            <a:r>
              <a:rPr lang="en-US" altLang="ko-KR" dirty="0">
                <a:ea typeface="맑은 고딕" pitchFamily="50" charset="-127"/>
              </a:rPr>
              <a:t>vertex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opposite</a:t>
            </a:r>
            <a:r>
              <a:rPr lang="en-US" altLang="ko-KR" dirty="0">
                <a:ea typeface="맑은 고딕" pitchFamily="50" charset="-127"/>
              </a:rPr>
              <a:t>(v, e)</a:t>
            </a:r>
          </a:p>
          <a:p>
            <a:pPr lvl="0">
              <a:defRPr/>
            </a:pPr>
            <a:r>
              <a:rPr lang="ko-KR" altLang="en-US" dirty="0">
                <a:ea typeface="맑은 고딕" pitchFamily="50" charset="-127"/>
              </a:rPr>
              <a:t>질의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/>
            <a:r>
              <a:rPr lang="en-US" altLang="ko-KR" dirty="0" err="1">
                <a:ea typeface="맑은 고딕" pitchFamily="50" charset="-127"/>
              </a:rPr>
              <a:t>boolean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areAdjacent</a:t>
            </a:r>
            <a:r>
              <a:rPr lang="en-US" altLang="ko-KR" dirty="0">
                <a:ea typeface="맑은 고딕" pitchFamily="50" charset="-127"/>
              </a:rPr>
              <a:t>(v, w)</a:t>
            </a:r>
          </a:p>
          <a:p>
            <a:pPr lvl="0">
              <a:defRPr/>
            </a:pPr>
            <a:r>
              <a:rPr lang="ko-KR" altLang="en-US" dirty="0">
                <a:ea typeface="맑은 고딕" pitchFamily="50" charset="-127"/>
              </a:rPr>
              <a:t>반복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endVertices</a:t>
            </a:r>
            <a:r>
              <a:rPr lang="en-US" altLang="ko-KR" dirty="0">
                <a:ea typeface="맑은 고딕" pitchFamily="50" charset="-127"/>
              </a:rPr>
              <a:t>(e)</a:t>
            </a:r>
          </a:p>
          <a:p>
            <a:pPr lvl="1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adjacentVertices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1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incidentEdges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41" name="내용 개체 틀 2"/>
          <p:cNvSpPr txBox="1">
            <a:spLocks/>
          </p:cNvSpPr>
          <p:nvPr/>
        </p:nvSpPr>
        <p:spPr bwMode="auto">
          <a:xfrm>
            <a:off x="4572000" y="1556792"/>
            <a:ext cx="3888432" cy="437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18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dirty="0">
                <a:ea typeface="맑은 고딕" pitchFamily="50" charset="-127"/>
              </a:rPr>
              <a:t>갱신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edge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insertEdge</a:t>
            </a:r>
            <a:r>
              <a:rPr lang="en-US" altLang="ko-KR" dirty="0">
                <a:ea typeface="맑은 고딕" pitchFamily="50" charset="-127"/>
              </a:rPr>
              <a:t>(v, w, o):</a:t>
            </a:r>
            <a:r>
              <a:rPr lang="ko-KR" altLang="en-US" dirty="0">
                <a:ea typeface="맑은 고딕" pitchFamily="50" charset="-127"/>
              </a:rPr>
              <a:t> 정점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dirty="0">
                <a:ea typeface="맑은 고딕" pitchFamily="50" charset="-127"/>
              </a:rPr>
              <a:t>에서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로 항목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ko-KR" altLang="en-US" dirty="0">
                <a:ea typeface="맑은 고딕" pitchFamily="50" charset="-127"/>
              </a:rPr>
              <a:t>를 저장한 </a:t>
            </a:r>
            <a:r>
              <a:rPr lang="ko-KR" altLang="en-US" dirty="0" err="1">
                <a:ea typeface="맑은 고딕" pitchFamily="50" charset="-127"/>
              </a:rPr>
              <a:t>무방향간선을</a:t>
            </a:r>
            <a:r>
              <a:rPr lang="ko-KR" altLang="en-US" dirty="0">
                <a:ea typeface="맑은 고딕" pitchFamily="50" charset="-127"/>
              </a:rPr>
              <a:t> 삽입하고 반환</a:t>
            </a:r>
            <a:endParaRPr lang="en-US" altLang="ko-KR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34366" cy="1143000"/>
          </a:xfrm>
        </p:spPr>
        <p:txBody>
          <a:bodyPr/>
          <a:lstStyle/>
          <a:p>
            <a:r>
              <a:rPr lang="ko-KR" altLang="en-US" dirty="0"/>
              <a:t>방향그래프</a:t>
            </a:r>
            <a:r>
              <a:rPr lang="en-US" altLang="ko-KR" dirty="0"/>
              <a:t> ADT </a:t>
            </a:r>
            <a:r>
              <a:rPr lang="ko-KR" altLang="en-US" dirty="0" err="1"/>
              <a:t>메쏘드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737708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접근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vertex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origin</a:t>
            </a:r>
            <a:r>
              <a:rPr lang="en-US" altLang="ko-KR" dirty="0">
                <a:ea typeface="맑은 고딕" pitchFamily="50" charset="-127"/>
              </a:rPr>
              <a:t>(e)</a:t>
            </a: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vertex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destination</a:t>
            </a:r>
            <a:r>
              <a:rPr lang="en-US" altLang="ko-KR" dirty="0">
                <a:ea typeface="맑은 고딕" pitchFamily="50" charset="-127"/>
              </a:rPr>
              <a:t>(e)</a:t>
            </a: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integer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inDegree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integer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outDegree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0" latinLnBrk="0">
              <a:defRPr/>
            </a:pPr>
            <a:r>
              <a:rPr lang="ko-KR" altLang="en-US" dirty="0">
                <a:ea typeface="맑은 고딕" pitchFamily="50" charset="-127"/>
              </a:rPr>
              <a:t>반복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inIncidentEdges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outIncidentEdges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inAdjacentVertices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outAdjacentVertices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572000" y="1556792"/>
            <a:ext cx="388843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18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dirty="0">
                <a:ea typeface="맑은 고딕" pitchFamily="50" charset="-127"/>
              </a:rPr>
              <a:t>갱신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edge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insertDirectedEdge</a:t>
            </a:r>
            <a:r>
              <a:rPr lang="en-US" altLang="ko-KR" dirty="0">
                <a:ea typeface="맑은 고딕" pitchFamily="50" charset="-127"/>
              </a:rPr>
              <a:t>(v, w, o): </a:t>
            </a:r>
            <a:r>
              <a:rPr lang="ko-KR" altLang="en-US" dirty="0">
                <a:ea typeface="맑은 고딕" pitchFamily="50" charset="-127"/>
              </a:rPr>
              <a:t>정점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dirty="0">
                <a:ea typeface="맑은 고딕" pitchFamily="50" charset="-127"/>
              </a:rPr>
              <a:t>에서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로 항목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ko-KR" altLang="en-US" dirty="0">
                <a:ea typeface="맑은 고딕" pitchFamily="50" charset="-127"/>
              </a:rPr>
              <a:t>를 저장한 방향간선을 삽입하고 반환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makeUndirected</a:t>
            </a:r>
            <a:r>
              <a:rPr lang="en-US" altLang="ko-KR" dirty="0">
                <a:ea typeface="맑은 고딕" pitchFamily="50" charset="-127"/>
              </a:rPr>
              <a:t>(e): </a:t>
            </a:r>
            <a:r>
              <a:rPr lang="ko-KR" altLang="en-US" dirty="0">
                <a:ea typeface="맑은 고딕" pitchFamily="50" charset="-127"/>
              </a:rPr>
              <a:t>간선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ko-KR" altLang="en-US" dirty="0">
                <a:ea typeface="맑은 고딕" pitchFamily="50" charset="-127"/>
              </a:rPr>
              <a:t>를 </a:t>
            </a:r>
            <a:r>
              <a:rPr lang="ko-KR" altLang="en-US" dirty="0" err="1">
                <a:ea typeface="맑은 고딕" pitchFamily="50" charset="-127"/>
              </a:rPr>
              <a:t>무방향으로</a:t>
            </a:r>
            <a:r>
              <a:rPr lang="ko-KR" altLang="en-US" dirty="0">
                <a:ea typeface="맑은 고딕" pitchFamily="50" charset="-127"/>
              </a:rPr>
              <a:t> 전환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reverseDirection</a:t>
            </a:r>
            <a:r>
              <a:rPr lang="en-US" altLang="ko-KR" dirty="0">
                <a:ea typeface="맑은 고딕" pitchFamily="50" charset="-127"/>
              </a:rPr>
              <a:t>(e): </a:t>
            </a:r>
            <a:r>
              <a:rPr lang="ko-KR" altLang="en-US" dirty="0">
                <a:ea typeface="맑은 고딕" pitchFamily="50" charset="-127"/>
              </a:rPr>
              <a:t>방향간선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ko-KR" altLang="en-US" dirty="0">
                <a:ea typeface="맑은 고딕" pitchFamily="50" charset="-127"/>
              </a:rPr>
              <a:t>를 역행</a:t>
            </a:r>
            <a:endParaRPr lang="en-US" altLang="ko-KR" dirty="0"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654706" y="188641"/>
            <a:ext cx="949741" cy="1728192"/>
            <a:chOff x="3851275" y="4005263"/>
            <a:chExt cx="985838" cy="1793876"/>
          </a:xfrm>
        </p:grpSpPr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4065588" y="5553076"/>
              <a:ext cx="617538" cy="246063"/>
            </a:xfrm>
            <a:custGeom>
              <a:avLst/>
              <a:gdLst/>
              <a:ahLst/>
              <a:cxnLst>
                <a:cxn ang="0">
                  <a:pos x="428" y="308"/>
                </a:cxn>
                <a:cxn ang="0">
                  <a:pos x="476" y="306"/>
                </a:cxn>
                <a:cxn ang="0">
                  <a:pos x="521" y="300"/>
                </a:cxn>
                <a:cxn ang="0">
                  <a:pos x="565" y="291"/>
                </a:cxn>
                <a:cxn ang="0">
                  <a:pos x="607" y="283"/>
                </a:cxn>
                <a:cxn ang="0">
                  <a:pos x="643" y="272"/>
                </a:cxn>
                <a:cxn ang="0">
                  <a:pos x="677" y="259"/>
                </a:cxn>
                <a:cxn ang="0">
                  <a:pos x="706" y="243"/>
                </a:cxn>
                <a:cxn ang="0">
                  <a:pos x="730" y="228"/>
                </a:cxn>
                <a:cxn ang="0">
                  <a:pos x="751" y="211"/>
                </a:cxn>
                <a:cxn ang="0">
                  <a:pos x="765" y="192"/>
                </a:cxn>
                <a:cxn ang="0">
                  <a:pos x="774" y="175"/>
                </a:cxn>
                <a:cxn ang="0">
                  <a:pos x="778" y="156"/>
                </a:cxn>
                <a:cxn ang="0">
                  <a:pos x="774" y="135"/>
                </a:cxn>
                <a:cxn ang="0">
                  <a:pos x="765" y="116"/>
                </a:cxn>
                <a:cxn ang="0">
                  <a:pos x="751" y="97"/>
                </a:cxn>
                <a:cxn ang="0">
                  <a:pos x="730" y="80"/>
                </a:cxn>
                <a:cxn ang="0">
                  <a:pos x="706" y="65"/>
                </a:cxn>
                <a:cxn ang="0">
                  <a:pos x="677" y="50"/>
                </a:cxn>
                <a:cxn ang="0">
                  <a:pos x="643" y="38"/>
                </a:cxn>
                <a:cxn ang="0">
                  <a:pos x="607" y="27"/>
                </a:cxn>
                <a:cxn ang="0">
                  <a:pos x="565" y="15"/>
                </a:cxn>
                <a:cxn ang="0">
                  <a:pos x="521" y="8"/>
                </a:cxn>
                <a:cxn ang="0">
                  <a:pos x="476" y="4"/>
                </a:cxn>
                <a:cxn ang="0">
                  <a:pos x="428" y="0"/>
                </a:cxn>
                <a:cxn ang="0">
                  <a:pos x="379" y="0"/>
                </a:cxn>
                <a:cxn ang="0">
                  <a:pos x="327" y="0"/>
                </a:cxn>
                <a:cxn ang="0">
                  <a:pos x="282" y="6"/>
                </a:cxn>
                <a:cxn ang="0">
                  <a:pos x="238" y="12"/>
                </a:cxn>
                <a:cxn ang="0">
                  <a:pos x="194" y="19"/>
                </a:cxn>
                <a:cxn ang="0">
                  <a:pos x="154" y="29"/>
                </a:cxn>
                <a:cxn ang="0">
                  <a:pos x="120" y="42"/>
                </a:cxn>
                <a:cxn ang="0">
                  <a:pos x="88" y="57"/>
                </a:cxn>
                <a:cxn ang="0">
                  <a:pos x="59" y="71"/>
                </a:cxn>
                <a:cxn ang="0">
                  <a:pos x="36" y="88"/>
                </a:cxn>
                <a:cxn ang="0">
                  <a:pos x="19" y="105"/>
                </a:cxn>
                <a:cxn ang="0">
                  <a:pos x="8" y="124"/>
                </a:cxn>
                <a:cxn ang="0">
                  <a:pos x="0" y="143"/>
                </a:cxn>
                <a:cxn ang="0">
                  <a:pos x="0" y="162"/>
                </a:cxn>
                <a:cxn ang="0">
                  <a:pos x="4" y="181"/>
                </a:cxn>
                <a:cxn ang="0">
                  <a:pos x="17" y="200"/>
                </a:cxn>
                <a:cxn ang="0">
                  <a:pos x="34" y="219"/>
                </a:cxn>
                <a:cxn ang="0">
                  <a:pos x="55" y="234"/>
                </a:cxn>
                <a:cxn ang="0">
                  <a:pos x="82" y="251"/>
                </a:cxn>
                <a:cxn ang="0">
                  <a:pos x="112" y="264"/>
                </a:cxn>
                <a:cxn ang="0">
                  <a:pos x="147" y="276"/>
                </a:cxn>
                <a:cxn ang="0">
                  <a:pos x="186" y="287"/>
                </a:cxn>
                <a:cxn ang="0">
                  <a:pos x="228" y="297"/>
                </a:cxn>
                <a:cxn ang="0">
                  <a:pos x="272" y="302"/>
                </a:cxn>
                <a:cxn ang="0">
                  <a:pos x="318" y="308"/>
                </a:cxn>
                <a:cxn ang="0">
                  <a:pos x="367" y="310"/>
                </a:cxn>
              </a:cxnLst>
              <a:rect l="0" t="0" r="r" b="b"/>
              <a:pathLst>
                <a:path w="778" h="310">
                  <a:moveTo>
                    <a:pt x="388" y="310"/>
                  </a:moveTo>
                  <a:lnTo>
                    <a:pt x="398" y="310"/>
                  </a:lnTo>
                  <a:lnTo>
                    <a:pt x="409" y="310"/>
                  </a:lnTo>
                  <a:lnTo>
                    <a:pt x="419" y="310"/>
                  </a:lnTo>
                  <a:lnTo>
                    <a:pt x="428" y="308"/>
                  </a:lnTo>
                  <a:lnTo>
                    <a:pt x="438" y="308"/>
                  </a:lnTo>
                  <a:lnTo>
                    <a:pt x="447" y="308"/>
                  </a:lnTo>
                  <a:lnTo>
                    <a:pt x="457" y="308"/>
                  </a:lnTo>
                  <a:lnTo>
                    <a:pt x="466" y="306"/>
                  </a:lnTo>
                  <a:lnTo>
                    <a:pt x="476" y="306"/>
                  </a:lnTo>
                  <a:lnTo>
                    <a:pt x="485" y="304"/>
                  </a:lnTo>
                  <a:lnTo>
                    <a:pt x="495" y="304"/>
                  </a:lnTo>
                  <a:lnTo>
                    <a:pt x="504" y="302"/>
                  </a:lnTo>
                  <a:lnTo>
                    <a:pt x="512" y="300"/>
                  </a:lnTo>
                  <a:lnTo>
                    <a:pt x="521" y="300"/>
                  </a:lnTo>
                  <a:lnTo>
                    <a:pt x="531" y="299"/>
                  </a:lnTo>
                  <a:lnTo>
                    <a:pt x="540" y="299"/>
                  </a:lnTo>
                  <a:lnTo>
                    <a:pt x="548" y="297"/>
                  </a:lnTo>
                  <a:lnTo>
                    <a:pt x="555" y="295"/>
                  </a:lnTo>
                  <a:lnTo>
                    <a:pt x="565" y="291"/>
                  </a:lnTo>
                  <a:lnTo>
                    <a:pt x="573" y="291"/>
                  </a:lnTo>
                  <a:lnTo>
                    <a:pt x="582" y="289"/>
                  </a:lnTo>
                  <a:lnTo>
                    <a:pt x="590" y="287"/>
                  </a:lnTo>
                  <a:lnTo>
                    <a:pt x="597" y="285"/>
                  </a:lnTo>
                  <a:lnTo>
                    <a:pt x="607" y="283"/>
                  </a:lnTo>
                  <a:lnTo>
                    <a:pt x="614" y="280"/>
                  </a:lnTo>
                  <a:lnTo>
                    <a:pt x="620" y="278"/>
                  </a:lnTo>
                  <a:lnTo>
                    <a:pt x="628" y="276"/>
                  </a:lnTo>
                  <a:lnTo>
                    <a:pt x="635" y="274"/>
                  </a:lnTo>
                  <a:lnTo>
                    <a:pt x="643" y="272"/>
                  </a:lnTo>
                  <a:lnTo>
                    <a:pt x="649" y="268"/>
                  </a:lnTo>
                  <a:lnTo>
                    <a:pt x="656" y="266"/>
                  </a:lnTo>
                  <a:lnTo>
                    <a:pt x="664" y="264"/>
                  </a:lnTo>
                  <a:lnTo>
                    <a:pt x="670" y="262"/>
                  </a:lnTo>
                  <a:lnTo>
                    <a:pt x="677" y="259"/>
                  </a:lnTo>
                  <a:lnTo>
                    <a:pt x="683" y="255"/>
                  </a:lnTo>
                  <a:lnTo>
                    <a:pt x="689" y="253"/>
                  </a:lnTo>
                  <a:lnTo>
                    <a:pt x="694" y="251"/>
                  </a:lnTo>
                  <a:lnTo>
                    <a:pt x="700" y="247"/>
                  </a:lnTo>
                  <a:lnTo>
                    <a:pt x="706" y="243"/>
                  </a:lnTo>
                  <a:lnTo>
                    <a:pt x="711" y="242"/>
                  </a:lnTo>
                  <a:lnTo>
                    <a:pt x="715" y="238"/>
                  </a:lnTo>
                  <a:lnTo>
                    <a:pt x="721" y="234"/>
                  </a:lnTo>
                  <a:lnTo>
                    <a:pt x="727" y="232"/>
                  </a:lnTo>
                  <a:lnTo>
                    <a:pt x="730" y="228"/>
                  </a:lnTo>
                  <a:lnTo>
                    <a:pt x="734" y="224"/>
                  </a:lnTo>
                  <a:lnTo>
                    <a:pt x="738" y="223"/>
                  </a:lnTo>
                  <a:lnTo>
                    <a:pt x="744" y="219"/>
                  </a:lnTo>
                  <a:lnTo>
                    <a:pt x="748" y="215"/>
                  </a:lnTo>
                  <a:lnTo>
                    <a:pt x="751" y="211"/>
                  </a:lnTo>
                  <a:lnTo>
                    <a:pt x="755" y="207"/>
                  </a:lnTo>
                  <a:lnTo>
                    <a:pt x="757" y="204"/>
                  </a:lnTo>
                  <a:lnTo>
                    <a:pt x="761" y="200"/>
                  </a:lnTo>
                  <a:lnTo>
                    <a:pt x="763" y="198"/>
                  </a:lnTo>
                  <a:lnTo>
                    <a:pt x="765" y="192"/>
                  </a:lnTo>
                  <a:lnTo>
                    <a:pt x="767" y="190"/>
                  </a:lnTo>
                  <a:lnTo>
                    <a:pt x="770" y="186"/>
                  </a:lnTo>
                  <a:lnTo>
                    <a:pt x="770" y="181"/>
                  </a:lnTo>
                  <a:lnTo>
                    <a:pt x="774" y="179"/>
                  </a:lnTo>
                  <a:lnTo>
                    <a:pt x="774" y="175"/>
                  </a:lnTo>
                  <a:lnTo>
                    <a:pt x="776" y="171"/>
                  </a:lnTo>
                  <a:lnTo>
                    <a:pt x="776" y="167"/>
                  </a:lnTo>
                  <a:lnTo>
                    <a:pt x="778" y="162"/>
                  </a:lnTo>
                  <a:lnTo>
                    <a:pt x="778" y="158"/>
                  </a:lnTo>
                  <a:lnTo>
                    <a:pt x="778" y="156"/>
                  </a:lnTo>
                  <a:lnTo>
                    <a:pt x="778" y="150"/>
                  </a:lnTo>
                  <a:lnTo>
                    <a:pt x="778" y="147"/>
                  </a:lnTo>
                  <a:lnTo>
                    <a:pt x="776" y="143"/>
                  </a:lnTo>
                  <a:lnTo>
                    <a:pt x="776" y="139"/>
                  </a:lnTo>
                  <a:lnTo>
                    <a:pt x="774" y="135"/>
                  </a:lnTo>
                  <a:lnTo>
                    <a:pt x="774" y="131"/>
                  </a:lnTo>
                  <a:lnTo>
                    <a:pt x="770" y="128"/>
                  </a:lnTo>
                  <a:lnTo>
                    <a:pt x="770" y="124"/>
                  </a:lnTo>
                  <a:lnTo>
                    <a:pt x="767" y="120"/>
                  </a:lnTo>
                  <a:lnTo>
                    <a:pt x="765" y="116"/>
                  </a:lnTo>
                  <a:lnTo>
                    <a:pt x="763" y="112"/>
                  </a:lnTo>
                  <a:lnTo>
                    <a:pt x="761" y="109"/>
                  </a:lnTo>
                  <a:lnTo>
                    <a:pt x="757" y="105"/>
                  </a:lnTo>
                  <a:lnTo>
                    <a:pt x="755" y="101"/>
                  </a:lnTo>
                  <a:lnTo>
                    <a:pt x="751" y="97"/>
                  </a:lnTo>
                  <a:lnTo>
                    <a:pt x="748" y="93"/>
                  </a:lnTo>
                  <a:lnTo>
                    <a:pt x="744" y="91"/>
                  </a:lnTo>
                  <a:lnTo>
                    <a:pt x="738" y="88"/>
                  </a:lnTo>
                  <a:lnTo>
                    <a:pt x="734" y="84"/>
                  </a:lnTo>
                  <a:lnTo>
                    <a:pt x="730" y="80"/>
                  </a:lnTo>
                  <a:lnTo>
                    <a:pt x="727" y="76"/>
                  </a:lnTo>
                  <a:lnTo>
                    <a:pt x="721" y="74"/>
                  </a:lnTo>
                  <a:lnTo>
                    <a:pt x="715" y="71"/>
                  </a:lnTo>
                  <a:lnTo>
                    <a:pt x="711" y="69"/>
                  </a:lnTo>
                  <a:lnTo>
                    <a:pt x="706" y="65"/>
                  </a:lnTo>
                  <a:lnTo>
                    <a:pt x="700" y="61"/>
                  </a:lnTo>
                  <a:lnTo>
                    <a:pt x="694" y="59"/>
                  </a:lnTo>
                  <a:lnTo>
                    <a:pt x="689" y="57"/>
                  </a:lnTo>
                  <a:lnTo>
                    <a:pt x="683" y="53"/>
                  </a:lnTo>
                  <a:lnTo>
                    <a:pt x="677" y="50"/>
                  </a:lnTo>
                  <a:lnTo>
                    <a:pt x="670" y="48"/>
                  </a:lnTo>
                  <a:lnTo>
                    <a:pt x="664" y="44"/>
                  </a:lnTo>
                  <a:lnTo>
                    <a:pt x="656" y="42"/>
                  </a:lnTo>
                  <a:lnTo>
                    <a:pt x="649" y="40"/>
                  </a:lnTo>
                  <a:lnTo>
                    <a:pt x="643" y="38"/>
                  </a:lnTo>
                  <a:lnTo>
                    <a:pt x="635" y="34"/>
                  </a:lnTo>
                  <a:lnTo>
                    <a:pt x="628" y="32"/>
                  </a:lnTo>
                  <a:lnTo>
                    <a:pt x="620" y="29"/>
                  </a:lnTo>
                  <a:lnTo>
                    <a:pt x="614" y="27"/>
                  </a:lnTo>
                  <a:lnTo>
                    <a:pt x="607" y="27"/>
                  </a:lnTo>
                  <a:lnTo>
                    <a:pt x="597" y="23"/>
                  </a:lnTo>
                  <a:lnTo>
                    <a:pt x="590" y="21"/>
                  </a:lnTo>
                  <a:lnTo>
                    <a:pt x="582" y="19"/>
                  </a:lnTo>
                  <a:lnTo>
                    <a:pt x="573" y="17"/>
                  </a:lnTo>
                  <a:lnTo>
                    <a:pt x="565" y="15"/>
                  </a:lnTo>
                  <a:lnTo>
                    <a:pt x="555" y="15"/>
                  </a:lnTo>
                  <a:lnTo>
                    <a:pt x="548" y="12"/>
                  </a:lnTo>
                  <a:lnTo>
                    <a:pt x="540" y="12"/>
                  </a:lnTo>
                  <a:lnTo>
                    <a:pt x="531" y="10"/>
                  </a:lnTo>
                  <a:lnTo>
                    <a:pt x="521" y="8"/>
                  </a:lnTo>
                  <a:lnTo>
                    <a:pt x="512" y="8"/>
                  </a:lnTo>
                  <a:lnTo>
                    <a:pt x="504" y="6"/>
                  </a:lnTo>
                  <a:lnTo>
                    <a:pt x="495" y="6"/>
                  </a:lnTo>
                  <a:lnTo>
                    <a:pt x="485" y="4"/>
                  </a:lnTo>
                  <a:lnTo>
                    <a:pt x="476" y="4"/>
                  </a:lnTo>
                  <a:lnTo>
                    <a:pt x="466" y="4"/>
                  </a:lnTo>
                  <a:lnTo>
                    <a:pt x="457" y="2"/>
                  </a:lnTo>
                  <a:lnTo>
                    <a:pt x="447" y="0"/>
                  </a:lnTo>
                  <a:lnTo>
                    <a:pt x="438" y="0"/>
                  </a:lnTo>
                  <a:lnTo>
                    <a:pt x="428" y="0"/>
                  </a:lnTo>
                  <a:lnTo>
                    <a:pt x="419" y="0"/>
                  </a:lnTo>
                  <a:lnTo>
                    <a:pt x="409" y="0"/>
                  </a:lnTo>
                  <a:lnTo>
                    <a:pt x="398" y="0"/>
                  </a:lnTo>
                  <a:lnTo>
                    <a:pt x="388" y="0"/>
                  </a:lnTo>
                  <a:lnTo>
                    <a:pt x="379" y="0"/>
                  </a:lnTo>
                  <a:lnTo>
                    <a:pt x="367" y="0"/>
                  </a:lnTo>
                  <a:lnTo>
                    <a:pt x="358" y="0"/>
                  </a:lnTo>
                  <a:lnTo>
                    <a:pt x="348" y="0"/>
                  </a:lnTo>
                  <a:lnTo>
                    <a:pt x="339" y="0"/>
                  </a:lnTo>
                  <a:lnTo>
                    <a:pt x="327" y="0"/>
                  </a:lnTo>
                  <a:lnTo>
                    <a:pt x="318" y="2"/>
                  </a:lnTo>
                  <a:lnTo>
                    <a:pt x="310" y="4"/>
                  </a:lnTo>
                  <a:lnTo>
                    <a:pt x="301" y="4"/>
                  </a:lnTo>
                  <a:lnTo>
                    <a:pt x="291" y="4"/>
                  </a:lnTo>
                  <a:lnTo>
                    <a:pt x="282" y="6"/>
                  </a:lnTo>
                  <a:lnTo>
                    <a:pt x="272" y="6"/>
                  </a:lnTo>
                  <a:lnTo>
                    <a:pt x="263" y="8"/>
                  </a:lnTo>
                  <a:lnTo>
                    <a:pt x="253" y="8"/>
                  </a:lnTo>
                  <a:lnTo>
                    <a:pt x="245" y="10"/>
                  </a:lnTo>
                  <a:lnTo>
                    <a:pt x="238" y="12"/>
                  </a:lnTo>
                  <a:lnTo>
                    <a:pt x="228" y="12"/>
                  </a:lnTo>
                  <a:lnTo>
                    <a:pt x="219" y="15"/>
                  </a:lnTo>
                  <a:lnTo>
                    <a:pt x="209" y="15"/>
                  </a:lnTo>
                  <a:lnTo>
                    <a:pt x="204" y="17"/>
                  </a:lnTo>
                  <a:lnTo>
                    <a:pt x="194" y="19"/>
                  </a:lnTo>
                  <a:lnTo>
                    <a:pt x="186" y="21"/>
                  </a:lnTo>
                  <a:lnTo>
                    <a:pt x="177" y="23"/>
                  </a:lnTo>
                  <a:lnTo>
                    <a:pt x="169" y="27"/>
                  </a:lnTo>
                  <a:lnTo>
                    <a:pt x="162" y="27"/>
                  </a:lnTo>
                  <a:lnTo>
                    <a:pt x="154" y="29"/>
                  </a:lnTo>
                  <a:lnTo>
                    <a:pt x="147" y="32"/>
                  </a:lnTo>
                  <a:lnTo>
                    <a:pt x="141" y="34"/>
                  </a:lnTo>
                  <a:lnTo>
                    <a:pt x="133" y="38"/>
                  </a:lnTo>
                  <a:lnTo>
                    <a:pt x="126" y="40"/>
                  </a:lnTo>
                  <a:lnTo>
                    <a:pt x="120" y="42"/>
                  </a:lnTo>
                  <a:lnTo>
                    <a:pt x="112" y="44"/>
                  </a:lnTo>
                  <a:lnTo>
                    <a:pt x="107" y="48"/>
                  </a:lnTo>
                  <a:lnTo>
                    <a:pt x="101" y="50"/>
                  </a:lnTo>
                  <a:lnTo>
                    <a:pt x="93" y="53"/>
                  </a:lnTo>
                  <a:lnTo>
                    <a:pt x="88" y="57"/>
                  </a:lnTo>
                  <a:lnTo>
                    <a:pt x="82" y="59"/>
                  </a:lnTo>
                  <a:lnTo>
                    <a:pt x="76" y="61"/>
                  </a:lnTo>
                  <a:lnTo>
                    <a:pt x="70" y="65"/>
                  </a:lnTo>
                  <a:lnTo>
                    <a:pt x="65" y="69"/>
                  </a:lnTo>
                  <a:lnTo>
                    <a:pt x="59" y="71"/>
                  </a:lnTo>
                  <a:lnTo>
                    <a:pt x="55" y="74"/>
                  </a:lnTo>
                  <a:lnTo>
                    <a:pt x="50" y="76"/>
                  </a:lnTo>
                  <a:lnTo>
                    <a:pt x="46" y="80"/>
                  </a:lnTo>
                  <a:lnTo>
                    <a:pt x="40" y="84"/>
                  </a:lnTo>
                  <a:lnTo>
                    <a:pt x="36" y="88"/>
                  </a:lnTo>
                  <a:lnTo>
                    <a:pt x="34" y="91"/>
                  </a:lnTo>
                  <a:lnTo>
                    <a:pt x="29" y="93"/>
                  </a:lnTo>
                  <a:lnTo>
                    <a:pt x="27" y="97"/>
                  </a:lnTo>
                  <a:lnTo>
                    <a:pt x="23" y="101"/>
                  </a:lnTo>
                  <a:lnTo>
                    <a:pt x="19" y="105"/>
                  </a:lnTo>
                  <a:lnTo>
                    <a:pt x="17" y="109"/>
                  </a:lnTo>
                  <a:lnTo>
                    <a:pt x="13" y="112"/>
                  </a:lnTo>
                  <a:lnTo>
                    <a:pt x="11" y="116"/>
                  </a:lnTo>
                  <a:lnTo>
                    <a:pt x="8" y="120"/>
                  </a:lnTo>
                  <a:lnTo>
                    <a:pt x="8" y="124"/>
                  </a:lnTo>
                  <a:lnTo>
                    <a:pt x="4" y="128"/>
                  </a:lnTo>
                  <a:lnTo>
                    <a:pt x="4" y="131"/>
                  </a:lnTo>
                  <a:lnTo>
                    <a:pt x="2" y="135"/>
                  </a:lnTo>
                  <a:lnTo>
                    <a:pt x="2" y="139"/>
                  </a:lnTo>
                  <a:lnTo>
                    <a:pt x="0" y="143"/>
                  </a:lnTo>
                  <a:lnTo>
                    <a:pt x="0" y="147"/>
                  </a:lnTo>
                  <a:lnTo>
                    <a:pt x="0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2" y="171"/>
                  </a:lnTo>
                  <a:lnTo>
                    <a:pt x="2" y="175"/>
                  </a:lnTo>
                  <a:lnTo>
                    <a:pt x="4" y="179"/>
                  </a:lnTo>
                  <a:lnTo>
                    <a:pt x="4" y="181"/>
                  </a:lnTo>
                  <a:lnTo>
                    <a:pt x="8" y="186"/>
                  </a:lnTo>
                  <a:lnTo>
                    <a:pt x="8" y="190"/>
                  </a:lnTo>
                  <a:lnTo>
                    <a:pt x="11" y="192"/>
                  </a:lnTo>
                  <a:lnTo>
                    <a:pt x="13" y="198"/>
                  </a:lnTo>
                  <a:lnTo>
                    <a:pt x="17" y="200"/>
                  </a:lnTo>
                  <a:lnTo>
                    <a:pt x="19" y="204"/>
                  </a:lnTo>
                  <a:lnTo>
                    <a:pt x="23" y="207"/>
                  </a:lnTo>
                  <a:lnTo>
                    <a:pt x="27" y="211"/>
                  </a:lnTo>
                  <a:lnTo>
                    <a:pt x="29" y="215"/>
                  </a:lnTo>
                  <a:lnTo>
                    <a:pt x="34" y="219"/>
                  </a:lnTo>
                  <a:lnTo>
                    <a:pt x="36" y="223"/>
                  </a:lnTo>
                  <a:lnTo>
                    <a:pt x="40" y="224"/>
                  </a:lnTo>
                  <a:lnTo>
                    <a:pt x="46" y="228"/>
                  </a:lnTo>
                  <a:lnTo>
                    <a:pt x="50" y="232"/>
                  </a:lnTo>
                  <a:lnTo>
                    <a:pt x="55" y="234"/>
                  </a:lnTo>
                  <a:lnTo>
                    <a:pt x="59" y="238"/>
                  </a:lnTo>
                  <a:lnTo>
                    <a:pt x="65" y="242"/>
                  </a:lnTo>
                  <a:lnTo>
                    <a:pt x="70" y="243"/>
                  </a:lnTo>
                  <a:lnTo>
                    <a:pt x="76" y="247"/>
                  </a:lnTo>
                  <a:lnTo>
                    <a:pt x="82" y="251"/>
                  </a:lnTo>
                  <a:lnTo>
                    <a:pt x="88" y="253"/>
                  </a:lnTo>
                  <a:lnTo>
                    <a:pt x="93" y="255"/>
                  </a:lnTo>
                  <a:lnTo>
                    <a:pt x="101" y="259"/>
                  </a:lnTo>
                  <a:lnTo>
                    <a:pt x="107" y="262"/>
                  </a:lnTo>
                  <a:lnTo>
                    <a:pt x="112" y="264"/>
                  </a:lnTo>
                  <a:lnTo>
                    <a:pt x="120" y="266"/>
                  </a:lnTo>
                  <a:lnTo>
                    <a:pt x="126" y="268"/>
                  </a:lnTo>
                  <a:lnTo>
                    <a:pt x="133" y="272"/>
                  </a:lnTo>
                  <a:lnTo>
                    <a:pt x="141" y="274"/>
                  </a:lnTo>
                  <a:lnTo>
                    <a:pt x="147" y="276"/>
                  </a:lnTo>
                  <a:lnTo>
                    <a:pt x="154" y="278"/>
                  </a:lnTo>
                  <a:lnTo>
                    <a:pt x="162" y="280"/>
                  </a:lnTo>
                  <a:lnTo>
                    <a:pt x="169" y="283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4" y="289"/>
                  </a:lnTo>
                  <a:lnTo>
                    <a:pt x="204" y="291"/>
                  </a:lnTo>
                  <a:lnTo>
                    <a:pt x="209" y="291"/>
                  </a:lnTo>
                  <a:lnTo>
                    <a:pt x="219" y="295"/>
                  </a:lnTo>
                  <a:lnTo>
                    <a:pt x="228" y="297"/>
                  </a:lnTo>
                  <a:lnTo>
                    <a:pt x="238" y="299"/>
                  </a:lnTo>
                  <a:lnTo>
                    <a:pt x="245" y="299"/>
                  </a:lnTo>
                  <a:lnTo>
                    <a:pt x="253" y="300"/>
                  </a:lnTo>
                  <a:lnTo>
                    <a:pt x="263" y="300"/>
                  </a:lnTo>
                  <a:lnTo>
                    <a:pt x="272" y="302"/>
                  </a:lnTo>
                  <a:lnTo>
                    <a:pt x="282" y="304"/>
                  </a:lnTo>
                  <a:lnTo>
                    <a:pt x="291" y="304"/>
                  </a:lnTo>
                  <a:lnTo>
                    <a:pt x="301" y="306"/>
                  </a:lnTo>
                  <a:lnTo>
                    <a:pt x="310" y="306"/>
                  </a:lnTo>
                  <a:lnTo>
                    <a:pt x="318" y="308"/>
                  </a:lnTo>
                  <a:lnTo>
                    <a:pt x="327" y="308"/>
                  </a:lnTo>
                  <a:lnTo>
                    <a:pt x="339" y="308"/>
                  </a:lnTo>
                  <a:lnTo>
                    <a:pt x="348" y="308"/>
                  </a:lnTo>
                  <a:lnTo>
                    <a:pt x="358" y="310"/>
                  </a:lnTo>
                  <a:lnTo>
                    <a:pt x="367" y="310"/>
                  </a:lnTo>
                  <a:lnTo>
                    <a:pt x="379" y="310"/>
                  </a:lnTo>
                  <a:lnTo>
                    <a:pt x="388" y="310"/>
                  </a:lnTo>
                  <a:lnTo>
                    <a:pt x="388" y="3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4111625" y="5538788"/>
              <a:ext cx="517525" cy="206375"/>
            </a:xfrm>
            <a:custGeom>
              <a:avLst/>
              <a:gdLst/>
              <a:ahLst/>
              <a:cxnLst>
                <a:cxn ang="0">
                  <a:pos x="358" y="259"/>
                </a:cxn>
                <a:cxn ang="0">
                  <a:pos x="400" y="257"/>
                </a:cxn>
                <a:cxn ang="0">
                  <a:pos x="438" y="251"/>
                </a:cxn>
                <a:cxn ang="0">
                  <a:pos x="474" y="245"/>
                </a:cxn>
                <a:cxn ang="0">
                  <a:pos x="508" y="238"/>
                </a:cxn>
                <a:cxn ang="0">
                  <a:pos x="538" y="228"/>
                </a:cxn>
                <a:cxn ang="0">
                  <a:pos x="567" y="217"/>
                </a:cxn>
                <a:cxn ang="0">
                  <a:pos x="592" y="205"/>
                </a:cxn>
                <a:cxn ang="0">
                  <a:pos x="613" y="190"/>
                </a:cxn>
                <a:cxn ang="0">
                  <a:pos x="630" y="177"/>
                </a:cxn>
                <a:cxn ang="0">
                  <a:pos x="643" y="162"/>
                </a:cxn>
                <a:cxn ang="0">
                  <a:pos x="649" y="145"/>
                </a:cxn>
                <a:cxn ang="0">
                  <a:pos x="653" y="129"/>
                </a:cxn>
                <a:cxn ang="0">
                  <a:pos x="649" y="112"/>
                </a:cxn>
                <a:cxn ang="0">
                  <a:pos x="643" y="97"/>
                </a:cxn>
                <a:cxn ang="0">
                  <a:pos x="630" y="82"/>
                </a:cxn>
                <a:cxn ang="0">
                  <a:pos x="613" y="67"/>
                </a:cxn>
                <a:cxn ang="0">
                  <a:pos x="592" y="55"/>
                </a:cxn>
                <a:cxn ang="0">
                  <a:pos x="567" y="42"/>
                </a:cxn>
                <a:cxn ang="0">
                  <a:pos x="538" y="31"/>
                </a:cxn>
                <a:cxn ang="0">
                  <a:pos x="508" y="23"/>
                </a:cxn>
                <a:cxn ang="0">
                  <a:pos x="474" y="13"/>
                </a:cxn>
                <a:cxn ang="0">
                  <a:pos x="438" y="8"/>
                </a:cxn>
                <a:cxn ang="0">
                  <a:pos x="400" y="2"/>
                </a:cxn>
                <a:cxn ang="0">
                  <a:pos x="358" y="0"/>
                </a:cxn>
                <a:cxn ang="0">
                  <a:pos x="316" y="0"/>
                </a:cxn>
                <a:cxn ang="0">
                  <a:pos x="276" y="2"/>
                </a:cxn>
                <a:cxn ang="0">
                  <a:pos x="236" y="4"/>
                </a:cxn>
                <a:cxn ang="0">
                  <a:pos x="198" y="10"/>
                </a:cxn>
                <a:cxn ang="0">
                  <a:pos x="162" y="17"/>
                </a:cxn>
                <a:cxn ang="0">
                  <a:pos x="129" y="25"/>
                </a:cxn>
                <a:cxn ang="0">
                  <a:pos x="99" y="36"/>
                </a:cxn>
                <a:cxn ang="0">
                  <a:pos x="74" y="46"/>
                </a:cxn>
                <a:cxn ang="0">
                  <a:pos x="50" y="59"/>
                </a:cxn>
                <a:cxn ang="0">
                  <a:pos x="31" y="72"/>
                </a:cxn>
                <a:cxn ang="0">
                  <a:pos x="15" y="88"/>
                </a:cxn>
                <a:cxn ang="0">
                  <a:pos x="6" y="103"/>
                </a:cxn>
                <a:cxn ang="0">
                  <a:pos x="0" y="120"/>
                </a:cxn>
                <a:cxn ang="0">
                  <a:pos x="0" y="135"/>
                </a:cxn>
                <a:cxn ang="0">
                  <a:pos x="4" y="152"/>
                </a:cxn>
                <a:cxn ang="0">
                  <a:pos x="13" y="167"/>
                </a:cxn>
                <a:cxn ang="0">
                  <a:pos x="29" y="183"/>
                </a:cxn>
                <a:cxn ang="0">
                  <a:pos x="46" y="196"/>
                </a:cxn>
                <a:cxn ang="0">
                  <a:pos x="69" y="209"/>
                </a:cxn>
                <a:cxn ang="0">
                  <a:pos x="95" y="221"/>
                </a:cxn>
                <a:cxn ang="0">
                  <a:pos x="124" y="232"/>
                </a:cxn>
                <a:cxn ang="0">
                  <a:pos x="156" y="240"/>
                </a:cxn>
                <a:cxn ang="0">
                  <a:pos x="192" y="249"/>
                </a:cxn>
                <a:cxn ang="0">
                  <a:pos x="228" y="253"/>
                </a:cxn>
                <a:cxn ang="0">
                  <a:pos x="268" y="259"/>
                </a:cxn>
                <a:cxn ang="0">
                  <a:pos x="308" y="261"/>
                </a:cxn>
              </a:cxnLst>
              <a:rect l="0" t="0" r="r" b="b"/>
              <a:pathLst>
                <a:path w="653" h="261">
                  <a:moveTo>
                    <a:pt x="325" y="261"/>
                  </a:moveTo>
                  <a:lnTo>
                    <a:pt x="333" y="261"/>
                  </a:lnTo>
                  <a:lnTo>
                    <a:pt x="343" y="261"/>
                  </a:lnTo>
                  <a:lnTo>
                    <a:pt x="350" y="259"/>
                  </a:lnTo>
                  <a:lnTo>
                    <a:pt x="358" y="259"/>
                  </a:lnTo>
                  <a:lnTo>
                    <a:pt x="367" y="259"/>
                  </a:lnTo>
                  <a:lnTo>
                    <a:pt x="375" y="259"/>
                  </a:lnTo>
                  <a:lnTo>
                    <a:pt x="382" y="259"/>
                  </a:lnTo>
                  <a:lnTo>
                    <a:pt x="392" y="257"/>
                  </a:lnTo>
                  <a:lnTo>
                    <a:pt x="400" y="257"/>
                  </a:lnTo>
                  <a:lnTo>
                    <a:pt x="407" y="255"/>
                  </a:lnTo>
                  <a:lnTo>
                    <a:pt x="415" y="255"/>
                  </a:lnTo>
                  <a:lnTo>
                    <a:pt x="422" y="253"/>
                  </a:lnTo>
                  <a:lnTo>
                    <a:pt x="430" y="253"/>
                  </a:lnTo>
                  <a:lnTo>
                    <a:pt x="438" y="251"/>
                  </a:lnTo>
                  <a:lnTo>
                    <a:pt x="445" y="251"/>
                  </a:lnTo>
                  <a:lnTo>
                    <a:pt x="453" y="249"/>
                  </a:lnTo>
                  <a:lnTo>
                    <a:pt x="460" y="249"/>
                  </a:lnTo>
                  <a:lnTo>
                    <a:pt x="466" y="245"/>
                  </a:lnTo>
                  <a:lnTo>
                    <a:pt x="474" y="245"/>
                  </a:lnTo>
                  <a:lnTo>
                    <a:pt x="481" y="243"/>
                  </a:lnTo>
                  <a:lnTo>
                    <a:pt x="487" y="242"/>
                  </a:lnTo>
                  <a:lnTo>
                    <a:pt x="495" y="240"/>
                  </a:lnTo>
                  <a:lnTo>
                    <a:pt x="502" y="240"/>
                  </a:lnTo>
                  <a:lnTo>
                    <a:pt x="508" y="238"/>
                  </a:lnTo>
                  <a:lnTo>
                    <a:pt x="514" y="236"/>
                  </a:lnTo>
                  <a:lnTo>
                    <a:pt x="519" y="234"/>
                  </a:lnTo>
                  <a:lnTo>
                    <a:pt x="527" y="232"/>
                  </a:lnTo>
                  <a:lnTo>
                    <a:pt x="533" y="230"/>
                  </a:lnTo>
                  <a:lnTo>
                    <a:pt x="538" y="228"/>
                  </a:lnTo>
                  <a:lnTo>
                    <a:pt x="546" y="226"/>
                  </a:lnTo>
                  <a:lnTo>
                    <a:pt x="550" y="223"/>
                  </a:lnTo>
                  <a:lnTo>
                    <a:pt x="557" y="221"/>
                  </a:lnTo>
                  <a:lnTo>
                    <a:pt x="561" y="219"/>
                  </a:lnTo>
                  <a:lnTo>
                    <a:pt x="567" y="217"/>
                  </a:lnTo>
                  <a:lnTo>
                    <a:pt x="573" y="213"/>
                  </a:lnTo>
                  <a:lnTo>
                    <a:pt x="578" y="211"/>
                  </a:lnTo>
                  <a:lnTo>
                    <a:pt x="582" y="209"/>
                  </a:lnTo>
                  <a:lnTo>
                    <a:pt x="588" y="207"/>
                  </a:lnTo>
                  <a:lnTo>
                    <a:pt x="592" y="205"/>
                  </a:lnTo>
                  <a:lnTo>
                    <a:pt x="595" y="202"/>
                  </a:lnTo>
                  <a:lnTo>
                    <a:pt x="601" y="200"/>
                  </a:lnTo>
                  <a:lnTo>
                    <a:pt x="605" y="196"/>
                  </a:lnTo>
                  <a:lnTo>
                    <a:pt x="609" y="194"/>
                  </a:lnTo>
                  <a:lnTo>
                    <a:pt x="613" y="190"/>
                  </a:lnTo>
                  <a:lnTo>
                    <a:pt x="616" y="188"/>
                  </a:lnTo>
                  <a:lnTo>
                    <a:pt x="620" y="186"/>
                  </a:lnTo>
                  <a:lnTo>
                    <a:pt x="624" y="183"/>
                  </a:lnTo>
                  <a:lnTo>
                    <a:pt x="628" y="179"/>
                  </a:lnTo>
                  <a:lnTo>
                    <a:pt x="630" y="177"/>
                  </a:lnTo>
                  <a:lnTo>
                    <a:pt x="634" y="173"/>
                  </a:lnTo>
                  <a:lnTo>
                    <a:pt x="635" y="171"/>
                  </a:lnTo>
                  <a:lnTo>
                    <a:pt x="637" y="167"/>
                  </a:lnTo>
                  <a:lnTo>
                    <a:pt x="641" y="166"/>
                  </a:lnTo>
                  <a:lnTo>
                    <a:pt x="643" y="162"/>
                  </a:lnTo>
                  <a:lnTo>
                    <a:pt x="645" y="158"/>
                  </a:lnTo>
                  <a:lnTo>
                    <a:pt x="647" y="156"/>
                  </a:lnTo>
                  <a:lnTo>
                    <a:pt x="647" y="152"/>
                  </a:lnTo>
                  <a:lnTo>
                    <a:pt x="649" y="148"/>
                  </a:lnTo>
                  <a:lnTo>
                    <a:pt x="649" y="145"/>
                  </a:lnTo>
                  <a:lnTo>
                    <a:pt x="651" y="143"/>
                  </a:lnTo>
                  <a:lnTo>
                    <a:pt x="653" y="139"/>
                  </a:lnTo>
                  <a:lnTo>
                    <a:pt x="653" y="135"/>
                  </a:lnTo>
                  <a:lnTo>
                    <a:pt x="653" y="133"/>
                  </a:lnTo>
                  <a:lnTo>
                    <a:pt x="653" y="129"/>
                  </a:lnTo>
                  <a:lnTo>
                    <a:pt x="653" y="126"/>
                  </a:lnTo>
                  <a:lnTo>
                    <a:pt x="653" y="124"/>
                  </a:lnTo>
                  <a:lnTo>
                    <a:pt x="653" y="120"/>
                  </a:lnTo>
                  <a:lnTo>
                    <a:pt x="651" y="116"/>
                  </a:lnTo>
                  <a:lnTo>
                    <a:pt x="649" y="112"/>
                  </a:lnTo>
                  <a:lnTo>
                    <a:pt x="649" y="110"/>
                  </a:lnTo>
                  <a:lnTo>
                    <a:pt x="647" y="107"/>
                  </a:lnTo>
                  <a:lnTo>
                    <a:pt x="647" y="103"/>
                  </a:lnTo>
                  <a:lnTo>
                    <a:pt x="645" y="101"/>
                  </a:lnTo>
                  <a:lnTo>
                    <a:pt x="643" y="97"/>
                  </a:lnTo>
                  <a:lnTo>
                    <a:pt x="641" y="93"/>
                  </a:lnTo>
                  <a:lnTo>
                    <a:pt x="637" y="91"/>
                  </a:lnTo>
                  <a:lnTo>
                    <a:pt x="635" y="88"/>
                  </a:lnTo>
                  <a:lnTo>
                    <a:pt x="634" y="84"/>
                  </a:lnTo>
                  <a:lnTo>
                    <a:pt x="630" y="82"/>
                  </a:lnTo>
                  <a:lnTo>
                    <a:pt x="628" y="80"/>
                  </a:lnTo>
                  <a:lnTo>
                    <a:pt x="624" y="76"/>
                  </a:lnTo>
                  <a:lnTo>
                    <a:pt x="620" y="72"/>
                  </a:lnTo>
                  <a:lnTo>
                    <a:pt x="616" y="70"/>
                  </a:lnTo>
                  <a:lnTo>
                    <a:pt x="613" y="67"/>
                  </a:lnTo>
                  <a:lnTo>
                    <a:pt x="609" y="65"/>
                  </a:lnTo>
                  <a:lnTo>
                    <a:pt x="605" y="61"/>
                  </a:lnTo>
                  <a:lnTo>
                    <a:pt x="601" y="59"/>
                  </a:lnTo>
                  <a:lnTo>
                    <a:pt x="595" y="57"/>
                  </a:lnTo>
                  <a:lnTo>
                    <a:pt x="592" y="55"/>
                  </a:lnTo>
                  <a:lnTo>
                    <a:pt x="588" y="51"/>
                  </a:lnTo>
                  <a:lnTo>
                    <a:pt x="582" y="50"/>
                  </a:lnTo>
                  <a:lnTo>
                    <a:pt x="578" y="46"/>
                  </a:lnTo>
                  <a:lnTo>
                    <a:pt x="573" y="44"/>
                  </a:lnTo>
                  <a:lnTo>
                    <a:pt x="567" y="42"/>
                  </a:lnTo>
                  <a:lnTo>
                    <a:pt x="561" y="40"/>
                  </a:lnTo>
                  <a:lnTo>
                    <a:pt x="557" y="38"/>
                  </a:lnTo>
                  <a:lnTo>
                    <a:pt x="550" y="36"/>
                  </a:lnTo>
                  <a:lnTo>
                    <a:pt x="546" y="34"/>
                  </a:lnTo>
                  <a:lnTo>
                    <a:pt x="538" y="31"/>
                  </a:lnTo>
                  <a:lnTo>
                    <a:pt x="533" y="29"/>
                  </a:lnTo>
                  <a:lnTo>
                    <a:pt x="527" y="27"/>
                  </a:lnTo>
                  <a:lnTo>
                    <a:pt x="519" y="25"/>
                  </a:lnTo>
                  <a:lnTo>
                    <a:pt x="514" y="23"/>
                  </a:lnTo>
                  <a:lnTo>
                    <a:pt x="508" y="23"/>
                  </a:lnTo>
                  <a:lnTo>
                    <a:pt x="502" y="19"/>
                  </a:lnTo>
                  <a:lnTo>
                    <a:pt x="495" y="17"/>
                  </a:lnTo>
                  <a:lnTo>
                    <a:pt x="487" y="17"/>
                  </a:lnTo>
                  <a:lnTo>
                    <a:pt x="481" y="15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60" y="12"/>
                  </a:lnTo>
                  <a:lnTo>
                    <a:pt x="453" y="10"/>
                  </a:lnTo>
                  <a:lnTo>
                    <a:pt x="445" y="8"/>
                  </a:lnTo>
                  <a:lnTo>
                    <a:pt x="438" y="8"/>
                  </a:lnTo>
                  <a:lnTo>
                    <a:pt x="430" y="6"/>
                  </a:lnTo>
                  <a:lnTo>
                    <a:pt x="422" y="6"/>
                  </a:lnTo>
                  <a:lnTo>
                    <a:pt x="415" y="4"/>
                  </a:lnTo>
                  <a:lnTo>
                    <a:pt x="407" y="4"/>
                  </a:lnTo>
                  <a:lnTo>
                    <a:pt x="400" y="2"/>
                  </a:lnTo>
                  <a:lnTo>
                    <a:pt x="392" y="2"/>
                  </a:lnTo>
                  <a:lnTo>
                    <a:pt x="382" y="2"/>
                  </a:lnTo>
                  <a:lnTo>
                    <a:pt x="375" y="2"/>
                  </a:lnTo>
                  <a:lnTo>
                    <a:pt x="367" y="0"/>
                  </a:lnTo>
                  <a:lnTo>
                    <a:pt x="358" y="0"/>
                  </a:lnTo>
                  <a:lnTo>
                    <a:pt x="350" y="0"/>
                  </a:lnTo>
                  <a:lnTo>
                    <a:pt x="343" y="0"/>
                  </a:lnTo>
                  <a:lnTo>
                    <a:pt x="333" y="0"/>
                  </a:lnTo>
                  <a:lnTo>
                    <a:pt x="325" y="0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291" y="0"/>
                  </a:lnTo>
                  <a:lnTo>
                    <a:pt x="284" y="0"/>
                  </a:lnTo>
                  <a:lnTo>
                    <a:pt x="276" y="2"/>
                  </a:lnTo>
                  <a:lnTo>
                    <a:pt x="268" y="2"/>
                  </a:lnTo>
                  <a:lnTo>
                    <a:pt x="261" y="2"/>
                  </a:lnTo>
                  <a:lnTo>
                    <a:pt x="251" y="2"/>
                  </a:lnTo>
                  <a:lnTo>
                    <a:pt x="244" y="4"/>
                  </a:lnTo>
                  <a:lnTo>
                    <a:pt x="236" y="4"/>
                  </a:lnTo>
                  <a:lnTo>
                    <a:pt x="228" y="6"/>
                  </a:lnTo>
                  <a:lnTo>
                    <a:pt x="221" y="6"/>
                  </a:lnTo>
                  <a:lnTo>
                    <a:pt x="213" y="8"/>
                  </a:lnTo>
                  <a:lnTo>
                    <a:pt x="206" y="8"/>
                  </a:lnTo>
                  <a:lnTo>
                    <a:pt x="198" y="10"/>
                  </a:lnTo>
                  <a:lnTo>
                    <a:pt x="192" y="12"/>
                  </a:lnTo>
                  <a:lnTo>
                    <a:pt x="185" y="13"/>
                  </a:lnTo>
                  <a:lnTo>
                    <a:pt x="177" y="13"/>
                  </a:lnTo>
                  <a:lnTo>
                    <a:pt x="169" y="15"/>
                  </a:lnTo>
                  <a:lnTo>
                    <a:pt x="162" y="17"/>
                  </a:lnTo>
                  <a:lnTo>
                    <a:pt x="156" y="17"/>
                  </a:lnTo>
                  <a:lnTo>
                    <a:pt x="148" y="19"/>
                  </a:lnTo>
                  <a:lnTo>
                    <a:pt x="143" y="23"/>
                  </a:lnTo>
                  <a:lnTo>
                    <a:pt x="137" y="23"/>
                  </a:lnTo>
                  <a:lnTo>
                    <a:pt x="129" y="25"/>
                  </a:lnTo>
                  <a:lnTo>
                    <a:pt x="124" y="27"/>
                  </a:lnTo>
                  <a:lnTo>
                    <a:pt x="118" y="29"/>
                  </a:lnTo>
                  <a:lnTo>
                    <a:pt x="110" y="31"/>
                  </a:lnTo>
                  <a:lnTo>
                    <a:pt x="107" y="34"/>
                  </a:lnTo>
                  <a:lnTo>
                    <a:pt x="99" y="36"/>
                  </a:lnTo>
                  <a:lnTo>
                    <a:pt x="95" y="38"/>
                  </a:lnTo>
                  <a:lnTo>
                    <a:pt x="90" y="40"/>
                  </a:lnTo>
                  <a:lnTo>
                    <a:pt x="84" y="42"/>
                  </a:lnTo>
                  <a:lnTo>
                    <a:pt x="78" y="44"/>
                  </a:lnTo>
                  <a:lnTo>
                    <a:pt x="74" y="46"/>
                  </a:lnTo>
                  <a:lnTo>
                    <a:pt x="69" y="50"/>
                  </a:lnTo>
                  <a:lnTo>
                    <a:pt x="63" y="51"/>
                  </a:lnTo>
                  <a:lnTo>
                    <a:pt x="59" y="55"/>
                  </a:lnTo>
                  <a:lnTo>
                    <a:pt x="55" y="57"/>
                  </a:lnTo>
                  <a:lnTo>
                    <a:pt x="50" y="59"/>
                  </a:lnTo>
                  <a:lnTo>
                    <a:pt x="46" y="61"/>
                  </a:lnTo>
                  <a:lnTo>
                    <a:pt x="42" y="65"/>
                  </a:lnTo>
                  <a:lnTo>
                    <a:pt x="38" y="67"/>
                  </a:lnTo>
                  <a:lnTo>
                    <a:pt x="34" y="70"/>
                  </a:lnTo>
                  <a:lnTo>
                    <a:pt x="31" y="72"/>
                  </a:lnTo>
                  <a:lnTo>
                    <a:pt x="29" y="76"/>
                  </a:lnTo>
                  <a:lnTo>
                    <a:pt x="25" y="80"/>
                  </a:lnTo>
                  <a:lnTo>
                    <a:pt x="21" y="82"/>
                  </a:lnTo>
                  <a:lnTo>
                    <a:pt x="19" y="84"/>
                  </a:lnTo>
                  <a:lnTo>
                    <a:pt x="15" y="88"/>
                  </a:lnTo>
                  <a:lnTo>
                    <a:pt x="13" y="91"/>
                  </a:lnTo>
                  <a:lnTo>
                    <a:pt x="12" y="93"/>
                  </a:lnTo>
                  <a:lnTo>
                    <a:pt x="10" y="97"/>
                  </a:lnTo>
                  <a:lnTo>
                    <a:pt x="8" y="101"/>
                  </a:lnTo>
                  <a:lnTo>
                    <a:pt x="6" y="103"/>
                  </a:lnTo>
                  <a:lnTo>
                    <a:pt x="4" y="107"/>
                  </a:lnTo>
                  <a:lnTo>
                    <a:pt x="2" y="110"/>
                  </a:lnTo>
                  <a:lnTo>
                    <a:pt x="2" y="112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0" y="129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0" y="139"/>
                  </a:lnTo>
                  <a:lnTo>
                    <a:pt x="0" y="143"/>
                  </a:lnTo>
                  <a:lnTo>
                    <a:pt x="2" y="145"/>
                  </a:lnTo>
                  <a:lnTo>
                    <a:pt x="2" y="148"/>
                  </a:lnTo>
                  <a:lnTo>
                    <a:pt x="4" y="152"/>
                  </a:lnTo>
                  <a:lnTo>
                    <a:pt x="6" y="156"/>
                  </a:lnTo>
                  <a:lnTo>
                    <a:pt x="8" y="158"/>
                  </a:lnTo>
                  <a:lnTo>
                    <a:pt x="10" y="162"/>
                  </a:lnTo>
                  <a:lnTo>
                    <a:pt x="12" y="166"/>
                  </a:lnTo>
                  <a:lnTo>
                    <a:pt x="13" y="167"/>
                  </a:lnTo>
                  <a:lnTo>
                    <a:pt x="15" y="171"/>
                  </a:lnTo>
                  <a:lnTo>
                    <a:pt x="19" y="173"/>
                  </a:lnTo>
                  <a:lnTo>
                    <a:pt x="21" y="177"/>
                  </a:lnTo>
                  <a:lnTo>
                    <a:pt x="25" y="179"/>
                  </a:lnTo>
                  <a:lnTo>
                    <a:pt x="29" y="183"/>
                  </a:lnTo>
                  <a:lnTo>
                    <a:pt x="31" y="186"/>
                  </a:lnTo>
                  <a:lnTo>
                    <a:pt x="34" y="188"/>
                  </a:lnTo>
                  <a:lnTo>
                    <a:pt x="38" y="190"/>
                  </a:lnTo>
                  <a:lnTo>
                    <a:pt x="42" y="194"/>
                  </a:lnTo>
                  <a:lnTo>
                    <a:pt x="46" y="196"/>
                  </a:lnTo>
                  <a:lnTo>
                    <a:pt x="50" y="200"/>
                  </a:lnTo>
                  <a:lnTo>
                    <a:pt x="55" y="202"/>
                  </a:lnTo>
                  <a:lnTo>
                    <a:pt x="59" y="205"/>
                  </a:lnTo>
                  <a:lnTo>
                    <a:pt x="63" y="207"/>
                  </a:lnTo>
                  <a:lnTo>
                    <a:pt x="69" y="209"/>
                  </a:lnTo>
                  <a:lnTo>
                    <a:pt x="74" y="211"/>
                  </a:lnTo>
                  <a:lnTo>
                    <a:pt x="78" y="213"/>
                  </a:lnTo>
                  <a:lnTo>
                    <a:pt x="84" y="217"/>
                  </a:lnTo>
                  <a:lnTo>
                    <a:pt x="90" y="219"/>
                  </a:lnTo>
                  <a:lnTo>
                    <a:pt x="95" y="221"/>
                  </a:lnTo>
                  <a:lnTo>
                    <a:pt x="99" y="223"/>
                  </a:lnTo>
                  <a:lnTo>
                    <a:pt x="107" y="226"/>
                  </a:lnTo>
                  <a:lnTo>
                    <a:pt x="110" y="228"/>
                  </a:lnTo>
                  <a:lnTo>
                    <a:pt x="118" y="230"/>
                  </a:lnTo>
                  <a:lnTo>
                    <a:pt x="124" y="232"/>
                  </a:lnTo>
                  <a:lnTo>
                    <a:pt x="129" y="234"/>
                  </a:lnTo>
                  <a:lnTo>
                    <a:pt x="137" y="236"/>
                  </a:lnTo>
                  <a:lnTo>
                    <a:pt x="143" y="238"/>
                  </a:lnTo>
                  <a:lnTo>
                    <a:pt x="148" y="240"/>
                  </a:lnTo>
                  <a:lnTo>
                    <a:pt x="156" y="240"/>
                  </a:lnTo>
                  <a:lnTo>
                    <a:pt x="162" y="242"/>
                  </a:lnTo>
                  <a:lnTo>
                    <a:pt x="169" y="243"/>
                  </a:lnTo>
                  <a:lnTo>
                    <a:pt x="177" y="245"/>
                  </a:lnTo>
                  <a:lnTo>
                    <a:pt x="185" y="245"/>
                  </a:lnTo>
                  <a:lnTo>
                    <a:pt x="192" y="249"/>
                  </a:lnTo>
                  <a:lnTo>
                    <a:pt x="198" y="249"/>
                  </a:lnTo>
                  <a:lnTo>
                    <a:pt x="206" y="251"/>
                  </a:lnTo>
                  <a:lnTo>
                    <a:pt x="213" y="251"/>
                  </a:lnTo>
                  <a:lnTo>
                    <a:pt x="221" y="253"/>
                  </a:lnTo>
                  <a:lnTo>
                    <a:pt x="228" y="253"/>
                  </a:lnTo>
                  <a:lnTo>
                    <a:pt x="236" y="255"/>
                  </a:lnTo>
                  <a:lnTo>
                    <a:pt x="244" y="255"/>
                  </a:lnTo>
                  <a:lnTo>
                    <a:pt x="251" y="257"/>
                  </a:lnTo>
                  <a:lnTo>
                    <a:pt x="261" y="257"/>
                  </a:lnTo>
                  <a:lnTo>
                    <a:pt x="268" y="259"/>
                  </a:lnTo>
                  <a:lnTo>
                    <a:pt x="276" y="259"/>
                  </a:lnTo>
                  <a:lnTo>
                    <a:pt x="284" y="259"/>
                  </a:lnTo>
                  <a:lnTo>
                    <a:pt x="291" y="259"/>
                  </a:lnTo>
                  <a:lnTo>
                    <a:pt x="301" y="259"/>
                  </a:lnTo>
                  <a:lnTo>
                    <a:pt x="308" y="261"/>
                  </a:lnTo>
                  <a:lnTo>
                    <a:pt x="316" y="261"/>
                  </a:lnTo>
                  <a:lnTo>
                    <a:pt x="325" y="261"/>
                  </a:lnTo>
                  <a:lnTo>
                    <a:pt x="325" y="261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4113213" y="5537201"/>
              <a:ext cx="450850" cy="179388"/>
            </a:xfrm>
            <a:custGeom>
              <a:avLst/>
              <a:gdLst/>
              <a:ahLst/>
              <a:cxnLst>
                <a:cxn ang="0">
                  <a:pos x="314" y="225"/>
                </a:cxn>
                <a:cxn ang="0">
                  <a:pos x="348" y="223"/>
                </a:cxn>
                <a:cxn ang="0">
                  <a:pos x="382" y="219"/>
                </a:cxn>
                <a:cxn ang="0">
                  <a:pos x="415" y="213"/>
                </a:cxn>
                <a:cxn ang="0">
                  <a:pos x="443" y="207"/>
                </a:cxn>
                <a:cxn ang="0">
                  <a:pos x="470" y="198"/>
                </a:cxn>
                <a:cxn ang="0">
                  <a:pos x="495" y="188"/>
                </a:cxn>
                <a:cxn ang="0">
                  <a:pos x="515" y="179"/>
                </a:cxn>
                <a:cxn ang="0">
                  <a:pos x="535" y="168"/>
                </a:cxn>
                <a:cxn ang="0">
                  <a:pos x="548" y="154"/>
                </a:cxn>
                <a:cxn ang="0">
                  <a:pos x="559" y="141"/>
                </a:cxn>
                <a:cxn ang="0">
                  <a:pos x="567" y="128"/>
                </a:cxn>
                <a:cxn ang="0">
                  <a:pos x="569" y="112"/>
                </a:cxn>
                <a:cxn ang="0">
                  <a:pos x="567" y="97"/>
                </a:cxn>
                <a:cxn ang="0">
                  <a:pos x="559" y="84"/>
                </a:cxn>
                <a:cxn ang="0">
                  <a:pos x="548" y="71"/>
                </a:cxn>
                <a:cxn ang="0">
                  <a:pos x="535" y="59"/>
                </a:cxn>
                <a:cxn ang="0">
                  <a:pos x="515" y="46"/>
                </a:cxn>
                <a:cxn ang="0">
                  <a:pos x="495" y="36"/>
                </a:cxn>
                <a:cxn ang="0">
                  <a:pos x="470" y="27"/>
                </a:cxn>
                <a:cxn ang="0">
                  <a:pos x="443" y="19"/>
                </a:cxn>
                <a:cxn ang="0">
                  <a:pos x="415" y="12"/>
                </a:cxn>
                <a:cxn ang="0">
                  <a:pos x="382" y="6"/>
                </a:cxn>
                <a:cxn ang="0">
                  <a:pos x="348" y="2"/>
                </a:cxn>
                <a:cxn ang="0">
                  <a:pos x="314" y="0"/>
                </a:cxn>
                <a:cxn ang="0">
                  <a:pos x="278" y="0"/>
                </a:cxn>
                <a:cxn ang="0">
                  <a:pos x="242" y="0"/>
                </a:cxn>
                <a:cxn ang="0">
                  <a:pos x="205" y="4"/>
                </a:cxn>
                <a:cxn ang="0">
                  <a:pos x="173" y="8"/>
                </a:cxn>
                <a:cxn ang="0">
                  <a:pos x="143" y="14"/>
                </a:cxn>
                <a:cxn ang="0">
                  <a:pos x="114" y="21"/>
                </a:cxn>
                <a:cxn ang="0">
                  <a:pos x="88" y="31"/>
                </a:cxn>
                <a:cxn ang="0">
                  <a:pos x="65" y="40"/>
                </a:cxn>
                <a:cxn ang="0">
                  <a:pos x="44" y="52"/>
                </a:cxn>
                <a:cxn ang="0">
                  <a:pos x="29" y="63"/>
                </a:cxn>
                <a:cxn ang="0">
                  <a:pos x="13" y="76"/>
                </a:cxn>
                <a:cxn ang="0">
                  <a:pos x="6" y="90"/>
                </a:cxn>
                <a:cxn ang="0">
                  <a:pos x="0" y="105"/>
                </a:cxn>
                <a:cxn ang="0">
                  <a:pos x="0" y="118"/>
                </a:cxn>
                <a:cxn ang="0">
                  <a:pos x="4" y="133"/>
                </a:cxn>
                <a:cxn ang="0">
                  <a:pos x="11" y="147"/>
                </a:cxn>
                <a:cxn ang="0">
                  <a:pos x="25" y="158"/>
                </a:cxn>
                <a:cxn ang="0">
                  <a:pos x="40" y="171"/>
                </a:cxn>
                <a:cxn ang="0">
                  <a:pos x="61" y="183"/>
                </a:cxn>
                <a:cxn ang="0">
                  <a:pos x="84" y="192"/>
                </a:cxn>
                <a:cxn ang="0">
                  <a:pos x="108" y="202"/>
                </a:cxn>
                <a:cxn ang="0">
                  <a:pos x="137" y="209"/>
                </a:cxn>
                <a:cxn ang="0">
                  <a:pos x="167" y="215"/>
                </a:cxn>
                <a:cxn ang="0">
                  <a:pos x="200" y="221"/>
                </a:cxn>
                <a:cxn ang="0">
                  <a:pos x="234" y="225"/>
                </a:cxn>
                <a:cxn ang="0">
                  <a:pos x="270" y="226"/>
                </a:cxn>
              </a:cxnLst>
              <a:rect l="0" t="0" r="r" b="b"/>
              <a:pathLst>
                <a:path w="569" h="226">
                  <a:moveTo>
                    <a:pt x="285" y="226"/>
                  </a:moveTo>
                  <a:lnTo>
                    <a:pt x="291" y="226"/>
                  </a:lnTo>
                  <a:lnTo>
                    <a:pt x="299" y="226"/>
                  </a:lnTo>
                  <a:lnTo>
                    <a:pt x="306" y="225"/>
                  </a:lnTo>
                  <a:lnTo>
                    <a:pt x="314" y="225"/>
                  </a:lnTo>
                  <a:lnTo>
                    <a:pt x="321" y="225"/>
                  </a:lnTo>
                  <a:lnTo>
                    <a:pt x="327" y="225"/>
                  </a:lnTo>
                  <a:lnTo>
                    <a:pt x="335" y="225"/>
                  </a:lnTo>
                  <a:lnTo>
                    <a:pt x="342" y="225"/>
                  </a:lnTo>
                  <a:lnTo>
                    <a:pt x="348" y="223"/>
                  </a:lnTo>
                  <a:lnTo>
                    <a:pt x="356" y="223"/>
                  </a:lnTo>
                  <a:lnTo>
                    <a:pt x="361" y="221"/>
                  </a:lnTo>
                  <a:lnTo>
                    <a:pt x="369" y="221"/>
                  </a:lnTo>
                  <a:lnTo>
                    <a:pt x="375" y="221"/>
                  </a:lnTo>
                  <a:lnTo>
                    <a:pt x="382" y="219"/>
                  </a:lnTo>
                  <a:lnTo>
                    <a:pt x="388" y="219"/>
                  </a:lnTo>
                  <a:lnTo>
                    <a:pt x="396" y="217"/>
                  </a:lnTo>
                  <a:lnTo>
                    <a:pt x="401" y="215"/>
                  </a:lnTo>
                  <a:lnTo>
                    <a:pt x="407" y="215"/>
                  </a:lnTo>
                  <a:lnTo>
                    <a:pt x="415" y="213"/>
                  </a:lnTo>
                  <a:lnTo>
                    <a:pt x="420" y="213"/>
                  </a:lnTo>
                  <a:lnTo>
                    <a:pt x="426" y="211"/>
                  </a:lnTo>
                  <a:lnTo>
                    <a:pt x="432" y="209"/>
                  </a:lnTo>
                  <a:lnTo>
                    <a:pt x="438" y="207"/>
                  </a:lnTo>
                  <a:lnTo>
                    <a:pt x="443" y="207"/>
                  </a:lnTo>
                  <a:lnTo>
                    <a:pt x="449" y="204"/>
                  </a:lnTo>
                  <a:lnTo>
                    <a:pt x="455" y="204"/>
                  </a:lnTo>
                  <a:lnTo>
                    <a:pt x="460" y="202"/>
                  </a:lnTo>
                  <a:lnTo>
                    <a:pt x="464" y="200"/>
                  </a:lnTo>
                  <a:lnTo>
                    <a:pt x="470" y="198"/>
                  </a:lnTo>
                  <a:lnTo>
                    <a:pt x="476" y="196"/>
                  </a:lnTo>
                  <a:lnTo>
                    <a:pt x="481" y="196"/>
                  </a:lnTo>
                  <a:lnTo>
                    <a:pt x="485" y="192"/>
                  </a:lnTo>
                  <a:lnTo>
                    <a:pt x="491" y="190"/>
                  </a:lnTo>
                  <a:lnTo>
                    <a:pt x="495" y="188"/>
                  </a:lnTo>
                  <a:lnTo>
                    <a:pt x="500" y="187"/>
                  </a:lnTo>
                  <a:lnTo>
                    <a:pt x="504" y="185"/>
                  </a:lnTo>
                  <a:lnTo>
                    <a:pt x="508" y="183"/>
                  </a:lnTo>
                  <a:lnTo>
                    <a:pt x="512" y="181"/>
                  </a:lnTo>
                  <a:lnTo>
                    <a:pt x="515" y="179"/>
                  </a:lnTo>
                  <a:lnTo>
                    <a:pt x="521" y="177"/>
                  </a:lnTo>
                  <a:lnTo>
                    <a:pt x="523" y="173"/>
                  </a:lnTo>
                  <a:lnTo>
                    <a:pt x="527" y="171"/>
                  </a:lnTo>
                  <a:lnTo>
                    <a:pt x="531" y="169"/>
                  </a:lnTo>
                  <a:lnTo>
                    <a:pt x="535" y="168"/>
                  </a:lnTo>
                  <a:lnTo>
                    <a:pt x="536" y="164"/>
                  </a:lnTo>
                  <a:lnTo>
                    <a:pt x="540" y="162"/>
                  </a:lnTo>
                  <a:lnTo>
                    <a:pt x="544" y="158"/>
                  </a:lnTo>
                  <a:lnTo>
                    <a:pt x="548" y="156"/>
                  </a:lnTo>
                  <a:lnTo>
                    <a:pt x="548" y="154"/>
                  </a:lnTo>
                  <a:lnTo>
                    <a:pt x="552" y="150"/>
                  </a:lnTo>
                  <a:lnTo>
                    <a:pt x="554" y="149"/>
                  </a:lnTo>
                  <a:lnTo>
                    <a:pt x="555" y="147"/>
                  </a:lnTo>
                  <a:lnTo>
                    <a:pt x="557" y="145"/>
                  </a:lnTo>
                  <a:lnTo>
                    <a:pt x="559" y="141"/>
                  </a:lnTo>
                  <a:lnTo>
                    <a:pt x="561" y="137"/>
                  </a:lnTo>
                  <a:lnTo>
                    <a:pt x="563" y="135"/>
                  </a:lnTo>
                  <a:lnTo>
                    <a:pt x="565" y="133"/>
                  </a:lnTo>
                  <a:lnTo>
                    <a:pt x="565" y="130"/>
                  </a:lnTo>
                  <a:lnTo>
                    <a:pt x="567" y="128"/>
                  </a:lnTo>
                  <a:lnTo>
                    <a:pt x="567" y="124"/>
                  </a:lnTo>
                  <a:lnTo>
                    <a:pt x="569" y="122"/>
                  </a:lnTo>
                  <a:lnTo>
                    <a:pt x="569" y="118"/>
                  </a:lnTo>
                  <a:lnTo>
                    <a:pt x="569" y="116"/>
                  </a:lnTo>
                  <a:lnTo>
                    <a:pt x="569" y="112"/>
                  </a:lnTo>
                  <a:lnTo>
                    <a:pt x="569" y="111"/>
                  </a:lnTo>
                  <a:lnTo>
                    <a:pt x="569" y="107"/>
                  </a:lnTo>
                  <a:lnTo>
                    <a:pt x="569" y="105"/>
                  </a:lnTo>
                  <a:lnTo>
                    <a:pt x="567" y="101"/>
                  </a:lnTo>
                  <a:lnTo>
                    <a:pt x="567" y="97"/>
                  </a:lnTo>
                  <a:lnTo>
                    <a:pt x="565" y="95"/>
                  </a:lnTo>
                  <a:lnTo>
                    <a:pt x="565" y="92"/>
                  </a:lnTo>
                  <a:lnTo>
                    <a:pt x="563" y="90"/>
                  </a:lnTo>
                  <a:lnTo>
                    <a:pt x="561" y="86"/>
                  </a:lnTo>
                  <a:lnTo>
                    <a:pt x="559" y="84"/>
                  </a:lnTo>
                  <a:lnTo>
                    <a:pt x="557" y="82"/>
                  </a:lnTo>
                  <a:lnTo>
                    <a:pt x="555" y="78"/>
                  </a:lnTo>
                  <a:lnTo>
                    <a:pt x="554" y="76"/>
                  </a:lnTo>
                  <a:lnTo>
                    <a:pt x="552" y="72"/>
                  </a:lnTo>
                  <a:lnTo>
                    <a:pt x="548" y="71"/>
                  </a:lnTo>
                  <a:lnTo>
                    <a:pt x="548" y="69"/>
                  </a:lnTo>
                  <a:lnTo>
                    <a:pt x="544" y="65"/>
                  </a:lnTo>
                  <a:lnTo>
                    <a:pt x="540" y="63"/>
                  </a:lnTo>
                  <a:lnTo>
                    <a:pt x="536" y="61"/>
                  </a:lnTo>
                  <a:lnTo>
                    <a:pt x="535" y="59"/>
                  </a:lnTo>
                  <a:lnTo>
                    <a:pt x="531" y="55"/>
                  </a:lnTo>
                  <a:lnTo>
                    <a:pt x="527" y="53"/>
                  </a:lnTo>
                  <a:lnTo>
                    <a:pt x="523" y="52"/>
                  </a:lnTo>
                  <a:lnTo>
                    <a:pt x="521" y="50"/>
                  </a:lnTo>
                  <a:lnTo>
                    <a:pt x="515" y="46"/>
                  </a:lnTo>
                  <a:lnTo>
                    <a:pt x="512" y="44"/>
                  </a:lnTo>
                  <a:lnTo>
                    <a:pt x="508" y="42"/>
                  </a:lnTo>
                  <a:lnTo>
                    <a:pt x="504" y="40"/>
                  </a:lnTo>
                  <a:lnTo>
                    <a:pt x="500" y="38"/>
                  </a:lnTo>
                  <a:lnTo>
                    <a:pt x="495" y="36"/>
                  </a:lnTo>
                  <a:lnTo>
                    <a:pt x="491" y="34"/>
                  </a:lnTo>
                  <a:lnTo>
                    <a:pt x="485" y="33"/>
                  </a:lnTo>
                  <a:lnTo>
                    <a:pt x="481" y="31"/>
                  </a:lnTo>
                  <a:lnTo>
                    <a:pt x="476" y="29"/>
                  </a:lnTo>
                  <a:lnTo>
                    <a:pt x="470" y="27"/>
                  </a:lnTo>
                  <a:lnTo>
                    <a:pt x="464" y="25"/>
                  </a:lnTo>
                  <a:lnTo>
                    <a:pt x="460" y="23"/>
                  </a:lnTo>
                  <a:lnTo>
                    <a:pt x="455" y="21"/>
                  </a:lnTo>
                  <a:lnTo>
                    <a:pt x="449" y="19"/>
                  </a:lnTo>
                  <a:lnTo>
                    <a:pt x="443" y="19"/>
                  </a:lnTo>
                  <a:lnTo>
                    <a:pt x="438" y="17"/>
                  </a:lnTo>
                  <a:lnTo>
                    <a:pt x="432" y="15"/>
                  </a:lnTo>
                  <a:lnTo>
                    <a:pt x="426" y="14"/>
                  </a:lnTo>
                  <a:lnTo>
                    <a:pt x="420" y="14"/>
                  </a:lnTo>
                  <a:lnTo>
                    <a:pt x="415" y="12"/>
                  </a:lnTo>
                  <a:lnTo>
                    <a:pt x="407" y="10"/>
                  </a:lnTo>
                  <a:lnTo>
                    <a:pt x="401" y="10"/>
                  </a:lnTo>
                  <a:lnTo>
                    <a:pt x="396" y="8"/>
                  </a:lnTo>
                  <a:lnTo>
                    <a:pt x="388" y="8"/>
                  </a:lnTo>
                  <a:lnTo>
                    <a:pt x="382" y="6"/>
                  </a:lnTo>
                  <a:lnTo>
                    <a:pt x="375" y="6"/>
                  </a:lnTo>
                  <a:lnTo>
                    <a:pt x="369" y="4"/>
                  </a:lnTo>
                  <a:lnTo>
                    <a:pt x="361" y="4"/>
                  </a:lnTo>
                  <a:lnTo>
                    <a:pt x="356" y="2"/>
                  </a:lnTo>
                  <a:lnTo>
                    <a:pt x="348" y="2"/>
                  </a:lnTo>
                  <a:lnTo>
                    <a:pt x="342" y="2"/>
                  </a:lnTo>
                  <a:lnTo>
                    <a:pt x="335" y="0"/>
                  </a:lnTo>
                  <a:lnTo>
                    <a:pt x="327" y="0"/>
                  </a:lnTo>
                  <a:lnTo>
                    <a:pt x="321" y="0"/>
                  </a:lnTo>
                  <a:lnTo>
                    <a:pt x="314" y="0"/>
                  </a:lnTo>
                  <a:lnTo>
                    <a:pt x="306" y="0"/>
                  </a:lnTo>
                  <a:lnTo>
                    <a:pt x="299" y="0"/>
                  </a:lnTo>
                  <a:lnTo>
                    <a:pt x="291" y="0"/>
                  </a:lnTo>
                  <a:lnTo>
                    <a:pt x="285" y="0"/>
                  </a:lnTo>
                  <a:lnTo>
                    <a:pt x="278" y="0"/>
                  </a:lnTo>
                  <a:lnTo>
                    <a:pt x="270" y="0"/>
                  </a:lnTo>
                  <a:lnTo>
                    <a:pt x="263" y="0"/>
                  </a:lnTo>
                  <a:lnTo>
                    <a:pt x="255" y="0"/>
                  </a:lnTo>
                  <a:lnTo>
                    <a:pt x="247" y="0"/>
                  </a:lnTo>
                  <a:lnTo>
                    <a:pt x="242" y="0"/>
                  </a:lnTo>
                  <a:lnTo>
                    <a:pt x="234" y="0"/>
                  </a:lnTo>
                  <a:lnTo>
                    <a:pt x="226" y="2"/>
                  </a:lnTo>
                  <a:lnTo>
                    <a:pt x="221" y="2"/>
                  </a:lnTo>
                  <a:lnTo>
                    <a:pt x="213" y="2"/>
                  </a:lnTo>
                  <a:lnTo>
                    <a:pt x="205" y="4"/>
                  </a:lnTo>
                  <a:lnTo>
                    <a:pt x="200" y="4"/>
                  </a:lnTo>
                  <a:lnTo>
                    <a:pt x="192" y="6"/>
                  </a:lnTo>
                  <a:lnTo>
                    <a:pt x="186" y="6"/>
                  </a:lnTo>
                  <a:lnTo>
                    <a:pt x="181" y="8"/>
                  </a:lnTo>
                  <a:lnTo>
                    <a:pt x="173" y="8"/>
                  </a:lnTo>
                  <a:lnTo>
                    <a:pt x="167" y="10"/>
                  </a:lnTo>
                  <a:lnTo>
                    <a:pt x="162" y="10"/>
                  </a:lnTo>
                  <a:lnTo>
                    <a:pt x="156" y="12"/>
                  </a:lnTo>
                  <a:lnTo>
                    <a:pt x="148" y="14"/>
                  </a:lnTo>
                  <a:lnTo>
                    <a:pt x="143" y="14"/>
                  </a:lnTo>
                  <a:lnTo>
                    <a:pt x="137" y="15"/>
                  </a:lnTo>
                  <a:lnTo>
                    <a:pt x="131" y="17"/>
                  </a:lnTo>
                  <a:lnTo>
                    <a:pt x="126" y="19"/>
                  </a:lnTo>
                  <a:lnTo>
                    <a:pt x="120" y="19"/>
                  </a:lnTo>
                  <a:lnTo>
                    <a:pt x="114" y="21"/>
                  </a:lnTo>
                  <a:lnTo>
                    <a:pt x="108" y="23"/>
                  </a:lnTo>
                  <a:lnTo>
                    <a:pt x="103" y="25"/>
                  </a:lnTo>
                  <a:lnTo>
                    <a:pt x="97" y="27"/>
                  </a:lnTo>
                  <a:lnTo>
                    <a:pt x="93" y="29"/>
                  </a:lnTo>
                  <a:lnTo>
                    <a:pt x="88" y="31"/>
                  </a:lnTo>
                  <a:lnTo>
                    <a:pt x="84" y="33"/>
                  </a:lnTo>
                  <a:lnTo>
                    <a:pt x="78" y="34"/>
                  </a:lnTo>
                  <a:lnTo>
                    <a:pt x="74" y="36"/>
                  </a:lnTo>
                  <a:lnTo>
                    <a:pt x="69" y="38"/>
                  </a:lnTo>
                  <a:lnTo>
                    <a:pt x="65" y="40"/>
                  </a:lnTo>
                  <a:lnTo>
                    <a:pt x="61" y="42"/>
                  </a:lnTo>
                  <a:lnTo>
                    <a:pt x="55" y="44"/>
                  </a:lnTo>
                  <a:lnTo>
                    <a:pt x="51" y="46"/>
                  </a:lnTo>
                  <a:lnTo>
                    <a:pt x="49" y="50"/>
                  </a:lnTo>
                  <a:lnTo>
                    <a:pt x="44" y="52"/>
                  </a:lnTo>
                  <a:lnTo>
                    <a:pt x="40" y="53"/>
                  </a:lnTo>
                  <a:lnTo>
                    <a:pt x="38" y="55"/>
                  </a:lnTo>
                  <a:lnTo>
                    <a:pt x="34" y="59"/>
                  </a:lnTo>
                  <a:lnTo>
                    <a:pt x="30" y="61"/>
                  </a:lnTo>
                  <a:lnTo>
                    <a:pt x="29" y="63"/>
                  </a:lnTo>
                  <a:lnTo>
                    <a:pt x="25" y="65"/>
                  </a:lnTo>
                  <a:lnTo>
                    <a:pt x="23" y="69"/>
                  </a:lnTo>
                  <a:lnTo>
                    <a:pt x="19" y="71"/>
                  </a:lnTo>
                  <a:lnTo>
                    <a:pt x="17" y="72"/>
                  </a:lnTo>
                  <a:lnTo>
                    <a:pt x="13" y="76"/>
                  </a:lnTo>
                  <a:lnTo>
                    <a:pt x="11" y="78"/>
                  </a:lnTo>
                  <a:lnTo>
                    <a:pt x="10" y="82"/>
                  </a:lnTo>
                  <a:lnTo>
                    <a:pt x="8" y="84"/>
                  </a:lnTo>
                  <a:lnTo>
                    <a:pt x="8" y="86"/>
                  </a:lnTo>
                  <a:lnTo>
                    <a:pt x="6" y="90"/>
                  </a:lnTo>
                  <a:lnTo>
                    <a:pt x="4" y="92"/>
                  </a:lnTo>
                  <a:lnTo>
                    <a:pt x="2" y="95"/>
                  </a:lnTo>
                  <a:lnTo>
                    <a:pt x="2" y="97"/>
                  </a:lnTo>
                  <a:lnTo>
                    <a:pt x="2" y="101"/>
                  </a:lnTo>
                  <a:lnTo>
                    <a:pt x="0" y="105"/>
                  </a:lnTo>
                  <a:lnTo>
                    <a:pt x="0" y="107"/>
                  </a:lnTo>
                  <a:lnTo>
                    <a:pt x="0" y="111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3"/>
                  </a:lnTo>
                  <a:lnTo>
                    <a:pt x="6" y="135"/>
                  </a:lnTo>
                  <a:lnTo>
                    <a:pt x="8" y="137"/>
                  </a:lnTo>
                  <a:lnTo>
                    <a:pt x="8" y="141"/>
                  </a:lnTo>
                  <a:lnTo>
                    <a:pt x="10" y="145"/>
                  </a:lnTo>
                  <a:lnTo>
                    <a:pt x="11" y="147"/>
                  </a:lnTo>
                  <a:lnTo>
                    <a:pt x="13" y="149"/>
                  </a:lnTo>
                  <a:lnTo>
                    <a:pt x="17" y="150"/>
                  </a:lnTo>
                  <a:lnTo>
                    <a:pt x="19" y="154"/>
                  </a:lnTo>
                  <a:lnTo>
                    <a:pt x="23" y="156"/>
                  </a:lnTo>
                  <a:lnTo>
                    <a:pt x="25" y="158"/>
                  </a:lnTo>
                  <a:lnTo>
                    <a:pt x="29" y="162"/>
                  </a:lnTo>
                  <a:lnTo>
                    <a:pt x="30" y="164"/>
                  </a:lnTo>
                  <a:lnTo>
                    <a:pt x="34" y="168"/>
                  </a:lnTo>
                  <a:lnTo>
                    <a:pt x="38" y="169"/>
                  </a:lnTo>
                  <a:lnTo>
                    <a:pt x="40" y="171"/>
                  </a:lnTo>
                  <a:lnTo>
                    <a:pt x="44" y="173"/>
                  </a:lnTo>
                  <a:lnTo>
                    <a:pt x="49" y="177"/>
                  </a:lnTo>
                  <a:lnTo>
                    <a:pt x="51" y="179"/>
                  </a:lnTo>
                  <a:lnTo>
                    <a:pt x="55" y="181"/>
                  </a:lnTo>
                  <a:lnTo>
                    <a:pt x="61" y="183"/>
                  </a:lnTo>
                  <a:lnTo>
                    <a:pt x="65" y="185"/>
                  </a:lnTo>
                  <a:lnTo>
                    <a:pt x="69" y="187"/>
                  </a:lnTo>
                  <a:lnTo>
                    <a:pt x="74" y="188"/>
                  </a:lnTo>
                  <a:lnTo>
                    <a:pt x="78" y="190"/>
                  </a:lnTo>
                  <a:lnTo>
                    <a:pt x="84" y="192"/>
                  </a:lnTo>
                  <a:lnTo>
                    <a:pt x="88" y="196"/>
                  </a:lnTo>
                  <a:lnTo>
                    <a:pt x="93" y="196"/>
                  </a:lnTo>
                  <a:lnTo>
                    <a:pt x="97" y="198"/>
                  </a:lnTo>
                  <a:lnTo>
                    <a:pt x="103" y="200"/>
                  </a:lnTo>
                  <a:lnTo>
                    <a:pt x="108" y="202"/>
                  </a:lnTo>
                  <a:lnTo>
                    <a:pt x="114" y="204"/>
                  </a:lnTo>
                  <a:lnTo>
                    <a:pt x="120" y="204"/>
                  </a:lnTo>
                  <a:lnTo>
                    <a:pt x="126" y="207"/>
                  </a:lnTo>
                  <a:lnTo>
                    <a:pt x="131" y="207"/>
                  </a:lnTo>
                  <a:lnTo>
                    <a:pt x="137" y="209"/>
                  </a:lnTo>
                  <a:lnTo>
                    <a:pt x="143" y="211"/>
                  </a:lnTo>
                  <a:lnTo>
                    <a:pt x="148" y="213"/>
                  </a:lnTo>
                  <a:lnTo>
                    <a:pt x="156" y="213"/>
                  </a:lnTo>
                  <a:lnTo>
                    <a:pt x="162" y="215"/>
                  </a:lnTo>
                  <a:lnTo>
                    <a:pt x="167" y="215"/>
                  </a:lnTo>
                  <a:lnTo>
                    <a:pt x="173" y="217"/>
                  </a:lnTo>
                  <a:lnTo>
                    <a:pt x="181" y="219"/>
                  </a:lnTo>
                  <a:lnTo>
                    <a:pt x="186" y="219"/>
                  </a:lnTo>
                  <a:lnTo>
                    <a:pt x="192" y="221"/>
                  </a:lnTo>
                  <a:lnTo>
                    <a:pt x="200" y="221"/>
                  </a:lnTo>
                  <a:lnTo>
                    <a:pt x="205" y="221"/>
                  </a:lnTo>
                  <a:lnTo>
                    <a:pt x="213" y="223"/>
                  </a:lnTo>
                  <a:lnTo>
                    <a:pt x="221" y="223"/>
                  </a:lnTo>
                  <a:lnTo>
                    <a:pt x="226" y="225"/>
                  </a:lnTo>
                  <a:lnTo>
                    <a:pt x="234" y="225"/>
                  </a:lnTo>
                  <a:lnTo>
                    <a:pt x="242" y="225"/>
                  </a:lnTo>
                  <a:lnTo>
                    <a:pt x="247" y="225"/>
                  </a:lnTo>
                  <a:lnTo>
                    <a:pt x="255" y="225"/>
                  </a:lnTo>
                  <a:lnTo>
                    <a:pt x="263" y="225"/>
                  </a:lnTo>
                  <a:lnTo>
                    <a:pt x="270" y="226"/>
                  </a:lnTo>
                  <a:lnTo>
                    <a:pt x="278" y="226"/>
                  </a:lnTo>
                  <a:lnTo>
                    <a:pt x="285" y="226"/>
                  </a:lnTo>
                  <a:lnTo>
                    <a:pt x="285" y="2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4200525" y="4005263"/>
              <a:ext cx="315913" cy="1592263"/>
            </a:xfrm>
            <a:custGeom>
              <a:avLst/>
              <a:gdLst/>
              <a:ahLst/>
              <a:cxnLst>
                <a:cxn ang="0">
                  <a:pos x="154" y="0"/>
                </a:cxn>
                <a:cxn ang="0">
                  <a:pos x="0" y="2005"/>
                </a:cxn>
                <a:cxn ang="0">
                  <a:pos x="400" y="1994"/>
                </a:cxn>
                <a:cxn ang="0">
                  <a:pos x="210" y="11"/>
                </a:cxn>
                <a:cxn ang="0">
                  <a:pos x="154" y="0"/>
                </a:cxn>
                <a:cxn ang="0">
                  <a:pos x="154" y="0"/>
                </a:cxn>
              </a:cxnLst>
              <a:rect l="0" t="0" r="r" b="b"/>
              <a:pathLst>
                <a:path w="400" h="2005">
                  <a:moveTo>
                    <a:pt x="154" y="0"/>
                  </a:moveTo>
                  <a:lnTo>
                    <a:pt x="0" y="2005"/>
                  </a:lnTo>
                  <a:lnTo>
                    <a:pt x="400" y="1994"/>
                  </a:lnTo>
                  <a:lnTo>
                    <a:pt x="210" y="11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4305300" y="4021138"/>
              <a:ext cx="65088" cy="159226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2007"/>
                </a:cxn>
                <a:cxn ang="0">
                  <a:pos x="82" y="1996"/>
                </a:cxn>
                <a:cxn ang="0">
                  <a:pos x="44" y="13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82" h="2007">
                  <a:moveTo>
                    <a:pt x="33" y="0"/>
                  </a:moveTo>
                  <a:lnTo>
                    <a:pt x="0" y="2007"/>
                  </a:lnTo>
                  <a:lnTo>
                    <a:pt x="82" y="1996"/>
                  </a:lnTo>
                  <a:lnTo>
                    <a:pt x="44" y="13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3851275" y="4098926"/>
              <a:ext cx="985838" cy="68103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859"/>
                </a:cxn>
                <a:cxn ang="0">
                  <a:pos x="1242" y="830"/>
                </a:cxn>
                <a:cxn ang="0">
                  <a:pos x="1067" y="0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1242" h="859">
                  <a:moveTo>
                    <a:pt x="87" y="0"/>
                  </a:moveTo>
                  <a:lnTo>
                    <a:pt x="0" y="859"/>
                  </a:lnTo>
                  <a:lnTo>
                    <a:pt x="1242" y="830"/>
                  </a:lnTo>
                  <a:lnTo>
                    <a:pt x="1067" y="0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3905250" y="4138613"/>
              <a:ext cx="882650" cy="566738"/>
            </a:xfrm>
            <a:custGeom>
              <a:avLst/>
              <a:gdLst/>
              <a:ahLst/>
              <a:cxnLst>
                <a:cxn ang="0">
                  <a:pos x="122" y="29"/>
                </a:cxn>
                <a:cxn ang="0">
                  <a:pos x="0" y="715"/>
                </a:cxn>
                <a:cxn ang="0">
                  <a:pos x="1111" y="709"/>
                </a:cxn>
                <a:cxn ang="0">
                  <a:pos x="957" y="0"/>
                </a:cxn>
                <a:cxn ang="0">
                  <a:pos x="122" y="29"/>
                </a:cxn>
                <a:cxn ang="0">
                  <a:pos x="122" y="29"/>
                </a:cxn>
              </a:cxnLst>
              <a:rect l="0" t="0" r="r" b="b"/>
              <a:pathLst>
                <a:path w="1111" h="715">
                  <a:moveTo>
                    <a:pt x="122" y="29"/>
                  </a:moveTo>
                  <a:lnTo>
                    <a:pt x="0" y="715"/>
                  </a:lnTo>
                  <a:lnTo>
                    <a:pt x="1111" y="709"/>
                  </a:lnTo>
                  <a:lnTo>
                    <a:pt x="957" y="0"/>
                  </a:lnTo>
                  <a:lnTo>
                    <a:pt x="122" y="29"/>
                  </a:lnTo>
                  <a:lnTo>
                    <a:pt x="122" y="29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3954463" y="4202113"/>
              <a:ext cx="754063" cy="47942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601"/>
                </a:cxn>
                <a:cxn ang="0">
                  <a:pos x="951" y="605"/>
                </a:cxn>
                <a:cxn ang="0">
                  <a:pos x="948" y="561"/>
                </a:cxn>
                <a:cxn ang="0">
                  <a:pos x="94" y="510"/>
                </a:cxn>
                <a:cxn ang="0">
                  <a:pos x="111" y="51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951" h="605">
                  <a:moveTo>
                    <a:pt x="88" y="0"/>
                  </a:moveTo>
                  <a:lnTo>
                    <a:pt x="0" y="601"/>
                  </a:lnTo>
                  <a:lnTo>
                    <a:pt x="951" y="605"/>
                  </a:lnTo>
                  <a:lnTo>
                    <a:pt x="948" y="561"/>
                  </a:lnTo>
                  <a:lnTo>
                    <a:pt x="94" y="510"/>
                  </a:lnTo>
                  <a:lnTo>
                    <a:pt x="111" y="51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065588" y="4160838"/>
              <a:ext cx="663575" cy="43338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1" y="36"/>
                </a:cxn>
                <a:cxn ang="0">
                  <a:pos x="698" y="42"/>
                </a:cxn>
                <a:cxn ang="0">
                  <a:pos x="810" y="541"/>
                </a:cxn>
                <a:cxn ang="0">
                  <a:pos x="835" y="545"/>
                </a:cxn>
                <a:cxn ang="0">
                  <a:pos x="738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835" h="545">
                  <a:moveTo>
                    <a:pt x="0" y="11"/>
                  </a:moveTo>
                  <a:lnTo>
                    <a:pt x="11" y="36"/>
                  </a:lnTo>
                  <a:lnTo>
                    <a:pt x="698" y="42"/>
                  </a:lnTo>
                  <a:lnTo>
                    <a:pt x="810" y="541"/>
                  </a:lnTo>
                  <a:lnTo>
                    <a:pt x="835" y="545"/>
                  </a:lnTo>
                  <a:lnTo>
                    <a:pt x="738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4267200" y="4229101"/>
              <a:ext cx="149225" cy="133350"/>
            </a:xfrm>
            <a:custGeom>
              <a:avLst/>
              <a:gdLst/>
              <a:ahLst/>
              <a:cxnLst>
                <a:cxn ang="0">
                  <a:pos x="78" y="44"/>
                </a:cxn>
                <a:cxn ang="0">
                  <a:pos x="135" y="48"/>
                </a:cxn>
                <a:cxn ang="0">
                  <a:pos x="135" y="38"/>
                </a:cxn>
                <a:cxn ang="0">
                  <a:pos x="135" y="31"/>
                </a:cxn>
                <a:cxn ang="0">
                  <a:pos x="135" y="21"/>
                </a:cxn>
                <a:cxn ang="0">
                  <a:pos x="135" y="14"/>
                </a:cxn>
                <a:cxn ang="0">
                  <a:pos x="135" y="4"/>
                </a:cxn>
                <a:cxn ang="0">
                  <a:pos x="186" y="4"/>
                </a:cxn>
                <a:cxn ang="0">
                  <a:pos x="184" y="12"/>
                </a:cxn>
                <a:cxn ang="0">
                  <a:pos x="184" y="21"/>
                </a:cxn>
                <a:cxn ang="0">
                  <a:pos x="183" y="27"/>
                </a:cxn>
                <a:cxn ang="0">
                  <a:pos x="183" y="35"/>
                </a:cxn>
                <a:cxn ang="0">
                  <a:pos x="183" y="42"/>
                </a:cxn>
                <a:cxn ang="0">
                  <a:pos x="181" y="50"/>
                </a:cxn>
                <a:cxn ang="0">
                  <a:pos x="181" y="57"/>
                </a:cxn>
                <a:cxn ang="0">
                  <a:pos x="181" y="65"/>
                </a:cxn>
                <a:cxn ang="0">
                  <a:pos x="181" y="73"/>
                </a:cxn>
                <a:cxn ang="0">
                  <a:pos x="181" y="80"/>
                </a:cxn>
                <a:cxn ang="0">
                  <a:pos x="179" y="88"/>
                </a:cxn>
                <a:cxn ang="0">
                  <a:pos x="179" y="95"/>
                </a:cxn>
                <a:cxn ang="0">
                  <a:pos x="179" y="103"/>
                </a:cxn>
                <a:cxn ang="0">
                  <a:pos x="179" y="111"/>
                </a:cxn>
                <a:cxn ang="0">
                  <a:pos x="179" y="120"/>
                </a:cxn>
                <a:cxn ang="0">
                  <a:pos x="177" y="128"/>
                </a:cxn>
                <a:cxn ang="0">
                  <a:pos x="177" y="135"/>
                </a:cxn>
                <a:cxn ang="0">
                  <a:pos x="177" y="143"/>
                </a:cxn>
                <a:cxn ang="0">
                  <a:pos x="177" y="152"/>
                </a:cxn>
                <a:cxn ang="0">
                  <a:pos x="175" y="160"/>
                </a:cxn>
                <a:cxn ang="0">
                  <a:pos x="175" y="169"/>
                </a:cxn>
                <a:cxn ang="0">
                  <a:pos x="49" y="84"/>
                </a:cxn>
                <a:cxn ang="0">
                  <a:pos x="49" y="90"/>
                </a:cxn>
                <a:cxn ang="0">
                  <a:pos x="49" y="97"/>
                </a:cxn>
                <a:cxn ang="0">
                  <a:pos x="49" y="103"/>
                </a:cxn>
                <a:cxn ang="0">
                  <a:pos x="49" y="112"/>
                </a:cxn>
                <a:cxn ang="0">
                  <a:pos x="49" y="120"/>
                </a:cxn>
                <a:cxn ang="0">
                  <a:pos x="0" y="164"/>
                </a:cxn>
                <a:cxn ang="0">
                  <a:pos x="4" y="131"/>
                </a:cxn>
                <a:cxn ang="0">
                  <a:pos x="4" y="120"/>
                </a:cxn>
                <a:cxn ang="0">
                  <a:pos x="4" y="111"/>
                </a:cxn>
                <a:cxn ang="0">
                  <a:pos x="4" y="99"/>
                </a:cxn>
                <a:cxn ang="0">
                  <a:pos x="6" y="88"/>
                </a:cxn>
                <a:cxn ang="0">
                  <a:pos x="6" y="78"/>
                </a:cxn>
                <a:cxn ang="0">
                  <a:pos x="6" y="71"/>
                </a:cxn>
                <a:cxn ang="0">
                  <a:pos x="6" y="63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8" y="33"/>
                </a:cxn>
                <a:cxn ang="0">
                  <a:pos x="9" y="25"/>
                </a:cxn>
                <a:cxn ang="0">
                  <a:pos x="9" y="19"/>
                </a:cxn>
                <a:cxn ang="0">
                  <a:pos x="9" y="10"/>
                </a:cxn>
                <a:cxn ang="0">
                  <a:pos x="9" y="2"/>
                </a:cxn>
              </a:cxnLst>
              <a:rect l="0" t="0" r="r" b="b"/>
              <a:pathLst>
                <a:path w="186" h="169">
                  <a:moveTo>
                    <a:pt x="11" y="0"/>
                  </a:moveTo>
                  <a:lnTo>
                    <a:pt x="13" y="0"/>
                  </a:lnTo>
                  <a:lnTo>
                    <a:pt x="78" y="44"/>
                  </a:lnTo>
                  <a:lnTo>
                    <a:pt x="103" y="63"/>
                  </a:lnTo>
                  <a:lnTo>
                    <a:pt x="137" y="86"/>
                  </a:lnTo>
                  <a:lnTo>
                    <a:pt x="135" y="48"/>
                  </a:lnTo>
                  <a:lnTo>
                    <a:pt x="135" y="46"/>
                  </a:lnTo>
                  <a:lnTo>
                    <a:pt x="135" y="42"/>
                  </a:lnTo>
                  <a:lnTo>
                    <a:pt x="135" y="38"/>
                  </a:lnTo>
                  <a:lnTo>
                    <a:pt x="135" y="36"/>
                  </a:lnTo>
                  <a:lnTo>
                    <a:pt x="135" y="35"/>
                  </a:lnTo>
                  <a:lnTo>
                    <a:pt x="135" y="31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5" y="21"/>
                  </a:lnTo>
                  <a:lnTo>
                    <a:pt x="135" y="19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5" y="4"/>
                  </a:lnTo>
                  <a:lnTo>
                    <a:pt x="135" y="2"/>
                  </a:lnTo>
                  <a:lnTo>
                    <a:pt x="186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4" y="10"/>
                  </a:lnTo>
                  <a:lnTo>
                    <a:pt x="184" y="12"/>
                  </a:lnTo>
                  <a:lnTo>
                    <a:pt x="184" y="16"/>
                  </a:lnTo>
                  <a:lnTo>
                    <a:pt x="184" y="17"/>
                  </a:lnTo>
                  <a:lnTo>
                    <a:pt x="184" y="21"/>
                  </a:lnTo>
                  <a:lnTo>
                    <a:pt x="184" y="23"/>
                  </a:lnTo>
                  <a:lnTo>
                    <a:pt x="183" y="25"/>
                  </a:lnTo>
                  <a:lnTo>
                    <a:pt x="183" y="27"/>
                  </a:lnTo>
                  <a:lnTo>
                    <a:pt x="183" y="31"/>
                  </a:lnTo>
                  <a:lnTo>
                    <a:pt x="183" y="33"/>
                  </a:lnTo>
                  <a:lnTo>
                    <a:pt x="183" y="35"/>
                  </a:lnTo>
                  <a:lnTo>
                    <a:pt x="183" y="36"/>
                  </a:lnTo>
                  <a:lnTo>
                    <a:pt x="183" y="38"/>
                  </a:lnTo>
                  <a:lnTo>
                    <a:pt x="183" y="42"/>
                  </a:lnTo>
                  <a:lnTo>
                    <a:pt x="183" y="44"/>
                  </a:lnTo>
                  <a:lnTo>
                    <a:pt x="183" y="48"/>
                  </a:lnTo>
                  <a:lnTo>
                    <a:pt x="181" y="50"/>
                  </a:lnTo>
                  <a:lnTo>
                    <a:pt x="181" y="54"/>
                  </a:lnTo>
                  <a:lnTo>
                    <a:pt x="181" y="55"/>
                  </a:lnTo>
                  <a:lnTo>
                    <a:pt x="181" y="57"/>
                  </a:lnTo>
                  <a:lnTo>
                    <a:pt x="181" y="59"/>
                  </a:lnTo>
                  <a:lnTo>
                    <a:pt x="181" y="63"/>
                  </a:lnTo>
                  <a:lnTo>
                    <a:pt x="181" y="65"/>
                  </a:lnTo>
                  <a:lnTo>
                    <a:pt x="181" y="67"/>
                  </a:lnTo>
                  <a:lnTo>
                    <a:pt x="181" y="69"/>
                  </a:lnTo>
                  <a:lnTo>
                    <a:pt x="181" y="73"/>
                  </a:lnTo>
                  <a:lnTo>
                    <a:pt x="181" y="74"/>
                  </a:lnTo>
                  <a:lnTo>
                    <a:pt x="181" y="76"/>
                  </a:lnTo>
                  <a:lnTo>
                    <a:pt x="181" y="80"/>
                  </a:lnTo>
                  <a:lnTo>
                    <a:pt x="181" y="84"/>
                  </a:lnTo>
                  <a:lnTo>
                    <a:pt x="181" y="86"/>
                  </a:lnTo>
                  <a:lnTo>
                    <a:pt x="179" y="88"/>
                  </a:lnTo>
                  <a:lnTo>
                    <a:pt x="179" y="90"/>
                  </a:lnTo>
                  <a:lnTo>
                    <a:pt x="179" y="92"/>
                  </a:lnTo>
                  <a:lnTo>
                    <a:pt x="179" y="95"/>
                  </a:lnTo>
                  <a:lnTo>
                    <a:pt x="179" y="97"/>
                  </a:lnTo>
                  <a:lnTo>
                    <a:pt x="179" y="101"/>
                  </a:lnTo>
                  <a:lnTo>
                    <a:pt x="179" y="103"/>
                  </a:lnTo>
                  <a:lnTo>
                    <a:pt x="179" y="107"/>
                  </a:lnTo>
                  <a:lnTo>
                    <a:pt x="179" y="109"/>
                  </a:lnTo>
                  <a:lnTo>
                    <a:pt x="179" y="111"/>
                  </a:lnTo>
                  <a:lnTo>
                    <a:pt x="179" y="112"/>
                  </a:lnTo>
                  <a:lnTo>
                    <a:pt x="179" y="116"/>
                  </a:lnTo>
                  <a:lnTo>
                    <a:pt x="179" y="120"/>
                  </a:lnTo>
                  <a:lnTo>
                    <a:pt x="179" y="122"/>
                  </a:lnTo>
                  <a:lnTo>
                    <a:pt x="179" y="124"/>
                  </a:lnTo>
                  <a:lnTo>
                    <a:pt x="177" y="128"/>
                  </a:lnTo>
                  <a:lnTo>
                    <a:pt x="177" y="130"/>
                  </a:lnTo>
                  <a:lnTo>
                    <a:pt x="177" y="131"/>
                  </a:lnTo>
                  <a:lnTo>
                    <a:pt x="177" y="135"/>
                  </a:lnTo>
                  <a:lnTo>
                    <a:pt x="177" y="137"/>
                  </a:lnTo>
                  <a:lnTo>
                    <a:pt x="177" y="141"/>
                  </a:lnTo>
                  <a:lnTo>
                    <a:pt x="177" y="143"/>
                  </a:lnTo>
                  <a:lnTo>
                    <a:pt x="177" y="147"/>
                  </a:lnTo>
                  <a:lnTo>
                    <a:pt x="177" y="149"/>
                  </a:lnTo>
                  <a:lnTo>
                    <a:pt x="177" y="152"/>
                  </a:lnTo>
                  <a:lnTo>
                    <a:pt x="177" y="154"/>
                  </a:lnTo>
                  <a:lnTo>
                    <a:pt x="177" y="156"/>
                  </a:lnTo>
                  <a:lnTo>
                    <a:pt x="175" y="160"/>
                  </a:lnTo>
                  <a:lnTo>
                    <a:pt x="175" y="162"/>
                  </a:lnTo>
                  <a:lnTo>
                    <a:pt x="175" y="166"/>
                  </a:lnTo>
                  <a:lnTo>
                    <a:pt x="175" y="169"/>
                  </a:lnTo>
                  <a:lnTo>
                    <a:pt x="173" y="169"/>
                  </a:lnTo>
                  <a:lnTo>
                    <a:pt x="145" y="150"/>
                  </a:lnTo>
                  <a:lnTo>
                    <a:pt x="49" y="84"/>
                  </a:lnTo>
                  <a:lnTo>
                    <a:pt x="49" y="86"/>
                  </a:lnTo>
                  <a:lnTo>
                    <a:pt x="49" y="88"/>
                  </a:lnTo>
                  <a:lnTo>
                    <a:pt x="49" y="90"/>
                  </a:lnTo>
                  <a:lnTo>
                    <a:pt x="49" y="92"/>
                  </a:lnTo>
                  <a:lnTo>
                    <a:pt x="49" y="95"/>
                  </a:lnTo>
                  <a:lnTo>
                    <a:pt x="49" y="97"/>
                  </a:lnTo>
                  <a:lnTo>
                    <a:pt x="49" y="99"/>
                  </a:lnTo>
                  <a:lnTo>
                    <a:pt x="49" y="101"/>
                  </a:lnTo>
                  <a:lnTo>
                    <a:pt x="49" y="103"/>
                  </a:lnTo>
                  <a:lnTo>
                    <a:pt x="49" y="107"/>
                  </a:lnTo>
                  <a:lnTo>
                    <a:pt x="49" y="109"/>
                  </a:lnTo>
                  <a:lnTo>
                    <a:pt x="49" y="112"/>
                  </a:lnTo>
                  <a:lnTo>
                    <a:pt x="49" y="114"/>
                  </a:lnTo>
                  <a:lnTo>
                    <a:pt x="49" y="116"/>
                  </a:lnTo>
                  <a:lnTo>
                    <a:pt x="49" y="120"/>
                  </a:lnTo>
                  <a:lnTo>
                    <a:pt x="49" y="122"/>
                  </a:lnTo>
                  <a:lnTo>
                    <a:pt x="49" y="166"/>
                  </a:lnTo>
                  <a:lnTo>
                    <a:pt x="0" y="164"/>
                  </a:lnTo>
                  <a:lnTo>
                    <a:pt x="4" y="139"/>
                  </a:lnTo>
                  <a:lnTo>
                    <a:pt x="4" y="135"/>
                  </a:lnTo>
                  <a:lnTo>
                    <a:pt x="4" y="131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4" y="120"/>
                  </a:lnTo>
                  <a:lnTo>
                    <a:pt x="4" y="116"/>
                  </a:lnTo>
                  <a:lnTo>
                    <a:pt x="4" y="112"/>
                  </a:lnTo>
                  <a:lnTo>
                    <a:pt x="4" y="111"/>
                  </a:lnTo>
                  <a:lnTo>
                    <a:pt x="4" y="107"/>
                  </a:lnTo>
                  <a:lnTo>
                    <a:pt x="4" y="101"/>
                  </a:lnTo>
                  <a:lnTo>
                    <a:pt x="4" y="99"/>
                  </a:lnTo>
                  <a:lnTo>
                    <a:pt x="6" y="95"/>
                  </a:lnTo>
                  <a:lnTo>
                    <a:pt x="6" y="92"/>
                  </a:lnTo>
                  <a:lnTo>
                    <a:pt x="6" y="88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6" y="78"/>
                  </a:lnTo>
                  <a:lnTo>
                    <a:pt x="6" y="76"/>
                  </a:lnTo>
                  <a:lnTo>
                    <a:pt x="6" y="73"/>
                  </a:lnTo>
                  <a:lnTo>
                    <a:pt x="6" y="71"/>
                  </a:lnTo>
                  <a:lnTo>
                    <a:pt x="6" y="69"/>
                  </a:lnTo>
                  <a:lnTo>
                    <a:pt x="6" y="65"/>
                  </a:lnTo>
                  <a:lnTo>
                    <a:pt x="6" y="63"/>
                  </a:lnTo>
                  <a:lnTo>
                    <a:pt x="8" y="59"/>
                  </a:lnTo>
                  <a:lnTo>
                    <a:pt x="8" y="57"/>
                  </a:lnTo>
                  <a:lnTo>
                    <a:pt x="8" y="55"/>
                  </a:lnTo>
                  <a:lnTo>
                    <a:pt x="8" y="54"/>
                  </a:lnTo>
                  <a:lnTo>
                    <a:pt x="8" y="52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5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6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4297363" y="4305301"/>
              <a:ext cx="36513" cy="71438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2" y="82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10" y="82"/>
                </a:cxn>
                <a:cxn ang="0">
                  <a:pos x="11" y="82"/>
                </a:cxn>
                <a:cxn ang="0">
                  <a:pos x="13" y="82"/>
                </a:cxn>
                <a:cxn ang="0">
                  <a:pos x="15" y="82"/>
                </a:cxn>
                <a:cxn ang="0">
                  <a:pos x="19" y="82"/>
                </a:cxn>
                <a:cxn ang="0">
                  <a:pos x="23" y="82"/>
                </a:cxn>
                <a:cxn ang="0">
                  <a:pos x="27" y="84"/>
                </a:cxn>
                <a:cxn ang="0">
                  <a:pos x="29" y="84"/>
                </a:cxn>
                <a:cxn ang="0">
                  <a:pos x="31" y="84"/>
                </a:cxn>
                <a:cxn ang="0">
                  <a:pos x="31" y="38"/>
                </a:cxn>
                <a:cxn ang="0">
                  <a:pos x="31" y="36"/>
                </a:cxn>
                <a:cxn ang="0">
                  <a:pos x="31" y="33"/>
                </a:cxn>
                <a:cxn ang="0">
                  <a:pos x="31" y="31"/>
                </a:cxn>
                <a:cxn ang="0">
                  <a:pos x="31" y="29"/>
                </a:cxn>
                <a:cxn ang="0">
                  <a:pos x="31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1" y="19"/>
                </a:cxn>
                <a:cxn ang="0">
                  <a:pos x="31" y="15"/>
                </a:cxn>
                <a:cxn ang="0">
                  <a:pos x="31" y="14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31" y="2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34" y="4"/>
                </a:cxn>
                <a:cxn ang="0">
                  <a:pos x="36" y="4"/>
                </a:cxn>
                <a:cxn ang="0">
                  <a:pos x="38" y="6"/>
                </a:cxn>
                <a:cxn ang="0">
                  <a:pos x="44" y="10"/>
                </a:cxn>
                <a:cxn ang="0">
                  <a:pos x="48" y="14"/>
                </a:cxn>
                <a:cxn ang="0">
                  <a:pos x="48" y="17"/>
                </a:cxn>
                <a:cxn ang="0">
                  <a:pos x="48" y="21"/>
                </a:cxn>
                <a:cxn ang="0">
                  <a:pos x="48" y="25"/>
                </a:cxn>
                <a:cxn ang="0">
                  <a:pos x="48" y="31"/>
                </a:cxn>
                <a:cxn ang="0">
                  <a:pos x="48" y="33"/>
                </a:cxn>
                <a:cxn ang="0">
                  <a:pos x="48" y="36"/>
                </a:cxn>
                <a:cxn ang="0">
                  <a:pos x="48" y="42"/>
                </a:cxn>
                <a:cxn ang="0">
                  <a:pos x="48" y="46"/>
                </a:cxn>
                <a:cxn ang="0">
                  <a:pos x="48" y="90"/>
                </a:cxn>
                <a:cxn ang="0">
                  <a:pos x="0" y="90"/>
                </a:cxn>
                <a:cxn ang="0">
                  <a:pos x="0" y="88"/>
                </a:cxn>
                <a:cxn ang="0">
                  <a:pos x="0" y="88"/>
                </a:cxn>
                <a:cxn ang="0">
                  <a:pos x="0" y="86"/>
                </a:cxn>
                <a:cxn ang="0">
                  <a:pos x="0" y="82"/>
                </a:cxn>
                <a:cxn ang="0">
                  <a:pos x="0" y="82"/>
                </a:cxn>
              </a:cxnLst>
              <a:rect l="0" t="0" r="r" b="b"/>
              <a:pathLst>
                <a:path w="48" h="90">
                  <a:moveTo>
                    <a:pt x="0" y="82"/>
                  </a:moveTo>
                  <a:lnTo>
                    <a:pt x="2" y="82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10" y="82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5" y="82"/>
                  </a:lnTo>
                  <a:lnTo>
                    <a:pt x="19" y="82"/>
                  </a:lnTo>
                  <a:lnTo>
                    <a:pt x="23" y="82"/>
                  </a:lnTo>
                  <a:lnTo>
                    <a:pt x="27" y="84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1" y="38"/>
                  </a:lnTo>
                  <a:lnTo>
                    <a:pt x="31" y="36"/>
                  </a:lnTo>
                  <a:lnTo>
                    <a:pt x="31" y="33"/>
                  </a:lnTo>
                  <a:lnTo>
                    <a:pt x="31" y="31"/>
                  </a:lnTo>
                  <a:lnTo>
                    <a:pt x="31" y="29"/>
                  </a:lnTo>
                  <a:lnTo>
                    <a:pt x="31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4" y="10"/>
                  </a:lnTo>
                  <a:lnTo>
                    <a:pt x="48" y="14"/>
                  </a:lnTo>
                  <a:lnTo>
                    <a:pt x="48" y="17"/>
                  </a:lnTo>
                  <a:lnTo>
                    <a:pt x="48" y="21"/>
                  </a:lnTo>
                  <a:lnTo>
                    <a:pt x="48" y="25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8" y="36"/>
                  </a:lnTo>
                  <a:lnTo>
                    <a:pt x="48" y="42"/>
                  </a:lnTo>
                  <a:lnTo>
                    <a:pt x="48" y="46"/>
                  </a:lnTo>
                  <a:lnTo>
                    <a:pt x="48" y="90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6"/>
                  </a:lnTo>
                  <a:lnTo>
                    <a:pt x="0" y="82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4419600" y="4244976"/>
              <a:ext cx="22225" cy="133350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0" y="0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5" y="0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19" y="166"/>
                </a:cxn>
                <a:cxn ang="0">
                  <a:pos x="15" y="167"/>
                </a:cxn>
                <a:cxn ang="0">
                  <a:pos x="13" y="166"/>
                </a:cxn>
                <a:cxn ang="0">
                  <a:pos x="12" y="164"/>
                </a:cxn>
                <a:cxn ang="0">
                  <a:pos x="8" y="162"/>
                </a:cxn>
                <a:cxn ang="0">
                  <a:pos x="6" y="162"/>
                </a:cxn>
                <a:cxn ang="0">
                  <a:pos x="4" y="160"/>
                </a:cxn>
                <a:cxn ang="0">
                  <a:pos x="0" y="158"/>
                </a:cxn>
                <a:cxn ang="0">
                  <a:pos x="0" y="158"/>
                </a:cxn>
              </a:cxnLst>
              <a:rect l="0" t="0" r="r" b="b"/>
              <a:pathLst>
                <a:path w="29" h="167">
                  <a:moveTo>
                    <a:pt x="0" y="158"/>
                  </a:moveTo>
                  <a:lnTo>
                    <a:pt x="10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19" y="166"/>
                  </a:lnTo>
                  <a:lnTo>
                    <a:pt x="15" y="167"/>
                  </a:lnTo>
                  <a:lnTo>
                    <a:pt x="13" y="166"/>
                  </a:lnTo>
                  <a:lnTo>
                    <a:pt x="12" y="164"/>
                  </a:lnTo>
                  <a:lnTo>
                    <a:pt x="8" y="162"/>
                  </a:lnTo>
                  <a:lnTo>
                    <a:pt x="6" y="162"/>
                  </a:lnTo>
                  <a:lnTo>
                    <a:pt x="4" y="160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4306888" y="4418013"/>
              <a:ext cx="155575" cy="144463"/>
            </a:xfrm>
            <a:custGeom>
              <a:avLst/>
              <a:gdLst/>
              <a:ahLst/>
              <a:cxnLst>
                <a:cxn ang="0">
                  <a:pos x="21" y="121"/>
                </a:cxn>
                <a:cxn ang="0">
                  <a:pos x="94" y="0"/>
                </a:cxn>
                <a:cxn ang="0">
                  <a:pos x="105" y="15"/>
                </a:cxn>
                <a:cxn ang="0">
                  <a:pos x="181" y="131"/>
                </a:cxn>
                <a:cxn ang="0">
                  <a:pos x="151" y="180"/>
                </a:cxn>
                <a:cxn ang="0">
                  <a:pos x="128" y="144"/>
                </a:cxn>
                <a:cxn ang="0">
                  <a:pos x="122" y="144"/>
                </a:cxn>
                <a:cxn ang="0">
                  <a:pos x="118" y="144"/>
                </a:cxn>
                <a:cxn ang="0">
                  <a:pos x="113" y="144"/>
                </a:cxn>
                <a:cxn ang="0">
                  <a:pos x="105" y="146"/>
                </a:cxn>
                <a:cxn ang="0">
                  <a:pos x="99" y="146"/>
                </a:cxn>
                <a:cxn ang="0">
                  <a:pos x="90" y="146"/>
                </a:cxn>
                <a:cxn ang="0">
                  <a:pos x="88" y="146"/>
                </a:cxn>
                <a:cxn ang="0">
                  <a:pos x="88" y="140"/>
                </a:cxn>
                <a:cxn ang="0">
                  <a:pos x="88" y="137"/>
                </a:cxn>
                <a:cxn ang="0">
                  <a:pos x="88" y="131"/>
                </a:cxn>
                <a:cxn ang="0">
                  <a:pos x="88" y="127"/>
                </a:cxn>
                <a:cxn ang="0">
                  <a:pos x="88" y="123"/>
                </a:cxn>
                <a:cxn ang="0">
                  <a:pos x="88" y="116"/>
                </a:cxn>
                <a:cxn ang="0">
                  <a:pos x="92" y="112"/>
                </a:cxn>
                <a:cxn ang="0">
                  <a:pos x="97" y="112"/>
                </a:cxn>
                <a:cxn ang="0">
                  <a:pos x="103" y="112"/>
                </a:cxn>
                <a:cxn ang="0">
                  <a:pos x="109" y="112"/>
                </a:cxn>
                <a:cxn ang="0">
                  <a:pos x="113" y="112"/>
                </a:cxn>
                <a:cxn ang="0">
                  <a:pos x="96" y="74"/>
                </a:cxn>
                <a:cxn ang="0">
                  <a:pos x="92" y="78"/>
                </a:cxn>
                <a:cxn ang="0">
                  <a:pos x="90" y="83"/>
                </a:cxn>
                <a:cxn ang="0">
                  <a:pos x="86" y="87"/>
                </a:cxn>
                <a:cxn ang="0">
                  <a:pos x="84" y="93"/>
                </a:cxn>
                <a:cxn ang="0">
                  <a:pos x="82" y="99"/>
                </a:cxn>
                <a:cxn ang="0">
                  <a:pos x="78" y="104"/>
                </a:cxn>
                <a:cxn ang="0">
                  <a:pos x="76" y="108"/>
                </a:cxn>
                <a:cxn ang="0">
                  <a:pos x="75" y="114"/>
                </a:cxn>
                <a:cxn ang="0">
                  <a:pos x="78" y="114"/>
                </a:cxn>
                <a:cxn ang="0">
                  <a:pos x="82" y="114"/>
                </a:cxn>
                <a:cxn ang="0">
                  <a:pos x="86" y="114"/>
                </a:cxn>
                <a:cxn ang="0">
                  <a:pos x="86" y="120"/>
                </a:cxn>
                <a:cxn ang="0">
                  <a:pos x="86" y="125"/>
                </a:cxn>
                <a:cxn ang="0">
                  <a:pos x="86" y="129"/>
                </a:cxn>
                <a:cxn ang="0">
                  <a:pos x="86" y="135"/>
                </a:cxn>
                <a:cxn ang="0">
                  <a:pos x="86" y="139"/>
                </a:cxn>
                <a:cxn ang="0">
                  <a:pos x="86" y="144"/>
                </a:cxn>
                <a:cxn ang="0">
                  <a:pos x="86" y="148"/>
                </a:cxn>
                <a:cxn ang="0">
                  <a:pos x="80" y="148"/>
                </a:cxn>
                <a:cxn ang="0">
                  <a:pos x="76" y="148"/>
                </a:cxn>
                <a:cxn ang="0">
                  <a:pos x="67" y="148"/>
                </a:cxn>
                <a:cxn ang="0">
                  <a:pos x="61" y="148"/>
                </a:cxn>
                <a:cxn ang="0">
                  <a:pos x="61" y="148"/>
                </a:cxn>
                <a:cxn ang="0">
                  <a:pos x="56" y="156"/>
                </a:cxn>
                <a:cxn ang="0">
                  <a:pos x="52" y="163"/>
                </a:cxn>
                <a:cxn ang="0">
                  <a:pos x="48" y="173"/>
                </a:cxn>
                <a:cxn ang="0">
                  <a:pos x="44" y="180"/>
                </a:cxn>
                <a:cxn ang="0">
                  <a:pos x="0" y="156"/>
                </a:cxn>
              </a:cxnLst>
              <a:rect l="0" t="0" r="r" b="b"/>
              <a:pathLst>
                <a:path w="196" h="180">
                  <a:moveTo>
                    <a:pt x="0" y="156"/>
                  </a:moveTo>
                  <a:lnTo>
                    <a:pt x="21" y="121"/>
                  </a:lnTo>
                  <a:lnTo>
                    <a:pt x="86" y="13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105" y="15"/>
                  </a:lnTo>
                  <a:lnTo>
                    <a:pt x="120" y="38"/>
                  </a:lnTo>
                  <a:lnTo>
                    <a:pt x="181" y="131"/>
                  </a:lnTo>
                  <a:lnTo>
                    <a:pt x="196" y="154"/>
                  </a:lnTo>
                  <a:lnTo>
                    <a:pt x="151" y="180"/>
                  </a:lnTo>
                  <a:lnTo>
                    <a:pt x="130" y="144"/>
                  </a:lnTo>
                  <a:lnTo>
                    <a:pt x="128" y="144"/>
                  </a:lnTo>
                  <a:lnTo>
                    <a:pt x="126" y="144"/>
                  </a:lnTo>
                  <a:lnTo>
                    <a:pt x="122" y="144"/>
                  </a:lnTo>
                  <a:lnTo>
                    <a:pt x="120" y="144"/>
                  </a:lnTo>
                  <a:lnTo>
                    <a:pt x="118" y="144"/>
                  </a:lnTo>
                  <a:lnTo>
                    <a:pt x="116" y="144"/>
                  </a:lnTo>
                  <a:lnTo>
                    <a:pt x="113" y="144"/>
                  </a:lnTo>
                  <a:lnTo>
                    <a:pt x="109" y="146"/>
                  </a:lnTo>
                  <a:lnTo>
                    <a:pt x="105" y="146"/>
                  </a:lnTo>
                  <a:lnTo>
                    <a:pt x="101" y="146"/>
                  </a:lnTo>
                  <a:lnTo>
                    <a:pt x="99" y="146"/>
                  </a:lnTo>
                  <a:lnTo>
                    <a:pt x="96" y="146"/>
                  </a:lnTo>
                  <a:lnTo>
                    <a:pt x="90" y="146"/>
                  </a:lnTo>
                  <a:lnTo>
                    <a:pt x="88" y="148"/>
                  </a:lnTo>
                  <a:lnTo>
                    <a:pt x="88" y="146"/>
                  </a:lnTo>
                  <a:lnTo>
                    <a:pt x="88" y="144"/>
                  </a:lnTo>
                  <a:lnTo>
                    <a:pt x="88" y="140"/>
                  </a:lnTo>
                  <a:lnTo>
                    <a:pt x="88" y="139"/>
                  </a:lnTo>
                  <a:lnTo>
                    <a:pt x="88" y="137"/>
                  </a:lnTo>
                  <a:lnTo>
                    <a:pt x="88" y="135"/>
                  </a:lnTo>
                  <a:lnTo>
                    <a:pt x="88" y="131"/>
                  </a:lnTo>
                  <a:lnTo>
                    <a:pt x="88" y="129"/>
                  </a:lnTo>
                  <a:lnTo>
                    <a:pt x="88" y="127"/>
                  </a:lnTo>
                  <a:lnTo>
                    <a:pt x="88" y="125"/>
                  </a:lnTo>
                  <a:lnTo>
                    <a:pt x="88" y="123"/>
                  </a:lnTo>
                  <a:lnTo>
                    <a:pt x="88" y="120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2" y="112"/>
                  </a:lnTo>
                  <a:lnTo>
                    <a:pt x="96" y="112"/>
                  </a:lnTo>
                  <a:lnTo>
                    <a:pt x="97" y="112"/>
                  </a:lnTo>
                  <a:lnTo>
                    <a:pt x="101" y="112"/>
                  </a:lnTo>
                  <a:lnTo>
                    <a:pt x="103" y="112"/>
                  </a:lnTo>
                  <a:lnTo>
                    <a:pt x="105" y="112"/>
                  </a:lnTo>
                  <a:lnTo>
                    <a:pt x="109" y="112"/>
                  </a:lnTo>
                  <a:lnTo>
                    <a:pt x="111" y="112"/>
                  </a:lnTo>
                  <a:lnTo>
                    <a:pt x="113" y="112"/>
                  </a:lnTo>
                  <a:lnTo>
                    <a:pt x="115" y="112"/>
                  </a:lnTo>
                  <a:lnTo>
                    <a:pt x="96" y="74"/>
                  </a:lnTo>
                  <a:lnTo>
                    <a:pt x="94" y="76"/>
                  </a:lnTo>
                  <a:lnTo>
                    <a:pt x="92" y="78"/>
                  </a:lnTo>
                  <a:lnTo>
                    <a:pt x="90" y="82"/>
                  </a:lnTo>
                  <a:lnTo>
                    <a:pt x="90" y="83"/>
                  </a:lnTo>
                  <a:lnTo>
                    <a:pt x="88" y="85"/>
                  </a:lnTo>
                  <a:lnTo>
                    <a:pt x="86" y="87"/>
                  </a:lnTo>
                  <a:lnTo>
                    <a:pt x="86" y="91"/>
                  </a:lnTo>
                  <a:lnTo>
                    <a:pt x="84" y="93"/>
                  </a:lnTo>
                  <a:lnTo>
                    <a:pt x="84" y="95"/>
                  </a:lnTo>
                  <a:lnTo>
                    <a:pt x="82" y="99"/>
                  </a:lnTo>
                  <a:lnTo>
                    <a:pt x="80" y="101"/>
                  </a:lnTo>
                  <a:lnTo>
                    <a:pt x="78" y="104"/>
                  </a:lnTo>
                  <a:lnTo>
                    <a:pt x="78" y="106"/>
                  </a:lnTo>
                  <a:lnTo>
                    <a:pt x="76" y="108"/>
                  </a:lnTo>
                  <a:lnTo>
                    <a:pt x="76" y="112"/>
                  </a:lnTo>
                  <a:lnTo>
                    <a:pt x="75" y="114"/>
                  </a:lnTo>
                  <a:lnTo>
                    <a:pt x="75" y="114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4" y="114"/>
                  </a:lnTo>
                  <a:lnTo>
                    <a:pt x="86" y="114"/>
                  </a:lnTo>
                  <a:lnTo>
                    <a:pt x="86" y="116"/>
                  </a:lnTo>
                  <a:lnTo>
                    <a:pt x="86" y="120"/>
                  </a:lnTo>
                  <a:lnTo>
                    <a:pt x="86" y="123"/>
                  </a:lnTo>
                  <a:lnTo>
                    <a:pt x="86" y="125"/>
                  </a:lnTo>
                  <a:lnTo>
                    <a:pt x="86" y="127"/>
                  </a:lnTo>
                  <a:lnTo>
                    <a:pt x="86" y="129"/>
                  </a:lnTo>
                  <a:lnTo>
                    <a:pt x="86" y="131"/>
                  </a:lnTo>
                  <a:lnTo>
                    <a:pt x="86" y="135"/>
                  </a:lnTo>
                  <a:lnTo>
                    <a:pt x="86" y="137"/>
                  </a:lnTo>
                  <a:lnTo>
                    <a:pt x="86" y="139"/>
                  </a:lnTo>
                  <a:lnTo>
                    <a:pt x="86" y="140"/>
                  </a:lnTo>
                  <a:lnTo>
                    <a:pt x="86" y="144"/>
                  </a:lnTo>
                  <a:lnTo>
                    <a:pt x="86" y="146"/>
                  </a:lnTo>
                  <a:lnTo>
                    <a:pt x="86" y="148"/>
                  </a:lnTo>
                  <a:lnTo>
                    <a:pt x="82" y="148"/>
                  </a:lnTo>
                  <a:lnTo>
                    <a:pt x="80" y="148"/>
                  </a:lnTo>
                  <a:lnTo>
                    <a:pt x="78" y="148"/>
                  </a:lnTo>
                  <a:lnTo>
                    <a:pt x="76" y="148"/>
                  </a:lnTo>
                  <a:lnTo>
                    <a:pt x="71" y="148"/>
                  </a:lnTo>
                  <a:lnTo>
                    <a:pt x="67" y="148"/>
                  </a:lnTo>
                  <a:lnTo>
                    <a:pt x="65" y="148"/>
                  </a:lnTo>
                  <a:lnTo>
                    <a:pt x="61" y="148"/>
                  </a:lnTo>
                  <a:lnTo>
                    <a:pt x="61" y="148"/>
                  </a:lnTo>
                  <a:lnTo>
                    <a:pt x="61" y="148"/>
                  </a:lnTo>
                  <a:lnTo>
                    <a:pt x="57" y="152"/>
                  </a:lnTo>
                  <a:lnTo>
                    <a:pt x="56" y="156"/>
                  </a:lnTo>
                  <a:lnTo>
                    <a:pt x="54" y="159"/>
                  </a:lnTo>
                  <a:lnTo>
                    <a:pt x="52" y="163"/>
                  </a:lnTo>
                  <a:lnTo>
                    <a:pt x="50" y="169"/>
                  </a:lnTo>
                  <a:lnTo>
                    <a:pt x="48" y="173"/>
                  </a:lnTo>
                  <a:lnTo>
                    <a:pt x="46" y="177"/>
                  </a:lnTo>
                  <a:lnTo>
                    <a:pt x="44" y="18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4368800" y="4508501"/>
              <a:ext cx="14288" cy="28575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10" y="34"/>
                </a:cxn>
                <a:cxn ang="0">
                  <a:pos x="18" y="2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34">
                  <a:moveTo>
                    <a:pt x="8" y="34"/>
                  </a:moveTo>
                  <a:lnTo>
                    <a:pt x="10" y="34"/>
                  </a:lnTo>
                  <a:lnTo>
                    <a:pt x="18" y="2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0" y="15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4356100" y="4541838"/>
              <a:ext cx="68263" cy="349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4" y="3"/>
                </a:cxn>
                <a:cxn ang="0">
                  <a:pos x="82" y="0"/>
                </a:cxn>
                <a:cxn ang="0">
                  <a:pos x="88" y="11"/>
                </a:cxn>
                <a:cxn ang="0">
                  <a:pos x="36" y="13"/>
                </a:cxn>
                <a:cxn ang="0">
                  <a:pos x="19" y="43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88" h="43">
                  <a:moveTo>
                    <a:pt x="0" y="32"/>
                  </a:moveTo>
                  <a:lnTo>
                    <a:pt x="14" y="3"/>
                  </a:lnTo>
                  <a:lnTo>
                    <a:pt x="82" y="0"/>
                  </a:lnTo>
                  <a:lnTo>
                    <a:pt x="88" y="11"/>
                  </a:lnTo>
                  <a:lnTo>
                    <a:pt x="36" y="13"/>
                  </a:lnTo>
                  <a:lnTo>
                    <a:pt x="19" y="43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4405313" y="4435476"/>
              <a:ext cx="87313" cy="1412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88" y="142"/>
                </a:cxn>
                <a:cxn ang="0">
                  <a:pos x="53" y="163"/>
                </a:cxn>
                <a:cxn ang="0">
                  <a:pos x="61" y="178"/>
                </a:cxn>
                <a:cxn ang="0">
                  <a:pos x="110" y="15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10" h="178">
                  <a:moveTo>
                    <a:pt x="10" y="0"/>
                  </a:moveTo>
                  <a:lnTo>
                    <a:pt x="0" y="9"/>
                  </a:lnTo>
                  <a:lnTo>
                    <a:pt x="88" y="142"/>
                  </a:lnTo>
                  <a:lnTo>
                    <a:pt x="53" y="163"/>
                  </a:lnTo>
                  <a:lnTo>
                    <a:pt x="61" y="178"/>
                  </a:lnTo>
                  <a:lnTo>
                    <a:pt x="110" y="15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4459288" y="4408488"/>
              <a:ext cx="147638" cy="1190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9" y="0"/>
                </a:cxn>
                <a:cxn ang="0">
                  <a:pos x="62" y="24"/>
                </a:cxn>
                <a:cxn ang="0">
                  <a:pos x="64" y="28"/>
                </a:cxn>
                <a:cxn ang="0">
                  <a:pos x="66" y="32"/>
                </a:cxn>
                <a:cxn ang="0">
                  <a:pos x="66" y="34"/>
                </a:cxn>
                <a:cxn ang="0">
                  <a:pos x="68" y="39"/>
                </a:cxn>
                <a:cxn ang="0">
                  <a:pos x="72" y="41"/>
                </a:cxn>
                <a:cxn ang="0">
                  <a:pos x="74" y="45"/>
                </a:cxn>
                <a:cxn ang="0">
                  <a:pos x="76" y="49"/>
                </a:cxn>
                <a:cxn ang="0">
                  <a:pos x="77" y="53"/>
                </a:cxn>
                <a:cxn ang="0">
                  <a:pos x="77" y="57"/>
                </a:cxn>
                <a:cxn ang="0">
                  <a:pos x="79" y="58"/>
                </a:cxn>
                <a:cxn ang="0">
                  <a:pos x="83" y="62"/>
                </a:cxn>
                <a:cxn ang="0">
                  <a:pos x="85" y="66"/>
                </a:cxn>
                <a:cxn ang="0">
                  <a:pos x="87" y="70"/>
                </a:cxn>
                <a:cxn ang="0">
                  <a:pos x="89" y="74"/>
                </a:cxn>
                <a:cxn ang="0">
                  <a:pos x="91" y="76"/>
                </a:cxn>
                <a:cxn ang="0">
                  <a:pos x="93" y="79"/>
                </a:cxn>
                <a:cxn ang="0">
                  <a:pos x="138" y="0"/>
                </a:cxn>
                <a:cxn ang="0">
                  <a:pos x="186" y="20"/>
                </a:cxn>
                <a:cxn ang="0">
                  <a:pos x="165" y="51"/>
                </a:cxn>
                <a:cxn ang="0">
                  <a:pos x="140" y="83"/>
                </a:cxn>
                <a:cxn ang="0">
                  <a:pos x="110" y="125"/>
                </a:cxn>
                <a:cxn ang="0">
                  <a:pos x="95" y="144"/>
                </a:cxn>
                <a:cxn ang="0">
                  <a:pos x="91" y="150"/>
                </a:cxn>
                <a:cxn ang="0">
                  <a:pos x="89" y="150"/>
                </a:cxn>
                <a:cxn ang="0">
                  <a:pos x="45" y="89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186" h="150">
                  <a:moveTo>
                    <a:pt x="0" y="22"/>
                  </a:moveTo>
                  <a:lnTo>
                    <a:pt x="49" y="0"/>
                  </a:lnTo>
                  <a:lnTo>
                    <a:pt x="62" y="24"/>
                  </a:lnTo>
                  <a:lnTo>
                    <a:pt x="64" y="28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8" y="39"/>
                  </a:lnTo>
                  <a:lnTo>
                    <a:pt x="72" y="41"/>
                  </a:lnTo>
                  <a:lnTo>
                    <a:pt x="74" y="45"/>
                  </a:lnTo>
                  <a:lnTo>
                    <a:pt x="76" y="49"/>
                  </a:lnTo>
                  <a:lnTo>
                    <a:pt x="77" y="53"/>
                  </a:lnTo>
                  <a:lnTo>
                    <a:pt x="77" y="57"/>
                  </a:lnTo>
                  <a:lnTo>
                    <a:pt x="79" y="58"/>
                  </a:lnTo>
                  <a:lnTo>
                    <a:pt x="83" y="62"/>
                  </a:lnTo>
                  <a:lnTo>
                    <a:pt x="85" y="66"/>
                  </a:lnTo>
                  <a:lnTo>
                    <a:pt x="87" y="70"/>
                  </a:lnTo>
                  <a:lnTo>
                    <a:pt x="89" y="74"/>
                  </a:lnTo>
                  <a:lnTo>
                    <a:pt x="91" y="76"/>
                  </a:lnTo>
                  <a:lnTo>
                    <a:pt x="93" y="79"/>
                  </a:lnTo>
                  <a:lnTo>
                    <a:pt x="138" y="0"/>
                  </a:lnTo>
                  <a:lnTo>
                    <a:pt x="186" y="20"/>
                  </a:lnTo>
                  <a:lnTo>
                    <a:pt x="165" y="51"/>
                  </a:lnTo>
                  <a:lnTo>
                    <a:pt x="140" y="83"/>
                  </a:lnTo>
                  <a:lnTo>
                    <a:pt x="110" y="125"/>
                  </a:lnTo>
                  <a:lnTo>
                    <a:pt x="95" y="144"/>
                  </a:lnTo>
                  <a:lnTo>
                    <a:pt x="91" y="150"/>
                  </a:lnTo>
                  <a:lnTo>
                    <a:pt x="89" y="150"/>
                  </a:lnTo>
                  <a:lnTo>
                    <a:pt x="45" y="89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4508500" y="4476751"/>
              <a:ext cx="55563" cy="88900"/>
            </a:xfrm>
            <a:custGeom>
              <a:avLst/>
              <a:gdLst/>
              <a:ahLst/>
              <a:cxnLst>
                <a:cxn ang="0">
                  <a:pos x="21" y="2"/>
                </a:cxn>
                <a:cxn ang="0">
                  <a:pos x="0" y="108"/>
                </a:cxn>
                <a:cxn ang="0">
                  <a:pos x="71" y="112"/>
                </a:cxn>
                <a:cxn ang="0">
                  <a:pos x="44" y="0"/>
                </a:cxn>
                <a:cxn ang="0">
                  <a:pos x="21" y="2"/>
                </a:cxn>
                <a:cxn ang="0">
                  <a:pos x="21" y="2"/>
                </a:cxn>
              </a:cxnLst>
              <a:rect l="0" t="0" r="r" b="b"/>
              <a:pathLst>
                <a:path w="71" h="112">
                  <a:moveTo>
                    <a:pt x="21" y="2"/>
                  </a:moveTo>
                  <a:lnTo>
                    <a:pt x="0" y="108"/>
                  </a:lnTo>
                  <a:lnTo>
                    <a:pt x="71" y="112"/>
                  </a:lnTo>
                  <a:lnTo>
                    <a:pt x="44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4535488" y="4435476"/>
              <a:ext cx="98425" cy="144463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0" y="180"/>
                </a:cxn>
                <a:cxn ang="0">
                  <a:pos x="70" y="182"/>
                </a:cxn>
                <a:cxn ang="0">
                  <a:pos x="51" y="106"/>
                </a:cxn>
                <a:cxn ang="0">
                  <a:pos x="123" y="7"/>
                </a:cxn>
                <a:cxn ang="0">
                  <a:pos x="106" y="0"/>
                </a:cxn>
                <a:cxn ang="0">
                  <a:pos x="34" y="97"/>
                </a:cxn>
                <a:cxn ang="0">
                  <a:pos x="51" y="173"/>
                </a:cxn>
                <a:cxn ang="0">
                  <a:pos x="0" y="171"/>
                </a:cxn>
                <a:cxn ang="0">
                  <a:pos x="0" y="171"/>
                </a:cxn>
              </a:cxnLst>
              <a:rect l="0" t="0" r="r" b="b"/>
              <a:pathLst>
                <a:path w="123" h="182">
                  <a:moveTo>
                    <a:pt x="0" y="171"/>
                  </a:moveTo>
                  <a:lnTo>
                    <a:pt x="0" y="180"/>
                  </a:lnTo>
                  <a:lnTo>
                    <a:pt x="70" y="182"/>
                  </a:lnTo>
                  <a:lnTo>
                    <a:pt x="51" y="106"/>
                  </a:lnTo>
                  <a:lnTo>
                    <a:pt x="123" y="7"/>
                  </a:lnTo>
                  <a:lnTo>
                    <a:pt x="106" y="0"/>
                  </a:lnTo>
                  <a:lnTo>
                    <a:pt x="34" y="97"/>
                  </a:lnTo>
                  <a:lnTo>
                    <a:pt x="51" y="173"/>
                  </a:lnTo>
                  <a:lnTo>
                    <a:pt x="0" y="171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4516438" y="4422776"/>
              <a:ext cx="2857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5"/>
                </a:cxn>
                <a:cxn ang="0">
                  <a:pos x="28" y="57"/>
                </a:cxn>
                <a:cxn ang="0">
                  <a:pos x="34" y="4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57">
                  <a:moveTo>
                    <a:pt x="11" y="0"/>
                  </a:moveTo>
                  <a:lnTo>
                    <a:pt x="0" y="5"/>
                  </a:lnTo>
                  <a:lnTo>
                    <a:pt x="28" y="57"/>
                  </a:lnTo>
                  <a:lnTo>
                    <a:pt x="34" y="4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4065588" y="4400551"/>
              <a:ext cx="234950" cy="157163"/>
            </a:xfrm>
            <a:custGeom>
              <a:avLst/>
              <a:gdLst/>
              <a:ahLst/>
              <a:cxnLst>
                <a:cxn ang="0">
                  <a:pos x="147" y="23"/>
                </a:cxn>
                <a:cxn ang="0">
                  <a:pos x="150" y="23"/>
                </a:cxn>
                <a:cxn ang="0">
                  <a:pos x="205" y="99"/>
                </a:cxn>
                <a:cxn ang="0">
                  <a:pos x="240" y="4"/>
                </a:cxn>
                <a:cxn ang="0">
                  <a:pos x="297" y="25"/>
                </a:cxn>
                <a:cxn ang="0">
                  <a:pos x="209" y="192"/>
                </a:cxn>
                <a:cxn ang="0">
                  <a:pos x="207" y="192"/>
                </a:cxn>
                <a:cxn ang="0">
                  <a:pos x="147" y="112"/>
                </a:cxn>
                <a:cxn ang="0">
                  <a:pos x="84" y="198"/>
                </a:cxn>
                <a:cxn ang="0">
                  <a:pos x="80" y="198"/>
                </a:cxn>
                <a:cxn ang="0">
                  <a:pos x="36" y="101"/>
                </a:cxn>
                <a:cxn ang="0">
                  <a:pos x="36" y="99"/>
                </a:cxn>
                <a:cxn ang="0">
                  <a:pos x="34" y="97"/>
                </a:cxn>
                <a:cxn ang="0">
                  <a:pos x="34" y="93"/>
                </a:cxn>
                <a:cxn ang="0">
                  <a:pos x="32" y="91"/>
                </a:cxn>
                <a:cxn ang="0">
                  <a:pos x="31" y="87"/>
                </a:cxn>
                <a:cxn ang="0">
                  <a:pos x="29" y="86"/>
                </a:cxn>
                <a:cxn ang="0">
                  <a:pos x="29" y="84"/>
                </a:cxn>
                <a:cxn ang="0">
                  <a:pos x="27" y="82"/>
                </a:cxn>
                <a:cxn ang="0">
                  <a:pos x="27" y="78"/>
                </a:cxn>
                <a:cxn ang="0">
                  <a:pos x="25" y="76"/>
                </a:cxn>
                <a:cxn ang="0">
                  <a:pos x="23" y="74"/>
                </a:cxn>
                <a:cxn ang="0">
                  <a:pos x="23" y="70"/>
                </a:cxn>
                <a:cxn ang="0">
                  <a:pos x="23" y="68"/>
                </a:cxn>
                <a:cxn ang="0">
                  <a:pos x="21" y="67"/>
                </a:cxn>
                <a:cxn ang="0">
                  <a:pos x="19" y="63"/>
                </a:cxn>
                <a:cxn ang="0">
                  <a:pos x="19" y="61"/>
                </a:cxn>
                <a:cxn ang="0">
                  <a:pos x="17" y="57"/>
                </a:cxn>
                <a:cxn ang="0">
                  <a:pos x="15" y="55"/>
                </a:cxn>
                <a:cxn ang="0">
                  <a:pos x="15" y="53"/>
                </a:cxn>
                <a:cxn ang="0">
                  <a:pos x="13" y="51"/>
                </a:cxn>
                <a:cxn ang="0">
                  <a:pos x="13" y="48"/>
                </a:cxn>
                <a:cxn ang="0">
                  <a:pos x="11" y="46"/>
                </a:cxn>
                <a:cxn ang="0">
                  <a:pos x="11" y="42"/>
                </a:cxn>
                <a:cxn ang="0">
                  <a:pos x="10" y="40"/>
                </a:cxn>
                <a:cxn ang="0">
                  <a:pos x="8" y="36"/>
                </a:cxn>
                <a:cxn ang="0">
                  <a:pos x="8" y="34"/>
                </a:cxn>
                <a:cxn ang="0">
                  <a:pos x="6" y="32"/>
                </a:cxn>
                <a:cxn ang="0">
                  <a:pos x="4" y="30"/>
                </a:cxn>
                <a:cxn ang="0">
                  <a:pos x="4" y="29"/>
                </a:cxn>
                <a:cxn ang="0">
                  <a:pos x="2" y="25"/>
                </a:cxn>
                <a:cxn ang="0">
                  <a:pos x="2" y="23"/>
                </a:cxn>
                <a:cxn ang="0">
                  <a:pos x="0" y="21"/>
                </a:cxn>
                <a:cxn ang="0">
                  <a:pos x="59" y="0"/>
                </a:cxn>
                <a:cxn ang="0">
                  <a:pos x="70" y="36"/>
                </a:cxn>
                <a:cxn ang="0">
                  <a:pos x="93" y="103"/>
                </a:cxn>
                <a:cxn ang="0">
                  <a:pos x="147" y="23"/>
                </a:cxn>
                <a:cxn ang="0">
                  <a:pos x="147" y="23"/>
                </a:cxn>
              </a:cxnLst>
              <a:rect l="0" t="0" r="r" b="b"/>
              <a:pathLst>
                <a:path w="297" h="198">
                  <a:moveTo>
                    <a:pt x="147" y="23"/>
                  </a:moveTo>
                  <a:lnTo>
                    <a:pt x="150" y="23"/>
                  </a:lnTo>
                  <a:lnTo>
                    <a:pt x="205" y="99"/>
                  </a:lnTo>
                  <a:lnTo>
                    <a:pt x="240" y="4"/>
                  </a:lnTo>
                  <a:lnTo>
                    <a:pt x="297" y="25"/>
                  </a:lnTo>
                  <a:lnTo>
                    <a:pt x="209" y="192"/>
                  </a:lnTo>
                  <a:lnTo>
                    <a:pt x="207" y="192"/>
                  </a:lnTo>
                  <a:lnTo>
                    <a:pt x="147" y="112"/>
                  </a:lnTo>
                  <a:lnTo>
                    <a:pt x="84" y="198"/>
                  </a:lnTo>
                  <a:lnTo>
                    <a:pt x="80" y="198"/>
                  </a:lnTo>
                  <a:lnTo>
                    <a:pt x="36" y="101"/>
                  </a:lnTo>
                  <a:lnTo>
                    <a:pt x="36" y="99"/>
                  </a:lnTo>
                  <a:lnTo>
                    <a:pt x="34" y="97"/>
                  </a:lnTo>
                  <a:lnTo>
                    <a:pt x="34" y="93"/>
                  </a:lnTo>
                  <a:lnTo>
                    <a:pt x="32" y="91"/>
                  </a:lnTo>
                  <a:lnTo>
                    <a:pt x="31" y="87"/>
                  </a:lnTo>
                  <a:lnTo>
                    <a:pt x="29" y="86"/>
                  </a:lnTo>
                  <a:lnTo>
                    <a:pt x="29" y="84"/>
                  </a:lnTo>
                  <a:lnTo>
                    <a:pt x="27" y="82"/>
                  </a:lnTo>
                  <a:lnTo>
                    <a:pt x="27" y="78"/>
                  </a:lnTo>
                  <a:lnTo>
                    <a:pt x="25" y="76"/>
                  </a:lnTo>
                  <a:lnTo>
                    <a:pt x="23" y="74"/>
                  </a:lnTo>
                  <a:lnTo>
                    <a:pt x="23" y="70"/>
                  </a:lnTo>
                  <a:lnTo>
                    <a:pt x="23" y="68"/>
                  </a:lnTo>
                  <a:lnTo>
                    <a:pt x="21" y="67"/>
                  </a:lnTo>
                  <a:lnTo>
                    <a:pt x="19" y="63"/>
                  </a:lnTo>
                  <a:lnTo>
                    <a:pt x="19" y="61"/>
                  </a:lnTo>
                  <a:lnTo>
                    <a:pt x="17" y="57"/>
                  </a:lnTo>
                  <a:lnTo>
                    <a:pt x="15" y="55"/>
                  </a:lnTo>
                  <a:lnTo>
                    <a:pt x="15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1" y="46"/>
                  </a:lnTo>
                  <a:lnTo>
                    <a:pt x="11" y="42"/>
                  </a:lnTo>
                  <a:lnTo>
                    <a:pt x="10" y="40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4" y="30"/>
                  </a:lnTo>
                  <a:lnTo>
                    <a:pt x="4" y="29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59" y="0"/>
                  </a:lnTo>
                  <a:lnTo>
                    <a:pt x="70" y="36"/>
                  </a:lnTo>
                  <a:lnTo>
                    <a:pt x="93" y="103"/>
                  </a:lnTo>
                  <a:lnTo>
                    <a:pt x="147" y="23"/>
                  </a:lnTo>
                  <a:lnTo>
                    <a:pt x="147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" name="Freeform 36"/>
            <p:cNvSpPr>
              <a:spLocks/>
            </p:cNvSpPr>
            <p:nvPr/>
          </p:nvSpPr>
          <p:spPr bwMode="auto">
            <a:xfrm>
              <a:off x="4129088" y="4416426"/>
              <a:ext cx="31750" cy="74613"/>
            </a:xfrm>
            <a:custGeom>
              <a:avLst/>
              <a:gdLst/>
              <a:ahLst/>
              <a:cxnLst>
                <a:cxn ang="0">
                  <a:pos x="40" y="78"/>
                </a:cxn>
                <a:cxn ang="0">
                  <a:pos x="38" y="82"/>
                </a:cxn>
                <a:cxn ang="0">
                  <a:pos x="34" y="85"/>
                </a:cxn>
                <a:cxn ang="0">
                  <a:pos x="32" y="87"/>
                </a:cxn>
                <a:cxn ang="0">
                  <a:pos x="32" y="89"/>
                </a:cxn>
                <a:cxn ang="0">
                  <a:pos x="30" y="93"/>
                </a:cxn>
                <a:cxn ang="0">
                  <a:pos x="30" y="93"/>
                </a:cxn>
                <a:cxn ang="0">
                  <a:pos x="8" y="28"/>
                </a:cxn>
                <a:cxn ang="0">
                  <a:pos x="6" y="27"/>
                </a:cxn>
                <a:cxn ang="0">
                  <a:pos x="6" y="25"/>
                </a:cxn>
                <a:cxn ang="0">
                  <a:pos x="6" y="23"/>
                </a:cxn>
                <a:cxn ang="0">
                  <a:pos x="4" y="19"/>
                </a:cxn>
                <a:cxn ang="0">
                  <a:pos x="2" y="15"/>
                </a:cxn>
                <a:cxn ang="0">
                  <a:pos x="2" y="11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11" y="0"/>
                </a:cxn>
                <a:cxn ang="0">
                  <a:pos x="40" y="78"/>
                </a:cxn>
                <a:cxn ang="0">
                  <a:pos x="40" y="78"/>
                </a:cxn>
              </a:cxnLst>
              <a:rect l="0" t="0" r="r" b="b"/>
              <a:pathLst>
                <a:path w="40" h="93">
                  <a:moveTo>
                    <a:pt x="40" y="78"/>
                  </a:moveTo>
                  <a:lnTo>
                    <a:pt x="38" y="82"/>
                  </a:lnTo>
                  <a:lnTo>
                    <a:pt x="34" y="85"/>
                  </a:lnTo>
                  <a:lnTo>
                    <a:pt x="32" y="87"/>
                  </a:lnTo>
                  <a:lnTo>
                    <a:pt x="32" y="89"/>
                  </a:lnTo>
                  <a:lnTo>
                    <a:pt x="30" y="93"/>
                  </a:lnTo>
                  <a:lnTo>
                    <a:pt x="30" y="93"/>
                  </a:lnTo>
                  <a:lnTo>
                    <a:pt x="8" y="28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4" y="19"/>
                  </a:lnTo>
                  <a:lnTo>
                    <a:pt x="2" y="15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40" y="78"/>
                  </a:lnTo>
                  <a:lnTo>
                    <a:pt x="4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4148138" y="4498976"/>
              <a:ext cx="57150" cy="73025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" y="72"/>
                </a:cxn>
                <a:cxn ang="0">
                  <a:pos x="3" y="70"/>
                </a:cxn>
                <a:cxn ang="0">
                  <a:pos x="5" y="68"/>
                </a:cxn>
                <a:cxn ang="0">
                  <a:pos x="7" y="66"/>
                </a:cxn>
                <a:cxn ang="0">
                  <a:pos x="9" y="62"/>
                </a:cxn>
                <a:cxn ang="0">
                  <a:pos x="11" y="58"/>
                </a:cxn>
                <a:cxn ang="0">
                  <a:pos x="13" y="57"/>
                </a:cxn>
                <a:cxn ang="0">
                  <a:pos x="17" y="55"/>
                </a:cxn>
                <a:cxn ang="0">
                  <a:pos x="19" y="51"/>
                </a:cxn>
                <a:cxn ang="0">
                  <a:pos x="21" y="47"/>
                </a:cxn>
                <a:cxn ang="0">
                  <a:pos x="23" y="45"/>
                </a:cxn>
                <a:cxn ang="0">
                  <a:pos x="26" y="41"/>
                </a:cxn>
                <a:cxn ang="0">
                  <a:pos x="28" y="38"/>
                </a:cxn>
                <a:cxn ang="0">
                  <a:pos x="30" y="36"/>
                </a:cxn>
                <a:cxn ang="0">
                  <a:pos x="32" y="32"/>
                </a:cxn>
                <a:cxn ang="0">
                  <a:pos x="36" y="28"/>
                </a:cxn>
                <a:cxn ang="0">
                  <a:pos x="38" y="26"/>
                </a:cxn>
                <a:cxn ang="0">
                  <a:pos x="40" y="22"/>
                </a:cxn>
                <a:cxn ang="0">
                  <a:pos x="42" y="19"/>
                </a:cxn>
                <a:cxn ang="0">
                  <a:pos x="43" y="17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49" y="11"/>
                </a:cxn>
                <a:cxn ang="0">
                  <a:pos x="51" y="7"/>
                </a:cxn>
                <a:cxn ang="0">
                  <a:pos x="53" y="5"/>
                </a:cxn>
                <a:cxn ang="0">
                  <a:pos x="55" y="1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9" y="1"/>
                </a:cxn>
                <a:cxn ang="0">
                  <a:pos x="61" y="5"/>
                </a:cxn>
                <a:cxn ang="0">
                  <a:pos x="61" y="7"/>
                </a:cxn>
                <a:cxn ang="0">
                  <a:pos x="64" y="9"/>
                </a:cxn>
                <a:cxn ang="0">
                  <a:pos x="66" y="13"/>
                </a:cxn>
                <a:cxn ang="0">
                  <a:pos x="70" y="15"/>
                </a:cxn>
                <a:cxn ang="0">
                  <a:pos x="13" y="93"/>
                </a:cxn>
                <a:cxn ang="0">
                  <a:pos x="9" y="93"/>
                </a:cxn>
                <a:cxn ang="0">
                  <a:pos x="7" y="93"/>
                </a:cxn>
                <a:cxn ang="0">
                  <a:pos x="7" y="91"/>
                </a:cxn>
                <a:cxn ang="0">
                  <a:pos x="7" y="91"/>
                </a:cxn>
                <a:cxn ang="0">
                  <a:pos x="5" y="89"/>
                </a:cxn>
                <a:cxn ang="0">
                  <a:pos x="5" y="85"/>
                </a:cxn>
                <a:cxn ang="0">
                  <a:pos x="3" y="81"/>
                </a:cxn>
                <a:cxn ang="0">
                  <a:pos x="2" y="79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70" h="93">
                  <a:moveTo>
                    <a:pt x="0" y="76"/>
                  </a:moveTo>
                  <a:lnTo>
                    <a:pt x="2" y="72"/>
                  </a:lnTo>
                  <a:lnTo>
                    <a:pt x="3" y="70"/>
                  </a:lnTo>
                  <a:lnTo>
                    <a:pt x="5" y="68"/>
                  </a:lnTo>
                  <a:lnTo>
                    <a:pt x="7" y="66"/>
                  </a:lnTo>
                  <a:lnTo>
                    <a:pt x="9" y="62"/>
                  </a:lnTo>
                  <a:lnTo>
                    <a:pt x="11" y="58"/>
                  </a:lnTo>
                  <a:lnTo>
                    <a:pt x="13" y="57"/>
                  </a:lnTo>
                  <a:lnTo>
                    <a:pt x="17" y="55"/>
                  </a:lnTo>
                  <a:lnTo>
                    <a:pt x="19" y="51"/>
                  </a:lnTo>
                  <a:lnTo>
                    <a:pt x="21" y="47"/>
                  </a:lnTo>
                  <a:lnTo>
                    <a:pt x="23" y="45"/>
                  </a:lnTo>
                  <a:lnTo>
                    <a:pt x="26" y="41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2" y="19"/>
                  </a:lnTo>
                  <a:lnTo>
                    <a:pt x="43" y="17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9" y="11"/>
                  </a:lnTo>
                  <a:lnTo>
                    <a:pt x="51" y="7"/>
                  </a:lnTo>
                  <a:lnTo>
                    <a:pt x="53" y="5"/>
                  </a:lnTo>
                  <a:lnTo>
                    <a:pt x="55" y="1"/>
                  </a:lnTo>
                  <a:lnTo>
                    <a:pt x="57" y="1"/>
                  </a:lnTo>
                  <a:lnTo>
                    <a:pt x="57" y="0"/>
                  </a:lnTo>
                  <a:lnTo>
                    <a:pt x="59" y="1"/>
                  </a:lnTo>
                  <a:lnTo>
                    <a:pt x="61" y="5"/>
                  </a:lnTo>
                  <a:lnTo>
                    <a:pt x="61" y="7"/>
                  </a:lnTo>
                  <a:lnTo>
                    <a:pt x="64" y="9"/>
                  </a:lnTo>
                  <a:lnTo>
                    <a:pt x="66" y="13"/>
                  </a:lnTo>
                  <a:lnTo>
                    <a:pt x="70" y="15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7" y="91"/>
                  </a:lnTo>
                  <a:lnTo>
                    <a:pt x="7" y="91"/>
                  </a:lnTo>
                  <a:lnTo>
                    <a:pt x="5" y="89"/>
                  </a:lnTo>
                  <a:lnTo>
                    <a:pt x="5" y="85"/>
                  </a:lnTo>
                  <a:lnTo>
                    <a:pt x="3" y="81"/>
                  </a:lnTo>
                  <a:lnTo>
                    <a:pt x="2" y="79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4246563" y="4429126"/>
              <a:ext cx="80963" cy="138113"/>
            </a:xfrm>
            <a:custGeom>
              <a:avLst/>
              <a:gdLst/>
              <a:ahLst/>
              <a:cxnLst>
                <a:cxn ang="0">
                  <a:pos x="2" y="156"/>
                </a:cxn>
                <a:cxn ang="0">
                  <a:pos x="6" y="148"/>
                </a:cxn>
                <a:cxn ang="0">
                  <a:pos x="10" y="143"/>
                </a:cxn>
                <a:cxn ang="0">
                  <a:pos x="12" y="137"/>
                </a:cxn>
                <a:cxn ang="0">
                  <a:pos x="14" y="133"/>
                </a:cxn>
                <a:cxn ang="0">
                  <a:pos x="17" y="127"/>
                </a:cxn>
                <a:cxn ang="0">
                  <a:pos x="21" y="122"/>
                </a:cxn>
                <a:cxn ang="0">
                  <a:pos x="23" y="114"/>
                </a:cxn>
                <a:cxn ang="0">
                  <a:pos x="25" y="108"/>
                </a:cxn>
                <a:cxn ang="0">
                  <a:pos x="31" y="103"/>
                </a:cxn>
                <a:cxn ang="0">
                  <a:pos x="33" y="95"/>
                </a:cxn>
                <a:cxn ang="0">
                  <a:pos x="36" y="89"/>
                </a:cxn>
                <a:cxn ang="0">
                  <a:pos x="40" y="84"/>
                </a:cxn>
                <a:cxn ang="0">
                  <a:pos x="44" y="78"/>
                </a:cxn>
                <a:cxn ang="0">
                  <a:pos x="46" y="70"/>
                </a:cxn>
                <a:cxn ang="0">
                  <a:pos x="50" y="63"/>
                </a:cxn>
                <a:cxn ang="0">
                  <a:pos x="54" y="57"/>
                </a:cxn>
                <a:cxn ang="0">
                  <a:pos x="55" y="51"/>
                </a:cxn>
                <a:cxn ang="0">
                  <a:pos x="59" y="46"/>
                </a:cxn>
                <a:cxn ang="0">
                  <a:pos x="63" y="40"/>
                </a:cxn>
                <a:cxn ang="0">
                  <a:pos x="65" y="34"/>
                </a:cxn>
                <a:cxn ang="0">
                  <a:pos x="67" y="29"/>
                </a:cxn>
                <a:cxn ang="0">
                  <a:pos x="69" y="25"/>
                </a:cxn>
                <a:cxn ang="0">
                  <a:pos x="73" y="19"/>
                </a:cxn>
                <a:cxn ang="0">
                  <a:pos x="76" y="13"/>
                </a:cxn>
                <a:cxn ang="0">
                  <a:pos x="78" y="6"/>
                </a:cxn>
                <a:cxn ang="0">
                  <a:pos x="82" y="0"/>
                </a:cxn>
                <a:cxn ang="0">
                  <a:pos x="86" y="0"/>
                </a:cxn>
                <a:cxn ang="0">
                  <a:pos x="92" y="4"/>
                </a:cxn>
                <a:cxn ang="0">
                  <a:pos x="97" y="6"/>
                </a:cxn>
                <a:cxn ang="0">
                  <a:pos x="101" y="6"/>
                </a:cxn>
                <a:cxn ang="0">
                  <a:pos x="16" y="175"/>
                </a:cxn>
                <a:cxn ang="0">
                  <a:pos x="12" y="175"/>
                </a:cxn>
                <a:cxn ang="0">
                  <a:pos x="8" y="167"/>
                </a:cxn>
                <a:cxn ang="0">
                  <a:pos x="2" y="164"/>
                </a:cxn>
                <a:cxn ang="0">
                  <a:pos x="0" y="160"/>
                </a:cxn>
              </a:cxnLst>
              <a:rect l="0" t="0" r="r" b="b"/>
              <a:pathLst>
                <a:path w="101" h="175">
                  <a:moveTo>
                    <a:pt x="0" y="160"/>
                  </a:moveTo>
                  <a:lnTo>
                    <a:pt x="2" y="156"/>
                  </a:lnTo>
                  <a:lnTo>
                    <a:pt x="4" y="154"/>
                  </a:lnTo>
                  <a:lnTo>
                    <a:pt x="6" y="148"/>
                  </a:lnTo>
                  <a:lnTo>
                    <a:pt x="8" y="145"/>
                  </a:lnTo>
                  <a:lnTo>
                    <a:pt x="10" y="143"/>
                  </a:lnTo>
                  <a:lnTo>
                    <a:pt x="12" y="139"/>
                  </a:lnTo>
                  <a:lnTo>
                    <a:pt x="12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29"/>
                  </a:lnTo>
                  <a:lnTo>
                    <a:pt x="17" y="127"/>
                  </a:lnTo>
                  <a:lnTo>
                    <a:pt x="19" y="124"/>
                  </a:lnTo>
                  <a:lnTo>
                    <a:pt x="21" y="122"/>
                  </a:lnTo>
                  <a:lnTo>
                    <a:pt x="21" y="118"/>
                  </a:lnTo>
                  <a:lnTo>
                    <a:pt x="23" y="114"/>
                  </a:lnTo>
                  <a:lnTo>
                    <a:pt x="25" y="112"/>
                  </a:lnTo>
                  <a:lnTo>
                    <a:pt x="25" y="108"/>
                  </a:lnTo>
                  <a:lnTo>
                    <a:pt x="27" y="105"/>
                  </a:lnTo>
                  <a:lnTo>
                    <a:pt x="31" y="103"/>
                  </a:lnTo>
                  <a:lnTo>
                    <a:pt x="33" y="101"/>
                  </a:lnTo>
                  <a:lnTo>
                    <a:pt x="33" y="95"/>
                  </a:lnTo>
                  <a:lnTo>
                    <a:pt x="35" y="93"/>
                  </a:lnTo>
                  <a:lnTo>
                    <a:pt x="36" y="89"/>
                  </a:lnTo>
                  <a:lnTo>
                    <a:pt x="38" y="86"/>
                  </a:lnTo>
                  <a:lnTo>
                    <a:pt x="40" y="84"/>
                  </a:lnTo>
                  <a:lnTo>
                    <a:pt x="42" y="80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6" y="70"/>
                  </a:lnTo>
                  <a:lnTo>
                    <a:pt x="48" y="69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4" y="57"/>
                  </a:lnTo>
                  <a:lnTo>
                    <a:pt x="54" y="53"/>
                  </a:lnTo>
                  <a:lnTo>
                    <a:pt x="55" y="51"/>
                  </a:lnTo>
                  <a:lnTo>
                    <a:pt x="57" y="50"/>
                  </a:lnTo>
                  <a:lnTo>
                    <a:pt x="59" y="46"/>
                  </a:lnTo>
                  <a:lnTo>
                    <a:pt x="61" y="42"/>
                  </a:lnTo>
                  <a:lnTo>
                    <a:pt x="63" y="40"/>
                  </a:lnTo>
                  <a:lnTo>
                    <a:pt x="63" y="36"/>
                  </a:lnTo>
                  <a:lnTo>
                    <a:pt x="65" y="34"/>
                  </a:lnTo>
                  <a:lnTo>
                    <a:pt x="67" y="31"/>
                  </a:lnTo>
                  <a:lnTo>
                    <a:pt x="67" y="29"/>
                  </a:lnTo>
                  <a:lnTo>
                    <a:pt x="69" y="27"/>
                  </a:lnTo>
                  <a:lnTo>
                    <a:pt x="69" y="25"/>
                  </a:lnTo>
                  <a:lnTo>
                    <a:pt x="73" y="21"/>
                  </a:lnTo>
                  <a:lnTo>
                    <a:pt x="73" y="19"/>
                  </a:lnTo>
                  <a:lnTo>
                    <a:pt x="74" y="17"/>
                  </a:lnTo>
                  <a:lnTo>
                    <a:pt x="76" y="13"/>
                  </a:lnTo>
                  <a:lnTo>
                    <a:pt x="78" y="10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2" y="0"/>
                  </a:lnTo>
                  <a:lnTo>
                    <a:pt x="84" y="0"/>
                  </a:lnTo>
                  <a:lnTo>
                    <a:pt x="86" y="0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99" y="6"/>
                  </a:lnTo>
                  <a:lnTo>
                    <a:pt x="101" y="6"/>
                  </a:lnTo>
                  <a:lnTo>
                    <a:pt x="101" y="8"/>
                  </a:lnTo>
                  <a:lnTo>
                    <a:pt x="16" y="175"/>
                  </a:lnTo>
                  <a:lnTo>
                    <a:pt x="12" y="175"/>
                  </a:lnTo>
                  <a:lnTo>
                    <a:pt x="12" y="175"/>
                  </a:lnTo>
                  <a:lnTo>
                    <a:pt x="10" y="169"/>
                  </a:lnTo>
                  <a:lnTo>
                    <a:pt x="8" y="167"/>
                  </a:lnTo>
                  <a:lnTo>
                    <a:pt x="6" y="165"/>
                  </a:lnTo>
                  <a:lnTo>
                    <a:pt x="2" y="164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4205288" y="4429126"/>
              <a:ext cx="39688" cy="5238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49" y="57"/>
                </a:cxn>
                <a:cxn ang="0">
                  <a:pos x="48" y="61"/>
                </a:cxn>
                <a:cxn ang="0">
                  <a:pos x="46" y="63"/>
                </a:cxn>
                <a:cxn ang="0">
                  <a:pos x="46" y="65"/>
                </a:cxn>
                <a:cxn ang="0">
                  <a:pos x="46" y="6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49" h="67">
                  <a:moveTo>
                    <a:pt x="6" y="0"/>
                  </a:moveTo>
                  <a:lnTo>
                    <a:pt x="8" y="0"/>
                  </a:lnTo>
                  <a:lnTo>
                    <a:pt x="49" y="57"/>
                  </a:lnTo>
                  <a:lnTo>
                    <a:pt x="48" y="61"/>
                  </a:lnTo>
                  <a:lnTo>
                    <a:pt x="46" y="63"/>
                  </a:lnTo>
                  <a:lnTo>
                    <a:pt x="46" y="65"/>
                  </a:lnTo>
                  <a:lnTo>
                    <a:pt x="46" y="6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4076700" y="4225926"/>
              <a:ext cx="160338" cy="133350"/>
            </a:xfrm>
            <a:custGeom>
              <a:avLst/>
              <a:gdLst/>
              <a:ahLst/>
              <a:cxnLst>
                <a:cxn ang="0">
                  <a:pos x="95" y="28"/>
                </a:cxn>
                <a:cxn ang="0">
                  <a:pos x="95" y="17"/>
                </a:cxn>
                <a:cxn ang="0">
                  <a:pos x="95" y="3"/>
                </a:cxn>
                <a:cxn ang="0">
                  <a:pos x="105" y="0"/>
                </a:cxn>
                <a:cxn ang="0">
                  <a:pos x="118" y="1"/>
                </a:cxn>
                <a:cxn ang="0">
                  <a:pos x="132" y="1"/>
                </a:cxn>
                <a:cxn ang="0">
                  <a:pos x="149" y="5"/>
                </a:cxn>
                <a:cxn ang="0">
                  <a:pos x="160" y="9"/>
                </a:cxn>
                <a:cxn ang="0">
                  <a:pos x="177" y="22"/>
                </a:cxn>
                <a:cxn ang="0">
                  <a:pos x="191" y="38"/>
                </a:cxn>
                <a:cxn ang="0">
                  <a:pos x="196" y="51"/>
                </a:cxn>
                <a:cxn ang="0">
                  <a:pos x="200" y="66"/>
                </a:cxn>
                <a:cxn ang="0">
                  <a:pos x="202" y="83"/>
                </a:cxn>
                <a:cxn ang="0">
                  <a:pos x="198" y="104"/>
                </a:cxn>
                <a:cxn ang="0">
                  <a:pos x="189" y="125"/>
                </a:cxn>
                <a:cxn ang="0">
                  <a:pos x="173" y="142"/>
                </a:cxn>
                <a:cxn ang="0">
                  <a:pos x="154" y="155"/>
                </a:cxn>
                <a:cxn ang="0">
                  <a:pos x="135" y="163"/>
                </a:cxn>
                <a:cxn ang="0">
                  <a:pos x="124" y="165"/>
                </a:cxn>
                <a:cxn ang="0">
                  <a:pos x="113" y="167"/>
                </a:cxn>
                <a:cxn ang="0">
                  <a:pos x="101" y="169"/>
                </a:cxn>
                <a:cxn ang="0">
                  <a:pos x="84" y="167"/>
                </a:cxn>
                <a:cxn ang="0">
                  <a:pos x="67" y="165"/>
                </a:cxn>
                <a:cxn ang="0">
                  <a:pos x="50" y="159"/>
                </a:cxn>
                <a:cxn ang="0">
                  <a:pos x="35" y="152"/>
                </a:cxn>
                <a:cxn ang="0">
                  <a:pos x="21" y="142"/>
                </a:cxn>
                <a:cxn ang="0">
                  <a:pos x="10" y="127"/>
                </a:cxn>
                <a:cxn ang="0">
                  <a:pos x="2" y="110"/>
                </a:cxn>
                <a:cxn ang="0">
                  <a:pos x="0" y="98"/>
                </a:cxn>
                <a:cxn ang="0">
                  <a:pos x="2" y="77"/>
                </a:cxn>
                <a:cxn ang="0">
                  <a:pos x="4" y="60"/>
                </a:cxn>
                <a:cxn ang="0">
                  <a:pos x="12" y="45"/>
                </a:cxn>
                <a:cxn ang="0">
                  <a:pos x="21" y="30"/>
                </a:cxn>
                <a:cxn ang="0">
                  <a:pos x="35" y="19"/>
                </a:cxn>
                <a:cxn ang="0">
                  <a:pos x="52" y="11"/>
                </a:cxn>
                <a:cxn ang="0">
                  <a:pos x="63" y="5"/>
                </a:cxn>
                <a:cxn ang="0">
                  <a:pos x="75" y="3"/>
                </a:cxn>
                <a:cxn ang="0">
                  <a:pos x="86" y="1"/>
                </a:cxn>
                <a:cxn ang="0">
                  <a:pos x="94" y="3"/>
                </a:cxn>
                <a:cxn ang="0">
                  <a:pos x="94" y="17"/>
                </a:cxn>
                <a:cxn ang="0">
                  <a:pos x="94" y="28"/>
                </a:cxn>
                <a:cxn ang="0">
                  <a:pos x="84" y="38"/>
                </a:cxn>
                <a:cxn ang="0">
                  <a:pos x="73" y="47"/>
                </a:cxn>
                <a:cxn ang="0">
                  <a:pos x="65" y="60"/>
                </a:cxn>
                <a:cxn ang="0">
                  <a:pos x="59" y="76"/>
                </a:cxn>
                <a:cxn ang="0">
                  <a:pos x="59" y="95"/>
                </a:cxn>
                <a:cxn ang="0">
                  <a:pos x="67" y="115"/>
                </a:cxn>
                <a:cxn ang="0">
                  <a:pos x="84" y="131"/>
                </a:cxn>
                <a:cxn ang="0">
                  <a:pos x="97" y="134"/>
                </a:cxn>
                <a:cxn ang="0">
                  <a:pos x="118" y="131"/>
                </a:cxn>
                <a:cxn ang="0">
                  <a:pos x="130" y="119"/>
                </a:cxn>
                <a:cxn ang="0">
                  <a:pos x="139" y="102"/>
                </a:cxn>
                <a:cxn ang="0">
                  <a:pos x="141" y="89"/>
                </a:cxn>
                <a:cxn ang="0">
                  <a:pos x="141" y="76"/>
                </a:cxn>
                <a:cxn ang="0">
                  <a:pos x="139" y="62"/>
                </a:cxn>
                <a:cxn ang="0">
                  <a:pos x="134" y="51"/>
                </a:cxn>
                <a:cxn ang="0">
                  <a:pos x="122" y="39"/>
                </a:cxn>
                <a:cxn ang="0">
                  <a:pos x="109" y="36"/>
                </a:cxn>
              </a:cxnLst>
              <a:rect l="0" t="0" r="r" b="b"/>
              <a:pathLst>
                <a:path w="202" h="169">
                  <a:moveTo>
                    <a:pt x="101" y="36"/>
                  </a:moveTo>
                  <a:lnTo>
                    <a:pt x="97" y="36"/>
                  </a:lnTo>
                  <a:lnTo>
                    <a:pt x="95" y="36"/>
                  </a:lnTo>
                  <a:lnTo>
                    <a:pt x="95" y="32"/>
                  </a:lnTo>
                  <a:lnTo>
                    <a:pt x="95" y="28"/>
                  </a:lnTo>
                  <a:lnTo>
                    <a:pt x="95" y="24"/>
                  </a:lnTo>
                  <a:lnTo>
                    <a:pt x="95" y="22"/>
                  </a:lnTo>
                  <a:lnTo>
                    <a:pt x="95" y="20"/>
                  </a:lnTo>
                  <a:lnTo>
                    <a:pt x="95" y="19"/>
                  </a:lnTo>
                  <a:lnTo>
                    <a:pt x="95" y="17"/>
                  </a:lnTo>
                  <a:lnTo>
                    <a:pt x="95" y="13"/>
                  </a:lnTo>
                  <a:lnTo>
                    <a:pt x="95" y="11"/>
                  </a:lnTo>
                  <a:lnTo>
                    <a:pt x="95" y="9"/>
                  </a:lnTo>
                  <a:lnTo>
                    <a:pt x="95" y="5"/>
                  </a:lnTo>
                  <a:lnTo>
                    <a:pt x="95" y="3"/>
                  </a:lnTo>
                  <a:lnTo>
                    <a:pt x="95" y="1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1" y="0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6" y="0"/>
                  </a:lnTo>
                  <a:lnTo>
                    <a:pt x="118" y="1"/>
                  </a:lnTo>
                  <a:lnTo>
                    <a:pt x="122" y="1"/>
                  </a:lnTo>
                  <a:lnTo>
                    <a:pt x="124" y="1"/>
                  </a:lnTo>
                  <a:lnTo>
                    <a:pt x="128" y="1"/>
                  </a:lnTo>
                  <a:lnTo>
                    <a:pt x="130" y="1"/>
                  </a:lnTo>
                  <a:lnTo>
                    <a:pt x="132" y="1"/>
                  </a:lnTo>
                  <a:lnTo>
                    <a:pt x="134" y="3"/>
                  </a:lnTo>
                  <a:lnTo>
                    <a:pt x="139" y="3"/>
                  </a:lnTo>
                  <a:lnTo>
                    <a:pt x="143" y="3"/>
                  </a:lnTo>
                  <a:lnTo>
                    <a:pt x="145" y="5"/>
                  </a:lnTo>
                  <a:lnTo>
                    <a:pt x="149" y="5"/>
                  </a:lnTo>
                  <a:lnTo>
                    <a:pt x="151" y="5"/>
                  </a:lnTo>
                  <a:lnTo>
                    <a:pt x="153" y="7"/>
                  </a:lnTo>
                  <a:lnTo>
                    <a:pt x="154" y="7"/>
                  </a:lnTo>
                  <a:lnTo>
                    <a:pt x="156" y="7"/>
                  </a:lnTo>
                  <a:lnTo>
                    <a:pt x="160" y="9"/>
                  </a:lnTo>
                  <a:lnTo>
                    <a:pt x="162" y="11"/>
                  </a:lnTo>
                  <a:lnTo>
                    <a:pt x="166" y="13"/>
                  </a:lnTo>
                  <a:lnTo>
                    <a:pt x="172" y="15"/>
                  </a:lnTo>
                  <a:lnTo>
                    <a:pt x="175" y="19"/>
                  </a:lnTo>
                  <a:lnTo>
                    <a:pt x="177" y="22"/>
                  </a:lnTo>
                  <a:lnTo>
                    <a:pt x="181" y="24"/>
                  </a:lnTo>
                  <a:lnTo>
                    <a:pt x="185" y="28"/>
                  </a:lnTo>
                  <a:lnTo>
                    <a:pt x="187" y="32"/>
                  </a:lnTo>
                  <a:lnTo>
                    <a:pt x="191" y="38"/>
                  </a:lnTo>
                  <a:lnTo>
                    <a:pt x="191" y="38"/>
                  </a:lnTo>
                  <a:lnTo>
                    <a:pt x="192" y="41"/>
                  </a:lnTo>
                  <a:lnTo>
                    <a:pt x="194" y="43"/>
                  </a:lnTo>
                  <a:lnTo>
                    <a:pt x="194" y="45"/>
                  </a:lnTo>
                  <a:lnTo>
                    <a:pt x="196" y="49"/>
                  </a:lnTo>
                  <a:lnTo>
                    <a:pt x="196" y="51"/>
                  </a:lnTo>
                  <a:lnTo>
                    <a:pt x="198" y="55"/>
                  </a:lnTo>
                  <a:lnTo>
                    <a:pt x="198" y="57"/>
                  </a:lnTo>
                  <a:lnTo>
                    <a:pt x="198" y="58"/>
                  </a:lnTo>
                  <a:lnTo>
                    <a:pt x="200" y="62"/>
                  </a:lnTo>
                  <a:lnTo>
                    <a:pt x="200" y="66"/>
                  </a:lnTo>
                  <a:lnTo>
                    <a:pt x="202" y="70"/>
                  </a:lnTo>
                  <a:lnTo>
                    <a:pt x="202" y="72"/>
                  </a:lnTo>
                  <a:lnTo>
                    <a:pt x="202" y="76"/>
                  </a:lnTo>
                  <a:lnTo>
                    <a:pt x="202" y="79"/>
                  </a:lnTo>
                  <a:lnTo>
                    <a:pt x="202" y="83"/>
                  </a:lnTo>
                  <a:lnTo>
                    <a:pt x="202" y="89"/>
                  </a:lnTo>
                  <a:lnTo>
                    <a:pt x="202" y="93"/>
                  </a:lnTo>
                  <a:lnTo>
                    <a:pt x="202" y="96"/>
                  </a:lnTo>
                  <a:lnTo>
                    <a:pt x="200" y="100"/>
                  </a:lnTo>
                  <a:lnTo>
                    <a:pt x="198" y="104"/>
                  </a:lnTo>
                  <a:lnTo>
                    <a:pt x="196" y="110"/>
                  </a:lnTo>
                  <a:lnTo>
                    <a:pt x="194" y="114"/>
                  </a:lnTo>
                  <a:lnTo>
                    <a:pt x="192" y="119"/>
                  </a:lnTo>
                  <a:lnTo>
                    <a:pt x="191" y="121"/>
                  </a:lnTo>
                  <a:lnTo>
                    <a:pt x="189" y="125"/>
                  </a:lnTo>
                  <a:lnTo>
                    <a:pt x="185" y="129"/>
                  </a:lnTo>
                  <a:lnTo>
                    <a:pt x="183" y="133"/>
                  </a:lnTo>
                  <a:lnTo>
                    <a:pt x="181" y="134"/>
                  </a:lnTo>
                  <a:lnTo>
                    <a:pt x="177" y="138"/>
                  </a:lnTo>
                  <a:lnTo>
                    <a:pt x="173" y="142"/>
                  </a:lnTo>
                  <a:lnTo>
                    <a:pt x="172" y="144"/>
                  </a:lnTo>
                  <a:lnTo>
                    <a:pt x="166" y="148"/>
                  </a:lnTo>
                  <a:lnTo>
                    <a:pt x="162" y="150"/>
                  </a:lnTo>
                  <a:lnTo>
                    <a:pt x="160" y="153"/>
                  </a:lnTo>
                  <a:lnTo>
                    <a:pt x="154" y="155"/>
                  </a:lnTo>
                  <a:lnTo>
                    <a:pt x="151" y="157"/>
                  </a:lnTo>
                  <a:lnTo>
                    <a:pt x="147" y="159"/>
                  </a:lnTo>
                  <a:lnTo>
                    <a:pt x="143" y="159"/>
                  </a:lnTo>
                  <a:lnTo>
                    <a:pt x="139" y="163"/>
                  </a:lnTo>
                  <a:lnTo>
                    <a:pt x="135" y="163"/>
                  </a:lnTo>
                  <a:lnTo>
                    <a:pt x="134" y="163"/>
                  </a:lnTo>
                  <a:lnTo>
                    <a:pt x="132" y="163"/>
                  </a:lnTo>
                  <a:lnTo>
                    <a:pt x="130" y="165"/>
                  </a:lnTo>
                  <a:lnTo>
                    <a:pt x="128" y="165"/>
                  </a:lnTo>
                  <a:lnTo>
                    <a:pt x="124" y="165"/>
                  </a:lnTo>
                  <a:lnTo>
                    <a:pt x="122" y="165"/>
                  </a:lnTo>
                  <a:lnTo>
                    <a:pt x="120" y="167"/>
                  </a:lnTo>
                  <a:lnTo>
                    <a:pt x="118" y="167"/>
                  </a:lnTo>
                  <a:lnTo>
                    <a:pt x="116" y="167"/>
                  </a:lnTo>
                  <a:lnTo>
                    <a:pt x="113" y="167"/>
                  </a:lnTo>
                  <a:lnTo>
                    <a:pt x="111" y="167"/>
                  </a:lnTo>
                  <a:lnTo>
                    <a:pt x="109" y="167"/>
                  </a:lnTo>
                  <a:lnTo>
                    <a:pt x="107" y="169"/>
                  </a:lnTo>
                  <a:lnTo>
                    <a:pt x="105" y="169"/>
                  </a:lnTo>
                  <a:lnTo>
                    <a:pt x="101" y="169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0" y="167"/>
                  </a:lnTo>
                  <a:lnTo>
                    <a:pt x="88" y="167"/>
                  </a:lnTo>
                  <a:lnTo>
                    <a:pt x="84" y="167"/>
                  </a:lnTo>
                  <a:lnTo>
                    <a:pt x="80" y="167"/>
                  </a:lnTo>
                  <a:lnTo>
                    <a:pt x="76" y="167"/>
                  </a:lnTo>
                  <a:lnTo>
                    <a:pt x="73" y="167"/>
                  </a:lnTo>
                  <a:lnTo>
                    <a:pt x="69" y="165"/>
                  </a:lnTo>
                  <a:lnTo>
                    <a:pt x="67" y="165"/>
                  </a:lnTo>
                  <a:lnTo>
                    <a:pt x="63" y="163"/>
                  </a:lnTo>
                  <a:lnTo>
                    <a:pt x="59" y="163"/>
                  </a:lnTo>
                  <a:lnTo>
                    <a:pt x="56" y="161"/>
                  </a:lnTo>
                  <a:lnTo>
                    <a:pt x="54" y="161"/>
                  </a:lnTo>
                  <a:lnTo>
                    <a:pt x="50" y="159"/>
                  </a:lnTo>
                  <a:lnTo>
                    <a:pt x="46" y="159"/>
                  </a:lnTo>
                  <a:lnTo>
                    <a:pt x="44" y="157"/>
                  </a:lnTo>
                  <a:lnTo>
                    <a:pt x="40" y="155"/>
                  </a:lnTo>
                  <a:lnTo>
                    <a:pt x="37" y="153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48"/>
                  </a:lnTo>
                  <a:lnTo>
                    <a:pt x="25" y="146"/>
                  </a:lnTo>
                  <a:lnTo>
                    <a:pt x="23" y="144"/>
                  </a:lnTo>
                  <a:lnTo>
                    <a:pt x="21" y="142"/>
                  </a:lnTo>
                  <a:lnTo>
                    <a:pt x="19" y="138"/>
                  </a:lnTo>
                  <a:lnTo>
                    <a:pt x="16" y="136"/>
                  </a:lnTo>
                  <a:lnTo>
                    <a:pt x="14" y="134"/>
                  </a:lnTo>
                  <a:lnTo>
                    <a:pt x="12" y="131"/>
                  </a:lnTo>
                  <a:lnTo>
                    <a:pt x="10" y="127"/>
                  </a:lnTo>
                  <a:lnTo>
                    <a:pt x="8" y="125"/>
                  </a:lnTo>
                  <a:lnTo>
                    <a:pt x="6" y="121"/>
                  </a:lnTo>
                  <a:lnTo>
                    <a:pt x="4" y="117"/>
                  </a:lnTo>
                  <a:lnTo>
                    <a:pt x="2" y="114"/>
                  </a:lnTo>
                  <a:lnTo>
                    <a:pt x="2" y="110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7"/>
                  </a:lnTo>
                  <a:lnTo>
                    <a:pt x="2" y="74"/>
                  </a:lnTo>
                  <a:lnTo>
                    <a:pt x="2" y="70"/>
                  </a:lnTo>
                  <a:lnTo>
                    <a:pt x="4" y="66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6" y="57"/>
                  </a:lnTo>
                  <a:lnTo>
                    <a:pt x="8" y="53"/>
                  </a:lnTo>
                  <a:lnTo>
                    <a:pt x="10" y="51"/>
                  </a:lnTo>
                  <a:lnTo>
                    <a:pt x="10" y="47"/>
                  </a:lnTo>
                  <a:lnTo>
                    <a:pt x="12" y="45"/>
                  </a:lnTo>
                  <a:lnTo>
                    <a:pt x="12" y="41"/>
                  </a:lnTo>
                  <a:lnTo>
                    <a:pt x="14" y="38"/>
                  </a:lnTo>
                  <a:lnTo>
                    <a:pt x="16" y="36"/>
                  </a:lnTo>
                  <a:lnTo>
                    <a:pt x="19" y="34"/>
                  </a:lnTo>
                  <a:lnTo>
                    <a:pt x="21" y="30"/>
                  </a:lnTo>
                  <a:lnTo>
                    <a:pt x="23" y="28"/>
                  </a:lnTo>
                  <a:lnTo>
                    <a:pt x="27" y="26"/>
                  </a:lnTo>
                  <a:lnTo>
                    <a:pt x="29" y="24"/>
                  </a:lnTo>
                  <a:lnTo>
                    <a:pt x="33" y="22"/>
                  </a:lnTo>
                  <a:lnTo>
                    <a:pt x="35" y="19"/>
                  </a:lnTo>
                  <a:lnTo>
                    <a:pt x="40" y="17"/>
                  </a:lnTo>
                  <a:lnTo>
                    <a:pt x="42" y="15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2" y="11"/>
                  </a:lnTo>
                  <a:lnTo>
                    <a:pt x="54" y="9"/>
                  </a:lnTo>
                  <a:lnTo>
                    <a:pt x="56" y="9"/>
                  </a:lnTo>
                  <a:lnTo>
                    <a:pt x="57" y="7"/>
                  </a:lnTo>
                  <a:lnTo>
                    <a:pt x="59" y="7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7" y="5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6" y="1"/>
                  </a:lnTo>
                  <a:lnTo>
                    <a:pt x="78" y="1"/>
                  </a:lnTo>
                  <a:lnTo>
                    <a:pt x="80" y="1"/>
                  </a:lnTo>
                  <a:lnTo>
                    <a:pt x="84" y="1"/>
                  </a:lnTo>
                  <a:lnTo>
                    <a:pt x="86" y="1"/>
                  </a:lnTo>
                  <a:lnTo>
                    <a:pt x="88" y="0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4" y="1"/>
                  </a:lnTo>
                  <a:lnTo>
                    <a:pt x="94" y="3"/>
                  </a:lnTo>
                  <a:lnTo>
                    <a:pt x="94" y="5"/>
                  </a:lnTo>
                  <a:lnTo>
                    <a:pt x="94" y="9"/>
                  </a:lnTo>
                  <a:lnTo>
                    <a:pt x="94" y="11"/>
                  </a:lnTo>
                  <a:lnTo>
                    <a:pt x="94" y="13"/>
                  </a:lnTo>
                  <a:lnTo>
                    <a:pt x="94" y="17"/>
                  </a:lnTo>
                  <a:lnTo>
                    <a:pt x="94" y="19"/>
                  </a:lnTo>
                  <a:lnTo>
                    <a:pt x="94" y="20"/>
                  </a:lnTo>
                  <a:lnTo>
                    <a:pt x="94" y="24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4" y="32"/>
                  </a:lnTo>
                  <a:lnTo>
                    <a:pt x="94" y="38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4" y="38"/>
                  </a:lnTo>
                  <a:lnTo>
                    <a:pt x="80" y="39"/>
                  </a:lnTo>
                  <a:lnTo>
                    <a:pt x="78" y="41"/>
                  </a:lnTo>
                  <a:lnTo>
                    <a:pt x="76" y="43"/>
                  </a:lnTo>
                  <a:lnTo>
                    <a:pt x="75" y="45"/>
                  </a:lnTo>
                  <a:lnTo>
                    <a:pt x="73" y="47"/>
                  </a:lnTo>
                  <a:lnTo>
                    <a:pt x="69" y="49"/>
                  </a:lnTo>
                  <a:lnTo>
                    <a:pt x="69" y="51"/>
                  </a:lnTo>
                  <a:lnTo>
                    <a:pt x="67" y="55"/>
                  </a:lnTo>
                  <a:lnTo>
                    <a:pt x="65" y="57"/>
                  </a:lnTo>
                  <a:lnTo>
                    <a:pt x="65" y="60"/>
                  </a:lnTo>
                  <a:lnTo>
                    <a:pt x="63" y="62"/>
                  </a:lnTo>
                  <a:lnTo>
                    <a:pt x="63" y="66"/>
                  </a:lnTo>
                  <a:lnTo>
                    <a:pt x="63" y="70"/>
                  </a:lnTo>
                  <a:lnTo>
                    <a:pt x="59" y="72"/>
                  </a:lnTo>
                  <a:lnTo>
                    <a:pt x="59" y="76"/>
                  </a:lnTo>
                  <a:lnTo>
                    <a:pt x="59" y="79"/>
                  </a:lnTo>
                  <a:lnTo>
                    <a:pt x="59" y="83"/>
                  </a:lnTo>
                  <a:lnTo>
                    <a:pt x="59" y="87"/>
                  </a:lnTo>
                  <a:lnTo>
                    <a:pt x="59" y="91"/>
                  </a:lnTo>
                  <a:lnTo>
                    <a:pt x="59" y="95"/>
                  </a:lnTo>
                  <a:lnTo>
                    <a:pt x="61" y="98"/>
                  </a:lnTo>
                  <a:lnTo>
                    <a:pt x="63" y="102"/>
                  </a:lnTo>
                  <a:lnTo>
                    <a:pt x="63" y="106"/>
                  </a:lnTo>
                  <a:lnTo>
                    <a:pt x="65" y="112"/>
                  </a:lnTo>
                  <a:lnTo>
                    <a:pt x="67" y="115"/>
                  </a:lnTo>
                  <a:lnTo>
                    <a:pt x="69" y="119"/>
                  </a:lnTo>
                  <a:lnTo>
                    <a:pt x="73" y="123"/>
                  </a:lnTo>
                  <a:lnTo>
                    <a:pt x="75" y="125"/>
                  </a:lnTo>
                  <a:lnTo>
                    <a:pt x="78" y="129"/>
                  </a:lnTo>
                  <a:lnTo>
                    <a:pt x="84" y="131"/>
                  </a:lnTo>
                  <a:lnTo>
                    <a:pt x="88" y="133"/>
                  </a:lnTo>
                  <a:lnTo>
                    <a:pt x="90" y="133"/>
                  </a:lnTo>
                  <a:lnTo>
                    <a:pt x="92" y="133"/>
                  </a:lnTo>
                  <a:lnTo>
                    <a:pt x="95" y="134"/>
                  </a:lnTo>
                  <a:lnTo>
                    <a:pt x="97" y="134"/>
                  </a:lnTo>
                  <a:lnTo>
                    <a:pt x="101" y="134"/>
                  </a:lnTo>
                  <a:lnTo>
                    <a:pt x="105" y="133"/>
                  </a:lnTo>
                  <a:lnTo>
                    <a:pt x="111" y="133"/>
                  </a:lnTo>
                  <a:lnTo>
                    <a:pt x="113" y="131"/>
                  </a:lnTo>
                  <a:lnTo>
                    <a:pt x="118" y="131"/>
                  </a:lnTo>
                  <a:lnTo>
                    <a:pt x="120" y="127"/>
                  </a:lnTo>
                  <a:lnTo>
                    <a:pt x="124" y="125"/>
                  </a:lnTo>
                  <a:lnTo>
                    <a:pt x="126" y="123"/>
                  </a:lnTo>
                  <a:lnTo>
                    <a:pt x="130" y="121"/>
                  </a:lnTo>
                  <a:lnTo>
                    <a:pt x="130" y="119"/>
                  </a:lnTo>
                  <a:lnTo>
                    <a:pt x="132" y="115"/>
                  </a:lnTo>
                  <a:lnTo>
                    <a:pt x="134" y="114"/>
                  </a:lnTo>
                  <a:lnTo>
                    <a:pt x="135" y="110"/>
                  </a:lnTo>
                  <a:lnTo>
                    <a:pt x="137" y="106"/>
                  </a:lnTo>
                  <a:lnTo>
                    <a:pt x="139" y="102"/>
                  </a:lnTo>
                  <a:lnTo>
                    <a:pt x="139" y="98"/>
                  </a:lnTo>
                  <a:lnTo>
                    <a:pt x="141" y="95"/>
                  </a:lnTo>
                  <a:lnTo>
                    <a:pt x="141" y="93"/>
                  </a:lnTo>
                  <a:lnTo>
                    <a:pt x="141" y="91"/>
                  </a:lnTo>
                  <a:lnTo>
                    <a:pt x="141" y="89"/>
                  </a:lnTo>
                  <a:lnTo>
                    <a:pt x="141" y="85"/>
                  </a:lnTo>
                  <a:lnTo>
                    <a:pt x="141" y="83"/>
                  </a:lnTo>
                  <a:lnTo>
                    <a:pt x="141" y="79"/>
                  </a:lnTo>
                  <a:lnTo>
                    <a:pt x="141" y="77"/>
                  </a:lnTo>
                  <a:lnTo>
                    <a:pt x="141" y="76"/>
                  </a:lnTo>
                  <a:lnTo>
                    <a:pt x="141" y="72"/>
                  </a:lnTo>
                  <a:lnTo>
                    <a:pt x="139" y="70"/>
                  </a:lnTo>
                  <a:lnTo>
                    <a:pt x="139" y="68"/>
                  </a:lnTo>
                  <a:lnTo>
                    <a:pt x="139" y="66"/>
                  </a:lnTo>
                  <a:lnTo>
                    <a:pt x="139" y="62"/>
                  </a:lnTo>
                  <a:lnTo>
                    <a:pt x="137" y="60"/>
                  </a:lnTo>
                  <a:lnTo>
                    <a:pt x="137" y="58"/>
                  </a:lnTo>
                  <a:lnTo>
                    <a:pt x="137" y="57"/>
                  </a:lnTo>
                  <a:lnTo>
                    <a:pt x="134" y="55"/>
                  </a:lnTo>
                  <a:lnTo>
                    <a:pt x="134" y="51"/>
                  </a:lnTo>
                  <a:lnTo>
                    <a:pt x="132" y="49"/>
                  </a:lnTo>
                  <a:lnTo>
                    <a:pt x="132" y="47"/>
                  </a:lnTo>
                  <a:lnTo>
                    <a:pt x="128" y="43"/>
                  </a:lnTo>
                  <a:lnTo>
                    <a:pt x="124" y="41"/>
                  </a:lnTo>
                  <a:lnTo>
                    <a:pt x="122" y="39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3" y="36"/>
                  </a:lnTo>
                  <a:lnTo>
                    <a:pt x="109" y="36"/>
                  </a:lnTo>
                  <a:lnTo>
                    <a:pt x="107" y="36"/>
                  </a:lnTo>
                  <a:lnTo>
                    <a:pt x="105" y="36"/>
                  </a:lnTo>
                  <a:lnTo>
                    <a:pt x="101" y="36"/>
                  </a:lnTo>
                  <a:lnTo>
                    <a:pt x="101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auto">
            <a:xfrm>
              <a:off x="4144963" y="4225926"/>
              <a:ext cx="15875" cy="3016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7" y="36"/>
                </a:cxn>
                <a:cxn ang="0">
                  <a:pos x="19" y="19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0" y="20"/>
                </a:cxn>
                <a:cxn ang="0">
                  <a:pos x="6" y="38"/>
                </a:cxn>
                <a:cxn ang="0">
                  <a:pos x="6" y="38"/>
                </a:cxn>
              </a:cxnLst>
              <a:rect l="0" t="0" r="r" b="b"/>
              <a:pathLst>
                <a:path w="19" h="38">
                  <a:moveTo>
                    <a:pt x="6" y="38"/>
                  </a:moveTo>
                  <a:lnTo>
                    <a:pt x="7" y="36"/>
                  </a:lnTo>
                  <a:lnTo>
                    <a:pt x="19" y="19"/>
                  </a:lnTo>
                  <a:lnTo>
                    <a:pt x="7" y="0"/>
                  </a:lnTo>
                  <a:lnTo>
                    <a:pt x="6" y="0"/>
                  </a:lnTo>
                  <a:lnTo>
                    <a:pt x="0" y="20"/>
                  </a:lnTo>
                  <a:lnTo>
                    <a:pt x="6" y="38"/>
                  </a:lnTo>
                  <a:lnTo>
                    <a:pt x="6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" name="Freeform 42"/>
            <p:cNvSpPr>
              <a:spLocks/>
            </p:cNvSpPr>
            <p:nvPr/>
          </p:nvSpPr>
          <p:spPr bwMode="auto">
            <a:xfrm>
              <a:off x="4135438" y="4264026"/>
              <a:ext cx="53975" cy="73025"/>
            </a:xfrm>
            <a:custGeom>
              <a:avLst/>
              <a:gdLst/>
              <a:ahLst/>
              <a:cxnLst>
                <a:cxn ang="0">
                  <a:pos x="64" y="10"/>
                </a:cxn>
                <a:cxn ang="0">
                  <a:pos x="59" y="8"/>
                </a:cxn>
                <a:cxn ang="0">
                  <a:pos x="55" y="8"/>
                </a:cxn>
                <a:cxn ang="0">
                  <a:pos x="49" y="8"/>
                </a:cxn>
                <a:cxn ang="0">
                  <a:pos x="43" y="10"/>
                </a:cxn>
                <a:cxn ang="0">
                  <a:pos x="38" y="11"/>
                </a:cxn>
                <a:cxn ang="0">
                  <a:pos x="32" y="15"/>
                </a:cxn>
                <a:cxn ang="0">
                  <a:pos x="26" y="23"/>
                </a:cxn>
                <a:cxn ang="0">
                  <a:pos x="24" y="30"/>
                </a:cxn>
                <a:cxn ang="0">
                  <a:pos x="20" y="36"/>
                </a:cxn>
                <a:cxn ang="0">
                  <a:pos x="19" y="42"/>
                </a:cxn>
                <a:cxn ang="0">
                  <a:pos x="19" y="48"/>
                </a:cxn>
                <a:cxn ang="0">
                  <a:pos x="17" y="55"/>
                </a:cxn>
                <a:cxn ang="0">
                  <a:pos x="17" y="59"/>
                </a:cxn>
                <a:cxn ang="0">
                  <a:pos x="17" y="67"/>
                </a:cxn>
                <a:cxn ang="0">
                  <a:pos x="19" y="72"/>
                </a:cxn>
                <a:cxn ang="0">
                  <a:pos x="20" y="76"/>
                </a:cxn>
                <a:cxn ang="0">
                  <a:pos x="22" y="84"/>
                </a:cxn>
                <a:cxn ang="0">
                  <a:pos x="26" y="89"/>
                </a:cxn>
                <a:cxn ang="0">
                  <a:pos x="30" y="91"/>
                </a:cxn>
                <a:cxn ang="0">
                  <a:pos x="11" y="93"/>
                </a:cxn>
                <a:cxn ang="0">
                  <a:pos x="11" y="84"/>
                </a:cxn>
                <a:cxn ang="0">
                  <a:pos x="9" y="80"/>
                </a:cxn>
                <a:cxn ang="0">
                  <a:pos x="5" y="76"/>
                </a:cxn>
                <a:cxn ang="0">
                  <a:pos x="3" y="68"/>
                </a:cxn>
                <a:cxn ang="0">
                  <a:pos x="1" y="63"/>
                </a:cxn>
                <a:cxn ang="0">
                  <a:pos x="1" y="57"/>
                </a:cxn>
                <a:cxn ang="0">
                  <a:pos x="0" y="53"/>
                </a:cxn>
                <a:cxn ang="0">
                  <a:pos x="0" y="48"/>
                </a:cxn>
                <a:cxn ang="0">
                  <a:pos x="0" y="44"/>
                </a:cxn>
                <a:cxn ang="0">
                  <a:pos x="0" y="38"/>
                </a:cxn>
                <a:cxn ang="0">
                  <a:pos x="1" y="34"/>
                </a:cxn>
                <a:cxn ang="0">
                  <a:pos x="3" y="29"/>
                </a:cxn>
                <a:cxn ang="0">
                  <a:pos x="5" y="25"/>
                </a:cxn>
                <a:cxn ang="0">
                  <a:pos x="9" y="21"/>
                </a:cxn>
                <a:cxn ang="0">
                  <a:pos x="11" y="13"/>
                </a:cxn>
                <a:cxn ang="0">
                  <a:pos x="17" y="10"/>
                </a:cxn>
                <a:cxn ang="0">
                  <a:pos x="20" y="4"/>
                </a:cxn>
                <a:cxn ang="0">
                  <a:pos x="26" y="2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45" y="0"/>
                </a:cxn>
                <a:cxn ang="0">
                  <a:pos x="55" y="0"/>
                </a:cxn>
                <a:cxn ang="0">
                  <a:pos x="59" y="0"/>
                </a:cxn>
                <a:cxn ang="0">
                  <a:pos x="66" y="2"/>
                </a:cxn>
                <a:cxn ang="0">
                  <a:pos x="68" y="6"/>
                </a:cxn>
                <a:cxn ang="0">
                  <a:pos x="64" y="10"/>
                </a:cxn>
              </a:cxnLst>
              <a:rect l="0" t="0" r="r" b="b"/>
              <a:pathLst>
                <a:path w="68" h="93">
                  <a:moveTo>
                    <a:pt x="64" y="10"/>
                  </a:moveTo>
                  <a:lnTo>
                    <a:pt x="64" y="10"/>
                  </a:lnTo>
                  <a:lnTo>
                    <a:pt x="60" y="10"/>
                  </a:lnTo>
                  <a:lnTo>
                    <a:pt x="59" y="8"/>
                  </a:lnTo>
                  <a:lnTo>
                    <a:pt x="57" y="8"/>
                  </a:lnTo>
                  <a:lnTo>
                    <a:pt x="55" y="8"/>
                  </a:lnTo>
                  <a:lnTo>
                    <a:pt x="53" y="8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3" y="10"/>
                  </a:lnTo>
                  <a:lnTo>
                    <a:pt x="41" y="10"/>
                  </a:lnTo>
                  <a:lnTo>
                    <a:pt x="38" y="11"/>
                  </a:lnTo>
                  <a:lnTo>
                    <a:pt x="36" y="13"/>
                  </a:lnTo>
                  <a:lnTo>
                    <a:pt x="32" y="15"/>
                  </a:lnTo>
                  <a:lnTo>
                    <a:pt x="30" y="21"/>
                  </a:lnTo>
                  <a:lnTo>
                    <a:pt x="26" y="23"/>
                  </a:lnTo>
                  <a:lnTo>
                    <a:pt x="24" y="27"/>
                  </a:lnTo>
                  <a:lnTo>
                    <a:pt x="24" y="30"/>
                  </a:lnTo>
                  <a:lnTo>
                    <a:pt x="22" y="32"/>
                  </a:lnTo>
                  <a:lnTo>
                    <a:pt x="20" y="36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19" y="46"/>
                  </a:lnTo>
                  <a:lnTo>
                    <a:pt x="19" y="48"/>
                  </a:lnTo>
                  <a:lnTo>
                    <a:pt x="17" y="51"/>
                  </a:lnTo>
                  <a:lnTo>
                    <a:pt x="17" y="55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7" y="63"/>
                  </a:lnTo>
                  <a:lnTo>
                    <a:pt x="17" y="67"/>
                  </a:lnTo>
                  <a:lnTo>
                    <a:pt x="19" y="68"/>
                  </a:lnTo>
                  <a:lnTo>
                    <a:pt x="19" y="72"/>
                  </a:lnTo>
                  <a:lnTo>
                    <a:pt x="19" y="74"/>
                  </a:lnTo>
                  <a:lnTo>
                    <a:pt x="20" y="76"/>
                  </a:lnTo>
                  <a:lnTo>
                    <a:pt x="20" y="78"/>
                  </a:lnTo>
                  <a:lnTo>
                    <a:pt x="22" y="84"/>
                  </a:lnTo>
                  <a:lnTo>
                    <a:pt x="24" y="87"/>
                  </a:lnTo>
                  <a:lnTo>
                    <a:pt x="26" y="89"/>
                  </a:lnTo>
                  <a:lnTo>
                    <a:pt x="28" y="91"/>
                  </a:lnTo>
                  <a:lnTo>
                    <a:pt x="30" y="91"/>
                  </a:lnTo>
                  <a:lnTo>
                    <a:pt x="30" y="93"/>
                  </a:lnTo>
                  <a:lnTo>
                    <a:pt x="11" y="93"/>
                  </a:lnTo>
                  <a:lnTo>
                    <a:pt x="11" y="86"/>
                  </a:lnTo>
                  <a:lnTo>
                    <a:pt x="11" y="84"/>
                  </a:lnTo>
                  <a:lnTo>
                    <a:pt x="11" y="84"/>
                  </a:lnTo>
                  <a:lnTo>
                    <a:pt x="9" y="80"/>
                  </a:lnTo>
                  <a:lnTo>
                    <a:pt x="9" y="78"/>
                  </a:lnTo>
                  <a:lnTo>
                    <a:pt x="5" y="76"/>
                  </a:lnTo>
                  <a:lnTo>
                    <a:pt x="5" y="72"/>
                  </a:lnTo>
                  <a:lnTo>
                    <a:pt x="3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1" y="59"/>
                  </a:lnTo>
                  <a:lnTo>
                    <a:pt x="1" y="57"/>
                  </a:lnTo>
                  <a:lnTo>
                    <a:pt x="1" y="55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5" y="27"/>
                  </a:lnTo>
                  <a:lnTo>
                    <a:pt x="5" y="25"/>
                  </a:lnTo>
                  <a:lnTo>
                    <a:pt x="7" y="23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11" y="13"/>
                  </a:lnTo>
                  <a:lnTo>
                    <a:pt x="15" y="11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4" y="10"/>
                  </a:lnTo>
                  <a:lnTo>
                    <a:pt x="64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4132263" y="4246563"/>
              <a:ext cx="130175" cy="128588"/>
            </a:xfrm>
            <a:custGeom>
              <a:avLst/>
              <a:gdLst/>
              <a:ahLst/>
              <a:cxnLst>
                <a:cxn ang="0">
                  <a:pos x="4" y="148"/>
                </a:cxn>
                <a:cxn ang="0">
                  <a:pos x="13" y="150"/>
                </a:cxn>
                <a:cxn ang="0">
                  <a:pos x="23" y="152"/>
                </a:cxn>
                <a:cxn ang="0">
                  <a:pos x="30" y="152"/>
                </a:cxn>
                <a:cxn ang="0">
                  <a:pos x="40" y="154"/>
                </a:cxn>
                <a:cxn ang="0">
                  <a:pos x="47" y="154"/>
                </a:cxn>
                <a:cxn ang="0">
                  <a:pos x="55" y="152"/>
                </a:cxn>
                <a:cxn ang="0">
                  <a:pos x="61" y="152"/>
                </a:cxn>
                <a:cxn ang="0">
                  <a:pos x="68" y="150"/>
                </a:cxn>
                <a:cxn ang="0">
                  <a:pos x="74" y="148"/>
                </a:cxn>
                <a:cxn ang="0">
                  <a:pos x="82" y="148"/>
                </a:cxn>
                <a:cxn ang="0">
                  <a:pos x="95" y="141"/>
                </a:cxn>
                <a:cxn ang="0">
                  <a:pos x="106" y="135"/>
                </a:cxn>
                <a:cxn ang="0">
                  <a:pos x="118" y="127"/>
                </a:cxn>
                <a:cxn ang="0">
                  <a:pos x="127" y="118"/>
                </a:cxn>
                <a:cxn ang="0">
                  <a:pos x="135" y="107"/>
                </a:cxn>
                <a:cxn ang="0">
                  <a:pos x="141" y="95"/>
                </a:cxn>
                <a:cxn ang="0">
                  <a:pos x="144" y="82"/>
                </a:cxn>
                <a:cxn ang="0">
                  <a:pos x="146" y="69"/>
                </a:cxn>
                <a:cxn ang="0">
                  <a:pos x="144" y="59"/>
                </a:cxn>
                <a:cxn ang="0">
                  <a:pos x="144" y="48"/>
                </a:cxn>
                <a:cxn ang="0">
                  <a:pos x="142" y="38"/>
                </a:cxn>
                <a:cxn ang="0">
                  <a:pos x="137" y="29"/>
                </a:cxn>
                <a:cxn ang="0">
                  <a:pos x="133" y="19"/>
                </a:cxn>
                <a:cxn ang="0">
                  <a:pos x="127" y="12"/>
                </a:cxn>
                <a:cxn ang="0">
                  <a:pos x="121" y="4"/>
                </a:cxn>
                <a:cxn ang="0">
                  <a:pos x="114" y="0"/>
                </a:cxn>
                <a:cxn ang="0">
                  <a:pos x="125" y="4"/>
                </a:cxn>
                <a:cxn ang="0">
                  <a:pos x="137" y="12"/>
                </a:cxn>
                <a:cxn ang="0">
                  <a:pos x="146" y="21"/>
                </a:cxn>
                <a:cxn ang="0">
                  <a:pos x="154" y="31"/>
                </a:cxn>
                <a:cxn ang="0">
                  <a:pos x="156" y="36"/>
                </a:cxn>
                <a:cxn ang="0">
                  <a:pos x="158" y="44"/>
                </a:cxn>
                <a:cxn ang="0">
                  <a:pos x="161" y="53"/>
                </a:cxn>
                <a:cxn ang="0">
                  <a:pos x="163" y="63"/>
                </a:cxn>
                <a:cxn ang="0">
                  <a:pos x="163" y="72"/>
                </a:cxn>
                <a:cxn ang="0">
                  <a:pos x="163" y="86"/>
                </a:cxn>
                <a:cxn ang="0">
                  <a:pos x="161" y="93"/>
                </a:cxn>
                <a:cxn ang="0">
                  <a:pos x="158" y="103"/>
                </a:cxn>
                <a:cxn ang="0">
                  <a:pos x="154" y="114"/>
                </a:cxn>
                <a:cxn ang="0">
                  <a:pos x="144" y="126"/>
                </a:cxn>
                <a:cxn ang="0">
                  <a:pos x="135" y="135"/>
                </a:cxn>
                <a:cxn ang="0">
                  <a:pos x="125" y="143"/>
                </a:cxn>
                <a:cxn ang="0">
                  <a:pos x="112" y="150"/>
                </a:cxn>
                <a:cxn ang="0">
                  <a:pos x="101" y="156"/>
                </a:cxn>
                <a:cxn ang="0">
                  <a:pos x="93" y="158"/>
                </a:cxn>
                <a:cxn ang="0">
                  <a:pos x="85" y="160"/>
                </a:cxn>
                <a:cxn ang="0">
                  <a:pos x="80" y="160"/>
                </a:cxn>
                <a:cxn ang="0">
                  <a:pos x="72" y="162"/>
                </a:cxn>
                <a:cxn ang="0">
                  <a:pos x="66" y="162"/>
                </a:cxn>
                <a:cxn ang="0">
                  <a:pos x="55" y="162"/>
                </a:cxn>
                <a:cxn ang="0">
                  <a:pos x="42" y="160"/>
                </a:cxn>
                <a:cxn ang="0">
                  <a:pos x="30" y="160"/>
                </a:cxn>
                <a:cxn ang="0">
                  <a:pos x="17" y="154"/>
                </a:cxn>
                <a:cxn ang="0">
                  <a:pos x="5" y="150"/>
                </a:cxn>
                <a:cxn ang="0">
                  <a:pos x="0" y="148"/>
                </a:cxn>
              </a:cxnLst>
              <a:rect l="0" t="0" r="r" b="b"/>
              <a:pathLst>
                <a:path w="163" h="162">
                  <a:moveTo>
                    <a:pt x="0" y="148"/>
                  </a:moveTo>
                  <a:lnTo>
                    <a:pt x="2" y="148"/>
                  </a:lnTo>
                  <a:lnTo>
                    <a:pt x="4" y="148"/>
                  </a:lnTo>
                  <a:lnTo>
                    <a:pt x="7" y="150"/>
                  </a:lnTo>
                  <a:lnTo>
                    <a:pt x="9" y="150"/>
                  </a:lnTo>
                  <a:lnTo>
                    <a:pt x="13" y="150"/>
                  </a:lnTo>
                  <a:lnTo>
                    <a:pt x="17" y="150"/>
                  </a:lnTo>
                  <a:lnTo>
                    <a:pt x="19" y="152"/>
                  </a:lnTo>
                  <a:lnTo>
                    <a:pt x="23" y="152"/>
                  </a:lnTo>
                  <a:lnTo>
                    <a:pt x="24" y="152"/>
                  </a:lnTo>
                  <a:lnTo>
                    <a:pt x="28" y="152"/>
                  </a:lnTo>
                  <a:lnTo>
                    <a:pt x="30" y="152"/>
                  </a:lnTo>
                  <a:lnTo>
                    <a:pt x="34" y="152"/>
                  </a:lnTo>
                  <a:lnTo>
                    <a:pt x="36" y="152"/>
                  </a:lnTo>
                  <a:lnTo>
                    <a:pt x="40" y="154"/>
                  </a:lnTo>
                  <a:lnTo>
                    <a:pt x="42" y="154"/>
                  </a:lnTo>
                  <a:lnTo>
                    <a:pt x="45" y="154"/>
                  </a:lnTo>
                  <a:lnTo>
                    <a:pt x="47" y="154"/>
                  </a:lnTo>
                  <a:lnTo>
                    <a:pt x="49" y="154"/>
                  </a:lnTo>
                  <a:lnTo>
                    <a:pt x="51" y="152"/>
                  </a:lnTo>
                  <a:lnTo>
                    <a:pt x="55" y="152"/>
                  </a:lnTo>
                  <a:lnTo>
                    <a:pt x="57" y="152"/>
                  </a:lnTo>
                  <a:lnTo>
                    <a:pt x="59" y="152"/>
                  </a:lnTo>
                  <a:lnTo>
                    <a:pt x="61" y="152"/>
                  </a:lnTo>
                  <a:lnTo>
                    <a:pt x="63" y="152"/>
                  </a:lnTo>
                  <a:lnTo>
                    <a:pt x="66" y="150"/>
                  </a:lnTo>
                  <a:lnTo>
                    <a:pt x="68" y="150"/>
                  </a:lnTo>
                  <a:lnTo>
                    <a:pt x="70" y="150"/>
                  </a:lnTo>
                  <a:lnTo>
                    <a:pt x="72" y="150"/>
                  </a:lnTo>
                  <a:lnTo>
                    <a:pt x="74" y="148"/>
                  </a:lnTo>
                  <a:lnTo>
                    <a:pt x="78" y="148"/>
                  </a:lnTo>
                  <a:lnTo>
                    <a:pt x="80" y="148"/>
                  </a:lnTo>
                  <a:lnTo>
                    <a:pt x="82" y="148"/>
                  </a:lnTo>
                  <a:lnTo>
                    <a:pt x="85" y="146"/>
                  </a:lnTo>
                  <a:lnTo>
                    <a:pt x="91" y="143"/>
                  </a:lnTo>
                  <a:lnTo>
                    <a:pt x="95" y="141"/>
                  </a:lnTo>
                  <a:lnTo>
                    <a:pt x="99" y="141"/>
                  </a:lnTo>
                  <a:lnTo>
                    <a:pt x="102" y="137"/>
                  </a:lnTo>
                  <a:lnTo>
                    <a:pt x="106" y="135"/>
                  </a:lnTo>
                  <a:lnTo>
                    <a:pt x="110" y="133"/>
                  </a:lnTo>
                  <a:lnTo>
                    <a:pt x="114" y="129"/>
                  </a:lnTo>
                  <a:lnTo>
                    <a:pt x="118" y="127"/>
                  </a:lnTo>
                  <a:lnTo>
                    <a:pt x="121" y="124"/>
                  </a:lnTo>
                  <a:lnTo>
                    <a:pt x="123" y="120"/>
                  </a:lnTo>
                  <a:lnTo>
                    <a:pt x="127" y="118"/>
                  </a:lnTo>
                  <a:lnTo>
                    <a:pt x="131" y="114"/>
                  </a:lnTo>
                  <a:lnTo>
                    <a:pt x="133" y="110"/>
                  </a:lnTo>
                  <a:lnTo>
                    <a:pt x="135" y="107"/>
                  </a:lnTo>
                  <a:lnTo>
                    <a:pt x="137" y="105"/>
                  </a:lnTo>
                  <a:lnTo>
                    <a:pt x="139" y="99"/>
                  </a:lnTo>
                  <a:lnTo>
                    <a:pt x="141" y="95"/>
                  </a:lnTo>
                  <a:lnTo>
                    <a:pt x="142" y="91"/>
                  </a:lnTo>
                  <a:lnTo>
                    <a:pt x="144" y="88"/>
                  </a:lnTo>
                  <a:lnTo>
                    <a:pt x="144" y="82"/>
                  </a:lnTo>
                  <a:lnTo>
                    <a:pt x="144" y="78"/>
                  </a:lnTo>
                  <a:lnTo>
                    <a:pt x="146" y="74"/>
                  </a:lnTo>
                  <a:lnTo>
                    <a:pt x="146" y="69"/>
                  </a:lnTo>
                  <a:lnTo>
                    <a:pt x="146" y="65"/>
                  </a:lnTo>
                  <a:lnTo>
                    <a:pt x="146" y="63"/>
                  </a:lnTo>
                  <a:lnTo>
                    <a:pt x="144" y="59"/>
                  </a:lnTo>
                  <a:lnTo>
                    <a:pt x="144" y="55"/>
                  </a:lnTo>
                  <a:lnTo>
                    <a:pt x="144" y="51"/>
                  </a:lnTo>
                  <a:lnTo>
                    <a:pt x="144" y="48"/>
                  </a:lnTo>
                  <a:lnTo>
                    <a:pt x="144" y="46"/>
                  </a:lnTo>
                  <a:lnTo>
                    <a:pt x="142" y="42"/>
                  </a:lnTo>
                  <a:lnTo>
                    <a:pt x="142" y="38"/>
                  </a:lnTo>
                  <a:lnTo>
                    <a:pt x="141" y="34"/>
                  </a:lnTo>
                  <a:lnTo>
                    <a:pt x="139" y="31"/>
                  </a:lnTo>
                  <a:lnTo>
                    <a:pt x="137" y="29"/>
                  </a:lnTo>
                  <a:lnTo>
                    <a:pt x="137" y="25"/>
                  </a:lnTo>
                  <a:lnTo>
                    <a:pt x="135" y="21"/>
                  </a:lnTo>
                  <a:lnTo>
                    <a:pt x="133" y="19"/>
                  </a:lnTo>
                  <a:lnTo>
                    <a:pt x="131" y="15"/>
                  </a:lnTo>
                  <a:lnTo>
                    <a:pt x="129" y="13"/>
                  </a:lnTo>
                  <a:lnTo>
                    <a:pt x="127" y="12"/>
                  </a:lnTo>
                  <a:lnTo>
                    <a:pt x="125" y="10"/>
                  </a:lnTo>
                  <a:lnTo>
                    <a:pt x="123" y="8"/>
                  </a:lnTo>
                  <a:lnTo>
                    <a:pt x="121" y="4"/>
                  </a:lnTo>
                  <a:lnTo>
                    <a:pt x="118" y="4"/>
                  </a:lnTo>
                  <a:lnTo>
                    <a:pt x="116" y="2"/>
                  </a:lnTo>
                  <a:lnTo>
                    <a:pt x="114" y="0"/>
                  </a:lnTo>
                  <a:lnTo>
                    <a:pt x="118" y="2"/>
                  </a:lnTo>
                  <a:lnTo>
                    <a:pt x="121" y="2"/>
                  </a:lnTo>
                  <a:lnTo>
                    <a:pt x="125" y="4"/>
                  </a:lnTo>
                  <a:lnTo>
                    <a:pt x="131" y="8"/>
                  </a:lnTo>
                  <a:lnTo>
                    <a:pt x="133" y="10"/>
                  </a:lnTo>
                  <a:lnTo>
                    <a:pt x="137" y="12"/>
                  </a:lnTo>
                  <a:lnTo>
                    <a:pt x="139" y="13"/>
                  </a:lnTo>
                  <a:lnTo>
                    <a:pt x="142" y="17"/>
                  </a:lnTo>
                  <a:lnTo>
                    <a:pt x="146" y="21"/>
                  </a:lnTo>
                  <a:lnTo>
                    <a:pt x="148" y="23"/>
                  </a:lnTo>
                  <a:lnTo>
                    <a:pt x="152" y="27"/>
                  </a:lnTo>
                  <a:lnTo>
                    <a:pt x="154" y="31"/>
                  </a:lnTo>
                  <a:lnTo>
                    <a:pt x="154" y="32"/>
                  </a:lnTo>
                  <a:lnTo>
                    <a:pt x="156" y="34"/>
                  </a:lnTo>
                  <a:lnTo>
                    <a:pt x="156" y="36"/>
                  </a:lnTo>
                  <a:lnTo>
                    <a:pt x="158" y="40"/>
                  </a:lnTo>
                  <a:lnTo>
                    <a:pt x="158" y="42"/>
                  </a:lnTo>
                  <a:lnTo>
                    <a:pt x="158" y="44"/>
                  </a:lnTo>
                  <a:lnTo>
                    <a:pt x="160" y="46"/>
                  </a:lnTo>
                  <a:lnTo>
                    <a:pt x="160" y="50"/>
                  </a:lnTo>
                  <a:lnTo>
                    <a:pt x="161" y="53"/>
                  </a:lnTo>
                  <a:lnTo>
                    <a:pt x="161" y="55"/>
                  </a:lnTo>
                  <a:lnTo>
                    <a:pt x="161" y="59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3" y="69"/>
                  </a:lnTo>
                  <a:lnTo>
                    <a:pt x="163" y="72"/>
                  </a:lnTo>
                  <a:lnTo>
                    <a:pt x="163" y="76"/>
                  </a:lnTo>
                  <a:lnTo>
                    <a:pt x="163" y="80"/>
                  </a:lnTo>
                  <a:lnTo>
                    <a:pt x="163" y="86"/>
                  </a:lnTo>
                  <a:lnTo>
                    <a:pt x="163" y="88"/>
                  </a:lnTo>
                  <a:lnTo>
                    <a:pt x="163" y="89"/>
                  </a:lnTo>
                  <a:lnTo>
                    <a:pt x="161" y="93"/>
                  </a:lnTo>
                  <a:lnTo>
                    <a:pt x="161" y="95"/>
                  </a:lnTo>
                  <a:lnTo>
                    <a:pt x="160" y="99"/>
                  </a:lnTo>
                  <a:lnTo>
                    <a:pt x="158" y="103"/>
                  </a:lnTo>
                  <a:lnTo>
                    <a:pt x="158" y="107"/>
                  </a:lnTo>
                  <a:lnTo>
                    <a:pt x="156" y="110"/>
                  </a:lnTo>
                  <a:lnTo>
                    <a:pt x="154" y="114"/>
                  </a:lnTo>
                  <a:lnTo>
                    <a:pt x="150" y="118"/>
                  </a:lnTo>
                  <a:lnTo>
                    <a:pt x="148" y="122"/>
                  </a:lnTo>
                  <a:lnTo>
                    <a:pt x="144" y="126"/>
                  </a:lnTo>
                  <a:lnTo>
                    <a:pt x="142" y="129"/>
                  </a:lnTo>
                  <a:lnTo>
                    <a:pt x="139" y="131"/>
                  </a:lnTo>
                  <a:lnTo>
                    <a:pt x="135" y="135"/>
                  </a:lnTo>
                  <a:lnTo>
                    <a:pt x="133" y="139"/>
                  </a:lnTo>
                  <a:lnTo>
                    <a:pt x="127" y="141"/>
                  </a:lnTo>
                  <a:lnTo>
                    <a:pt x="125" y="143"/>
                  </a:lnTo>
                  <a:lnTo>
                    <a:pt x="121" y="146"/>
                  </a:lnTo>
                  <a:lnTo>
                    <a:pt x="118" y="148"/>
                  </a:lnTo>
                  <a:lnTo>
                    <a:pt x="112" y="150"/>
                  </a:lnTo>
                  <a:lnTo>
                    <a:pt x="108" y="152"/>
                  </a:lnTo>
                  <a:lnTo>
                    <a:pt x="104" y="154"/>
                  </a:lnTo>
                  <a:lnTo>
                    <a:pt x="101" y="156"/>
                  </a:lnTo>
                  <a:lnTo>
                    <a:pt x="99" y="156"/>
                  </a:lnTo>
                  <a:lnTo>
                    <a:pt x="95" y="158"/>
                  </a:lnTo>
                  <a:lnTo>
                    <a:pt x="93" y="158"/>
                  </a:lnTo>
                  <a:lnTo>
                    <a:pt x="91" y="160"/>
                  </a:lnTo>
                  <a:lnTo>
                    <a:pt x="89" y="160"/>
                  </a:lnTo>
                  <a:lnTo>
                    <a:pt x="85" y="160"/>
                  </a:lnTo>
                  <a:lnTo>
                    <a:pt x="83" y="160"/>
                  </a:lnTo>
                  <a:lnTo>
                    <a:pt x="82" y="160"/>
                  </a:lnTo>
                  <a:lnTo>
                    <a:pt x="80" y="160"/>
                  </a:lnTo>
                  <a:lnTo>
                    <a:pt x="78" y="162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0" y="162"/>
                  </a:lnTo>
                  <a:lnTo>
                    <a:pt x="68" y="162"/>
                  </a:lnTo>
                  <a:lnTo>
                    <a:pt x="66" y="162"/>
                  </a:lnTo>
                  <a:lnTo>
                    <a:pt x="63" y="162"/>
                  </a:lnTo>
                  <a:lnTo>
                    <a:pt x="59" y="162"/>
                  </a:lnTo>
                  <a:lnTo>
                    <a:pt x="55" y="162"/>
                  </a:lnTo>
                  <a:lnTo>
                    <a:pt x="51" y="162"/>
                  </a:lnTo>
                  <a:lnTo>
                    <a:pt x="47" y="162"/>
                  </a:lnTo>
                  <a:lnTo>
                    <a:pt x="42" y="160"/>
                  </a:lnTo>
                  <a:lnTo>
                    <a:pt x="38" y="160"/>
                  </a:lnTo>
                  <a:lnTo>
                    <a:pt x="34" y="160"/>
                  </a:lnTo>
                  <a:lnTo>
                    <a:pt x="30" y="160"/>
                  </a:lnTo>
                  <a:lnTo>
                    <a:pt x="26" y="158"/>
                  </a:lnTo>
                  <a:lnTo>
                    <a:pt x="21" y="156"/>
                  </a:lnTo>
                  <a:lnTo>
                    <a:pt x="17" y="154"/>
                  </a:lnTo>
                  <a:lnTo>
                    <a:pt x="15" y="154"/>
                  </a:lnTo>
                  <a:lnTo>
                    <a:pt x="9" y="152"/>
                  </a:lnTo>
                  <a:lnTo>
                    <a:pt x="5" y="150"/>
                  </a:lnTo>
                  <a:lnTo>
                    <a:pt x="4" y="150"/>
                  </a:lnTo>
                  <a:lnTo>
                    <a:pt x="0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" name="Freeform 44"/>
            <p:cNvSpPr>
              <a:spLocks/>
            </p:cNvSpPr>
            <p:nvPr/>
          </p:nvSpPr>
          <p:spPr bwMode="auto">
            <a:xfrm>
              <a:off x="4500563" y="4240213"/>
              <a:ext cx="79375" cy="144463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13" y="1"/>
                </a:cxn>
                <a:cxn ang="0">
                  <a:pos x="21" y="0"/>
                </a:cxn>
                <a:cxn ang="0">
                  <a:pos x="28" y="0"/>
                </a:cxn>
                <a:cxn ang="0">
                  <a:pos x="38" y="0"/>
                </a:cxn>
                <a:cxn ang="0">
                  <a:pos x="46" y="0"/>
                </a:cxn>
                <a:cxn ang="0">
                  <a:pos x="53" y="0"/>
                </a:cxn>
                <a:cxn ang="0">
                  <a:pos x="61" y="0"/>
                </a:cxn>
                <a:cxn ang="0">
                  <a:pos x="70" y="0"/>
                </a:cxn>
                <a:cxn ang="0">
                  <a:pos x="78" y="0"/>
                </a:cxn>
                <a:cxn ang="0">
                  <a:pos x="85" y="0"/>
                </a:cxn>
                <a:cxn ang="0">
                  <a:pos x="93" y="0"/>
                </a:cxn>
                <a:cxn ang="0">
                  <a:pos x="99" y="39"/>
                </a:cxn>
                <a:cxn ang="0">
                  <a:pos x="76" y="39"/>
                </a:cxn>
                <a:cxn ang="0">
                  <a:pos x="70" y="39"/>
                </a:cxn>
                <a:cxn ang="0">
                  <a:pos x="63" y="39"/>
                </a:cxn>
                <a:cxn ang="0">
                  <a:pos x="57" y="39"/>
                </a:cxn>
                <a:cxn ang="0">
                  <a:pos x="49" y="39"/>
                </a:cxn>
                <a:cxn ang="0">
                  <a:pos x="53" y="72"/>
                </a:cxn>
                <a:cxn ang="0">
                  <a:pos x="57" y="72"/>
                </a:cxn>
                <a:cxn ang="0">
                  <a:pos x="63" y="72"/>
                </a:cxn>
                <a:cxn ang="0">
                  <a:pos x="68" y="72"/>
                </a:cxn>
                <a:cxn ang="0">
                  <a:pos x="72" y="72"/>
                </a:cxn>
                <a:cxn ang="0">
                  <a:pos x="78" y="72"/>
                </a:cxn>
                <a:cxn ang="0">
                  <a:pos x="82" y="72"/>
                </a:cxn>
                <a:cxn ang="0">
                  <a:pos x="87" y="72"/>
                </a:cxn>
                <a:cxn ang="0">
                  <a:pos x="91" y="112"/>
                </a:cxn>
                <a:cxn ang="0">
                  <a:pos x="49" y="138"/>
                </a:cxn>
                <a:cxn ang="0">
                  <a:pos x="55" y="138"/>
                </a:cxn>
                <a:cxn ang="0">
                  <a:pos x="63" y="138"/>
                </a:cxn>
                <a:cxn ang="0">
                  <a:pos x="70" y="138"/>
                </a:cxn>
                <a:cxn ang="0">
                  <a:pos x="78" y="138"/>
                </a:cxn>
                <a:cxn ang="0">
                  <a:pos x="85" y="138"/>
                </a:cxn>
                <a:cxn ang="0">
                  <a:pos x="93" y="138"/>
                </a:cxn>
                <a:cxn ang="0">
                  <a:pos x="101" y="182"/>
                </a:cxn>
                <a:cxn ang="0">
                  <a:pos x="2" y="91"/>
                </a:cxn>
                <a:cxn ang="0">
                  <a:pos x="2" y="1"/>
                </a:cxn>
              </a:cxnLst>
              <a:rect l="0" t="0" r="r" b="b"/>
              <a:pathLst>
                <a:path w="101" h="182">
                  <a:moveTo>
                    <a:pt x="2" y="1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3" y="1"/>
                  </a:lnTo>
                  <a:lnTo>
                    <a:pt x="17" y="1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0"/>
                  </a:lnTo>
                  <a:lnTo>
                    <a:pt x="99" y="39"/>
                  </a:lnTo>
                  <a:lnTo>
                    <a:pt x="82" y="39"/>
                  </a:lnTo>
                  <a:lnTo>
                    <a:pt x="76" y="39"/>
                  </a:lnTo>
                  <a:lnTo>
                    <a:pt x="72" y="39"/>
                  </a:lnTo>
                  <a:lnTo>
                    <a:pt x="70" y="39"/>
                  </a:lnTo>
                  <a:lnTo>
                    <a:pt x="66" y="39"/>
                  </a:lnTo>
                  <a:lnTo>
                    <a:pt x="63" y="39"/>
                  </a:lnTo>
                  <a:lnTo>
                    <a:pt x="59" y="39"/>
                  </a:lnTo>
                  <a:lnTo>
                    <a:pt x="57" y="39"/>
                  </a:lnTo>
                  <a:lnTo>
                    <a:pt x="53" y="39"/>
                  </a:lnTo>
                  <a:lnTo>
                    <a:pt x="49" y="39"/>
                  </a:lnTo>
                  <a:lnTo>
                    <a:pt x="49" y="74"/>
                  </a:lnTo>
                  <a:lnTo>
                    <a:pt x="53" y="72"/>
                  </a:lnTo>
                  <a:lnTo>
                    <a:pt x="55" y="72"/>
                  </a:lnTo>
                  <a:lnTo>
                    <a:pt x="57" y="72"/>
                  </a:lnTo>
                  <a:lnTo>
                    <a:pt x="59" y="72"/>
                  </a:lnTo>
                  <a:lnTo>
                    <a:pt x="63" y="72"/>
                  </a:lnTo>
                  <a:lnTo>
                    <a:pt x="65" y="72"/>
                  </a:lnTo>
                  <a:lnTo>
                    <a:pt x="68" y="72"/>
                  </a:lnTo>
                  <a:lnTo>
                    <a:pt x="70" y="72"/>
                  </a:lnTo>
                  <a:lnTo>
                    <a:pt x="72" y="72"/>
                  </a:lnTo>
                  <a:lnTo>
                    <a:pt x="76" y="72"/>
                  </a:lnTo>
                  <a:lnTo>
                    <a:pt x="78" y="72"/>
                  </a:lnTo>
                  <a:lnTo>
                    <a:pt x="80" y="72"/>
                  </a:lnTo>
                  <a:lnTo>
                    <a:pt x="82" y="72"/>
                  </a:lnTo>
                  <a:lnTo>
                    <a:pt x="85" y="72"/>
                  </a:lnTo>
                  <a:lnTo>
                    <a:pt x="87" y="72"/>
                  </a:lnTo>
                  <a:lnTo>
                    <a:pt x="91" y="72"/>
                  </a:lnTo>
                  <a:lnTo>
                    <a:pt x="91" y="112"/>
                  </a:lnTo>
                  <a:lnTo>
                    <a:pt x="49" y="110"/>
                  </a:lnTo>
                  <a:lnTo>
                    <a:pt x="49" y="138"/>
                  </a:lnTo>
                  <a:lnTo>
                    <a:pt x="53" y="138"/>
                  </a:lnTo>
                  <a:lnTo>
                    <a:pt x="55" y="138"/>
                  </a:lnTo>
                  <a:lnTo>
                    <a:pt x="59" y="138"/>
                  </a:lnTo>
                  <a:lnTo>
                    <a:pt x="63" y="138"/>
                  </a:lnTo>
                  <a:lnTo>
                    <a:pt x="66" y="138"/>
                  </a:lnTo>
                  <a:lnTo>
                    <a:pt x="70" y="138"/>
                  </a:lnTo>
                  <a:lnTo>
                    <a:pt x="74" y="138"/>
                  </a:lnTo>
                  <a:lnTo>
                    <a:pt x="78" y="138"/>
                  </a:lnTo>
                  <a:lnTo>
                    <a:pt x="82" y="138"/>
                  </a:lnTo>
                  <a:lnTo>
                    <a:pt x="85" y="138"/>
                  </a:lnTo>
                  <a:lnTo>
                    <a:pt x="89" y="138"/>
                  </a:lnTo>
                  <a:lnTo>
                    <a:pt x="93" y="138"/>
                  </a:lnTo>
                  <a:lnTo>
                    <a:pt x="101" y="138"/>
                  </a:lnTo>
                  <a:lnTo>
                    <a:pt x="101" y="182"/>
                  </a:lnTo>
                  <a:lnTo>
                    <a:pt x="0" y="178"/>
                  </a:lnTo>
                  <a:lnTo>
                    <a:pt x="2" y="9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4487863" y="4233863"/>
              <a:ext cx="80963" cy="14446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1" y="2"/>
                </a:cxn>
                <a:cxn ang="0">
                  <a:pos x="19" y="2"/>
                </a:cxn>
                <a:cxn ang="0">
                  <a:pos x="28" y="2"/>
                </a:cxn>
                <a:cxn ang="0">
                  <a:pos x="36" y="2"/>
                </a:cxn>
                <a:cxn ang="0">
                  <a:pos x="43" y="2"/>
                </a:cxn>
                <a:cxn ang="0">
                  <a:pos x="51" y="0"/>
                </a:cxn>
                <a:cxn ang="0">
                  <a:pos x="61" y="0"/>
                </a:cxn>
                <a:cxn ang="0">
                  <a:pos x="70" y="0"/>
                </a:cxn>
                <a:cxn ang="0">
                  <a:pos x="76" y="0"/>
                </a:cxn>
                <a:cxn ang="0">
                  <a:pos x="83" y="0"/>
                </a:cxn>
                <a:cxn ang="0">
                  <a:pos x="91" y="0"/>
                </a:cxn>
                <a:cxn ang="0">
                  <a:pos x="97" y="40"/>
                </a:cxn>
                <a:cxn ang="0">
                  <a:pos x="76" y="40"/>
                </a:cxn>
                <a:cxn ang="0">
                  <a:pos x="70" y="40"/>
                </a:cxn>
                <a:cxn ang="0">
                  <a:pos x="62" y="42"/>
                </a:cxn>
                <a:cxn ang="0">
                  <a:pos x="55" y="40"/>
                </a:cxn>
                <a:cxn ang="0">
                  <a:pos x="49" y="40"/>
                </a:cxn>
                <a:cxn ang="0">
                  <a:pos x="51" y="74"/>
                </a:cxn>
                <a:cxn ang="0">
                  <a:pos x="55" y="74"/>
                </a:cxn>
                <a:cxn ang="0">
                  <a:pos x="61" y="74"/>
                </a:cxn>
                <a:cxn ang="0">
                  <a:pos x="66" y="74"/>
                </a:cxn>
                <a:cxn ang="0">
                  <a:pos x="72" y="72"/>
                </a:cxn>
                <a:cxn ang="0">
                  <a:pos x="76" y="72"/>
                </a:cxn>
                <a:cxn ang="0">
                  <a:pos x="81" y="72"/>
                </a:cxn>
                <a:cxn ang="0">
                  <a:pos x="85" y="72"/>
                </a:cxn>
                <a:cxn ang="0">
                  <a:pos x="89" y="112"/>
                </a:cxn>
                <a:cxn ang="0">
                  <a:pos x="49" y="141"/>
                </a:cxn>
                <a:cxn ang="0">
                  <a:pos x="53" y="141"/>
                </a:cxn>
                <a:cxn ang="0">
                  <a:pos x="59" y="141"/>
                </a:cxn>
                <a:cxn ang="0">
                  <a:pos x="62" y="141"/>
                </a:cxn>
                <a:cxn ang="0">
                  <a:pos x="70" y="141"/>
                </a:cxn>
                <a:cxn ang="0">
                  <a:pos x="76" y="141"/>
                </a:cxn>
                <a:cxn ang="0">
                  <a:pos x="85" y="141"/>
                </a:cxn>
                <a:cxn ang="0">
                  <a:pos x="93" y="141"/>
                </a:cxn>
                <a:cxn ang="0">
                  <a:pos x="100" y="182"/>
                </a:cxn>
                <a:cxn ang="0">
                  <a:pos x="0" y="91"/>
                </a:cxn>
                <a:cxn ang="0">
                  <a:pos x="0" y="4"/>
                </a:cxn>
              </a:cxnLst>
              <a:rect l="0" t="0" r="r" b="b"/>
              <a:pathLst>
                <a:path w="100" h="182">
                  <a:moveTo>
                    <a:pt x="0" y="4"/>
                  </a:moveTo>
                  <a:lnTo>
                    <a:pt x="2" y="4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9" y="2"/>
                  </a:lnTo>
                  <a:lnTo>
                    <a:pt x="22" y="2"/>
                  </a:lnTo>
                  <a:lnTo>
                    <a:pt x="28" y="2"/>
                  </a:lnTo>
                  <a:lnTo>
                    <a:pt x="32" y="2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3" y="2"/>
                  </a:lnTo>
                  <a:lnTo>
                    <a:pt x="49" y="2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95" y="0"/>
                  </a:lnTo>
                  <a:lnTo>
                    <a:pt x="97" y="40"/>
                  </a:lnTo>
                  <a:lnTo>
                    <a:pt x="81" y="40"/>
                  </a:lnTo>
                  <a:lnTo>
                    <a:pt x="76" y="40"/>
                  </a:lnTo>
                  <a:lnTo>
                    <a:pt x="72" y="40"/>
                  </a:lnTo>
                  <a:lnTo>
                    <a:pt x="70" y="40"/>
                  </a:lnTo>
                  <a:lnTo>
                    <a:pt x="64" y="40"/>
                  </a:lnTo>
                  <a:lnTo>
                    <a:pt x="62" y="42"/>
                  </a:lnTo>
                  <a:lnTo>
                    <a:pt x="59" y="40"/>
                  </a:lnTo>
                  <a:lnTo>
                    <a:pt x="55" y="40"/>
                  </a:lnTo>
                  <a:lnTo>
                    <a:pt x="51" y="40"/>
                  </a:lnTo>
                  <a:lnTo>
                    <a:pt x="49" y="40"/>
                  </a:lnTo>
                  <a:lnTo>
                    <a:pt x="49" y="74"/>
                  </a:lnTo>
                  <a:lnTo>
                    <a:pt x="51" y="74"/>
                  </a:lnTo>
                  <a:lnTo>
                    <a:pt x="53" y="74"/>
                  </a:lnTo>
                  <a:lnTo>
                    <a:pt x="55" y="74"/>
                  </a:lnTo>
                  <a:lnTo>
                    <a:pt x="59" y="74"/>
                  </a:lnTo>
                  <a:lnTo>
                    <a:pt x="61" y="74"/>
                  </a:lnTo>
                  <a:lnTo>
                    <a:pt x="62" y="74"/>
                  </a:lnTo>
                  <a:lnTo>
                    <a:pt x="66" y="74"/>
                  </a:lnTo>
                  <a:lnTo>
                    <a:pt x="70" y="74"/>
                  </a:lnTo>
                  <a:lnTo>
                    <a:pt x="72" y="72"/>
                  </a:lnTo>
                  <a:lnTo>
                    <a:pt x="74" y="72"/>
                  </a:lnTo>
                  <a:lnTo>
                    <a:pt x="76" y="72"/>
                  </a:lnTo>
                  <a:lnTo>
                    <a:pt x="80" y="72"/>
                  </a:lnTo>
                  <a:lnTo>
                    <a:pt x="81" y="72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9" y="72"/>
                  </a:lnTo>
                  <a:lnTo>
                    <a:pt x="89" y="112"/>
                  </a:lnTo>
                  <a:lnTo>
                    <a:pt x="49" y="112"/>
                  </a:lnTo>
                  <a:lnTo>
                    <a:pt x="49" y="141"/>
                  </a:lnTo>
                  <a:lnTo>
                    <a:pt x="51" y="141"/>
                  </a:lnTo>
                  <a:lnTo>
                    <a:pt x="53" y="141"/>
                  </a:lnTo>
                  <a:lnTo>
                    <a:pt x="55" y="141"/>
                  </a:lnTo>
                  <a:lnTo>
                    <a:pt x="59" y="141"/>
                  </a:lnTo>
                  <a:lnTo>
                    <a:pt x="61" y="141"/>
                  </a:lnTo>
                  <a:lnTo>
                    <a:pt x="62" y="141"/>
                  </a:lnTo>
                  <a:lnTo>
                    <a:pt x="66" y="141"/>
                  </a:lnTo>
                  <a:lnTo>
                    <a:pt x="70" y="141"/>
                  </a:lnTo>
                  <a:lnTo>
                    <a:pt x="74" y="141"/>
                  </a:lnTo>
                  <a:lnTo>
                    <a:pt x="76" y="141"/>
                  </a:lnTo>
                  <a:lnTo>
                    <a:pt x="81" y="141"/>
                  </a:lnTo>
                  <a:lnTo>
                    <a:pt x="85" y="141"/>
                  </a:lnTo>
                  <a:lnTo>
                    <a:pt x="89" y="141"/>
                  </a:lnTo>
                  <a:lnTo>
                    <a:pt x="93" y="141"/>
                  </a:lnTo>
                  <a:lnTo>
                    <a:pt x="99" y="141"/>
                  </a:lnTo>
                  <a:lnTo>
                    <a:pt x="100" y="182"/>
                  </a:lnTo>
                  <a:lnTo>
                    <a:pt x="0" y="179"/>
                  </a:lnTo>
                  <a:lnTo>
                    <a:pt x="0" y="9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" name="Freeform 46"/>
            <p:cNvSpPr>
              <a:spLocks/>
            </p:cNvSpPr>
            <p:nvPr/>
          </p:nvSpPr>
          <p:spPr bwMode="auto">
            <a:xfrm>
              <a:off x="4471988" y="4224338"/>
              <a:ext cx="80963" cy="14446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2"/>
                </a:cxn>
                <a:cxn ang="0">
                  <a:pos x="21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45" y="0"/>
                </a:cxn>
                <a:cxn ang="0">
                  <a:pos x="53" y="0"/>
                </a:cxn>
                <a:cxn ang="0">
                  <a:pos x="62" y="0"/>
                </a:cxn>
                <a:cxn ang="0">
                  <a:pos x="70" y="0"/>
                </a:cxn>
                <a:cxn ang="0">
                  <a:pos x="78" y="0"/>
                </a:cxn>
                <a:cxn ang="0">
                  <a:pos x="85" y="0"/>
                </a:cxn>
                <a:cxn ang="0">
                  <a:pos x="93" y="0"/>
                </a:cxn>
                <a:cxn ang="0">
                  <a:pos x="99" y="40"/>
                </a:cxn>
                <a:cxn ang="0">
                  <a:pos x="76" y="40"/>
                </a:cxn>
                <a:cxn ang="0">
                  <a:pos x="70" y="40"/>
                </a:cxn>
                <a:cxn ang="0">
                  <a:pos x="62" y="40"/>
                </a:cxn>
                <a:cxn ang="0">
                  <a:pos x="57" y="40"/>
                </a:cxn>
                <a:cxn ang="0">
                  <a:pos x="51" y="40"/>
                </a:cxn>
                <a:cxn ang="0">
                  <a:pos x="53" y="74"/>
                </a:cxn>
                <a:cxn ang="0">
                  <a:pos x="59" y="74"/>
                </a:cxn>
                <a:cxn ang="0">
                  <a:pos x="62" y="74"/>
                </a:cxn>
                <a:cxn ang="0">
                  <a:pos x="68" y="74"/>
                </a:cxn>
                <a:cxn ang="0">
                  <a:pos x="72" y="72"/>
                </a:cxn>
                <a:cxn ang="0">
                  <a:pos x="78" y="72"/>
                </a:cxn>
                <a:cxn ang="0">
                  <a:pos x="83" y="72"/>
                </a:cxn>
                <a:cxn ang="0">
                  <a:pos x="87" y="72"/>
                </a:cxn>
                <a:cxn ang="0">
                  <a:pos x="91" y="112"/>
                </a:cxn>
                <a:cxn ang="0">
                  <a:pos x="51" y="138"/>
                </a:cxn>
                <a:cxn ang="0">
                  <a:pos x="57" y="138"/>
                </a:cxn>
                <a:cxn ang="0">
                  <a:pos x="62" y="140"/>
                </a:cxn>
                <a:cxn ang="0">
                  <a:pos x="70" y="140"/>
                </a:cxn>
                <a:cxn ang="0">
                  <a:pos x="78" y="140"/>
                </a:cxn>
                <a:cxn ang="0">
                  <a:pos x="85" y="138"/>
                </a:cxn>
                <a:cxn ang="0">
                  <a:pos x="95" y="140"/>
                </a:cxn>
                <a:cxn ang="0">
                  <a:pos x="102" y="182"/>
                </a:cxn>
                <a:cxn ang="0">
                  <a:pos x="0" y="91"/>
                </a:cxn>
                <a:cxn ang="0">
                  <a:pos x="0" y="3"/>
                </a:cxn>
              </a:cxnLst>
              <a:rect l="0" t="0" r="r" b="b"/>
              <a:pathLst>
                <a:path w="102" h="182">
                  <a:moveTo>
                    <a:pt x="0" y="3"/>
                  </a:moveTo>
                  <a:lnTo>
                    <a:pt x="5" y="3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5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91" y="0"/>
                  </a:lnTo>
                  <a:lnTo>
                    <a:pt x="93" y="0"/>
                  </a:lnTo>
                  <a:lnTo>
                    <a:pt x="97" y="0"/>
                  </a:lnTo>
                  <a:lnTo>
                    <a:pt x="99" y="40"/>
                  </a:lnTo>
                  <a:lnTo>
                    <a:pt x="83" y="40"/>
                  </a:lnTo>
                  <a:lnTo>
                    <a:pt x="76" y="40"/>
                  </a:lnTo>
                  <a:lnTo>
                    <a:pt x="72" y="40"/>
                  </a:lnTo>
                  <a:lnTo>
                    <a:pt x="70" y="40"/>
                  </a:lnTo>
                  <a:lnTo>
                    <a:pt x="66" y="40"/>
                  </a:lnTo>
                  <a:lnTo>
                    <a:pt x="62" y="40"/>
                  </a:lnTo>
                  <a:lnTo>
                    <a:pt x="61" y="40"/>
                  </a:lnTo>
                  <a:lnTo>
                    <a:pt x="57" y="40"/>
                  </a:lnTo>
                  <a:lnTo>
                    <a:pt x="53" y="40"/>
                  </a:lnTo>
                  <a:lnTo>
                    <a:pt x="51" y="40"/>
                  </a:lnTo>
                  <a:lnTo>
                    <a:pt x="51" y="74"/>
                  </a:lnTo>
                  <a:lnTo>
                    <a:pt x="53" y="74"/>
                  </a:lnTo>
                  <a:lnTo>
                    <a:pt x="55" y="74"/>
                  </a:lnTo>
                  <a:lnTo>
                    <a:pt x="59" y="74"/>
                  </a:lnTo>
                  <a:lnTo>
                    <a:pt x="61" y="74"/>
                  </a:lnTo>
                  <a:lnTo>
                    <a:pt x="62" y="74"/>
                  </a:lnTo>
                  <a:lnTo>
                    <a:pt x="64" y="74"/>
                  </a:lnTo>
                  <a:lnTo>
                    <a:pt x="68" y="74"/>
                  </a:lnTo>
                  <a:lnTo>
                    <a:pt x="70" y="74"/>
                  </a:lnTo>
                  <a:lnTo>
                    <a:pt x="72" y="72"/>
                  </a:lnTo>
                  <a:lnTo>
                    <a:pt x="76" y="72"/>
                  </a:lnTo>
                  <a:lnTo>
                    <a:pt x="78" y="72"/>
                  </a:lnTo>
                  <a:lnTo>
                    <a:pt x="80" y="72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7" y="72"/>
                  </a:lnTo>
                  <a:lnTo>
                    <a:pt x="91" y="72"/>
                  </a:lnTo>
                  <a:lnTo>
                    <a:pt x="91" y="112"/>
                  </a:lnTo>
                  <a:lnTo>
                    <a:pt x="51" y="110"/>
                  </a:lnTo>
                  <a:lnTo>
                    <a:pt x="51" y="138"/>
                  </a:lnTo>
                  <a:lnTo>
                    <a:pt x="53" y="138"/>
                  </a:lnTo>
                  <a:lnTo>
                    <a:pt x="57" y="138"/>
                  </a:lnTo>
                  <a:lnTo>
                    <a:pt x="59" y="138"/>
                  </a:lnTo>
                  <a:lnTo>
                    <a:pt x="62" y="140"/>
                  </a:lnTo>
                  <a:lnTo>
                    <a:pt x="66" y="140"/>
                  </a:lnTo>
                  <a:lnTo>
                    <a:pt x="70" y="140"/>
                  </a:lnTo>
                  <a:lnTo>
                    <a:pt x="74" y="140"/>
                  </a:lnTo>
                  <a:lnTo>
                    <a:pt x="78" y="140"/>
                  </a:lnTo>
                  <a:lnTo>
                    <a:pt x="82" y="138"/>
                  </a:lnTo>
                  <a:lnTo>
                    <a:pt x="85" y="138"/>
                  </a:lnTo>
                  <a:lnTo>
                    <a:pt x="91" y="138"/>
                  </a:lnTo>
                  <a:lnTo>
                    <a:pt x="95" y="140"/>
                  </a:lnTo>
                  <a:lnTo>
                    <a:pt x="101" y="140"/>
                  </a:lnTo>
                  <a:lnTo>
                    <a:pt x="102" y="182"/>
                  </a:lnTo>
                  <a:lnTo>
                    <a:pt x="0" y="178"/>
                  </a:lnTo>
                  <a:lnTo>
                    <a:pt x="0" y="9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5154366" cy="1425340"/>
          </a:xfrm>
        </p:spPr>
        <p:txBody>
          <a:bodyPr/>
          <a:lstStyle/>
          <a:p>
            <a:r>
              <a:rPr lang="ko-KR" altLang="en-US" dirty="0"/>
              <a:t>간선리스트</a:t>
            </a:r>
            <a:r>
              <a:rPr lang="en-US" altLang="ko-KR" dirty="0"/>
              <a:t>(edge list)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/>
              <a:t>인접리스트</a:t>
            </a:r>
            <a:r>
              <a:rPr lang="en-US" altLang="ko-KR" dirty="0"/>
              <a:t>(adjacency list)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/>
              <a:t>인접행렬</a:t>
            </a:r>
            <a:r>
              <a:rPr lang="en-US" altLang="ko-KR" dirty="0"/>
              <a:t>(adjacency matrix) </a:t>
            </a:r>
            <a:r>
              <a:rPr lang="ko-KR" altLang="en-US" dirty="0"/>
              <a:t>구조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18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5508104" y="2708920"/>
            <a:ext cx="2971205" cy="3383062"/>
            <a:chOff x="5508104" y="2708920"/>
            <a:chExt cx="2971205" cy="3383062"/>
          </a:xfrm>
        </p:grpSpPr>
        <p:grpSp>
          <p:nvGrpSpPr>
            <p:cNvPr id="285" name="그룹 284"/>
            <p:cNvGrpSpPr/>
            <p:nvPr/>
          </p:nvGrpSpPr>
          <p:grpSpPr>
            <a:xfrm>
              <a:off x="5508104" y="2708920"/>
              <a:ext cx="2155987" cy="1592113"/>
              <a:chOff x="5652120" y="2924944"/>
              <a:chExt cx="1939963" cy="1432588"/>
            </a:xfrm>
          </p:grpSpPr>
          <p:sp>
            <p:nvSpPr>
              <p:cNvPr id="6240" name="Freeform 96"/>
              <p:cNvSpPr>
                <a:spLocks/>
              </p:cNvSpPr>
              <p:nvPr/>
            </p:nvSpPr>
            <p:spPr bwMode="auto">
              <a:xfrm>
                <a:off x="5652120" y="2924944"/>
                <a:ext cx="1939963" cy="1432588"/>
              </a:xfrm>
              <a:custGeom>
                <a:avLst/>
                <a:gdLst/>
                <a:ahLst/>
                <a:cxnLst>
                  <a:cxn ang="0">
                    <a:pos x="314" y="12"/>
                  </a:cxn>
                  <a:cxn ang="0">
                    <a:pos x="264" y="0"/>
                  </a:cxn>
                  <a:cxn ang="0">
                    <a:pos x="228" y="6"/>
                  </a:cxn>
                  <a:cxn ang="0">
                    <a:pos x="184" y="32"/>
                  </a:cxn>
                  <a:cxn ang="0">
                    <a:pos x="160" y="70"/>
                  </a:cxn>
                  <a:cxn ang="0">
                    <a:pos x="152" y="70"/>
                  </a:cxn>
                  <a:cxn ang="0">
                    <a:pos x="94" y="86"/>
                  </a:cxn>
                  <a:cxn ang="0">
                    <a:pos x="58" y="130"/>
                  </a:cxn>
                  <a:cxn ang="0">
                    <a:pos x="50" y="168"/>
                  </a:cxn>
                  <a:cxn ang="0">
                    <a:pos x="38" y="178"/>
                  </a:cxn>
                  <a:cxn ang="0">
                    <a:pos x="14" y="206"/>
                  </a:cxn>
                  <a:cxn ang="0">
                    <a:pos x="2" y="242"/>
                  </a:cxn>
                  <a:cxn ang="0">
                    <a:pos x="2" y="272"/>
                  </a:cxn>
                  <a:cxn ang="0">
                    <a:pos x="24" y="318"/>
                  </a:cxn>
                  <a:cxn ang="0">
                    <a:pos x="68" y="346"/>
                  </a:cxn>
                  <a:cxn ang="0">
                    <a:pos x="88" y="368"/>
                  </a:cxn>
                  <a:cxn ang="0">
                    <a:pos x="118" y="412"/>
                  </a:cxn>
                  <a:cxn ang="0">
                    <a:pos x="166" y="436"/>
                  </a:cxn>
                  <a:cxn ang="0">
                    <a:pos x="190" y="448"/>
                  </a:cxn>
                  <a:cxn ang="0">
                    <a:pos x="220" y="468"/>
                  </a:cxn>
                  <a:cxn ang="0">
                    <a:pos x="258" y="480"/>
                  </a:cxn>
                  <a:cxn ang="0">
                    <a:pos x="288" y="478"/>
                  </a:cxn>
                  <a:cxn ang="0">
                    <a:pos x="334" y="462"/>
                  </a:cxn>
                  <a:cxn ang="0">
                    <a:pos x="362" y="476"/>
                  </a:cxn>
                  <a:cxn ang="0">
                    <a:pos x="396" y="480"/>
                  </a:cxn>
                  <a:cxn ang="0">
                    <a:pos x="438" y="474"/>
                  </a:cxn>
                  <a:cxn ang="0">
                    <a:pos x="470" y="454"/>
                  </a:cxn>
                  <a:cxn ang="0">
                    <a:pos x="484" y="436"/>
                  </a:cxn>
                  <a:cxn ang="0">
                    <a:pos x="528" y="416"/>
                  </a:cxn>
                  <a:cxn ang="0">
                    <a:pos x="558" y="382"/>
                  </a:cxn>
                  <a:cxn ang="0">
                    <a:pos x="566" y="352"/>
                  </a:cxn>
                  <a:cxn ang="0">
                    <a:pos x="614" y="330"/>
                  </a:cxn>
                  <a:cxn ang="0">
                    <a:pos x="644" y="288"/>
                  </a:cxn>
                  <a:cxn ang="0">
                    <a:pos x="650" y="254"/>
                  </a:cxn>
                  <a:cxn ang="0">
                    <a:pos x="642" y="218"/>
                  </a:cxn>
                  <a:cxn ang="0">
                    <a:pos x="622" y="186"/>
                  </a:cxn>
                  <a:cxn ang="0">
                    <a:pos x="602" y="170"/>
                  </a:cxn>
                  <a:cxn ang="0">
                    <a:pos x="600" y="150"/>
                  </a:cxn>
                  <a:cxn ang="0">
                    <a:pos x="572" y="100"/>
                  </a:cxn>
                  <a:cxn ang="0">
                    <a:pos x="520" y="72"/>
                  </a:cxn>
                  <a:cxn ang="0">
                    <a:pos x="496" y="70"/>
                  </a:cxn>
                  <a:cxn ang="0">
                    <a:pos x="482" y="42"/>
                  </a:cxn>
                  <a:cxn ang="0">
                    <a:pos x="446" y="12"/>
                  </a:cxn>
                  <a:cxn ang="0">
                    <a:pos x="392" y="0"/>
                  </a:cxn>
                  <a:cxn ang="0">
                    <a:pos x="358" y="6"/>
                  </a:cxn>
                  <a:cxn ang="0">
                    <a:pos x="328" y="20"/>
                  </a:cxn>
                </a:cxnLst>
                <a:rect l="0" t="0" r="r" b="b"/>
                <a:pathLst>
                  <a:path w="650" h="480">
                    <a:moveTo>
                      <a:pt x="328" y="20"/>
                    </a:moveTo>
                    <a:lnTo>
                      <a:pt x="328" y="20"/>
                    </a:lnTo>
                    <a:lnTo>
                      <a:pt x="314" y="12"/>
                    </a:lnTo>
                    <a:lnTo>
                      <a:pt x="298" y="6"/>
                    </a:lnTo>
                    <a:lnTo>
                      <a:pt x="282" y="2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4" y="2"/>
                    </a:lnTo>
                    <a:lnTo>
                      <a:pt x="228" y="6"/>
                    </a:lnTo>
                    <a:lnTo>
                      <a:pt x="210" y="12"/>
                    </a:lnTo>
                    <a:lnTo>
                      <a:pt x="196" y="20"/>
                    </a:lnTo>
                    <a:lnTo>
                      <a:pt x="184" y="32"/>
                    </a:lnTo>
                    <a:lnTo>
                      <a:pt x="174" y="42"/>
                    </a:lnTo>
                    <a:lnTo>
                      <a:pt x="166" y="56"/>
                    </a:lnTo>
                    <a:lnTo>
                      <a:pt x="160" y="70"/>
                    </a:lnTo>
                    <a:lnTo>
                      <a:pt x="160" y="70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32" y="72"/>
                    </a:lnTo>
                    <a:lnTo>
                      <a:pt x="112" y="78"/>
                    </a:lnTo>
                    <a:lnTo>
                      <a:pt x="94" y="86"/>
                    </a:lnTo>
                    <a:lnTo>
                      <a:pt x="80" y="100"/>
                    </a:lnTo>
                    <a:lnTo>
                      <a:pt x="66" y="114"/>
                    </a:lnTo>
                    <a:lnTo>
                      <a:pt x="58" y="130"/>
                    </a:lnTo>
                    <a:lnTo>
                      <a:pt x="52" y="150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0" y="170"/>
                    </a:lnTo>
                    <a:lnTo>
                      <a:pt x="50" y="170"/>
                    </a:lnTo>
                    <a:lnTo>
                      <a:pt x="38" y="178"/>
                    </a:lnTo>
                    <a:lnTo>
                      <a:pt x="30" y="186"/>
                    </a:lnTo>
                    <a:lnTo>
                      <a:pt x="20" y="196"/>
                    </a:lnTo>
                    <a:lnTo>
                      <a:pt x="14" y="206"/>
                    </a:lnTo>
                    <a:lnTo>
                      <a:pt x="8" y="218"/>
                    </a:lnTo>
                    <a:lnTo>
                      <a:pt x="4" y="230"/>
                    </a:lnTo>
                    <a:lnTo>
                      <a:pt x="2" y="242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2" y="272"/>
                    </a:lnTo>
                    <a:lnTo>
                      <a:pt x="8" y="288"/>
                    </a:lnTo>
                    <a:lnTo>
                      <a:pt x="14" y="304"/>
                    </a:lnTo>
                    <a:lnTo>
                      <a:pt x="24" y="318"/>
                    </a:lnTo>
                    <a:lnTo>
                      <a:pt x="38" y="330"/>
                    </a:lnTo>
                    <a:lnTo>
                      <a:pt x="52" y="340"/>
                    </a:lnTo>
                    <a:lnTo>
                      <a:pt x="68" y="346"/>
                    </a:lnTo>
                    <a:lnTo>
                      <a:pt x="84" y="352"/>
                    </a:lnTo>
                    <a:lnTo>
                      <a:pt x="84" y="352"/>
                    </a:lnTo>
                    <a:lnTo>
                      <a:pt x="88" y="368"/>
                    </a:lnTo>
                    <a:lnTo>
                      <a:pt x="96" y="384"/>
                    </a:lnTo>
                    <a:lnTo>
                      <a:pt x="106" y="400"/>
                    </a:lnTo>
                    <a:lnTo>
                      <a:pt x="118" y="412"/>
                    </a:lnTo>
                    <a:lnTo>
                      <a:pt x="132" y="422"/>
                    </a:lnTo>
                    <a:lnTo>
                      <a:pt x="148" y="432"/>
                    </a:lnTo>
                    <a:lnTo>
                      <a:pt x="166" y="436"/>
                    </a:lnTo>
                    <a:lnTo>
                      <a:pt x="184" y="438"/>
                    </a:lnTo>
                    <a:lnTo>
                      <a:pt x="184" y="438"/>
                    </a:lnTo>
                    <a:lnTo>
                      <a:pt x="190" y="448"/>
                    </a:lnTo>
                    <a:lnTo>
                      <a:pt x="198" y="456"/>
                    </a:lnTo>
                    <a:lnTo>
                      <a:pt x="208" y="462"/>
                    </a:lnTo>
                    <a:lnTo>
                      <a:pt x="220" y="468"/>
                    </a:lnTo>
                    <a:lnTo>
                      <a:pt x="230" y="474"/>
                    </a:lnTo>
                    <a:lnTo>
                      <a:pt x="244" y="478"/>
                    </a:lnTo>
                    <a:lnTo>
                      <a:pt x="258" y="480"/>
                    </a:lnTo>
                    <a:lnTo>
                      <a:pt x="272" y="480"/>
                    </a:lnTo>
                    <a:lnTo>
                      <a:pt x="272" y="480"/>
                    </a:lnTo>
                    <a:lnTo>
                      <a:pt x="288" y="478"/>
                    </a:lnTo>
                    <a:lnTo>
                      <a:pt x="304" y="476"/>
                    </a:lnTo>
                    <a:lnTo>
                      <a:pt x="320" y="470"/>
                    </a:lnTo>
                    <a:lnTo>
                      <a:pt x="334" y="462"/>
                    </a:lnTo>
                    <a:lnTo>
                      <a:pt x="334" y="462"/>
                    </a:lnTo>
                    <a:lnTo>
                      <a:pt x="348" y="470"/>
                    </a:lnTo>
                    <a:lnTo>
                      <a:pt x="362" y="476"/>
                    </a:lnTo>
                    <a:lnTo>
                      <a:pt x="378" y="478"/>
                    </a:lnTo>
                    <a:lnTo>
                      <a:pt x="396" y="480"/>
                    </a:lnTo>
                    <a:lnTo>
                      <a:pt x="396" y="480"/>
                    </a:lnTo>
                    <a:lnTo>
                      <a:pt x="410" y="480"/>
                    </a:lnTo>
                    <a:lnTo>
                      <a:pt x="424" y="476"/>
                    </a:lnTo>
                    <a:lnTo>
                      <a:pt x="438" y="474"/>
                    </a:lnTo>
                    <a:lnTo>
                      <a:pt x="450" y="468"/>
                    </a:lnTo>
                    <a:lnTo>
                      <a:pt x="460" y="462"/>
                    </a:lnTo>
                    <a:lnTo>
                      <a:pt x="470" y="454"/>
                    </a:lnTo>
                    <a:lnTo>
                      <a:pt x="478" y="446"/>
                    </a:lnTo>
                    <a:lnTo>
                      <a:pt x="484" y="436"/>
                    </a:lnTo>
                    <a:lnTo>
                      <a:pt x="484" y="436"/>
                    </a:lnTo>
                    <a:lnTo>
                      <a:pt x="500" y="432"/>
                    </a:lnTo>
                    <a:lnTo>
                      <a:pt x="514" y="426"/>
                    </a:lnTo>
                    <a:lnTo>
                      <a:pt x="528" y="416"/>
                    </a:lnTo>
                    <a:lnTo>
                      <a:pt x="540" y="406"/>
                    </a:lnTo>
                    <a:lnTo>
                      <a:pt x="550" y="394"/>
                    </a:lnTo>
                    <a:lnTo>
                      <a:pt x="558" y="382"/>
                    </a:lnTo>
                    <a:lnTo>
                      <a:pt x="562" y="366"/>
                    </a:lnTo>
                    <a:lnTo>
                      <a:pt x="566" y="352"/>
                    </a:lnTo>
                    <a:lnTo>
                      <a:pt x="566" y="352"/>
                    </a:lnTo>
                    <a:lnTo>
                      <a:pt x="584" y="346"/>
                    </a:lnTo>
                    <a:lnTo>
                      <a:pt x="600" y="340"/>
                    </a:lnTo>
                    <a:lnTo>
                      <a:pt x="614" y="330"/>
                    </a:lnTo>
                    <a:lnTo>
                      <a:pt x="626" y="318"/>
                    </a:lnTo>
                    <a:lnTo>
                      <a:pt x="636" y="304"/>
                    </a:lnTo>
                    <a:lnTo>
                      <a:pt x="644" y="288"/>
                    </a:lnTo>
                    <a:lnTo>
                      <a:pt x="648" y="272"/>
                    </a:lnTo>
                    <a:lnTo>
                      <a:pt x="650" y="254"/>
                    </a:lnTo>
                    <a:lnTo>
                      <a:pt x="650" y="254"/>
                    </a:lnTo>
                    <a:lnTo>
                      <a:pt x="650" y="242"/>
                    </a:lnTo>
                    <a:lnTo>
                      <a:pt x="646" y="230"/>
                    </a:lnTo>
                    <a:lnTo>
                      <a:pt x="642" y="218"/>
                    </a:lnTo>
                    <a:lnTo>
                      <a:pt x="636" y="206"/>
                    </a:lnTo>
                    <a:lnTo>
                      <a:pt x="630" y="196"/>
                    </a:lnTo>
                    <a:lnTo>
                      <a:pt x="622" y="186"/>
                    </a:lnTo>
                    <a:lnTo>
                      <a:pt x="612" y="178"/>
                    </a:lnTo>
                    <a:lnTo>
                      <a:pt x="602" y="170"/>
                    </a:lnTo>
                    <a:lnTo>
                      <a:pt x="602" y="170"/>
                    </a:lnTo>
                    <a:lnTo>
                      <a:pt x="602" y="168"/>
                    </a:lnTo>
                    <a:lnTo>
                      <a:pt x="602" y="168"/>
                    </a:lnTo>
                    <a:lnTo>
                      <a:pt x="600" y="150"/>
                    </a:lnTo>
                    <a:lnTo>
                      <a:pt x="594" y="130"/>
                    </a:lnTo>
                    <a:lnTo>
                      <a:pt x="584" y="114"/>
                    </a:lnTo>
                    <a:lnTo>
                      <a:pt x="572" y="100"/>
                    </a:lnTo>
                    <a:lnTo>
                      <a:pt x="556" y="86"/>
                    </a:lnTo>
                    <a:lnTo>
                      <a:pt x="538" y="78"/>
                    </a:lnTo>
                    <a:lnTo>
                      <a:pt x="520" y="72"/>
                    </a:lnTo>
                    <a:lnTo>
                      <a:pt x="498" y="70"/>
                    </a:lnTo>
                    <a:lnTo>
                      <a:pt x="498" y="70"/>
                    </a:lnTo>
                    <a:lnTo>
                      <a:pt x="496" y="70"/>
                    </a:lnTo>
                    <a:lnTo>
                      <a:pt x="496" y="70"/>
                    </a:lnTo>
                    <a:lnTo>
                      <a:pt x="490" y="56"/>
                    </a:lnTo>
                    <a:lnTo>
                      <a:pt x="482" y="42"/>
                    </a:lnTo>
                    <a:lnTo>
                      <a:pt x="472" y="30"/>
                    </a:lnTo>
                    <a:lnTo>
                      <a:pt x="460" y="20"/>
                    </a:lnTo>
                    <a:lnTo>
                      <a:pt x="446" y="12"/>
                    </a:lnTo>
                    <a:lnTo>
                      <a:pt x="430" y="6"/>
                    </a:lnTo>
                    <a:lnTo>
                      <a:pt x="412" y="2"/>
                    </a:lnTo>
                    <a:lnTo>
                      <a:pt x="392" y="0"/>
                    </a:lnTo>
                    <a:lnTo>
                      <a:pt x="392" y="0"/>
                    </a:lnTo>
                    <a:lnTo>
                      <a:pt x="376" y="2"/>
                    </a:lnTo>
                    <a:lnTo>
                      <a:pt x="358" y="6"/>
                    </a:lnTo>
                    <a:lnTo>
                      <a:pt x="342" y="12"/>
                    </a:lnTo>
                    <a:lnTo>
                      <a:pt x="328" y="20"/>
                    </a:lnTo>
                    <a:lnTo>
                      <a:pt x="328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41" name="Freeform 97"/>
              <p:cNvSpPr>
                <a:spLocks/>
              </p:cNvSpPr>
              <p:nvPr/>
            </p:nvSpPr>
            <p:spPr bwMode="auto">
              <a:xfrm>
                <a:off x="5693904" y="2966728"/>
                <a:ext cx="1844457" cy="1337083"/>
              </a:xfrm>
              <a:custGeom>
                <a:avLst/>
                <a:gdLst/>
                <a:ahLst/>
                <a:cxnLst>
                  <a:cxn ang="0">
                    <a:pos x="616" y="226"/>
                  </a:cxn>
                  <a:cxn ang="0">
                    <a:pos x="604" y="192"/>
                  </a:cxn>
                  <a:cxn ang="0">
                    <a:pos x="580" y="168"/>
                  </a:cxn>
                  <a:cxn ang="0">
                    <a:pos x="570" y="152"/>
                  </a:cxn>
                  <a:cxn ang="0">
                    <a:pos x="562" y="120"/>
                  </a:cxn>
                  <a:cxn ang="0">
                    <a:pos x="530" y="82"/>
                  </a:cxn>
                  <a:cxn ang="0">
                    <a:pos x="482" y="68"/>
                  </a:cxn>
                  <a:cxn ang="0">
                    <a:pos x="464" y="70"/>
                  </a:cxn>
                  <a:cxn ang="0">
                    <a:pos x="464" y="54"/>
                  </a:cxn>
                  <a:cxn ang="0">
                    <a:pos x="438" y="20"/>
                  </a:cxn>
                  <a:cxn ang="0">
                    <a:pos x="394" y="0"/>
                  </a:cxn>
                  <a:cxn ang="0">
                    <a:pos x="358" y="0"/>
                  </a:cxn>
                  <a:cxn ang="0">
                    <a:pos x="312" y="20"/>
                  </a:cxn>
                  <a:cxn ang="0">
                    <a:pos x="282" y="6"/>
                  </a:cxn>
                  <a:cxn ang="0">
                    <a:pos x="246" y="0"/>
                  </a:cxn>
                  <a:cxn ang="0">
                    <a:pos x="198" y="12"/>
                  </a:cxn>
                  <a:cxn ang="0">
                    <a:pos x="164" y="42"/>
                  </a:cxn>
                  <a:cxn ang="0">
                    <a:pos x="158" y="68"/>
                  </a:cxn>
                  <a:cxn ang="0">
                    <a:pos x="146" y="70"/>
                  </a:cxn>
                  <a:cxn ang="0">
                    <a:pos x="118" y="70"/>
                  </a:cxn>
                  <a:cxn ang="0">
                    <a:pos x="74" y="94"/>
                  </a:cxn>
                  <a:cxn ang="0">
                    <a:pos x="50" y="136"/>
                  </a:cxn>
                  <a:cxn ang="0">
                    <a:pos x="48" y="162"/>
                  </a:cxn>
                  <a:cxn ang="0">
                    <a:pos x="28" y="176"/>
                  </a:cxn>
                  <a:cxn ang="0">
                    <a:pos x="8" y="202"/>
                  </a:cxn>
                  <a:cxn ang="0">
                    <a:pos x="0" y="238"/>
                  </a:cxn>
                  <a:cxn ang="0">
                    <a:pos x="6" y="270"/>
                  </a:cxn>
                  <a:cxn ang="0">
                    <a:pos x="36" y="306"/>
                  </a:cxn>
                  <a:cxn ang="0">
                    <a:pos x="82" y="320"/>
                  </a:cxn>
                  <a:cxn ang="0">
                    <a:pos x="82" y="322"/>
                  </a:cxn>
                  <a:cxn ang="0">
                    <a:pos x="98" y="370"/>
                  </a:cxn>
                  <a:cxn ang="0">
                    <a:pos x="136" y="400"/>
                  </a:cxn>
                  <a:cxn ang="0">
                    <a:pos x="170" y="406"/>
                  </a:cxn>
                  <a:cxn ang="0">
                    <a:pos x="182" y="414"/>
                  </a:cxn>
                  <a:cxn ang="0">
                    <a:pos x="206" y="436"/>
                  </a:cxn>
                  <a:cxn ang="0">
                    <a:pos x="240" y="448"/>
                  </a:cxn>
                  <a:cxn ang="0">
                    <a:pos x="272" y="446"/>
                  </a:cxn>
                  <a:cxn ang="0">
                    <a:pos x="316" y="428"/>
                  </a:cxn>
                  <a:cxn ang="0">
                    <a:pos x="344" y="442"/>
                  </a:cxn>
                  <a:cxn ang="0">
                    <a:pos x="380" y="448"/>
                  </a:cxn>
                  <a:cxn ang="0">
                    <a:pos x="418" y="442"/>
                  </a:cxn>
                  <a:cxn ang="0">
                    <a:pos x="446" y="422"/>
                  </a:cxn>
                  <a:cxn ang="0">
                    <a:pos x="458" y="406"/>
                  </a:cxn>
                  <a:cxn ang="0">
                    <a:pos x="502" y="388"/>
                  </a:cxn>
                  <a:cxn ang="0">
                    <a:pos x="530" y="354"/>
                  </a:cxn>
                  <a:cxn ang="0">
                    <a:pos x="536" y="322"/>
                  </a:cxn>
                  <a:cxn ang="0">
                    <a:pos x="552" y="318"/>
                  </a:cxn>
                  <a:cxn ang="0">
                    <a:pos x="594" y="296"/>
                  </a:cxn>
                  <a:cxn ang="0">
                    <a:pos x="616" y="254"/>
                  </a:cxn>
                </a:cxnLst>
                <a:rect l="0" t="0" r="r" b="b"/>
                <a:pathLst>
                  <a:path w="618" h="448">
                    <a:moveTo>
                      <a:pt x="618" y="238"/>
                    </a:moveTo>
                    <a:lnTo>
                      <a:pt x="618" y="238"/>
                    </a:lnTo>
                    <a:lnTo>
                      <a:pt x="616" y="226"/>
                    </a:lnTo>
                    <a:lnTo>
                      <a:pt x="614" y="214"/>
                    </a:lnTo>
                    <a:lnTo>
                      <a:pt x="610" y="202"/>
                    </a:lnTo>
                    <a:lnTo>
                      <a:pt x="604" y="192"/>
                    </a:lnTo>
                    <a:lnTo>
                      <a:pt x="596" y="184"/>
                    </a:lnTo>
                    <a:lnTo>
                      <a:pt x="588" y="176"/>
                    </a:lnTo>
                    <a:lnTo>
                      <a:pt x="580" y="168"/>
                    </a:lnTo>
                    <a:lnTo>
                      <a:pt x="568" y="162"/>
                    </a:lnTo>
                    <a:lnTo>
                      <a:pt x="568" y="162"/>
                    </a:lnTo>
                    <a:lnTo>
                      <a:pt x="570" y="152"/>
                    </a:lnTo>
                    <a:lnTo>
                      <a:pt x="570" y="152"/>
                    </a:lnTo>
                    <a:lnTo>
                      <a:pt x="568" y="136"/>
                    </a:lnTo>
                    <a:lnTo>
                      <a:pt x="562" y="120"/>
                    </a:lnTo>
                    <a:lnTo>
                      <a:pt x="554" y="106"/>
                    </a:lnTo>
                    <a:lnTo>
                      <a:pt x="544" y="94"/>
                    </a:lnTo>
                    <a:lnTo>
                      <a:pt x="530" y="82"/>
                    </a:lnTo>
                    <a:lnTo>
                      <a:pt x="516" y="76"/>
                    </a:lnTo>
                    <a:lnTo>
                      <a:pt x="500" y="70"/>
                    </a:lnTo>
                    <a:lnTo>
                      <a:pt x="482" y="68"/>
                    </a:lnTo>
                    <a:lnTo>
                      <a:pt x="482" y="68"/>
                    </a:lnTo>
                    <a:lnTo>
                      <a:pt x="464" y="70"/>
                    </a:lnTo>
                    <a:lnTo>
                      <a:pt x="464" y="70"/>
                    </a:lnTo>
                    <a:lnTo>
                      <a:pt x="466" y="68"/>
                    </a:lnTo>
                    <a:lnTo>
                      <a:pt x="466" y="68"/>
                    </a:lnTo>
                    <a:lnTo>
                      <a:pt x="464" y="54"/>
                    </a:lnTo>
                    <a:lnTo>
                      <a:pt x="458" y="42"/>
                    </a:lnTo>
                    <a:lnTo>
                      <a:pt x="450" y="30"/>
                    </a:lnTo>
                    <a:lnTo>
                      <a:pt x="438" y="20"/>
                    </a:lnTo>
                    <a:lnTo>
                      <a:pt x="426" y="12"/>
                    </a:lnTo>
                    <a:lnTo>
                      <a:pt x="410" y="4"/>
                    </a:lnTo>
                    <a:lnTo>
                      <a:pt x="394" y="0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58" y="0"/>
                    </a:lnTo>
                    <a:lnTo>
                      <a:pt x="340" y="6"/>
                    </a:lnTo>
                    <a:lnTo>
                      <a:pt x="324" y="12"/>
                    </a:lnTo>
                    <a:lnTo>
                      <a:pt x="312" y="20"/>
                    </a:lnTo>
                    <a:lnTo>
                      <a:pt x="312" y="20"/>
                    </a:lnTo>
                    <a:lnTo>
                      <a:pt x="298" y="12"/>
                    </a:lnTo>
                    <a:lnTo>
                      <a:pt x="282" y="6"/>
                    </a:lnTo>
                    <a:lnTo>
                      <a:pt x="266" y="0"/>
                    </a:lnTo>
                    <a:lnTo>
                      <a:pt x="246" y="0"/>
                    </a:lnTo>
                    <a:lnTo>
                      <a:pt x="246" y="0"/>
                    </a:lnTo>
                    <a:lnTo>
                      <a:pt x="228" y="0"/>
                    </a:lnTo>
                    <a:lnTo>
                      <a:pt x="212" y="4"/>
                    </a:lnTo>
                    <a:lnTo>
                      <a:pt x="198" y="12"/>
                    </a:lnTo>
                    <a:lnTo>
                      <a:pt x="184" y="20"/>
                    </a:lnTo>
                    <a:lnTo>
                      <a:pt x="172" y="30"/>
                    </a:lnTo>
                    <a:lnTo>
                      <a:pt x="164" y="42"/>
                    </a:lnTo>
                    <a:lnTo>
                      <a:pt x="160" y="54"/>
                    </a:lnTo>
                    <a:lnTo>
                      <a:pt x="158" y="68"/>
                    </a:lnTo>
                    <a:lnTo>
                      <a:pt x="158" y="68"/>
                    </a:lnTo>
                    <a:lnTo>
                      <a:pt x="158" y="72"/>
                    </a:lnTo>
                    <a:lnTo>
                      <a:pt x="158" y="72"/>
                    </a:lnTo>
                    <a:lnTo>
                      <a:pt x="146" y="70"/>
                    </a:lnTo>
                    <a:lnTo>
                      <a:pt x="136" y="68"/>
                    </a:lnTo>
                    <a:lnTo>
                      <a:pt x="136" y="68"/>
                    </a:lnTo>
                    <a:lnTo>
                      <a:pt x="118" y="70"/>
                    </a:lnTo>
                    <a:lnTo>
                      <a:pt x="102" y="76"/>
                    </a:lnTo>
                    <a:lnTo>
                      <a:pt x="86" y="82"/>
                    </a:lnTo>
                    <a:lnTo>
                      <a:pt x="74" y="94"/>
                    </a:lnTo>
                    <a:lnTo>
                      <a:pt x="62" y="106"/>
                    </a:lnTo>
                    <a:lnTo>
                      <a:pt x="54" y="120"/>
                    </a:lnTo>
                    <a:lnTo>
                      <a:pt x="50" y="136"/>
                    </a:lnTo>
                    <a:lnTo>
                      <a:pt x="48" y="152"/>
                    </a:lnTo>
                    <a:lnTo>
                      <a:pt x="48" y="152"/>
                    </a:lnTo>
                    <a:lnTo>
                      <a:pt x="48" y="162"/>
                    </a:lnTo>
                    <a:lnTo>
                      <a:pt x="48" y="162"/>
                    </a:lnTo>
                    <a:lnTo>
                      <a:pt x="38" y="168"/>
                    </a:lnTo>
                    <a:lnTo>
                      <a:pt x="28" y="176"/>
                    </a:lnTo>
                    <a:lnTo>
                      <a:pt x="20" y="184"/>
                    </a:lnTo>
                    <a:lnTo>
                      <a:pt x="14" y="192"/>
                    </a:lnTo>
                    <a:lnTo>
                      <a:pt x="8" y="202"/>
                    </a:lnTo>
                    <a:lnTo>
                      <a:pt x="2" y="214"/>
                    </a:lnTo>
                    <a:lnTo>
                      <a:pt x="0" y="226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2" y="254"/>
                    </a:lnTo>
                    <a:lnTo>
                      <a:pt x="6" y="270"/>
                    </a:lnTo>
                    <a:lnTo>
                      <a:pt x="14" y="282"/>
                    </a:lnTo>
                    <a:lnTo>
                      <a:pt x="24" y="296"/>
                    </a:lnTo>
                    <a:lnTo>
                      <a:pt x="36" y="306"/>
                    </a:lnTo>
                    <a:lnTo>
                      <a:pt x="50" y="314"/>
                    </a:lnTo>
                    <a:lnTo>
                      <a:pt x="66" y="318"/>
                    </a:lnTo>
                    <a:lnTo>
                      <a:pt x="82" y="320"/>
                    </a:lnTo>
                    <a:lnTo>
                      <a:pt x="82" y="320"/>
                    </a:lnTo>
                    <a:lnTo>
                      <a:pt x="82" y="322"/>
                    </a:lnTo>
                    <a:lnTo>
                      <a:pt x="82" y="322"/>
                    </a:lnTo>
                    <a:lnTo>
                      <a:pt x="84" y="340"/>
                    </a:lnTo>
                    <a:lnTo>
                      <a:pt x="90" y="356"/>
                    </a:lnTo>
                    <a:lnTo>
                      <a:pt x="98" y="370"/>
                    </a:lnTo>
                    <a:lnTo>
                      <a:pt x="108" y="382"/>
                    </a:lnTo>
                    <a:lnTo>
                      <a:pt x="120" y="392"/>
                    </a:lnTo>
                    <a:lnTo>
                      <a:pt x="136" y="400"/>
                    </a:lnTo>
                    <a:lnTo>
                      <a:pt x="152" y="404"/>
                    </a:lnTo>
                    <a:lnTo>
                      <a:pt x="170" y="406"/>
                    </a:lnTo>
                    <a:lnTo>
                      <a:pt x="170" y="406"/>
                    </a:lnTo>
                    <a:lnTo>
                      <a:pt x="176" y="406"/>
                    </a:lnTo>
                    <a:lnTo>
                      <a:pt x="176" y="406"/>
                    </a:lnTo>
                    <a:lnTo>
                      <a:pt x="182" y="414"/>
                    </a:lnTo>
                    <a:lnTo>
                      <a:pt x="188" y="422"/>
                    </a:lnTo>
                    <a:lnTo>
                      <a:pt x="196" y="430"/>
                    </a:lnTo>
                    <a:lnTo>
                      <a:pt x="206" y="436"/>
                    </a:lnTo>
                    <a:lnTo>
                      <a:pt x="216" y="442"/>
                    </a:lnTo>
                    <a:lnTo>
                      <a:pt x="228" y="444"/>
                    </a:lnTo>
                    <a:lnTo>
                      <a:pt x="240" y="448"/>
                    </a:lnTo>
                    <a:lnTo>
                      <a:pt x="254" y="448"/>
                    </a:lnTo>
                    <a:lnTo>
                      <a:pt x="254" y="448"/>
                    </a:lnTo>
                    <a:lnTo>
                      <a:pt x="272" y="446"/>
                    </a:lnTo>
                    <a:lnTo>
                      <a:pt x="290" y="442"/>
                    </a:lnTo>
                    <a:lnTo>
                      <a:pt x="304" y="436"/>
                    </a:lnTo>
                    <a:lnTo>
                      <a:pt x="316" y="428"/>
                    </a:lnTo>
                    <a:lnTo>
                      <a:pt x="316" y="428"/>
                    </a:lnTo>
                    <a:lnTo>
                      <a:pt x="330" y="436"/>
                    </a:lnTo>
                    <a:lnTo>
                      <a:pt x="344" y="442"/>
                    </a:lnTo>
                    <a:lnTo>
                      <a:pt x="360" y="446"/>
                    </a:lnTo>
                    <a:lnTo>
                      <a:pt x="380" y="448"/>
                    </a:lnTo>
                    <a:lnTo>
                      <a:pt x="380" y="448"/>
                    </a:lnTo>
                    <a:lnTo>
                      <a:pt x="392" y="448"/>
                    </a:lnTo>
                    <a:lnTo>
                      <a:pt x="406" y="444"/>
                    </a:lnTo>
                    <a:lnTo>
                      <a:pt x="418" y="442"/>
                    </a:lnTo>
                    <a:lnTo>
                      <a:pt x="428" y="436"/>
                    </a:lnTo>
                    <a:lnTo>
                      <a:pt x="438" y="430"/>
                    </a:lnTo>
                    <a:lnTo>
                      <a:pt x="446" y="422"/>
                    </a:lnTo>
                    <a:lnTo>
                      <a:pt x="452" y="414"/>
                    </a:lnTo>
                    <a:lnTo>
                      <a:pt x="458" y="406"/>
                    </a:lnTo>
                    <a:lnTo>
                      <a:pt x="458" y="406"/>
                    </a:lnTo>
                    <a:lnTo>
                      <a:pt x="474" y="402"/>
                    </a:lnTo>
                    <a:lnTo>
                      <a:pt x="488" y="398"/>
                    </a:lnTo>
                    <a:lnTo>
                      <a:pt x="502" y="388"/>
                    </a:lnTo>
                    <a:lnTo>
                      <a:pt x="512" y="378"/>
                    </a:lnTo>
                    <a:lnTo>
                      <a:pt x="522" y="366"/>
                    </a:lnTo>
                    <a:lnTo>
                      <a:pt x="530" y="354"/>
                    </a:lnTo>
                    <a:lnTo>
                      <a:pt x="534" y="338"/>
                    </a:lnTo>
                    <a:lnTo>
                      <a:pt x="536" y="322"/>
                    </a:lnTo>
                    <a:lnTo>
                      <a:pt x="536" y="322"/>
                    </a:lnTo>
                    <a:lnTo>
                      <a:pt x="534" y="320"/>
                    </a:lnTo>
                    <a:lnTo>
                      <a:pt x="534" y="320"/>
                    </a:lnTo>
                    <a:lnTo>
                      <a:pt x="552" y="318"/>
                    </a:lnTo>
                    <a:lnTo>
                      <a:pt x="568" y="314"/>
                    </a:lnTo>
                    <a:lnTo>
                      <a:pt x="582" y="306"/>
                    </a:lnTo>
                    <a:lnTo>
                      <a:pt x="594" y="296"/>
                    </a:lnTo>
                    <a:lnTo>
                      <a:pt x="604" y="282"/>
                    </a:lnTo>
                    <a:lnTo>
                      <a:pt x="612" y="270"/>
                    </a:lnTo>
                    <a:lnTo>
                      <a:pt x="616" y="254"/>
                    </a:lnTo>
                    <a:lnTo>
                      <a:pt x="618" y="238"/>
                    </a:lnTo>
                    <a:lnTo>
                      <a:pt x="618" y="23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7236296" y="3876557"/>
              <a:ext cx="459622" cy="328302"/>
              <a:chOff x="7066801" y="3909848"/>
              <a:chExt cx="459622" cy="328302"/>
            </a:xfrm>
          </p:grpSpPr>
          <p:sp>
            <p:nvSpPr>
              <p:cNvPr id="6243" name="Freeform 99"/>
              <p:cNvSpPr>
                <a:spLocks/>
              </p:cNvSpPr>
              <p:nvPr/>
            </p:nvSpPr>
            <p:spPr bwMode="auto">
              <a:xfrm>
                <a:off x="7096646" y="3939694"/>
                <a:ext cx="399931" cy="268610"/>
              </a:xfrm>
              <a:custGeom>
                <a:avLst/>
                <a:gdLst/>
                <a:ahLst/>
                <a:cxnLst>
                  <a:cxn ang="0">
                    <a:pos x="134" y="46"/>
                  </a:cxn>
                  <a:cxn ang="0">
                    <a:pos x="134" y="46"/>
                  </a:cxn>
                  <a:cxn ang="0">
                    <a:pos x="134" y="54"/>
                  </a:cxn>
                  <a:cxn ang="0">
                    <a:pos x="130" y="64"/>
                  </a:cxn>
                  <a:cxn ang="0">
                    <a:pos x="122" y="70"/>
                  </a:cxn>
                  <a:cxn ang="0">
                    <a:pos x="114" y="78"/>
                  </a:cxn>
                  <a:cxn ang="0">
                    <a:pos x="104" y="82"/>
                  </a:cxn>
                  <a:cxn ang="0">
                    <a:pos x="94" y="88"/>
                  </a:cxn>
                  <a:cxn ang="0">
                    <a:pos x="80" y="90"/>
                  </a:cxn>
                  <a:cxn ang="0">
                    <a:pos x="68" y="90"/>
                  </a:cxn>
                  <a:cxn ang="0">
                    <a:pos x="68" y="90"/>
                  </a:cxn>
                  <a:cxn ang="0">
                    <a:pos x="54" y="90"/>
                  </a:cxn>
                  <a:cxn ang="0">
                    <a:pos x="42" y="88"/>
                  </a:cxn>
                  <a:cxn ang="0">
                    <a:pos x="30" y="82"/>
                  </a:cxn>
                  <a:cxn ang="0">
                    <a:pos x="20" y="78"/>
                  </a:cxn>
                  <a:cxn ang="0">
                    <a:pos x="12" y="70"/>
                  </a:cxn>
                  <a:cxn ang="0">
                    <a:pos x="6" y="64"/>
                  </a:cxn>
                  <a:cxn ang="0">
                    <a:pos x="2" y="54"/>
                  </a:cxn>
                  <a:cxn ang="0">
                    <a:pos x="0" y="46"/>
                  </a:cxn>
                  <a:cxn ang="0">
                    <a:pos x="0" y="46"/>
                  </a:cxn>
                  <a:cxn ang="0">
                    <a:pos x="2" y="36"/>
                  </a:cxn>
                  <a:cxn ang="0">
                    <a:pos x="6" y="28"/>
                  </a:cxn>
                  <a:cxn ang="0">
                    <a:pos x="12" y="20"/>
                  </a:cxn>
                  <a:cxn ang="0">
                    <a:pos x="20" y="14"/>
                  </a:cxn>
                  <a:cxn ang="0">
                    <a:pos x="30" y="8"/>
                  </a:cxn>
                  <a:cxn ang="0">
                    <a:pos x="42" y="4"/>
                  </a:cxn>
                  <a:cxn ang="0">
                    <a:pos x="54" y="2"/>
                  </a:cxn>
                  <a:cxn ang="0">
                    <a:pos x="68" y="0"/>
                  </a:cxn>
                  <a:cxn ang="0">
                    <a:pos x="68" y="0"/>
                  </a:cxn>
                  <a:cxn ang="0">
                    <a:pos x="80" y="2"/>
                  </a:cxn>
                  <a:cxn ang="0">
                    <a:pos x="94" y="4"/>
                  </a:cxn>
                  <a:cxn ang="0">
                    <a:pos x="104" y="8"/>
                  </a:cxn>
                  <a:cxn ang="0">
                    <a:pos x="114" y="14"/>
                  </a:cxn>
                  <a:cxn ang="0">
                    <a:pos x="122" y="20"/>
                  </a:cxn>
                  <a:cxn ang="0">
                    <a:pos x="130" y="28"/>
                  </a:cxn>
                  <a:cxn ang="0">
                    <a:pos x="134" y="36"/>
                  </a:cxn>
                  <a:cxn ang="0">
                    <a:pos x="134" y="46"/>
                  </a:cxn>
                  <a:cxn ang="0">
                    <a:pos x="134" y="46"/>
                  </a:cxn>
                </a:cxnLst>
                <a:rect l="0" t="0" r="r" b="b"/>
                <a:pathLst>
                  <a:path w="134" h="90">
                    <a:moveTo>
                      <a:pt x="134" y="46"/>
                    </a:moveTo>
                    <a:lnTo>
                      <a:pt x="134" y="46"/>
                    </a:lnTo>
                    <a:lnTo>
                      <a:pt x="134" y="54"/>
                    </a:lnTo>
                    <a:lnTo>
                      <a:pt x="130" y="64"/>
                    </a:lnTo>
                    <a:lnTo>
                      <a:pt x="122" y="70"/>
                    </a:lnTo>
                    <a:lnTo>
                      <a:pt x="114" y="78"/>
                    </a:lnTo>
                    <a:lnTo>
                      <a:pt x="104" y="82"/>
                    </a:lnTo>
                    <a:lnTo>
                      <a:pt x="94" y="88"/>
                    </a:lnTo>
                    <a:lnTo>
                      <a:pt x="80" y="90"/>
                    </a:lnTo>
                    <a:lnTo>
                      <a:pt x="68" y="90"/>
                    </a:lnTo>
                    <a:lnTo>
                      <a:pt x="68" y="90"/>
                    </a:lnTo>
                    <a:lnTo>
                      <a:pt x="54" y="90"/>
                    </a:lnTo>
                    <a:lnTo>
                      <a:pt x="42" y="88"/>
                    </a:lnTo>
                    <a:lnTo>
                      <a:pt x="30" y="82"/>
                    </a:lnTo>
                    <a:lnTo>
                      <a:pt x="20" y="78"/>
                    </a:lnTo>
                    <a:lnTo>
                      <a:pt x="12" y="70"/>
                    </a:lnTo>
                    <a:lnTo>
                      <a:pt x="6" y="64"/>
                    </a:lnTo>
                    <a:lnTo>
                      <a:pt x="2" y="5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20" y="14"/>
                    </a:lnTo>
                    <a:lnTo>
                      <a:pt x="30" y="8"/>
                    </a:lnTo>
                    <a:lnTo>
                      <a:pt x="42" y="4"/>
                    </a:lnTo>
                    <a:lnTo>
                      <a:pt x="54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0" y="2"/>
                    </a:lnTo>
                    <a:lnTo>
                      <a:pt x="94" y="4"/>
                    </a:lnTo>
                    <a:lnTo>
                      <a:pt x="104" y="8"/>
                    </a:lnTo>
                    <a:lnTo>
                      <a:pt x="114" y="14"/>
                    </a:lnTo>
                    <a:lnTo>
                      <a:pt x="122" y="20"/>
                    </a:lnTo>
                    <a:lnTo>
                      <a:pt x="130" y="28"/>
                    </a:lnTo>
                    <a:lnTo>
                      <a:pt x="134" y="36"/>
                    </a:lnTo>
                    <a:lnTo>
                      <a:pt x="134" y="46"/>
                    </a:lnTo>
                    <a:lnTo>
                      <a:pt x="13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44" name="Freeform 100"/>
              <p:cNvSpPr>
                <a:spLocks noEditPoints="1"/>
              </p:cNvSpPr>
              <p:nvPr/>
            </p:nvSpPr>
            <p:spPr bwMode="auto">
              <a:xfrm>
                <a:off x="7066801" y="3909848"/>
                <a:ext cx="459622" cy="328302"/>
              </a:xfrm>
              <a:custGeom>
                <a:avLst/>
                <a:gdLst/>
                <a:ahLst/>
                <a:cxnLst>
                  <a:cxn ang="0">
                    <a:pos x="0" y="56"/>
                  </a:cxn>
                  <a:cxn ang="0">
                    <a:pos x="6" y="78"/>
                  </a:cxn>
                  <a:cxn ang="0">
                    <a:pos x="22" y="94"/>
                  </a:cxn>
                  <a:cxn ang="0">
                    <a:pos x="46" y="106"/>
                  </a:cxn>
                  <a:cxn ang="0">
                    <a:pos x="78" y="110"/>
                  </a:cxn>
                  <a:cxn ang="0">
                    <a:pos x="94" y="110"/>
                  </a:cxn>
                  <a:cxn ang="0">
                    <a:pos x="120" y="102"/>
                  </a:cxn>
                  <a:cxn ang="0">
                    <a:pos x="142" y="86"/>
                  </a:cxn>
                  <a:cxn ang="0">
                    <a:pos x="154" y="66"/>
                  </a:cxn>
                  <a:cxn ang="0">
                    <a:pos x="154" y="56"/>
                  </a:cxn>
                  <a:cxn ang="0">
                    <a:pos x="148" y="34"/>
                  </a:cxn>
                  <a:cxn ang="0">
                    <a:pos x="132" y="16"/>
                  </a:cxn>
                  <a:cxn ang="0">
                    <a:pos x="108" y="4"/>
                  </a:cxn>
                  <a:cxn ang="0">
                    <a:pos x="78" y="0"/>
                  </a:cxn>
                  <a:cxn ang="0">
                    <a:pos x="62" y="2"/>
                  </a:cxn>
                  <a:cxn ang="0">
                    <a:pos x="34" y="10"/>
                  </a:cxn>
                  <a:cxn ang="0">
                    <a:pos x="12" y="24"/>
                  </a:cxn>
                  <a:cxn ang="0">
                    <a:pos x="2" y="44"/>
                  </a:cxn>
                  <a:cxn ang="0">
                    <a:pos x="0" y="56"/>
                  </a:cxn>
                  <a:cxn ang="0">
                    <a:pos x="20" y="56"/>
                  </a:cxn>
                  <a:cxn ang="0">
                    <a:pos x="24" y="42"/>
                  </a:cxn>
                  <a:cxn ang="0">
                    <a:pos x="38" y="32"/>
                  </a:cxn>
                  <a:cxn ang="0">
                    <a:pos x="56" y="24"/>
                  </a:cxn>
                  <a:cxn ang="0">
                    <a:pos x="78" y="20"/>
                  </a:cxn>
                  <a:cxn ang="0">
                    <a:pos x="88" y="22"/>
                  </a:cxn>
                  <a:cxn ang="0">
                    <a:pos x="108" y="26"/>
                  </a:cxn>
                  <a:cxn ang="0">
                    <a:pos x="124" y="36"/>
                  </a:cxn>
                  <a:cxn ang="0">
                    <a:pos x="134" y="48"/>
                  </a:cxn>
                  <a:cxn ang="0">
                    <a:pos x="134" y="56"/>
                  </a:cxn>
                  <a:cxn ang="0">
                    <a:pos x="130" y="68"/>
                  </a:cxn>
                  <a:cxn ang="0">
                    <a:pos x="118" y="80"/>
                  </a:cxn>
                  <a:cxn ang="0">
                    <a:pos x="100" y="88"/>
                  </a:cxn>
                  <a:cxn ang="0">
                    <a:pos x="78" y="90"/>
                  </a:cxn>
                  <a:cxn ang="0">
                    <a:pos x="66" y="90"/>
                  </a:cxn>
                  <a:cxn ang="0">
                    <a:pos x="46" y="84"/>
                  </a:cxn>
                  <a:cxn ang="0">
                    <a:pos x="30" y="74"/>
                  </a:cxn>
                  <a:cxn ang="0">
                    <a:pos x="22" y="62"/>
                  </a:cxn>
                  <a:cxn ang="0">
                    <a:pos x="20" y="56"/>
                  </a:cxn>
                </a:cxnLst>
                <a:rect l="0" t="0" r="r" b="b"/>
                <a:pathLst>
                  <a:path w="154" h="110">
                    <a:moveTo>
                      <a:pt x="0" y="56"/>
                    </a:moveTo>
                    <a:lnTo>
                      <a:pt x="0" y="56"/>
                    </a:lnTo>
                    <a:lnTo>
                      <a:pt x="2" y="66"/>
                    </a:lnTo>
                    <a:lnTo>
                      <a:pt x="6" y="78"/>
                    </a:lnTo>
                    <a:lnTo>
                      <a:pt x="12" y="86"/>
                    </a:lnTo>
                    <a:lnTo>
                      <a:pt x="22" y="94"/>
                    </a:lnTo>
                    <a:lnTo>
                      <a:pt x="34" y="102"/>
                    </a:lnTo>
                    <a:lnTo>
                      <a:pt x="46" y="106"/>
                    </a:lnTo>
                    <a:lnTo>
                      <a:pt x="62" y="110"/>
                    </a:lnTo>
                    <a:lnTo>
                      <a:pt x="78" y="110"/>
                    </a:lnTo>
                    <a:lnTo>
                      <a:pt x="78" y="110"/>
                    </a:lnTo>
                    <a:lnTo>
                      <a:pt x="94" y="110"/>
                    </a:lnTo>
                    <a:lnTo>
                      <a:pt x="108" y="106"/>
                    </a:lnTo>
                    <a:lnTo>
                      <a:pt x="120" y="102"/>
                    </a:lnTo>
                    <a:lnTo>
                      <a:pt x="132" y="94"/>
                    </a:lnTo>
                    <a:lnTo>
                      <a:pt x="142" y="86"/>
                    </a:lnTo>
                    <a:lnTo>
                      <a:pt x="148" y="78"/>
                    </a:lnTo>
                    <a:lnTo>
                      <a:pt x="154" y="66"/>
                    </a:lnTo>
                    <a:lnTo>
                      <a:pt x="154" y="56"/>
                    </a:lnTo>
                    <a:lnTo>
                      <a:pt x="154" y="56"/>
                    </a:lnTo>
                    <a:lnTo>
                      <a:pt x="154" y="44"/>
                    </a:lnTo>
                    <a:lnTo>
                      <a:pt x="148" y="34"/>
                    </a:lnTo>
                    <a:lnTo>
                      <a:pt x="142" y="24"/>
                    </a:lnTo>
                    <a:lnTo>
                      <a:pt x="132" y="16"/>
                    </a:lnTo>
                    <a:lnTo>
                      <a:pt x="120" y="10"/>
                    </a:lnTo>
                    <a:lnTo>
                      <a:pt x="108" y="4"/>
                    </a:lnTo>
                    <a:lnTo>
                      <a:pt x="94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2" y="2"/>
                    </a:lnTo>
                    <a:lnTo>
                      <a:pt x="46" y="4"/>
                    </a:lnTo>
                    <a:lnTo>
                      <a:pt x="34" y="10"/>
                    </a:lnTo>
                    <a:lnTo>
                      <a:pt x="22" y="16"/>
                    </a:lnTo>
                    <a:lnTo>
                      <a:pt x="12" y="24"/>
                    </a:lnTo>
                    <a:lnTo>
                      <a:pt x="6" y="34"/>
                    </a:lnTo>
                    <a:lnTo>
                      <a:pt x="2" y="44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8"/>
                    </a:lnTo>
                    <a:lnTo>
                      <a:pt x="24" y="42"/>
                    </a:lnTo>
                    <a:lnTo>
                      <a:pt x="30" y="36"/>
                    </a:lnTo>
                    <a:lnTo>
                      <a:pt x="38" y="32"/>
                    </a:lnTo>
                    <a:lnTo>
                      <a:pt x="46" y="26"/>
                    </a:lnTo>
                    <a:lnTo>
                      <a:pt x="56" y="24"/>
                    </a:lnTo>
                    <a:lnTo>
                      <a:pt x="66" y="22"/>
                    </a:lnTo>
                    <a:lnTo>
                      <a:pt x="78" y="20"/>
                    </a:lnTo>
                    <a:lnTo>
                      <a:pt x="78" y="20"/>
                    </a:lnTo>
                    <a:lnTo>
                      <a:pt x="88" y="22"/>
                    </a:lnTo>
                    <a:lnTo>
                      <a:pt x="100" y="24"/>
                    </a:lnTo>
                    <a:lnTo>
                      <a:pt x="108" y="26"/>
                    </a:lnTo>
                    <a:lnTo>
                      <a:pt x="118" y="32"/>
                    </a:lnTo>
                    <a:lnTo>
                      <a:pt x="124" y="36"/>
                    </a:lnTo>
                    <a:lnTo>
                      <a:pt x="130" y="42"/>
                    </a:lnTo>
                    <a:lnTo>
                      <a:pt x="134" y="48"/>
                    </a:lnTo>
                    <a:lnTo>
                      <a:pt x="134" y="56"/>
                    </a:lnTo>
                    <a:lnTo>
                      <a:pt x="134" y="56"/>
                    </a:lnTo>
                    <a:lnTo>
                      <a:pt x="134" y="62"/>
                    </a:lnTo>
                    <a:lnTo>
                      <a:pt x="130" y="68"/>
                    </a:lnTo>
                    <a:lnTo>
                      <a:pt x="124" y="74"/>
                    </a:lnTo>
                    <a:lnTo>
                      <a:pt x="118" y="80"/>
                    </a:lnTo>
                    <a:lnTo>
                      <a:pt x="108" y="84"/>
                    </a:lnTo>
                    <a:lnTo>
                      <a:pt x="100" y="88"/>
                    </a:lnTo>
                    <a:lnTo>
                      <a:pt x="88" y="90"/>
                    </a:lnTo>
                    <a:lnTo>
                      <a:pt x="78" y="90"/>
                    </a:lnTo>
                    <a:lnTo>
                      <a:pt x="78" y="90"/>
                    </a:lnTo>
                    <a:lnTo>
                      <a:pt x="66" y="90"/>
                    </a:lnTo>
                    <a:lnTo>
                      <a:pt x="56" y="88"/>
                    </a:lnTo>
                    <a:lnTo>
                      <a:pt x="46" y="84"/>
                    </a:lnTo>
                    <a:lnTo>
                      <a:pt x="38" y="80"/>
                    </a:lnTo>
                    <a:lnTo>
                      <a:pt x="30" y="74"/>
                    </a:lnTo>
                    <a:lnTo>
                      <a:pt x="24" y="68"/>
                    </a:lnTo>
                    <a:lnTo>
                      <a:pt x="22" y="62"/>
                    </a:lnTo>
                    <a:lnTo>
                      <a:pt x="2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45" name="Freeform 101"/>
              <p:cNvSpPr>
                <a:spLocks/>
              </p:cNvSpPr>
              <p:nvPr/>
            </p:nvSpPr>
            <p:spPr bwMode="auto">
              <a:xfrm>
                <a:off x="7096646" y="3939694"/>
                <a:ext cx="399931" cy="268610"/>
              </a:xfrm>
              <a:custGeom>
                <a:avLst/>
                <a:gdLst/>
                <a:ahLst/>
                <a:cxnLst>
                  <a:cxn ang="0">
                    <a:pos x="134" y="46"/>
                  </a:cxn>
                  <a:cxn ang="0">
                    <a:pos x="134" y="46"/>
                  </a:cxn>
                  <a:cxn ang="0">
                    <a:pos x="134" y="54"/>
                  </a:cxn>
                  <a:cxn ang="0">
                    <a:pos x="130" y="64"/>
                  </a:cxn>
                  <a:cxn ang="0">
                    <a:pos x="122" y="70"/>
                  </a:cxn>
                  <a:cxn ang="0">
                    <a:pos x="114" y="78"/>
                  </a:cxn>
                  <a:cxn ang="0">
                    <a:pos x="104" y="82"/>
                  </a:cxn>
                  <a:cxn ang="0">
                    <a:pos x="94" y="88"/>
                  </a:cxn>
                  <a:cxn ang="0">
                    <a:pos x="80" y="90"/>
                  </a:cxn>
                  <a:cxn ang="0">
                    <a:pos x="68" y="90"/>
                  </a:cxn>
                  <a:cxn ang="0">
                    <a:pos x="68" y="90"/>
                  </a:cxn>
                  <a:cxn ang="0">
                    <a:pos x="54" y="90"/>
                  </a:cxn>
                  <a:cxn ang="0">
                    <a:pos x="42" y="88"/>
                  </a:cxn>
                  <a:cxn ang="0">
                    <a:pos x="30" y="82"/>
                  </a:cxn>
                  <a:cxn ang="0">
                    <a:pos x="20" y="78"/>
                  </a:cxn>
                  <a:cxn ang="0">
                    <a:pos x="12" y="70"/>
                  </a:cxn>
                  <a:cxn ang="0">
                    <a:pos x="6" y="64"/>
                  </a:cxn>
                  <a:cxn ang="0">
                    <a:pos x="2" y="54"/>
                  </a:cxn>
                  <a:cxn ang="0">
                    <a:pos x="0" y="46"/>
                  </a:cxn>
                  <a:cxn ang="0">
                    <a:pos x="0" y="46"/>
                  </a:cxn>
                  <a:cxn ang="0">
                    <a:pos x="2" y="36"/>
                  </a:cxn>
                  <a:cxn ang="0">
                    <a:pos x="6" y="28"/>
                  </a:cxn>
                  <a:cxn ang="0">
                    <a:pos x="12" y="20"/>
                  </a:cxn>
                  <a:cxn ang="0">
                    <a:pos x="20" y="14"/>
                  </a:cxn>
                  <a:cxn ang="0">
                    <a:pos x="30" y="8"/>
                  </a:cxn>
                  <a:cxn ang="0">
                    <a:pos x="42" y="4"/>
                  </a:cxn>
                  <a:cxn ang="0">
                    <a:pos x="54" y="2"/>
                  </a:cxn>
                  <a:cxn ang="0">
                    <a:pos x="68" y="0"/>
                  </a:cxn>
                  <a:cxn ang="0">
                    <a:pos x="68" y="0"/>
                  </a:cxn>
                  <a:cxn ang="0">
                    <a:pos x="80" y="2"/>
                  </a:cxn>
                  <a:cxn ang="0">
                    <a:pos x="94" y="4"/>
                  </a:cxn>
                  <a:cxn ang="0">
                    <a:pos x="104" y="8"/>
                  </a:cxn>
                  <a:cxn ang="0">
                    <a:pos x="114" y="14"/>
                  </a:cxn>
                  <a:cxn ang="0">
                    <a:pos x="122" y="20"/>
                  </a:cxn>
                  <a:cxn ang="0">
                    <a:pos x="130" y="28"/>
                  </a:cxn>
                  <a:cxn ang="0">
                    <a:pos x="134" y="36"/>
                  </a:cxn>
                  <a:cxn ang="0">
                    <a:pos x="134" y="46"/>
                  </a:cxn>
                  <a:cxn ang="0">
                    <a:pos x="134" y="46"/>
                  </a:cxn>
                </a:cxnLst>
                <a:rect l="0" t="0" r="r" b="b"/>
                <a:pathLst>
                  <a:path w="134" h="90">
                    <a:moveTo>
                      <a:pt x="134" y="46"/>
                    </a:moveTo>
                    <a:lnTo>
                      <a:pt x="134" y="46"/>
                    </a:lnTo>
                    <a:lnTo>
                      <a:pt x="134" y="54"/>
                    </a:lnTo>
                    <a:lnTo>
                      <a:pt x="130" y="64"/>
                    </a:lnTo>
                    <a:lnTo>
                      <a:pt x="122" y="70"/>
                    </a:lnTo>
                    <a:lnTo>
                      <a:pt x="114" y="78"/>
                    </a:lnTo>
                    <a:lnTo>
                      <a:pt x="104" y="82"/>
                    </a:lnTo>
                    <a:lnTo>
                      <a:pt x="94" y="88"/>
                    </a:lnTo>
                    <a:lnTo>
                      <a:pt x="80" y="90"/>
                    </a:lnTo>
                    <a:lnTo>
                      <a:pt x="68" y="90"/>
                    </a:lnTo>
                    <a:lnTo>
                      <a:pt x="68" y="90"/>
                    </a:lnTo>
                    <a:lnTo>
                      <a:pt x="54" y="90"/>
                    </a:lnTo>
                    <a:lnTo>
                      <a:pt x="42" y="88"/>
                    </a:lnTo>
                    <a:lnTo>
                      <a:pt x="30" y="82"/>
                    </a:lnTo>
                    <a:lnTo>
                      <a:pt x="20" y="78"/>
                    </a:lnTo>
                    <a:lnTo>
                      <a:pt x="12" y="70"/>
                    </a:lnTo>
                    <a:lnTo>
                      <a:pt x="6" y="64"/>
                    </a:lnTo>
                    <a:lnTo>
                      <a:pt x="2" y="5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20" y="14"/>
                    </a:lnTo>
                    <a:lnTo>
                      <a:pt x="30" y="8"/>
                    </a:lnTo>
                    <a:lnTo>
                      <a:pt x="42" y="4"/>
                    </a:lnTo>
                    <a:lnTo>
                      <a:pt x="54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0" y="2"/>
                    </a:lnTo>
                    <a:lnTo>
                      <a:pt x="94" y="4"/>
                    </a:lnTo>
                    <a:lnTo>
                      <a:pt x="104" y="8"/>
                    </a:lnTo>
                    <a:lnTo>
                      <a:pt x="114" y="14"/>
                    </a:lnTo>
                    <a:lnTo>
                      <a:pt x="122" y="20"/>
                    </a:lnTo>
                    <a:lnTo>
                      <a:pt x="130" y="28"/>
                    </a:lnTo>
                    <a:lnTo>
                      <a:pt x="134" y="36"/>
                    </a:lnTo>
                    <a:lnTo>
                      <a:pt x="134" y="46"/>
                    </a:lnTo>
                    <a:lnTo>
                      <a:pt x="13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283" name="그룹 282"/>
            <p:cNvGrpSpPr/>
            <p:nvPr/>
          </p:nvGrpSpPr>
          <p:grpSpPr>
            <a:xfrm>
              <a:off x="7524328" y="4236597"/>
              <a:ext cx="263765" cy="204553"/>
              <a:chOff x="7245875" y="4160551"/>
              <a:chExt cx="292487" cy="226827"/>
            </a:xfrm>
          </p:grpSpPr>
          <p:sp>
            <p:nvSpPr>
              <p:cNvPr id="6247" name="Freeform 103"/>
              <p:cNvSpPr>
                <a:spLocks noEditPoints="1"/>
              </p:cNvSpPr>
              <p:nvPr/>
            </p:nvSpPr>
            <p:spPr bwMode="auto">
              <a:xfrm>
                <a:off x="7245875" y="4160551"/>
                <a:ext cx="292487" cy="226827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60"/>
                  </a:cxn>
                  <a:cxn ang="0">
                    <a:pos x="14" y="64"/>
                  </a:cxn>
                  <a:cxn ang="0">
                    <a:pos x="22" y="70"/>
                  </a:cxn>
                  <a:cxn ang="0">
                    <a:pos x="30" y="72"/>
                  </a:cxn>
                  <a:cxn ang="0">
                    <a:pos x="40" y="76"/>
                  </a:cxn>
                  <a:cxn ang="0">
                    <a:pos x="50" y="76"/>
                  </a:cxn>
                  <a:cxn ang="0">
                    <a:pos x="50" y="76"/>
                  </a:cxn>
                  <a:cxn ang="0">
                    <a:pos x="60" y="76"/>
                  </a:cxn>
                  <a:cxn ang="0">
                    <a:pos x="68" y="72"/>
                  </a:cxn>
                  <a:cxn ang="0">
                    <a:pos x="78" y="70"/>
                  </a:cxn>
                  <a:cxn ang="0">
                    <a:pos x="84" y="64"/>
                  </a:cxn>
                  <a:cxn ang="0">
                    <a:pos x="90" y="60"/>
                  </a:cxn>
                  <a:cxn ang="0">
                    <a:pos x="94" y="52"/>
                  </a:cxn>
                  <a:cxn ang="0">
                    <a:pos x="98" y="46"/>
                  </a:cxn>
                  <a:cxn ang="0">
                    <a:pos x="98" y="38"/>
                  </a:cxn>
                  <a:cxn ang="0">
                    <a:pos x="98" y="38"/>
                  </a:cxn>
                  <a:cxn ang="0">
                    <a:pos x="98" y="30"/>
                  </a:cxn>
                  <a:cxn ang="0">
                    <a:pos x="94" y="24"/>
                  </a:cxn>
                  <a:cxn ang="0">
                    <a:pos x="90" y="16"/>
                  </a:cxn>
                  <a:cxn ang="0">
                    <a:pos x="84" y="12"/>
                  </a:cxn>
                  <a:cxn ang="0">
                    <a:pos x="78" y="6"/>
                  </a:cxn>
                  <a:cxn ang="0">
                    <a:pos x="68" y="4"/>
                  </a:cxn>
                  <a:cxn ang="0">
                    <a:pos x="60" y="0"/>
                  </a:cxn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0" y="4"/>
                  </a:cxn>
                  <a:cxn ang="0">
                    <a:pos x="22" y="6"/>
                  </a:cxn>
                  <a:cxn ang="0">
                    <a:pos x="14" y="12"/>
                  </a:cxn>
                  <a:cxn ang="0">
                    <a:pos x="8" y="16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24" y="32"/>
                  </a:cxn>
                  <a:cxn ang="0">
                    <a:pos x="30" y="26"/>
                  </a:cxn>
                  <a:cxn ang="0">
                    <a:pos x="38" y="22"/>
                  </a:cxn>
                  <a:cxn ang="0">
                    <a:pos x="50" y="20"/>
                  </a:cxn>
                  <a:cxn ang="0">
                    <a:pos x="50" y="20"/>
                  </a:cxn>
                  <a:cxn ang="0">
                    <a:pos x="62" y="22"/>
                  </a:cxn>
                  <a:cxn ang="0">
                    <a:pos x="70" y="26"/>
                  </a:cxn>
                  <a:cxn ang="0">
                    <a:pos x="76" y="32"/>
                  </a:cxn>
                  <a:cxn ang="0">
                    <a:pos x="78" y="38"/>
                  </a:cxn>
                  <a:cxn ang="0">
                    <a:pos x="78" y="38"/>
                  </a:cxn>
                  <a:cxn ang="0">
                    <a:pos x="76" y="44"/>
                  </a:cxn>
                  <a:cxn ang="0">
                    <a:pos x="70" y="50"/>
                  </a:cxn>
                  <a:cxn ang="0">
                    <a:pos x="62" y="54"/>
                  </a:cxn>
                  <a:cxn ang="0">
                    <a:pos x="50" y="56"/>
                  </a:cxn>
                  <a:cxn ang="0">
                    <a:pos x="50" y="56"/>
                  </a:cxn>
                  <a:cxn ang="0">
                    <a:pos x="38" y="54"/>
                  </a:cxn>
                  <a:cxn ang="0">
                    <a:pos x="30" y="50"/>
                  </a:cxn>
                  <a:cxn ang="0">
                    <a:pos x="24" y="44"/>
                  </a:cxn>
                  <a:cxn ang="0">
                    <a:pos x="22" y="38"/>
                  </a:cxn>
                  <a:cxn ang="0">
                    <a:pos x="22" y="38"/>
                  </a:cxn>
                </a:cxnLst>
                <a:rect l="0" t="0" r="r" b="b"/>
                <a:pathLst>
                  <a:path w="98" h="76">
                    <a:moveTo>
                      <a:pt x="0" y="38"/>
                    </a:move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60"/>
                    </a:lnTo>
                    <a:lnTo>
                      <a:pt x="14" y="64"/>
                    </a:lnTo>
                    <a:lnTo>
                      <a:pt x="22" y="70"/>
                    </a:lnTo>
                    <a:lnTo>
                      <a:pt x="30" y="72"/>
                    </a:lnTo>
                    <a:lnTo>
                      <a:pt x="40" y="76"/>
                    </a:lnTo>
                    <a:lnTo>
                      <a:pt x="50" y="76"/>
                    </a:lnTo>
                    <a:lnTo>
                      <a:pt x="50" y="76"/>
                    </a:lnTo>
                    <a:lnTo>
                      <a:pt x="60" y="76"/>
                    </a:lnTo>
                    <a:lnTo>
                      <a:pt x="68" y="72"/>
                    </a:lnTo>
                    <a:lnTo>
                      <a:pt x="78" y="70"/>
                    </a:lnTo>
                    <a:lnTo>
                      <a:pt x="84" y="64"/>
                    </a:lnTo>
                    <a:lnTo>
                      <a:pt x="90" y="60"/>
                    </a:lnTo>
                    <a:lnTo>
                      <a:pt x="94" y="52"/>
                    </a:lnTo>
                    <a:lnTo>
                      <a:pt x="98" y="46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98" y="30"/>
                    </a:lnTo>
                    <a:lnTo>
                      <a:pt x="94" y="24"/>
                    </a:lnTo>
                    <a:lnTo>
                      <a:pt x="90" y="16"/>
                    </a:lnTo>
                    <a:lnTo>
                      <a:pt x="84" y="12"/>
                    </a:lnTo>
                    <a:lnTo>
                      <a:pt x="78" y="6"/>
                    </a:lnTo>
                    <a:lnTo>
                      <a:pt x="68" y="4"/>
                    </a:lnTo>
                    <a:lnTo>
                      <a:pt x="60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0" y="0"/>
                    </a:lnTo>
                    <a:lnTo>
                      <a:pt x="30" y="4"/>
                    </a:lnTo>
                    <a:lnTo>
                      <a:pt x="22" y="6"/>
                    </a:lnTo>
                    <a:lnTo>
                      <a:pt x="14" y="12"/>
                    </a:lnTo>
                    <a:lnTo>
                      <a:pt x="8" y="16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  <a:moveTo>
                      <a:pt x="22" y="38"/>
                    </a:moveTo>
                    <a:lnTo>
                      <a:pt x="22" y="38"/>
                    </a:lnTo>
                    <a:lnTo>
                      <a:pt x="24" y="32"/>
                    </a:lnTo>
                    <a:lnTo>
                      <a:pt x="30" y="26"/>
                    </a:lnTo>
                    <a:lnTo>
                      <a:pt x="38" y="2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62" y="22"/>
                    </a:lnTo>
                    <a:lnTo>
                      <a:pt x="70" y="26"/>
                    </a:lnTo>
                    <a:lnTo>
                      <a:pt x="76" y="32"/>
                    </a:lnTo>
                    <a:lnTo>
                      <a:pt x="78" y="38"/>
                    </a:lnTo>
                    <a:lnTo>
                      <a:pt x="78" y="38"/>
                    </a:lnTo>
                    <a:lnTo>
                      <a:pt x="76" y="44"/>
                    </a:lnTo>
                    <a:lnTo>
                      <a:pt x="70" y="50"/>
                    </a:lnTo>
                    <a:lnTo>
                      <a:pt x="62" y="54"/>
                    </a:lnTo>
                    <a:lnTo>
                      <a:pt x="50" y="56"/>
                    </a:lnTo>
                    <a:lnTo>
                      <a:pt x="50" y="56"/>
                    </a:lnTo>
                    <a:lnTo>
                      <a:pt x="38" y="54"/>
                    </a:lnTo>
                    <a:lnTo>
                      <a:pt x="30" y="50"/>
                    </a:lnTo>
                    <a:lnTo>
                      <a:pt x="24" y="44"/>
                    </a:lnTo>
                    <a:lnTo>
                      <a:pt x="22" y="38"/>
                    </a:lnTo>
                    <a:lnTo>
                      <a:pt x="22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48" name="Freeform 104"/>
              <p:cNvSpPr>
                <a:spLocks/>
              </p:cNvSpPr>
              <p:nvPr/>
            </p:nvSpPr>
            <p:spPr bwMode="auto">
              <a:xfrm>
                <a:off x="7275720" y="4190397"/>
                <a:ext cx="232795" cy="167135"/>
              </a:xfrm>
              <a:custGeom>
                <a:avLst/>
                <a:gdLst/>
                <a:ahLst/>
                <a:cxnLst>
                  <a:cxn ang="0">
                    <a:pos x="78" y="28"/>
                  </a:cxn>
                  <a:cxn ang="0">
                    <a:pos x="78" y="28"/>
                  </a:cxn>
                  <a:cxn ang="0">
                    <a:pos x="78" y="34"/>
                  </a:cxn>
                  <a:cxn ang="0">
                    <a:pos x="76" y="38"/>
                  </a:cxn>
                  <a:cxn ang="0">
                    <a:pos x="72" y="44"/>
                  </a:cxn>
                  <a:cxn ang="0">
                    <a:pos x="66" y="48"/>
                  </a:cxn>
                  <a:cxn ang="0">
                    <a:pos x="54" y="54"/>
                  </a:cxn>
                  <a:cxn ang="0">
                    <a:pos x="40" y="56"/>
                  </a:cxn>
                  <a:cxn ang="0">
                    <a:pos x="40" y="56"/>
                  </a:cxn>
                  <a:cxn ang="0">
                    <a:pos x="24" y="54"/>
                  </a:cxn>
                  <a:cxn ang="0">
                    <a:pos x="12" y="48"/>
                  </a:cxn>
                  <a:cxn ang="0">
                    <a:pos x="8" y="44"/>
                  </a:cxn>
                  <a:cxn ang="0">
                    <a:pos x="4" y="38"/>
                  </a:cxn>
                  <a:cxn ang="0">
                    <a:pos x="2" y="34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22"/>
                  </a:cxn>
                  <a:cxn ang="0">
                    <a:pos x="4" y="18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24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54" y="2"/>
                  </a:cxn>
                  <a:cxn ang="0">
                    <a:pos x="66" y="8"/>
                  </a:cxn>
                  <a:cxn ang="0">
                    <a:pos x="72" y="12"/>
                  </a:cxn>
                  <a:cxn ang="0">
                    <a:pos x="76" y="18"/>
                  </a:cxn>
                  <a:cxn ang="0">
                    <a:pos x="78" y="22"/>
                  </a:cxn>
                  <a:cxn ang="0">
                    <a:pos x="78" y="28"/>
                  </a:cxn>
                  <a:cxn ang="0">
                    <a:pos x="78" y="28"/>
                  </a:cxn>
                </a:cxnLst>
                <a:rect l="0" t="0" r="r" b="b"/>
                <a:pathLst>
                  <a:path w="78" h="56">
                    <a:moveTo>
                      <a:pt x="78" y="28"/>
                    </a:moveTo>
                    <a:lnTo>
                      <a:pt x="78" y="28"/>
                    </a:lnTo>
                    <a:lnTo>
                      <a:pt x="78" y="34"/>
                    </a:lnTo>
                    <a:lnTo>
                      <a:pt x="76" y="38"/>
                    </a:lnTo>
                    <a:lnTo>
                      <a:pt x="72" y="44"/>
                    </a:lnTo>
                    <a:lnTo>
                      <a:pt x="66" y="48"/>
                    </a:lnTo>
                    <a:lnTo>
                      <a:pt x="54" y="54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24" y="54"/>
                    </a:lnTo>
                    <a:lnTo>
                      <a:pt x="12" y="48"/>
                    </a:lnTo>
                    <a:lnTo>
                      <a:pt x="8" y="44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4" y="18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24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54" y="2"/>
                    </a:lnTo>
                    <a:lnTo>
                      <a:pt x="66" y="8"/>
                    </a:lnTo>
                    <a:lnTo>
                      <a:pt x="72" y="12"/>
                    </a:lnTo>
                    <a:lnTo>
                      <a:pt x="76" y="18"/>
                    </a:lnTo>
                    <a:lnTo>
                      <a:pt x="78" y="22"/>
                    </a:lnTo>
                    <a:lnTo>
                      <a:pt x="78" y="28"/>
                    </a:lnTo>
                    <a:lnTo>
                      <a:pt x="78" y="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282" name="그룹 281"/>
            <p:cNvGrpSpPr/>
            <p:nvPr/>
          </p:nvGrpSpPr>
          <p:grpSpPr>
            <a:xfrm>
              <a:off x="7668344" y="4452621"/>
              <a:ext cx="158266" cy="122736"/>
              <a:chOff x="7376519" y="4403000"/>
              <a:chExt cx="234068" cy="181522"/>
            </a:xfrm>
          </p:grpSpPr>
          <p:sp>
            <p:nvSpPr>
              <p:cNvPr id="260" name="Freeform 103"/>
              <p:cNvSpPr>
                <a:spLocks noEditPoints="1"/>
              </p:cNvSpPr>
              <p:nvPr/>
            </p:nvSpPr>
            <p:spPr bwMode="auto">
              <a:xfrm>
                <a:off x="7376519" y="4403000"/>
                <a:ext cx="234068" cy="181522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60"/>
                  </a:cxn>
                  <a:cxn ang="0">
                    <a:pos x="14" y="64"/>
                  </a:cxn>
                  <a:cxn ang="0">
                    <a:pos x="22" y="70"/>
                  </a:cxn>
                  <a:cxn ang="0">
                    <a:pos x="30" y="72"/>
                  </a:cxn>
                  <a:cxn ang="0">
                    <a:pos x="40" y="76"/>
                  </a:cxn>
                  <a:cxn ang="0">
                    <a:pos x="50" y="76"/>
                  </a:cxn>
                  <a:cxn ang="0">
                    <a:pos x="50" y="76"/>
                  </a:cxn>
                  <a:cxn ang="0">
                    <a:pos x="60" y="76"/>
                  </a:cxn>
                  <a:cxn ang="0">
                    <a:pos x="68" y="72"/>
                  </a:cxn>
                  <a:cxn ang="0">
                    <a:pos x="78" y="70"/>
                  </a:cxn>
                  <a:cxn ang="0">
                    <a:pos x="84" y="64"/>
                  </a:cxn>
                  <a:cxn ang="0">
                    <a:pos x="90" y="60"/>
                  </a:cxn>
                  <a:cxn ang="0">
                    <a:pos x="94" y="52"/>
                  </a:cxn>
                  <a:cxn ang="0">
                    <a:pos x="98" y="46"/>
                  </a:cxn>
                  <a:cxn ang="0">
                    <a:pos x="98" y="38"/>
                  </a:cxn>
                  <a:cxn ang="0">
                    <a:pos x="98" y="38"/>
                  </a:cxn>
                  <a:cxn ang="0">
                    <a:pos x="98" y="30"/>
                  </a:cxn>
                  <a:cxn ang="0">
                    <a:pos x="94" y="24"/>
                  </a:cxn>
                  <a:cxn ang="0">
                    <a:pos x="90" y="16"/>
                  </a:cxn>
                  <a:cxn ang="0">
                    <a:pos x="84" y="12"/>
                  </a:cxn>
                  <a:cxn ang="0">
                    <a:pos x="78" y="6"/>
                  </a:cxn>
                  <a:cxn ang="0">
                    <a:pos x="68" y="4"/>
                  </a:cxn>
                  <a:cxn ang="0">
                    <a:pos x="60" y="0"/>
                  </a:cxn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0" y="4"/>
                  </a:cxn>
                  <a:cxn ang="0">
                    <a:pos x="22" y="6"/>
                  </a:cxn>
                  <a:cxn ang="0">
                    <a:pos x="14" y="12"/>
                  </a:cxn>
                  <a:cxn ang="0">
                    <a:pos x="8" y="16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24" y="32"/>
                  </a:cxn>
                  <a:cxn ang="0">
                    <a:pos x="30" y="26"/>
                  </a:cxn>
                  <a:cxn ang="0">
                    <a:pos x="38" y="22"/>
                  </a:cxn>
                  <a:cxn ang="0">
                    <a:pos x="50" y="20"/>
                  </a:cxn>
                  <a:cxn ang="0">
                    <a:pos x="50" y="20"/>
                  </a:cxn>
                  <a:cxn ang="0">
                    <a:pos x="62" y="22"/>
                  </a:cxn>
                  <a:cxn ang="0">
                    <a:pos x="70" y="26"/>
                  </a:cxn>
                  <a:cxn ang="0">
                    <a:pos x="76" y="32"/>
                  </a:cxn>
                  <a:cxn ang="0">
                    <a:pos x="78" y="38"/>
                  </a:cxn>
                  <a:cxn ang="0">
                    <a:pos x="78" y="38"/>
                  </a:cxn>
                  <a:cxn ang="0">
                    <a:pos x="76" y="44"/>
                  </a:cxn>
                  <a:cxn ang="0">
                    <a:pos x="70" y="50"/>
                  </a:cxn>
                  <a:cxn ang="0">
                    <a:pos x="62" y="54"/>
                  </a:cxn>
                  <a:cxn ang="0">
                    <a:pos x="50" y="56"/>
                  </a:cxn>
                  <a:cxn ang="0">
                    <a:pos x="50" y="56"/>
                  </a:cxn>
                  <a:cxn ang="0">
                    <a:pos x="38" y="54"/>
                  </a:cxn>
                  <a:cxn ang="0">
                    <a:pos x="30" y="50"/>
                  </a:cxn>
                  <a:cxn ang="0">
                    <a:pos x="24" y="44"/>
                  </a:cxn>
                  <a:cxn ang="0">
                    <a:pos x="22" y="38"/>
                  </a:cxn>
                  <a:cxn ang="0">
                    <a:pos x="22" y="38"/>
                  </a:cxn>
                </a:cxnLst>
                <a:rect l="0" t="0" r="r" b="b"/>
                <a:pathLst>
                  <a:path w="98" h="76">
                    <a:moveTo>
                      <a:pt x="0" y="38"/>
                    </a:move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60"/>
                    </a:lnTo>
                    <a:lnTo>
                      <a:pt x="14" y="64"/>
                    </a:lnTo>
                    <a:lnTo>
                      <a:pt x="22" y="70"/>
                    </a:lnTo>
                    <a:lnTo>
                      <a:pt x="30" y="72"/>
                    </a:lnTo>
                    <a:lnTo>
                      <a:pt x="40" y="76"/>
                    </a:lnTo>
                    <a:lnTo>
                      <a:pt x="50" y="76"/>
                    </a:lnTo>
                    <a:lnTo>
                      <a:pt x="50" y="76"/>
                    </a:lnTo>
                    <a:lnTo>
                      <a:pt x="60" y="76"/>
                    </a:lnTo>
                    <a:lnTo>
                      <a:pt x="68" y="72"/>
                    </a:lnTo>
                    <a:lnTo>
                      <a:pt x="78" y="70"/>
                    </a:lnTo>
                    <a:lnTo>
                      <a:pt x="84" y="64"/>
                    </a:lnTo>
                    <a:lnTo>
                      <a:pt x="90" y="60"/>
                    </a:lnTo>
                    <a:lnTo>
                      <a:pt x="94" y="52"/>
                    </a:lnTo>
                    <a:lnTo>
                      <a:pt x="98" y="46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98" y="30"/>
                    </a:lnTo>
                    <a:lnTo>
                      <a:pt x="94" y="24"/>
                    </a:lnTo>
                    <a:lnTo>
                      <a:pt x="90" y="16"/>
                    </a:lnTo>
                    <a:lnTo>
                      <a:pt x="84" y="12"/>
                    </a:lnTo>
                    <a:lnTo>
                      <a:pt x="78" y="6"/>
                    </a:lnTo>
                    <a:lnTo>
                      <a:pt x="68" y="4"/>
                    </a:lnTo>
                    <a:lnTo>
                      <a:pt x="60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0" y="0"/>
                    </a:lnTo>
                    <a:lnTo>
                      <a:pt x="30" y="4"/>
                    </a:lnTo>
                    <a:lnTo>
                      <a:pt x="22" y="6"/>
                    </a:lnTo>
                    <a:lnTo>
                      <a:pt x="14" y="12"/>
                    </a:lnTo>
                    <a:lnTo>
                      <a:pt x="8" y="16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  <a:moveTo>
                      <a:pt x="22" y="38"/>
                    </a:moveTo>
                    <a:lnTo>
                      <a:pt x="22" y="38"/>
                    </a:lnTo>
                    <a:lnTo>
                      <a:pt x="24" y="32"/>
                    </a:lnTo>
                    <a:lnTo>
                      <a:pt x="30" y="26"/>
                    </a:lnTo>
                    <a:lnTo>
                      <a:pt x="38" y="2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62" y="22"/>
                    </a:lnTo>
                    <a:lnTo>
                      <a:pt x="70" y="26"/>
                    </a:lnTo>
                    <a:lnTo>
                      <a:pt x="76" y="32"/>
                    </a:lnTo>
                    <a:lnTo>
                      <a:pt x="78" y="38"/>
                    </a:lnTo>
                    <a:lnTo>
                      <a:pt x="78" y="38"/>
                    </a:lnTo>
                    <a:lnTo>
                      <a:pt x="76" y="44"/>
                    </a:lnTo>
                    <a:lnTo>
                      <a:pt x="70" y="50"/>
                    </a:lnTo>
                    <a:lnTo>
                      <a:pt x="62" y="54"/>
                    </a:lnTo>
                    <a:lnTo>
                      <a:pt x="50" y="56"/>
                    </a:lnTo>
                    <a:lnTo>
                      <a:pt x="50" y="56"/>
                    </a:lnTo>
                    <a:lnTo>
                      <a:pt x="38" y="54"/>
                    </a:lnTo>
                    <a:lnTo>
                      <a:pt x="30" y="50"/>
                    </a:lnTo>
                    <a:lnTo>
                      <a:pt x="24" y="44"/>
                    </a:lnTo>
                    <a:lnTo>
                      <a:pt x="22" y="38"/>
                    </a:lnTo>
                    <a:lnTo>
                      <a:pt x="22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1" name="Freeform 104"/>
              <p:cNvSpPr>
                <a:spLocks/>
              </p:cNvSpPr>
              <p:nvPr/>
            </p:nvSpPr>
            <p:spPr bwMode="auto">
              <a:xfrm>
                <a:off x="7400403" y="4426885"/>
                <a:ext cx="186299" cy="133753"/>
              </a:xfrm>
              <a:custGeom>
                <a:avLst/>
                <a:gdLst/>
                <a:ahLst/>
                <a:cxnLst>
                  <a:cxn ang="0">
                    <a:pos x="78" y="28"/>
                  </a:cxn>
                  <a:cxn ang="0">
                    <a:pos x="78" y="28"/>
                  </a:cxn>
                  <a:cxn ang="0">
                    <a:pos x="78" y="34"/>
                  </a:cxn>
                  <a:cxn ang="0">
                    <a:pos x="76" y="38"/>
                  </a:cxn>
                  <a:cxn ang="0">
                    <a:pos x="72" y="44"/>
                  </a:cxn>
                  <a:cxn ang="0">
                    <a:pos x="66" y="48"/>
                  </a:cxn>
                  <a:cxn ang="0">
                    <a:pos x="54" y="54"/>
                  </a:cxn>
                  <a:cxn ang="0">
                    <a:pos x="40" y="56"/>
                  </a:cxn>
                  <a:cxn ang="0">
                    <a:pos x="40" y="56"/>
                  </a:cxn>
                  <a:cxn ang="0">
                    <a:pos x="24" y="54"/>
                  </a:cxn>
                  <a:cxn ang="0">
                    <a:pos x="12" y="48"/>
                  </a:cxn>
                  <a:cxn ang="0">
                    <a:pos x="8" y="44"/>
                  </a:cxn>
                  <a:cxn ang="0">
                    <a:pos x="4" y="38"/>
                  </a:cxn>
                  <a:cxn ang="0">
                    <a:pos x="2" y="34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22"/>
                  </a:cxn>
                  <a:cxn ang="0">
                    <a:pos x="4" y="18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24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54" y="2"/>
                  </a:cxn>
                  <a:cxn ang="0">
                    <a:pos x="66" y="8"/>
                  </a:cxn>
                  <a:cxn ang="0">
                    <a:pos x="72" y="12"/>
                  </a:cxn>
                  <a:cxn ang="0">
                    <a:pos x="76" y="18"/>
                  </a:cxn>
                  <a:cxn ang="0">
                    <a:pos x="78" y="22"/>
                  </a:cxn>
                  <a:cxn ang="0">
                    <a:pos x="78" y="28"/>
                  </a:cxn>
                  <a:cxn ang="0">
                    <a:pos x="78" y="28"/>
                  </a:cxn>
                </a:cxnLst>
                <a:rect l="0" t="0" r="r" b="b"/>
                <a:pathLst>
                  <a:path w="78" h="56">
                    <a:moveTo>
                      <a:pt x="78" y="28"/>
                    </a:moveTo>
                    <a:lnTo>
                      <a:pt x="78" y="28"/>
                    </a:lnTo>
                    <a:lnTo>
                      <a:pt x="78" y="34"/>
                    </a:lnTo>
                    <a:lnTo>
                      <a:pt x="76" y="38"/>
                    </a:lnTo>
                    <a:lnTo>
                      <a:pt x="72" y="44"/>
                    </a:lnTo>
                    <a:lnTo>
                      <a:pt x="66" y="48"/>
                    </a:lnTo>
                    <a:lnTo>
                      <a:pt x="54" y="54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24" y="54"/>
                    </a:lnTo>
                    <a:lnTo>
                      <a:pt x="12" y="48"/>
                    </a:lnTo>
                    <a:lnTo>
                      <a:pt x="8" y="44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4" y="18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24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54" y="2"/>
                    </a:lnTo>
                    <a:lnTo>
                      <a:pt x="66" y="8"/>
                    </a:lnTo>
                    <a:lnTo>
                      <a:pt x="72" y="12"/>
                    </a:lnTo>
                    <a:lnTo>
                      <a:pt x="76" y="18"/>
                    </a:lnTo>
                    <a:lnTo>
                      <a:pt x="78" y="22"/>
                    </a:lnTo>
                    <a:lnTo>
                      <a:pt x="78" y="28"/>
                    </a:lnTo>
                    <a:lnTo>
                      <a:pt x="78" y="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281" name="그룹 280"/>
            <p:cNvGrpSpPr/>
            <p:nvPr/>
          </p:nvGrpSpPr>
          <p:grpSpPr>
            <a:xfrm>
              <a:off x="7236296" y="4725144"/>
              <a:ext cx="1243013" cy="1366838"/>
              <a:chOff x="6978650" y="4721226"/>
              <a:chExt cx="1243013" cy="1366838"/>
            </a:xfrm>
          </p:grpSpPr>
          <p:sp>
            <p:nvSpPr>
              <p:cNvPr id="6319" name="Freeform 175"/>
              <p:cNvSpPr>
                <a:spLocks/>
              </p:cNvSpPr>
              <p:nvPr/>
            </p:nvSpPr>
            <p:spPr bwMode="auto">
              <a:xfrm>
                <a:off x="7097713" y="5645151"/>
                <a:ext cx="644525" cy="1397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5" y="4"/>
                  </a:cxn>
                  <a:cxn ang="0">
                    <a:pos x="2" y="15"/>
                  </a:cxn>
                  <a:cxn ang="0">
                    <a:pos x="4" y="33"/>
                  </a:cxn>
                  <a:cxn ang="0">
                    <a:pos x="24" y="57"/>
                  </a:cxn>
                  <a:cxn ang="0">
                    <a:pos x="58" y="77"/>
                  </a:cxn>
                  <a:cxn ang="0">
                    <a:pos x="96" y="91"/>
                  </a:cxn>
                  <a:cxn ang="0">
                    <a:pos x="135" y="100"/>
                  </a:cxn>
                  <a:cxn ang="0">
                    <a:pos x="176" y="108"/>
                  </a:cxn>
                  <a:cxn ang="0">
                    <a:pos x="222" y="115"/>
                  </a:cxn>
                  <a:cxn ang="0">
                    <a:pos x="267" y="122"/>
                  </a:cxn>
                  <a:cxn ang="0">
                    <a:pos x="313" y="128"/>
                  </a:cxn>
                  <a:cxn ang="0">
                    <a:pos x="360" y="133"/>
                  </a:cxn>
                  <a:cxn ang="0">
                    <a:pos x="406" y="138"/>
                  </a:cxn>
                  <a:cxn ang="0">
                    <a:pos x="451" y="144"/>
                  </a:cxn>
                  <a:cxn ang="0">
                    <a:pos x="496" y="149"/>
                  </a:cxn>
                  <a:cxn ang="0">
                    <a:pos x="531" y="153"/>
                  </a:cxn>
                  <a:cxn ang="0">
                    <a:pos x="562" y="158"/>
                  </a:cxn>
                  <a:cxn ang="0">
                    <a:pos x="606" y="166"/>
                  </a:cxn>
                  <a:cxn ang="0">
                    <a:pos x="655" y="173"/>
                  </a:cxn>
                  <a:cxn ang="0">
                    <a:pos x="706" y="177"/>
                  </a:cxn>
                  <a:cxn ang="0">
                    <a:pos x="751" y="177"/>
                  </a:cxn>
                  <a:cxn ang="0">
                    <a:pos x="787" y="169"/>
                  </a:cxn>
                  <a:cxn ang="0">
                    <a:pos x="809" y="153"/>
                  </a:cxn>
                  <a:cxn ang="0">
                    <a:pos x="811" y="126"/>
                  </a:cxn>
                  <a:cxn ang="0">
                    <a:pos x="789" y="104"/>
                  </a:cxn>
                  <a:cxn ang="0">
                    <a:pos x="749" y="89"/>
                  </a:cxn>
                  <a:cxn ang="0">
                    <a:pos x="696" y="82"/>
                  </a:cxn>
                  <a:cxn ang="0">
                    <a:pos x="638" y="79"/>
                  </a:cxn>
                  <a:cxn ang="0">
                    <a:pos x="580" y="79"/>
                  </a:cxn>
                  <a:cxn ang="0">
                    <a:pos x="529" y="80"/>
                  </a:cxn>
                  <a:cxn ang="0">
                    <a:pos x="491" y="80"/>
                  </a:cxn>
                  <a:cxn ang="0">
                    <a:pos x="451" y="77"/>
                  </a:cxn>
                  <a:cxn ang="0">
                    <a:pos x="395" y="69"/>
                  </a:cxn>
                  <a:cxn ang="0">
                    <a:pos x="338" y="60"/>
                  </a:cxn>
                  <a:cxn ang="0">
                    <a:pos x="282" y="51"/>
                  </a:cxn>
                  <a:cxn ang="0">
                    <a:pos x="227" y="44"/>
                  </a:cxn>
                  <a:cxn ang="0">
                    <a:pos x="176" y="35"/>
                  </a:cxn>
                  <a:cxn ang="0">
                    <a:pos x="124" y="24"/>
                  </a:cxn>
                  <a:cxn ang="0">
                    <a:pos x="73" y="11"/>
                  </a:cxn>
                </a:cxnLst>
                <a:rect l="0" t="0" r="r" b="b"/>
                <a:pathLst>
                  <a:path w="813" h="177">
                    <a:moveTo>
                      <a:pt x="47" y="2"/>
                    </a:moveTo>
                    <a:lnTo>
                      <a:pt x="36" y="0"/>
                    </a:lnTo>
                    <a:lnTo>
                      <a:pt x="24" y="0"/>
                    </a:lnTo>
                    <a:lnTo>
                      <a:pt x="15" y="4"/>
                    </a:lnTo>
                    <a:lnTo>
                      <a:pt x="7" y="8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4" y="33"/>
                    </a:lnTo>
                    <a:lnTo>
                      <a:pt x="11" y="44"/>
                    </a:lnTo>
                    <a:lnTo>
                      <a:pt x="24" y="57"/>
                    </a:lnTo>
                    <a:lnTo>
                      <a:pt x="40" y="68"/>
                    </a:lnTo>
                    <a:lnTo>
                      <a:pt x="58" y="77"/>
                    </a:lnTo>
                    <a:lnTo>
                      <a:pt x="76" y="84"/>
                    </a:lnTo>
                    <a:lnTo>
                      <a:pt x="96" y="91"/>
                    </a:lnTo>
                    <a:lnTo>
                      <a:pt x="116" y="97"/>
                    </a:lnTo>
                    <a:lnTo>
                      <a:pt x="135" y="100"/>
                    </a:lnTo>
                    <a:lnTo>
                      <a:pt x="153" y="104"/>
                    </a:lnTo>
                    <a:lnTo>
                      <a:pt x="176" y="108"/>
                    </a:lnTo>
                    <a:lnTo>
                      <a:pt x="198" y="111"/>
                    </a:lnTo>
                    <a:lnTo>
                      <a:pt x="222" y="115"/>
                    </a:lnTo>
                    <a:lnTo>
                      <a:pt x="244" y="118"/>
                    </a:lnTo>
                    <a:lnTo>
                      <a:pt x="267" y="122"/>
                    </a:lnTo>
                    <a:lnTo>
                      <a:pt x="291" y="124"/>
                    </a:lnTo>
                    <a:lnTo>
                      <a:pt x="313" y="128"/>
                    </a:lnTo>
                    <a:lnTo>
                      <a:pt x="336" y="129"/>
                    </a:lnTo>
                    <a:lnTo>
                      <a:pt x="360" y="133"/>
                    </a:lnTo>
                    <a:lnTo>
                      <a:pt x="382" y="135"/>
                    </a:lnTo>
                    <a:lnTo>
                      <a:pt x="406" y="138"/>
                    </a:lnTo>
                    <a:lnTo>
                      <a:pt x="429" y="140"/>
                    </a:lnTo>
                    <a:lnTo>
                      <a:pt x="451" y="144"/>
                    </a:lnTo>
                    <a:lnTo>
                      <a:pt x="475" y="146"/>
                    </a:lnTo>
                    <a:lnTo>
                      <a:pt x="496" y="149"/>
                    </a:lnTo>
                    <a:lnTo>
                      <a:pt x="520" y="151"/>
                    </a:lnTo>
                    <a:lnTo>
                      <a:pt x="531" y="153"/>
                    </a:lnTo>
                    <a:lnTo>
                      <a:pt x="546" y="155"/>
                    </a:lnTo>
                    <a:lnTo>
                      <a:pt x="562" y="158"/>
                    </a:lnTo>
                    <a:lnTo>
                      <a:pt x="584" y="162"/>
                    </a:lnTo>
                    <a:lnTo>
                      <a:pt x="606" y="166"/>
                    </a:lnTo>
                    <a:lnTo>
                      <a:pt x="629" y="169"/>
                    </a:lnTo>
                    <a:lnTo>
                      <a:pt x="655" y="173"/>
                    </a:lnTo>
                    <a:lnTo>
                      <a:pt x="680" y="175"/>
                    </a:lnTo>
                    <a:lnTo>
                      <a:pt x="706" y="177"/>
                    </a:lnTo>
                    <a:lnTo>
                      <a:pt x="729" y="177"/>
                    </a:lnTo>
                    <a:lnTo>
                      <a:pt x="751" y="177"/>
                    </a:lnTo>
                    <a:lnTo>
                      <a:pt x="771" y="173"/>
                    </a:lnTo>
                    <a:lnTo>
                      <a:pt x="787" y="169"/>
                    </a:lnTo>
                    <a:lnTo>
                      <a:pt x="800" y="162"/>
                    </a:lnTo>
                    <a:lnTo>
                      <a:pt x="809" y="153"/>
                    </a:lnTo>
                    <a:lnTo>
                      <a:pt x="813" y="140"/>
                    </a:lnTo>
                    <a:lnTo>
                      <a:pt x="811" y="126"/>
                    </a:lnTo>
                    <a:lnTo>
                      <a:pt x="804" y="113"/>
                    </a:lnTo>
                    <a:lnTo>
                      <a:pt x="789" y="104"/>
                    </a:lnTo>
                    <a:lnTo>
                      <a:pt x="771" y="97"/>
                    </a:lnTo>
                    <a:lnTo>
                      <a:pt x="749" y="89"/>
                    </a:lnTo>
                    <a:lnTo>
                      <a:pt x="724" y="86"/>
                    </a:lnTo>
                    <a:lnTo>
                      <a:pt x="696" y="82"/>
                    </a:lnTo>
                    <a:lnTo>
                      <a:pt x="667" y="80"/>
                    </a:lnTo>
                    <a:lnTo>
                      <a:pt x="638" y="79"/>
                    </a:lnTo>
                    <a:lnTo>
                      <a:pt x="609" y="79"/>
                    </a:lnTo>
                    <a:lnTo>
                      <a:pt x="580" y="79"/>
                    </a:lnTo>
                    <a:lnTo>
                      <a:pt x="553" y="80"/>
                    </a:lnTo>
                    <a:lnTo>
                      <a:pt x="529" y="80"/>
                    </a:lnTo>
                    <a:lnTo>
                      <a:pt x="509" y="80"/>
                    </a:lnTo>
                    <a:lnTo>
                      <a:pt x="491" y="80"/>
                    </a:lnTo>
                    <a:lnTo>
                      <a:pt x="480" y="80"/>
                    </a:lnTo>
                    <a:lnTo>
                      <a:pt x="451" y="77"/>
                    </a:lnTo>
                    <a:lnTo>
                      <a:pt x="424" y="73"/>
                    </a:lnTo>
                    <a:lnTo>
                      <a:pt x="395" y="69"/>
                    </a:lnTo>
                    <a:lnTo>
                      <a:pt x="367" y="64"/>
                    </a:lnTo>
                    <a:lnTo>
                      <a:pt x="338" y="60"/>
                    </a:lnTo>
                    <a:lnTo>
                      <a:pt x="311" y="55"/>
                    </a:lnTo>
                    <a:lnTo>
                      <a:pt x="282" y="51"/>
                    </a:lnTo>
                    <a:lnTo>
                      <a:pt x="255" y="48"/>
                    </a:lnTo>
                    <a:lnTo>
                      <a:pt x="227" y="44"/>
                    </a:lnTo>
                    <a:lnTo>
                      <a:pt x="202" y="40"/>
                    </a:lnTo>
                    <a:lnTo>
                      <a:pt x="176" y="35"/>
                    </a:lnTo>
                    <a:lnTo>
                      <a:pt x="151" y="30"/>
                    </a:lnTo>
                    <a:lnTo>
                      <a:pt x="124" y="24"/>
                    </a:lnTo>
                    <a:lnTo>
                      <a:pt x="98" y="19"/>
                    </a:lnTo>
                    <a:lnTo>
                      <a:pt x="73" y="11"/>
                    </a:lnTo>
                    <a:lnTo>
                      <a:pt x="47" y="2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0" name="Freeform 176"/>
              <p:cNvSpPr>
                <a:spLocks/>
              </p:cNvSpPr>
              <p:nvPr/>
            </p:nvSpPr>
            <p:spPr bwMode="auto">
              <a:xfrm>
                <a:off x="7061200" y="5710238"/>
                <a:ext cx="681038" cy="155575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21" y="4"/>
                  </a:cxn>
                  <a:cxn ang="0">
                    <a:pos x="3" y="15"/>
                  </a:cxn>
                  <a:cxn ang="0">
                    <a:pos x="1" y="36"/>
                  </a:cxn>
                  <a:cxn ang="0">
                    <a:pos x="25" y="66"/>
                  </a:cxn>
                  <a:cxn ang="0">
                    <a:pos x="63" y="87"/>
                  </a:cxn>
                  <a:cxn ang="0">
                    <a:pos x="107" y="102"/>
                  </a:cxn>
                  <a:cxn ang="0">
                    <a:pos x="152" y="113"/>
                  </a:cxn>
                  <a:cxn ang="0">
                    <a:pos x="192" y="122"/>
                  </a:cxn>
                  <a:cxn ang="0">
                    <a:pos x="232" y="133"/>
                  </a:cxn>
                  <a:cxn ang="0">
                    <a:pos x="271" y="145"/>
                  </a:cxn>
                  <a:cxn ang="0">
                    <a:pos x="311" y="156"/>
                  </a:cxn>
                  <a:cxn ang="0">
                    <a:pos x="356" y="165"/>
                  </a:cxn>
                  <a:cxn ang="0">
                    <a:pos x="409" y="169"/>
                  </a:cxn>
                  <a:cxn ang="0">
                    <a:pos x="460" y="171"/>
                  </a:cxn>
                  <a:cxn ang="0">
                    <a:pos x="512" y="173"/>
                  </a:cxn>
                  <a:cxn ang="0">
                    <a:pos x="565" y="176"/>
                  </a:cxn>
                  <a:cxn ang="0">
                    <a:pos x="621" y="184"/>
                  </a:cxn>
                  <a:cxn ang="0">
                    <a:pos x="676" y="193"/>
                  </a:cxn>
                  <a:cxn ang="0">
                    <a:pos x="732" y="196"/>
                  </a:cxn>
                  <a:cxn ang="0">
                    <a:pos x="774" y="194"/>
                  </a:cxn>
                  <a:cxn ang="0">
                    <a:pos x="814" y="185"/>
                  </a:cxn>
                  <a:cxn ang="0">
                    <a:pos x="849" y="169"/>
                  </a:cxn>
                  <a:cxn ang="0">
                    <a:pos x="856" y="145"/>
                  </a:cxn>
                  <a:cxn ang="0">
                    <a:pos x="825" y="116"/>
                  </a:cxn>
                  <a:cxn ang="0">
                    <a:pos x="778" y="104"/>
                  </a:cxn>
                  <a:cxn ang="0">
                    <a:pos x="727" y="102"/>
                  </a:cxn>
                  <a:cxn ang="0">
                    <a:pos x="678" y="104"/>
                  </a:cxn>
                  <a:cxn ang="0">
                    <a:pos x="629" y="107"/>
                  </a:cxn>
                  <a:cxn ang="0">
                    <a:pos x="572" y="107"/>
                  </a:cxn>
                  <a:cxn ang="0">
                    <a:pos x="518" y="104"/>
                  </a:cxn>
                  <a:cxn ang="0">
                    <a:pos x="463" y="100"/>
                  </a:cxn>
                  <a:cxn ang="0">
                    <a:pos x="411" y="93"/>
                  </a:cxn>
                  <a:cxn ang="0">
                    <a:pos x="363" y="86"/>
                  </a:cxn>
                  <a:cxn ang="0">
                    <a:pos x="314" y="78"/>
                  </a:cxn>
                  <a:cxn ang="0">
                    <a:pos x="267" y="67"/>
                  </a:cxn>
                  <a:cxn ang="0">
                    <a:pos x="221" y="56"/>
                  </a:cxn>
                  <a:cxn ang="0">
                    <a:pos x="174" y="42"/>
                  </a:cxn>
                  <a:cxn ang="0">
                    <a:pos x="129" y="27"/>
                  </a:cxn>
                  <a:cxn ang="0">
                    <a:pos x="83" y="13"/>
                  </a:cxn>
                </a:cxnLst>
                <a:rect l="0" t="0" r="r" b="b"/>
                <a:pathLst>
                  <a:path w="858" h="196">
                    <a:moveTo>
                      <a:pt x="60" y="4"/>
                    </a:moveTo>
                    <a:lnTo>
                      <a:pt x="47" y="0"/>
                    </a:lnTo>
                    <a:lnTo>
                      <a:pt x="34" y="0"/>
                    </a:lnTo>
                    <a:lnTo>
                      <a:pt x="21" y="4"/>
                    </a:lnTo>
                    <a:lnTo>
                      <a:pt x="11" y="7"/>
                    </a:lnTo>
                    <a:lnTo>
                      <a:pt x="3" y="15"/>
                    </a:lnTo>
                    <a:lnTo>
                      <a:pt x="0" y="24"/>
                    </a:lnTo>
                    <a:lnTo>
                      <a:pt x="1" y="36"/>
                    </a:lnTo>
                    <a:lnTo>
                      <a:pt x="11" y="51"/>
                    </a:lnTo>
                    <a:lnTo>
                      <a:pt x="25" y="66"/>
                    </a:lnTo>
                    <a:lnTo>
                      <a:pt x="43" y="78"/>
                    </a:lnTo>
                    <a:lnTo>
                      <a:pt x="63" y="87"/>
                    </a:lnTo>
                    <a:lnTo>
                      <a:pt x="85" y="96"/>
                    </a:lnTo>
                    <a:lnTo>
                      <a:pt x="107" y="102"/>
                    </a:lnTo>
                    <a:lnTo>
                      <a:pt x="131" y="107"/>
                    </a:lnTo>
                    <a:lnTo>
                      <a:pt x="152" y="113"/>
                    </a:lnTo>
                    <a:lnTo>
                      <a:pt x="172" y="116"/>
                    </a:lnTo>
                    <a:lnTo>
                      <a:pt x="192" y="122"/>
                    </a:lnTo>
                    <a:lnTo>
                      <a:pt x="212" y="127"/>
                    </a:lnTo>
                    <a:lnTo>
                      <a:pt x="232" y="133"/>
                    </a:lnTo>
                    <a:lnTo>
                      <a:pt x="252" y="138"/>
                    </a:lnTo>
                    <a:lnTo>
                      <a:pt x="271" y="145"/>
                    </a:lnTo>
                    <a:lnTo>
                      <a:pt x="291" y="151"/>
                    </a:lnTo>
                    <a:lnTo>
                      <a:pt x="311" y="156"/>
                    </a:lnTo>
                    <a:lnTo>
                      <a:pt x="331" y="160"/>
                    </a:lnTo>
                    <a:lnTo>
                      <a:pt x="356" y="165"/>
                    </a:lnTo>
                    <a:lnTo>
                      <a:pt x="383" y="167"/>
                    </a:lnTo>
                    <a:lnTo>
                      <a:pt x="409" y="169"/>
                    </a:lnTo>
                    <a:lnTo>
                      <a:pt x="434" y="171"/>
                    </a:lnTo>
                    <a:lnTo>
                      <a:pt x="460" y="171"/>
                    </a:lnTo>
                    <a:lnTo>
                      <a:pt x="487" y="173"/>
                    </a:lnTo>
                    <a:lnTo>
                      <a:pt x="512" y="173"/>
                    </a:lnTo>
                    <a:lnTo>
                      <a:pt x="538" y="174"/>
                    </a:lnTo>
                    <a:lnTo>
                      <a:pt x="565" y="176"/>
                    </a:lnTo>
                    <a:lnTo>
                      <a:pt x="594" y="180"/>
                    </a:lnTo>
                    <a:lnTo>
                      <a:pt x="621" y="184"/>
                    </a:lnTo>
                    <a:lnTo>
                      <a:pt x="649" y="187"/>
                    </a:lnTo>
                    <a:lnTo>
                      <a:pt x="676" y="193"/>
                    </a:lnTo>
                    <a:lnTo>
                      <a:pt x="705" y="194"/>
                    </a:lnTo>
                    <a:lnTo>
                      <a:pt x="732" y="196"/>
                    </a:lnTo>
                    <a:lnTo>
                      <a:pt x="761" y="196"/>
                    </a:lnTo>
                    <a:lnTo>
                      <a:pt x="774" y="194"/>
                    </a:lnTo>
                    <a:lnTo>
                      <a:pt x="794" y="191"/>
                    </a:lnTo>
                    <a:lnTo>
                      <a:pt x="814" y="185"/>
                    </a:lnTo>
                    <a:lnTo>
                      <a:pt x="832" y="178"/>
                    </a:lnTo>
                    <a:lnTo>
                      <a:pt x="849" y="169"/>
                    </a:lnTo>
                    <a:lnTo>
                      <a:pt x="858" y="158"/>
                    </a:lnTo>
                    <a:lnTo>
                      <a:pt x="856" y="145"/>
                    </a:lnTo>
                    <a:lnTo>
                      <a:pt x="843" y="129"/>
                    </a:lnTo>
                    <a:lnTo>
                      <a:pt x="825" y="116"/>
                    </a:lnTo>
                    <a:lnTo>
                      <a:pt x="803" y="109"/>
                    </a:lnTo>
                    <a:lnTo>
                      <a:pt x="778" y="104"/>
                    </a:lnTo>
                    <a:lnTo>
                      <a:pt x="752" y="102"/>
                    </a:lnTo>
                    <a:lnTo>
                      <a:pt x="727" y="102"/>
                    </a:lnTo>
                    <a:lnTo>
                      <a:pt x="701" y="104"/>
                    </a:lnTo>
                    <a:lnTo>
                      <a:pt x="678" y="104"/>
                    </a:lnTo>
                    <a:lnTo>
                      <a:pt x="656" y="105"/>
                    </a:lnTo>
                    <a:lnTo>
                      <a:pt x="629" y="107"/>
                    </a:lnTo>
                    <a:lnTo>
                      <a:pt x="600" y="107"/>
                    </a:lnTo>
                    <a:lnTo>
                      <a:pt x="572" y="107"/>
                    </a:lnTo>
                    <a:lnTo>
                      <a:pt x="545" y="105"/>
                    </a:lnTo>
                    <a:lnTo>
                      <a:pt x="518" y="104"/>
                    </a:lnTo>
                    <a:lnTo>
                      <a:pt x="491" y="102"/>
                    </a:lnTo>
                    <a:lnTo>
                      <a:pt x="463" y="100"/>
                    </a:lnTo>
                    <a:lnTo>
                      <a:pt x="436" y="96"/>
                    </a:lnTo>
                    <a:lnTo>
                      <a:pt x="411" y="93"/>
                    </a:lnTo>
                    <a:lnTo>
                      <a:pt x="387" y="91"/>
                    </a:lnTo>
                    <a:lnTo>
                      <a:pt x="363" y="86"/>
                    </a:lnTo>
                    <a:lnTo>
                      <a:pt x="338" y="82"/>
                    </a:lnTo>
                    <a:lnTo>
                      <a:pt x="314" y="78"/>
                    </a:lnTo>
                    <a:lnTo>
                      <a:pt x="291" y="73"/>
                    </a:lnTo>
                    <a:lnTo>
                      <a:pt x="267" y="67"/>
                    </a:lnTo>
                    <a:lnTo>
                      <a:pt x="245" y="62"/>
                    </a:lnTo>
                    <a:lnTo>
                      <a:pt x="221" y="56"/>
                    </a:lnTo>
                    <a:lnTo>
                      <a:pt x="198" y="49"/>
                    </a:lnTo>
                    <a:lnTo>
                      <a:pt x="174" y="42"/>
                    </a:lnTo>
                    <a:lnTo>
                      <a:pt x="152" y="35"/>
                    </a:lnTo>
                    <a:lnTo>
                      <a:pt x="129" y="27"/>
                    </a:lnTo>
                    <a:lnTo>
                      <a:pt x="105" y="20"/>
                    </a:lnTo>
                    <a:lnTo>
                      <a:pt x="83" y="13"/>
                    </a:lnTo>
                    <a:lnTo>
                      <a:pt x="60" y="4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2" name="Freeform 178"/>
              <p:cNvSpPr>
                <a:spLocks/>
              </p:cNvSpPr>
              <p:nvPr/>
            </p:nvSpPr>
            <p:spPr bwMode="auto">
              <a:xfrm>
                <a:off x="7331075" y="4805363"/>
                <a:ext cx="436563" cy="642938"/>
              </a:xfrm>
              <a:custGeom>
                <a:avLst/>
                <a:gdLst/>
                <a:ahLst/>
                <a:cxnLst>
                  <a:cxn ang="0">
                    <a:pos x="41" y="47"/>
                  </a:cxn>
                  <a:cxn ang="0">
                    <a:pos x="29" y="174"/>
                  </a:cxn>
                  <a:cxn ang="0">
                    <a:pos x="14" y="303"/>
                  </a:cxn>
                  <a:cxn ang="0">
                    <a:pos x="3" y="432"/>
                  </a:cxn>
                  <a:cxn ang="0">
                    <a:pos x="0" y="559"/>
                  </a:cxn>
                  <a:cxn ang="0">
                    <a:pos x="1" y="596"/>
                  </a:cxn>
                  <a:cxn ang="0">
                    <a:pos x="5" y="626"/>
                  </a:cxn>
                  <a:cxn ang="0">
                    <a:pos x="12" y="655"/>
                  </a:cxn>
                  <a:cxn ang="0">
                    <a:pos x="21" y="681"/>
                  </a:cxn>
                  <a:cxn ang="0">
                    <a:pos x="34" y="704"/>
                  </a:cxn>
                  <a:cxn ang="0">
                    <a:pos x="47" y="724"/>
                  </a:cxn>
                  <a:cxn ang="0">
                    <a:pos x="63" y="743"/>
                  </a:cxn>
                  <a:cxn ang="0">
                    <a:pos x="83" y="757"/>
                  </a:cxn>
                  <a:cxn ang="0">
                    <a:pos x="103" y="770"/>
                  </a:cxn>
                  <a:cxn ang="0">
                    <a:pos x="127" y="781"/>
                  </a:cxn>
                  <a:cxn ang="0">
                    <a:pos x="151" y="788"/>
                  </a:cxn>
                  <a:cxn ang="0">
                    <a:pos x="178" y="795"/>
                  </a:cxn>
                  <a:cxn ang="0">
                    <a:pos x="207" y="801"/>
                  </a:cxn>
                  <a:cxn ang="0">
                    <a:pos x="238" y="804"/>
                  </a:cxn>
                  <a:cxn ang="0">
                    <a:pos x="269" y="808"/>
                  </a:cxn>
                  <a:cxn ang="0">
                    <a:pos x="303" y="810"/>
                  </a:cxn>
                  <a:cxn ang="0">
                    <a:pos x="367" y="808"/>
                  </a:cxn>
                  <a:cxn ang="0">
                    <a:pos x="416" y="793"/>
                  </a:cxn>
                  <a:cxn ang="0">
                    <a:pos x="452" y="770"/>
                  </a:cxn>
                  <a:cxn ang="0">
                    <a:pos x="480" y="737"/>
                  </a:cxn>
                  <a:cxn ang="0">
                    <a:pos x="496" y="695"/>
                  </a:cxn>
                  <a:cxn ang="0">
                    <a:pos x="507" y="648"/>
                  </a:cxn>
                  <a:cxn ang="0">
                    <a:pos x="514" y="594"/>
                  </a:cxn>
                  <a:cxn ang="0">
                    <a:pos x="518" y="536"/>
                  </a:cxn>
                  <a:cxn ang="0">
                    <a:pos x="523" y="483"/>
                  </a:cxn>
                  <a:cxn ang="0">
                    <a:pos x="532" y="421"/>
                  </a:cxn>
                  <a:cxn ang="0">
                    <a:pos x="541" y="354"/>
                  </a:cxn>
                  <a:cxn ang="0">
                    <a:pos x="549" y="285"/>
                  </a:cxn>
                  <a:cxn ang="0">
                    <a:pos x="551" y="218"/>
                  </a:cxn>
                  <a:cxn ang="0">
                    <a:pos x="543" y="154"/>
                  </a:cxn>
                  <a:cxn ang="0">
                    <a:pos x="527" y="98"/>
                  </a:cxn>
                  <a:cxn ang="0">
                    <a:pos x="496" y="53"/>
                  </a:cxn>
                  <a:cxn ang="0">
                    <a:pos x="481" y="42"/>
                  </a:cxn>
                  <a:cxn ang="0">
                    <a:pos x="463" y="33"/>
                  </a:cxn>
                  <a:cxn ang="0">
                    <a:pos x="441" y="24"/>
                  </a:cxn>
                  <a:cxn ang="0">
                    <a:pos x="414" y="16"/>
                  </a:cxn>
                  <a:cxn ang="0">
                    <a:pos x="385" y="9"/>
                  </a:cxn>
                  <a:cxn ang="0">
                    <a:pos x="352" y="6"/>
                  </a:cxn>
                  <a:cxn ang="0">
                    <a:pos x="320" y="2"/>
                  </a:cxn>
                  <a:cxn ang="0">
                    <a:pos x="285" y="0"/>
                  </a:cxn>
                  <a:cxn ang="0">
                    <a:pos x="251" y="0"/>
                  </a:cxn>
                  <a:cxn ang="0">
                    <a:pos x="214" y="2"/>
                  </a:cxn>
                  <a:cxn ang="0">
                    <a:pos x="181" y="6"/>
                  </a:cxn>
                  <a:cxn ang="0">
                    <a:pos x="147" y="9"/>
                  </a:cxn>
                  <a:cxn ang="0">
                    <a:pos x="116" y="16"/>
                  </a:cxn>
                  <a:cxn ang="0">
                    <a:pos x="89" y="25"/>
                  </a:cxn>
                  <a:cxn ang="0">
                    <a:pos x="63" y="35"/>
                  </a:cxn>
                  <a:cxn ang="0">
                    <a:pos x="41" y="47"/>
                  </a:cxn>
                </a:cxnLst>
                <a:rect l="0" t="0" r="r" b="b"/>
                <a:pathLst>
                  <a:path w="551" h="810">
                    <a:moveTo>
                      <a:pt x="41" y="47"/>
                    </a:moveTo>
                    <a:lnTo>
                      <a:pt x="29" y="174"/>
                    </a:lnTo>
                    <a:lnTo>
                      <a:pt x="14" y="303"/>
                    </a:lnTo>
                    <a:lnTo>
                      <a:pt x="3" y="432"/>
                    </a:lnTo>
                    <a:lnTo>
                      <a:pt x="0" y="559"/>
                    </a:lnTo>
                    <a:lnTo>
                      <a:pt x="1" y="596"/>
                    </a:lnTo>
                    <a:lnTo>
                      <a:pt x="5" y="626"/>
                    </a:lnTo>
                    <a:lnTo>
                      <a:pt x="12" y="655"/>
                    </a:lnTo>
                    <a:lnTo>
                      <a:pt x="21" y="681"/>
                    </a:lnTo>
                    <a:lnTo>
                      <a:pt x="34" y="704"/>
                    </a:lnTo>
                    <a:lnTo>
                      <a:pt x="47" y="724"/>
                    </a:lnTo>
                    <a:lnTo>
                      <a:pt x="63" y="743"/>
                    </a:lnTo>
                    <a:lnTo>
                      <a:pt x="83" y="757"/>
                    </a:lnTo>
                    <a:lnTo>
                      <a:pt x="103" y="770"/>
                    </a:lnTo>
                    <a:lnTo>
                      <a:pt x="127" y="781"/>
                    </a:lnTo>
                    <a:lnTo>
                      <a:pt x="151" y="788"/>
                    </a:lnTo>
                    <a:lnTo>
                      <a:pt x="178" y="795"/>
                    </a:lnTo>
                    <a:lnTo>
                      <a:pt x="207" y="801"/>
                    </a:lnTo>
                    <a:lnTo>
                      <a:pt x="238" y="804"/>
                    </a:lnTo>
                    <a:lnTo>
                      <a:pt x="269" y="808"/>
                    </a:lnTo>
                    <a:lnTo>
                      <a:pt x="303" y="810"/>
                    </a:lnTo>
                    <a:lnTo>
                      <a:pt x="367" y="808"/>
                    </a:lnTo>
                    <a:lnTo>
                      <a:pt x="416" y="793"/>
                    </a:lnTo>
                    <a:lnTo>
                      <a:pt x="452" y="770"/>
                    </a:lnTo>
                    <a:lnTo>
                      <a:pt x="480" y="737"/>
                    </a:lnTo>
                    <a:lnTo>
                      <a:pt x="496" y="695"/>
                    </a:lnTo>
                    <a:lnTo>
                      <a:pt x="507" y="648"/>
                    </a:lnTo>
                    <a:lnTo>
                      <a:pt x="514" y="594"/>
                    </a:lnTo>
                    <a:lnTo>
                      <a:pt x="518" y="536"/>
                    </a:lnTo>
                    <a:lnTo>
                      <a:pt x="523" y="483"/>
                    </a:lnTo>
                    <a:lnTo>
                      <a:pt x="532" y="421"/>
                    </a:lnTo>
                    <a:lnTo>
                      <a:pt x="541" y="354"/>
                    </a:lnTo>
                    <a:lnTo>
                      <a:pt x="549" y="285"/>
                    </a:lnTo>
                    <a:lnTo>
                      <a:pt x="551" y="218"/>
                    </a:lnTo>
                    <a:lnTo>
                      <a:pt x="543" y="154"/>
                    </a:lnTo>
                    <a:lnTo>
                      <a:pt x="527" y="98"/>
                    </a:lnTo>
                    <a:lnTo>
                      <a:pt x="496" y="53"/>
                    </a:lnTo>
                    <a:lnTo>
                      <a:pt x="481" y="42"/>
                    </a:lnTo>
                    <a:lnTo>
                      <a:pt x="463" y="33"/>
                    </a:lnTo>
                    <a:lnTo>
                      <a:pt x="441" y="24"/>
                    </a:lnTo>
                    <a:lnTo>
                      <a:pt x="414" y="16"/>
                    </a:lnTo>
                    <a:lnTo>
                      <a:pt x="385" y="9"/>
                    </a:lnTo>
                    <a:lnTo>
                      <a:pt x="352" y="6"/>
                    </a:lnTo>
                    <a:lnTo>
                      <a:pt x="320" y="2"/>
                    </a:lnTo>
                    <a:lnTo>
                      <a:pt x="285" y="0"/>
                    </a:lnTo>
                    <a:lnTo>
                      <a:pt x="251" y="0"/>
                    </a:lnTo>
                    <a:lnTo>
                      <a:pt x="214" y="2"/>
                    </a:lnTo>
                    <a:lnTo>
                      <a:pt x="181" y="6"/>
                    </a:lnTo>
                    <a:lnTo>
                      <a:pt x="147" y="9"/>
                    </a:lnTo>
                    <a:lnTo>
                      <a:pt x="116" y="16"/>
                    </a:lnTo>
                    <a:lnTo>
                      <a:pt x="89" y="25"/>
                    </a:lnTo>
                    <a:lnTo>
                      <a:pt x="63" y="35"/>
                    </a:lnTo>
                    <a:lnTo>
                      <a:pt x="41" y="47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4" name="Freeform 180"/>
              <p:cNvSpPr>
                <a:spLocks/>
              </p:cNvSpPr>
              <p:nvPr/>
            </p:nvSpPr>
            <p:spPr bwMode="auto">
              <a:xfrm>
                <a:off x="8010525" y="5900738"/>
                <a:ext cx="76200" cy="74613"/>
              </a:xfrm>
              <a:custGeom>
                <a:avLst/>
                <a:gdLst/>
                <a:ahLst/>
                <a:cxnLst>
                  <a:cxn ang="0">
                    <a:pos x="96" y="13"/>
                  </a:cxn>
                  <a:cxn ang="0">
                    <a:pos x="89" y="25"/>
                  </a:cxn>
                  <a:cxn ang="0">
                    <a:pos x="80" y="42"/>
                  </a:cxn>
                  <a:cxn ang="0">
                    <a:pos x="69" y="60"/>
                  </a:cxn>
                  <a:cxn ang="0">
                    <a:pos x="56" y="76"/>
                  </a:cxn>
                  <a:cxn ang="0">
                    <a:pos x="42" y="87"/>
                  </a:cxn>
                  <a:cxn ang="0">
                    <a:pos x="29" y="94"/>
                  </a:cxn>
                  <a:cxn ang="0">
                    <a:pos x="15" y="91"/>
                  </a:cxn>
                  <a:cxn ang="0">
                    <a:pos x="4" y="74"/>
                  </a:cxn>
                  <a:cxn ang="0">
                    <a:pos x="0" y="56"/>
                  </a:cxn>
                  <a:cxn ang="0">
                    <a:pos x="4" y="38"/>
                  </a:cxn>
                  <a:cxn ang="0">
                    <a:pos x="13" y="23"/>
                  </a:cxn>
                  <a:cxn ang="0">
                    <a:pos x="29" y="11"/>
                  </a:cxn>
                  <a:cxn ang="0">
                    <a:pos x="45" y="3"/>
                  </a:cxn>
                  <a:cxn ang="0">
                    <a:pos x="64" y="0"/>
                  </a:cxn>
                  <a:cxn ang="0">
                    <a:pos x="82" y="3"/>
                  </a:cxn>
                  <a:cxn ang="0">
                    <a:pos x="96" y="13"/>
                  </a:cxn>
                </a:cxnLst>
                <a:rect l="0" t="0" r="r" b="b"/>
                <a:pathLst>
                  <a:path w="96" h="94">
                    <a:moveTo>
                      <a:pt x="96" y="13"/>
                    </a:moveTo>
                    <a:lnTo>
                      <a:pt x="89" y="25"/>
                    </a:lnTo>
                    <a:lnTo>
                      <a:pt x="80" y="42"/>
                    </a:lnTo>
                    <a:lnTo>
                      <a:pt x="69" y="60"/>
                    </a:lnTo>
                    <a:lnTo>
                      <a:pt x="56" y="76"/>
                    </a:lnTo>
                    <a:lnTo>
                      <a:pt x="42" y="87"/>
                    </a:lnTo>
                    <a:lnTo>
                      <a:pt x="29" y="94"/>
                    </a:lnTo>
                    <a:lnTo>
                      <a:pt x="15" y="91"/>
                    </a:lnTo>
                    <a:lnTo>
                      <a:pt x="4" y="74"/>
                    </a:lnTo>
                    <a:lnTo>
                      <a:pt x="0" y="56"/>
                    </a:lnTo>
                    <a:lnTo>
                      <a:pt x="4" y="38"/>
                    </a:lnTo>
                    <a:lnTo>
                      <a:pt x="13" y="23"/>
                    </a:lnTo>
                    <a:lnTo>
                      <a:pt x="29" y="11"/>
                    </a:lnTo>
                    <a:lnTo>
                      <a:pt x="45" y="3"/>
                    </a:lnTo>
                    <a:lnTo>
                      <a:pt x="64" y="0"/>
                    </a:lnTo>
                    <a:lnTo>
                      <a:pt x="82" y="3"/>
                    </a:lnTo>
                    <a:lnTo>
                      <a:pt x="96" y="13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5" name="Freeform 181"/>
              <p:cNvSpPr>
                <a:spLocks/>
              </p:cNvSpPr>
              <p:nvPr/>
            </p:nvSpPr>
            <p:spPr bwMode="auto">
              <a:xfrm>
                <a:off x="8075613" y="5919788"/>
                <a:ext cx="76200" cy="82550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27" y="15"/>
                  </a:cxn>
                  <a:cxn ang="0">
                    <a:pos x="14" y="35"/>
                  </a:cxn>
                  <a:cxn ang="0">
                    <a:pos x="3" y="57"/>
                  </a:cxn>
                  <a:cxn ang="0">
                    <a:pos x="0" y="77"/>
                  </a:cxn>
                  <a:cxn ang="0">
                    <a:pos x="3" y="88"/>
                  </a:cxn>
                  <a:cxn ang="0">
                    <a:pos x="9" y="95"/>
                  </a:cxn>
                  <a:cxn ang="0">
                    <a:pos x="18" y="100"/>
                  </a:cxn>
                  <a:cxn ang="0">
                    <a:pos x="29" y="104"/>
                  </a:cxn>
                  <a:cxn ang="0">
                    <a:pos x="42" y="106"/>
                  </a:cxn>
                  <a:cxn ang="0">
                    <a:pos x="53" y="104"/>
                  </a:cxn>
                  <a:cxn ang="0">
                    <a:pos x="65" y="102"/>
                  </a:cxn>
                  <a:cxn ang="0">
                    <a:pos x="74" y="98"/>
                  </a:cxn>
                  <a:cxn ang="0">
                    <a:pos x="87" y="88"/>
                  </a:cxn>
                  <a:cxn ang="0">
                    <a:pos x="94" y="73"/>
                  </a:cxn>
                  <a:cxn ang="0">
                    <a:pos x="96" y="55"/>
                  </a:cxn>
                  <a:cxn ang="0">
                    <a:pos x="93" y="37"/>
                  </a:cxn>
                  <a:cxn ang="0">
                    <a:pos x="85" y="20"/>
                  </a:cxn>
                  <a:cxn ang="0">
                    <a:pos x="74" y="8"/>
                  </a:cxn>
                  <a:cxn ang="0">
                    <a:pos x="60" y="0"/>
                  </a:cxn>
                  <a:cxn ang="0">
                    <a:pos x="42" y="0"/>
                  </a:cxn>
                </a:cxnLst>
                <a:rect l="0" t="0" r="r" b="b"/>
                <a:pathLst>
                  <a:path w="96" h="106">
                    <a:moveTo>
                      <a:pt x="42" y="0"/>
                    </a:moveTo>
                    <a:lnTo>
                      <a:pt x="27" y="15"/>
                    </a:lnTo>
                    <a:lnTo>
                      <a:pt x="14" y="35"/>
                    </a:lnTo>
                    <a:lnTo>
                      <a:pt x="3" y="57"/>
                    </a:lnTo>
                    <a:lnTo>
                      <a:pt x="0" y="77"/>
                    </a:lnTo>
                    <a:lnTo>
                      <a:pt x="3" y="88"/>
                    </a:lnTo>
                    <a:lnTo>
                      <a:pt x="9" y="95"/>
                    </a:lnTo>
                    <a:lnTo>
                      <a:pt x="18" y="100"/>
                    </a:lnTo>
                    <a:lnTo>
                      <a:pt x="29" y="104"/>
                    </a:lnTo>
                    <a:lnTo>
                      <a:pt x="42" y="106"/>
                    </a:lnTo>
                    <a:lnTo>
                      <a:pt x="53" y="104"/>
                    </a:lnTo>
                    <a:lnTo>
                      <a:pt x="65" y="102"/>
                    </a:lnTo>
                    <a:lnTo>
                      <a:pt x="74" y="98"/>
                    </a:lnTo>
                    <a:lnTo>
                      <a:pt x="87" y="88"/>
                    </a:lnTo>
                    <a:lnTo>
                      <a:pt x="94" y="73"/>
                    </a:lnTo>
                    <a:lnTo>
                      <a:pt x="96" y="55"/>
                    </a:lnTo>
                    <a:lnTo>
                      <a:pt x="93" y="37"/>
                    </a:lnTo>
                    <a:lnTo>
                      <a:pt x="85" y="20"/>
                    </a:lnTo>
                    <a:lnTo>
                      <a:pt x="74" y="8"/>
                    </a:lnTo>
                    <a:lnTo>
                      <a:pt x="60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6" name="Freeform 182"/>
              <p:cNvSpPr>
                <a:spLocks noEditPoints="1"/>
              </p:cNvSpPr>
              <p:nvPr/>
            </p:nvSpPr>
            <p:spPr bwMode="auto">
              <a:xfrm>
                <a:off x="6978650" y="5588001"/>
                <a:ext cx="1238250" cy="500063"/>
              </a:xfrm>
              <a:custGeom>
                <a:avLst/>
                <a:gdLst/>
                <a:ahLst/>
                <a:cxnLst>
                  <a:cxn ang="0">
                    <a:pos x="42" y="267"/>
                  </a:cxn>
                  <a:cxn ang="0">
                    <a:pos x="147" y="321"/>
                  </a:cxn>
                  <a:cxn ang="0">
                    <a:pos x="264" y="358"/>
                  </a:cxn>
                  <a:cxn ang="0">
                    <a:pos x="384" y="387"/>
                  </a:cxn>
                  <a:cxn ang="0">
                    <a:pos x="573" y="427"/>
                  </a:cxn>
                  <a:cxn ang="0">
                    <a:pos x="689" y="452"/>
                  </a:cxn>
                  <a:cxn ang="0">
                    <a:pos x="805" y="470"/>
                  </a:cxn>
                  <a:cxn ang="0">
                    <a:pos x="1011" y="417"/>
                  </a:cxn>
                  <a:cxn ang="0">
                    <a:pos x="1102" y="230"/>
                  </a:cxn>
                  <a:cxn ang="0">
                    <a:pos x="1205" y="189"/>
                  </a:cxn>
                  <a:cxn ang="0">
                    <a:pos x="1351" y="238"/>
                  </a:cxn>
                  <a:cxn ang="0">
                    <a:pos x="1473" y="330"/>
                  </a:cxn>
                  <a:cxn ang="0">
                    <a:pos x="1524" y="452"/>
                  </a:cxn>
                  <a:cxn ang="0">
                    <a:pos x="1480" y="552"/>
                  </a:cxn>
                  <a:cxn ang="0">
                    <a:pos x="1380" y="592"/>
                  </a:cxn>
                  <a:cxn ang="0">
                    <a:pos x="1293" y="555"/>
                  </a:cxn>
                  <a:cxn ang="0">
                    <a:pos x="1282" y="410"/>
                  </a:cxn>
                  <a:cxn ang="0">
                    <a:pos x="1367" y="377"/>
                  </a:cxn>
                  <a:cxn ang="0">
                    <a:pos x="1382" y="345"/>
                  </a:cxn>
                  <a:cxn ang="0">
                    <a:pos x="1284" y="361"/>
                  </a:cxn>
                  <a:cxn ang="0">
                    <a:pos x="1222" y="461"/>
                  </a:cxn>
                  <a:cxn ang="0">
                    <a:pos x="1265" y="581"/>
                  </a:cxn>
                  <a:cxn ang="0">
                    <a:pos x="1380" y="630"/>
                  </a:cxn>
                  <a:cxn ang="0">
                    <a:pos x="1505" y="579"/>
                  </a:cxn>
                  <a:cxn ang="0">
                    <a:pos x="1560" y="452"/>
                  </a:cxn>
                  <a:cxn ang="0">
                    <a:pos x="1502" y="307"/>
                  </a:cxn>
                  <a:cxn ang="0">
                    <a:pos x="1375" y="209"/>
                  </a:cxn>
                  <a:cxn ang="0">
                    <a:pos x="1225" y="154"/>
                  </a:cxn>
                  <a:cxn ang="0">
                    <a:pos x="1136" y="134"/>
                  </a:cxn>
                  <a:cxn ang="0">
                    <a:pos x="1129" y="103"/>
                  </a:cxn>
                  <a:cxn ang="0">
                    <a:pos x="931" y="67"/>
                  </a:cxn>
                  <a:cxn ang="0">
                    <a:pos x="758" y="63"/>
                  </a:cxn>
                  <a:cxn ang="0">
                    <a:pos x="615" y="45"/>
                  </a:cxn>
                  <a:cxn ang="0">
                    <a:pos x="475" y="29"/>
                  </a:cxn>
                  <a:cxn ang="0">
                    <a:pos x="300" y="13"/>
                  </a:cxn>
                  <a:cxn ang="0">
                    <a:pos x="244" y="5"/>
                  </a:cxn>
                  <a:cxn ang="0">
                    <a:pos x="182" y="2"/>
                  </a:cxn>
                  <a:cxn ang="0">
                    <a:pos x="133" y="2"/>
                  </a:cxn>
                  <a:cxn ang="0">
                    <a:pos x="80" y="47"/>
                  </a:cxn>
                  <a:cxn ang="0">
                    <a:pos x="13" y="136"/>
                  </a:cxn>
                  <a:cxn ang="0">
                    <a:pos x="38" y="187"/>
                  </a:cxn>
                  <a:cxn ang="0">
                    <a:pos x="67" y="120"/>
                  </a:cxn>
                  <a:cxn ang="0">
                    <a:pos x="118" y="60"/>
                  </a:cxn>
                  <a:cxn ang="0">
                    <a:pos x="165" y="36"/>
                  </a:cxn>
                  <a:cxn ang="0">
                    <a:pos x="216" y="40"/>
                  </a:cxn>
                  <a:cxn ang="0">
                    <a:pos x="295" y="49"/>
                  </a:cxn>
                  <a:cxn ang="0">
                    <a:pos x="411" y="60"/>
                  </a:cxn>
                  <a:cxn ang="0">
                    <a:pos x="518" y="72"/>
                  </a:cxn>
                  <a:cxn ang="0">
                    <a:pos x="671" y="92"/>
                  </a:cxn>
                  <a:cxn ang="0">
                    <a:pos x="840" y="105"/>
                  </a:cxn>
                  <a:cxn ang="0">
                    <a:pos x="1016" y="111"/>
                  </a:cxn>
                  <a:cxn ang="0">
                    <a:pos x="1060" y="230"/>
                  </a:cxn>
                  <a:cxn ang="0">
                    <a:pos x="962" y="414"/>
                  </a:cxn>
                  <a:cxn ang="0">
                    <a:pos x="791" y="430"/>
                  </a:cxn>
                  <a:cxn ang="0">
                    <a:pos x="676" y="410"/>
                  </a:cxn>
                  <a:cxn ang="0">
                    <a:pos x="562" y="387"/>
                  </a:cxn>
                  <a:cxn ang="0">
                    <a:pos x="373" y="343"/>
                  </a:cxn>
                  <a:cxn ang="0">
                    <a:pos x="256" y="316"/>
                  </a:cxn>
                  <a:cxn ang="0">
                    <a:pos x="144" y="279"/>
                  </a:cxn>
                  <a:cxn ang="0">
                    <a:pos x="60" y="232"/>
                  </a:cxn>
                  <a:cxn ang="0">
                    <a:pos x="38" y="192"/>
                  </a:cxn>
                </a:cxnLst>
                <a:rect l="0" t="0" r="r" b="b"/>
                <a:pathLst>
                  <a:path w="1560" h="630">
                    <a:moveTo>
                      <a:pt x="2" y="203"/>
                    </a:moveTo>
                    <a:lnTo>
                      <a:pt x="5" y="218"/>
                    </a:lnTo>
                    <a:lnTo>
                      <a:pt x="11" y="230"/>
                    </a:lnTo>
                    <a:lnTo>
                      <a:pt x="20" y="243"/>
                    </a:lnTo>
                    <a:lnTo>
                      <a:pt x="29" y="256"/>
                    </a:lnTo>
                    <a:lnTo>
                      <a:pt x="42" y="267"/>
                    </a:lnTo>
                    <a:lnTo>
                      <a:pt x="56" y="278"/>
                    </a:lnTo>
                    <a:lnTo>
                      <a:pt x="73" y="289"/>
                    </a:lnTo>
                    <a:lnTo>
                      <a:pt x="93" y="298"/>
                    </a:lnTo>
                    <a:lnTo>
                      <a:pt x="111" y="307"/>
                    </a:lnTo>
                    <a:lnTo>
                      <a:pt x="129" y="314"/>
                    </a:lnTo>
                    <a:lnTo>
                      <a:pt x="147" y="321"/>
                    </a:lnTo>
                    <a:lnTo>
                      <a:pt x="167" y="328"/>
                    </a:lnTo>
                    <a:lnTo>
                      <a:pt x="185" y="334"/>
                    </a:lnTo>
                    <a:lnTo>
                      <a:pt x="205" y="341"/>
                    </a:lnTo>
                    <a:lnTo>
                      <a:pt x="225" y="347"/>
                    </a:lnTo>
                    <a:lnTo>
                      <a:pt x="245" y="352"/>
                    </a:lnTo>
                    <a:lnTo>
                      <a:pt x="264" y="358"/>
                    </a:lnTo>
                    <a:lnTo>
                      <a:pt x="284" y="363"/>
                    </a:lnTo>
                    <a:lnTo>
                      <a:pt x="304" y="367"/>
                    </a:lnTo>
                    <a:lnTo>
                      <a:pt x="324" y="372"/>
                    </a:lnTo>
                    <a:lnTo>
                      <a:pt x="344" y="377"/>
                    </a:lnTo>
                    <a:lnTo>
                      <a:pt x="364" y="381"/>
                    </a:lnTo>
                    <a:lnTo>
                      <a:pt x="384" y="387"/>
                    </a:lnTo>
                    <a:lnTo>
                      <a:pt x="404" y="390"/>
                    </a:lnTo>
                    <a:lnTo>
                      <a:pt x="458" y="401"/>
                    </a:lnTo>
                    <a:lnTo>
                      <a:pt x="516" y="414"/>
                    </a:lnTo>
                    <a:lnTo>
                      <a:pt x="535" y="417"/>
                    </a:lnTo>
                    <a:lnTo>
                      <a:pt x="555" y="423"/>
                    </a:lnTo>
                    <a:lnTo>
                      <a:pt x="573" y="427"/>
                    </a:lnTo>
                    <a:lnTo>
                      <a:pt x="593" y="432"/>
                    </a:lnTo>
                    <a:lnTo>
                      <a:pt x="611" y="436"/>
                    </a:lnTo>
                    <a:lnTo>
                      <a:pt x="631" y="439"/>
                    </a:lnTo>
                    <a:lnTo>
                      <a:pt x="651" y="443"/>
                    </a:lnTo>
                    <a:lnTo>
                      <a:pt x="669" y="448"/>
                    </a:lnTo>
                    <a:lnTo>
                      <a:pt x="689" y="452"/>
                    </a:lnTo>
                    <a:lnTo>
                      <a:pt x="709" y="456"/>
                    </a:lnTo>
                    <a:lnTo>
                      <a:pt x="727" y="459"/>
                    </a:lnTo>
                    <a:lnTo>
                      <a:pt x="747" y="461"/>
                    </a:lnTo>
                    <a:lnTo>
                      <a:pt x="767" y="465"/>
                    </a:lnTo>
                    <a:lnTo>
                      <a:pt x="787" y="466"/>
                    </a:lnTo>
                    <a:lnTo>
                      <a:pt x="805" y="470"/>
                    </a:lnTo>
                    <a:lnTo>
                      <a:pt x="825" y="472"/>
                    </a:lnTo>
                    <a:lnTo>
                      <a:pt x="876" y="476"/>
                    </a:lnTo>
                    <a:lnTo>
                      <a:pt x="918" y="470"/>
                    </a:lnTo>
                    <a:lnTo>
                      <a:pt x="955" y="459"/>
                    </a:lnTo>
                    <a:lnTo>
                      <a:pt x="984" y="443"/>
                    </a:lnTo>
                    <a:lnTo>
                      <a:pt x="1011" y="417"/>
                    </a:lnTo>
                    <a:lnTo>
                      <a:pt x="1033" y="388"/>
                    </a:lnTo>
                    <a:lnTo>
                      <a:pt x="1053" y="350"/>
                    </a:lnTo>
                    <a:lnTo>
                      <a:pt x="1071" y="307"/>
                    </a:lnTo>
                    <a:lnTo>
                      <a:pt x="1084" y="278"/>
                    </a:lnTo>
                    <a:lnTo>
                      <a:pt x="1093" y="254"/>
                    </a:lnTo>
                    <a:lnTo>
                      <a:pt x="1102" y="230"/>
                    </a:lnTo>
                    <a:lnTo>
                      <a:pt x="1109" y="207"/>
                    </a:lnTo>
                    <a:lnTo>
                      <a:pt x="1118" y="183"/>
                    </a:lnTo>
                    <a:lnTo>
                      <a:pt x="1138" y="181"/>
                    </a:lnTo>
                    <a:lnTo>
                      <a:pt x="1160" y="183"/>
                    </a:lnTo>
                    <a:lnTo>
                      <a:pt x="1182" y="185"/>
                    </a:lnTo>
                    <a:lnTo>
                      <a:pt x="1205" y="189"/>
                    </a:lnTo>
                    <a:lnTo>
                      <a:pt x="1229" y="194"/>
                    </a:lnTo>
                    <a:lnTo>
                      <a:pt x="1253" y="200"/>
                    </a:lnTo>
                    <a:lnTo>
                      <a:pt x="1278" y="207"/>
                    </a:lnTo>
                    <a:lnTo>
                      <a:pt x="1302" y="216"/>
                    </a:lnTo>
                    <a:lnTo>
                      <a:pt x="1327" y="227"/>
                    </a:lnTo>
                    <a:lnTo>
                      <a:pt x="1351" y="238"/>
                    </a:lnTo>
                    <a:lnTo>
                      <a:pt x="1373" y="250"/>
                    </a:lnTo>
                    <a:lnTo>
                      <a:pt x="1396" y="265"/>
                    </a:lnTo>
                    <a:lnTo>
                      <a:pt x="1416" y="279"/>
                    </a:lnTo>
                    <a:lnTo>
                      <a:pt x="1436" y="296"/>
                    </a:lnTo>
                    <a:lnTo>
                      <a:pt x="1456" y="312"/>
                    </a:lnTo>
                    <a:lnTo>
                      <a:pt x="1473" y="330"/>
                    </a:lnTo>
                    <a:lnTo>
                      <a:pt x="1489" y="350"/>
                    </a:lnTo>
                    <a:lnTo>
                      <a:pt x="1502" y="370"/>
                    </a:lnTo>
                    <a:lnTo>
                      <a:pt x="1511" y="390"/>
                    </a:lnTo>
                    <a:lnTo>
                      <a:pt x="1518" y="410"/>
                    </a:lnTo>
                    <a:lnTo>
                      <a:pt x="1522" y="430"/>
                    </a:lnTo>
                    <a:lnTo>
                      <a:pt x="1524" y="452"/>
                    </a:lnTo>
                    <a:lnTo>
                      <a:pt x="1522" y="472"/>
                    </a:lnTo>
                    <a:lnTo>
                      <a:pt x="1516" y="492"/>
                    </a:lnTo>
                    <a:lnTo>
                      <a:pt x="1511" y="508"/>
                    </a:lnTo>
                    <a:lnTo>
                      <a:pt x="1502" y="525"/>
                    </a:lnTo>
                    <a:lnTo>
                      <a:pt x="1491" y="539"/>
                    </a:lnTo>
                    <a:lnTo>
                      <a:pt x="1480" y="552"/>
                    </a:lnTo>
                    <a:lnTo>
                      <a:pt x="1465" y="563"/>
                    </a:lnTo>
                    <a:lnTo>
                      <a:pt x="1449" y="574"/>
                    </a:lnTo>
                    <a:lnTo>
                      <a:pt x="1433" y="581"/>
                    </a:lnTo>
                    <a:lnTo>
                      <a:pt x="1415" y="586"/>
                    </a:lnTo>
                    <a:lnTo>
                      <a:pt x="1396" y="590"/>
                    </a:lnTo>
                    <a:lnTo>
                      <a:pt x="1380" y="592"/>
                    </a:lnTo>
                    <a:lnTo>
                      <a:pt x="1364" y="590"/>
                    </a:lnTo>
                    <a:lnTo>
                      <a:pt x="1347" y="586"/>
                    </a:lnTo>
                    <a:lnTo>
                      <a:pt x="1333" y="583"/>
                    </a:lnTo>
                    <a:lnTo>
                      <a:pt x="1318" y="575"/>
                    </a:lnTo>
                    <a:lnTo>
                      <a:pt x="1305" y="566"/>
                    </a:lnTo>
                    <a:lnTo>
                      <a:pt x="1293" y="555"/>
                    </a:lnTo>
                    <a:lnTo>
                      <a:pt x="1273" y="528"/>
                    </a:lnTo>
                    <a:lnTo>
                      <a:pt x="1260" y="497"/>
                    </a:lnTo>
                    <a:lnTo>
                      <a:pt x="1258" y="465"/>
                    </a:lnTo>
                    <a:lnTo>
                      <a:pt x="1265" y="436"/>
                    </a:lnTo>
                    <a:lnTo>
                      <a:pt x="1273" y="423"/>
                    </a:lnTo>
                    <a:lnTo>
                      <a:pt x="1282" y="410"/>
                    </a:lnTo>
                    <a:lnTo>
                      <a:pt x="1293" y="401"/>
                    </a:lnTo>
                    <a:lnTo>
                      <a:pt x="1304" y="392"/>
                    </a:lnTo>
                    <a:lnTo>
                      <a:pt x="1318" y="387"/>
                    </a:lnTo>
                    <a:lnTo>
                      <a:pt x="1333" y="381"/>
                    </a:lnTo>
                    <a:lnTo>
                      <a:pt x="1349" y="379"/>
                    </a:lnTo>
                    <a:lnTo>
                      <a:pt x="1367" y="377"/>
                    </a:lnTo>
                    <a:lnTo>
                      <a:pt x="1375" y="376"/>
                    </a:lnTo>
                    <a:lnTo>
                      <a:pt x="1382" y="372"/>
                    </a:lnTo>
                    <a:lnTo>
                      <a:pt x="1385" y="365"/>
                    </a:lnTo>
                    <a:lnTo>
                      <a:pt x="1387" y="358"/>
                    </a:lnTo>
                    <a:lnTo>
                      <a:pt x="1385" y="350"/>
                    </a:lnTo>
                    <a:lnTo>
                      <a:pt x="1382" y="345"/>
                    </a:lnTo>
                    <a:lnTo>
                      <a:pt x="1375" y="341"/>
                    </a:lnTo>
                    <a:lnTo>
                      <a:pt x="1367" y="339"/>
                    </a:lnTo>
                    <a:lnTo>
                      <a:pt x="1344" y="341"/>
                    </a:lnTo>
                    <a:lnTo>
                      <a:pt x="1322" y="345"/>
                    </a:lnTo>
                    <a:lnTo>
                      <a:pt x="1302" y="352"/>
                    </a:lnTo>
                    <a:lnTo>
                      <a:pt x="1284" y="361"/>
                    </a:lnTo>
                    <a:lnTo>
                      <a:pt x="1267" y="372"/>
                    </a:lnTo>
                    <a:lnTo>
                      <a:pt x="1253" y="387"/>
                    </a:lnTo>
                    <a:lnTo>
                      <a:pt x="1240" y="403"/>
                    </a:lnTo>
                    <a:lnTo>
                      <a:pt x="1231" y="421"/>
                    </a:lnTo>
                    <a:lnTo>
                      <a:pt x="1224" y="441"/>
                    </a:lnTo>
                    <a:lnTo>
                      <a:pt x="1222" y="461"/>
                    </a:lnTo>
                    <a:lnTo>
                      <a:pt x="1220" y="483"/>
                    </a:lnTo>
                    <a:lnTo>
                      <a:pt x="1224" y="503"/>
                    </a:lnTo>
                    <a:lnTo>
                      <a:pt x="1229" y="525"/>
                    </a:lnTo>
                    <a:lnTo>
                      <a:pt x="1238" y="545"/>
                    </a:lnTo>
                    <a:lnTo>
                      <a:pt x="1251" y="563"/>
                    </a:lnTo>
                    <a:lnTo>
                      <a:pt x="1265" y="581"/>
                    </a:lnTo>
                    <a:lnTo>
                      <a:pt x="1282" y="595"/>
                    </a:lnTo>
                    <a:lnTo>
                      <a:pt x="1298" y="608"/>
                    </a:lnTo>
                    <a:lnTo>
                      <a:pt x="1316" y="617"/>
                    </a:lnTo>
                    <a:lnTo>
                      <a:pt x="1336" y="624"/>
                    </a:lnTo>
                    <a:lnTo>
                      <a:pt x="1358" y="628"/>
                    </a:lnTo>
                    <a:lnTo>
                      <a:pt x="1380" y="630"/>
                    </a:lnTo>
                    <a:lnTo>
                      <a:pt x="1402" y="628"/>
                    </a:lnTo>
                    <a:lnTo>
                      <a:pt x="1424" y="624"/>
                    </a:lnTo>
                    <a:lnTo>
                      <a:pt x="1447" y="617"/>
                    </a:lnTo>
                    <a:lnTo>
                      <a:pt x="1469" y="606"/>
                    </a:lnTo>
                    <a:lnTo>
                      <a:pt x="1487" y="594"/>
                    </a:lnTo>
                    <a:lnTo>
                      <a:pt x="1505" y="579"/>
                    </a:lnTo>
                    <a:lnTo>
                      <a:pt x="1522" y="563"/>
                    </a:lnTo>
                    <a:lnTo>
                      <a:pt x="1535" y="545"/>
                    </a:lnTo>
                    <a:lnTo>
                      <a:pt x="1545" y="525"/>
                    </a:lnTo>
                    <a:lnTo>
                      <a:pt x="1553" y="503"/>
                    </a:lnTo>
                    <a:lnTo>
                      <a:pt x="1558" y="477"/>
                    </a:lnTo>
                    <a:lnTo>
                      <a:pt x="1560" y="452"/>
                    </a:lnTo>
                    <a:lnTo>
                      <a:pt x="1560" y="427"/>
                    </a:lnTo>
                    <a:lnTo>
                      <a:pt x="1555" y="401"/>
                    </a:lnTo>
                    <a:lnTo>
                      <a:pt x="1547" y="377"/>
                    </a:lnTo>
                    <a:lnTo>
                      <a:pt x="1535" y="354"/>
                    </a:lnTo>
                    <a:lnTo>
                      <a:pt x="1520" y="330"/>
                    </a:lnTo>
                    <a:lnTo>
                      <a:pt x="1502" y="307"/>
                    </a:lnTo>
                    <a:lnTo>
                      <a:pt x="1484" y="287"/>
                    </a:lnTo>
                    <a:lnTo>
                      <a:pt x="1464" y="269"/>
                    </a:lnTo>
                    <a:lnTo>
                      <a:pt x="1444" y="252"/>
                    </a:lnTo>
                    <a:lnTo>
                      <a:pt x="1422" y="236"/>
                    </a:lnTo>
                    <a:lnTo>
                      <a:pt x="1398" y="221"/>
                    </a:lnTo>
                    <a:lnTo>
                      <a:pt x="1375" y="209"/>
                    </a:lnTo>
                    <a:lnTo>
                      <a:pt x="1351" y="196"/>
                    </a:lnTo>
                    <a:lnTo>
                      <a:pt x="1325" y="185"/>
                    </a:lnTo>
                    <a:lnTo>
                      <a:pt x="1300" y="176"/>
                    </a:lnTo>
                    <a:lnTo>
                      <a:pt x="1275" y="167"/>
                    </a:lnTo>
                    <a:lnTo>
                      <a:pt x="1249" y="160"/>
                    </a:lnTo>
                    <a:lnTo>
                      <a:pt x="1225" y="154"/>
                    </a:lnTo>
                    <a:lnTo>
                      <a:pt x="1200" y="151"/>
                    </a:lnTo>
                    <a:lnTo>
                      <a:pt x="1176" y="147"/>
                    </a:lnTo>
                    <a:lnTo>
                      <a:pt x="1155" y="145"/>
                    </a:lnTo>
                    <a:lnTo>
                      <a:pt x="1133" y="145"/>
                    </a:lnTo>
                    <a:lnTo>
                      <a:pt x="1135" y="140"/>
                    </a:lnTo>
                    <a:lnTo>
                      <a:pt x="1136" y="134"/>
                    </a:lnTo>
                    <a:lnTo>
                      <a:pt x="1136" y="131"/>
                    </a:lnTo>
                    <a:lnTo>
                      <a:pt x="1138" y="125"/>
                    </a:lnTo>
                    <a:lnTo>
                      <a:pt x="1140" y="118"/>
                    </a:lnTo>
                    <a:lnTo>
                      <a:pt x="1138" y="112"/>
                    </a:lnTo>
                    <a:lnTo>
                      <a:pt x="1135" y="107"/>
                    </a:lnTo>
                    <a:lnTo>
                      <a:pt x="1129" y="103"/>
                    </a:lnTo>
                    <a:lnTo>
                      <a:pt x="1102" y="91"/>
                    </a:lnTo>
                    <a:lnTo>
                      <a:pt x="1071" y="82"/>
                    </a:lnTo>
                    <a:lnTo>
                      <a:pt x="1038" y="74"/>
                    </a:lnTo>
                    <a:lnTo>
                      <a:pt x="1002" y="71"/>
                    </a:lnTo>
                    <a:lnTo>
                      <a:pt x="967" y="67"/>
                    </a:lnTo>
                    <a:lnTo>
                      <a:pt x="931" y="67"/>
                    </a:lnTo>
                    <a:lnTo>
                      <a:pt x="896" y="67"/>
                    </a:lnTo>
                    <a:lnTo>
                      <a:pt x="864" y="67"/>
                    </a:lnTo>
                    <a:lnTo>
                      <a:pt x="840" y="67"/>
                    </a:lnTo>
                    <a:lnTo>
                      <a:pt x="813" y="67"/>
                    </a:lnTo>
                    <a:lnTo>
                      <a:pt x="785" y="65"/>
                    </a:lnTo>
                    <a:lnTo>
                      <a:pt x="758" y="63"/>
                    </a:lnTo>
                    <a:lnTo>
                      <a:pt x="731" y="62"/>
                    </a:lnTo>
                    <a:lnTo>
                      <a:pt x="704" y="58"/>
                    </a:lnTo>
                    <a:lnTo>
                      <a:pt x="676" y="54"/>
                    </a:lnTo>
                    <a:lnTo>
                      <a:pt x="649" y="51"/>
                    </a:lnTo>
                    <a:lnTo>
                      <a:pt x="622" y="47"/>
                    </a:lnTo>
                    <a:lnTo>
                      <a:pt x="615" y="45"/>
                    </a:lnTo>
                    <a:lnTo>
                      <a:pt x="598" y="43"/>
                    </a:lnTo>
                    <a:lnTo>
                      <a:pt x="580" y="42"/>
                    </a:lnTo>
                    <a:lnTo>
                      <a:pt x="573" y="40"/>
                    </a:lnTo>
                    <a:lnTo>
                      <a:pt x="540" y="36"/>
                    </a:lnTo>
                    <a:lnTo>
                      <a:pt x="507" y="33"/>
                    </a:lnTo>
                    <a:lnTo>
                      <a:pt x="475" y="29"/>
                    </a:lnTo>
                    <a:lnTo>
                      <a:pt x="442" y="25"/>
                    </a:lnTo>
                    <a:lnTo>
                      <a:pt x="407" y="22"/>
                    </a:lnTo>
                    <a:lnTo>
                      <a:pt x="375" y="18"/>
                    </a:lnTo>
                    <a:lnTo>
                      <a:pt x="342" y="16"/>
                    </a:lnTo>
                    <a:lnTo>
                      <a:pt x="309" y="13"/>
                    </a:lnTo>
                    <a:lnTo>
                      <a:pt x="300" y="13"/>
                    </a:lnTo>
                    <a:lnTo>
                      <a:pt x="291" y="11"/>
                    </a:lnTo>
                    <a:lnTo>
                      <a:pt x="282" y="11"/>
                    </a:lnTo>
                    <a:lnTo>
                      <a:pt x="273" y="9"/>
                    </a:lnTo>
                    <a:lnTo>
                      <a:pt x="262" y="7"/>
                    </a:lnTo>
                    <a:lnTo>
                      <a:pt x="253" y="7"/>
                    </a:lnTo>
                    <a:lnTo>
                      <a:pt x="244" y="5"/>
                    </a:lnTo>
                    <a:lnTo>
                      <a:pt x="235" y="5"/>
                    </a:lnTo>
                    <a:lnTo>
                      <a:pt x="224" y="5"/>
                    </a:lnTo>
                    <a:lnTo>
                      <a:pt x="213" y="4"/>
                    </a:lnTo>
                    <a:lnTo>
                      <a:pt x="200" y="4"/>
                    </a:lnTo>
                    <a:lnTo>
                      <a:pt x="189" y="2"/>
                    </a:lnTo>
                    <a:lnTo>
                      <a:pt x="182" y="2"/>
                    </a:lnTo>
                    <a:lnTo>
                      <a:pt x="173" y="0"/>
                    </a:lnTo>
                    <a:lnTo>
                      <a:pt x="165" y="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42" y="0"/>
                    </a:lnTo>
                    <a:lnTo>
                      <a:pt x="133" y="2"/>
                    </a:lnTo>
                    <a:lnTo>
                      <a:pt x="125" y="5"/>
                    </a:lnTo>
                    <a:lnTo>
                      <a:pt x="116" y="11"/>
                    </a:lnTo>
                    <a:lnTo>
                      <a:pt x="107" y="18"/>
                    </a:lnTo>
                    <a:lnTo>
                      <a:pt x="98" y="27"/>
                    </a:lnTo>
                    <a:lnTo>
                      <a:pt x="89" y="36"/>
                    </a:lnTo>
                    <a:lnTo>
                      <a:pt x="80" y="47"/>
                    </a:lnTo>
                    <a:lnTo>
                      <a:pt x="71" y="56"/>
                    </a:lnTo>
                    <a:lnTo>
                      <a:pt x="62" y="67"/>
                    </a:lnTo>
                    <a:lnTo>
                      <a:pt x="53" y="78"/>
                    </a:lnTo>
                    <a:lnTo>
                      <a:pt x="38" y="96"/>
                    </a:lnTo>
                    <a:lnTo>
                      <a:pt x="24" y="116"/>
                    </a:lnTo>
                    <a:lnTo>
                      <a:pt x="13" y="136"/>
                    </a:lnTo>
                    <a:lnTo>
                      <a:pt x="5" y="158"/>
                    </a:lnTo>
                    <a:lnTo>
                      <a:pt x="2" y="169"/>
                    </a:lnTo>
                    <a:lnTo>
                      <a:pt x="0" y="180"/>
                    </a:lnTo>
                    <a:lnTo>
                      <a:pt x="0" y="192"/>
                    </a:lnTo>
                    <a:lnTo>
                      <a:pt x="2" y="203"/>
                    </a:lnTo>
                    <a:close/>
                    <a:moveTo>
                      <a:pt x="38" y="187"/>
                    </a:moveTo>
                    <a:lnTo>
                      <a:pt x="38" y="178"/>
                    </a:lnTo>
                    <a:lnTo>
                      <a:pt x="40" y="171"/>
                    </a:lnTo>
                    <a:lnTo>
                      <a:pt x="44" y="161"/>
                    </a:lnTo>
                    <a:lnTo>
                      <a:pt x="45" y="154"/>
                    </a:lnTo>
                    <a:lnTo>
                      <a:pt x="55" y="136"/>
                    </a:lnTo>
                    <a:lnTo>
                      <a:pt x="67" y="120"/>
                    </a:lnTo>
                    <a:lnTo>
                      <a:pt x="80" y="103"/>
                    </a:lnTo>
                    <a:lnTo>
                      <a:pt x="93" y="89"/>
                    </a:lnTo>
                    <a:lnTo>
                      <a:pt x="98" y="82"/>
                    </a:lnTo>
                    <a:lnTo>
                      <a:pt x="105" y="74"/>
                    </a:lnTo>
                    <a:lnTo>
                      <a:pt x="111" y="67"/>
                    </a:lnTo>
                    <a:lnTo>
                      <a:pt x="118" y="60"/>
                    </a:lnTo>
                    <a:lnTo>
                      <a:pt x="125" y="54"/>
                    </a:lnTo>
                    <a:lnTo>
                      <a:pt x="133" y="47"/>
                    </a:lnTo>
                    <a:lnTo>
                      <a:pt x="142" y="43"/>
                    </a:lnTo>
                    <a:lnTo>
                      <a:pt x="151" y="40"/>
                    </a:lnTo>
                    <a:lnTo>
                      <a:pt x="158" y="38"/>
                    </a:lnTo>
                    <a:lnTo>
                      <a:pt x="165" y="36"/>
                    </a:lnTo>
                    <a:lnTo>
                      <a:pt x="173" y="36"/>
                    </a:lnTo>
                    <a:lnTo>
                      <a:pt x="180" y="36"/>
                    </a:lnTo>
                    <a:lnTo>
                      <a:pt x="189" y="36"/>
                    </a:lnTo>
                    <a:lnTo>
                      <a:pt x="198" y="38"/>
                    </a:lnTo>
                    <a:lnTo>
                      <a:pt x="207" y="38"/>
                    </a:lnTo>
                    <a:lnTo>
                      <a:pt x="216" y="40"/>
                    </a:lnTo>
                    <a:lnTo>
                      <a:pt x="224" y="42"/>
                    </a:lnTo>
                    <a:lnTo>
                      <a:pt x="233" y="42"/>
                    </a:lnTo>
                    <a:lnTo>
                      <a:pt x="242" y="43"/>
                    </a:lnTo>
                    <a:lnTo>
                      <a:pt x="251" y="43"/>
                    </a:lnTo>
                    <a:lnTo>
                      <a:pt x="275" y="47"/>
                    </a:lnTo>
                    <a:lnTo>
                      <a:pt x="295" y="49"/>
                    </a:lnTo>
                    <a:lnTo>
                      <a:pt x="315" y="51"/>
                    </a:lnTo>
                    <a:lnTo>
                      <a:pt x="335" y="53"/>
                    </a:lnTo>
                    <a:lnTo>
                      <a:pt x="355" y="54"/>
                    </a:lnTo>
                    <a:lnTo>
                      <a:pt x="375" y="56"/>
                    </a:lnTo>
                    <a:lnTo>
                      <a:pt x="393" y="58"/>
                    </a:lnTo>
                    <a:lnTo>
                      <a:pt x="411" y="60"/>
                    </a:lnTo>
                    <a:lnTo>
                      <a:pt x="431" y="62"/>
                    </a:lnTo>
                    <a:lnTo>
                      <a:pt x="447" y="63"/>
                    </a:lnTo>
                    <a:lnTo>
                      <a:pt x="465" y="65"/>
                    </a:lnTo>
                    <a:lnTo>
                      <a:pt x="484" y="67"/>
                    </a:lnTo>
                    <a:lnTo>
                      <a:pt x="502" y="71"/>
                    </a:lnTo>
                    <a:lnTo>
                      <a:pt x="518" y="72"/>
                    </a:lnTo>
                    <a:lnTo>
                      <a:pt x="535" y="74"/>
                    </a:lnTo>
                    <a:lnTo>
                      <a:pt x="553" y="76"/>
                    </a:lnTo>
                    <a:lnTo>
                      <a:pt x="569" y="78"/>
                    </a:lnTo>
                    <a:lnTo>
                      <a:pt x="616" y="85"/>
                    </a:lnTo>
                    <a:lnTo>
                      <a:pt x="644" y="89"/>
                    </a:lnTo>
                    <a:lnTo>
                      <a:pt x="671" y="92"/>
                    </a:lnTo>
                    <a:lnTo>
                      <a:pt x="700" y="96"/>
                    </a:lnTo>
                    <a:lnTo>
                      <a:pt x="727" y="98"/>
                    </a:lnTo>
                    <a:lnTo>
                      <a:pt x="756" y="102"/>
                    </a:lnTo>
                    <a:lnTo>
                      <a:pt x="784" y="103"/>
                    </a:lnTo>
                    <a:lnTo>
                      <a:pt x="813" y="105"/>
                    </a:lnTo>
                    <a:lnTo>
                      <a:pt x="840" y="105"/>
                    </a:lnTo>
                    <a:lnTo>
                      <a:pt x="864" y="105"/>
                    </a:lnTo>
                    <a:lnTo>
                      <a:pt x="893" y="105"/>
                    </a:lnTo>
                    <a:lnTo>
                      <a:pt x="924" y="105"/>
                    </a:lnTo>
                    <a:lnTo>
                      <a:pt x="955" y="105"/>
                    </a:lnTo>
                    <a:lnTo>
                      <a:pt x="985" y="107"/>
                    </a:lnTo>
                    <a:lnTo>
                      <a:pt x="1016" y="111"/>
                    </a:lnTo>
                    <a:lnTo>
                      <a:pt x="1045" y="114"/>
                    </a:lnTo>
                    <a:lnTo>
                      <a:pt x="1073" y="122"/>
                    </a:lnTo>
                    <a:lnTo>
                      <a:pt x="1096" y="131"/>
                    </a:lnTo>
                    <a:lnTo>
                      <a:pt x="1085" y="165"/>
                    </a:lnTo>
                    <a:lnTo>
                      <a:pt x="1073" y="198"/>
                    </a:lnTo>
                    <a:lnTo>
                      <a:pt x="1060" y="230"/>
                    </a:lnTo>
                    <a:lnTo>
                      <a:pt x="1047" y="263"/>
                    </a:lnTo>
                    <a:lnTo>
                      <a:pt x="1036" y="292"/>
                    </a:lnTo>
                    <a:lnTo>
                      <a:pt x="1018" y="334"/>
                    </a:lnTo>
                    <a:lnTo>
                      <a:pt x="1002" y="367"/>
                    </a:lnTo>
                    <a:lnTo>
                      <a:pt x="982" y="394"/>
                    </a:lnTo>
                    <a:lnTo>
                      <a:pt x="962" y="414"/>
                    </a:lnTo>
                    <a:lnTo>
                      <a:pt x="936" y="427"/>
                    </a:lnTo>
                    <a:lnTo>
                      <a:pt x="907" y="436"/>
                    </a:lnTo>
                    <a:lnTo>
                      <a:pt x="871" y="437"/>
                    </a:lnTo>
                    <a:lnTo>
                      <a:pt x="829" y="436"/>
                    </a:lnTo>
                    <a:lnTo>
                      <a:pt x="809" y="434"/>
                    </a:lnTo>
                    <a:lnTo>
                      <a:pt x="791" y="430"/>
                    </a:lnTo>
                    <a:lnTo>
                      <a:pt x="771" y="427"/>
                    </a:lnTo>
                    <a:lnTo>
                      <a:pt x="753" y="425"/>
                    </a:lnTo>
                    <a:lnTo>
                      <a:pt x="733" y="421"/>
                    </a:lnTo>
                    <a:lnTo>
                      <a:pt x="715" y="417"/>
                    </a:lnTo>
                    <a:lnTo>
                      <a:pt x="695" y="414"/>
                    </a:lnTo>
                    <a:lnTo>
                      <a:pt x="676" y="410"/>
                    </a:lnTo>
                    <a:lnTo>
                      <a:pt x="656" y="407"/>
                    </a:lnTo>
                    <a:lnTo>
                      <a:pt x="638" y="403"/>
                    </a:lnTo>
                    <a:lnTo>
                      <a:pt x="618" y="397"/>
                    </a:lnTo>
                    <a:lnTo>
                      <a:pt x="600" y="394"/>
                    </a:lnTo>
                    <a:lnTo>
                      <a:pt x="580" y="390"/>
                    </a:lnTo>
                    <a:lnTo>
                      <a:pt x="562" y="387"/>
                    </a:lnTo>
                    <a:lnTo>
                      <a:pt x="542" y="381"/>
                    </a:lnTo>
                    <a:lnTo>
                      <a:pt x="524" y="377"/>
                    </a:lnTo>
                    <a:lnTo>
                      <a:pt x="467" y="365"/>
                    </a:lnTo>
                    <a:lnTo>
                      <a:pt x="411" y="352"/>
                    </a:lnTo>
                    <a:lnTo>
                      <a:pt x="391" y="348"/>
                    </a:lnTo>
                    <a:lnTo>
                      <a:pt x="373" y="343"/>
                    </a:lnTo>
                    <a:lnTo>
                      <a:pt x="353" y="339"/>
                    </a:lnTo>
                    <a:lnTo>
                      <a:pt x="335" y="336"/>
                    </a:lnTo>
                    <a:lnTo>
                      <a:pt x="315" y="330"/>
                    </a:lnTo>
                    <a:lnTo>
                      <a:pt x="295" y="327"/>
                    </a:lnTo>
                    <a:lnTo>
                      <a:pt x="276" y="321"/>
                    </a:lnTo>
                    <a:lnTo>
                      <a:pt x="256" y="316"/>
                    </a:lnTo>
                    <a:lnTo>
                      <a:pt x="238" y="310"/>
                    </a:lnTo>
                    <a:lnTo>
                      <a:pt x="218" y="305"/>
                    </a:lnTo>
                    <a:lnTo>
                      <a:pt x="200" y="299"/>
                    </a:lnTo>
                    <a:lnTo>
                      <a:pt x="182" y="294"/>
                    </a:lnTo>
                    <a:lnTo>
                      <a:pt x="162" y="287"/>
                    </a:lnTo>
                    <a:lnTo>
                      <a:pt x="144" y="279"/>
                    </a:lnTo>
                    <a:lnTo>
                      <a:pt x="127" y="272"/>
                    </a:lnTo>
                    <a:lnTo>
                      <a:pt x="109" y="263"/>
                    </a:lnTo>
                    <a:lnTo>
                      <a:pt x="95" y="256"/>
                    </a:lnTo>
                    <a:lnTo>
                      <a:pt x="82" y="249"/>
                    </a:lnTo>
                    <a:lnTo>
                      <a:pt x="69" y="240"/>
                    </a:lnTo>
                    <a:lnTo>
                      <a:pt x="60" y="232"/>
                    </a:lnTo>
                    <a:lnTo>
                      <a:pt x="53" y="223"/>
                    </a:lnTo>
                    <a:lnTo>
                      <a:pt x="45" y="214"/>
                    </a:lnTo>
                    <a:lnTo>
                      <a:pt x="42" y="205"/>
                    </a:lnTo>
                    <a:lnTo>
                      <a:pt x="38" y="196"/>
                    </a:lnTo>
                    <a:lnTo>
                      <a:pt x="38" y="194"/>
                    </a:lnTo>
                    <a:lnTo>
                      <a:pt x="38" y="192"/>
                    </a:lnTo>
                    <a:lnTo>
                      <a:pt x="38" y="189"/>
                    </a:lnTo>
                    <a:lnTo>
                      <a:pt x="38" y="1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7" name="Freeform 183"/>
              <p:cNvSpPr>
                <a:spLocks/>
              </p:cNvSpPr>
              <p:nvPr/>
            </p:nvSpPr>
            <p:spPr bwMode="auto">
              <a:xfrm>
                <a:off x="7105650" y="5651501"/>
                <a:ext cx="619125" cy="122238"/>
              </a:xfrm>
              <a:custGeom>
                <a:avLst/>
                <a:gdLst/>
                <a:ahLst/>
                <a:cxnLst>
                  <a:cxn ang="0">
                    <a:pos x="149" y="76"/>
                  </a:cxn>
                  <a:cxn ang="0">
                    <a:pos x="211" y="92"/>
                  </a:cxn>
                  <a:cxn ang="0">
                    <a:pos x="271" y="100"/>
                  </a:cxn>
                  <a:cxn ang="0">
                    <a:pos x="333" y="103"/>
                  </a:cxn>
                  <a:cxn ang="0">
                    <a:pos x="395" y="103"/>
                  </a:cxn>
                  <a:cxn ang="0">
                    <a:pos x="415" y="105"/>
                  </a:cxn>
                  <a:cxn ang="0">
                    <a:pos x="433" y="109"/>
                  </a:cxn>
                  <a:cxn ang="0">
                    <a:pos x="449" y="114"/>
                  </a:cxn>
                  <a:cxn ang="0">
                    <a:pos x="465" y="121"/>
                  </a:cxn>
                  <a:cxn ang="0">
                    <a:pos x="487" y="130"/>
                  </a:cxn>
                  <a:cxn ang="0">
                    <a:pos x="511" y="138"/>
                  </a:cxn>
                  <a:cxn ang="0">
                    <a:pos x="538" y="143"/>
                  </a:cxn>
                  <a:cxn ang="0">
                    <a:pos x="567" y="141"/>
                  </a:cxn>
                  <a:cxn ang="0">
                    <a:pos x="613" y="130"/>
                  </a:cxn>
                  <a:cxn ang="0">
                    <a:pos x="629" y="127"/>
                  </a:cxn>
                  <a:cxn ang="0">
                    <a:pos x="644" y="125"/>
                  </a:cxn>
                  <a:cxn ang="0">
                    <a:pos x="656" y="125"/>
                  </a:cxn>
                  <a:cxn ang="0">
                    <a:pos x="673" y="127"/>
                  </a:cxn>
                  <a:cxn ang="0">
                    <a:pos x="689" y="134"/>
                  </a:cxn>
                  <a:cxn ang="0">
                    <a:pos x="704" y="141"/>
                  </a:cxn>
                  <a:cxn ang="0">
                    <a:pos x="720" y="149"/>
                  </a:cxn>
                  <a:cxn ang="0">
                    <a:pos x="736" y="152"/>
                  </a:cxn>
                  <a:cxn ang="0">
                    <a:pos x="755" y="154"/>
                  </a:cxn>
                  <a:cxn ang="0">
                    <a:pos x="771" y="152"/>
                  </a:cxn>
                  <a:cxn ang="0">
                    <a:pos x="780" y="140"/>
                  </a:cxn>
                  <a:cxn ang="0">
                    <a:pos x="778" y="125"/>
                  </a:cxn>
                  <a:cxn ang="0">
                    <a:pos x="765" y="118"/>
                  </a:cxn>
                  <a:cxn ang="0">
                    <a:pos x="747" y="118"/>
                  </a:cxn>
                  <a:cxn ang="0">
                    <a:pos x="725" y="109"/>
                  </a:cxn>
                  <a:cxn ang="0">
                    <a:pos x="705" y="98"/>
                  </a:cxn>
                  <a:cxn ang="0">
                    <a:pos x="682" y="89"/>
                  </a:cxn>
                  <a:cxn ang="0">
                    <a:pos x="660" y="87"/>
                  </a:cxn>
                  <a:cxn ang="0">
                    <a:pos x="642" y="87"/>
                  </a:cxn>
                  <a:cxn ang="0">
                    <a:pos x="624" y="91"/>
                  </a:cxn>
                  <a:cxn ang="0">
                    <a:pos x="605" y="94"/>
                  </a:cxn>
                  <a:cxn ang="0">
                    <a:pos x="562" y="103"/>
                  </a:cxn>
                  <a:cxn ang="0">
                    <a:pos x="540" y="103"/>
                  </a:cxn>
                  <a:cxn ang="0">
                    <a:pos x="520" y="100"/>
                  </a:cxn>
                  <a:cxn ang="0">
                    <a:pos x="500" y="94"/>
                  </a:cxn>
                  <a:cxn ang="0">
                    <a:pos x="480" y="87"/>
                  </a:cxn>
                  <a:cxn ang="0">
                    <a:pos x="460" y="80"/>
                  </a:cxn>
                  <a:cxn ang="0">
                    <a:pos x="442" y="72"/>
                  </a:cxn>
                  <a:cxn ang="0">
                    <a:pos x="420" y="67"/>
                  </a:cxn>
                  <a:cxn ang="0">
                    <a:pos x="396" y="65"/>
                  </a:cxn>
                  <a:cxn ang="0">
                    <a:pos x="335" y="65"/>
                  </a:cxn>
                  <a:cxn ang="0">
                    <a:pos x="276" y="61"/>
                  </a:cxn>
                  <a:cxn ang="0">
                    <a:pos x="220" y="54"/>
                  </a:cxn>
                  <a:cxn ang="0">
                    <a:pos x="162" y="40"/>
                  </a:cxn>
                  <a:cxn ang="0">
                    <a:pos x="95" y="29"/>
                  </a:cxn>
                  <a:cxn ang="0">
                    <a:pos x="76" y="25"/>
                  </a:cxn>
                  <a:cxn ang="0">
                    <a:pos x="56" y="20"/>
                  </a:cxn>
                  <a:cxn ang="0">
                    <a:pos x="40" y="11"/>
                  </a:cxn>
                  <a:cxn ang="0">
                    <a:pos x="24" y="2"/>
                  </a:cxn>
                  <a:cxn ang="0">
                    <a:pos x="9" y="3"/>
                  </a:cxn>
                  <a:cxn ang="0">
                    <a:pos x="0" y="14"/>
                  </a:cxn>
                  <a:cxn ang="0">
                    <a:pos x="2" y="29"/>
                  </a:cxn>
                  <a:cxn ang="0">
                    <a:pos x="18" y="43"/>
                  </a:cxn>
                  <a:cxn ang="0">
                    <a:pos x="42" y="54"/>
                  </a:cxn>
                  <a:cxn ang="0">
                    <a:pos x="65" y="61"/>
                  </a:cxn>
                  <a:cxn ang="0">
                    <a:pos x="89" y="65"/>
                  </a:cxn>
                </a:cxnLst>
                <a:rect l="0" t="0" r="r" b="b"/>
                <a:pathLst>
                  <a:path w="780" h="154">
                    <a:moveTo>
                      <a:pt x="102" y="67"/>
                    </a:moveTo>
                    <a:lnTo>
                      <a:pt x="149" y="76"/>
                    </a:lnTo>
                    <a:lnTo>
                      <a:pt x="180" y="85"/>
                    </a:lnTo>
                    <a:lnTo>
                      <a:pt x="211" y="92"/>
                    </a:lnTo>
                    <a:lnTo>
                      <a:pt x="242" y="96"/>
                    </a:lnTo>
                    <a:lnTo>
                      <a:pt x="271" y="100"/>
                    </a:lnTo>
                    <a:lnTo>
                      <a:pt x="302" y="101"/>
                    </a:lnTo>
                    <a:lnTo>
                      <a:pt x="333" y="103"/>
                    </a:lnTo>
                    <a:lnTo>
                      <a:pt x="364" y="103"/>
                    </a:lnTo>
                    <a:lnTo>
                      <a:pt x="395" y="103"/>
                    </a:lnTo>
                    <a:lnTo>
                      <a:pt x="404" y="103"/>
                    </a:lnTo>
                    <a:lnTo>
                      <a:pt x="415" y="105"/>
                    </a:lnTo>
                    <a:lnTo>
                      <a:pt x="424" y="107"/>
                    </a:lnTo>
                    <a:lnTo>
                      <a:pt x="433" y="109"/>
                    </a:lnTo>
                    <a:lnTo>
                      <a:pt x="440" y="112"/>
                    </a:lnTo>
                    <a:lnTo>
                      <a:pt x="449" y="114"/>
                    </a:lnTo>
                    <a:lnTo>
                      <a:pt x="456" y="118"/>
                    </a:lnTo>
                    <a:lnTo>
                      <a:pt x="465" y="121"/>
                    </a:lnTo>
                    <a:lnTo>
                      <a:pt x="476" y="127"/>
                    </a:lnTo>
                    <a:lnTo>
                      <a:pt x="487" y="130"/>
                    </a:lnTo>
                    <a:lnTo>
                      <a:pt x="500" y="134"/>
                    </a:lnTo>
                    <a:lnTo>
                      <a:pt x="511" y="138"/>
                    </a:lnTo>
                    <a:lnTo>
                      <a:pt x="524" y="141"/>
                    </a:lnTo>
                    <a:lnTo>
                      <a:pt x="538" y="143"/>
                    </a:lnTo>
                    <a:lnTo>
                      <a:pt x="553" y="143"/>
                    </a:lnTo>
                    <a:lnTo>
                      <a:pt x="567" y="141"/>
                    </a:lnTo>
                    <a:lnTo>
                      <a:pt x="605" y="132"/>
                    </a:lnTo>
                    <a:lnTo>
                      <a:pt x="613" y="130"/>
                    </a:lnTo>
                    <a:lnTo>
                      <a:pt x="622" y="129"/>
                    </a:lnTo>
                    <a:lnTo>
                      <a:pt x="629" y="127"/>
                    </a:lnTo>
                    <a:lnTo>
                      <a:pt x="636" y="125"/>
                    </a:lnTo>
                    <a:lnTo>
                      <a:pt x="644" y="125"/>
                    </a:lnTo>
                    <a:lnTo>
                      <a:pt x="649" y="125"/>
                    </a:lnTo>
                    <a:lnTo>
                      <a:pt x="656" y="125"/>
                    </a:lnTo>
                    <a:lnTo>
                      <a:pt x="664" y="125"/>
                    </a:lnTo>
                    <a:lnTo>
                      <a:pt x="673" y="127"/>
                    </a:lnTo>
                    <a:lnTo>
                      <a:pt x="680" y="129"/>
                    </a:lnTo>
                    <a:lnTo>
                      <a:pt x="689" y="134"/>
                    </a:lnTo>
                    <a:lnTo>
                      <a:pt x="696" y="138"/>
                    </a:lnTo>
                    <a:lnTo>
                      <a:pt x="704" y="141"/>
                    </a:lnTo>
                    <a:lnTo>
                      <a:pt x="711" y="145"/>
                    </a:lnTo>
                    <a:lnTo>
                      <a:pt x="720" y="149"/>
                    </a:lnTo>
                    <a:lnTo>
                      <a:pt x="727" y="150"/>
                    </a:lnTo>
                    <a:lnTo>
                      <a:pt x="736" y="152"/>
                    </a:lnTo>
                    <a:lnTo>
                      <a:pt x="744" y="154"/>
                    </a:lnTo>
                    <a:lnTo>
                      <a:pt x="755" y="154"/>
                    </a:lnTo>
                    <a:lnTo>
                      <a:pt x="764" y="154"/>
                    </a:lnTo>
                    <a:lnTo>
                      <a:pt x="771" y="152"/>
                    </a:lnTo>
                    <a:lnTo>
                      <a:pt x="776" y="147"/>
                    </a:lnTo>
                    <a:lnTo>
                      <a:pt x="780" y="140"/>
                    </a:lnTo>
                    <a:lnTo>
                      <a:pt x="780" y="132"/>
                    </a:lnTo>
                    <a:lnTo>
                      <a:pt x="778" y="125"/>
                    </a:lnTo>
                    <a:lnTo>
                      <a:pt x="773" y="121"/>
                    </a:lnTo>
                    <a:lnTo>
                      <a:pt x="765" y="118"/>
                    </a:lnTo>
                    <a:lnTo>
                      <a:pt x="758" y="118"/>
                    </a:lnTo>
                    <a:lnTo>
                      <a:pt x="747" y="118"/>
                    </a:lnTo>
                    <a:lnTo>
                      <a:pt x="736" y="114"/>
                    </a:lnTo>
                    <a:lnTo>
                      <a:pt x="725" y="109"/>
                    </a:lnTo>
                    <a:lnTo>
                      <a:pt x="715" y="103"/>
                    </a:lnTo>
                    <a:lnTo>
                      <a:pt x="705" y="98"/>
                    </a:lnTo>
                    <a:lnTo>
                      <a:pt x="695" y="94"/>
                    </a:lnTo>
                    <a:lnTo>
                      <a:pt x="682" y="89"/>
                    </a:lnTo>
                    <a:lnTo>
                      <a:pt x="669" y="87"/>
                    </a:lnTo>
                    <a:lnTo>
                      <a:pt x="660" y="87"/>
                    </a:lnTo>
                    <a:lnTo>
                      <a:pt x="651" y="87"/>
                    </a:lnTo>
                    <a:lnTo>
                      <a:pt x="642" y="87"/>
                    </a:lnTo>
                    <a:lnTo>
                      <a:pt x="633" y="89"/>
                    </a:lnTo>
                    <a:lnTo>
                      <a:pt x="624" y="91"/>
                    </a:lnTo>
                    <a:lnTo>
                      <a:pt x="615" y="92"/>
                    </a:lnTo>
                    <a:lnTo>
                      <a:pt x="605" y="94"/>
                    </a:lnTo>
                    <a:lnTo>
                      <a:pt x="596" y="96"/>
                    </a:lnTo>
                    <a:lnTo>
                      <a:pt x="562" y="103"/>
                    </a:lnTo>
                    <a:lnTo>
                      <a:pt x="551" y="103"/>
                    </a:lnTo>
                    <a:lnTo>
                      <a:pt x="540" y="103"/>
                    </a:lnTo>
                    <a:lnTo>
                      <a:pt x="529" y="103"/>
                    </a:lnTo>
                    <a:lnTo>
                      <a:pt x="520" y="100"/>
                    </a:lnTo>
                    <a:lnTo>
                      <a:pt x="509" y="98"/>
                    </a:lnTo>
                    <a:lnTo>
                      <a:pt x="500" y="94"/>
                    </a:lnTo>
                    <a:lnTo>
                      <a:pt x="491" y="91"/>
                    </a:lnTo>
                    <a:lnTo>
                      <a:pt x="480" y="87"/>
                    </a:lnTo>
                    <a:lnTo>
                      <a:pt x="471" y="83"/>
                    </a:lnTo>
                    <a:lnTo>
                      <a:pt x="460" y="80"/>
                    </a:lnTo>
                    <a:lnTo>
                      <a:pt x="451" y="76"/>
                    </a:lnTo>
                    <a:lnTo>
                      <a:pt x="442" y="72"/>
                    </a:lnTo>
                    <a:lnTo>
                      <a:pt x="431" y="69"/>
                    </a:lnTo>
                    <a:lnTo>
                      <a:pt x="420" y="67"/>
                    </a:lnTo>
                    <a:lnTo>
                      <a:pt x="409" y="65"/>
                    </a:lnTo>
                    <a:lnTo>
                      <a:pt x="396" y="65"/>
                    </a:lnTo>
                    <a:lnTo>
                      <a:pt x="365" y="65"/>
                    </a:lnTo>
                    <a:lnTo>
                      <a:pt x="335" y="65"/>
                    </a:lnTo>
                    <a:lnTo>
                      <a:pt x="305" y="63"/>
                    </a:lnTo>
                    <a:lnTo>
                      <a:pt x="276" y="61"/>
                    </a:lnTo>
                    <a:lnTo>
                      <a:pt x="247" y="60"/>
                    </a:lnTo>
                    <a:lnTo>
                      <a:pt x="220" y="54"/>
                    </a:lnTo>
                    <a:lnTo>
                      <a:pt x="191" y="49"/>
                    </a:lnTo>
                    <a:lnTo>
                      <a:pt x="162" y="40"/>
                    </a:lnTo>
                    <a:lnTo>
                      <a:pt x="105" y="31"/>
                    </a:lnTo>
                    <a:lnTo>
                      <a:pt x="95" y="29"/>
                    </a:lnTo>
                    <a:lnTo>
                      <a:pt x="85" y="27"/>
                    </a:lnTo>
                    <a:lnTo>
                      <a:pt x="76" y="25"/>
                    </a:lnTo>
                    <a:lnTo>
                      <a:pt x="65" y="23"/>
                    </a:lnTo>
                    <a:lnTo>
                      <a:pt x="56" y="20"/>
                    </a:lnTo>
                    <a:lnTo>
                      <a:pt x="47" y="16"/>
                    </a:lnTo>
                    <a:lnTo>
                      <a:pt x="40" y="11"/>
                    </a:lnTo>
                    <a:lnTo>
                      <a:pt x="31" y="5"/>
                    </a:lnTo>
                    <a:lnTo>
                      <a:pt x="24" y="2"/>
                    </a:lnTo>
                    <a:lnTo>
                      <a:pt x="16" y="0"/>
                    </a:lnTo>
                    <a:lnTo>
                      <a:pt x="9" y="3"/>
                    </a:lnTo>
                    <a:lnTo>
                      <a:pt x="4" y="7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9"/>
                    </a:lnTo>
                    <a:lnTo>
                      <a:pt x="7" y="34"/>
                    </a:lnTo>
                    <a:lnTo>
                      <a:pt x="18" y="43"/>
                    </a:lnTo>
                    <a:lnTo>
                      <a:pt x="31" y="49"/>
                    </a:lnTo>
                    <a:lnTo>
                      <a:pt x="42" y="54"/>
                    </a:lnTo>
                    <a:lnTo>
                      <a:pt x="55" y="58"/>
                    </a:lnTo>
                    <a:lnTo>
                      <a:pt x="65" y="61"/>
                    </a:lnTo>
                    <a:lnTo>
                      <a:pt x="78" y="63"/>
                    </a:lnTo>
                    <a:lnTo>
                      <a:pt x="89" y="65"/>
                    </a:lnTo>
                    <a:lnTo>
                      <a:pt x="102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8" name="Freeform 184"/>
              <p:cNvSpPr>
                <a:spLocks/>
              </p:cNvSpPr>
              <p:nvPr/>
            </p:nvSpPr>
            <p:spPr bwMode="auto">
              <a:xfrm>
                <a:off x="7067550" y="5719763"/>
                <a:ext cx="661988" cy="125413"/>
              </a:xfrm>
              <a:custGeom>
                <a:avLst/>
                <a:gdLst/>
                <a:ahLst/>
                <a:cxnLst>
                  <a:cxn ang="0">
                    <a:pos x="40" y="42"/>
                  </a:cxn>
                  <a:cxn ang="0">
                    <a:pos x="65" y="60"/>
                  </a:cxn>
                  <a:cxn ang="0">
                    <a:pos x="94" y="74"/>
                  </a:cxn>
                  <a:cxn ang="0">
                    <a:pos x="116" y="80"/>
                  </a:cxn>
                  <a:cxn ang="0">
                    <a:pos x="140" y="82"/>
                  </a:cxn>
                  <a:cxn ang="0">
                    <a:pos x="167" y="83"/>
                  </a:cxn>
                  <a:cxn ang="0">
                    <a:pos x="205" y="87"/>
                  </a:cxn>
                  <a:cxn ang="0">
                    <a:pos x="240" y="103"/>
                  </a:cxn>
                  <a:cxn ang="0">
                    <a:pos x="269" y="120"/>
                  </a:cxn>
                  <a:cxn ang="0">
                    <a:pos x="296" y="134"/>
                  </a:cxn>
                  <a:cxn ang="0">
                    <a:pos x="323" y="142"/>
                  </a:cxn>
                  <a:cxn ang="0">
                    <a:pos x="349" y="143"/>
                  </a:cxn>
                  <a:cxn ang="0">
                    <a:pos x="374" y="140"/>
                  </a:cxn>
                  <a:cxn ang="0">
                    <a:pos x="403" y="136"/>
                  </a:cxn>
                  <a:cxn ang="0">
                    <a:pos x="438" y="134"/>
                  </a:cxn>
                  <a:cxn ang="0">
                    <a:pos x="472" y="142"/>
                  </a:cxn>
                  <a:cxn ang="0">
                    <a:pos x="529" y="156"/>
                  </a:cxn>
                  <a:cxn ang="0">
                    <a:pos x="556" y="156"/>
                  </a:cxn>
                  <a:cxn ang="0">
                    <a:pos x="582" y="151"/>
                  </a:cxn>
                  <a:cxn ang="0">
                    <a:pos x="627" y="142"/>
                  </a:cxn>
                  <a:cxn ang="0">
                    <a:pos x="651" y="142"/>
                  </a:cxn>
                  <a:cxn ang="0">
                    <a:pos x="676" y="147"/>
                  </a:cxn>
                  <a:cxn ang="0">
                    <a:pos x="722" y="154"/>
                  </a:cxn>
                  <a:cxn ang="0">
                    <a:pos x="760" y="158"/>
                  </a:cxn>
                  <a:cxn ang="0">
                    <a:pos x="800" y="158"/>
                  </a:cxn>
                  <a:cxn ang="0">
                    <a:pos x="827" y="149"/>
                  </a:cxn>
                  <a:cxn ang="0">
                    <a:pos x="831" y="127"/>
                  </a:cxn>
                  <a:cxn ang="0">
                    <a:pos x="811" y="118"/>
                  </a:cxn>
                  <a:cxn ang="0">
                    <a:pos x="772" y="120"/>
                  </a:cxn>
                  <a:cxn ang="0">
                    <a:pos x="740" y="118"/>
                  </a:cxn>
                  <a:cxn ang="0">
                    <a:pos x="691" y="111"/>
                  </a:cxn>
                  <a:cxn ang="0">
                    <a:pos x="663" y="107"/>
                  </a:cxn>
                  <a:cxn ang="0">
                    <a:pos x="634" y="103"/>
                  </a:cxn>
                  <a:cxn ang="0">
                    <a:pos x="578" y="112"/>
                  </a:cxn>
                  <a:cxn ang="0">
                    <a:pos x="540" y="120"/>
                  </a:cxn>
                  <a:cxn ang="0">
                    <a:pos x="491" y="107"/>
                  </a:cxn>
                  <a:cxn ang="0">
                    <a:pos x="471" y="102"/>
                  </a:cxn>
                  <a:cxn ang="0">
                    <a:pos x="447" y="96"/>
                  </a:cxn>
                  <a:cxn ang="0">
                    <a:pos x="425" y="96"/>
                  </a:cxn>
                  <a:cxn ang="0">
                    <a:pos x="403" y="98"/>
                  </a:cxn>
                  <a:cxn ang="0">
                    <a:pos x="383" y="102"/>
                  </a:cxn>
                  <a:cxn ang="0">
                    <a:pos x="363" y="103"/>
                  </a:cxn>
                  <a:cxn ang="0">
                    <a:pos x="343" y="105"/>
                  </a:cxn>
                  <a:cxn ang="0">
                    <a:pos x="322" y="102"/>
                  </a:cxn>
                  <a:cxn ang="0">
                    <a:pos x="302" y="94"/>
                  </a:cxn>
                  <a:cxn ang="0">
                    <a:pos x="280" y="83"/>
                  </a:cxn>
                  <a:cxn ang="0">
                    <a:pos x="258" y="73"/>
                  </a:cxn>
                  <a:cxn ang="0">
                    <a:pos x="238" y="60"/>
                  </a:cxn>
                  <a:cxn ang="0">
                    <a:pos x="214" y="51"/>
                  </a:cxn>
                  <a:cxn ang="0">
                    <a:pos x="192" y="47"/>
                  </a:cxn>
                  <a:cxn ang="0">
                    <a:pos x="169" y="45"/>
                  </a:cxn>
                  <a:cxn ang="0">
                    <a:pos x="142" y="43"/>
                  </a:cxn>
                  <a:cxn ang="0">
                    <a:pos x="105" y="40"/>
                  </a:cxn>
                  <a:cxn ang="0">
                    <a:pos x="87" y="29"/>
                  </a:cxn>
                  <a:cxn ang="0">
                    <a:pos x="69" y="14"/>
                  </a:cxn>
                  <a:cxn ang="0">
                    <a:pos x="45" y="4"/>
                  </a:cxn>
                  <a:cxn ang="0">
                    <a:pos x="16" y="2"/>
                  </a:cxn>
                  <a:cxn ang="0">
                    <a:pos x="0" y="16"/>
                  </a:cxn>
                  <a:cxn ang="0">
                    <a:pos x="9" y="36"/>
                  </a:cxn>
                </a:cxnLst>
                <a:rect l="0" t="0" r="r" b="b"/>
                <a:pathLst>
                  <a:path w="832" h="158">
                    <a:moveTo>
                      <a:pt x="22" y="40"/>
                    </a:moveTo>
                    <a:lnTo>
                      <a:pt x="31" y="40"/>
                    </a:lnTo>
                    <a:lnTo>
                      <a:pt x="40" y="42"/>
                    </a:lnTo>
                    <a:lnTo>
                      <a:pt x="49" y="47"/>
                    </a:lnTo>
                    <a:lnTo>
                      <a:pt x="58" y="54"/>
                    </a:lnTo>
                    <a:lnTo>
                      <a:pt x="65" y="60"/>
                    </a:lnTo>
                    <a:lnTo>
                      <a:pt x="74" y="65"/>
                    </a:lnTo>
                    <a:lnTo>
                      <a:pt x="83" y="71"/>
                    </a:lnTo>
                    <a:lnTo>
                      <a:pt x="94" y="74"/>
                    </a:lnTo>
                    <a:lnTo>
                      <a:pt x="102" y="76"/>
                    </a:lnTo>
                    <a:lnTo>
                      <a:pt x="109" y="78"/>
                    </a:lnTo>
                    <a:lnTo>
                      <a:pt x="116" y="80"/>
                    </a:lnTo>
                    <a:lnTo>
                      <a:pt x="123" y="80"/>
                    </a:lnTo>
                    <a:lnTo>
                      <a:pt x="131" y="82"/>
                    </a:lnTo>
                    <a:lnTo>
                      <a:pt x="140" y="82"/>
                    </a:lnTo>
                    <a:lnTo>
                      <a:pt x="147" y="82"/>
                    </a:lnTo>
                    <a:lnTo>
                      <a:pt x="154" y="82"/>
                    </a:lnTo>
                    <a:lnTo>
                      <a:pt x="167" y="83"/>
                    </a:lnTo>
                    <a:lnTo>
                      <a:pt x="180" y="83"/>
                    </a:lnTo>
                    <a:lnTo>
                      <a:pt x="192" y="85"/>
                    </a:lnTo>
                    <a:lnTo>
                      <a:pt x="205" y="87"/>
                    </a:lnTo>
                    <a:lnTo>
                      <a:pt x="218" y="92"/>
                    </a:lnTo>
                    <a:lnTo>
                      <a:pt x="229" y="98"/>
                    </a:lnTo>
                    <a:lnTo>
                      <a:pt x="240" y="103"/>
                    </a:lnTo>
                    <a:lnTo>
                      <a:pt x="252" y="111"/>
                    </a:lnTo>
                    <a:lnTo>
                      <a:pt x="262" y="116"/>
                    </a:lnTo>
                    <a:lnTo>
                      <a:pt x="269" y="120"/>
                    </a:lnTo>
                    <a:lnTo>
                      <a:pt x="278" y="125"/>
                    </a:lnTo>
                    <a:lnTo>
                      <a:pt x="287" y="129"/>
                    </a:lnTo>
                    <a:lnTo>
                      <a:pt x="296" y="134"/>
                    </a:lnTo>
                    <a:lnTo>
                      <a:pt x="305" y="136"/>
                    </a:lnTo>
                    <a:lnTo>
                      <a:pt x="314" y="140"/>
                    </a:lnTo>
                    <a:lnTo>
                      <a:pt x="323" y="142"/>
                    </a:lnTo>
                    <a:lnTo>
                      <a:pt x="332" y="143"/>
                    </a:lnTo>
                    <a:lnTo>
                      <a:pt x="342" y="143"/>
                    </a:lnTo>
                    <a:lnTo>
                      <a:pt x="349" y="143"/>
                    </a:lnTo>
                    <a:lnTo>
                      <a:pt x="358" y="142"/>
                    </a:lnTo>
                    <a:lnTo>
                      <a:pt x="365" y="142"/>
                    </a:lnTo>
                    <a:lnTo>
                      <a:pt x="374" y="140"/>
                    </a:lnTo>
                    <a:lnTo>
                      <a:pt x="382" y="140"/>
                    </a:lnTo>
                    <a:lnTo>
                      <a:pt x="391" y="138"/>
                    </a:lnTo>
                    <a:lnTo>
                      <a:pt x="403" y="136"/>
                    </a:lnTo>
                    <a:lnTo>
                      <a:pt x="414" y="134"/>
                    </a:lnTo>
                    <a:lnTo>
                      <a:pt x="425" y="134"/>
                    </a:lnTo>
                    <a:lnTo>
                      <a:pt x="438" y="134"/>
                    </a:lnTo>
                    <a:lnTo>
                      <a:pt x="451" y="136"/>
                    </a:lnTo>
                    <a:lnTo>
                      <a:pt x="462" y="138"/>
                    </a:lnTo>
                    <a:lnTo>
                      <a:pt x="472" y="142"/>
                    </a:lnTo>
                    <a:lnTo>
                      <a:pt x="483" y="145"/>
                    </a:lnTo>
                    <a:lnTo>
                      <a:pt x="518" y="154"/>
                    </a:lnTo>
                    <a:lnTo>
                      <a:pt x="529" y="156"/>
                    </a:lnTo>
                    <a:lnTo>
                      <a:pt x="538" y="156"/>
                    </a:lnTo>
                    <a:lnTo>
                      <a:pt x="547" y="156"/>
                    </a:lnTo>
                    <a:lnTo>
                      <a:pt x="556" y="156"/>
                    </a:lnTo>
                    <a:lnTo>
                      <a:pt x="565" y="154"/>
                    </a:lnTo>
                    <a:lnTo>
                      <a:pt x="572" y="152"/>
                    </a:lnTo>
                    <a:lnTo>
                      <a:pt x="582" y="151"/>
                    </a:lnTo>
                    <a:lnTo>
                      <a:pt x="589" y="149"/>
                    </a:lnTo>
                    <a:lnTo>
                      <a:pt x="620" y="142"/>
                    </a:lnTo>
                    <a:lnTo>
                      <a:pt x="627" y="142"/>
                    </a:lnTo>
                    <a:lnTo>
                      <a:pt x="634" y="142"/>
                    </a:lnTo>
                    <a:lnTo>
                      <a:pt x="643" y="142"/>
                    </a:lnTo>
                    <a:lnTo>
                      <a:pt x="651" y="142"/>
                    </a:lnTo>
                    <a:lnTo>
                      <a:pt x="660" y="143"/>
                    </a:lnTo>
                    <a:lnTo>
                      <a:pt x="667" y="145"/>
                    </a:lnTo>
                    <a:lnTo>
                      <a:pt x="676" y="147"/>
                    </a:lnTo>
                    <a:lnTo>
                      <a:pt x="685" y="149"/>
                    </a:lnTo>
                    <a:lnTo>
                      <a:pt x="709" y="152"/>
                    </a:lnTo>
                    <a:lnTo>
                      <a:pt x="722" y="154"/>
                    </a:lnTo>
                    <a:lnTo>
                      <a:pt x="734" y="156"/>
                    </a:lnTo>
                    <a:lnTo>
                      <a:pt x="747" y="156"/>
                    </a:lnTo>
                    <a:lnTo>
                      <a:pt x="760" y="158"/>
                    </a:lnTo>
                    <a:lnTo>
                      <a:pt x="772" y="158"/>
                    </a:lnTo>
                    <a:lnTo>
                      <a:pt x="785" y="158"/>
                    </a:lnTo>
                    <a:lnTo>
                      <a:pt x="800" y="158"/>
                    </a:lnTo>
                    <a:lnTo>
                      <a:pt x="814" y="156"/>
                    </a:lnTo>
                    <a:lnTo>
                      <a:pt x="822" y="154"/>
                    </a:lnTo>
                    <a:lnTo>
                      <a:pt x="827" y="149"/>
                    </a:lnTo>
                    <a:lnTo>
                      <a:pt x="831" y="142"/>
                    </a:lnTo>
                    <a:lnTo>
                      <a:pt x="832" y="134"/>
                    </a:lnTo>
                    <a:lnTo>
                      <a:pt x="831" y="127"/>
                    </a:lnTo>
                    <a:lnTo>
                      <a:pt x="825" y="122"/>
                    </a:lnTo>
                    <a:lnTo>
                      <a:pt x="818" y="118"/>
                    </a:lnTo>
                    <a:lnTo>
                      <a:pt x="811" y="118"/>
                    </a:lnTo>
                    <a:lnTo>
                      <a:pt x="796" y="120"/>
                    </a:lnTo>
                    <a:lnTo>
                      <a:pt x="785" y="120"/>
                    </a:lnTo>
                    <a:lnTo>
                      <a:pt x="772" y="120"/>
                    </a:lnTo>
                    <a:lnTo>
                      <a:pt x="762" y="120"/>
                    </a:lnTo>
                    <a:lnTo>
                      <a:pt x="751" y="118"/>
                    </a:lnTo>
                    <a:lnTo>
                      <a:pt x="740" y="118"/>
                    </a:lnTo>
                    <a:lnTo>
                      <a:pt x="729" y="116"/>
                    </a:lnTo>
                    <a:lnTo>
                      <a:pt x="716" y="114"/>
                    </a:lnTo>
                    <a:lnTo>
                      <a:pt x="691" y="111"/>
                    </a:lnTo>
                    <a:lnTo>
                      <a:pt x="682" y="109"/>
                    </a:lnTo>
                    <a:lnTo>
                      <a:pt x="672" y="107"/>
                    </a:lnTo>
                    <a:lnTo>
                      <a:pt x="663" y="107"/>
                    </a:lnTo>
                    <a:lnTo>
                      <a:pt x="654" y="105"/>
                    </a:lnTo>
                    <a:lnTo>
                      <a:pt x="645" y="103"/>
                    </a:lnTo>
                    <a:lnTo>
                      <a:pt x="634" y="103"/>
                    </a:lnTo>
                    <a:lnTo>
                      <a:pt x="625" y="103"/>
                    </a:lnTo>
                    <a:lnTo>
                      <a:pt x="616" y="103"/>
                    </a:lnTo>
                    <a:lnTo>
                      <a:pt x="578" y="112"/>
                    </a:lnTo>
                    <a:lnTo>
                      <a:pt x="565" y="116"/>
                    </a:lnTo>
                    <a:lnTo>
                      <a:pt x="552" y="118"/>
                    </a:lnTo>
                    <a:lnTo>
                      <a:pt x="540" y="120"/>
                    </a:lnTo>
                    <a:lnTo>
                      <a:pt x="527" y="118"/>
                    </a:lnTo>
                    <a:lnTo>
                      <a:pt x="496" y="109"/>
                    </a:lnTo>
                    <a:lnTo>
                      <a:pt x="491" y="107"/>
                    </a:lnTo>
                    <a:lnTo>
                      <a:pt x="483" y="105"/>
                    </a:lnTo>
                    <a:lnTo>
                      <a:pt x="476" y="103"/>
                    </a:lnTo>
                    <a:lnTo>
                      <a:pt x="471" y="102"/>
                    </a:lnTo>
                    <a:lnTo>
                      <a:pt x="463" y="100"/>
                    </a:lnTo>
                    <a:lnTo>
                      <a:pt x="456" y="98"/>
                    </a:lnTo>
                    <a:lnTo>
                      <a:pt x="447" y="96"/>
                    </a:lnTo>
                    <a:lnTo>
                      <a:pt x="440" y="96"/>
                    </a:lnTo>
                    <a:lnTo>
                      <a:pt x="432" y="96"/>
                    </a:lnTo>
                    <a:lnTo>
                      <a:pt x="425" y="96"/>
                    </a:lnTo>
                    <a:lnTo>
                      <a:pt x="418" y="96"/>
                    </a:lnTo>
                    <a:lnTo>
                      <a:pt x="411" y="96"/>
                    </a:lnTo>
                    <a:lnTo>
                      <a:pt x="403" y="98"/>
                    </a:lnTo>
                    <a:lnTo>
                      <a:pt x="398" y="100"/>
                    </a:lnTo>
                    <a:lnTo>
                      <a:pt x="391" y="100"/>
                    </a:lnTo>
                    <a:lnTo>
                      <a:pt x="383" y="102"/>
                    </a:lnTo>
                    <a:lnTo>
                      <a:pt x="376" y="102"/>
                    </a:lnTo>
                    <a:lnTo>
                      <a:pt x="371" y="103"/>
                    </a:lnTo>
                    <a:lnTo>
                      <a:pt x="363" y="103"/>
                    </a:lnTo>
                    <a:lnTo>
                      <a:pt x="356" y="105"/>
                    </a:lnTo>
                    <a:lnTo>
                      <a:pt x="349" y="105"/>
                    </a:lnTo>
                    <a:lnTo>
                      <a:pt x="343" y="105"/>
                    </a:lnTo>
                    <a:lnTo>
                      <a:pt x="336" y="105"/>
                    </a:lnTo>
                    <a:lnTo>
                      <a:pt x="329" y="103"/>
                    </a:lnTo>
                    <a:lnTo>
                      <a:pt x="322" y="102"/>
                    </a:lnTo>
                    <a:lnTo>
                      <a:pt x="314" y="100"/>
                    </a:lnTo>
                    <a:lnTo>
                      <a:pt x="309" y="98"/>
                    </a:lnTo>
                    <a:lnTo>
                      <a:pt x="302" y="94"/>
                    </a:lnTo>
                    <a:lnTo>
                      <a:pt x="294" y="91"/>
                    </a:lnTo>
                    <a:lnTo>
                      <a:pt x="287" y="87"/>
                    </a:lnTo>
                    <a:lnTo>
                      <a:pt x="280" y="83"/>
                    </a:lnTo>
                    <a:lnTo>
                      <a:pt x="272" y="80"/>
                    </a:lnTo>
                    <a:lnTo>
                      <a:pt x="265" y="76"/>
                    </a:lnTo>
                    <a:lnTo>
                      <a:pt x="258" y="73"/>
                    </a:lnTo>
                    <a:lnTo>
                      <a:pt x="252" y="67"/>
                    </a:lnTo>
                    <a:lnTo>
                      <a:pt x="245" y="63"/>
                    </a:lnTo>
                    <a:lnTo>
                      <a:pt x="238" y="60"/>
                    </a:lnTo>
                    <a:lnTo>
                      <a:pt x="231" y="56"/>
                    </a:lnTo>
                    <a:lnTo>
                      <a:pt x="222" y="54"/>
                    </a:lnTo>
                    <a:lnTo>
                      <a:pt x="214" y="51"/>
                    </a:lnTo>
                    <a:lnTo>
                      <a:pt x="207" y="49"/>
                    </a:lnTo>
                    <a:lnTo>
                      <a:pt x="200" y="47"/>
                    </a:lnTo>
                    <a:lnTo>
                      <a:pt x="192" y="47"/>
                    </a:lnTo>
                    <a:lnTo>
                      <a:pt x="185" y="45"/>
                    </a:lnTo>
                    <a:lnTo>
                      <a:pt x="176" y="45"/>
                    </a:lnTo>
                    <a:lnTo>
                      <a:pt x="169" y="45"/>
                    </a:lnTo>
                    <a:lnTo>
                      <a:pt x="162" y="43"/>
                    </a:lnTo>
                    <a:lnTo>
                      <a:pt x="154" y="43"/>
                    </a:lnTo>
                    <a:lnTo>
                      <a:pt x="142" y="43"/>
                    </a:lnTo>
                    <a:lnTo>
                      <a:pt x="129" y="43"/>
                    </a:lnTo>
                    <a:lnTo>
                      <a:pt x="116" y="42"/>
                    </a:lnTo>
                    <a:lnTo>
                      <a:pt x="105" y="40"/>
                    </a:lnTo>
                    <a:lnTo>
                      <a:pt x="98" y="36"/>
                    </a:lnTo>
                    <a:lnTo>
                      <a:pt x="92" y="33"/>
                    </a:lnTo>
                    <a:lnTo>
                      <a:pt x="87" y="29"/>
                    </a:lnTo>
                    <a:lnTo>
                      <a:pt x="82" y="23"/>
                    </a:lnTo>
                    <a:lnTo>
                      <a:pt x="76" y="20"/>
                    </a:lnTo>
                    <a:lnTo>
                      <a:pt x="69" y="14"/>
                    </a:lnTo>
                    <a:lnTo>
                      <a:pt x="62" y="11"/>
                    </a:lnTo>
                    <a:lnTo>
                      <a:pt x="54" y="7"/>
                    </a:lnTo>
                    <a:lnTo>
                      <a:pt x="45" y="4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9" y="5"/>
                    </a:lnTo>
                    <a:lnTo>
                      <a:pt x="3" y="9"/>
                    </a:lnTo>
                    <a:lnTo>
                      <a:pt x="0" y="16"/>
                    </a:lnTo>
                    <a:lnTo>
                      <a:pt x="0" y="23"/>
                    </a:lnTo>
                    <a:lnTo>
                      <a:pt x="3" y="31"/>
                    </a:lnTo>
                    <a:lnTo>
                      <a:pt x="9" y="36"/>
                    </a:lnTo>
                    <a:lnTo>
                      <a:pt x="14" y="40"/>
                    </a:lnTo>
                    <a:lnTo>
                      <a:pt x="22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9" name="Freeform 185"/>
              <p:cNvSpPr>
                <a:spLocks noEditPoints="1"/>
              </p:cNvSpPr>
              <p:nvPr/>
            </p:nvSpPr>
            <p:spPr bwMode="auto">
              <a:xfrm>
                <a:off x="7256463" y="4721226"/>
                <a:ext cx="965200" cy="806450"/>
              </a:xfrm>
              <a:custGeom>
                <a:avLst/>
                <a:gdLst/>
                <a:ahLst/>
                <a:cxnLst>
                  <a:cxn ang="0">
                    <a:pos x="387" y="998"/>
                  </a:cxn>
                  <a:cxn ang="0">
                    <a:pos x="546" y="1007"/>
                  </a:cxn>
                  <a:cxn ang="0">
                    <a:pos x="691" y="1015"/>
                  </a:cxn>
                  <a:cxn ang="0">
                    <a:pos x="796" y="1009"/>
                  </a:cxn>
                  <a:cxn ang="0">
                    <a:pos x="864" y="973"/>
                  </a:cxn>
                  <a:cxn ang="0">
                    <a:pos x="902" y="826"/>
                  </a:cxn>
                  <a:cxn ang="0">
                    <a:pos x="900" y="755"/>
                  </a:cxn>
                  <a:cxn ang="0">
                    <a:pos x="900" y="695"/>
                  </a:cxn>
                  <a:cxn ang="0">
                    <a:pos x="955" y="682"/>
                  </a:cxn>
                  <a:cxn ang="0">
                    <a:pos x="1060" y="679"/>
                  </a:cxn>
                  <a:cxn ang="0">
                    <a:pos x="1171" y="632"/>
                  </a:cxn>
                  <a:cxn ang="0">
                    <a:pos x="1204" y="543"/>
                  </a:cxn>
                  <a:cxn ang="0">
                    <a:pos x="1207" y="419"/>
                  </a:cxn>
                  <a:cxn ang="0">
                    <a:pos x="1191" y="192"/>
                  </a:cxn>
                  <a:cxn ang="0">
                    <a:pos x="1060" y="147"/>
                  </a:cxn>
                  <a:cxn ang="0">
                    <a:pos x="936" y="160"/>
                  </a:cxn>
                  <a:cxn ang="0">
                    <a:pos x="893" y="165"/>
                  </a:cxn>
                  <a:cxn ang="0">
                    <a:pos x="835" y="58"/>
                  </a:cxn>
                  <a:cxn ang="0">
                    <a:pos x="744" y="12"/>
                  </a:cxn>
                  <a:cxn ang="0">
                    <a:pos x="631" y="0"/>
                  </a:cxn>
                  <a:cxn ang="0">
                    <a:pos x="524" y="5"/>
                  </a:cxn>
                  <a:cxn ang="0">
                    <a:pos x="375" y="14"/>
                  </a:cxn>
                  <a:cxn ang="0">
                    <a:pos x="262" y="22"/>
                  </a:cxn>
                  <a:cxn ang="0">
                    <a:pos x="153" y="38"/>
                  </a:cxn>
                  <a:cxn ang="0">
                    <a:pos x="69" y="83"/>
                  </a:cxn>
                  <a:cxn ang="0">
                    <a:pos x="29" y="196"/>
                  </a:cxn>
                  <a:cxn ang="0">
                    <a:pos x="18" y="588"/>
                  </a:cxn>
                  <a:cxn ang="0">
                    <a:pos x="6" y="733"/>
                  </a:cxn>
                  <a:cxn ang="0">
                    <a:pos x="40" y="935"/>
                  </a:cxn>
                  <a:cxn ang="0">
                    <a:pos x="240" y="996"/>
                  </a:cxn>
                  <a:cxn ang="0">
                    <a:pos x="842" y="143"/>
                  </a:cxn>
                  <a:cxn ang="0">
                    <a:pos x="884" y="203"/>
                  </a:cxn>
                  <a:cxn ang="0">
                    <a:pos x="931" y="199"/>
                  </a:cxn>
                  <a:cxn ang="0">
                    <a:pos x="1022" y="189"/>
                  </a:cxn>
                  <a:cxn ang="0">
                    <a:pos x="1147" y="201"/>
                  </a:cxn>
                  <a:cxn ang="0">
                    <a:pos x="1171" y="403"/>
                  </a:cxn>
                  <a:cxn ang="0">
                    <a:pos x="1164" y="573"/>
                  </a:cxn>
                  <a:cxn ang="0">
                    <a:pos x="1104" y="626"/>
                  </a:cxn>
                  <a:cxn ang="0">
                    <a:pos x="1013" y="644"/>
                  </a:cxn>
                  <a:cxn ang="0">
                    <a:pos x="876" y="648"/>
                  </a:cxn>
                  <a:cxn ang="0">
                    <a:pos x="860" y="722"/>
                  </a:cxn>
                  <a:cxn ang="0">
                    <a:pos x="855" y="917"/>
                  </a:cxn>
                  <a:cxn ang="0">
                    <a:pos x="798" y="969"/>
                  </a:cxn>
                  <a:cxn ang="0">
                    <a:pos x="716" y="976"/>
                  </a:cxn>
                  <a:cxn ang="0">
                    <a:pos x="576" y="971"/>
                  </a:cxn>
                  <a:cxn ang="0">
                    <a:pos x="420" y="962"/>
                  </a:cxn>
                  <a:cxn ang="0">
                    <a:pos x="280" y="958"/>
                  </a:cxn>
                  <a:cxn ang="0">
                    <a:pos x="89" y="929"/>
                  </a:cxn>
                  <a:cxn ang="0">
                    <a:pos x="38" y="773"/>
                  </a:cxn>
                  <a:cxn ang="0">
                    <a:pos x="56" y="617"/>
                  </a:cxn>
                  <a:cxn ang="0">
                    <a:pos x="66" y="199"/>
                  </a:cxn>
                  <a:cxn ang="0">
                    <a:pos x="136" y="83"/>
                  </a:cxn>
                  <a:cxn ang="0">
                    <a:pos x="229" y="61"/>
                  </a:cxn>
                  <a:cxn ang="0">
                    <a:pos x="338" y="52"/>
                  </a:cxn>
                  <a:cxn ang="0">
                    <a:pos x="456" y="49"/>
                  </a:cxn>
                  <a:cxn ang="0">
                    <a:pos x="582" y="40"/>
                  </a:cxn>
                  <a:cxn ang="0">
                    <a:pos x="687" y="42"/>
                  </a:cxn>
                  <a:cxn ang="0">
                    <a:pos x="780" y="65"/>
                  </a:cxn>
                </a:cxnLst>
                <a:rect l="0" t="0" r="r" b="b"/>
                <a:pathLst>
                  <a:path w="1216" h="1015">
                    <a:moveTo>
                      <a:pt x="280" y="996"/>
                    </a:moveTo>
                    <a:lnTo>
                      <a:pt x="304" y="996"/>
                    </a:lnTo>
                    <a:lnTo>
                      <a:pt x="329" y="996"/>
                    </a:lnTo>
                    <a:lnTo>
                      <a:pt x="358" y="996"/>
                    </a:lnTo>
                    <a:lnTo>
                      <a:pt x="387" y="998"/>
                    </a:lnTo>
                    <a:lnTo>
                      <a:pt x="418" y="1000"/>
                    </a:lnTo>
                    <a:lnTo>
                      <a:pt x="451" y="1002"/>
                    </a:lnTo>
                    <a:lnTo>
                      <a:pt x="482" y="1004"/>
                    </a:lnTo>
                    <a:lnTo>
                      <a:pt x="515" y="1006"/>
                    </a:lnTo>
                    <a:lnTo>
                      <a:pt x="546" y="1007"/>
                    </a:lnTo>
                    <a:lnTo>
                      <a:pt x="576" y="1009"/>
                    </a:lnTo>
                    <a:lnTo>
                      <a:pt x="606" y="1011"/>
                    </a:lnTo>
                    <a:lnTo>
                      <a:pt x="635" y="1013"/>
                    </a:lnTo>
                    <a:lnTo>
                      <a:pt x="664" y="1015"/>
                    </a:lnTo>
                    <a:lnTo>
                      <a:pt x="691" y="1015"/>
                    </a:lnTo>
                    <a:lnTo>
                      <a:pt x="715" y="1015"/>
                    </a:lnTo>
                    <a:lnTo>
                      <a:pt x="738" y="1015"/>
                    </a:lnTo>
                    <a:lnTo>
                      <a:pt x="760" y="1015"/>
                    </a:lnTo>
                    <a:lnTo>
                      <a:pt x="778" y="1013"/>
                    </a:lnTo>
                    <a:lnTo>
                      <a:pt x="796" y="1009"/>
                    </a:lnTo>
                    <a:lnTo>
                      <a:pt x="813" y="1004"/>
                    </a:lnTo>
                    <a:lnTo>
                      <a:pt x="827" y="998"/>
                    </a:lnTo>
                    <a:lnTo>
                      <a:pt x="842" y="991"/>
                    </a:lnTo>
                    <a:lnTo>
                      <a:pt x="853" y="982"/>
                    </a:lnTo>
                    <a:lnTo>
                      <a:pt x="864" y="973"/>
                    </a:lnTo>
                    <a:lnTo>
                      <a:pt x="884" y="946"/>
                    </a:lnTo>
                    <a:lnTo>
                      <a:pt x="895" y="913"/>
                    </a:lnTo>
                    <a:lnTo>
                      <a:pt x="900" y="878"/>
                    </a:lnTo>
                    <a:lnTo>
                      <a:pt x="902" y="840"/>
                    </a:lnTo>
                    <a:lnTo>
                      <a:pt x="902" y="826"/>
                    </a:lnTo>
                    <a:lnTo>
                      <a:pt x="902" y="813"/>
                    </a:lnTo>
                    <a:lnTo>
                      <a:pt x="902" y="799"/>
                    </a:lnTo>
                    <a:lnTo>
                      <a:pt x="900" y="784"/>
                    </a:lnTo>
                    <a:lnTo>
                      <a:pt x="900" y="770"/>
                    </a:lnTo>
                    <a:lnTo>
                      <a:pt x="900" y="755"/>
                    </a:lnTo>
                    <a:lnTo>
                      <a:pt x="898" y="742"/>
                    </a:lnTo>
                    <a:lnTo>
                      <a:pt x="898" y="728"/>
                    </a:lnTo>
                    <a:lnTo>
                      <a:pt x="898" y="717"/>
                    </a:lnTo>
                    <a:lnTo>
                      <a:pt x="900" y="706"/>
                    </a:lnTo>
                    <a:lnTo>
                      <a:pt x="900" y="695"/>
                    </a:lnTo>
                    <a:lnTo>
                      <a:pt x="902" y="684"/>
                    </a:lnTo>
                    <a:lnTo>
                      <a:pt x="918" y="684"/>
                    </a:lnTo>
                    <a:lnTo>
                      <a:pt x="936" y="682"/>
                    </a:lnTo>
                    <a:lnTo>
                      <a:pt x="949" y="682"/>
                    </a:lnTo>
                    <a:lnTo>
                      <a:pt x="955" y="682"/>
                    </a:lnTo>
                    <a:lnTo>
                      <a:pt x="976" y="682"/>
                    </a:lnTo>
                    <a:lnTo>
                      <a:pt x="996" y="682"/>
                    </a:lnTo>
                    <a:lnTo>
                      <a:pt x="1018" y="682"/>
                    </a:lnTo>
                    <a:lnTo>
                      <a:pt x="1038" y="681"/>
                    </a:lnTo>
                    <a:lnTo>
                      <a:pt x="1060" y="679"/>
                    </a:lnTo>
                    <a:lnTo>
                      <a:pt x="1080" y="673"/>
                    </a:lnTo>
                    <a:lnTo>
                      <a:pt x="1100" y="668"/>
                    </a:lnTo>
                    <a:lnTo>
                      <a:pt x="1120" y="661"/>
                    </a:lnTo>
                    <a:lnTo>
                      <a:pt x="1149" y="646"/>
                    </a:lnTo>
                    <a:lnTo>
                      <a:pt x="1171" y="632"/>
                    </a:lnTo>
                    <a:lnTo>
                      <a:pt x="1186" y="615"/>
                    </a:lnTo>
                    <a:lnTo>
                      <a:pt x="1195" y="599"/>
                    </a:lnTo>
                    <a:lnTo>
                      <a:pt x="1200" y="581"/>
                    </a:lnTo>
                    <a:lnTo>
                      <a:pt x="1204" y="563"/>
                    </a:lnTo>
                    <a:lnTo>
                      <a:pt x="1204" y="543"/>
                    </a:lnTo>
                    <a:lnTo>
                      <a:pt x="1202" y="521"/>
                    </a:lnTo>
                    <a:lnTo>
                      <a:pt x="1202" y="483"/>
                    </a:lnTo>
                    <a:lnTo>
                      <a:pt x="1202" y="472"/>
                    </a:lnTo>
                    <a:lnTo>
                      <a:pt x="1206" y="445"/>
                    </a:lnTo>
                    <a:lnTo>
                      <a:pt x="1207" y="419"/>
                    </a:lnTo>
                    <a:lnTo>
                      <a:pt x="1207" y="408"/>
                    </a:lnTo>
                    <a:lnTo>
                      <a:pt x="1215" y="350"/>
                    </a:lnTo>
                    <a:lnTo>
                      <a:pt x="1216" y="292"/>
                    </a:lnTo>
                    <a:lnTo>
                      <a:pt x="1211" y="238"/>
                    </a:lnTo>
                    <a:lnTo>
                      <a:pt x="1191" y="192"/>
                    </a:lnTo>
                    <a:lnTo>
                      <a:pt x="1173" y="172"/>
                    </a:lnTo>
                    <a:lnTo>
                      <a:pt x="1151" y="160"/>
                    </a:lnTo>
                    <a:lnTo>
                      <a:pt x="1124" y="152"/>
                    </a:lnTo>
                    <a:lnTo>
                      <a:pt x="1093" y="147"/>
                    </a:lnTo>
                    <a:lnTo>
                      <a:pt x="1060" y="147"/>
                    </a:lnTo>
                    <a:lnTo>
                      <a:pt x="1026" y="149"/>
                    </a:lnTo>
                    <a:lnTo>
                      <a:pt x="991" y="152"/>
                    </a:lnTo>
                    <a:lnTo>
                      <a:pt x="956" y="158"/>
                    </a:lnTo>
                    <a:lnTo>
                      <a:pt x="946" y="160"/>
                    </a:lnTo>
                    <a:lnTo>
                      <a:pt x="936" y="160"/>
                    </a:lnTo>
                    <a:lnTo>
                      <a:pt x="927" y="161"/>
                    </a:lnTo>
                    <a:lnTo>
                      <a:pt x="918" y="161"/>
                    </a:lnTo>
                    <a:lnTo>
                      <a:pt x="909" y="163"/>
                    </a:lnTo>
                    <a:lnTo>
                      <a:pt x="900" y="163"/>
                    </a:lnTo>
                    <a:lnTo>
                      <a:pt x="893" y="165"/>
                    </a:lnTo>
                    <a:lnTo>
                      <a:pt x="884" y="165"/>
                    </a:lnTo>
                    <a:lnTo>
                      <a:pt x="878" y="134"/>
                    </a:lnTo>
                    <a:lnTo>
                      <a:pt x="869" y="105"/>
                    </a:lnTo>
                    <a:lnTo>
                      <a:pt x="855" y="80"/>
                    </a:lnTo>
                    <a:lnTo>
                      <a:pt x="835" y="58"/>
                    </a:lnTo>
                    <a:lnTo>
                      <a:pt x="818" y="45"/>
                    </a:lnTo>
                    <a:lnTo>
                      <a:pt x="802" y="34"/>
                    </a:lnTo>
                    <a:lnTo>
                      <a:pt x="784" y="25"/>
                    </a:lnTo>
                    <a:lnTo>
                      <a:pt x="764" y="18"/>
                    </a:lnTo>
                    <a:lnTo>
                      <a:pt x="744" y="12"/>
                    </a:lnTo>
                    <a:lnTo>
                      <a:pt x="722" y="7"/>
                    </a:lnTo>
                    <a:lnTo>
                      <a:pt x="700" y="3"/>
                    </a:lnTo>
                    <a:lnTo>
                      <a:pt x="678" y="2"/>
                    </a:lnTo>
                    <a:lnTo>
                      <a:pt x="655" y="0"/>
                    </a:lnTo>
                    <a:lnTo>
                      <a:pt x="631" y="0"/>
                    </a:lnTo>
                    <a:lnTo>
                      <a:pt x="609" y="0"/>
                    </a:lnTo>
                    <a:lnTo>
                      <a:pt x="587" y="2"/>
                    </a:lnTo>
                    <a:lnTo>
                      <a:pt x="566" y="2"/>
                    </a:lnTo>
                    <a:lnTo>
                      <a:pt x="544" y="3"/>
                    </a:lnTo>
                    <a:lnTo>
                      <a:pt x="524" y="5"/>
                    </a:lnTo>
                    <a:lnTo>
                      <a:pt x="504" y="7"/>
                    </a:lnTo>
                    <a:lnTo>
                      <a:pt x="455" y="11"/>
                    </a:lnTo>
                    <a:lnTo>
                      <a:pt x="415" y="12"/>
                    </a:lnTo>
                    <a:lnTo>
                      <a:pt x="395" y="12"/>
                    </a:lnTo>
                    <a:lnTo>
                      <a:pt x="375" y="14"/>
                    </a:lnTo>
                    <a:lnTo>
                      <a:pt x="353" y="14"/>
                    </a:lnTo>
                    <a:lnTo>
                      <a:pt x="331" y="16"/>
                    </a:lnTo>
                    <a:lnTo>
                      <a:pt x="309" y="18"/>
                    </a:lnTo>
                    <a:lnTo>
                      <a:pt x="286" y="18"/>
                    </a:lnTo>
                    <a:lnTo>
                      <a:pt x="262" y="22"/>
                    </a:lnTo>
                    <a:lnTo>
                      <a:pt x="238" y="23"/>
                    </a:lnTo>
                    <a:lnTo>
                      <a:pt x="216" y="25"/>
                    </a:lnTo>
                    <a:lnTo>
                      <a:pt x="195" y="29"/>
                    </a:lnTo>
                    <a:lnTo>
                      <a:pt x="173" y="34"/>
                    </a:lnTo>
                    <a:lnTo>
                      <a:pt x="153" y="38"/>
                    </a:lnTo>
                    <a:lnTo>
                      <a:pt x="135" y="43"/>
                    </a:lnTo>
                    <a:lnTo>
                      <a:pt x="118" y="51"/>
                    </a:lnTo>
                    <a:lnTo>
                      <a:pt x="102" y="58"/>
                    </a:lnTo>
                    <a:lnTo>
                      <a:pt x="89" y="65"/>
                    </a:lnTo>
                    <a:lnTo>
                      <a:pt x="69" y="83"/>
                    </a:lnTo>
                    <a:lnTo>
                      <a:pt x="53" y="103"/>
                    </a:lnTo>
                    <a:lnTo>
                      <a:pt x="42" y="125"/>
                    </a:lnTo>
                    <a:lnTo>
                      <a:pt x="35" y="149"/>
                    </a:lnTo>
                    <a:lnTo>
                      <a:pt x="31" y="172"/>
                    </a:lnTo>
                    <a:lnTo>
                      <a:pt x="29" y="196"/>
                    </a:lnTo>
                    <a:lnTo>
                      <a:pt x="27" y="219"/>
                    </a:lnTo>
                    <a:lnTo>
                      <a:pt x="27" y="243"/>
                    </a:lnTo>
                    <a:lnTo>
                      <a:pt x="27" y="276"/>
                    </a:lnTo>
                    <a:lnTo>
                      <a:pt x="24" y="386"/>
                    </a:lnTo>
                    <a:lnTo>
                      <a:pt x="18" y="588"/>
                    </a:lnTo>
                    <a:lnTo>
                      <a:pt x="18" y="613"/>
                    </a:lnTo>
                    <a:lnTo>
                      <a:pt x="16" y="641"/>
                    </a:lnTo>
                    <a:lnTo>
                      <a:pt x="13" y="668"/>
                    </a:lnTo>
                    <a:lnTo>
                      <a:pt x="9" y="695"/>
                    </a:lnTo>
                    <a:lnTo>
                      <a:pt x="6" y="733"/>
                    </a:lnTo>
                    <a:lnTo>
                      <a:pt x="2" y="771"/>
                    </a:lnTo>
                    <a:lnTo>
                      <a:pt x="0" y="809"/>
                    </a:lnTo>
                    <a:lnTo>
                      <a:pt x="4" y="848"/>
                    </a:lnTo>
                    <a:lnTo>
                      <a:pt x="16" y="898"/>
                    </a:lnTo>
                    <a:lnTo>
                      <a:pt x="40" y="935"/>
                    </a:lnTo>
                    <a:lnTo>
                      <a:pt x="73" y="962"/>
                    </a:lnTo>
                    <a:lnTo>
                      <a:pt x="111" y="980"/>
                    </a:lnTo>
                    <a:lnTo>
                      <a:pt x="153" y="991"/>
                    </a:lnTo>
                    <a:lnTo>
                      <a:pt x="196" y="995"/>
                    </a:lnTo>
                    <a:lnTo>
                      <a:pt x="240" y="996"/>
                    </a:lnTo>
                    <a:lnTo>
                      <a:pt x="280" y="996"/>
                    </a:lnTo>
                    <a:close/>
                    <a:moveTo>
                      <a:pt x="809" y="85"/>
                    </a:moveTo>
                    <a:lnTo>
                      <a:pt x="824" y="103"/>
                    </a:lnTo>
                    <a:lnTo>
                      <a:pt x="835" y="121"/>
                    </a:lnTo>
                    <a:lnTo>
                      <a:pt x="842" y="143"/>
                    </a:lnTo>
                    <a:lnTo>
                      <a:pt x="846" y="165"/>
                    </a:lnTo>
                    <a:lnTo>
                      <a:pt x="847" y="183"/>
                    </a:lnTo>
                    <a:lnTo>
                      <a:pt x="855" y="194"/>
                    </a:lnTo>
                    <a:lnTo>
                      <a:pt x="866" y="201"/>
                    </a:lnTo>
                    <a:lnTo>
                      <a:pt x="884" y="203"/>
                    </a:lnTo>
                    <a:lnTo>
                      <a:pt x="893" y="203"/>
                    </a:lnTo>
                    <a:lnTo>
                      <a:pt x="904" y="203"/>
                    </a:lnTo>
                    <a:lnTo>
                      <a:pt x="913" y="201"/>
                    </a:lnTo>
                    <a:lnTo>
                      <a:pt x="922" y="199"/>
                    </a:lnTo>
                    <a:lnTo>
                      <a:pt x="931" y="199"/>
                    </a:lnTo>
                    <a:lnTo>
                      <a:pt x="942" y="198"/>
                    </a:lnTo>
                    <a:lnTo>
                      <a:pt x="951" y="196"/>
                    </a:lnTo>
                    <a:lnTo>
                      <a:pt x="962" y="196"/>
                    </a:lnTo>
                    <a:lnTo>
                      <a:pt x="991" y="192"/>
                    </a:lnTo>
                    <a:lnTo>
                      <a:pt x="1022" y="189"/>
                    </a:lnTo>
                    <a:lnTo>
                      <a:pt x="1051" y="185"/>
                    </a:lnTo>
                    <a:lnTo>
                      <a:pt x="1080" y="185"/>
                    </a:lnTo>
                    <a:lnTo>
                      <a:pt x="1106" y="187"/>
                    </a:lnTo>
                    <a:lnTo>
                      <a:pt x="1129" y="192"/>
                    </a:lnTo>
                    <a:lnTo>
                      <a:pt x="1147" y="201"/>
                    </a:lnTo>
                    <a:lnTo>
                      <a:pt x="1160" y="214"/>
                    </a:lnTo>
                    <a:lnTo>
                      <a:pt x="1175" y="252"/>
                    </a:lnTo>
                    <a:lnTo>
                      <a:pt x="1178" y="299"/>
                    </a:lnTo>
                    <a:lnTo>
                      <a:pt x="1176" y="352"/>
                    </a:lnTo>
                    <a:lnTo>
                      <a:pt x="1171" y="403"/>
                    </a:lnTo>
                    <a:lnTo>
                      <a:pt x="1164" y="483"/>
                    </a:lnTo>
                    <a:lnTo>
                      <a:pt x="1164" y="523"/>
                    </a:lnTo>
                    <a:lnTo>
                      <a:pt x="1166" y="543"/>
                    </a:lnTo>
                    <a:lnTo>
                      <a:pt x="1166" y="559"/>
                    </a:lnTo>
                    <a:lnTo>
                      <a:pt x="1164" y="573"/>
                    </a:lnTo>
                    <a:lnTo>
                      <a:pt x="1158" y="584"/>
                    </a:lnTo>
                    <a:lnTo>
                      <a:pt x="1151" y="597"/>
                    </a:lnTo>
                    <a:lnTo>
                      <a:pt x="1140" y="606"/>
                    </a:lnTo>
                    <a:lnTo>
                      <a:pt x="1126" y="617"/>
                    </a:lnTo>
                    <a:lnTo>
                      <a:pt x="1104" y="626"/>
                    </a:lnTo>
                    <a:lnTo>
                      <a:pt x="1087" y="633"/>
                    </a:lnTo>
                    <a:lnTo>
                      <a:pt x="1069" y="637"/>
                    </a:lnTo>
                    <a:lnTo>
                      <a:pt x="1051" y="641"/>
                    </a:lnTo>
                    <a:lnTo>
                      <a:pt x="1033" y="642"/>
                    </a:lnTo>
                    <a:lnTo>
                      <a:pt x="1013" y="644"/>
                    </a:lnTo>
                    <a:lnTo>
                      <a:pt x="995" y="644"/>
                    </a:lnTo>
                    <a:lnTo>
                      <a:pt x="975" y="644"/>
                    </a:lnTo>
                    <a:lnTo>
                      <a:pt x="955" y="644"/>
                    </a:lnTo>
                    <a:lnTo>
                      <a:pt x="884" y="646"/>
                    </a:lnTo>
                    <a:lnTo>
                      <a:pt x="876" y="648"/>
                    </a:lnTo>
                    <a:lnTo>
                      <a:pt x="873" y="652"/>
                    </a:lnTo>
                    <a:lnTo>
                      <a:pt x="867" y="655"/>
                    </a:lnTo>
                    <a:lnTo>
                      <a:pt x="866" y="662"/>
                    </a:lnTo>
                    <a:lnTo>
                      <a:pt x="862" y="691"/>
                    </a:lnTo>
                    <a:lnTo>
                      <a:pt x="860" y="722"/>
                    </a:lnTo>
                    <a:lnTo>
                      <a:pt x="860" y="755"/>
                    </a:lnTo>
                    <a:lnTo>
                      <a:pt x="862" y="786"/>
                    </a:lnTo>
                    <a:lnTo>
                      <a:pt x="864" y="833"/>
                    </a:lnTo>
                    <a:lnTo>
                      <a:pt x="864" y="878"/>
                    </a:lnTo>
                    <a:lnTo>
                      <a:pt x="855" y="917"/>
                    </a:lnTo>
                    <a:lnTo>
                      <a:pt x="836" y="946"/>
                    </a:lnTo>
                    <a:lnTo>
                      <a:pt x="829" y="953"/>
                    </a:lnTo>
                    <a:lnTo>
                      <a:pt x="820" y="960"/>
                    </a:lnTo>
                    <a:lnTo>
                      <a:pt x="809" y="966"/>
                    </a:lnTo>
                    <a:lnTo>
                      <a:pt x="798" y="969"/>
                    </a:lnTo>
                    <a:lnTo>
                      <a:pt x="786" y="973"/>
                    </a:lnTo>
                    <a:lnTo>
                      <a:pt x="771" y="975"/>
                    </a:lnTo>
                    <a:lnTo>
                      <a:pt x="755" y="976"/>
                    </a:lnTo>
                    <a:lnTo>
                      <a:pt x="738" y="976"/>
                    </a:lnTo>
                    <a:lnTo>
                      <a:pt x="716" y="976"/>
                    </a:lnTo>
                    <a:lnTo>
                      <a:pt x="691" y="976"/>
                    </a:lnTo>
                    <a:lnTo>
                      <a:pt x="664" y="976"/>
                    </a:lnTo>
                    <a:lnTo>
                      <a:pt x="636" y="975"/>
                    </a:lnTo>
                    <a:lnTo>
                      <a:pt x="607" y="973"/>
                    </a:lnTo>
                    <a:lnTo>
                      <a:pt x="576" y="971"/>
                    </a:lnTo>
                    <a:lnTo>
                      <a:pt x="547" y="969"/>
                    </a:lnTo>
                    <a:lnTo>
                      <a:pt x="516" y="967"/>
                    </a:lnTo>
                    <a:lnTo>
                      <a:pt x="484" y="966"/>
                    </a:lnTo>
                    <a:lnTo>
                      <a:pt x="451" y="964"/>
                    </a:lnTo>
                    <a:lnTo>
                      <a:pt x="420" y="962"/>
                    </a:lnTo>
                    <a:lnTo>
                      <a:pt x="389" y="960"/>
                    </a:lnTo>
                    <a:lnTo>
                      <a:pt x="358" y="958"/>
                    </a:lnTo>
                    <a:lnTo>
                      <a:pt x="331" y="958"/>
                    </a:lnTo>
                    <a:lnTo>
                      <a:pt x="304" y="958"/>
                    </a:lnTo>
                    <a:lnTo>
                      <a:pt x="280" y="958"/>
                    </a:lnTo>
                    <a:lnTo>
                      <a:pt x="235" y="958"/>
                    </a:lnTo>
                    <a:lnTo>
                      <a:pt x="191" y="957"/>
                    </a:lnTo>
                    <a:lnTo>
                      <a:pt x="153" y="951"/>
                    </a:lnTo>
                    <a:lnTo>
                      <a:pt x="118" y="942"/>
                    </a:lnTo>
                    <a:lnTo>
                      <a:pt x="89" y="929"/>
                    </a:lnTo>
                    <a:lnTo>
                      <a:pt x="66" y="908"/>
                    </a:lnTo>
                    <a:lnTo>
                      <a:pt x="49" y="880"/>
                    </a:lnTo>
                    <a:lnTo>
                      <a:pt x="40" y="844"/>
                    </a:lnTo>
                    <a:lnTo>
                      <a:pt x="38" y="809"/>
                    </a:lnTo>
                    <a:lnTo>
                      <a:pt x="38" y="773"/>
                    </a:lnTo>
                    <a:lnTo>
                      <a:pt x="42" y="735"/>
                    </a:lnTo>
                    <a:lnTo>
                      <a:pt x="47" y="699"/>
                    </a:lnTo>
                    <a:lnTo>
                      <a:pt x="51" y="671"/>
                    </a:lnTo>
                    <a:lnTo>
                      <a:pt x="53" y="644"/>
                    </a:lnTo>
                    <a:lnTo>
                      <a:pt x="56" y="617"/>
                    </a:lnTo>
                    <a:lnTo>
                      <a:pt x="56" y="588"/>
                    </a:lnTo>
                    <a:lnTo>
                      <a:pt x="62" y="388"/>
                    </a:lnTo>
                    <a:lnTo>
                      <a:pt x="66" y="276"/>
                    </a:lnTo>
                    <a:lnTo>
                      <a:pt x="66" y="243"/>
                    </a:lnTo>
                    <a:lnTo>
                      <a:pt x="66" y="199"/>
                    </a:lnTo>
                    <a:lnTo>
                      <a:pt x="71" y="160"/>
                    </a:lnTo>
                    <a:lnTo>
                      <a:pt x="86" y="125"/>
                    </a:lnTo>
                    <a:lnTo>
                      <a:pt x="113" y="96"/>
                    </a:lnTo>
                    <a:lnTo>
                      <a:pt x="124" y="89"/>
                    </a:lnTo>
                    <a:lnTo>
                      <a:pt x="136" y="83"/>
                    </a:lnTo>
                    <a:lnTo>
                      <a:pt x="153" y="78"/>
                    </a:lnTo>
                    <a:lnTo>
                      <a:pt x="169" y="72"/>
                    </a:lnTo>
                    <a:lnTo>
                      <a:pt x="189" y="69"/>
                    </a:lnTo>
                    <a:lnTo>
                      <a:pt x="209" y="65"/>
                    </a:lnTo>
                    <a:lnTo>
                      <a:pt x="229" y="61"/>
                    </a:lnTo>
                    <a:lnTo>
                      <a:pt x="251" y="60"/>
                    </a:lnTo>
                    <a:lnTo>
                      <a:pt x="273" y="58"/>
                    </a:lnTo>
                    <a:lnTo>
                      <a:pt x="295" y="56"/>
                    </a:lnTo>
                    <a:lnTo>
                      <a:pt x="316" y="54"/>
                    </a:lnTo>
                    <a:lnTo>
                      <a:pt x="338" y="52"/>
                    </a:lnTo>
                    <a:lnTo>
                      <a:pt x="360" y="52"/>
                    </a:lnTo>
                    <a:lnTo>
                      <a:pt x="380" y="51"/>
                    </a:lnTo>
                    <a:lnTo>
                      <a:pt x="398" y="51"/>
                    </a:lnTo>
                    <a:lnTo>
                      <a:pt x="416" y="51"/>
                    </a:lnTo>
                    <a:lnTo>
                      <a:pt x="456" y="49"/>
                    </a:lnTo>
                    <a:lnTo>
                      <a:pt x="507" y="45"/>
                    </a:lnTo>
                    <a:lnTo>
                      <a:pt x="524" y="43"/>
                    </a:lnTo>
                    <a:lnTo>
                      <a:pt x="542" y="42"/>
                    </a:lnTo>
                    <a:lnTo>
                      <a:pt x="562" y="42"/>
                    </a:lnTo>
                    <a:lnTo>
                      <a:pt x="582" y="40"/>
                    </a:lnTo>
                    <a:lnTo>
                      <a:pt x="602" y="38"/>
                    </a:lnTo>
                    <a:lnTo>
                      <a:pt x="624" y="38"/>
                    </a:lnTo>
                    <a:lnTo>
                      <a:pt x="646" y="38"/>
                    </a:lnTo>
                    <a:lnTo>
                      <a:pt x="666" y="40"/>
                    </a:lnTo>
                    <a:lnTo>
                      <a:pt x="687" y="42"/>
                    </a:lnTo>
                    <a:lnTo>
                      <a:pt x="707" y="43"/>
                    </a:lnTo>
                    <a:lnTo>
                      <a:pt x="727" y="47"/>
                    </a:lnTo>
                    <a:lnTo>
                      <a:pt x="746" y="52"/>
                    </a:lnTo>
                    <a:lnTo>
                      <a:pt x="764" y="58"/>
                    </a:lnTo>
                    <a:lnTo>
                      <a:pt x="780" y="65"/>
                    </a:lnTo>
                    <a:lnTo>
                      <a:pt x="796" y="74"/>
                    </a:lnTo>
                    <a:lnTo>
                      <a:pt x="809" y="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30" name="Freeform 186"/>
              <p:cNvSpPr>
                <a:spLocks/>
              </p:cNvSpPr>
              <p:nvPr/>
            </p:nvSpPr>
            <p:spPr bwMode="auto">
              <a:xfrm>
                <a:off x="7356475" y="4838701"/>
                <a:ext cx="385763" cy="585788"/>
              </a:xfrm>
              <a:custGeom>
                <a:avLst/>
                <a:gdLst/>
                <a:ahLst/>
                <a:cxnLst>
                  <a:cxn ang="0">
                    <a:pos x="304" y="739"/>
                  </a:cxn>
                  <a:cxn ang="0">
                    <a:pos x="337" y="737"/>
                  </a:cxn>
                  <a:cxn ang="0">
                    <a:pos x="364" y="731"/>
                  </a:cxn>
                  <a:cxn ang="0">
                    <a:pos x="388" y="721"/>
                  </a:cxn>
                  <a:cxn ang="0">
                    <a:pos x="408" y="706"/>
                  </a:cxn>
                  <a:cxn ang="0">
                    <a:pos x="446" y="626"/>
                  </a:cxn>
                  <a:cxn ang="0">
                    <a:pos x="451" y="526"/>
                  </a:cxn>
                  <a:cxn ang="0">
                    <a:pos x="466" y="377"/>
                  </a:cxn>
                  <a:cxn ang="0">
                    <a:pos x="479" y="290"/>
                  </a:cxn>
                  <a:cxn ang="0">
                    <a:pos x="486" y="198"/>
                  </a:cxn>
                  <a:cxn ang="0">
                    <a:pos x="475" y="112"/>
                  </a:cxn>
                  <a:cxn ang="0">
                    <a:pos x="437" y="43"/>
                  </a:cxn>
                  <a:cxn ang="0">
                    <a:pos x="393" y="16"/>
                  </a:cxn>
                  <a:cxn ang="0">
                    <a:pos x="339" y="3"/>
                  </a:cxn>
                  <a:cxn ang="0">
                    <a:pos x="275" y="0"/>
                  </a:cxn>
                  <a:cxn ang="0">
                    <a:pos x="208" y="2"/>
                  </a:cxn>
                  <a:cxn ang="0">
                    <a:pos x="133" y="5"/>
                  </a:cxn>
                  <a:cxn ang="0">
                    <a:pos x="124" y="14"/>
                  </a:cxn>
                  <a:cxn ang="0">
                    <a:pos x="124" y="29"/>
                  </a:cxn>
                  <a:cxn ang="0">
                    <a:pos x="133" y="40"/>
                  </a:cxn>
                  <a:cxn ang="0">
                    <a:pos x="208" y="40"/>
                  </a:cxn>
                  <a:cxn ang="0">
                    <a:pos x="269" y="38"/>
                  </a:cxn>
                  <a:cxn ang="0">
                    <a:pos x="326" y="40"/>
                  </a:cxn>
                  <a:cxn ang="0">
                    <a:pos x="375" y="49"/>
                  </a:cxn>
                  <a:cxn ang="0">
                    <a:pos x="409" y="71"/>
                  </a:cxn>
                  <a:cxn ang="0">
                    <a:pos x="440" y="129"/>
                  </a:cxn>
                  <a:cxn ang="0">
                    <a:pos x="448" y="207"/>
                  </a:cxn>
                  <a:cxn ang="0">
                    <a:pos x="442" y="290"/>
                  </a:cxn>
                  <a:cxn ang="0">
                    <a:pos x="429" y="372"/>
                  </a:cxn>
                  <a:cxn ang="0">
                    <a:pos x="415" y="526"/>
                  </a:cxn>
                  <a:cxn ang="0">
                    <a:pos x="409" y="615"/>
                  </a:cxn>
                  <a:cxn ang="0">
                    <a:pos x="382" y="679"/>
                  </a:cxn>
                  <a:cxn ang="0">
                    <a:pos x="368" y="690"/>
                  </a:cxn>
                  <a:cxn ang="0">
                    <a:pos x="351" y="697"/>
                  </a:cxn>
                  <a:cxn ang="0">
                    <a:pos x="329" y="701"/>
                  </a:cxn>
                  <a:cxn ang="0">
                    <a:pos x="304" y="701"/>
                  </a:cxn>
                  <a:cxn ang="0">
                    <a:pos x="229" y="699"/>
                  </a:cxn>
                  <a:cxn ang="0">
                    <a:pos x="175" y="697"/>
                  </a:cxn>
                  <a:cxn ang="0">
                    <a:pos x="126" y="688"/>
                  </a:cxn>
                  <a:cxn ang="0">
                    <a:pos x="88" y="670"/>
                  </a:cxn>
                  <a:cxn ang="0">
                    <a:pos x="55" y="630"/>
                  </a:cxn>
                  <a:cxn ang="0">
                    <a:pos x="39" y="543"/>
                  </a:cxn>
                  <a:cxn ang="0">
                    <a:pos x="44" y="414"/>
                  </a:cxn>
                  <a:cxn ang="0">
                    <a:pos x="59" y="229"/>
                  </a:cxn>
                  <a:cxn ang="0">
                    <a:pos x="80" y="45"/>
                  </a:cxn>
                  <a:cxn ang="0">
                    <a:pos x="77" y="31"/>
                  </a:cxn>
                  <a:cxn ang="0">
                    <a:pos x="66" y="23"/>
                  </a:cxn>
                  <a:cxn ang="0">
                    <a:pos x="51" y="27"/>
                  </a:cxn>
                  <a:cxn ang="0">
                    <a:pos x="44" y="40"/>
                  </a:cxn>
                  <a:cxn ang="0">
                    <a:pos x="20" y="225"/>
                  </a:cxn>
                  <a:cxn ang="0">
                    <a:pos x="6" y="412"/>
                  </a:cxn>
                  <a:cxn ang="0">
                    <a:pos x="0" y="548"/>
                  </a:cxn>
                  <a:cxn ang="0">
                    <a:pos x="22" y="648"/>
                  </a:cxn>
                  <a:cxn ang="0">
                    <a:pos x="64" y="701"/>
                  </a:cxn>
                  <a:cxn ang="0">
                    <a:pos x="111" y="722"/>
                  </a:cxn>
                  <a:cxn ang="0">
                    <a:pos x="164" y="733"/>
                  </a:cxn>
                  <a:cxn ang="0">
                    <a:pos x="226" y="737"/>
                  </a:cxn>
                </a:cxnLst>
                <a:rect l="0" t="0" r="r" b="b"/>
                <a:pathLst>
                  <a:path w="486" h="739">
                    <a:moveTo>
                      <a:pt x="259" y="737"/>
                    </a:moveTo>
                    <a:lnTo>
                      <a:pt x="304" y="739"/>
                    </a:lnTo>
                    <a:lnTo>
                      <a:pt x="320" y="739"/>
                    </a:lnTo>
                    <a:lnTo>
                      <a:pt x="337" y="737"/>
                    </a:lnTo>
                    <a:lnTo>
                      <a:pt x="351" y="735"/>
                    </a:lnTo>
                    <a:lnTo>
                      <a:pt x="364" y="731"/>
                    </a:lnTo>
                    <a:lnTo>
                      <a:pt x="377" y="728"/>
                    </a:lnTo>
                    <a:lnTo>
                      <a:pt x="388" y="721"/>
                    </a:lnTo>
                    <a:lnTo>
                      <a:pt x="399" y="715"/>
                    </a:lnTo>
                    <a:lnTo>
                      <a:pt x="408" y="706"/>
                    </a:lnTo>
                    <a:lnTo>
                      <a:pt x="431" y="672"/>
                    </a:lnTo>
                    <a:lnTo>
                      <a:pt x="446" y="626"/>
                    </a:lnTo>
                    <a:lnTo>
                      <a:pt x="449" y="577"/>
                    </a:lnTo>
                    <a:lnTo>
                      <a:pt x="451" y="526"/>
                    </a:lnTo>
                    <a:lnTo>
                      <a:pt x="455" y="450"/>
                    </a:lnTo>
                    <a:lnTo>
                      <a:pt x="466" y="377"/>
                    </a:lnTo>
                    <a:lnTo>
                      <a:pt x="473" y="336"/>
                    </a:lnTo>
                    <a:lnTo>
                      <a:pt x="479" y="290"/>
                    </a:lnTo>
                    <a:lnTo>
                      <a:pt x="484" y="243"/>
                    </a:lnTo>
                    <a:lnTo>
                      <a:pt x="486" y="198"/>
                    </a:lnTo>
                    <a:lnTo>
                      <a:pt x="482" y="154"/>
                    </a:lnTo>
                    <a:lnTo>
                      <a:pt x="475" y="112"/>
                    </a:lnTo>
                    <a:lnTo>
                      <a:pt x="460" y="76"/>
                    </a:lnTo>
                    <a:lnTo>
                      <a:pt x="437" y="43"/>
                    </a:lnTo>
                    <a:lnTo>
                      <a:pt x="417" y="27"/>
                    </a:lnTo>
                    <a:lnTo>
                      <a:pt x="393" y="16"/>
                    </a:lnTo>
                    <a:lnTo>
                      <a:pt x="368" y="7"/>
                    </a:lnTo>
                    <a:lnTo>
                      <a:pt x="339" y="3"/>
                    </a:lnTo>
                    <a:lnTo>
                      <a:pt x="308" y="0"/>
                    </a:lnTo>
                    <a:lnTo>
                      <a:pt x="275" y="0"/>
                    </a:lnTo>
                    <a:lnTo>
                      <a:pt x="240" y="0"/>
                    </a:lnTo>
                    <a:lnTo>
                      <a:pt x="208" y="2"/>
                    </a:lnTo>
                    <a:lnTo>
                      <a:pt x="140" y="3"/>
                    </a:lnTo>
                    <a:lnTo>
                      <a:pt x="133" y="5"/>
                    </a:lnTo>
                    <a:lnTo>
                      <a:pt x="128" y="9"/>
                    </a:lnTo>
                    <a:lnTo>
                      <a:pt x="124" y="14"/>
                    </a:lnTo>
                    <a:lnTo>
                      <a:pt x="122" y="22"/>
                    </a:lnTo>
                    <a:lnTo>
                      <a:pt x="124" y="29"/>
                    </a:lnTo>
                    <a:lnTo>
                      <a:pt x="128" y="36"/>
                    </a:lnTo>
                    <a:lnTo>
                      <a:pt x="133" y="40"/>
                    </a:lnTo>
                    <a:lnTo>
                      <a:pt x="140" y="40"/>
                    </a:lnTo>
                    <a:lnTo>
                      <a:pt x="208" y="40"/>
                    </a:lnTo>
                    <a:lnTo>
                      <a:pt x="239" y="38"/>
                    </a:lnTo>
                    <a:lnTo>
                      <a:pt x="269" y="38"/>
                    </a:lnTo>
                    <a:lnTo>
                      <a:pt x="299" y="38"/>
                    </a:lnTo>
                    <a:lnTo>
                      <a:pt x="326" y="40"/>
                    </a:lnTo>
                    <a:lnTo>
                      <a:pt x="351" y="43"/>
                    </a:lnTo>
                    <a:lnTo>
                      <a:pt x="375" y="49"/>
                    </a:lnTo>
                    <a:lnTo>
                      <a:pt x="395" y="58"/>
                    </a:lnTo>
                    <a:lnTo>
                      <a:pt x="409" y="71"/>
                    </a:lnTo>
                    <a:lnTo>
                      <a:pt x="428" y="98"/>
                    </a:lnTo>
                    <a:lnTo>
                      <a:pt x="440" y="129"/>
                    </a:lnTo>
                    <a:lnTo>
                      <a:pt x="446" y="167"/>
                    </a:lnTo>
                    <a:lnTo>
                      <a:pt x="448" y="207"/>
                    </a:lnTo>
                    <a:lnTo>
                      <a:pt x="446" y="249"/>
                    </a:lnTo>
                    <a:lnTo>
                      <a:pt x="442" y="290"/>
                    </a:lnTo>
                    <a:lnTo>
                      <a:pt x="435" y="332"/>
                    </a:lnTo>
                    <a:lnTo>
                      <a:pt x="429" y="372"/>
                    </a:lnTo>
                    <a:lnTo>
                      <a:pt x="419" y="445"/>
                    </a:lnTo>
                    <a:lnTo>
                      <a:pt x="415" y="526"/>
                    </a:lnTo>
                    <a:lnTo>
                      <a:pt x="413" y="574"/>
                    </a:lnTo>
                    <a:lnTo>
                      <a:pt x="409" y="615"/>
                    </a:lnTo>
                    <a:lnTo>
                      <a:pt x="400" y="652"/>
                    </a:lnTo>
                    <a:lnTo>
                      <a:pt x="382" y="679"/>
                    </a:lnTo>
                    <a:lnTo>
                      <a:pt x="375" y="684"/>
                    </a:lnTo>
                    <a:lnTo>
                      <a:pt x="368" y="690"/>
                    </a:lnTo>
                    <a:lnTo>
                      <a:pt x="360" y="693"/>
                    </a:lnTo>
                    <a:lnTo>
                      <a:pt x="351" y="697"/>
                    </a:lnTo>
                    <a:lnTo>
                      <a:pt x="340" y="699"/>
                    </a:lnTo>
                    <a:lnTo>
                      <a:pt x="329" y="701"/>
                    </a:lnTo>
                    <a:lnTo>
                      <a:pt x="317" y="701"/>
                    </a:lnTo>
                    <a:lnTo>
                      <a:pt x="304" y="701"/>
                    </a:lnTo>
                    <a:lnTo>
                      <a:pt x="259" y="699"/>
                    </a:lnTo>
                    <a:lnTo>
                      <a:pt x="229" y="699"/>
                    </a:lnTo>
                    <a:lnTo>
                      <a:pt x="200" y="697"/>
                    </a:lnTo>
                    <a:lnTo>
                      <a:pt x="175" y="697"/>
                    </a:lnTo>
                    <a:lnTo>
                      <a:pt x="149" y="693"/>
                    </a:lnTo>
                    <a:lnTo>
                      <a:pt x="126" y="688"/>
                    </a:lnTo>
                    <a:lnTo>
                      <a:pt x="106" y="681"/>
                    </a:lnTo>
                    <a:lnTo>
                      <a:pt x="88" y="670"/>
                    </a:lnTo>
                    <a:lnTo>
                      <a:pt x="73" y="657"/>
                    </a:lnTo>
                    <a:lnTo>
                      <a:pt x="55" y="630"/>
                    </a:lnTo>
                    <a:lnTo>
                      <a:pt x="44" y="592"/>
                    </a:lnTo>
                    <a:lnTo>
                      <a:pt x="39" y="543"/>
                    </a:lnTo>
                    <a:lnTo>
                      <a:pt x="40" y="485"/>
                    </a:lnTo>
                    <a:lnTo>
                      <a:pt x="44" y="414"/>
                    </a:lnTo>
                    <a:lnTo>
                      <a:pt x="51" y="321"/>
                    </a:lnTo>
                    <a:lnTo>
                      <a:pt x="59" y="229"/>
                    </a:lnTo>
                    <a:lnTo>
                      <a:pt x="68" y="138"/>
                    </a:lnTo>
                    <a:lnTo>
                      <a:pt x="80" y="45"/>
                    </a:lnTo>
                    <a:lnTo>
                      <a:pt x="80" y="38"/>
                    </a:lnTo>
                    <a:lnTo>
                      <a:pt x="77" y="31"/>
                    </a:lnTo>
                    <a:lnTo>
                      <a:pt x="73" y="27"/>
                    </a:lnTo>
                    <a:lnTo>
                      <a:pt x="66" y="23"/>
                    </a:lnTo>
                    <a:lnTo>
                      <a:pt x="59" y="23"/>
                    </a:lnTo>
                    <a:lnTo>
                      <a:pt x="51" y="27"/>
                    </a:lnTo>
                    <a:lnTo>
                      <a:pt x="46" y="33"/>
                    </a:lnTo>
                    <a:lnTo>
                      <a:pt x="44" y="40"/>
                    </a:lnTo>
                    <a:lnTo>
                      <a:pt x="31" y="132"/>
                    </a:lnTo>
                    <a:lnTo>
                      <a:pt x="20" y="225"/>
                    </a:lnTo>
                    <a:lnTo>
                      <a:pt x="13" y="319"/>
                    </a:lnTo>
                    <a:lnTo>
                      <a:pt x="6" y="412"/>
                    </a:lnTo>
                    <a:lnTo>
                      <a:pt x="2" y="483"/>
                    </a:lnTo>
                    <a:lnTo>
                      <a:pt x="0" y="548"/>
                    </a:lnTo>
                    <a:lnTo>
                      <a:pt x="8" y="604"/>
                    </a:lnTo>
                    <a:lnTo>
                      <a:pt x="22" y="648"/>
                    </a:lnTo>
                    <a:lnTo>
                      <a:pt x="46" y="682"/>
                    </a:lnTo>
                    <a:lnTo>
                      <a:pt x="64" y="701"/>
                    </a:lnTo>
                    <a:lnTo>
                      <a:pt x="86" y="713"/>
                    </a:lnTo>
                    <a:lnTo>
                      <a:pt x="111" y="722"/>
                    </a:lnTo>
                    <a:lnTo>
                      <a:pt x="137" y="728"/>
                    </a:lnTo>
                    <a:lnTo>
                      <a:pt x="164" y="733"/>
                    </a:lnTo>
                    <a:lnTo>
                      <a:pt x="195" y="735"/>
                    </a:lnTo>
                    <a:lnTo>
                      <a:pt x="226" y="737"/>
                    </a:lnTo>
                    <a:lnTo>
                      <a:pt x="259" y="7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5951446" y="2832491"/>
              <a:ext cx="1225796" cy="1218870"/>
              <a:chOff x="5575882" y="3278033"/>
              <a:chExt cx="2037304" cy="2025794"/>
            </a:xfrm>
          </p:grpSpPr>
          <p:sp>
            <p:nvSpPr>
              <p:cNvPr id="76" name="Freeform 101"/>
              <p:cNvSpPr>
                <a:spLocks/>
              </p:cNvSpPr>
              <p:nvPr/>
            </p:nvSpPr>
            <p:spPr bwMode="auto">
              <a:xfrm>
                <a:off x="7379145" y="4198847"/>
                <a:ext cx="218695" cy="218692"/>
              </a:xfrm>
              <a:custGeom>
                <a:avLst/>
                <a:gdLst>
                  <a:gd name="T0" fmla="*/ 63 w 114"/>
                  <a:gd name="T1" fmla="*/ 114 h 114"/>
                  <a:gd name="T2" fmla="*/ 73 w 114"/>
                  <a:gd name="T3" fmla="*/ 110 h 114"/>
                  <a:gd name="T4" fmla="*/ 84 w 114"/>
                  <a:gd name="T5" fmla="*/ 106 h 114"/>
                  <a:gd name="T6" fmla="*/ 92 w 114"/>
                  <a:gd name="T7" fmla="*/ 100 h 114"/>
                  <a:gd name="T8" fmla="*/ 101 w 114"/>
                  <a:gd name="T9" fmla="*/ 91 h 114"/>
                  <a:gd name="T10" fmla="*/ 107 w 114"/>
                  <a:gd name="T11" fmla="*/ 83 h 114"/>
                  <a:gd name="T12" fmla="*/ 111 w 114"/>
                  <a:gd name="T13" fmla="*/ 72 h 114"/>
                  <a:gd name="T14" fmla="*/ 114 w 114"/>
                  <a:gd name="T15" fmla="*/ 62 h 114"/>
                  <a:gd name="T16" fmla="*/ 114 w 114"/>
                  <a:gd name="T17" fmla="*/ 51 h 114"/>
                  <a:gd name="T18" fmla="*/ 111 w 114"/>
                  <a:gd name="T19" fmla="*/ 40 h 114"/>
                  <a:gd name="T20" fmla="*/ 107 w 114"/>
                  <a:gd name="T21" fmla="*/ 30 h 114"/>
                  <a:gd name="T22" fmla="*/ 101 w 114"/>
                  <a:gd name="T23" fmla="*/ 21 h 114"/>
                  <a:gd name="T24" fmla="*/ 92 w 114"/>
                  <a:gd name="T25" fmla="*/ 13 h 114"/>
                  <a:gd name="T26" fmla="*/ 84 w 114"/>
                  <a:gd name="T27" fmla="*/ 5 h 114"/>
                  <a:gd name="T28" fmla="*/ 73 w 114"/>
                  <a:gd name="T29" fmla="*/ 2 h 114"/>
                  <a:gd name="T30" fmla="*/ 63 w 114"/>
                  <a:gd name="T31" fmla="*/ 0 h 114"/>
                  <a:gd name="T32" fmla="*/ 52 w 114"/>
                  <a:gd name="T33" fmla="*/ 0 h 114"/>
                  <a:gd name="T34" fmla="*/ 40 w 114"/>
                  <a:gd name="T35" fmla="*/ 2 h 114"/>
                  <a:gd name="T36" fmla="*/ 31 w 114"/>
                  <a:gd name="T37" fmla="*/ 5 h 114"/>
                  <a:gd name="T38" fmla="*/ 21 w 114"/>
                  <a:gd name="T39" fmla="*/ 13 h 114"/>
                  <a:gd name="T40" fmla="*/ 14 w 114"/>
                  <a:gd name="T41" fmla="*/ 21 h 114"/>
                  <a:gd name="T42" fmla="*/ 6 w 114"/>
                  <a:gd name="T43" fmla="*/ 30 h 114"/>
                  <a:gd name="T44" fmla="*/ 2 w 114"/>
                  <a:gd name="T45" fmla="*/ 40 h 114"/>
                  <a:gd name="T46" fmla="*/ 0 w 114"/>
                  <a:gd name="T47" fmla="*/ 51 h 114"/>
                  <a:gd name="T48" fmla="*/ 0 w 114"/>
                  <a:gd name="T49" fmla="*/ 62 h 114"/>
                  <a:gd name="T50" fmla="*/ 2 w 114"/>
                  <a:gd name="T51" fmla="*/ 72 h 114"/>
                  <a:gd name="T52" fmla="*/ 6 w 114"/>
                  <a:gd name="T53" fmla="*/ 83 h 114"/>
                  <a:gd name="T54" fmla="*/ 14 w 114"/>
                  <a:gd name="T55" fmla="*/ 91 h 114"/>
                  <a:gd name="T56" fmla="*/ 21 w 114"/>
                  <a:gd name="T57" fmla="*/ 100 h 114"/>
                  <a:gd name="T58" fmla="*/ 31 w 114"/>
                  <a:gd name="T59" fmla="*/ 106 h 114"/>
                  <a:gd name="T60" fmla="*/ 40 w 114"/>
                  <a:gd name="T61" fmla="*/ 110 h 114"/>
                  <a:gd name="T62" fmla="*/ 52 w 114"/>
                  <a:gd name="T63" fmla="*/ 114 h 114"/>
                  <a:gd name="T64" fmla="*/ 57 w 114"/>
                  <a:gd name="T6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4" h="114">
                    <a:moveTo>
                      <a:pt x="57" y="114"/>
                    </a:moveTo>
                    <a:lnTo>
                      <a:pt x="63" y="114"/>
                    </a:lnTo>
                    <a:lnTo>
                      <a:pt x="69" y="114"/>
                    </a:lnTo>
                    <a:lnTo>
                      <a:pt x="73" y="110"/>
                    </a:lnTo>
                    <a:lnTo>
                      <a:pt x="78" y="110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92" y="100"/>
                    </a:lnTo>
                    <a:lnTo>
                      <a:pt x="97" y="97"/>
                    </a:lnTo>
                    <a:lnTo>
                      <a:pt x="101" y="91"/>
                    </a:lnTo>
                    <a:lnTo>
                      <a:pt x="103" y="87"/>
                    </a:lnTo>
                    <a:lnTo>
                      <a:pt x="107" y="83"/>
                    </a:lnTo>
                    <a:lnTo>
                      <a:pt x="111" y="78"/>
                    </a:lnTo>
                    <a:lnTo>
                      <a:pt x="111" y="72"/>
                    </a:lnTo>
                    <a:lnTo>
                      <a:pt x="113" y="68"/>
                    </a:lnTo>
                    <a:lnTo>
                      <a:pt x="114" y="62"/>
                    </a:lnTo>
                    <a:lnTo>
                      <a:pt x="114" y="57"/>
                    </a:lnTo>
                    <a:lnTo>
                      <a:pt x="114" y="51"/>
                    </a:lnTo>
                    <a:lnTo>
                      <a:pt x="113" y="45"/>
                    </a:lnTo>
                    <a:lnTo>
                      <a:pt x="111" y="40"/>
                    </a:lnTo>
                    <a:lnTo>
                      <a:pt x="111" y="34"/>
                    </a:lnTo>
                    <a:lnTo>
                      <a:pt x="107" y="30"/>
                    </a:lnTo>
                    <a:lnTo>
                      <a:pt x="103" y="24"/>
                    </a:lnTo>
                    <a:lnTo>
                      <a:pt x="101" y="21"/>
                    </a:lnTo>
                    <a:lnTo>
                      <a:pt x="97" y="17"/>
                    </a:lnTo>
                    <a:lnTo>
                      <a:pt x="92" y="13"/>
                    </a:lnTo>
                    <a:lnTo>
                      <a:pt x="88" y="9"/>
                    </a:lnTo>
                    <a:lnTo>
                      <a:pt x="84" y="5"/>
                    </a:lnTo>
                    <a:lnTo>
                      <a:pt x="78" y="3"/>
                    </a:lnTo>
                    <a:lnTo>
                      <a:pt x="73" y="2"/>
                    </a:lnTo>
                    <a:lnTo>
                      <a:pt x="69" y="2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52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5" y="3"/>
                    </a:lnTo>
                    <a:lnTo>
                      <a:pt x="31" y="5"/>
                    </a:lnTo>
                    <a:lnTo>
                      <a:pt x="25" y="9"/>
                    </a:lnTo>
                    <a:lnTo>
                      <a:pt x="21" y="13"/>
                    </a:lnTo>
                    <a:lnTo>
                      <a:pt x="18" y="17"/>
                    </a:lnTo>
                    <a:lnTo>
                      <a:pt x="14" y="21"/>
                    </a:lnTo>
                    <a:lnTo>
                      <a:pt x="10" y="24"/>
                    </a:lnTo>
                    <a:lnTo>
                      <a:pt x="6" y="30"/>
                    </a:lnTo>
                    <a:lnTo>
                      <a:pt x="4" y="34"/>
                    </a:lnTo>
                    <a:lnTo>
                      <a:pt x="2" y="40"/>
                    </a:lnTo>
                    <a:lnTo>
                      <a:pt x="2" y="45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2"/>
                    </a:lnTo>
                    <a:lnTo>
                      <a:pt x="2" y="68"/>
                    </a:lnTo>
                    <a:lnTo>
                      <a:pt x="2" y="72"/>
                    </a:lnTo>
                    <a:lnTo>
                      <a:pt x="4" y="78"/>
                    </a:lnTo>
                    <a:lnTo>
                      <a:pt x="6" y="83"/>
                    </a:lnTo>
                    <a:lnTo>
                      <a:pt x="10" y="87"/>
                    </a:lnTo>
                    <a:lnTo>
                      <a:pt x="14" y="91"/>
                    </a:lnTo>
                    <a:lnTo>
                      <a:pt x="18" y="97"/>
                    </a:lnTo>
                    <a:lnTo>
                      <a:pt x="21" y="100"/>
                    </a:lnTo>
                    <a:lnTo>
                      <a:pt x="25" y="102"/>
                    </a:lnTo>
                    <a:lnTo>
                      <a:pt x="31" y="106"/>
                    </a:lnTo>
                    <a:lnTo>
                      <a:pt x="35" y="110"/>
                    </a:lnTo>
                    <a:lnTo>
                      <a:pt x="40" y="110"/>
                    </a:lnTo>
                    <a:lnTo>
                      <a:pt x="46" y="114"/>
                    </a:lnTo>
                    <a:lnTo>
                      <a:pt x="52" y="114"/>
                    </a:lnTo>
                    <a:lnTo>
                      <a:pt x="57" y="114"/>
                    </a:lnTo>
                    <a:lnTo>
                      <a:pt x="57" y="114"/>
                    </a:lnTo>
                    <a:close/>
                  </a:path>
                </a:pathLst>
              </a:custGeom>
              <a:solidFill>
                <a:srgbClr val="001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102"/>
              <p:cNvSpPr>
                <a:spLocks/>
              </p:cNvSpPr>
              <p:nvPr/>
            </p:nvSpPr>
            <p:spPr bwMode="auto">
              <a:xfrm>
                <a:off x="6385431" y="4590193"/>
                <a:ext cx="222530" cy="222530"/>
              </a:xfrm>
              <a:custGeom>
                <a:avLst/>
                <a:gdLst>
                  <a:gd name="T0" fmla="*/ 65 w 116"/>
                  <a:gd name="T1" fmla="*/ 114 h 116"/>
                  <a:gd name="T2" fmla="*/ 76 w 116"/>
                  <a:gd name="T3" fmla="*/ 112 h 116"/>
                  <a:gd name="T4" fmla="*/ 88 w 116"/>
                  <a:gd name="T5" fmla="*/ 106 h 116"/>
                  <a:gd name="T6" fmla="*/ 95 w 116"/>
                  <a:gd name="T7" fmla="*/ 101 h 116"/>
                  <a:gd name="T8" fmla="*/ 103 w 116"/>
                  <a:gd name="T9" fmla="*/ 93 h 116"/>
                  <a:gd name="T10" fmla="*/ 109 w 116"/>
                  <a:gd name="T11" fmla="*/ 84 h 116"/>
                  <a:gd name="T12" fmla="*/ 112 w 116"/>
                  <a:gd name="T13" fmla="*/ 72 h 116"/>
                  <a:gd name="T14" fmla="*/ 116 w 116"/>
                  <a:gd name="T15" fmla="*/ 63 h 116"/>
                  <a:gd name="T16" fmla="*/ 116 w 116"/>
                  <a:gd name="T17" fmla="*/ 51 h 116"/>
                  <a:gd name="T18" fmla="*/ 112 w 116"/>
                  <a:gd name="T19" fmla="*/ 38 h 116"/>
                  <a:gd name="T20" fmla="*/ 109 w 116"/>
                  <a:gd name="T21" fmla="*/ 28 h 116"/>
                  <a:gd name="T22" fmla="*/ 103 w 116"/>
                  <a:gd name="T23" fmla="*/ 19 h 116"/>
                  <a:gd name="T24" fmla="*/ 95 w 116"/>
                  <a:gd name="T25" fmla="*/ 11 h 116"/>
                  <a:gd name="T26" fmla="*/ 88 w 116"/>
                  <a:gd name="T27" fmla="*/ 6 h 116"/>
                  <a:gd name="T28" fmla="*/ 76 w 116"/>
                  <a:gd name="T29" fmla="*/ 2 h 116"/>
                  <a:gd name="T30" fmla="*/ 65 w 116"/>
                  <a:gd name="T31" fmla="*/ 0 h 116"/>
                  <a:gd name="T32" fmla="*/ 54 w 116"/>
                  <a:gd name="T33" fmla="*/ 0 h 116"/>
                  <a:gd name="T34" fmla="*/ 42 w 116"/>
                  <a:gd name="T35" fmla="*/ 2 h 116"/>
                  <a:gd name="T36" fmla="*/ 31 w 116"/>
                  <a:gd name="T37" fmla="*/ 6 h 116"/>
                  <a:gd name="T38" fmla="*/ 21 w 116"/>
                  <a:gd name="T39" fmla="*/ 11 h 116"/>
                  <a:gd name="T40" fmla="*/ 14 w 116"/>
                  <a:gd name="T41" fmla="*/ 19 h 116"/>
                  <a:gd name="T42" fmla="*/ 8 w 116"/>
                  <a:gd name="T43" fmla="*/ 28 h 116"/>
                  <a:gd name="T44" fmla="*/ 2 w 116"/>
                  <a:gd name="T45" fmla="*/ 38 h 116"/>
                  <a:gd name="T46" fmla="*/ 0 w 116"/>
                  <a:gd name="T47" fmla="*/ 51 h 116"/>
                  <a:gd name="T48" fmla="*/ 0 w 116"/>
                  <a:gd name="T49" fmla="*/ 63 h 116"/>
                  <a:gd name="T50" fmla="*/ 2 w 116"/>
                  <a:gd name="T51" fmla="*/ 72 h 116"/>
                  <a:gd name="T52" fmla="*/ 8 w 116"/>
                  <a:gd name="T53" fmla="*/ 84 h 116"/>
                  <a:gd name="T54" fmla="*/ 14 w 116"/>
                  <a:gd name="T55" fmla="*/ 93 h 116"/>
                  <a:gd name="T56" fmla="*/ 21 w 116"/>
                  <a:gd name="T57" fmla="*/ 101 h 116"/>
                  <a:gd name="T58" fmla="*/ 31 w 116"/>
                  <a:gd name="T59" fmla="*/ 106 h 116"/>
                  <a:gd name="T60" fmla="*/ 42 w 116"/>
                  <a:gd name="T61" fmla="*/ 112 h 116"/>
                  <a:gd name="T62" fmla="*/ 54 w 116"/>
                  <a:gd name="T63" fmla="*/ 114 h 116"/>
                  <a:gd name="T64" fmla="*/ 59 w 116"/>
                  <a:gd name="T6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" h="116">
                    <a:moveTo>
                      <a:pt x="59" y="116"/>
                    </a:moveTo>
                    <a:lnTo>
                      <a:pt x="65" y="114"/>
                    </a:lnTo>
                    <a:lnTo>
                      <a:pt x="71" y="114"/>
                    </a:lnTo>
                    <a:lnTo>
                      <a:pt x="76" y="112"/>
                    </a:lnTo>
                    <a:lnTo>
                      <a:pt x="82" y="110"/>
                    </a:lnTo>
                    <a:lnTo>
                      <a:pt x="88" y="106"/>
                    </a:lnTo>
                    <a:lnTo>
                      <a:pt x="92" y="104"/>
                    </a:lnTo>
                    <a:lnTo>
                      <a:pt x="95" y="101"/>
                    </a:lnTo>
                    <a:lnTo>
                      <a:pt x="101" y="97"/>
                    </a:lnTo>
                    <a:lnTo>
                      <a:pt x="103" y="93"/>
                    </a:lnTo>
                    <a:lnTo>
                      <a:pt x="107" y="89"/>
                    </a:lnTo>
                    <a:lnTo>
                      <a:pt x="109" y="84"/>
                    </a:lnTo>
                    <a:lnTo>
                      <a:pt x="112" y="80"/>
                    </a:lnTo>
                    <a:lnTo>
                      <a:pt x="112" y="72"/>
                    </a:lnTo>
                    <a:lnTo>
                      <a:pt x="116" y="68"/>
                    </a:lnTo>
                    <a:lnTo>
                      <a:pt x="116" y="63"/>
                    </a:lnTo>
                    <a:lnTo>
                      <a:pt x="116" y="57"/>
                    </a:lnTo>
                    <a:lnTo>
                      <a:pt x="116" y="51"/>
                    </a:lnTo>
                    <a:lnTo>
                      <a:pt x="116" y="46"/>
                    </a:lnTo>
                    <a:lnTo>
                      <a:pt x="112" y="38"/>
                    </a:lnTo>
                    <a:lnTo>
                      <a:pt x="112" y="34"/>
                    </a:lnTo>
                    <a:lnTo>
                      <a:pt x="109" y="28"/>
                    </a:lnTo>
                    <a:lnTo>
                      <a:pt x="107" y="23"/>
                    </a:lnTo>
                    <a:lnTo>
                      <a:pt x="103" y="19"/>
                    </a:lnTo>
                    <a:lnTo>
                      <a:pt x="101" y="17"/>
                    </a:lnTo>
                    <a:lnTo>
                      <a:pt x="95" y="11"/>
                    </a:lnTo>
                    <a:lnTo>
                      <a:pt x="92" y="9"/>
                    </a:lnTo>
                    <a:lnTo>
                      <a:pt x="88" y="6"/>
                    </a:lnTo>
                    <a:lnTo>
                      <a:pt x="82" y="4"/>
                    </a:lnTo>
                    <a:lnTo>
                      <a:pt x="76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2" y="2"/>
                    </a:lnTo>
                    <a:lnTo>
                      <a:pt x="36" y="4"/>
                    </a:lnTo>
                    <a:lnTo>
                      <a:pt x="31" y="6"/>
                    </a:lnTo>
                    <a:lnTo>
                      <a:pt x="27" y="9"/>
                    </a:lnTo>
                    <a:lnTo>
                      <a:pt x="21" y="11"/>
                    </a:lnTo>
                    <a:lnTo>
                      <a:pt x="17" y="17"/>
                    </a:lnTo>
                    <a:lnTo>
                      <a:pt x="14" y="19"/>
                    </a:lnTo>
                    <a:lnTo>
                      <a:pt x="10" y="23"/>
                    </a:lnTo>
                    <a:lnTo>
                      <a:pt x="8" y="28"/>
                    </a:lnTo>
                    <a:lnTo>
                      <a:pt x="6" y="34"/>
                    </a:lnTo>
                    <a:lnTo>
                      <a:pt x="2" y="38"/>
                    </a:lnTo>
                    <a:lnTo>
                      <a:pt x="2" y="46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3"/>
                    </a:lnTo>
                    <a:lnTo>
                      <a:pt x="2" y="68"/>
                    </a:lnTo>
                    <a:lnTo>
                      <a:pt x="2" y="72"/>
                    </a:lnTo>
                    <a:lnTo>
                      <a:pt x="6" y="80"/>
                    </a:lnTo>
                    <a:lnTo>
                      <a:pt x="8" y="84"/>
                    </a:lnTo>
                    <a:lnTo>
                      <a:pt x="10" y="89"/>
                    </a:lnTo>
                    <a:lnTo>
                      <a:pt x="14" y="93"/>
                    </a:lnTo>
                    <a:lnTo>
                      <a:pt x="17" y="97"/>
                    </a:lnTo>
                    <a:lnTo>
                      <a:pt x="21" y="101"/>
                    </a:lnTo>
                    <a:lnTo>
                      <a:pt x="27" y="104"/>
                    </a:lnTo>
                    <a:lnTo>
                      <a:pt x="31" y="106"/>
                    </a:lnTo>
                    <a:lnTo>
                      <a:pt x="36" y="110"/>
                    </a:lnTo>
                    <a:lnTo>
                      <a:pt x="42" y="112"/>
                    </a:lnTo>
                    <a:lnTo>
                      <a:pt x="48" y="114"/>
                    </a:lnTo>
                    <a:lnTo>
                      <a:pt x="54" y="114"/>
                    </a:lnTo>
                    <a:lnTo>
                      <a:pt x="59" y="116"/>
                    </a:lnTo>
                    <a:lnTo>
                      <a:pt x="59" y="116"/>
                    </a:lnTo>
                    <a:close/>
                  </a:path>
                </a:pathLst>
              </a:custGeom>
              <a:solidFill>
                <a:srgbClr val="001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103"/>
              <p:cNvSpPr>
                <a:spLocks/>
              </p:cNvSpPr>
              <p:nvPr/>
            </p:nvSpPr>
            <p:spPr bwMode="auto">
              <a:xfrm>
                <a:off x="6665513" y="3312564"/>
                <a:ext cx="195675" cy="191836"/>
              </a:xfrm>
              <a:custGeom>
                <a:avLst/>
                <a:gdLst>
                  <a:gd name="T0" fmla="*/ 55 w 100"/>
                  <a:gd name="T1" fmla="*/ 101 h 101"/>
                  <a:gd name="T2" fmla="*/ 64 w 100"/>
                  <a:gd name="T3" fmla="*/ 97 h 101"/>
                  <a:gd name="T4" fmla="*/ 72 w 100"/>
                  <a:gd name="T5" fmla="*/ 93 h 101"/>
                  <a:gd name="T6" fmla="*/ 81 w 100"/>
                  <a:gd name="T7" fmla="*/ 89 h 101"/>
                  <a:gd name="T8" fmla="*/ 87 w 100"/>
                  <a:gd name="T9" fmla="*/ 82 h 101"/>
                  <a:gd name="T10" fmla="*/ 93 w 100"/>
                  <a:gd name="T11" fmla="*/ 74 h 101"/>
                  <a:gd name="T12" fmla="*/ 97 w 100"/>
                  <a:gd name="T13" fmla="*/ 65 h 101"/>
                  <a:gd name="T14" fmla="*/ 100 w 100"/>
                  <a:gd name="T15" fmla="*/ 55 h 101"/>
                  <a:gd name="T16" fmla="*/ 100 w 100"/>
                  <a:gd name="T17" fmla="*/ 46 h 101"/>
                  <a:gd name="T18" fmla="*/ 97 w 100"/>
                  <a:gd name="T19" fmla="*/ 34 h 101"/>
                  <a:gd name="T20" fmla="*/ 93 w 100"/>
                  <a:gd name="T21" fmla="*/ 27 h 101"/>
                  <a:gd name="T22" fmla="*/ 87 w 100"/>
                  <a:gd name="T23" fmla="*/ 17 h 101"/>
                  <a:gd name="T24" fmla="*/ 81 w 100"/>
                  <a:gd name="T25" fmla="*/ 11 h 101"/>
                  <a:gd name="T26" fmla="*/ 72 w 100"/>
                  <a:gd name="T27" fmla="*/ 6 h 101"/>
                  <a:gd name="T28" fmla="*/ 64 w 100"/>
                  <a:gd name="T29" fmla="*/ 2 h 101"/>
                  <a:gd name="T30" fmla="*/ 55 w 100"/>
                  <a:gd name="T31" fmla="*/ 0 h 101"/>
                  <a:gd name="T32" fmla="*/ 43 w 100"/>
                  <a:gd name="T33" fmla="*/ 0 h 101"/>
                  <a:gd name="T34" fmla="*/ 34 w 100"/>
                  <a:gd name="T35" fmla="*/ 2 h 101"/>
                  <a:gd name="T36" fmla="*/ 24 w 100"/>
                  <a:gd name="T37" fmla="*/ 6 h 101"/>
                  <a:gd name="T38" fmla="*/ 17 w 100"/>
                  <a:gd name="T39" fmla="*/ 11 h 101"/>
                  <a:gd name="T40" fmla="*/ 11 w 100"/>
                  <a:gd name="T41" fmla="*/ 17 h 101"/>
                  <a:gd name="T42" fmla="*/ 5 w 100"/>
                  <a:gd name="T43" fmla="*/ 27 h 101"/>
                  <a:gd name="T44" fmla="*/ 2 w 100"/>
                  <a:gd name="T45" fmla="*/ 34 h 101"/>
                  <a:gd name="T46" fmla="*/ 0 w 100"/>
                  <a:gd name="T47" fmla="*/ 46 h 101"/>
                  <a:gd name="T48" fmla="*/ 0 w 100"/>
                  <a:gd name="T49" fmla="*/ 55 h 101"/>
                  <a:gd name="T50" fmla="*/ 2 w 100"/>
                  <a:gd name="T51" fmla="*/ 65 h 101"/>
                  <a:gd name="T52" fmla="*/ 5 w 100"/>
                  <a:gd name="T53" fmla="*/ 74 h 101"/>
                  <a:gd name="T54" fmla="*/ 11 w 100"/>
                  <a:gd name="T55" fmla="*/ 82 h 101"/>
                  <a:gd name="T56" fmla="*/ 17 w 100"/>
                  <a:gd name="T57" fmla="*/ 89 h 101"/>
                  <a:gd name="T58" fmla="*/ 24 w 100"/>
                  <a:gd name="T59" fmla="*/ 93 h 101"/>
                  <a:gd name="T60" fmla="*/ 34 w 100"/>
                  <a:gd name="T61" fmla="*/ 97 h 101"/>
                  <a:gd name="T62" fmla="*/ 43 w 100"/>
                  <a:gd name="T63" fmla="*/ 101 h 101"/>
                  <a:gd name="T64" fmla="*/ 49 w 100"/>
                  <a:gd name="T6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01">
                    <a:moveTo>
                      <a:pt x="49" y="101"/>
                    </a:moveTo>
                    <a:lnTo>
                      <a:pt x="55" y="101"/>
                    </a:lnTo>
                    <a:lnTo>
                      <a:pt x="59" y="99"/>
                    </a:lnTo>
                    <a:lnTo>
                      <a:pt x="64" y="97"/>
                    </a:lnTo>
                    <a:lnTo>
                      <a:pt x="68" y="97"/>
                    </a:lnTo>
                    <a:lnTo>
                      <a:pt x="72" y="93"/>
                    </a:lnTo>
                    <a:lnTo>
                      <a:pt x="78" y="91"/>
                    </a:lnTo>
                    <a:lnTo>
                      <a:pt x="81" y="89"/>
                    </a:lnTo>
                    <a:lnTo>
                      <a:pt x="85" y="86"/>
                    </a:lnTo>
                    <a:lnTo>
                      <a:pt x="87" y="82"/>
                    </a:lnTo>
                    <a:lnTo>
                      <a:pt x="91" y="78"/>
                    </a:lnTo>
                    <a:lnTo>
                      <a:pt x="93" y="74"/>
                    </a:lnTo>
                    <a:lnTo>
                      <a:pt x="97" y="70"/>
                    </a:lnTo>
                    <a:lnTo>
                      <a:pt x="97" y="65"/>
                    </a:lnTo>
                    <a:lnTo>
                      <a:pt x="99" y="61"/>
                    </a:lnTo>
                    <a:lnTo>
                      <a:pt x="100" y="55"/>
                    </a:lnTo>
                    <a:lnTo>
                      <a:pt x="100" y="51"/>
                    </a:lnTo>
                    <a:lnTo>
                      <a:pt x="100" y="46"/>
                    </a:lnTo>
                    <a:lnTo>
                      <a:pt x="99" y="40"/>
                    </a:lnTo>
                    <a:lnTo>
                      <a:pt x="97" y="34"/>
                    </a:lnTo>
                    <a:lnTo>
                      <a:pt x="97" y="30"/>
                    </a:lnTo>
                    <a:lnTo>
                      <a:pt x="93" y="27"/>
                    </a:lnTo>
                    <a:lnTo>
                      <a:pt x="91" y="23"/>
                    </a:lnTo>
                    <a:lnTo>
                      <a:pt x="87" y="17"/>
                    </a:lnTo>
                    <a:lnTo>
                      <a:pt x="85" y="15"/>
                    </a:lnTo>
                    <a:lnTo>
                      <a:pt x="81" y="11"/>
                    </a:lnTo>
                    <a:lnTo>
                      <a:pt x="78" y="8"/>
                    </a:lnTo>
                    <a:lnTo>
                      <a:pt x="72" y="6"/>
                    </a:lnTo>
                    <a:lnTo>
                      <a:pt x="68" y="4"/>
                    </a:lnTo>
                    <a:lnTo>
                      <a:pt x="64" y="2"/>
                    </a:lnTo>
                    <a:lnTo>
                      <a:pt x="59" y="2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40" y="2"/>
                    </a:lnTo>
                    <a:lnTo>
                      <a:pt x="34" y="2"/>
                    </a:lnTo>
                    <a:lnTo>
                      <a:pt x="30" y="4"/>
                    </a:lnTo>
                    <a:lnTo>
                      <a:pt x="24" y="6"/>
                    </a:lnTo>
                    <a:lnTo>
                      <a:pt x="21" y="8"/>
                    </a:lnTo>
                    <a:lnTo>
                      <a:pt x="17" y="11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7" y="23"/>
                    </a:lnTo>
                    <a:lnTo>
                      <a:pt x="5" y="27"/>
                    </a:lnTo>
                    <a:lnTo>
                      <a:pt x="4" y="30"/>
                    </a:lnTo>
                    <a:lnTo>
                      <a:pt x="2" y="34"/>
                    </a:lnTo>
                    <a:lnTo>
                      <a:pt x="2" y="40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0" y="55"/>
                    </a:lnTo>
                    <a:lnTo>
                      <a:pt x="2" y="61"/>
                    </a:lnTo>
                    <a:lnTo>
                      <a:pt x="2" y="65"/>
                    </a:lnTo>
                    <a:lnTo>
                      <a:pt x="4" y="70"/>
                    </a:lnTo>
                    <a:lnTo>
                      <a:pt x="5" y="74"/>
                    </a:lnTo>
                    <a:lnTo>
                      <a:pt x="7" y="78"/>
                    </a:lnTo>
                    <a:lnTo>
                      <a:pt x="11" y="82"/>
                    </a:lnTo>
                    <a:lnTo>
                      <a:pt x="15" y="86"/>
                    </a:lnTo>
                    <a:lnTo>
                      <a:pt x="17" y="89"/>
                    </a:lnTo>
                    <a:lnTo>
                      <a:pt x="21" y="91"/>
                    </a:lnTo>
                    <a:lnTo>
                      <a:pt x="24" y="93"/>
                    </a:lnTo>
                    <a:lnTo>
                      <a:pt x="30" y="97"/>
                    </a:lnTo>
                    <a:lnTo>
                      <a:pt x="34" y="97"/>
                    </a:lnTo>
                    <a:lnTo>
                      <a:pt x="40" y="99"/>
                    </a:lnTo>
                    <a:lnTo>
                      <a:pt x="43" y="101"/>
                    </a:lnTo>
                    <a:lnTo>
                      <a:pt x="49" y="101"/>
                    </a:lnTo>
                    <a:lnTo>
                      <a:pt x="49" y="101"/>
                    </a:lnTo>
                    <a:close/>
                  </a:path>
                </a:pathLst>
              </a:custGeom>
              <a:solidFill>
                <a:srgbClr val="001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104"/>
              <p:cNvSpPr>
                <a:spLocks/>
              </p:cNvSpPr>
              <p:nvPr/>
            </p:nvSpPr>
            <p:spPr bwMode="auto">
              <a:xfrm>
                <a:off x="6147554" y="3385462"/>
                <a:ext cx="234042" cy="230204"/>
              </a:xfrm>
              <a:custGeom>
                <a:avLst/>
                <a:gdLst>
                  <a:gd name="T0" fmla="*/ 66 w 121"/>
                  <a:gd name="T1" fmla="*/ 118 h 120"/>
                  <a:gd name="T2" fmla="*/ 76 w 121"/>
                  <a:gd name="T3" fmla="*/ 116 h 120"/>
                  <a:gd name="T4" fmla="*/ 87 w 121"/>
                  <a:gd name="T5" fmla="*/ 110 h 120"/>
                  <a:gd name="T6" fmla="*/ 97 w 121"/>
                  <a:gd name="T7" fmla="*/ 104 h 120"/>
                  <a:gd name="T8" fmla="*/ 106 w 121"/>
                  <a:gd name="T9" fmla="*/ 97 h 120"/>
                  <a:gd name="T10" fmla="*/ 112 w 121"/>
                  <a:gd name="T11" fmla="*/ 87 h 120"/>
                  <a:gd name="T12" fmla="*/ 116 w 121"/>
                  <a:gd name="T13" fmla="*/ 76 h 120"/>
                  <a:gd name="T14" fmla="*/ 120 w 121"/>
                  <a:gd name="T15" fmla="*/ 65 h 120"/>
                  <a:gd name="T16" fmla="*/ 120 w 121"/>
                  <a:gd name="T17" fmla="*/ 53 h 120"/>
                  <a:gd name="T18" fmla="*/ 116 w 121"/>
                  <a:gd name="T19" fmla="*/ 40 h 120"/>
                  <a:gd name="T20" fmla="*/ 112 w 121"/>
                  <a:gd name="T21" fmla="*/ 30 h 120"/>
                  <a:gd name="T22" fmla="*/ 106 w 121"/>
                  <a:gd name="T23" fmla="*/ 21 h 120"/>
                  <a:gd name="T24" fmla="*/ 97 w 121"/>
                  <a:gd name="T25" fmla="*/ 13 h 120"/>
                  <a:gd name="T26" fmla="*/ 87 w 121"/>
                  <a:gd name="T27" fmla="*/ 6 h 120"/>
                  <a:gd name="T28" fmla="*/ 76 w 121"/>
                  <a:gd name="T29" fmla="*/ 2 h 120"/>
                  <a:gd name="T30" fmla="*/ 66 w 121"/>
                  <a:gd name="T31" fmla="*/ 0 h 120"/>
                  <a:gd name="T32" fmla="*/ 53 w 121"/>
                  <a:gd name="T33" fmla="*/ 0 h 120"/>
                  <a:gd name="T34" fmla="*/ 42 w 121"/>
                  <a:gd name="T35" fmla="*/ 2 h 120"/>
                  <a:gd name="T36" fmla="*/ 30 w 121"/>
                  <a:gd name="T37" fmla="*/ 6 h 120"/>
                  <a:gd name="T38" fmla="*/ 21 w 121"/>
                  <a:gd name="T39" fmla="*/ 13 h 120"/>
                  <a:gd name="T40" fmla="*/ 13 w 121"/>
                  <a:gd name="T41" fmla="*/ 21 h 120"/>
                  <a:gd name="T42" fmla="*/ 5 w 121"/>
                  <a:gd name="T43" fmla="*/ 30 h 120"/>
                  <a:gd name="T44" fmla="*/ 2 w 121"/>
                  <a:gd name="T45" fmla="*/ 40 h 120"/>
                  <a:gd name="T46" fmla="*/ 0 w 121"/>
                  <a:gd name="T47" fmla="*/ 53 h 120"/>
                  <a:gd name="T48" fmla="*/ 0 w 121"/>
                  <a:gd name="T49" fmla="*/ 65 h 120"/>
                  <a:gd name="T50" fmla="*/ 2 w 121"/>
                  <a:gd name="T51" fmla="*/ 76 h 120"/>
                  <a:gd name="T52" fmla="*/ 5 w 121"/>
                  <a:gd name="T53" fmla="*/ 87 h 120"/>
                  <a:gd name="T54" fmla="*/ 13 w 121"/>
                  <a:gd name="T55" fmla="*/ 97 h 120"/>
                  <a:gd name="T56" fmla="*/ 21 w 121"/>
                  <a:gd name="T57" fmla="*/ 104 h 120"/>
                  <a:gd name="T58" fmla="*/ 30 w 121"/>
                  <a:gd name="T59" fmla="*/ 110 h 120"/>
                  <a:gd name="T60" fmla="*/ 42 w 121"/>
                  <a:gd name="T61" fmla="*/ 116 h 120"/>
                  <a:gd name="T62" fmla="*/ 53 w 121"/>
                  <a:gd name="T63" fmla="*/ 118 h 120"/>
                  <a:gd name="T64" fmla="*/ 61 w 121"/>
                  <a:gd name="T6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1" h="120">
                    <a:moveTo>
                      <a:pt x="61" y="120"/>
                    </a:moveTo>
                    <a:lnTo>
                      <a:pt x="66" y="118"/>
                    </a:lnTo>
                    <a:lnTo>
                      <a:pt x="72" y="118"/>
                    </a:lnTo>
                    <a:lnTo>
                      <a:pt x="76" y="116"/>
                    </a:lnTo>
                    <a:lnTo>
                      <a:pt x="83" y="114"/>
                    </a:lnTo>
                    <a:lnTo>
                      <a:pt x="87" y="110"/>
                    </a:lnTo>
                    <a:lnTo>
                      <a:pt x="93" y="108"/>
                    </a:lnTo>
                    <a:lnTo>
                      <a:pt x="97" y="104"/>
                    </a:lnTo>
                    <a:lnTo>
                      <a:pt x="102" y="101"/>
                    </a:lnTo>
                    <a:lnTo>
                      <a:pt x="106" y="97"/>
                    </a:lnTo>
                    <a:lnTo>
                      <a:pt x="108" y="91"/>
                    </a:lnTo>
                    <a:lnTo>
                      <a:pt x="112" y="87"/>
                    </a:lnTo>
                    <a:lnTo>
                      <a:pt x="116" y="82"/>
                    </a:lnTo>
                    <a:lnTo>
                      <a:pt x="116" y="76"/>
                    </a:lnTo>
                    <a:lnTo>
                      <a:pt x="120" y="70"/>
                    </a:lnTo>
                    <a:lnTo>
                      <a:pt x="120" y="65"/>
                    </a:lnTo>
                    <a:lnTo>
                      <a:pt x="121" y="59"/>
                    </a:lnTo>
                    <a:lnTo>
                      <a:pt x="120" y="53"/>
                    </a:lnTo>
                    <a:lnTo>
                      <a:pt x="120" y="47"/>
                    </a:lnTo>
                    <a:lnTo>
                      <a:pt x="116" y="40"/>
                    </a:lnTo>
                    <a:lnTo>
                      <a:pt x="116" y="36"/>
                    </a:lnTo>
                    <a:lnTo>
                      <a:pt x="112" y="30"/>
                    </a:lnTo>
                    <a:lnTo>
                      <a:pt x="108" y="25"/>
                    </a:lnTo>
                    <a:lnTo>
                      <a:pt x="106" y="21"/>
                    </a:lnTo>
                    <a:lnTo>
                      <a:pt x="102" y="17"/>
                    </a:lnTo>
                    <a:lnTo>
                      <a:pt x="97" y="13"/>
                    </a:lnTo>
                    <a:lnTo>
                      <a:pt x="93" y="9"/>
                    </a:lnTo>
                    <a:lnTo>
                      <a:pt x="87" y="6"/>
                    </a:lnTo>
                    <a:lnTo>
                      <a:pt x="83" y="4"/>
                    </a:lnTo>
                    <a:lnTo>
                      <a:pt x="76" y="2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61" y="0"/>
                    </a:lnTo>
                    <a:lnTo>
                      <a:pt x="53" y="0"/>
                    </a:lnTo>
                    <a:lnTo>
                      <a:pt x="47" y="0"/>
                    </a:lnTo>
                    <a:lnTo>
                      <a:pt x="42" y="2"/>
                    </a:lnTo>
                    <a:lnTo>
                      <a:pt x="36" y="4"/>
                    </a:lnTo>
                    <a:lnTo>
                      <a:pt x="30" y="6"/>
                    </a:lnTo>
                    <a:lnTo>
                      <a:pt x="24" y="9"/>
                    </a:lnTo>
                    <a:lnTo>
                      <a:pt x="21" y="13"/>
                    </a:lnTo>
                    <a:lnTo>
                      <a:pt x="17" y="17"/>
                    </a:lnTo>
                    <a:lnTo>
                      <a:pt x="13" y="21"/>
                    </a:lnTo>
                    <a:lnTo>
                      <a:pt x="9" y="25"/>
                    </a:lnTo>
                    <a:lnTo>
                      <a:pt x="5" y="30"/>
                    </a:lnTo>
                    <a:lnTo>
                      <a:pt x="4" y="36"/>
                    </a:lnTo>
                    <a:lnTo>
                      <a:pt x="2" y="40"/>
                    </a:lnTo>
                    <a:lnTo>
                      <a:pt x="0" y="47"/>
                    </a:lnTo>
                    <a:lnTo>
                      <a:pt x="0" y="53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4" y="82"/>
                    </a:lnTo>
                    <a:lnTo>
                      <a:pt x="5" y="87"/>
                    </a:lnTo>
                    <a:lnTo>
                      <a:pt x="9" y="91"/>
                    </a:lnTo>
                    <a:lnTo>
                      <a:pt x="13" y="97"/>
                    </a:lnTo>
                    <a:lnTo>
                      <a:pt x="17" y="101"/>
                    </a:lnTo>
                    <a:lnTo>
                      <a:pt x="21" y="104"/>
                    </a:lnTo>
                    <a:lnTo>
                      <a:pt x="24" y="108"/>
                    </a:lnTo>
                    <a:lnTo>
                      <a:pt x="30" y="110"/>
                    </a:lnTo>
                    <a:lnTo>
                      <a:pt x="36" y="114"/>
                    </a:lnTo>
                    <a:lnTo>
                      <a:pt x="42" y="116"/>
                    </a:lnTo>
                    <a:lnTo>
                      <a:pt x="47" y="118"/>
                    </a:lnTo>
                    <a:lnTo>
                      <a:pt x="53" y="118"/>
                    </a:lnTo>
                    <a:lnTo>
                      <a:pt x="61" y="120"/>
                    </a:lnTo>
                    <a:lnTo>
                      <a:pt x="61" y="120"/>
                    </a:lnTo>
                    <a:close/>
                  </a:path>
                </a:pathLst>
              </a:custGeom>
              <a:solidFill>
                <a:srgbClr val="001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105"/>
              <p:cNvSpPr>
                <a:spLocks/>
              </p:cNvSpPr>
              <p:nvPr/>
            </p:nvSpPr>
            <p:spPr bwMode="auto">
              <a:xfrm>
                <a:off x="7214164" y="3726931"/>
                <a:ext cx="211021" cy="203346"/>
              </a:xfrm>
              <a:custGeom>
                <a:avLst/>
                <a:gdLst>
                  <a:gd name="T0" fmla="*/ 61 w 110"/>
                  <a:gd name="T1" fmla="*/ 106 h 106"/>
                  <a:gd name="T2" fmla="*/ 70 w 110"/>
                  <a:gd name="T3" fmla="*/ 104 h 106"/>
                  <a:gd name="T4" fmla="*/ 80 w 110"/>
                  <a:gd name="T5" fmla="*/ 98 h 106"/>
                  <a:gd name="T6" fmla="*/ 89 w 110"/>
                  <a:gd name="T7" fmla="*/ 93 h 106"/>
                  <a:gd name="T8" fmla="*/ 97 w 110"/>
                  <a:gd name="T9" fmla="*/ 85 h 106"/>
                  <a:gd name="T10" fmla="*/ 103 w 110"/>
                  <a:gd name="T11" fmla="*/ 78 h 106"/>
                  <a:gd name="T12" fmla="*/ 106 w 110"/>
                  <a:gd name="T13" fmla="*/ 68 h 106"/>
                  <a:gd name="T14" fmla="*/ 110 w 110"/>
                  <a:gd name="T15" fmla="*/ 57 h 106"/>
                  <a:gd name="T16" fmla="*/ 110 w 110"/>
                  <a:gd name="T17" fmla="*/ 45 h 106"/>
                  <a:gd name="T18" fmla="*/ 106 w 110"/>
                  <a:gd name="T19" fmla="*/ 36 h 106"/>
                  <a:gd name="T20" fmla="*/ 103 w 110"/>
                  <a:gd name="T21" fmla="*/ 26 h 106"/>
                  <a:gd name="T22" fmla="*/ 97 w 110"/>
                  <a:gd name="T23" fmla="*/ 19 h 106"/>
                  <a:gd name="T24" fmla="*/ 89 w 110"/>
                  <a:gd name="T25" fmla="*/ 11 h 106"/>
                  <a:gd name="T26" fmla="*/ 80 w 110"/>
                  <a:gd name="T27" fmla="*/ 5 h 106"/>
                  <a:gd name="T28" fmla="*/ 70 w 110"/>
                  <a:gd name="T29" fmla="*/ 2 h 106"/>
                  <a:gd name="T30" fmla="*/ 61 w 110"/>
                  <a:gd name="T31" fmla="*/ 0 h 106"/>
                  <a:gd name="T32" fmla="*/ 49 w 110"/>
                  <a:gd name="T33" fmla="*/ 0 h 106"/>
                  <a:gd name="T34" fmla="*/ 38 w 110"/>
                  <a:gd name="T35" fmla="*/ 2 h 106"/>
                  <a:gd name="T36" fmla="*/ 28 w 110"/>
                  <a:gd name="T37" fmla="*/ 5 h 106"/>
                  <a:gd name="T38" fmla="*/ 21 w 110"/>
                  <a:gd name="T39" fmla="*/ 11 h 106"/>
                  <a:gd name="T40" fmla="*/ 13 w 110"/>
                  <a:gd name="T41" fmla="*/ 19 h 106"/>
                  <a:gd name="T42" fmla="*/ 7 w 110"/>
                  <a:gd name="T43" fmla="*/ 26 h 106"/>
                  <a:gd name="T44" fmla="*/ 2 w 110"/>
                  <a:gd name="T45" fmla="*/ 36 h 106"/>
                  <a:gd name="T46" fmla="*/ 0 w 110"/>
                  <a:gd name="T47" fmla="*/ 45 h 106"/>
                  <a:gd name="T48" fmla="*/ 0 w 110"/>
                  <a:gd name="T49" fmla="*/ 57 h 106"/>
                  <a:gd name="T50" fmla="*/ 2 w 110"/>
                  <a:gd name="T51" fmla="*/ 68 h 106"/>
                  <a:gd name="T52" fmla="*/ 7 w 110"/>
                  <a:gd name="T53" fmla="*/ 78 h 106"/>
                  <a:gd name="T54" fmla="*/ 13 w 110"/>
                  <a:gd name="T55" fmla="*/ 85 h 106"/>
                  <a:gd name="T56" fmla="*/ 21 w 110"/>
                  <a:gd name="T57" fmla="*/ 93 h 106"/>
                  <a:gd name="T58" fmla="*/ 28 w 110"/>
                  <a:gd name="T59" fmla="*/ 98 h 106"/>
                  <a:gd name="T60" fmla="*/ 38 w 110"/>
                  <a:gd name="T61" fmla="*/ 104 h 106"/>
                  <a:gd name="T62" fmla="*/ 49 w 110"/>
                  <a:gd name="T63" fmla="*/ 106 h 106"/>
                  <a:gd name="T64" fmla="*/ 55 w 110"/>
                  <a:gd name="T6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106">
                    <a:moveTo>
                      <a:pt x="55" y="106"/>
                    </a:moveTo>
                    <a:lnTo>
                      <a:pt x="61" y="106"/>
                    </a:lnTo>
                    <a:lnTo>
                      <a:pt x="66" y="106"/>
                    </a:lnTo>
                    <a:lnTo>
                      <a:pt x="70" y="104"/>
                    </a:lnTo>
                    <a:lnTo>
                      <a:pt x="76" y="102"/>
                    </a:lnTo>
                    <a:lnTo>
                      <a:pt x="80" y="98"/>
                    </a:lnTo>
                    <a:lnTo>
                      <a:pt x="85" y="97"/>
                    </a:lnTo>
                    <a:lnTo>
                      <a:pt x="89" y="93"/>
                    </a:lnTo>
                    <a:lnTo>
                      <a:pt x="95" y="91"/>
                    </a:lnTo>
                    <a:lnTo>
                      <a:pt x="97" y="85"/>
                    </a:lnTo>
                    <a:lnTo>
                      <a:pt x="101" y="81"/>
                    </a:lnTo>
                    <a:lnTo>
                      <a:pt x="103" y="78"/>
                    </a:lnTo>
                    <a:lnTo>
                      <a:pt x="106" y="74"/>
                    </a:lnTo>
                    <a:lnTo>
                      <a:pt x="106" y="68"/>
                    </a:lnTo>
                    <a:lnTo>
                      <a:pt x="108" y="62"/>
                    </a:lnTo>
                    <a:lnTo>
                      <a:pt x="110" y="57"/>
                    </a:lnTo>
                    <a:lnTo>
                      <a:pt x="110" y="51"/>
                    </a:lnTo>
                    <a:lnTo>
                      <a:pt x="110" y="45"/>
                    </a:lnTo>
                    <a:lnTo>
                      <a:pt x="108" y="41"/>
                    </a:lnTo>
                    <a:lnTo>
                      <a:pt x="106" y="36"/>
                    </a:lnTo>
                    <a:lnTo>
                      <a:pt x="106" y="32"/>
                    </a:lnTo>
                    <a:lnTo>
                      <a:pt x="103" y="26"/>
                    </a:lnTo>
                    <a:lnTo>
                      <a:pt x="101" y="22"/>
                    </a:lnTo>
                    <a:lnTo>
                      <a:pt x="97" y="19"/>
                    </a:lnTo>
                    <a:lnTo>
                      <a:pt x="95" y="15"/>
                    </a:lnTo>
                    <a:lnTo>
                      <a:pt x="89" y="11"/>
                    </a:lnTo>
                    <a:lnTo>
                      <a:pt x="85" y="7"/>
                    </a:lnTo>
                    <a:lnTo>
                      <a:pt x="80" y="5"/>
                    </a:lnTo>
                    <a:lnTo>
                      <a:pt x="76" y="3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38" y="2"/>
                    </a:lnTo>
                    <a:lnTo>
                      <a:pt x="34" y="3"/>
                    </a:lnTo>
                    <a:lnTo>
                      <a:pt x="28" y="5"/>
                    </a:lnTo>
                    <a:lnTo>
                      <a:pt x="25" y="7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3" y="19"/>
                    </a:lnTo>
                    <a:lnTo>
                      <a:pt x="9" y="22"/>
                    </a:lnTo>
                    <a:lnTo>
                      <a:pt x="7" y="26"/>
                    </a:lnTo>
                    <a:lnTo>
                      <a:pt x="6" y="32"/>
                    </a:lnTo>
                    <a:lnTo>
                      <a:pt x="2" y="36"/>
                    </a:lnTo>
                    <a:lnTo>
                      <a:pt x="2" y="41"/>
                    </a:lnTo>
                    <a:lnTo>
                      <a:pt x="0" y="45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2" y="62"/>
                    </a:lnTo>
                    <a:lnTo>
                      <a:pt x="2" y="68"/>
                    </a:lnTo>
                    <a:lnTo>
                      <a:pt x="6" y="74"/>
                    </a:lnTo>
                    <a:lnTo>
                      <a:pt x="7" y="78"/>
                    </a:lnTo>
                    <a:lnTo>
                      <a:pt x="9" y="81"/>
                    </a:lnTo>
                    <a:lnTo>
                      <a:pt x="13" y="85"/>
                    </a:lnTo>
                    <a:lnTo>
                      <a:pt x="17" y="91"/>
                    </a:lnTo>
                    <a:lnTo>
                      <a:pt x="21" y="93"/>
                    </a:lnTo>
                    <a:lnTo>
                      <a:pt x="25" y="97"/>
                    </a:lnTo>
                    <a:lnTo>
                      <a:pt x="28" y="98"/>
                    </a:lnTo>
                    <a:lnTo>
                      <a:pt x="34" y="102"/>
                    </a:lnTo>
                    <a:lnTo>
                      <a:pt x="38" y="104"/>
                    </a:lnTo>
                    <a:lnTo>
                      <a:pt x="44" y="106"/>
                    </a:lnTo>
                    <a:lnTo>
                      <a:pt x="49" y="106"/>
                    </a:lnTo>
                    <a:lnTo>
                      <a:pt x="55" y="106"/>
                    </a:lnTo>
                    <a:lnTo>
                      <a:pt x="55" y="106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106"/>
              <p:cNvSpPr>
                <a:spLocks/>
              </p:cNvSpPr>
              <p:nvPr/>
            </p:nvSpPr>
            <p:spPr bwMode="auto">
              <a:xfrm>
                <a:off x="6853512" y="4701459"/>
                <a:ext cx="211021" cy="214856"/>
              </a:xfrm>
              <a:custGeom>
                <a:avLst/>
                <a:gdLst>
                  <a:gd name="T0" fmla="*/ 59 w 110"/>
                  <a:gd name="T1" fmla="*/ 110 h 110"/>
                  <a:gd name="T2" fmla="*/ 70 w 110"/>
                  <a:gd name="T3" fmla="*/ 108 h 110"/>
                  <a:gd name="T4" fmla="*/ 80 w 110"/>
                  <a:gd name="T5" fmla="*/ 102 h 110"/>
                  <a:gd name="T6" fmla="*/ 89 w 110"/>
                  <a:gd name="T7" fmla="*/ 97 h 110"/>
                  <a:gd name="T8" fmla="*/ 95 w 110"/>
                  <a:gd name="T9" fmla="*/ 89 h 110"/>
                  <a:gd name="T10" fmla="*/ 102 w 110"/>
                  <a:gd name="T11" fmla="*/ 80 h 110"/>
                  <a:gd name="T12" fmla="*/ 106 w 110"/>
                  <a:gd name="T13" fmla="*/ 70 h 110"/>
                  <a:gd name="T14" fmla="*/ 108 w 110"/>
                  <a:gd name="T15" fmla="*/ 59 h 110"/>
                  <a:gd name="T16" fmla="*/ 108 w 110"/>
                  <a:gd name="T17" fmla="*/ 49 h 110"/>
                  <a:gd name="T18" fmla="*/ 106 w 110"/>
                  <a:gd name="T19" fmla="*/ 38 h 110"/>
                  <a:gd name="T20" fmla="*/ 102 w 110"/>
                  <a:gd name="T21" fmla="*/ 28 h 110"/>
                  <a:gd name="T22" fmla="*/ 95 w 110"/>
                  <a:gd name="T23" fmla="*/ 19 h 110"/>
                  <a:gd name="T24" fmla="*/ 89 w 110"/>
                  <a:gd name="T25" fmla="*/ 11 h 110"/>
                  <a:gd name="T26" fmla="*/ 80 w 110"/>
                  <a:gd name="T27" fmla="*/ 6 h 110"/>
                  <a:gd name="T28" fmla="*/ 70 w 110"/>
                  <a:gd name="T29" fmla="*/ 2 h 110"/>
                  <a:gd name="T30" fmla="*/ 59 w 110"/>
                  <a:gd name="T31" fmla="*/ 0 h 110"/>
                  <a:gd name="T32" fmla="*/ 49 w 110"/>
                  <a:gd name="T33" fmla="*/ 0 h 110"/>
                  <a:gd name="T34" fmla="*/ 38 w 110"/>
                  <a:gd name="T35" fmla="*/ 2 h 110"/>
                  <a:gd name="T36" fmla="*/ 28 w 110"/>
                  <a:gd name="T37" fmla="*/ 6 h 110"/>
                  <a:gd name="T38" fmla="*/ 19 w 110"/>
                  <a:gd name="T39" fmla="*/ 11 h 110"/>
                  <a:gd name="T40" fmla="*/ 11 w 110"/>
                  <a:gd name="T41" fmla="*/ 19 h 110"/>
                  <a:gd name="T42" fmla="*/ 5 w 110"/>
                  <a:gd name="T43" fmla="*/ 28 h 110"/>
                  <a:gd name="T44" fmla="*/ 2 w 110"/>
                  <a:gd name="T45" fmla="*/ 38 h 110"/>
                  <a:gd name="T46" fmla="*/ 0 w 110"/>
                  <a:gd name="T47" fmla="*/ 49 h 110"/>
                  <a:gd name="T48" fmla="*/ 0 w 110"/>
                  <a:gd name="T49" fmla="*/ 59 h 110"/>
                  <a:gd name="T50" fmla="*/ 2 w 110"/>
                  <a:gd name="T51" fmla="*/ 70 h 110"/>
                  <a:gd name="T52" fmla="*/ 5 w 110"/>
                  <a:gd name="T53" fmla="*/ 80 h 110"/>
                  <a:gd name="T54" fmla="*/ 11 w 110"/>
                  <a:gd name="T55" fmla="*/ 89 h 110"/>
                  <a:gd name="T56" fmla="*/ 19 w 110"/>
                  <a:gd name="T57" fmla="*/ 97 h 110"/>
                  <a:gd name="T58" fmla="*/ 28 w 110"/>
                  <a:gd name="T59" fmla="*/ 102 h 110"/>
                  <a:gd name="T60" fmla="*/ 38 w 110"/>
                  <a:gd name="T61" fmla="*/ 108 h 110"/>
                  <a:gd name="T62" fmla="*/ 49 w 110"/>
                  <a:gd name="T63" fmla="*/ 110 h 110"/>
                  <a:gd name="T64" fmla="*/ 55 w 110"/>
                  <a:gd name="T6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110">
                    <a:moveTo>
                      <a:pt x="55" y="110"/>
                    </a:moveTo>
                    <a:lnTo>
                      <a:pt x="59" y="110"/>
                    </a:lnTo>
                    <a:lnTo>
                      <a:pt x="64" y="110"/>
                    </a:lnTo>
                    <a:lnTo>
                      <a:pt x="70" y="108"/>
                    </a:lnTo>
                    <a:lnTo>
                      <a:pt x="76" y="106"/>
                    </a:lnTo>
                    <a:lnTo>
                      <a:pt x="80" y="102"/>
                    </a:lnTo>
                    <a:lnTo>
                      <a:pt x="83" y="101"/>
                    </a:lnTo>
                    <a:lnTo>
                      <a:pt x="89" y="97"/>
                    </a:lnTo>
                    <a:lnTo>
                      <a:pt x="93" y="95"/>
                    </a:lnTo>
                    <a:lnTo>
                      <a:pt x="95" y="89"/>
                    </a:lnTo>
                    <a:lnTo>
                      <a:pt x="99" y="85"/>
                    </a:lnTo>
                    <a:lnTo>
                      <a:pt x="102" y="80"/>
                    </a:lnTo>
                    <a:lnTo>
                      <a:pt x="104" y="76"/>
                    </a:lnTo>
                    <a:lnTo>
                      <a:pt x="106" y="70"/>
                    </a:lnTo>
                    <a:lnTo>
                      <a:pt x="108" y="64"/>
                    </a:lnTo>
                    <a:lnTo>
                      <a:pt x="108" y="59"/>
                    </a:lnTo>
                    <a:lnTo>
                      <a:pt x="110" y="55"/>
                    </a:lnTo>
                    <a:lnTo>
                      <a:pt x="108" y="49"/>
                    </a:lnTo>
                    <a:lnTo>
                      <a:pt x="108" y="42"/>
                    </a:lnTo>
                    <a:lnTo>
                      <a:pt x="106" y="38"/>
                    </a:lnTo>
                    <a:lnTo>
                      <a:pt x="104" y="32"/>
                    </a:lnTo>
                    <a:lnTo>
                      <a:pt x="102" y="28"/>
                    </a:lnTo>
                    <a:lnTo>
                      <a:pt x="99" y="23"/>
                    </a:lnTo>
                    <a:lnTo>
                      <a:pt x="95" y="19"/>
                    </a:lnTo>
                    <a:lnTo>
                      <a:pt x="93" y="15"/>
                    </a:lnTo>
                    <a:lnTo>
                      <a:pt x="89" y="11"/>
                    </a:lnTo>
                    <a:lnTo>
                      <a:pt x="83" y="9"/>
                    </a:lnTo>
                    <a:lnTo>
                      <a:pt x="80" y="6"/>
                    </a:lnTo>
                    <a:lnTo>
                      <a:pt x="76" y="4"/>
                    </a:lnTo>
                    <a:lnTo>
                      <a:pt x="70" y="2"/>
                    </a:lnTo>
                    <a:lnTo>
                      <a:pt x="64" y="0"/>
                    </a:lnTo>
                    <a:lnTo>
                      <a:pt x="59" y="0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1" y="0"/>
                    </a:lnTo>
                    <a:lnTo>
                      <a:pt x="38" y="2"/>
                    </a:lnTo>
                    <a:lnTo>
                      <a:pt x="32" y="4"/>
                    </a:lnTo>
                    <a:lnTo>
                      <a:pt x="28" y="6"/>
                    </a:lnTo>
                    <a:lnTo>
                      <a:pt x="22" y="9"/>
                    </a:lnTo>
                    <a:lnTo>
                      <a:pt x="19" y="11"/>
                    </a:lnTo>
                    <a:lnTo>
                      <a:pt x="15" y="15"/>
                    </a:lnTo>
                    <a:lnTo>
                      <a:pt x="11" y="19"/>
                    </a:lnTo>
                    <a:lnTo>
                      <a:pt x="9" y="23"/>
                    </a:lnTo>
                    <a:lnTo>
                      <a:pt x="5" y="28"/>
                    </a:lnTo>
                    <a:lnTo>
                      <a:pt x="3" y="32"/>
                    </a:lnTo>
                    <a:lnTo>
                      <a:pt x="2" y="38"/>
                    </a:lnTo>
                    <a:lnTo>
                      <a:pt x="0" y="42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0" y="59"/>
                    </a:lnTo>
                    <a:lnTo>
                      <a:pt x="0" y="64"/>
                    </a:lnTo>
                    <a:lnTo>
                      <a:pt x="2" y="70"/>
                    </a:lnTo>
                    <a:lnTo>
                      <a:pt x="3" y="76"/>
                    </a:lnTo>
                    <a:lnTo>
                      <a:pt x="5" y="80"/>
                    </a:lnTo>
                    <a:lnTo>
                      <a:pt x="9" y="85"/>
                    </a:lnTo>
                    <a:lnTo>
                      <a:pt x="11" y="89"/>
                    </a:lnTo>
                    <a:lnTo>
                      <a:pt x="15" y="95"/>
                    </a:lnTo>
                    <a:lnTo>
                      <a:pt x="19" y="97"/>
                    </a:lnTo>
                    <a:lnTo>
                      <a:pt x="22" y="101"/>
                    </a:lnTo>
                    <a:lnTo>
                      <a:pt x="28" y="102"/>
                    </a:lnTo>
                    <a:lnTo>
                      <a:pt x="32" y="106"/>
                    </a:lnTo>
                    <a:lnTo>
                      <a:pt x="38" y="108"/>
                    </a:lnTo>
                    <a:lnTo>
                      <a:pt x="41" y="110"/>
                    </a:lnTo>
                    <a:lnTo>
                      <a:pt x="49" y="110"/>
                    </a:lnTo>
                    <a:lnTo>
                      <a:pt x="55" y="110"/>
                    </a:lnTo>
                    <a:lnTo>
                      <a:pt x="55" y="11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107"/>
              <p:cNvSpPr>
                <a:spLocks/>
              </p:cNvSpPr>
              <p:nvPr/>
            </p:nvSpPr>
            <p:spPr bwMode="auto">
              <a:xfrm>
                <a:off x="5917350" y="4260235"/>
                <a:ext cx="203348" cy="203346"/>
              </a:xfrm>
              <a:custGeom>
                <a:avLst/>
                <a:gdLst>
                  <a:gd name="T0" fmla="*/ 59 w 107"/>
                  <a:gd name="T1" fmla="*/ 106 h 106"/>
                  <a:gd name="T2" fmla="*/ 69 w 107"/>
                  <a:gd name="T3" fmla="*/ 103 h 106"/>
                  <a:gd name="T4" fmla="*/ 78 w 107"/>
                  <a:gd name="T5" fmla="*/ 99 h 106"/>
                  <a:gd name="T6" fmla="*/ 86 w 107"/>
                  <a:gd name="T7" fmla="*/ 93 h 106"/>
                  <a:gd name="T8" fmla="*/ 93 w 107"/>
                  <a:gd name="T9" fmla="*/ 86 h 106"/>
                  <a:gd name="T10" fmla="*/ 99 w 107"/>
                  <a:gd name="T11" fmla="*/ 78 h 106"/>
                  <a:gd name="T12" fmla="*/ 103 w 107"/>
                  <a:gd name="T13" fmla="*/ 68 h 106"/>
                  <a:gd name="T14" fmla="*/ 107 w 107"/>
                  <a:gd name="T15" fmla="*/ 59 h 106"/>
                  <a:gd name="T16" fmla="*/ 107 w 107"/>
                  <a:gd name="T17" fmla="*/ 48 h 106"/>
                  <a:gd name="T18" fmla="*/ 103 w 107"/>
                  <a:gd name="T19" fmla="*/ 36 h 106"/>
                  <a:gd name="T20" fmla="*/ 99 w 107"/>
                  <a:gd name="T21" fmla="*/ 27 h 106"/>
                  <a:gd name="T22" fmla="*/ 93 w 107"/>
                  <a:gd name="T23" fmla="*/ 19 h 106"/>
                  <a:gd name="T24" fmla="*/ 86 w 107"/>
                  <a:gd name="T25" fmla="*/ 11 h 106"/>
                  <a:gd name="T26" fmla="*/ 78 w 107"/>
                  <a:gd name="T27" fmla="*/ 6 h 106"/>
                  <a:gd name="T28" fmla="*/ 69 w 107"/>
                  <a:gd name="T29" fmla="*/ 2 h 106"/>
                  <a:gd name="T30" fmla="*/ 59 w 107"/>
                  <a:gd name="T31" fmla="*/ 0 h 106"/>
                  <a:gd name="T32" fmla="*/ 48 w 107"/>
                  <a:gd name="T33" fmla="*/ 0 h 106"/>
                  <a:gd name="T34" fmla="*/ 36 w 107"/>
                  <a:gd name="T35" fmla="*/ 2 h 106"/>
                  <a:gd name="T36" fmla="*/ 27 w 107"/>
                  <a:gd name="T37" fmla="*/ 6 h 106"/>
                  <a:gd name="T38" fmla="*/ 19 w 107"/>
                  <a:gd name="T39" fmla="*/ 11 h 106"/>
                  <a:gd name="T40" fmla="*/ 12 w 107"/>
                  <a:gd name="T41" fmla="*/ 19 h 106"/>
                  <a:gd name="T42" fmla="*/ 6 w 107"/>
                  <a:gd name="T43" fmla="*/ 27 h 106"/>
                  <a:gd name="T44" fmla="*/ 2 w 107"/>
                  <a:gd name="T45" fmla="*/ 36 h 106"/>
                  <a:gd name="T46" fmla="*/ 0 w 107"/>
                  <a:gd name="T47" fmla="*/ 48 h 106"/>
                  <a:gd name="T48" fmla="*/ 0 w 107"/>
                  <a:gd name="T49" fmla="*/ 59 h 106"/>
                  <a:gd name="T50" fmla="*/ 2 w 107"/>
                  <a:gd name="T51" fmla="*/ 68 h 106"/>
                  <a:gd name="T52" fmla="*/ 6 w 107"/>
                  <a:gd name="T53" fmla="*/ 78 h 106"/>
                  <a:gd name="T54" fmla="*/ 12 w 107"/>
                  <a:gd name="T55" fmla="*/ 86 h 106"/>
                  <a:gd name="T56" fmla="*/ 19 w 107"/>
                  <a:gd name="T57" fmla="*/ 93 h 106"/>
                  <a:gd name="T58" fmla="*/ 27 w 107"/>
                  <a:gd name="T59" fmla="*/ 99 h 106"/>
                  <a:gd name="T60" fmla="*/ 36 w 107"/>
                  <a:gd name="T61" fmla="*/ 103 h 106"/>
                  <a:gd name="T62" fmla="*/ 48 w 107"/>
                  <a:gd name="T63" fmla="*/ 106 h 106"/>
                  <a:gd name="T64" fmla="*/ 53 w 107"/>
                  <a:gd name="T6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7" h="106">
                    <a:moveTo>
                      <a:pt x="53" y="106"/>
                    </a:moveTo>
                    <a:lnTo>
                      <a:pt x="59" y="106"/>
                    </a:lnTo>
                    <a:lnTo>
                      <a:pt x="63" y="105"/>
                    </a:lnTo>
                    <a:lnTo>
                      <a:pt x="69" y="103"/>
                    </a:lnTo>
                    <a:lnTo>
                      <a:pt x="72" y="103"/>
                    </a:lnTo>
                    <a:lnTo>
                      <a:pt x="78" y="99"/>
                    </a:lnTo>
                    <a:lnTo>
                      <a:pt x="82" y="97"/>
                    </a:lnTo>
                    <a:lnTo>
                      <a:pt x="86" y="93"/>
                    </a:lnTo>
                    <a:lnTo>
                      <a:pt x="89" y="89"/>
                    </a:lnTo>
                    <a:lnTo>
                      <a:pt x="93" y="86"/>
                    </a:lnTo>
                    <a:lnTo>
                      <a:pt x="97" y="82"/>
                    </a:lnTo>
                    <a:lnTo>
                      <a:pt x="99" y="78"/>
                    </a:lnTo>
                    <a:lnTo>
                      <a:pt x="101" y="72"/>
                    </a:lnTo>
                    <a:lnTo>
                      <a:pt x="103" y="68"/>
                    </a:lnTo>
                    <a:lnTo>
                      <a:pt x="105" y="63"/>
                    </a:lnTo>
                    <a:lnTo>
                      <a:pt x="107" y="59"/>
                    </a:lnTo>
                    <a:lnTo>
                      <a:pt x="107" y="53"/>
                    </a:lnTo>
                    <a:lnTo>
                      <a:pt x="107" y="48"/>
                    </a:lnTo>
                    <a:lnTo>
                      <a:pt x="105" y="42"/>
                    </a:lnTo>
                    <a:lnTo>
                      <a:pt x="103" y="36"/>
                    </a:lnTo>
                    <a:lnTo>
                      <a:pt x="101" y="32"/>
                    </a:lnTo>
                    <a:lnTo>
                      <a:pt x="99" y="27"/>
                    </a:lnTo>
                    <a:lnTo>
                      <a:pt x="97" y="23"/>
                    </a:lnTo>
                    <a:lnTo>
                      <a:pt x="93" y="19"/>
                    </a:lnTo>
                    <a:lnTo>
                      <a:pt x="89" y="15"/>
                    </a:lnTo>
                    <a:lnTo>
                      <a:pt x="86" y="11"/>
                    </a:lnTo>
                    <a:lnTo>
                      <a:pt x="82" y="10"/>
                    </a:lnTo>
                    <a:lnTo>
                      <a:pt x="78" y="6"/>
                    </a:lnTo>
                    <a:lnTo>
                      <a:pt x="72" y="4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9" y="0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2" y="2"/>
                    </a:lnTo>
                    <a:lnTo>
                      <a:pt x="36" y="2"/>
                    </a:lnTo>
                    <a:lnTo>
                      <a:pt x="32" y="4"/>
                    </a:lnTo>
                    <a:lnTo>
                      <a:pt x="27" y="6"/>
                    </a:lnTo>
                    <a:lnTo>
                      <a:pt x="23" y="10"/>
                    </a:lnTo>
                    <a:lnTo>
                      <a:pt x="19" y="11"/>
                    </a:lnTo>
                    <a:lnTo>
                      <a:pt x="15" y="15"/>
                    </a:lnTo>
                    <a:lnTo>
                      <a:pt x="12" y="19"/>
                    </a:lnTo>
                    <a:lnTo>
                      <a:pt x="8" y="23"/>
                    </a:lnTo>
                    <a:lnTo>
                      <a:pt x="6" y="27"/>
                    </a:lnTo>
                    <a:lnTo>
                      <a:pt x="4" y="32"/>
                    </a:lnTo>
                    <a:lnTo>
                      <a:pt x="2" y="36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0" y="59"/>
                    </a:lnTo>
                    <a:lnTo>
                      <a:pt x="0" y="63"/>
                    </a:lnTo>
                    <a:lnTo>
                      <a:pt x="2" y="68"/>
                    </a:lnTo>
                    <a:lnTo>
                      <a:pt x="4" y="72"/>
                    </a:lnTo>
                    <a:lnTo>
                      <a:pt x="6" y="78"/>
                    </a:lnTo>
                    <a:lnTo>
                      <a:pt x="8" y="82"/>
                    </a:lnTo>
                    <a:lnTo>
                      <a:pt x="12" y="86"/>
                    </a:lnTo>
                    <a:lnTo>
                      <a:pt x="15" y="89"/>
                    </a:lnTo>
                    <a:lnTo>
                      <a:pt x="19" y="93"/>
                    </a:lnTo>
                    <a:lnTo>
                      <a:pt x="23" y="97"/>
                    </a:lnTo>
                    <a:lnTo>
                      <a:pt x="27" y="99"/>
                    </a:lnTo>
                    <a:lnTo>
                      <a:pt x="32" y="103"/>
                    </a:lnTo>
                    <a:lnTo>
                      <a:pt x="36" y="103"/>
                    </a:lnTo>
                    <a:lnTo>
                      <a:pt x="42" y="105"/>
                    </a:lnTo>
                    <a:lnTo>
                      <a:pt x="48" y="106"/>
                    </a:lnTo>
                    <a:lnTo>
                      <a:pt x="53" y="106"/>
                    </a:lnTo>
                    <a:lnTo>
                      <a:pt x="53" y="106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108"/>
              <p:cNvSpPr>
                <a:spLocks/>
              </p:cNvSpPr>
              <p:nvPr/>
            </p:nvSpPr>
            <p:spPr bwMode="auto">
              <a:xfrm>
                <a:off x="5595064" y="3297218"/>
                <a:ext cx="195675" cy="199510"/>
              </a:xfrm>
              <a:custGeom>
                <a:avLst/>
                <a:gdLst>
                  <a:gd name="T0" fmla="*/ 55 w 102"/>
                  <a:gd name="T1" fmla="*/ 105 h 105"/>
                  <a:gd name="T2" fmla="*/ 64 w 102"/>
                  <a:gd name="T3" fmla="*/ 101 h 105"/>
                  <a:gd name="T4" fmla="*/ 74 w 102"/>
                  <a:gd name="T5" fmla="*/ 97 h 105"/>
                  <a:gd name="T6" fmla="*/ 82 w 102"/>
                  <a:gd name="T7" fmla="*/ 92 h 105"/>
                  <a:gd name="T8" fmla="*/ 89 w 102"/>
                  <a:gd name="T9" fmla="*/ 86 h 105"/>
                  <a:gd name="T10" fmla="*/ 95 w 102"/>
                  <a:gd name="T11" fmla="*/ 78 h 105"/>
                  <a:gd name="T12" fmla="*/ 99 w 102"/>
                  <a:gd name="T13" fmla="*/ 69 h 105"/>
                  <a:gd name="T14" fmla="*/ 102 w 102"/>
                  <a:gd name="T15" fmla="*/ 59 h 105"/>
                  <a:gd name="T16" fmla="*/ 102 w 102"/>
                  <a:gd name="T17" fmla="*/ 48 h 105"/>
                  <a:gd name="T18" fmla="*/ 99 w 102"/>
                  <a:gd name="T19" fmla="*/ 38 h 105"/>
                  <a:gd name="T20" fmla="*/ 95 w 102"/>
                  <a:gd name="T21" fmla="*/ 29 h 105"/>
                  <a:gd name="T22" fmla="*/ 89 w 102"/>
                  <a:gd name="T23" fmla="*/ 19 h 105"/>
                  <a:gd name="T24" fmla="*/ 82 w 102"/>
                  <a:gd name="T25" fmla="*/ 12 h 105"/>
                  <a:gd name="T26" fmla="*/ 74 w 102"/>
                  <a:gd name="T27" fmla="*/ 8 h 105"/>
                  <a:gd name="T28" fmla="*/ 64 w 102"/>
                  <a:gd name="T29" fmla="*/ 2 h 105"/>
                  <a:gd name="T30" fmla="*/ 55 w 102"/>
                  <a:gd name="T31" fmla="*/ 0 h 105"/>
                  <a:gd name="T32" fmla="*/ 44 w 102"/>
                  <a:gd name="T33" fmla="*/ 0 h 105"/>
                  <a:gd name="T34" fmla="*/ 34 w 102"/>
                  <a:gd name="T35" fmla="*/ 2 h 105"/>
                  <a:gd name="T36" fmla="*/ 25 w 102"/>
                  <a:gd name="T37" fmla="*/ 8 h 105"/>
                  <a:gd name="T38" fmla="*/ 17 w 102"/>
                  <a:gd name="T39" fmla="*/ 12 h 105"/>
                  <a:gd name="T40" fmla="*/ 9 w 102"/>
                  <a:gd name="T41" fmla="*/ 19 h 105"/>
                  <a:gd name="T42" fmla="*/ 4 w 102"/>
                  <a:gd name="T43" fmla="*/ 29 h 105"/>
                  <a:gd name="T44" fmla="*/ 0 w 102"/>
                  <a:gd name="T45" fmla="*/ 38 h 105"/>
                  <a:gd name="T46" fmla="*/ 0 w 102"/>
                  <a:gd name="T47" fmla="*/ 48 h 105"/>
                  <a:gd name="T48" fmla="*/ 0 w 102"/>
                  <a:gd name="T49" fmla="*/ 59 h 105"/>
                  <a:gd name="T50" fmla="*/ 0 w 102"/>
                  <a:gd name="T51" fmla="*/ 69 h 105"/>
                  <a:gd name="T52" fmla="*/ 4 w 102"/>
                  <a:gd name="T53" fmla="*/ 78 h 105"/>
                  <a:gd name="T54" fmla="*/ 9 w 102"/>
                  <a:gd name="T55" fmla="*/ 86 h 105"/>
                  <a:gd name="T56" fmla="*/ 17 w 102"/>
                  <a:gd name="T57" fmla="*/ 92 h 105"/>
                  <a:gd name="T58" fmla="*/ 25 w 102"/>
                  <a:gd name="T59" fmla="*/ 97 h 105"/>
                  <a:gd name="T60" fmla="*/ 34 w 102"/>
                  <a:gd name="T61" fmla="*/ 101 h 105"/>
                  <a:gd name="T62" fmla="*/ 44 w 102"/>
                  <a:gd name="T63" fmla="*/ 105 h 105"/>
                  <a:gd name="T64" fmla="*/ 49 w 102"/>
                  <a:gd name="T6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2" h="105">
                    <a:moveTo>
                      <a:pt x="49" y="105"/>
                    </a:moveTo>
                    <a:lnTo>
                      <a:pt x="55" y="105"/>
                    </a:lnTo>
                    <a:lnTo>
                      <a:pt x="59" y="103"/>
                    </a:lnTo>
                    <a:lnTo>
                      <a:pt x="64" y="101"/>
                    </a:lnTo>
                    <a:lnTo>
                      <a:pt x="70" y="99"/>
                    </a:lnTo>
                    <a:lnTo>
                      <a:pt x="74" y="97"/>
                    </a:lnTo>
                    <a:lnTo>
                      <a:pt x="78" y="95"/>
                    </a:lnTo>
                    <a:lnTo>
                      <a:pt x="82" y="92"/>
                    </a:lnTo>
                    <a:lnTo>
                      <a:pt x="87" y="90"/>
                    </a:lnTo>
                    <a:lnTo>
                      <a:pt x="89" y="86"/>
                    </a:lnTo>
                    <a:lnTo>
                      <a:pt x="93" y="82"/>
                    </a:lnTo>
                    <a:lnTo>
                      <a:pt x="95" y="78"/>
                    </a:lnTo>
                    <a:lnTo>
                      <a:pt x="99" y="73"/>
                    </a:lnTo>
                    <a:lnTo>
                      <a:pt x="99" y="69"/>
                    </a:lnTo>
                    <a:lnTo>
                      <a:pt x="101" y="63"/>
                    </a:lnTo>
                    <a:lnTo>
                      <a:pt x="102" y="59"/>
                    </a:lnTo>
                    <a:lnTo>
                      <a:pt x="102" y="54"/>
                    </a:lnTo>
                    <a:lnTo>
                      <a:pt x="102" y="48"/>
                    </a:lnTo>
                    <a:lnTo>
                      <a:pt x="101" y="42"/>
                    </a:lnTo>
                    <a:lnTo>
                      <a:pt x="99" y="38"/>
                    </a:lnTo>
                    <a:lnTo>
                      <a:pt x="99" y="33"/>
                    </a:lnTo>
                    <a:lnTo>
                      <a:pt x="95" y="29"/>
                    </a:lnTo>
                    <a:lnTo>
                      <a:pt x="93" y="23"/>
                    </a:lnTo>
                    <a:lnTo>
                      <a:pt x="89" y="19"/>
                    </a:lnTo>
                    <a:lnTo>
                      <a:pt x="87" y="18"/>
                    </a:lnTo>
                    <a:lnTo>
                      <a:pt x="82" y="12"/>
                    </a:lnTo>
                    <a:lnTo>
                      <a:pt x="78" y="10"/>
                    </a:lnTo>
                    <a:lnTo>
                      <a:pt x="74" y="8"/>
                    </a:lnTo>
                    <a:lnTo>
                      <a:pt x="70" y="4"/>
                    </a:lnTo>
                    <a:lnTo>
                      <a:pt x="64" y="2"/>
                    </a:lnTo>
                    <a:lnTo>
                      <a:pt x="59" y="2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40" y="2"/>
                    </a:lnTo>
                    <a:lnTo>
                      <a:pt x="34" y="2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0"/>
                    </a:lnTo>
                    <a:lnTo>
                      <a:pt x="17" y="12"/>
                    </a:lnTo>
                    <a:lnTo>
                      <a:pt x="13" y="18"/>
                    </a:lnTo>
                    <a:lnTo>
                      <a:pt x="9" y="19"/>
                    </a:lnTo>
                    <a:lnTo>
                      <a:pt x="7" y="23"/>
                    </a:lnTo>
                    <a:lnTo>
                      <a:pt x="4" y="29"/>
                    </a:lnTo>
                    <a:lnTo>
                      <a:pt x="2" y="33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59"/>
                    </a:lnTo>
                    <a:lnTo>
                      <a:pt x="0" y="63"/>
                    </a:lnTo>
                    <a:lnTo>
                      <a:pt x="0" y="69"/>
                    </a:lnTo>
                    <a:lnTo>
                      <a:pt x="2" y="73"/>
                    </a:lnTo>
                    <a:lnTo>
                      <a:pt x="4" y="78"/>
                    </a:lnTo>
                    <a:lnTo>
                      <a:pt x="7" y="82"/>
                    </a:lnTo>
                    <a:lnTo>
                      <a:pt x="9" y="86"/>
                    </a:lnTo>
                    <a:lnTo>
                      <a:pt x="13" y="90"/>
                    </a:lnTo>
                    <a:lnTo>
                      <a:pt x="17" y="92"/>
                    </a:lnTo>
                    <a:lnTo>
                      <a:pt x="21" y="95"/>
                    </a:lnTo>
                    <a:lnTo>
                      <a:pt x="25" y="97"/>
                    </a:lnTo>
                    <a:lnTo>
                      <a:pt x="30" y="99"/>
                    </a:lnTo>
                    <a:lnTo>
                      <a:pt x="34" y="101"/>
                    </a:lnTo>
                    <a:lnTo>
                      <a:pt x="40" y="103"/>
                    </a:lnTo>
                    <a:lnTo>
                      <a:pt x="44" y="105"/>
                    </a:lnTo>
                    <a:lnTo>
                      <a:pt x="49" y="105"/>
                    </a:lnTo>
                    <a:lnTo>
                      <a:pt x="49" y="105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109"/>
              <p:cNvSpPr>
                <a:spLocks/>
              </p:cNvSpPr>
              <p:nvPr/>
            </p:nvSpPr>
            <p:spPr bwMode="auto">
              <a:xfrm>
                <a:off x="6389268" y="4613214"/>
                <a:ext cx="207183" cy="176489"/>
              </a:xfrm>
              <a:custGeom>
                <a:avLst/>
                <a:gdLst>
                  <a:gd name="T0" fmla="*/ 53 w 109"/>
                  <a:gd name="T1" fmla="*/ 0 h 93"/>
                  <a:gd name="T2" fmla="*/ 59 w 109"/>
                  <a:gd name="T3" fmla="*/ 6 h 93"/>
                  <a:gd name="T4" fmla="*/ 65 w 109"/>
                  <a:gd name="T5" fmla="*/ 16 h 93"/>
                  <a:gd name="T6" fmla="*/ 65 w 109"/>
                  <a:gd name="T7" fmla="*/ 25 h 93"/>
                  <a:gd name="T8" fmla="*/ 69 w 109"/>
                  <a:gd name="T9" fmla="*/ 25 h 93"/>
                  <a:gd name="T10" fmla="*/ 78 w 109"/>
                  <a:gd name="T11" fmla="*/ 21 h 93"/>
                  <a:gd name="T12" fmla="*/ 88 w 109"/>
                  <a:gd name="T13" fmla="*/ 23 h 93"/>
                  <a:gd name="T14" fmla="*/ 95 w 109"/>
                  <a:gd name="T15" fmla="*/ 27 h 93"/>
                  <a:gd name="T16" fmla="*/ 99 w 109"/>
                  <a:gd name="T17" fmla="*/ 35 h 93"/>
                  <a:gd name="T18" fmla="*/ 105 w 109"/>
                  <a:gd name="T19" fmla="*/ 42 h 93"/>
                  <a:gd name="T20" fmla="*/ 107 w 109"/>
                  <a:gd name="T21" fmla="*/ 54 h 93"/>
                  <a:gd name="T22" fmla="*/ 109 w 109"/>
                  <a:gd name="T23" fmla="*/ 65 h 93"/>
                  <a:gd name="T24" fmla="*/ 101 w 109"/>
                  <a:gd name="T25" fmla="*/ 71 h 93"/>
                  <a:gd name="T26" fmla="*/ 88 w 109"/>
                  <a:gd name="T27" fmla="*/ 74 h 93"/>
                  <a:gd name="T28" fmla="*/ 76 w 109"/>
                  <a:gd name="T29" fmla="*/ 78 h 93"/>
                  <a:gd name="T30" fmla="*/ 65 w 109"/>
                  <a:gd name="T31" fmla="*/ 86 h 93"/>
                  <a:gd name="T32" fmla="*/ 53 w 109"/>
                  <a:gd name="T33" fmla="*/ 92 h 93"/>
                  <a:gd name="T34" fmla="*/ 46 w 109"/>
                  <a:gd name="T35" fmla="*/ 88 h 93"/>
                  <a:gd name="T36" fmla="*/ 38 w 109"/>
                  <a:gd name="T37" fmla="*/ 80 h 93"/>
                  <a:gd name="T38" fmla="*/ 31 w 109"/>
                  <a:gd name="T39" fmla="*/ 74 h 93"/>
                  <a:gd name="T40" fmla="*/ 27 w 109"/>
                  <a:gd name="T41" fmla="*/ 65 h 93"/>
                  <a:gd name="T42" fmla="*/ 19 w 109"/>
                  <a:gd name="T43" fmla="*/ 55 h 93"/>
                  <a:gd name="T44" fmla="*/ 14 w 109"/>
                  <a:gd name="T45" fmla="*/ 48 h 93"/>
                  <a:gd name="T46" fmla="*/ 6 w 109"/>
                  <a:gd name="T47" fmla="*/ 42 h 93"/>
                  <a:gd name="T48" fmla="*/ 2 w 109"/>
                  <a:gd name="T49" fmla="*/ 36 h 93"/>
                  <a:gd name="T50" fmla="*/ 8 w 109"/>
                  <a:gd name="T51" fmla="*/ 31 h 93"/>
                  <a:gd name="T52" fmla="*/ 17 w 109"/>
                  <a:gd name="T53" fmla="*/ 31 h 93"/>
                  <a:gd name="T54" fmla="*/ 25 w 109"/>
                  <a:gd name="T55" fmla="*/ 31 h 93"/>
                  <a:gd name="T56" fmla="*/ 33 w 109"/>
                  <a:gd name="T57" fmla="*/ 29 h 93"/>
                  <a:gd name="T58" fmla="*/ 38 w 109"/>
                  <a:gd name="T59" fmla="*/ 27 h 93"/>
                  <a:gd name="T60" fmla="*/ 44 w 109"/>
                  <a:gd name="T61" fmla="*/ 23 h 93"/>
                  <a:gd name="T62" fmla="*/ 44 w 109"/>
                  <a:gd name="T63" fmla="*/ 16 h 93"/>
                  <a:gd name="T64" fmla="*/ 46 w 109"/>
                  <a:gd name="T65" fmla="*/ 4 h 93"/>
                  <a:gd name="T66" fmla="*/ 48 w 109"/>
                  <a:gd name="T6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9" h="93">
                    <a:moveTo>
                      <a:pt x="48" y="0"/>
                    </a:moveTo>
                    <a:lnTo>
                      <a:pt x="53" y="0"/>
                    </a:lnTo>
                    <a:lnTo>
                      <a:pt x="57" y="2"/>
                    </a:lnTo>
                    <a:lnTo>
                      <a:pt x="59" y="6"/>
                    </a:lnTo>
                    <a:lnTo>
                      <a:pt x="63" y="10"/>
                    </a:lnTo>
                    <a:lnTo>
                      <a:pt x="65" y="16"/>
                    </a:lnTo>
                    <a:lnTo>
                      <a:pt x="65" y="19"/>
                    </a:lnTo>
                    <a:lnTo>
                      <a:pt x="65" y="25"/>
                    </a:lnTo>
                    <a:lnTo>
                      <a:pt x="63" y="29"/>
                    </a:lnTo>
                    <a:lnTo>
                      <a:pt x="69" y="25"/>
                    </a:lnTo>
                    <a:lnTo>
                      <a:pt x="74" y="23"/>
                    </a:lnTo>
                    <a:lnTo>
                      <a:pt x="78" y="21"/>
                    </a:lnTo>
                    <a:lnTo>
                      <a:pt x="84" y="21"/>
                    </a:lnTo>
                    <a:lnTo>
                      <a:pt x="88" y="23"/>
                    </a:lnTo>
                    <a:lnTo>
                      <a:pt x="91" y="25"/>
                    </a:lnTo>
                    <a:lnTo>
                      <a:pt x="95" y="27"/>
                    </a:lnTo>
                    <a:lnTo>
                      <a:pt x="97" y="31"/>
                    </a:lnTo>
                    <a:lnTo>
                      <a:pt x="99" y="35"/>
                    </a:lnTo>
                    <a:lnTo>
                      <a:pt x="103" y="38"/>
                    </a:lnTo>
                    <a:lnTo>
                      <a:pt x="105" y="42"/>
                    </a:lnTo>
                    <a:lnTo>
                      <a:pt x="107" y="48"/>
                    </a:lnTo>
                    <a:lnTo>
                      <a:pt x="107" y="54"/>
                    </a:lnTo>
                    <a:lnTo>
                      <a:pt x="109" y="59"/>
                    </a:lnTo>
                    <a:lnTo>
                      <a:pt x="109" y="65"/>
                    </a:lnTo>
                    <a:lnTo>
                      <a:pt x="109" y="71"/>
                    </a:lnTo>
                    <a:lnTo>
                      <a:pt x="101" y="71"/>
                    </a:lnTo>
                    <a:lnTo>
                      <a:pt x="95" y="73"/>
                    </a:lnTo>
                    <a:lnTo>
                      <a:pt x="88" y="74"/>
                    </a:lnTo>
                    <a:lnTo>
                      <a:pt x="82" y="76"/>
                    </a:lnTo>
                    <a:lnTo>
                      <a:pt x="76" y="78"/>
                    </a:lnTo>
                    <a:lnTo>
                      <a:pt x="69" y="82"/>
                    </a:lnTo>
                    <a:lnTo>
                      <a:pt x="65" y="86"/>
                    </a:lnTo>
                    <a:lnTo>
                      <a:pt x="59" y="93"/>
                    </a:lnTo>
                    <a:lnTo>
                      <a:pt x="53" y="92"/>
                    </a:lnTo>
                    <a:lnTo>
                      <a:pt x="50" y="90"/>
                    </a:lnTo>
                    <a:lnTo>
                      <a:pt x="46" y="88"/>
                    </a:lnTo>
                    <a:lnTo>
                      <a:pt x="42" y="86"/>
                    </a:lnTo>
                    <a:lnTo>
                      <a:pt x="38" y="80"/>
                    </a:lnTo>
                    <a:lnTo>
                      <a:pt x="34" y="78"/>
                    </a:lnTo>
                    <a:lnTo>
                      <a:pt x="31" y="74"/>
                    </a:lnTo>
                    <a:lnTo>
                      <a:pt x="29" y="69"/>
                    </a:lnTo>
                    <a:lnTo>
                      <a:pt x="27" y="65"/>
                    </a:lnTo>
                    <a:lnTo>
                      <a:pt x="23" y="59"/>
                    </a:lnTo>
                    <a:lnTo>
                      <a:pt x="19" y="55"/>
                    </a:lnTo>
                    <a:lnTo>
                      <a:pt x="17" y="52"/>
                    </a:lnTo>
                    <a:lnTo>
                      <a:pt x="14" y="48"/>
                    </a:lnTo>
                    <a:lnTo>
                      <a:pt x="10" y="44"/>
                    </a:lnTo>
                    <a:lnTo>
                      <a:pt x="6" y="42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6" y="35"/>
                    </a:lnTo>
                    <a:lnTo>
                      <a:pt x="8" y="31"/>
                    </a:lnTo>
                    <a:lnTo>
                      <a:pt x="14" y="31"/>
                    </a:lnTo>
                    <a:lnTo>
                      <a:pt x="17" y="31"/>
                    </a:lnTo>
                    <a:lnTo>
                      <a:pt x="21" y="31"/>
                    </a:lnTo>
                    <a:lnTo>
                      <a:pt x="25" y="31"/>
                    </a:lnTo>
                    <a:lnTo>
                      <a:pt x="29" y="31"/>
                    </a:lnTo>
                    <a:lnTo>
                      <a:pt x="33" y="29"/>
                    </a:lnTo>
                    <a:lnTo>
                      <a:pt x="36" y="29"/>
                    </a:lnTo>
                    <a:lnTo>
                      <a:pt x="38" y="27"/>
                    </a:lnTo>
                    <a:lnTo>
                      <a:pt x="42" y="27"/>
                    </a:lnTo>
                    <a:lnTo>
                      <a:pt x="44" y="23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0"/>
                    </a:lnTo>
                    <a:lnTo>
                      <a:pt x="46" y="4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99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110"/>
              <p:cNvSpPr>
                <a:spLocks/>
              </p:cNvSpPr>
              <p:nvPr/>
            </p:nvSpPr>
            <p:spPr bwMode="auto">
              <a:xfrm>
                <a:off x="6531226" y="4693786"/>
                <a:ext cx="15347" cy="23021"/>
              </a:xfrm>
              <a:custGeom>
                <a:avLst/>
                <a:gdLst>
                  <a:gd name="T0" fmla="*/ 4 w 8"/>
                  <a:gd name="T1" fmla="*/ 0 h 13"/>
                  <a:gd name="T2" fmla="*/ 6 w 8"/>
                  <a:gd name="T3" fmla="*/ 4 h 13"/>
                  <a:gd name="T4" fmla="*/ 8 w 8"/>
                  <a:gd name="T5" fmla="*/ 8 h 13"/>
                  <a:gd name="T6" fmla="*/ 6 w 8"/>
                  <a:gd name="T7" fmla="*/ 10 h 13"/>
                  <a:gd name="T8" fmla="*/ 4 w 8"/>
                  <a:gd name="T9" fmla="*/ 13 h 13"/>
                  <a:gd name="T10" fmla="*/ 0 w 8"/>
                  <a:gd name="T11" fmla="*/ 13 h 13"/>
                  <a:gd name="T12" fmla="*/ 0 w 8"/>
                  <a:gd name="T13" fmla="*/ 10 h 13"/>
                  <a:gd name="T14" fmla="*/ 0 w 8"/>
                  <a:gd name="T15" fmla="*/ 8 h 13"/>
                  <a:gd name="T16" fmla="*/ 0 w 8"/>
                  <a:gd name="T17" fmla="*/ 6 h 13"/>
                  <a:gd name="T18" fmla="*/ 2 w 8"/>
                  <a:gd name="T19" fmla="*/ 4 h 13"/>
                  <a:gd name="T20" fmla="*/ 4 w 8"/>
                  <a:gd name="T21" fmla="*/ 0 h 13"/>
                  <a:gd name="T22" fmla="*/ 4 w 8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4" y="0"/>
                    </a:moveTo>
                    <a:lnTo>
                      <a:pt x="6" y="4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4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111"/>
              <p:cNvSpPr>
                <a:spLocks/>
              </p:cNvSpPr>
              <p:nvPr/>
            </p:nvSpPr>
            <p:spPr bwMode="auto">
              <a:xfrm>
                <a:off x="6684695" y="3331747"/>
                <a:ext cx="188001" cy="149631"/>
              </a:xfrm>
              <a:custGeom>
                <a:avLst/>
                <a:gdLst>
                  <a:gd name="T0" fmla="*/ 10 w 97"/>
                  <a:gd name="T1" fmla="*/ 2 h 78"/>
                  <a:gd name="T2" fmla="*/ 14 w 97"/>
                  <a:gd name="T3" fmla="*/ 0 h 78"/>
                  <a:gd name="T4" fmla="*/ 19 w 97"/>
                  <a:gd name="T5" fmla="*/ 2 h 78"/>
                  <a:gd name="T6" fmla="*/ 23 w 97"/>
                  <a:gd name="T7" fmla="*/ 4 h 78"/>
                  <a:gd name="T8" fmla="*/ 29 w 97"/>
                  <a:gd name="T9" fmla="*/ 8 h 78"/>
                  <a:gd name="T10" fmla="*/ 33 w 97"/>
                  <a:gd name="T11" fmla="*/ 12 h 78"/>
                  <a:gd name="T12" fmla="*/ 34 w 97"/>
                  <a:gd name="T13" fmla="*/ 16 h 78"/>
                  <a:gd name="T14" fmla="*/ 38 w 97"/>
                  <a:gd name="T15" fmla="*/ 19 h 78"/>
                  <a:gd name="T16" fmla="*/ 42 w 97"/>
                  <a:gd name="T17" fmla="*/ 23 h 78"/>
                  <a:gd name="T18" fmla="*/ 42 w 97"/>
                  <a:gd name="T19" fmla="*/ 19 h 78"/>
                  <a:gd name="T20" fmla="*/ 44 w 97"/>
                  <a:gd name="T21" fmla="*/ 16 h 78"/>
                  <a:gd name="T22" fmla="*/ 46 w 97"/>
                  <a:gd name="T23" fmla="*/ 14 h 78"/>
                  <a:gd name="T24" fmla="*/ 50 w 97"/>
                  <a:gd name="T25" fmla="*/ 14 h 78"/>
                  <a:gd name="T26" fmla="*/ 55 w 97"/>
                  <a:gd name="T27" fmla="*/ 12 h 78"/>
                  <a:gd name="T28" fmla="*/ 61 w 97"/>
                  <a:gd name="T29" fmla="*/ 16 h 78"/>
                  <a:gd name="T30" fmla="*/ 65 w 97"/>
                  <a:gd name="T31" fmla="*/ 19 h 78"/>
                  <a:gd name="T32" fmla="*/ 69 w 97"/>
                  <a:gd name="T33" fmla="*/ 23 h 78"/>
                  <a:gd name="T34" fmla="*/ 67 w 97"/>
                  <a:gd name="T35" fmla="*/ 29 h 78"/>
                  <a:gd name="T36" fmla="*/ 63 w 97"/>
                  <a:gd name="T37" fmla="*/ 35 h 78"/>
                  <a:gd name="T38" fmla="*/ 67 w 97"/>
                  <a:gd name="T39" fmla="*/ 35 h 78"/>
                  <a:gd name="T40" fmla="*/ 71 w 97"/>
                  <a:gd name="T41" fmla="*/ 35 h 78"/>
                  <a:gd name="T42" fmla="*/ 76 w 97"/>
                  <a:gd name="T43" fmla="*/ 35 h 78"/>
                  <a:gd name="T44" fmla="*/ 80 w 97"/>
                  <a:gd name="T45" fmla="*/ 37 h 78"/>
                  <a:gd name="T46" fmla="*/ 86 w 97"/>
                  <a:gd name="T47" fmla="*/ 37 h 78"/>
                  <a:gd name="T48" fmla="*/ 90 w 97"/>
                  <a:gd name="T49" fmla="*/ 38 h 78"/>
                  <a:gd name="T50" fmla="*/ 93 w 97"/>
                  <a:gd name="T51" fmla="*/ 38 h 78"/>
                  <a:gd name="T52" fmla="*/ 97 w 97"/>
                  <a:gd name="T53" fmla="*/ 40 h 78"/>
                  <a:gd name="T54" fmla="*/ 93 w 97"/>
                  <a:gd name="T55" fmla="*/ 46 h 78"/>
                  <a:gd name="T56" fmla="*/ 88 w 97"/>
                  <a:gd name="T57" fmla="*/ 54 h 78"/>
                  <a:gd name="T58" fmla="*/ 82 w 97"/>
                  <a:gd name="T59" fmla="*/ 59 h 78"/>
                  <a:gd name="T60" fmla="*/ 76 w 97"/>
                  <a:gd name="T61" fmla="*/ 65 h 78"/>
                  <a:gd name="T62" fmla="*/ 72 w 97"/>
                  <a:gd name="T63" fmla="*/ 67 h 78"/>
                  <a:gd name="T64" fmla="*/ 69 w 97"/>
                  <a:gd name="T65" fmla="*/ 69 h 78"/>
                  <a:gd name="T66" fmla="*/ 63 w 97"/>
                  <a:gd name="T67" fmla="*/ 71 h 78"/>
                  <a:gd name="T68" fmla="*/ 61 w 97"/>
                  <a:gd name="T69" fmla="*/ 73 h 78"/>
                  <a:gd name="T70" fmla="*/ 57 w 97"/>
                  <a:gd name="T71" fmla="*/ 75 h 78"/>
                  <a:gd name="T72" fmla="*/ 52 w 97"/>
                  <a:gd name="T73" fmla="*/ 76 h 78"/>
                  <a:gd name="T74" fmla="*/ 48 w 97"/>
                  <a:gd name="T75" fmla="*/ 76 h 78"/>
                  <a:gd name="T76" fmla="*/ 46 w 97"/>
                  <a:gd name="T77" fmla="*/ 78 h 78"/>
                  <a:gd name="T78" fmla="*/ 40 w 97"/>
                  <a:gd name="T79" fmla="*/ 78 h 78"/>
                  <a:gd name="T80" fmla="*/ 36 w 97"/>
                  <a:gd name="T81" fmla="*/ 78 h 78"/>
                  <a:gd name="T82" fmla="*/ 33 w 97"/>
                  <a:gd name="T83" fmla="*/ 76 h 78"/>
                  <a:gd name="T84" fmla="*/ 29 w 97"/>
                  <a:gd name="T85" fmla="*/ 76 h 78"/>
                  <a:gd name="T86" fmla="*/ 21 w 97"/>
                  <a:gd name="T87" fmla="*/ 75 h 78"/>
                  <a:gd name="T88" fmla="*/ 15 w 97"/>
                  <a:gd name="T89" fmla="*/ 73 h 78"/>
                  <a:gd name="T90" fmla="*/ 10 w 97"/>
                  <a:gd name="T91" fmla="*/ 67 h 78"/>
                  <a:gd name="T92" fmla="*/ 4 w 97"/>
                  <a:gd name="T93" fmla="*/ 61 h 78"/>
                  <a:gd name="T94" fmla="*/ 2 w 97"/>
                  <a:gd name="T95" fmla="*/ 57 h 78"/>
                  <a:gd name="T96" fmla="*/ 2 w 97"/>
                  <a:gd name="T97" fmla="*/ 54 h 78"/>
                  <a:gd name="T98" fmla="*/ 0 w 97"/>
                  <a:gd name="T99" fmla="*/ 48 h 78"/>
                  <a:gd name="T100" fmla="*/ 0 w 97"/>
                  <a:gd name="T101" fmla="*/ 44 h 78"/>
                  <a:gd name="T102" fmla="*/ 0 w 97"/>
                  <a:gd name="T103" fmla="*/ 38 h 78"/>
                  <a:gd name="T104" fmla="*/ 0 w 97"/>
                  <a:gd name="T105" fmla="*/ 33 h 78"/>
                  <a:gd name="T106" fmla="*/ 0 w 97"/>
                  <a:gd name="T107" fmla="*/ 25 h 78"/>
                  <a:gd name="T108" fmla="*/ 0 w 97"/>
                  <a:gd name="T109" fmla="*/ 19 h 78"/>
                  <a:gd name="T110" fmla="*/ 0 w 97"/>
                  <a:gd name="T111" fmla="*/ 14 h 78"/>
                  <a:gd name="T112" fmla="*/ 0 w 97"/>
                  <a:gd name="T113" fmla="*/ 8 h 78"/>
                  <a:gd name="T114" fmla="*/ 4 w 97"/>
                  <a:gd name="T115" fmla="*/ 4 h 78"/>
                  <a:gd name="T116" fmla="*/ 10 w 97"/>
                  <a:gd name="T117" fmla="*/ 2 h 78"/>
                  <a:gd name="T118" fmla="*/ 10 w 97"/>
                  <a:gd name="T119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78">
                    <a:moveTo>
                      <a:pt x="10" y="2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3" y="4"/>
                    </a:lnTo>
                    <a:lnTo>
                      <a:pt x="29" y="8"/>
                    </a:lnTo>
                    <a:lnTo>
                      <a:pt x="33" y="12"/>
                    </a:lnTo>
                    <a:lnTo>
                      <a:pt x="34" y="16"/>
                    </a:lnTo>
                    <a:lnTo>
                      <a:pt x="38" y="19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4" y="16"/>
                    </a:lnTo>
                    <a:lnTo>
                      <a:pt x="46" y="14"/>
                    </a:lnTo>
                    <a:lnTo>
                      <a:pt x="50" y="14"/>
                    </a:lnTo>
                    <a:lnTo>
                      <a:pt x="55" y="12"/>
                    </a:lnTo>
                    <a:lnTo>
                      <a:pt x="61" y="16"/>
                    </a:lnTo>
                    <a:lnTo>
                      <a:pt x="65" y="19"/>
                    </a:lnTo>
                    <a:lnTo>
                      <a:pt x="69" y="23"/>
                    </a:lnTo>
                    <a:lnTo>
                      <a:pt x="67" y="29"/>
                    </a:lnTo>
                    <a:lnTo>
                      <a:pt x="63" y="35"/>
                    </a:lnTo>
                    <a:lnTo>
                      <a:pt x="67" y="35"/>
                    </a:lnTo>
                    <a:lnTo>
                      <a:pt x="71" y="35"/>
                    </a:lnTo>
                    <a:lnTo>
                      <a:pt x="76" y="35"/>
                    </a:lnTo>
                    <a:lnTo>
                      <a:pt x="80" y="37"/>
                    </a:lnTo>
                    <a:lnTo>
                      <a:pt x="86" y="37"/>
                    </a:lnTo>
                    <a:lnTo>
                      <a:pt x="90" y="38"/>
                    </a:lnTo>
                    <a:lnTo>
                      <a:pt x="93" y="38"/>
                    </a:lnTo>
                    <a:lnTo>
                      <a:pt x="97" y="40"/>
                    </a:lnTo>
                    <a:lnTo>
                      <a:pt x="93" y="46"/>
                    </a:lnTo>
                    <a:lnTo>
                      <a:pt x="88" y="54"/>
                    </a:lnTo>
                    <a:lnTo>
                      <a:pt x="82" y="59"/>
                    </a:lnTo>
                    <a:lnTo>
                      <a:pt x="76" y="65"/>
                    </a:lnTo>
                    <a:lnTo>
                      <a:pt x="72" y="67"/>
                    </a:lnTo>
                    <a:lnTo>
                      <a:pt x="69" y="69"/>
                    </a:lnTo>
                    <a:lnTo>
                      <a:pt x="63" y="71"/>
                    </a:lnTo>
                    <a:lnTo>
                      <a:pt x="61" y="73"/>
                    </a:lnTo>
                    <a:lnTo>
                      <a:pt x="57" y="75"/>
                    </a:lnTo>
                    <a:lnTo>
                      <a:pt x="52" y="76"/>
                    </a:lnTo>
                    <a:lnTo>
                      <a:pt x="48" y="76"/>
                    </a:lnTo>
                    <a:lnTo>
                      <a:pt x="46" y="78"/>
                    </a:lnTo>
                    <a:lnTo>
                      <a:pt x="40" y="78"/>
                    </a:lnTo>
                    <a:lnTo>
                      <a:pt x="36" y="78"/>
                    </a:lnTo>
                    <a:lnTo>
                      <a:pt x="33" y="76"/>
                    </a:lnTo>
                    <a:lnTo>
                      <a:pt x="29" y="76"/>
                    </a:lnTo>
                    <a:lnTo>
                      <a:pt x="21" y="75"/>
                    </a:lnTo>
                    <a:lnTo>
                      <a:pt x="15" y="73"/>
                    </a:lnTo>
                    <a:lnTo>
                      <a:pt x="10" y="67"/>
                    </a:lnTo>
                    <a:lnTo>
                      <a:pt x="4" y="61"/>
                    </a:lnTo>
                    <a:lnTo>
                      <a:pt x="2" y="57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0" y="44"/>
                    </a:lnTo>
                    <a:lnTo>
                      <a:pt x="0" y="38"/>
                    </a:lnTo>
                    <a:lnTo>
                      <a:pt x="0" y="33"/>
                    </a:lnTo>
                    <a:lnTo>
                      <a:pt x="0" y="25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0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99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112"/>
              <p:cNvSpPr>
                <a:spLocks/>
              </p:cNvSpPr>
              <p:nvPr/>
            </p:nvSpPr>
            <p:spPr bwMode="auto">
              <a:xfrm>
                <a:off x="6730736" y="3431502"/>
                <a:ext cx="7673" cy="7673"/>
              </a:xfrm>
              <a:custGeom>
                <a:avLst/>
                <a:gdLst>
                  <a:gd name="T0" fmla="*/ 4 w 4"/>
                  <a:gd name="T1" fmla="*/ 0 h 4"/>
                  <a:gd name="T2" fmla="*/ 4 w 4"/>
                  <a:gd name="T3" fmla="*/ 2 h 4"/>
                  <a:gd name="T4" fmla="*/ 4 w 4"/>
                  <a:gd name="T5" fmla="*/ 4 h 4"/>
                  <a:gd name="T6" fmla="*/ 0 w 4"/>
                  <a:gd name="T7" fmla="*/ 2 h 4"/>
                  <a:gd name="T8" fmla="*/ 4 w 4"/>
                  <a:gd name="T9" fmla="*/ 0 h 4"/>
                  <a:gd name="T10" fmla="*/ 4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113"/>
              <p:cNvSpPr>
                <a:spLocks/>
              </p:cNvSpPr>
              <p:nvPr/>
            </p:nvSpPr>
            <p:spPr bwMode="auto">
              <a:xfrm>
                <a:off x="6166739" y="3408481"/>
                <a:ext cx="153469" cy="176489"/>
              </a:xfrm>
              <a:custGeom>
                <a:avLst/>
                <a:gdLst>
                  <a:gd name="T0" fmla="*/ 34 w 80"/>
                  <a:gd name="T1" fmla="*/ 0 h 92"/>
                  <a:gd name="T2" fmla="*/ 38 w 80"/>
                  <a:gd name="T3" fmla="*/ 0 h 92"/>
                  <a:gd name="T4" fmla="*/ 44 w 80"/>
                  <a:gd name="T5" fmla="*/ 4 h 92"/>
                  <a:gd name="T6" fmla="*/ 46 w 80"/>
                  <a:gd name="T7" fmla="*/ 8 h 92"/>
                  <a:gd name="T8" fmla="*/ 50 w 80"/>
                  <a:gd name="T9" fmla="*/ 14 h 92"/>
                  <a:gd name="T10" fmla="*/ 52 w 80"/>
                  <a:gd name="T11" fmla="*/ 19 h 92"/>
                  <a:gd name="T12" fmla="*/ 55 w 80"/>
                  <a:gd name="T13" fmla="*/ 23 h 92"/>
                  <a:gd name="T14" fmla="*/ 57 w 80"/>
                  <a:gd name="T15" fmla="*/ 25 h 92"/>
                  <a:gd name="T16" fmla="*/ 59 w 80"/>
                  <a:gd name="T17" fmla="*/ 27 h 92"/>
                  <a:gd name="T18" fmla="*/ 63 w 80"/>
                  <a:gd name="T19" fmla="*/ 27 h 92"/>
                  <a:gd name="T20" fmla="*/ 69 w 80"/>
                  <a:gd name="T21" fmla="*/ 27 h 92"/>
                  <a:gd name="T22" fmla="*/ 73 w 80"/>
                  <a:gd name="T23" fmla="*/ 29 h 92"/>
                  <a:gd name="T24" fmla="*/ 76 w 80"/>
                  <a:gd name="T25" fmla="*/ 31 h 92"/>
                  <a:gd name="T26" fmla="*/ 78 w 80"/>
                  <a:gd name="T27" fmla="*/ 35 h 92"/>
                  <a:gd name="T28" fmla="*/ 80 w 80"/>
                  <a:gd name="T29" fmla="*/ 38 h 92"/>
                  <a:gd name="T30" fmla="*/ 80 w 80"/>
                  <a:gd name="T31" fmla="*/ 44 h 92"/>
                  <a:gd name="T32" fmla="*/ 78 w 80"/>
                  <a:gd name="T33" fmla="*/ 52 h 92"/>
                  <a:gd name="T34" fmla="*/ 74 w 80"/>
                  <a:gd name="T35" fmla="*/ 59 h 92"/>
                  <a:gd name="T36" fmla="*/ 71 w 80"/>
                  <a:gd name="T37" fmla="*/ 67 h 92"/>
                  <a:gd name="T38" fmla="*/ 67 w 80"/>
                  <a:gd name="T39" fmla="*/ 73 h 92"/>
                  <a:gd name="T40" fmla="*/ 67 w 80"/>
                  <a:gd name="T41" fmla="*/ 80 h 92"/>
                  <a:gd name="T42" fmla="*/ 61 w 80"/>
                  <a:gd name="T43" fmla="*/ 82 h 92"/>
                  <a:gd name="T44" fmla="*/ 57 w 80"/>
                  <a:gd name="T45" fmla="*/ 86 h 92"/>
                  <a:gd name="T46" fmla="*/ 53 w 80"/>
                  <a:gd name="T47" fmla="*/ 88 h 92"/>
                  <a:gd name="T48" fmla="*/ 50 w 80"/>
                  <a:gd name="T49" fmla="*/ 92 h 92"/>
                  <a:gd name="T50" fmla="*/ 46 w 80"/>
                  <a:gd name="T51" fmla="*/ 88 h 92"/>
                  <a:gd name="T52" fmla="*/ 42 w 80"/>
                  <a:gd name="T53" fmla="*/ 86 h 92"/>
                  <a:gd name="T54" fmla="*/ 38 w 80"/>
                  <a:gd name="T55" fmla="*/ 82 h 92"/>
                  <a:gd name="T56" fmla="*/ 36 w 80"/>
                  <a:gd name="T57" fmla="*/ 80 h 92"/>
                  <a:gd name="T58" fmla="*/ 31 w 80"/>
                  <a:gd name="T59" fmla="*/ 73 h 92"/>
                  <a:gd name="T60" fmla="*/ 29 w 80"/>
                  <a:gd name="T61" fmla="*/ 69 h 92"/>
                  <a:gd name="T62" fmla="*/ 23 w 80"/>
                  <a:gd name="T63" fmla="*/ 63 h 92"/>
                  <a:gd name="T64" fmla="*/ 17 w 80"/>
                  <a:gd name="T65" fmla="*/ 59 h 92"/>
                  <a:gd name="T66" fmla="*/ 14 w 80"/>
                  <a:gd name="T67" fmla="*/ 59 h 92"/>
                  <a:gd name="T68" fmla="*/ 10 w 80"/>
                  <a:gd name="T69" fmla="*/ 59 h 92"/>
                  <a:gd name="T70" fmla="*/ 6 w 80"/>
                  <a:gd name="T71" fmla="*/ 59 h 92"/>
                  <a:gd name="T72" fmla="*/ 2 w 80"/>
                  <a:gd name="T73" fmla="*/ 63 h 92"/>
                  <a:gd name="T74" fmla="*/ 0 w 80"/>
                  <a:gd name="T75" fmla="*/ 57 h 92"/>
                  <a:gd name="T76" fmla="*/ 0 w 80"/>
                  <a:gd name="T77" fmla="*/ 52 h 92"/>
                  <a:gd name="T78" fmla="*/ 0 w 80"/>
                  <a:gd name="T79" fmla="*/ 48 h 92"/>
                  <a:gd name="T80" fmla="*/ 2 w 80"/>
                  <a:gd name="T81" fmla="*/ 42 h 92"/>
                  <a:gd name="T82" fmla="*/ 4 w 80"/>
                  <a:gd name="T83" fmla="*/ 38 h 92"/>
                  <a:gd name="T84" fmla="*/ 4 w 80"/>
                  <a:gd name="T85" fmla="*/ 35 h 92"/>
                  <a:gd name="T86" fmla="*/ 6 w 80"/>
                  <a:gd name="T87" fmla="*/ 31 h 92"/>
                  <a:gd name="T88" fmla="*/ 10 w 80"/>
                  <a:gd name="T89" fmla="*/ 27 h 92"/>
                  <a:gd name="T90" fmla="*/ 12 w 80"/>
                  <a:gd name="T91" fmla="*/ 21 h 92"/>
                  <a:gd name="T92" fmla="*/ 14 w 80"/>
                  <a:gd name="T93" fmla="*/ 17 h 92"/>
                  <a:gd name="T94" fmla="*/ 15 w 80"/>
                  <a:gd name="T95" fmla="*/ 14 h 92"/>
                  <a:gd name="T96" fmla="*/ 19 w 80"/>
                  <a:gd name="T97" fmla="*/ 12 h 92"/>
                  <a:gd name="T98" fmla="*/ 23 w 80"/>
                  <a:gd name="T99" fmla="*/ 8 h 92"/>
                  <a:gd name="T100" fmla="*/ 25 w 80"/>
                  <a:gd name="T101" fmla="*/ 4 h 92"/>
                  <a:gd name="T102" fmla="*/ 29 w 80"/>
                  <a:gd name="T103" fmla="*/ 2 h 92"/>
                  <a:gd name="T104" fmla="*/ 34 w 80"/>
                  <a:gd name="T105" fmla="*/ 0 h 92"/>
                  <a:gd name="T106" fmla="*/ 34 w 80"/>
                  <a:gd name="T10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92">
                    <a:moveTo>
                      <a:pt x="34" y="0"/>
                    </a:moveTo>
                    <a:lnTo>
                      <a:pt x="38" y="0"/>
                    </a:lnTo>
                    <a:lnTo>
                      <a:pt x="44" y="4"/>
                    </a:lnTo>
                    <a:lnTo>
                      <a:pt x="46" y="8"/>
                    </a:lnTo>
                    <a:lnTo>
                      <a:pt x="50" y="14"/>
                    </a:lnTo>
                    <a:lnTo>
                      <a:pt x="52" y="19"/>
                    </a:lnTo>
                    <a:lnTo>
                      <a:pt x="55" y="23"/>
                    </a:lnTo>
                    <a:lnTo>
                      <a:pt x="57" y="25"/>
                    </a:lnTo>
                    <a:lnTo>
                      <a:pt x="59" y="27"/>
                    </a:lnTo>
                    <a:lnTo>
                      <a:pt x="63" y="27"/>
                    </a:lnTo>
                    <a:lnTo>
                      <a:pt x="69" y="27"/>
                    </a:lnTo>
                    <a:lnTo>
                      <a:pt x="73" y="29"/>
                    </a:lnTo>
                    <a:lnTo>
                      <a:pt x="76" y="31"/>
                    </a:lnTo>
                    <a:lnTo>
                      <a:pt x="78" y="35"/>
                    </a:lnTo>
                    <a:lnTo>
                      <a:pt x="80" y="38"/>
                    </a:lnTo>
                    <a:lnTo>
                      <a:pt x="80" y="44"/>
                    </a:lnTo>
                    <a:lnTo>
                      <a:pt x="78" y="52"/>
                    </a:lnTo>
                    <a:lnTo>
                      <a:pt x="74" y="59"/>
                    </a:lnTo>
                    <a:lnTo>
                      <a:pt x="71" y="67"/>
                    </a:lnTo>
                    <a:lnTo>
                      <a:pt x="67" y="73"/>
                    </a:lnTo>
                    <a:lnTo>
                      <a:pt x="67" y="80"/>
                    </a:lnTo>
                    <a:lnTo>
                      <a:pt x="61" y="82"/>
                    </a:lnTo>
                    <a:lnTo>
                      <a:pt x="57" y="86"/>
                    </a:lnTo>
                    <a:lnTo>
                      <a:pt x="53" y="88"/>
                    </a:lnTo>
                    <a:lnTo>
                      <a:pt x="50" y="92"/>
                    </a:lnTo>
                    <a:lnTo>
                      <a:pt x="46" y="88"/>
                    </a:lnTo>
                    <a:lnTo>
                      <a:pt x="42" y="86"/>
                    </a:lnTo>
                    <a:lnTo>
                      <a:pt x="38" y="82"/>
                    </a:lnTo>
                    <a:lnTo>
                      <a:pt x="36" y="80"/>
                    </a:lnTo>
                    <a:lnTo>
                      <a:pt x="31" y="73"/>
                    </a:lnTo>
                    <a:lnTo>
                      <a:pt x="29" y="69"/>
                    </a:lnTo>
                    <a:lnTo>
                      <a:pt x="23" y="63"/>
                    </a:lnTo>
                    <a:lnTo>
                      <a:pt x="17" y="59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6" y="59"/>
                    </a:lnTo>
                    <a:lnTo>
                      <a:pt x="2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0" y="48"/>
                    </a:lnTo>
                    <a:lnTo>
                      <a:pt x="2" y="42"/>
                    </a:lnTo>
                    <a:lnTo>
                      <a:pt x="4" y="38"/>
                    </a:lnTo>
                    <a:lnTo>
                      <a:pt x="4" y="35"/>
                    </a:lnTo>
                    <a:lnTo>
                      <a:pt x="6" y="31"/>
                    </a:lnTo>
                    <a:lnTo>
                      <a:pt x="10" y="27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5" y="14"/>
                    </a:lnTo>
                    <a:lnTo>
                      <a:pt x="19" y="12"/>
                    </a:lnTo>
                    <a:lnTo>
                      <a:pt x="23" y="8"/>
                    </a:lnTo>
                    <a:lnTo>
                      <a:pt x="25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99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114"/>
              <p:cNvSpPr>
                <a:spLocks/>
              </p:cNvSpPr>
              <p:nvPr/>
            </p:nvSpPr>
            <p:spPr bwMode="auto">
              <a:xfrm>
                <a:off x="6254982" y="3508237"/>
                <a:ext cx="11511" cy="11509"/>
              </a:xfrm>
              <a:custGeom>
                <a:avLst/>
                <a:gdLst>
                  <a:gd name="T0" fmla="*/ 4 w 6"/>
                  <a:gd name="T1" fmla="*/ 0 h 5"/>
                  <a:gd name="T2" fmla="*/ 6 w 6"/>
                  <a:gd name="T3" fmla="*/ 3 h 5"/>
                  <a:gd name="T4" fmla="*/ 2 w 6"/>
                  <a:gd name="T5" fmla="*/ 5 h 5"/>
                  <a:gd name="T6" fmla="*/ 0 w 6"/>
                  <a:gd name="T7" fmla="*/ 5 h 5"/>
                  <a:gd name="T8" fmla="*/ 0 w 6"/>
                  <a:gd name="T9" fmla="*/ 5 h 5"/>
                  <a:gd name="T10" fmla="*/ 0 w 6"/>
                  <a:gd name="T11" fmla="*/ 2 h 5"/>
                  <a:gd name="T12" fmla="*/ 4 w 6"/>
                  <a:gd name="T13" fmla="*/ 0 h 5"/>
                  <a:gd name="T14" fmla="*/ 4 w 6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5">
                    <a:moveTo>
                      <a:pt x="4" y="0"/>
                    </a:moveTo>
                    <a:lnTo>
                      <a:pt x="6" y="3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115"/>
              <p:cNvSpPr>
                <a:spLocks/>
              </p:cNvSpPr>
              <p:nvPr/>
            </p:nvSpPr>
            <p:spPr bwMode="auto">
              <a:xfrm>
                <a:off x="5621923" y="3316400"/>
                <a:ext cx="149633" cy="211019"/>
              </a:xfrm>
              <a:custGeom>
                <a:avLst/>
                <a:gdLst>
                  <a:gd name="T0" fmla="*/ 32 w 78"/>
                  <a:gd name="T1" fmla="*/ 0 h 108"/>
                  <a:gd name="T2" fmla="*/ 36 w 78"/>
                  <a:gd name="T3" fmla="*/ 4 h 108"/>
                  <a:gd name="T4" fmla="*/ 40 w 78"/>
                  <a:gd name="T5" fmla="*/ 13 h 108"/>
                  <a:gd name="T6" fmla="*/ 48 w 78"/>
                  <a:gd name="T7" fmla="*/ 17 h 108"/>
                  <a:gd name="T8" fmla="*/ 55 w 78"/>
                  <a:gd name="T9" fmla="*/ 13 h 108"/>
                  <a:gd name="T10" fmla="*/ 63 w 78"/>
                  <a:gd name="T11" fmla="*/ 13 h 108"/>
                  <a:gd name="T12" fmla="*/ 69 w 78"/>
                  <a:gd name="T13" fmla="*/ 11 h 108"/>
                  <a:gd name="T14" fmla="*/ 74 w 78"/>
                  <a:gd name="T15" fmla="*/ 19 h 108"/>
                  <a:gd name="T16" fmla="*/ 76 w 78"/>
                  <a:gd name="T17" fmla="*/ 32 h 108"/>
                  <a:gd name="T18" fmla="*/ 78 w 78"/>
                  <a:gd name="T19" fmla="*/ 45 h 108"/>
                  <a:gd name="T20" fmla="*/ 78 w 78"/>
                  <a:gd name="T21" fmla="*/ 59 h 108"/>
                  <a:gd name="T22" fmla="*/ 78 w 78"/>
                  <a:gd name="T23" fmla="*/ 70 h 108"/>
                  <a:gd name="T24" fmla="*/ 74 w 78"/>
                  <a:gd name="T25" fmla="*/ 82 h 108"/>
                  <a:gd name="T26" fmla="*/ 69 w 78"/>
                  <a:gd name="T27" fmla="*/ 93 h 108"/>
                  <a:gd name="T28" fmla="*/ 61 w 78"/>
                  <a:gd name="T29" fmla="*/ 102 h 108"/>
                  <a:gd name="T30" fmla="*/ 51 w 78"/>
                  <a:gd name="T31" fmla="*/ 106 h 108"/>
                  <a:gd name="T32" fmla="*/ 46 w 78"/>
                  <a:gd name="T33" fmla="*/ 99 h 108"/>
                  <a:gd name="T34" fmla="*/ 40 w 78"/>
                  <a:gd name="T35" fmla="*/ 93 h 108"/>
                  <a:gd name="T36" fmla="*/ 34 w 78"/>
                  <a:gd name="T37" fmla="*/ 85 h 108"/>
                  <a:gd name="T38" fmla="*/ 27 w 78"/>
                  <a:gd name="T39" fmla="*/ 78 h 108"/>
                  <a:gd name="T40" fmla="*/ 17 w 78"/>
                  <a:gd name="T41" fmla="*/ 72 h 108"/>
                  <a:gd name="T42" fmla="*/ 10 w 78"/>
                  <a:gd name="T43" fmla="*/ 74 h 108"/>
                  <a:gd name="T44" fmla="*/ 2 w 78"/>
                  <a:gd name="T45" fmla="*/ 72 h 108"/>
                  <a:gd name="T46" fmla="*/ 0 w 78"/>
                  <a:gd name="T47" fmla="*/ 63 h 108"/>
                  <a:gd name="T48" fmla="*/ 0 w 78"/>
                  <a:gd name="T49" fmla="*/ 53 h 108"/>
                  <a:gd name="T50" fmla="*/ 4 w 78"/>
                  <a:gd name="T51" fmla="*/ 45 h 108"/>
                  <a:gd name="T52" fmla="*/ 10 w 78"/>
                  <a:gd name="T53" fmla="*/ 38 h 108"/>
                  <a:gd name="T54" fmla="*/ 13 w 78"/>
                  <a:gd name="T55" fmla="*/ 28 h 108"/>
                  <a:gd name="T56" fmla="*/ 17 w 78"/>
                  <a:gd name="T57" fmla="*/ 19 h 108"/>
                  <a:gd name="T58" fmla="*/ 19 w 78"/>
                  <a:gd name="T59" fmla="*/ 9 h 108"/>
                  <a:gd name="T60" fmla="*/ 23 w 78"/>
                  <a:gd name="T61" fmla="*/ 2 h 108"/>
                  <a:gd name="T62" fmla="*/ 27 w 78"/>
                  <a:gd name="T6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8" h="108">
                    <a:moveTo>
                      <a:pt x="27" y="0"/>
                    </a:moveTo>
                    <a:lnTo>
                      <a:pt x="32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8" y="7"/>
                    </a:lnTo>
                    <a:lnTo>
                      <a:pt x="40" y="13"/>
                    </a:lnTo>
                    <a:lnTo>
                      <a:pt x="46" y="19"/>
                    </a:lnTo>
                    <a:lnTo>
                      <a:pt x="48" y="17"/>
                    </a:lnTo>
                    <a:lnTo>
                      <a:pt x="51" y="15"/>
                    </a:lnTo>
                    <a:lnTo>
                      <a:pt x="55" y="13"/>
                    </a:lnTo>
                    <a:lnTo>
                      <a:pt x="59" y="13"/>
                    </a:lnTo>
                    <a:lnTo>
                      <a:pt x="63" y="13"/>
                    </a:lnTo>
                    <a:lnTo>
                      <a:pt x="67" y="13"/>
                    </a:lnTo>
                    <a:lnTo>
                      <a:pt x="69" y="11"/>
                    </a:lnTo>
                    <a:lnTo>
                      <a:pt x="72" y="13"/>
                    </a:lnTo>
                    <a:lnTo>
                      <a:pt x="74" y="19"/>
                    </a:lnTo>
                    <a:lnTo>
                      <a:pt x="74" y="26"/>
                    </a:lnTo>
                    <a:lnTo>
                      <a:pt x="76" y="32"/>
                    </a:lnTo>
                    <a:lnTo>
                      <a:pt x="76" y="40"/>
                    </a:lnTo>
                    <a:lnTo>
                      <a:pt x="78" y="45"/>
                    </a:lnTo>
                    <a:lnTo>
                      <a:pt x="78" y="51"/>
                    </a:lnTo>
                    <a:lnTo>
                      <a:pt x="78" y="59"/>
                    </a:lnTo>
                    <a:lnTo>
                      <a:pt x="78" y="64"/>
                    </a:lnTo>
                    <a:lnTo>
                      <a:pt x="78" y="70"/>
                    </a:lnTo>
                    <a:lnTo>
                      <a:pt x="76" y="76"/>
                    </a:lnTo>
                    <a:lnTo>
                      <a:pt x="74" y="82"/>
                    </a:lnTo>
                    <a:lnTo>
                      <a:pt x="74" y="87"/>
                    </a:lnTo>
                    <a:lnTo>
                      <a:pt x="69" y="93"/>
                    </a:lnTo>
                    <a:lnTo>
                      <a:pt x="67" y="99"/>
                    </a:lnTo>
                    <a:lnTo>
                      <a:pt x="61" y="102"/>
                    </a:lnTo>
                    <a:lnTo>
                      <a:pt x="55" y="108"/>
                    </a:lnTo>
                    <a:lnTo>
                      <a:pt x="51" y="106"/>
                    </a:lnTo>
                    <a:lnTo>
                      <a:pt x="48" y="102"/>
                    </a:lnTo>
                    <a:lnTo>
                      <a:pt x="46" y="99"/>
                    </a:lnTo>
                    <a:lnTo>
                      <a:pt x="42" y="97"/>
                    </a:lnTo>
                    <a:lnTo>
                      <a:pt x="40" y="93"/>
                    </a:lnTo>
                    <a:lnTo>
                      <a:pt x="38" y="89"/>
                    </a:lnTo>
                    <a:lnTo>
                      <a:pt x="34" y="85"/>
                    </a:lnTo>
                    <a:lnTo>
                      <a:pt x="32" y="83"/>
                    </a:lnTo>
                    <a:lnTo>
                      <a:pt x="27" y="78"/>
                    </a:lnTo>
                    <a:lnTo>
                      <a:pt x="23" y="74"/>
                    </a:lnTo>
                    <a:lnTo>
                      <a:pt x="17" y="72"/>
                    </a:lnTo>
                    <a:lnTo>
                      <a:pt x="13" y="74"/>
                    </a:lnTo>
                    <a:lnTo>
                      <a:pt x="10" y="74"/>
                    </a:lnTo>
                    <a:lnTo>
                      <a:pt x="6" y="78"/>
                    </a:lnTo>
                    <a:lnTo>
                      <a:pt x="2" y="72"/>
                    </a:lnTo>
                    <a:lnTo>
                      <a:pt x="0" y="68"/>
                    </a:lnTo>
                    <a:lnTo>
                      <a:pt x="0" y="63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9"/>
                    </a:lnTo>
                    <a:lnTo>
                      <a:pt x="4" y="45"/>
                    </a:lnTo>
                    <a:lnTo>
                      <a:pt x="8" y="42"/>
                    </a:lnTo>
                    <a:lnTo>
                      <a:pt x="10" y="38"/>
                    </a:lnTo>
                    <a:lnTo>
                      <a:pt x="12" y="32"/>
                    </a:lnTo>
                    <a:lnTo>
                      <a:pt x="13" y="28"/>
                    </a:lnTo>
                    <a:lnTo>
                      <a:pt x="17" y="25"/>
                    </a:lnTo>
                    <a:lnTo>
                      <a:pt x="17" y="19"/>
                    </a:lnTo>
                    <a:lnTo>
                      <a:pt x="19" y="15"/>
                    </a:lnTo>
                    <a:lnTo>
                      <a:pt x="19" y="9"/>
                    </a:lnTo>
                    <a:lnTo>
                      <a:pt x="19" y="6"/>
                    </a:lnTo>
                    <a:lnTo>
                      <a:pt x="23" y="2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A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116"/>
              <p:cNvSpPr>
                <a:spLocks/>
              </p:cNvSpPr>
              <p:nvPr/>
            </p:nvSpPr>
            <p:spPr bwMode="auto">
              <a:xfrm>
                <a:off x="5698658" y="3389299"/>
                <a:ext cx="23021" cy="11509"/>
              </a:xfrm>
              <a:custGeom>
                <a:avLst/>
                <a:gdLst>
                  <a:gd name="T0" fmla="*/ 11 w 11"/>
                  <a:gd name="T1" fmla="*/ 0 h 6"/>
                  <a:gd name="T2" fmla="*/ 11 w 11"/>
                  <a:gd name="T3" fmla="*/ 2 h 6"/>
                  <a:gd name="T4" fmla="*/ 8 w 11"/>
                  <a:gd name="T5" fmla="*/ 4 h 6"/>
                  <a:gd name="T6" fmla="*/ 6 w 11"/>
                  <a:gd name="T7" fmla="*/ 6 h 6"/>
                  <a:gd name="T8" fmla="*/ 2 w 11"/>
                  <a:gd name="T9" fmla="*/ 6 h 6"/>
                  <a:gd name="T10" fmla="*/ 0 w 11"/>
                  <a:gd name="T11" fmla="*/ 4 h 6"/>
                  <a:gd name="T12" fmla="*/ 0 w 11"/>
                  <a:gd name="T13" fmla="*/ 2 h 6"/>
                  <a:gd name="T14" fmla="*/ 2 w 11"/>
                  <a:gd name="T15" fmla="*/ 2 h 6"/>
                  <a:gd name="T16" fmla="*/ 4 w 11"/>
                  <a:gd name="T17" fmla="*/ 2 h 6"/>
                  <a:gd name="T18" fmla="*/ 8 w 11"/>
                  <a:gd name="T19" fmla="*/ 0 h 6"/>
                  <a:gd name="T20" fmla="*/ 11 w 11"/>
                  <a:gd name="T21" fmla="*/ 0 h 6"/>
                  <a:gd name="T22" fmla="*/ 11 w 11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6">
                    <a:moveTo>
                      <a:pt x="11" y="0"/>
                    </a:move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117"/>
              <p:cNvSpPr>
                <a:spLocks/>
              </p:cNvSpPr>
              <p:nvPr/>
            </p:nvSpPr>
            <p:spPr bwMode="auto">
              <a:xfrm>
                <a:off x="5913514" y="4260235"/>
                <a:ext cx="164981" cy="191836"/>
              </a:xfrm>
              <a:custGeom>
                <a:avLst/>
                <a:gdLst>
                  <a:gd name="T0" fmla="*/ 34 w 88"/>
                  <a:gd name="T1" fmla="*/ 0 h 99"/>
                  <a:gd name="T2" fmla="*/ 38 w 88"/>
                  <a:gd name="T3" fmla="*/ 8 h 99"/>
                  <a:gd name="T4" fmla="*/ 46 w 88"/>
                  <a:gd name="T5" fmla="*/ 11 h 99"/>
                  <a:gd name="T6" fmla="*/ 50 w 88"/>
                  <a:gd name="T7" fmla="*/ 13 h 99"/>
                  <a:gd name="T8" fmla="*/ 52 w 88"/>
                  <a:gd name="T9" fmla="*/ 15 h 99"/>
                  <a:gd name="T10" fmla="*/ 55 w 88"/>
                  <a:gd name="T11" fmla="*/ 17 h 99"/>
                  <a:gd name="T12" fmla="*/ 59 w 88"/>
                  <a:gd name="T13" fmla="*/ 19 h 99"/>
                  <a:gd name="T14" fmla="*/ 65 w 88"/>
                  <a:gd name="T15" fmla="*/ 23 h 99"/>
                  <a:gd name="T16" fmla="*/ 69 w 88"/>
                  <a:gd name="T17" fmla="*/ 28 h 99"/>
                  <a:gd name="T18" fmla="*/ 69 w 88"/>
                  <a:gd name="T19" fmla="*/ 30 h 99"/>
                  <a:gd name="T20" fmla="*/ 69 w 88"/>
                  <a:gd name="T21" fmla="*/ 34 h 99"/>
                  <a:gd name="T22" fmla="*/ 65 w 88"/>
                  <a:gd name="T23" fmla="*/ 38 h 99"/>
                  <a:gd name="T24" fmla="*/ 63 w 88"/>
                  <a:gd name="T25" fmla="*/ 44 h 99"/>
                  <a:gd name="T26" fmla="*/ 65 w 88"/>
                  <a:gd name="T27" fmla="*/ 44 h 99"/>
                  <a:gd name="T28" fmla="*/ 69 w 88"/>
                  <a:gd name="T29" fmla="*/ 46 h 99"/>
                  <a:gd name="T30" fmla="*/ 72 w 88"/>
                  <a:gd name="T31" fmla="*/ 47 h 99"/>
                  <a:gd name="T32" fmla="*/ 76 w 88"/>
                  <a:gd name="T33" fmla="*/ 51 h 99"/>
                  <a:gd name="T34" fmla="*/ 80 w 88"/>
                  <a:gd name="T35" fmla="*/ 53 h 99"/>
                  <a:gd name="T36" fmla="*/ 82 w 88"/>
                  <a:gd name="T37" fmla="*/ 57 h 99"/>
                  <a:gd name="T38" fmla="*/ 86 w 88"/>
                  <a:gd name="T39" fmla="*/ 59 h 99"/>
                  <a:gd name="T40" fmla="*/ 88 w 88"/>
                  <a:gd name="T41" fmla="*/ 61 h 99"/>
                  <a:gd name="T42" fmla="*/ 88 w 88"/>
                  <a:gd name="T43" fmla="*/ 66 h 99"/>
                  <a:gd name="T44" fmla="*/ 88 w 88"/>
                  <a:gd name="T45" fmla="*/ 70 h 99"/>
                  <a:gd name="T46" fmla="*/ 86 w 88"/>
                  <a:gd name="T47" fmla="*/ 74 h 99"/>
                  <a:gd name="T48" fmla="*/ 84 w 88"/>
                  <a:gd name="T49" fmla="*/ 78 h 99"/>
                  <a:gd name="T50" fmla="*/ 78 w 88"/>
                  <a:gd name="T51" fmla="*/ 82 h 99"/>
                  <a:gd name="T52" fmla="*/ 72 w 88"/>
                  <a:gd name="T53" fmla="*/ 84 h 99"/>
                  <a:gd name="T54" fmla="*/ 69 w 88"/>
                  <a:gd name="T55" fmla="*/ 84 h 99"/>
                  <a:gd name="T56" fmla="*/ 63 w 88"/>
                  <a:gd name="T57" fmla="*/ 85 h 99"/>
                  <a:gd name="T58" fmla="*/ 59 w 88"/>
                  <a:gd name="T59" fmla="*/ 85 h 99"/>
                  <a:gd name="T60" fmla="*/ 55 w 88"/>
                  <a:gd name="T61" fmla="*/ 87 h 99"/>
                  <a:gd name="T62" fmla="*/ 52 w 88"/>
                  <a:gd name="T63" fmla="*/ 89 h 99"/>
                  <a:gd name="T64" fmla="*/ 50 w 88"/>
                  <a:gd name="T65" fmla="*/ 91 h 99"/>
                  <a:gd name="T66" fmla="*/ 46 w 88"/>
                  <a:gd name="T67" fmla="*/ 95 h 99"/>
                  <a:gd name="T68" fmla="*/ 44 w 88"/>
                  <a:gd name="T69" fmla="*/ 99 h 99"/>
                  <a:gd name="T70" fmla="*/ 38 w 88"/>
                  <a:gd name="T71" fmla="*/ 97 h 99"/>
                  <a:gd name="T72" fmla="*/ 33 w 88"/>
                  <a:gd name="T73" fmla="*/ 95 h 99"/>
                  <a:gd name="T74" fmla="*/ 29 w 88"/>
                  <a:gd name="T75" fmla="*/ 93 h 99"/>
                  <a:gd name="T76" fmla="*/ 25 w 88"/>
                  <a:gd name="T77" fmla="*/ 89 h 99"/>
                  <a:gd name="T78" fmla="*/ 21 w 88"/>
                  <a:gd name="T79" fmla="*/ 85 h 99"/>
                  <a:gd name="T80" fmla="*/ 17 w 88"/>
                  <a:gd name="T81" fmla="*/ 82 h 99"/>
                  <a:gd name="T82" fmla="*/ 15 w 88"/>
                  <a:gd name="T83" fmla="*/ 78 h 99"/>
                  <a:gd name="T84" fmla="*/ 14 w 88"/>
                  <a:gd name="T85" fmla="*/ 72 h 99"/>
                  <a:gd name="T86" fmla="*/ 12 w 88"/>
                  <a:gd name="T87" fmla="*/ 66 h 99"/>
                  <a:gd name="T88" fmla="*/ 10 w 88"/>
                  <a:gd name="T89" fmla="*/ 63 h 99"/>
                  <a:gd name="T90" fmla="*/ 8 w 88"/>
                  <a:gd name="T91" fmla="*/ 57 h 99"/>
                  <a:gd name="T92" fmla="*/ 6 w 88"/>
                  <a:gd name="T93" fmla="*/ 51 h 99"/>
                  <a:gd name="T94" fmla="*/ 4 w 88"/>
                  <a:gd name="T95" fmla="*/ 47 h 99"/>
                  <a:gd name="T96" fmla="*/ 4 w 88"/>
                  <a:gd name="T97" fmla="*/ 42 h 99"/>
                  <a:gd name="T98" fmla="*/ 2 w 88"/>
                  <a:gd name="T99" fmla="*/ 38 h 99"/>
                  <a:gd name="T100" fmla="*/ 0 w 88"/>
                  <a:gd name="T101" fmla="*/ 34 h 99"/>
                  <a:gd name="T102" fmla="*/ 4 w 88"/>
                  <a:gd name="T103" fmla="*/ 28 h 99"/>
                  <a:gd name="T104" fmla="*/ 8 w 88"/>
                  <a:gd name="T105" fmla="*/ 25 h 99"/>
                  <a:gd name="T106" fmla="*/ 12 w 88"/>
                  <a:gd name="T107" fmla="*/ 21 h 99"/>
                  <a:gd name="T108" fmla="*/ 17 w 88"/>
                  <a:gd name="T109" fmla="*/ 17 h 99"/>
                  <a:gd name="T110" fmla="*/ 21 w 88"/>
                  <a:gd name="T111" fmla="*/ 13 h 99"/>
                  <a:gd name="T112" fmla="*/ 27 w 88"/>
                  <a:gd name="T113" fmla="*/ 9 h 99"/>
                  <a:gd name="T114" fmla="*/ 31 w 88"/>
                  <a:gd name="T115" fmla="*/ 6 h 99"/>
                  <a:gd name="T116" fmla="*/ 34 w 88"/>
                  <a:gd name="T117" fmla="*/ 0 h 99"/>
                  <a:gd name="T118" fmla="*/ 34 w 88"/>
                  <a:gd name="T11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8" h="99">
                    <a:moveTo>
                      <a:pt x="34" y="0"/>
                    </a:moveTo>
                    <a:lnTo>
                      <a:pt x="38" y="8"/>
                    </a:lnTo>
                    <a:lnTo>
                      <a:pt x="46" y="11"/>
                    </a:lnTo>
                    <a:lnTo>
                      <a:pt x="50" y="13"/>
                    </a:lnTo>
                    <a:lnTo>
                      <a:pt x="52" y="15"/>
                    </a:lnTo>
                    <a:lnTo>
                      <a:pt x="55" y="17"/>
                    </a:lnTo>
                    <a:lnTo>
                      <a:pt x="59" y="19"/>
                    </a:lnTo>
                    <a:lnTo>
                      <a:pt x="65" y="23"/>
                    </a:lnTo>
                    <a:lnTo>
                      <a:pt x="69" y="28"/>
                    </a:lnTo>
                    <a:lnTo>
                      <a:pt x="69" y="30"/>
                    </a:lnTo>
                    <a:lnTo>
                      <a:pt x="69" y="34"/>
                    </a:lnTo>
                    <a:lnTo>
                      <a:pt x="65" y="38"/>
                    </a:lnTo>
                    <a:lnTo>
                      <a:pt x="63" y="44"/>
                    </a:lnTo>
                    <a:lnTo>
                      <a:pt x="65" y="44"/>
                    </a:lnTo>
                    <a:lnTo>
                      <a:pt x="69" y="46"/>
                    </a:lnTo>
                    <a:lnTo>
                      <a:pt x="72" y="47"/>
                    </a:lnTo>
                    <a:lnTo>
                      <a:pt x="76" y="51"/>
                    </a:lnTo>
                    <a:lnTo>
                      <a:pt x="80" y="53"/>
                    </a:lnTo>
                    <a:lnTo>
                      <a:pt x="82" y="57"/>
                    </a:lnTo>
                    <a:lnTo>
                      <a:pt x="86" y="59"/>
                    </a:lnTo>
                    <a:lnTo>
                      <a:pt x="88" y="61"/>
                    </a:lnTo>
                    <a:lnTo>
                      <a:pt x="88" y="66"/>
                    </a:lnTo>
                    <a:lnTo>
                      <a:pt x="88" y="70"/>
                    </a:lnTo>
                    <a:lnTo>
                      <a:pt x="86" y="74"/>
                    </a:lnTo>
                    <a:lnTo>
                      <a:pt x="84" y="78"/>
                    </a:lnTo>
                    <a:lnTo>
                      <a:pt x="78" y="82"/>
                    </a:lnTo>
                    <a:lnTo>
                      <a:pt x="72" y="84"/>
                    </a:lnTo>
                    <a:lnTo>
                      <a:pt x="69" y="84"/>
                    </a:lnTo>
                    <a:lnTo>
                      <a:pt x="63" y="85"/>
                    </a:lnTo>
                    <a:lnTo>
                      <a:pt x="59" y="85"/>
                    </a:lnTo>
                    <a:lnTo>
                      <a:pt x="55" y="87"/>
                    </a:lnTo>
                    <a:lnTo>
                      <a:pt x="52" y="89"/>
                    </a:lnTo>
                    <a:lnTo>
                      <a:pt x="50" y="91"/>
                    </a:lnTo>
                    <a:lnTo>
                      <a:pt x="46" y="95"/>
                    </a:lnTo>
                    <a:lnTo>
                      <a:pt x="44" y="99"/>
                    </a:lnTo>
                    <a:lnTo>
                      <a:pt x="38" y="97"/>
                    </a:lnTo>
                    <a:lnTo>
                      <a:pt x="33" y="95"/>
                    </a:lnTo>
                    <a:lnTo>
                      <a:pt x="29" y="93"/>
                    </a:lnTo>
                    <a:lnTo>
                      <a:pt x="25" y="89"/>
                    </a:lnTo>
                    <a:lnTo>
                      <a:pt x="21" y="85"/>
                    </a:lnTo>
                    <a:lnTo>
                      <a:pt x="17" y="82"/>
                    </a:lnTo>
                    <a:lnTo>
                      <a:pt x="15" y="78"/>
                    </a:lnTo>
                    <a:lnTo>
                      <a:pt x="14" y="72"/>
                    </a:lnTo>
                    <a:lnTo>
                      <a:pt x="12" y="66"/>
                    </a:lnTo>
                    <a:lnTo>
                      <a:pt x="10" y="63"/>
                    </a:lnTo>
                    <a:lnTo>
                      <a:pt x="8" y="57"/>
                    </a:lnTo>
                    <a:lnTo>
                      <a:pt x="6" y="51"/>
                    </a:lnTo>
                    <a:lnTo>
                      <a:pt x="4" y="47"/>
                    </a:lnTo>
                    <a:lnTo>
                      <a:pt x="4" y="42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4" y="28"/>
                    </a:lnTo>
                    <a:lnTo>
                      <a:pt x="8" y="25"/>
                    </a:lnTo>
                    <a:lnTo>
                      <a:pt x="12" y="21"/>
                    </a:lnTo>
                    <a:lnTo>
                      <a:pt x="17" y="17"/>
                    </a:lnTo>
                    <a:lnTo>
                      <a:pt x="21" y="13"/>
                    </a:lnTo>
                    <a:lnTo>
                      <a:pt x="27" y="9"/>
                    </a:lnTo>
                    <a:lnTo>
                      <a:pt x="31" y="6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A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118"/>
              <p:cNvSpPr>
                <a:spLocks/>
              </p:cNvSpPr>
              <p:nvPr/>
            </p:nvSpPr>
            <p:spPr bwMode="auto">
              <a:xfrm>
                <a:off x="6834329" y="4724480"/>
                <a:ext cx="199510" cy="180325"/>
              </a:xfrm>
              <a:custGeom>
                <a:avLst/>
                <a:gdLst>
                  <a:gd name="T0" fmla="*/ 61 w 105"/>
                  <a:gd name="T1" fmla="*/ 0 h 93"/>
                  <a:gd name="T2" fmla="*/ 70 w 105"/>
                  <a:gd name="T3" fmla="*/ 8 h 93"/>
                  <a:gd name="T4" fmla="*/ 78 w 105"/>
                  <a:gd name="T5" fmla="*/ 12 h 93"/>
                  <a:gd name="T6" fmla="*/ 90 w 105"/>
                  <a:gd name="T7" fmla="*/ 14 h 93"/>
                  <a:gd name="T8" fmla="*/ 99 w 105"/>
                  <a:gd name="T9" fmla="*/ 15 h 93"/>
                  <a:gd name="T10" fmla="*/ 101 w 105"/>
                  <a:gd name="T11" fmla="*/ 23 h 93"/>
                  <a:gd name="T12" fmla="*/ 103 w 105"/>
                  <a:gd name="T13" fmla="*/ 33 h 93"/>
                  <a:gd name="T14" fmla="*/ 103 w 105"/>
                  <a:gd name="T15" fmla="*/ 44 h 93"/>
                  <a:gd name="T16" fmla="*/ 103 w 105"/>
                  <a:gd name="T17" fmla="*/ 55 h 93"/>
                  <a:gd name="T18" fmla="*/ 101 w 105"/>
                  <a:gd name="T19" fmla="*/ 65 h 93"/>
                  <a:gd name="T20" fmla="*/ 99 w 105"/>
                  <a:gd name="T21" fmla="*/ 76 h 93"/>
                  <a:gd name="T22" fmla="*/ 97 w 105"/>
                  <a:gd name="T23" fmla="*/ 88 h 93"/>
                  <a:gd name="T24" fmla="*/ 91 w 105"/>
                  <a:gd name="T25" fmla="*/ 93 h 93"/>
                  <a:gd name="T26" fmla="*/ 82 w 105"/>
                  <a:gd name="T27" fmla="*/ 93 h 93"/>
                  <a:gd name="T28" fmla="*/ 74 w 105"/>
                  <a:gd name="T29" fmla="*/ 88 h 93"/>
                  <a:gd name="T30" fmla="*/ 67 w 105"/>
                  <a:gd name="T31" fmla="*/ 84 h 93"/>
                  <a:gd name="T32" fmla="*/ 61 w 105"/>
                  <a:gd name="T33" fmla="*/ 76 h 93"/>
                  <a:gd name="T34" fmla="*/ 53 w 105"/>
                  <a:gd name="T35" fmla="*/ 72 h 93"/>
                  <a:gd name="T36" fmla="*/ 44 w 105"/>
                  <a:gd name="T37" fmla="*/ 71 h 93"/>
                  <a:gd name="T38" fmla="*/ 34 w 105"/>
                  <a:gd name="T39" fmla="*/ 74 h 93"/>
                  <a:gd name="T40" fmla="*/ 25 w 105"/>
                  <a:gd name="T41" fmla="*/ 78 h 93"/>
                  <a:gd name="T42" fmla="*/ 17 w 105"/>
                  <a:gd name="T43" fmla="*/ 82 h 93"/>
                  <a:gd name="T44" fmla="*/ 8 w 105"/>
                  <a:gd name="T45" fmla="*/ 78 h 93"/>
                  <a:gd name="T46" fmla="*/ 2 w 105"/>
                  <a:gd name="T47" fmla="*/ 72 h 93"/>
                  <a:gd name="T48" fmla="*/ 0 w 105"/>
                  <a:gd name="T49" fmla="*/ 67 h 93"/>
                  <a:gd name="T50" fmla="*/ 2 w 105"/>
                  <a:gd name="T51" fmla="*/ 57 h 93"/>
                  <a:gd name="T52" fmla="*/ 4 w 105"/>
                  <a:gd name="T53" fmla="*/ 50 h 93"/>
                  <a:gd name="T54" fmla="*/ 8 w 105"/>
                  <a:gd name="T55" fmla="*/ 40 h 93"/>
                  <a:gd name="T56" fmla="*/ 12 w 105"/>
                  <a:gd name="T57" fmla="*/ 33 h 93"/>
                  <a:gd name="T58" fmla="*/ 15 w 105"/>
                  <a:gd name="T59" fmla="*/ 27 h 93"/>
                  <a:gd name="T60" fmla="*/ 23 w 105"/>
                  <a:gd name="T61" fmla="*/ 23 h 93"/>
                  <a:gd name="T62" fmla="*/ 32 w 105"/>
                  <a:gd name="T63" fmla="*/ 23 h 93"/>
                  <a:gd name="T64" fmla="*/ 44 w 105"/>
                  <a:gd name="T65" fmla="*/ 27 h 93"/>
                  <a:gd name="T66" fmla="*/ 53 w 105"/>
                  <a:gd name="T67" fmla="*/ 27 h 93"/>
                  <a:gd name="T68" fmla="*/ 57 w 105"/>
                  <a:gd name="T69" fmla="*/ 25 h 93"/>
                  <a:gd name="T70" fmla="*/ 51 w 105"/>
                  <a:gd name="T71" fmla="*/ 17 h 93"/>
                  <a:gd name="T72" fmla="*/ 50 w 105"/>
                  <a:gd name="T73" fmla="*/ 8 h 93"/>
                  <a:gd name="T74" fmla="*/ 51 w 105"/>
                  <a:gd name="T75" fmla="*/ 0 h 93"/>
                  <a:gd name="T76" fmla="*/ 57 w 105"/>
                  <a:gd name="T7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5" h="93">
                    <a:moveTo>
                      <a:pt x="57" y="0"/>
                    </a:moveTo>
                    <a:lnTo>
                      <a:pt x="61" y="0"/>
                    </a:lnTo>
                    <a:lnTo>
                      <a:pt x="65" y="4"/>
                    </a:lnTo>
                    <a:lnTo>
                      <a:pt x="70" y="8"/>
                    </a:lnTo>
                    <a:lnTo>
                      <a:pt x="74" y="12"/>
                    </a:lnTo>
                    <a:lnTo>
                      <a:pt x="78" y="12"/>
                    </a:lnTo>
                    <a:lnTo>
                      <a:pt x="84" y="14"/>
                    </a:lnTo>
                    <a:lnTo>
                      <a:pt x="90" y="14"/>
                    </a:lnTo>
                    <a:lnTo>
                      <a:pt x="97" y="12"/>
                    </a:lnTo>
                    <a:lnTo>
                      <a:pt x="99" y="15"/>
                    </a:lnTo>
                    <a:lnTo>
                      <a:pt x="101" y="19"/>
                    </a:lnTo>
                    <a:lnTo>
                      <a:pt x="101" y="23"/>
                    </a:lnTo>
                    <a:lnTo>
                      <a:pt x="103" y="29"/>
                    </a:lnTo>
                    <a:lnTo>
                      <a:pt x="103" y="33"/>
                    </a:lnTo>
                    <a:lnTo>
                      <a:pt x="103" y="38"/>
                    </a:lnTo>
                    <a:lnTo>
                      <a:pt x="103" y="44"/>
                    </a:lnTo>
                    <a:lnTo>
                      <a:pt x="105" y="50"/>
                    </a:lnTo>
                    <a:lnTo>
                      <a:pt x="103" y="55"/>
                    </a:lnTo>
                    <a:lnTo>
                      <a:pt x="103" y="59"/>
                    </a:lnTo>
                    <a:lnTo>
                      <a:pt x="101" y="65"/>
                    </a:lnTo>
                    <a:lnTo>
                      <a:pt x="101" y="71"/>
                    </a:lnTo>
                    <a:lnTo>
                      <a:pt x="99" y="76"/>
                    </a:lnTo>
                    <a:lnTo>
                      <a:pt x="99" y="82"/>
                    </a:lnTo>
                    <a:lnTo>
                      <a:pt x="97" y="88"/>
                    </a:lnTo>
                    <a:lnTo>
                      <a:pt x="97" y="93"/>
                    </a:lnTo>
                    <a:lnTo>
                      <a:pt x="91" y="93"/>
                    </a:lnTo>
                    <a:lnTo>
                      <a:pt x="86" y="93"/>
                    </a:lnTo>
                    <a:lnTo>
                      <a:pt x="82" y="93"/>
                    </a:lnTo>
                    <a:lnTo>
                      <a:pt x="78" y="91"/>
                    </a:lnTo>
                    <a:lnTo>
                      <a:pt x="74" y="88"/>
                    </a:lnTo>
                    <a:lnTo>
                      <a:pt x="70" y="86"/>
                    </a:lnTo>
                    <a:lnTo>
                      <a:pt x="67" y="84"/>
                    </a:lnTo>
                    <a:lnTo>
                      <a:pt x="65" y="80"/>
                    </a:lnTo>
                    <a:lnTo>
                      <a:pt x="61" y="76"/>
                    </a:lnTo>
                    <a:lnTo>
                      <a:pt x="57" y="74"/>
                    </a:lnTo>
                    <a:lnTo>
                      <a:pt x="53" y="72"/>
                    </a:lnTo>
                    <a:lnTo>
                      <a:pt x="50" y="72"/>
                    </a:lnTo>
                    <a:lnTo>
                      <a:pt x="44" y="71"/>
                    </a:lnTo>
                    <a:lnTo>
                      <a:pt x="40" y="72"/>
                    </a:lnTo>
                    <a:lnTo>
                      <a:pt x="34" y="74"/>
                    </a:lnTo>
                    <a:lnTo>
                      <a:pt x="31" y="78"/>
                    </a:lnTo>
                    <a:lnTo>
                      <a:pt x="25" y="78"/>
                    </a:lnTo>
                    <a:lnTo>
                      <a:pt x="21" y="80"/>
                    </a:lnTo>
                    <a:lnTo>
                      <a:pt x="17" y="82"/>
                    </a:lnTo>
                    <a:lnTo>
                      <a:pt x="12" y="84"/>
                    </a:lnTo>
                    <a:lnTo>
                      <a:pt x="8" y="78"/>
                    </a:lnTo>
                    <a:lnTo>
                      <a:pt x="6" y="76"/>
                    </a:lnTo>
                    <a:lnTo>
                      <a:pt x="2" y="72"/>
                    </a:lnTo>
                    <a:lnTo>
                      <a:pt x="0" y="71"/>
                    </a:lnTo>
                    <a:lnTo>
                      <a:pt x="0" y="67"/>
                    </a:lnTo>
                    <a:lnTo>
                      <a:pt x="2" y="63"/>
                    </a:lnTo>
                    <a:lnTo>
                      <a:pt x="2" y="57"/>
                    </a:lnTo>
                    <a:lnTo>
                      <a:pt x="4" y="53"/>
                    </a:lnTo>
                    <a:lnTo>
                      <a:pt x="4" y="50"/>
                    </a:lnTo>
                    <a:lnTo>
                      <a:pt x="6" y="44"/>
                    </a:lnTo>
                    <a:lnTo>
                      <a:pt x="8" y="40"/>
                    </a:lnTo>
                    <a:lnTo>
                      <a:pt x="10" y="36"/>
                    </a:lnTo>
                    <a:lnTo>
                      <a:pt x="12" y="33"/>
                    </a:lnTo>
                    <a:lnTo>
                      <a:pt x="13" y="29"/>
                    </a:lnTo>
                    <a:lnTo>
                      <a:pt x="15" y="27"/>
                    </a:lnTo>
                    <a:lnTo>
                      <a:pt x="19" y="25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32" y="23"/>
                    </a:lnTo>
                    <a:lnTo>
                      <a:pt x="40" y="27"/>
                    </a:lnTo>
                    <a:lnTo>
                      <a:pt x="44" y="27"/>
                    </a:lnTo>
                    <a:lnTo>
                      <a:pt x="50" y="27"/>
                    </a:lnTo>
                    <a:lnTo>
                      <a:pt x="53" y="27"/>
                    </a:lnTo>
                    <a:lnTo>
                      <a:pt x="59" y="29"/>
                    </a:lnTo>
                    <a:lnTo>
                      <a:pt x="57" y="25"/>
                    </a:lnTo>
                    <a:lnTo>
                      <a:pt x="53" y="21"/>
                    </a:lnTo>
                    <a:lnTo>
                      <a:pt x="51" y="17"/>
                    </a:lnTo>
                    <a:lnTo>
                      <a:pt x="50" y="12"/>
                    </a:lnTo>
                    <a:lnTo>
                      <a:pt x="50" y="8"/>
                    </a:lnTo>
                    <a:lnTo>
                      <a:pt x="50" y="4"/>
                    </a:lnTo>
                    <a:lnTo>
                      <a:pt x="51" y="0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A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119"/>
              <p:cNvSpPr>
                <a:spLocks/>
              </p:cNvSpPr>
              <p:nvPr/>
            </p:nvSpPr>
            <p:spPr bwMode="auto">
              <a:xfrm>
                <a:off x="6888043" y="4816561"/>
                <a:ext cx="49879" cy="19182"/>
              </a:xfrm>
              <a:custGeom>
                <a:avLst/>
                <a:gdLst>
                  <a:gd name="T0" fmla="*/ 2 w 24"/>
                  <a:gd name="T1" fmla="*/ 0 h 9"/>
                  <a:gd name="T2" fmla="*/ 3 w 24"/>
                  <a:gd name="T3" fmla="*/ 0 h 9"/>
                  <a:gd name="T4" fmla="*/ 11 w 24"/>
                  <a:gd name="T5" fmla="*/ 0 h 9"/>
                  <a:gd name="T6" fmla="*/ 13 w 24"/>
                  <a:gd name="T7" fmla="*/ 0 h 9"/>
                  <a:gd name="T8" fmla="*/ 19 w 24"/>
                  <a:gd name="T9" fmla="*/ 0 h 9"/>
                  <a:gd name="T10" fmla="*/ 21 w 24"/>
                  <a:gd name="T11" fmla="*/ 0 h 9"/>
                  <a:gd name="T12" fmla="*/ 24 w 24"/>
                  <a:gd name="T13" fmla="*/ 0 h 9"/>
                  <a:gd name="T14" fmla="*/ 24 w 24"/>
                  <a:gd name="T15" fmla="*/ 4 h 9"/>
                  <a:gd name="T16" fmla="*/ 24 w 24"/>
                  <a:gd name="T17" fmla="*/ 7 h 9"/>
                  <a:gd name="T18" fmla="*/ 21 w 24"/>
                  <a:gd name="T19" fmla="*/ 7 h 9"/>
                  <a:gd name="T20" fmla="*/ 17 w 24"/>
                  <a:gd name="T21" fmla="*/ 9 h 9"/>
                  <a:gd name="T22" fmla="*/ 11 w 24"/>
                  <a:gd name="T23" fmla="*/ 9 h 9"/>
                  <a:gd name="T24" fmla="*/ 7 w 24"/>
                  <a:gd name="T25" fmla="*/ 9 h 9"/>
                  <a:gd name="T26" fmla="*/ 2 w 24"/>
                  <a:gd name="T27" fmla="*/ 7 h 9"/>
                  <a:gd name="T28" fmla="*/ 0 w 24"/>
                  <a:gd name="T29" fmla="*/ 5 h 9"/>
                  <a:gd name="T30" fmla="*/ 0 w 24"/>
                  <a:gd name="T31" fmla="*/ 2 h 9"/>
                  <a:gd name="T32" fmla="*/ 2 w 24"/>
                  <a:gd name="T33" fmla="*/ 0 h 9"/>
                  <a:gd name="T34" fmla="*/ 2 w 24"/>
                  <a:gd name="T3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9">
                    <a:moveTo>
                      <a:pt x="2" y="0"/>
                    </a:moveTo>
                    <a:lnTo>
                      <a:pt x="3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4" y="4"/>
                    </a:lnTo>
                    <a:lnTo>
                      <a:pt x="24" y="7"/>
                    </a:lnTo>
                    <a:lnTo>
                      <a:pt x="21" y="7"/>
                    </a:lnTo>
                    <a:lnTo>
                      <a:pt x="17" y="9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120"/>
              <p:cNvSpPr>
                <a:spLocks/>
              </p:cNvSpPr>
              <p:nvPr/>
            </p:nvSpPr>
            <p:spPr bwMode="auto">
              <a:xfrm>
                <a:off x="7260205" y="3742278"/>
                <a:ext cx="145796" cy="172652"/>
              </a:xfrm>
              <a:custGeom>
                <a:avLst/>
                <a:gdLst>
                  <a:gd name="T0" fmla="*/ 30 w 76"/>
                  <a:gd name="T1" fmla="*/ 0 h 91"/>
                  <a:gd name="T2" fmla="*/ 39 w 76"/>
                  <a:gd name="T3" fmla="*/ 6 h 91"/>
                  <a:gd name="T4" fmla="*/ 45 w 76"/>
                  <a:gd name="T5" fmla="*/ 15 h 91"/>
                  <a:gd name="T6" fmla="*/ 43 w 76"/>
                  <a:gd name="T7" fmla="*/ 27 h 91"/>
                  <a:gd name="T8" fmla="*/ 45 w 76"/>
                  <a:gd name="T9" fmla="*/ 31 h 91"/>
                  <a:gd name="T10" fmla="*/ 57 w 76"/>
                  <a:gd name="T11" fmla="*/ 25 h 91"/>
                  <a:gd name="T12" fmla="*/ 66 w 76"/>
                  <a:gd name="T13" fmla="*/ 21 h 91"/>
                  <a:gd name="T14" fmla="*/ 74 w 76"/>
                  <a:gd name="T15" fmla="*/ 25 h 91"/>
                  <a:gd name="T16" fmla="*/ 76 w 76"/>
                  <a:gd name="T17" fmla="*/ 31 h 91"/>
                  <a:gd name="T18" fmla="*/ 74 w 76"/>
                  <a:gd name="T19" fmla="*/ 38 h 91"/>
                  <a:gd name="T20" fmla="*/ 66 w 76"/>
                  <a:gd name="T21" fmla="*/ 42 h 91"/>
                  <a:gd name="T22" fmla="*/ 57 w 76"/>
                  <a:gd name="T23" fmla="*/ 50 h 91"/>
                  <a:gd name="T24" fmla="*/ 55 w 76"/>
                  <a:gd name="T25" fmla="*/ 50 h 91"/>
                  <a:gd name="T26" fmla="*/ 62 w 76"/>
                  <a:gd name="T27" fmla="*/ 52 h 91"/>
                  <a:gd name="T28" fmla="*/ 66 w 76"/>
                  <a:gd name="T29" fmla="*/ 57 h 91"/>
                  <a:gd name="T30" fmla="*/ 68 w 76"/>
                  <a:gd name="T31" fmla="*/ 67 h 91"/>
                  <a:gd name="T32" fmla="*/ 66 w 76"/>
                  <a:gd name="T33" fmla="*/ 76 h 91"/>
                  <a:gd name="T34" fmla="*/ 60 w 76"/>
                  <a:gd name="T35" fmla="*/ 82 h 91"/>
                  <a:gd name="T36" fmla="*/ 51 w 76"/>
                  <a:gd name="T37" fmla="*/ 82 h 91"/>
                  <a:gd name="T38" fmla="*/ 41 w 76"/>
                  <a:gd name="T39" fmla="*/ 76 h 91"/>
                  <a:gd name="T40" fmla="*/ 32 w 76"/>
                  <a:gd name="T41" fmla="*/ 78 h 91"/>
                  <a:gd name="T42" fmla="*/ 22 w 76"/>
                  <a:gd name="T43" fmla="*/ 86 h 91"/>
                  <a:gd name="T44" fmla="*/ 15 w 76"/>
                  <a:gd name="T45" fmla="*/ 91 h 91"/>
                  <a:gd name="T46" fmla="*/ 3 w 76"/>
                  <a:gd name="T47" fmla="*/ 82 h 91"/>
                  <a:gd name="T48" fmla="*/ 0 w 76"/>
                  <a:gd name="T49" fmla="*/ 69 h 91"/>
                  <a:gd name="T50" fmla="*/ 1 w 76"/>
                  <a:gd name="T51" fmla="*/ 57 h 91"/>
                  <a:gd name="T52" fmla="*/ 3 w 76"/>
                  <a:gd name="T53" fmla="*/ 50 h 91"/>
                  <a:gd name="T54" fmla="*/ 3 w 76"/>
                  <a:gd name="T55" fmla="*/ 38 h 91"/>
                  <a:gd name="T56" fmla="*/ 3 w 76"/>
                  <a:gd name="T57" fmla="*/ 27 h 91"/>
                  <a:gd name="T58" fmla="*/ 7 w 76"/>
                  <a:gd name="T59" fmla="*/ 19 h 91"/>
                  <a:gd name="T60" fmla="*/ 13 w 76"/>
                  <a:gd name="T61" fmla="*/ 12 h 91"/>
                  <a:gd name="T62" fmla="*/ 20 w 76"/>
                  <a:gd name="T63" fmla="*/ 4 h 91"/>
                  <a:gd name="T64" fmla="*/ 24 w 76"/>
                  <a:gd name="T65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91">
                    <a:moveTo>
                      <a:pt x="24" y="2"/>
                    </a:moveTo>
                    <a:lnTo>
                      <a:pt x="30" y="0"/>
                    </a:lnTo>
                    <a:lnTo>
                      <a:pt x="36" y="2"/>
                    </a:lnTo>
                    <a:lnTo>
                      <a:pt x="39" y="6"/>
                    </a:lnTo>
                    <a:lnTo>
                      <a:pt x="43" y="12"/>
                    </a:lnTo>
                    <a:lnTo>
                      <a:pt x="45" y="15"/>
                    </a:lnTo>
                    <a:lnTo>
                      <a:pt x="45" y="23"/>
                    </a:lnTo>
                    <a:lnTo>
                      <a:pt x="43" y="27"/>
                    </a:lnTo>
                    <a:lnTo>
                      <a:pt x="39" y="33"/>
                    </a:lnTo>
                    <a:lnTo>
                      <a:pt x="45" y="31"/>
                    </a:lnTo>
                    <a:lnTo>
                      <a:pt x="51" y="29"/>
                    </a:lnTo>
                    <a:lnTo>
                      <a:pt x="57" y="25"/>
                    </a:lnTo>
                    <a:lnTo>
                      <a:pt x="62" y="23"/>
                    </a:lnTo>
                    <a:lnTo>
                      <a:pt x="66" y="21"/>
                    </a:lnTo>
                    <a:lnTo>
                      <a:pt x="72" y="23"/>
                    </a:lnTo>
                    <a:lnTo>
                      <a:pt x="74" y="25"/>
                    </a:lnTo>
                    <a:lnTo>
                      <a:pt x="74" y="27"/>
                    </a:lnTo>
                    <a:lnTo>
                      <a:pt x="76" y="31"/>
                    </a:lnTo>
                    <a:lnTo>
                      <a:pt x="76" y="38"/>
                    </a:lnTo>
                    <a:lnTo>
                      <a:pt x="74" y="38"/>
                    </a:lnTo>
                    <a:lnTo>
                      <a:pt x="70" y="40"/>
                    </a:lnTo>
                    <a:lnTo>
                      <a:pt x="66" y="42"/>
                    </a:lnTo>
                    <a:lnTo>
                      <a:pt x="62" y="46"/>
                    </a:lnTo>
                    <a:lnTo>
                      <a:pt x="57" y="50"/>
                    </a:lnTo>
                    <a:lnTo>
                      <a:pt x="51" y="52"/>
                    </a:lnTo>
                    <a:lnTo>
                      <a:pt x="55" y="50"/>
                    </a:lnTo>
                    <a:lnTo>
                      <a:pt x="59" y="50"/>
                    </a:lnTo>
                    <a:lnTo>
                      <a:pt x="62" y="52"/>
                    </a:lnTo>
                    <a:lnTo>
                      <a:pt x="64" y="55"/>
                    </a:lnTo>
                    <a:lnTo>
                      <a:pt x="66" y="57"/>
                    </a:lnTo>
                    <a:lnTo>
                      <a:pt x="68" y="61"/>
                    </a:lnTo>
                    <a:lnTo>
                      <a:pt x="68" y="67"/>
                    </a:lnTo>
                    <a:lnTo>
                      <a:pt x="70" y="71"/>
                    </a:lnTo>
                    <a:lnTo>
                      <a:pt x="66" y="76"/>
                    </a:lnTo>
                    <a:lnTo>
                      <a:pt x="62" y="82"/>
                    </a:lnTo>
                    <a:lnTo>
                      <a:pt x="60" y="82"/>
                    </a:lnTo>
                    <a:lnTo>
                      <a:pt x="57" y="82"/>
                    </a:lnTo>
                    <a:lnTo>
                      <a:pt x="51" y="82"/>
                    </a:lnTo>
                    <a:lnTo>
                      <a:pt x="47" y="80"/>
                    </a:lnTo>
                    <a:lnTo>
                      <a:pt x="41" y="76"/>
                    </a:lnTo>
                    <a:lnTo>
                      <a:pt x="36" y="76"/>
                    </a:lnTo>
                    <a:lnTo>
                      <a:pt x="32" y="78"/>
                    </a:lnTo>
                    <a:lnTo>
                      <a:pt x="28" y="82"/>
                    </a:lnTo>
                    <a:lnTo>
                      <a:pt x="22" y="86"/>
                    </a:lnTo>
                    <a:lnTo>
                      <a:pt x="19" y="90"/>
                    </a:lnTo>
                    <a:lnTo>
                      <a:pt x="15" y="91"/>
                    </a:lnTo>
                    <a:lnTo>
                      <a:pt x="7" y="90"/>
                    </a:lnTo>
                    <a:lnTo>
                      <a:pt x="3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1" y="61"/>
                    </a:lnTo>
                    <a:lnTo>
                      <a:pt x="1" y="57"/>
                    </a:lnTo>
                    <a:lnTo>
                      <a:pt x="3" y="53"/>
                    </a:lnTo>
                    <a:lnTo>
                      <a:pt x="3" y="50"/>
                    </a:lnTo>
                    <a:lnTo>
                      <a:pt x="3" y="46"/>
                    </a:lnTo>
                    <a:lnTo>
                      <a:pt x="3" y="38"/>
                    </a:lnTo>
                    <a:lnTo>
                      <a:pt x="1" y="33"/>
                    </a:lnTo>
                    <a:lnTo>
                      <a:pt x="3" y="27"/>
                    </a:lnTo>
                    <a:lnTo>
                      <a:pt x="5" y="23"/>
                    </a:lnTo>
                    <a:lnTo>
                      <a:pt x="7" y="19"/>
                    </a:lnTo>
                    <a:lnTo>
                      <a:pt x="11" y="15"/>
                    </a:lnTo>
                    <a:lnTo>
                      <a:pt x="13" y="12"/>
                    </a:lnTo>
                    <a:lnTo>
                      <a:pt x="17" y="10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FFA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121"/>
              <p:cNvSpPr>
                <a:spLocks/>
              </p:cNvSpPr>
              <p:nvPr/>
            </p:nvSpPr>
            <p:spPr bwMode="auto">
              <a:xfrm>
                <a:off x="6028616" y="4920152"/>
                <a:ext cx="356817" cy="360652"/>
              </a:xfrm>
              <a:custGeom>
                <a:avLst/>
                <a:gdLst>
                  <a:gd name="T0" fmla="*/ 99 w 186"/>
                  <a:gd name="T1" fmla="*/ 186 h 186"/>
                  <a:gd name="T2" fmla="*/ 108 w 186"/>
                  <a:gd name="T3" fmla="*/ 186 h 186"/>
                  <a:gd name="T4" fmla="*/ 116 w 186"/>
                  <a:gd name="T5" fmla="*/ 184 h 186"/>
                  <a:gd name="T6" fmla="*/ 125 w 186"/>
                  <a:gd name="T7" fmla="*/ 180 h 186"/>
                  <a:gd name="T8" fmla="*/ 133 w 186"/>
                  <a:gd name="T9" fmla="*/ 177 h 186"/>
                  <a:gd name="T10" fmla="*/ 141 w 186"/>
                  <a:gd name="T11" fmla="*/ 173 h 186"/>
                  <a:gd name="T12" fmla="*/ 152 w 186"/>
                  <a:gd name="T13" fmla="*/ 165 h 186"/>
                  <a:gd name="T14" fmla="*/ 165 w 186"/>
                  <a:gd name="T15" fmla="*/ 152 h 186"/>
                  <a:gd name="T16" fmla="*/ 173 w 186"/>
                  <a:gd name="T17" fmla="*/ 140 h 186"/>
                  <a:gd name="T18" fmla="*/ 177 w 186"/>
                  <a:gd name="T19" fmla="*/ 133 h 186"/>
                  <a:gd name="T20" fmla="*/ 181 w 186"/>
                  <a:gd name="T21" fmla="*/ 123 h 186"/>
                  <a:gd name="T22" fmla="*/ 184 w 186"/>
                  <a:gd name="T23" fmla="*/ 116 h 186"/>
                  <a:gd name="T24" fmla="*/ 186 w 186"/>
                  <a:gd name="T25" fmla="*/ 106 h 186"/>
                  <a:gd name="T26" fmla="*/ 186 w 186"/>
                  <a:gd name="T27" fmla="*/ 97 h 186"/>
                  <a:gd name="T28" fmla="*/ 186 w 186"/>
                  <a:gd name="T29" fmla="*/ 87 h 186"/>
                  <a:gd name="T30" fmla="*/ 186 w 186"/>
                  <a:gd name="T31" fmla="*/ 78 h 186"/>
                  <a:gd name="T32" fmla="*/ 184 w 186"/>
                  <a:gd name="T33" fmla="*/ 68 h 186"/>
                  <a:gd name="T34" fmla="*/ 181 w 186"/>
                  <a:gd name="T35" fmla="*/ 59 h 186"/>
                  <a:gd name="T36" fmla="*/ 177 w 186"/>
                  <a:gd name="T37" fmla="*/ 51 h 186"/>
                  <a:gd name="T38" fmla="*/ 173 w 186"/>
                  <a:gd name="T39" fmla="*/ 44 h 186"/>
                  <a:gd name="T40" fmla="*/ 167 w 186"/>
                  <a:gd name="T41" fmla="*/ 36 h 186"/>
                  <a:gd name="T42" fmla="*/ 162 w 186"/>
                  <a:gd name="T43" fmla="*/ 28 h 186"/>
                  <a:gd name="T44" fmla="*/ 152 w 186"/>
                  <a:gd name="T45" fmla="*/ 19 h 186"/>
                  <a:gd name="T46" fmla="*/ 141 w 186"/>
                  <a:gd name="T47" fmla="*/ 11 h 186"/>
                  <a:gd name="T48" fmla="*/ 133 w 186"/>
                  <a:gd name="T49" fmla="*/ 7 h 186"/>
                  <a:gd name="T50" fmla="*/ 125 w 186"/>
                  <a:gd name="T51" fmla="*/ 4 h 186"/>
                  <a:gd name="T52" fmla="*/ 116 w 186"/>
                  <a:gd name="T53" fmla="*/ 2 h 186"/>
                  <a:gd name="T54" fmla="*/ 108 w 186"/>
                  <a:gd name="T55" fmla="*/ 0 h 186"/>
                  <a:gd name="T56" fmla="*/ 99 w 186"/>
                  <a:gd name="T57" fmla="*/ 0 h 186"/>
                  <a:gd name="T58" fmla="*/ 89 w 186"/>
                  <a:gd name="T59" fmla="*/ 0 h 186"/>
                  <a:gd name="T60" fmla="*/ 80 w 186"/>
                  <a:gd name="T61" fmla="*/ 0 h 186"/>
                  <a:gd name="T62" fmla="*/ 70 w 186"/>
                  <a:gd name="T63" fmla="*/ 2 h 186"/>
                  <a:gd name="T64" fmla="*/ 61 w 186"/>
                  <a:gd name="T65" fmla="*/ 4 h 186"/>
                  <a:gd name="T66" fmla="*/ 51 w 186"/>
                  <a:gd name="T67" fmla="*/ 7 h 186"/>
                  <a:gd name="T68" fmla="*/ 44 w 186"/>
                  <a:gd name="T69" fmla="*/ 11 h 186"/>
                  <a:gd name="T70" fmla="*/ 36 w 186"/>
                  <a:gd name="T71" fmla="*/ 15 h 186"/>
                  <a:gd name="T72" fmla="*/ 30 w 186"/>
                  <a:gd name="T73" fmla="*/ 23 h 186"/>
                  <a:gd name="T74" fmla="*/ 23 w 186"/>
                  <a:gd name="T75" fmla="*/ 28 h 186"/>
                  <a:gd name="T76" fmla="*/ 17 w 186"/>
                  <a:gd name="T77" fmla="*/ 36 h 186"/>
                  <a:gd name="T78" fmla="*/ 11 w 186"/>
                  <a:gd name="T79" fmla="*/ 44 h 186"/>
                  <a:gd name="T80" fmla="*/ 8 w 186"/>
                  <a:gd name="T81" fmla="*/ 51 h 186"/>
                  <a:gd name="T82" fmla="*/ 6 w 186"/>
                  <a:gd name="T83" fmla="*/ 59 h 186"/>
                  <a:gd name="T84" fmla="*/ 2 w 186"/>
                  <a:gd name="T85" fmla="*/ 68 h 186"/>
                  <a:gd name="T86" fmla="*/ 0 w 186"/>
                  <a:gd name="T87" fmla="*/ 78 h 186"/>
                  <a:gd name="T88" fmla="*/ 0 w 186"/>
                  <a:gd name="T89" fmla="*/ 87 h 186"/>
                  <a:gd name="T90" fmla="*/ 0 w 186"/>
                  <a:gd name="T91" fmla="*/ 97 h 186"/>
                  <a:gd name="T92" fmla="*/ 0 w 186"/>
                  <a:gd name="T93" fmla="*/ 106 h 186"/>
                  <a:gd name="T94" fmla="*/ 2 w 186"/>
                  <a:gd name="T95" fmla="*/ 116 h 186"/>
                  <a:gd name="T96" fmla="*/ 6 w 186"/>
                  <a:gd name="T97" fmla="*/ 123 h 186"/>
                  <a:gd name="T98" fmla="*/ 8 w 186"/>
                  <a:gd name="T99" fmla="*/ 133 h 186"/>
                  <a:gd name="T100" fmla="*/ 11 w 186"/>
                  <a:gd name="T101" fmla="*/ 140 h 186"/>
                  <a:gd name="T102" fmla="*/ 21 w 186"/>
                  <a:gd name="T103" fmla="*/ 152 h 186"/>
                  <a:gd name="T104" fmla="*/ 30 w 186"/>
                  <a:gd name="T105" fmla="*/ 161 h 186"/>
                  <a:gd name="T106" fmla="*/ 36 w 186"/>
                  <a:gd name="T107" fmla="*/ 167 h 186"/>
                  <a:gd name="T108" fmla="*/ 44 w 186"/>
                  <a:gd name="T109" fmla="*/ 173 h 186"/>
                  <a:gd name="T110" fmla="*/ 51 w 186"/>
                  <a:gd name="T111" fmla="*/ 177 h 186"/>
                  <a:gd name="T112" fmla="*/ 61 w 186"/>
                  <a:gd name="T113" fmla="*/ 180 h 186"/>
                  <a:gd name="T114" fmla="*/ 70 w 186"/>
                  <a:gd name="T115" fmla="*/ 184 h 186"/>
                  <a:gd name="T116" fmla="*/ 80 w 186"/>
                  <a:gd name="T117" fmla="*/ 186 h 186"/>
                  <a:gd name="T118" fmla="*/ 89 w 186"/>
                  <a:gd name="T119" fmla="*/ 186 h 186"/>
                  <a:gd name="T120" fmla="*/ 95 w 186"/>
                  <a:gd name="T121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6" h="186">
                    <a:moveTo>
                      <a:pt x="95" y="186"/>
                    </a:moveTo>
                    <a:lnTo>
                      <a:pt x="99" y="186"/>
                    </a:lnTo>
                    <a:lnTo>
                      <a:pt x="103" y="186"/>
                    </a:lnTo>
                    <a:lnTo>
                      <a:pt x="108" y="186"/>
                    </a:lnTo>
                    <a:lnTo>
                      <a:pt x="112" y="184"/>
                    </a:lnTo>
                    <a:lnTo>
                      <a:pt x="116" y="184"/>
                    </a:lnTo>
                    <a:lnTo>
                      <a:pt x="122" y="182"/>
                    </a:lnTo>
                    <a:lnTo>
                      <a:pt x="125" y="180"/>
                    </a:lnTo>
                    <a:lnTo>
                      <a:pt x="129" y="178"/>
                    </a:lnTo>
                    <a:lnTo>
                      <a:pt x="133" y="177"/>
                    </a:lnTo>
                    <a:lnTo>
                      <a:pt x="137" y="175"/>
                    </a:lnTo>
                    <a:lnTo>
                      <a:pt x="141" y="173"/>
                    </a:lnTo>
                    <a:lnTo>
                      <a:pt x="146" y="169"/>
                    </a:lnTo>
                    <a:lnTo>
                      <a:pt x="152" y="165"/>
                    </a:lnTo>
                    <a:lnTo>
                      <a:pt x="160" y="159"/>
                    </a:lnTo>
                    <a:lnTo>
                      <a:pt x="165" y="152"/>
                    </a:lnTo>
                    <a:lnTo>
                      <a:pt x="171" y="144"/>
                    </a:lnTo>
                    <a:lnTo>
                      <a:pt x="173" y="140"/>
                    </a:lnTo>
                    <a:lnTo>
                      <a:pt x="175" y="137"/>
                    </a:lnTo>
                    <a:lnTo>
                      <a:pt x="177" y="133"/>
                    </a:lnTo>
                    <a:lnTo>
                      <a:pt x="179" y="129"/>
                    </a:lnTo>
                    <a:lnTo>
                      <a:pt x="181" y="123"/>
                    </a:lnTo>
                    <a:lnTo>
                      <a:pt x="183" y="120"/>
                    </a:lnTo>
                    <a:lnTo>
                      <a:pt x="184" y="116"/>
                    </a:lnTo>
                    <a:lnTo>
                      <a:pt x="184" y="110"/>
                    </a:lnTo>
                    <a:lnTo>
                      <a:pt x="186" y="106"/>
                    </a:lnTo>
                    <a:lnTo>
                      <a:pt x="186" y="101"/>
                    </a:lnTo>
                    <a:lnTo>
                      <a:pt x="186" y="97"/>
                    </a:lnTo>
                    <a:lnTo>
                      <a:pt x="186" y="91"/>
                    </a:lnTo>
                    <a:lnTo>
                      <a:pt x="186" y="87"/>
                    </a:lnTo>
                    <a:lnTo>
                      <a:pt x="186" y="82"/>
                    </a:lnTo>
                    <a:lnTo>
                      <a:pt x="186" y="78"/>
                    </a:lnTo>
                    <a:lnTo>
                      <a:pt x="184" y="72"/>
                    </a:lnTo>
                    <a:lnTo>
                      <a:pt x="184" y="68"/>
                    </a:lnTo>
                    <a:lnTo>
                      <a:pt x="183" y="63"/>
                    </a:lnTo>
                    <a:lnTo>
                      <a:pt x="181" y="59"/>
                    </a:lnTo>
                    <a:lnTo>
                      <a:pt x="179" y="55"/>
                    </a:lnTo>
                    <a:lnTo>
                      <a:pt x="177" y="51"/>
                    </a:lnTo>
                    <a:lnTo>
                      <a:pt x="175" y="47"/>
                    </a:lnTo>
                    <a:lnTo>
                      <a:pt x="173" y="44"/>
                    </a:lnTo>
                    <a:lnTo>
                      <a:pt x="171" y="40"/>
                    </a:lnTo>
                    <a:lnTo>
                      <a:pt x="167" y="36"/>
                    </a:lnTo>
                    <a:lnTo>
                      <a:pt x="165" y="32"/>
                    </a:lnTo>
                    <a:lnTo>
                      <a:pt x="162" y="28"/>
                    </a:lnTo>
                    <a:lnTo>
                      <a:pt x="160" y="26"/>
                    </a:lnTo>
                    <a:lnTo>
                      <a:pt x="152" y="19"/>
                    </a:lnTo>
                    <a:lnTo>
                      <a:pt x="146" y="13"/>
                    </a:lnTo>
                    <a:lnTo>
                      <a:pt x="141" y="11"/>
                    </a:lnTo>
                    <a:lnTo>
                      <a:pt x="137" y="9"/>
                    </a:lnTo>
                    <a:lnTo>
                      <a:pt x="133" y="7"/>
                    </a:lnTo>
                    <a:lnTo>
                      <a:pt x="129" y="6"/>
                    </a:lnTo>
                    <a:lnTo>
                      <a:pt x="125" y="4"/>
                    </a:lnTo>
                    <a:lnTo>
                      <a:pt x="122" y="2"/>
                    </a:lnTo>
                    <a:lnTo>
                      <a:pt x="116" y="2"/>
                    </a:lnTo>
                    <a:lnTo>
                      <a:pt x="112" y="0"/>
                    </a:lnTo>
                    <a:lnTo>
                      <a:pt x="108" y="0"/>
                    </a:lnTo>
                    <a:lnTo>
                      <a:pt x="103" y="0"/>
                    </a:lnTo>
                    <a:lnTo>
                      <a:pt x="99" y="0"/>
                    </a:lnTo>
                    <a:lnTo>
                      <a:pt x="95" y="0"/>
                    </a:lnTo>
                    <a:lnTo>
                      <a:pt x="89" y="0"/>
                    </a:lnTo>
                    <a:lnTo>
                      <a:pt x="86" y="0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70" y="2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6"/>
                    </a:lnTo>
                    <a:lnTo>
                      <a:pt x="51" y="7"/>
                    </a:lnTo>
                    <a:lnTo>
                      <a:pt x="48" y="9"/>
                    </a:lnTo>
                    <a:lnTo>
                      <a:pt x="44" y="11"/>
                    </a:lnTo>
                    <a:lnTo>
                      <a:pt x="40" y="13"/>
                    </a:lnTo>
                    <a:lnTo>
                      <a:pt x="36" y="15"/>
                    </a:lnTo>
                    <a:lnTo>
                      <a:pt x="32" y="19"/>
                    </a:lnTo>
                    <a:lnTo>
                      <a:pt x="30" y="23"/>
                    </a:lnTo>
                    <a:lnTo>
                      <a:pt x="27" y="26"/>
                    </a:lnTo>
                    <a:lnTo>
                      <a:pt x="23" y="28"/>
                    </a:lnTo>
                    <a:lnTo>
                      <a:pt x="21" y="32"/>
                    </a:lnTo>
                    <a:lnTo>
                      <a:pt x="17" y="36"/>
                    </a:lnTo>
                    <a:lnTo>
                      <a:pt x="15" y="40"/>
                    </a:lnTo>
                    <a:lnTo>
                      <a:pt x="11" y="44"/>
                    </a:lnTo>
                    <a:lnTo>
                      <a:pt x="10" y="47"/>
                    </a:lnTo>
                    <a:lnTo>
                      <a:pt x="8" y="51"/>
                    </a:lnTo>
                    <a:lnTo>
                      <a:pt x="8" y="55"/>
                    </a:lnTo>
                    <a:lnTo>
                      <a:pt x="6" y="59"/>
                    </a:lnTo>
                    <a:lnTo>
                      <a:pt x="4" y="63"/>
                    </a:lnTo>
                    <a:lnTo>
                      <a:pt x="2" y="68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0" y="87"/>
                    </a:lnTo>
                    <a:lnTo>
                      <a:pt x="0" y="91"/>
                    </a:lnTo>
                    <a:lnTo>
                      <a:pt x="0" y="97"/>
                    </a:lnTo>
                    <a:lnTo>
                      <a:pt x="0" y="101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2" y="116"/>
                    </a:lnTo>
                    <a:lnTo>
                      <a:pt x="4" y="120"/>
                    </a:lnTo>
                    <a:lnTo>
                      <a:pt x="6" y="123"/>
                    </a:lnTo>
                    <a:lnTo>
                      <a:pt x="8" y="129"/>
                    </a:lnTo>
                    <a:lnTo>
                      <a:pt x="8" y="133"/>
                    </a:lnTo>
                    <a:lnTo>
                      <a:pt x="10" y="137"/>
                    </a:lnTo>
                    <a:lnTo>
                      <a:pt x="11" y="140"/>
                    </a:lnTo>
                    <a:lnTo>
                      <a:pt x="15" y="144"/>
                    </a:lnTo>
                    <a:lnTo>
                      <a:pt x="21" y="152"/>
                    </a:lnTo>
                    <a:lnTo>
                      <a:pt x="27" y="159"/>
                    </a:lnTo>
                    <a:lnTo>
                      <a:pt x="30" y="161"/>
                    </a:lnTo>
                    <a:lnTo>
                      <a:pt x="32" y="165"/>
                    </a:lnTo>
                    <a:lnTo>
                      <a:pt x="36" y="167"/>
                    </a:lnTo>
                    <a:lnTo>
                      <a:pt x="40" y="169"/>
                    </a:lnTo>
                    <a:lnTo>
                      <a:pt x="44" y="173"/>
                    </a:lnTo>
                    <a:lnTo>
                      <a:pt x="48" y="175"/>
                    </a:lnTo>
                    <a:lnTo>
                      <a:pt x="51" y="177"/>
                    </a:lnTo>
                    <a:lnTo>
                      <a:pt x="57" y="178"/>
                    </a:lnTo>
                    <a:lnTo>
                      <a:pt x="61" y="180"/>
                    </a:lnTo>
                    <a:lnTo>
                      <a:pt x="65" y="182"/>
                    </a:lnTo>
                    <a:lnTo>
                      <a:pt x="70" y="184"/>
                    </a:lnTo>
                    <a:lnTo>
                      <a:pt x="74" y="184"/>
                    </a:lnTo>
                    <a:lnTo>
                      <a:pt x="80" y="186"/>
                    </a:lnTo>
                    <a:lnTo>
                      <a:pt x="86" y="186"/>
                    </a:lnTo>
                    <a:lnTo>
                      <a:pt x="89" y="186"/>
                    </a:lnTo>
                    <a:lnTo>
                      <a:pt x="95" y="186"/>
                    </a:lnTo>
                    <a:lnTo>
                      <a:pt x="95" y="186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122"/>
              <p:cNvSpPr>
                <a:spLocks/>
              </p:cNvSpPr>
              <p:nvPr/>
            </p:nvSpPr>
            <p:spPr bwMode="auto">
              <a:xfrm>
                <a:off x="6922572" y="4229541"/>
                <a:ext cx="345306" cy="349141"/>
              </a:xfrm>
              <a:custGeom>
                <a:avLst/>
                <a:gdLst>
                  <a:gd name="T0" fmla="*/ 95 w 180"/>
                  <a:gd name="T1" fmla="*/ 182 h 182"/>
                  <a:gd name="T2" fmla="*/ 102 w 180"/>
                  <a:gd name="T3" fmla="*/ 180 h 182"/>
                  <a:gd name="T4" fmla="*/ 112 w 180"/>
                  <a:gd name="T5" fmla="*/ 178 h 182"/>
                  <a:gd name="T6" fmla="*/ 120 w 180"/>
                  <a:gd name="T7" fmla="*/ 177 h 182"/>
                  <a:gd name="T8" fmla="*/ 129 w 180"/>
                  <a:gd name="T9" fmla="*/ 173 h 182"/>
                  <a:gd name="T10" fmla="*/ 137 w 180"/>
                  <a:gd name="T11" fmla="*/ 169 h 182"/>
                  <a:gd name="T12" fmla="*/ 148 w 180"/>
                  <a:gd name="T13" fmla="*/ 161 h 182"/>
                  <a:gd name="T14" fmla="*/ 159 w 180"/>
                  <a:gd name="T15" fmla="*/ 148 h 182"/>
                  <a:gd name="T16" fmla="*/ 167 w 180"/>
                  <a:gd name="T17" fmla="*/ 137 h 182"/>
                  <a:gd name="T18" fmla="*/ 171 w 180"/>
                  <a:gd name="T19" fmla="*/ 129 h 182"/>
                  <a:gd name="T20" fmla="*/ 175 w 180"/>
                  <a:gd name="T21" fmla="*/ 121 h 182"/>
                  <a:gd name="T22" fmla="*/ 178 w 180"/>
                  <a:gd name="T23" fmla="*/ 114 h 182"/>
                  <a:gd name="T24" fmla="*/ 180 w 180"/>
                  <a:gd name="T25" fmla="*/ 104 h 182"/>
                  <a:gd name="T26" fmla="*/ 180 w 180"/>
                  <a:gd name="T27" fmla="*/ 95 h 182"/>
                  <a:gd name="T28" fmla="*/ 180 w 180"/>
                  <a:gd name="T29" fmla="*/ 85 h 182"/>
                  <a:gd name="T30" fmla="*/ 180 w 180"/>
                  <a:gd name="T31" fmla="*/ 76 h 182"/>
                  <a:gd name="T32" fmla="*/ 178 w 180"/>
                  <a:gd name="T33" fmla="*/ 68 h 182"/>
                  <a:gd name="T34" fmla="*/ 175 w 180"/>
                  <a:gd name="T35" fmla="*/ 59 h 182"/>
                  <a:gd name="T36" fmla="*/ 171 w 180"/>
                  <a:gd name="T37" fmla="*/ 51 h 182"/>
                  <a:gd name="T38" fmla="*/ 167 w 180"/>
                  <a:gd name="T39" fmla="*/ 44 h 182"/>
                  <a:gd name="T40" fmla="*/ 159 w 180"/>
                  <a:gd name="T41" fmla="*/ 32 h 182"/>
                  <a:gd name="T42" fmla="*/ 148 w 180"/>
                  <a:gd name="T43" fmla="*/ 19 h 182"/>
                  <a:gd name="T44" fmla="*/ 137 w 180"/>
                  <a:gd name="T45" fmla="*/ 13 h 182"/>
                  <a:gd name="T46" fmla="*/ 129 w 180"/>
                  <a:gd name="T47" fmla="*/ 7 h 182"/>
                  <a:gd name="T48" fmla="*/ 120 w 180"/>
                  <a:gd name="T49" fmla="*/ 6 h 182"/>
                  <a:gd name="T50" fmla="*/ 112 w 180"/>
                  <a:gd name="T51" fmla="*/ 2 h 182"/>
                  <a:gd name="T52" fmla="*/ 102 w 180"/>
                  <a:gd name="T53" fmla="*/ 0 h 182"/>
                  <a:gd name="T54" fmla="*/ 95 w 180"/>
                  <a:gd name="T55" fmla="*/ 0 h 182"/>
                  <a:gd name="T56" fmla="*/ 85 w 180"/>
                  <a:gd name="T57" fmla="*/ 0 h 182"/>
                  <a:gd name="T58" fmla="*/ 76 w 180"/>
                  <a:gd name="T59" fmla="*/ 0 h 182"/>
                  <a:gd name="T60" fmla="*/ 66 w 180"/>
                  <a:gd name="T61" fmla="*/ 2 h 182"/>
                  <a:gd name="T62" fmla="*/ 59 w 180"/>
                  <a:gd name="T63" fmla="*/ 6 h 182"/>
                  <a:gd name="T64" fmla="*/ 51 w 180"/>
                  <a:gd name="T65" fmla="*/ 7 h 182"/>
                  <a:gd name="T66" fmla="*/ 42 w 180"/>
                  <a:gd name="T67" fmla="*/ 13 h 182"/>
                  <a:gd name="T68" fmla="*/ 34 w 180"/>
                  <a:gd name="T69" fmla="*/ 17 h 182"/>
                  <a:gd name="T70" fmla="*/ 28 w 180"/>
                  <a:gd name="T71" fmla="*/ 23 h 182"/>
                  <a:gd name="T72" fmla="*/ 19 w 180"/>
                  <a:gd name="T73" fmla="*/ 32 h 182"/>
                  <a:gd name="T74" fmla="*/ 11 w 180"/>
                  <a:gd name="T75" fmla="*/ 44 h 182"/>
                  <a:gd name="T76" fmla="*/ 7 w 180"/>
                  <a:gd name="T77" fmla="*/ 51 h 182"/>
                  <a:gd name="T78" fmla="*/ 4 w 180"/>
                  <a:gd name="T79" fmla="*/ 59 h 182"/>
                  <a:gd name="T80" fmla="*/ 2 w 180"/>
                  <a:gd name="T81" fmla="*/ 68 h 182"/>
                  <a:gd name="T82" fmla="*/ 0 w 180"/>
                  <a:gd name="T83" fmla="*/ 76 h 182"/>
                  <a:gd name="T84" fmla="*/ 0 w 180"/>
                  <a:gd name="T85" fmla="*/ 85 h 182"/>
                  <a:gd name="T86" fmla="*/ 0 w 180"/>
                  <a:gd name="T87" fmla="*/ 95 h 182"/>
                  <a:gd name="T88" fmla="*/ 0 w 180"/>
                  <a:gd name="T89" fmla="*/ 104 h 182"/>
                  <a:gd name="T90" fmla="*/ 2 w 180"/>
                  <a:gd name="T91" fmla="*/ 114 h 182"/>
                  <a:gd name="T92" fmla="*/ 4 w 180"/>
                  <a:gd name="T93" fmla="*/ 121 h 182"/>
                  <a:gd name="T94" fmla="*/ 7 w 180"/>
                  <a:gd name="T95" fmla="*/ 129 h 182"/>
                  <a:gd name="T96" fmla="*/ 11 w 180"/>
                  <a:gd name="T97" fmla="*/ 137 h 182"/>
                  <a:gd name="T98" fmla="*/ 19 w 180"/>
                  <a:gd name="T99" fmla="*/ 148 h 182"/>
                  <a:gd name="T100" fmla="*/ 28 w 180"/>
                  <a:gd name="T101" fmla="*/ 158 h 182"/>
                  <a:gd name="T102" fmla="*/ 34 w 180"/>
                  <a:gd name="T103" fmla="*/ 163 h 182"/>
                  <a:gd name="T104" fmla="*/ 42 w 180"/>
                  <a:gd name="T105" fmla="*/ 169 h 182"/>
                  <a:gd name="T106" fmla="*/ 51 w 180"/>
                  <a:gd name="T107" fmla="*/ 173 h 182"/>
                  <a:gd name="T108" fmla="*/ 59 w 180"/>
                  <a:gd name="T109" fmla="*/ 177 h 182"/>
                  <a:gd name="T110" fmla="*/ 66 w 180"/>
                  <a:gd name="T111" fmla="*/ 178 h 182"/>
                  <a:gd name="T112" fmla="*/ 76 w 180"/>
                  <a:gd name="T113" fmla="*/ 180 h 182"/>
                  <a:gd name="T114" fmla="*/ 85 w 180"/>
                  <a:gd name="T115" fmla="*/ 182 h 182"/>
                  <a:gd name="T116" fmla="*/ 91 w 180"/>
                  <a:gd name="T1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0" h="182">
                    <a:moveTo>
                      <a:pt x="91" y="182"/>
                    </a:moveTo>
                    <a:lnTo>
                      <a:pt x="95" y="182"/>
                    </a:lnTo>
                    <a:lnTo>
                      <a:pt x="99" y="182"/>
                    </a:lnTo>
                    <a:lnTo>
                      <a:pt x="102" y="180"/>
                    </a:lnTo>
                    <a:lnTo>
                      <a:pt x="108" y="180"/>
                    </a:lnTo>
                    <a:lnTo>
                      <a:pt x="112" y="178"/>
                    </a:lnTo>
                    <a:lnTo>
                      <a:pt x="116" y="178"/>
                    </a:lnTo>
                    <a:lnTo>
                      <a:pt x="120" y="177"/>
                    </a:lnTo>
                    <a:lnTo>
                      <a:pt x="125" y="175"/>
                    </a:lnTo>
                    <a:lnTo>
                      <a:pt x="129" y="173"/>
                    </a:lnTo>
                    <a:lnTo>
                      <a:pt x="133" y="171"/>
                    </a:lnTo>
                    <a:lnTo>
                      <a:pt x="137" y="169"/>
                    </a:lnTo>
                    <a:lnTo>
                      <a:pt x="140" y="165"/>
                    </a:lnTo>
                    <a:lnTo>
                      <a:pt x="148" y="161"/>
                    </a:lnTo>
                    <a:lnTo>
                      <a:pt x="154" y="156"/>
                    </a:lnTo>
                    <a:lnTo>
                      <a:pt x="159" y="148"/>
                    </a:lnTo>
                    <a:lnTo>
                      <a:pt x="165" y="140"/>
                    </a:lnTo>
                    <a:lnTo>
                      <a:pt x="167" y="137"/>
                    </a:lnTo>
                    <a:lnTo>
                      <a:pt x="169" y="133"/>
                    </a:lnTo>
                    <a:lnTo>
                      <a:pt x="171" y="129"/>
                    </a:lnTo>
                    <a:lnTo>
                      <a:pt x="173" y="125"/>
                    </a:lnTo>
                    <a:lnTo>
                      <a:pt x="175" y="121"/>
                    </a:lnTo>
                    <a:lnTo>
                      <a:pt x="177" y="118"/>
                    </a:lnTo>
                    <a:lnTo>
                      <a:pt x="178" y="114"/>
                    </a:lnTo>
                    <a:lnTo>
                      <a:pt x="178" y="110"/>
                    </a:lnTo>
                    <a:lnTo>
                      <a:pt x="180" y="104"/>
                    </a:lnTo>
                    <a:lnTo>
                      <a:pt x="180" y="101"/>
                    </a:lnTo>
                    <a:lnTo>
                      <a:pt x="180" y="95"/>
                    </a:lnTo>
                    <a:lnTo>
                      <a:pt x="180" y="91"/>
                    </a:lnTo>
                    <a:lnTo>
                      <a:pt x="180" y="85"/>
                    </a:lnTo>
                    <a:lnTo>
                      <a:pt x="180" y="82"/>
                    </a:lnTo>
                    <a:lnTo>
                      <a:pt x="180" y="76"/>
                    </a:lnTo>
                    <a:lnTo>
                      <a:pt x="178" y="72"/>
                    </a:lnTo>
                    <a:lnTo>
                      <a:pt x="178" y="68"/>
                    </a:lnTo>
                    <a:lnTo>
                      <a:pt x="177" y="63"/>
                    </a:lnTo>
                    <a:lnTo>
                      <a:pt x="175" y="59"/>
                    </a:lnTo>
                    <a:lnTo>
                      <a:pt x="173" y="55"/>
                    </a:lnTo>
                    <a:lnTo>
                      <a:pt x="171" y="51"/>
                    </a:lnTo>
                    <a:lnTo>
                      <a:pt x="169" y="47"/>
                    </a:lnTo>
                    <a:lnTo>
                      <a:pt x="167" y="44"/>
                    </a:lnTo>
                    <a:lnTo>
                      <a:pt x="165" y="40"/>
                    </a:lnTo>
                    <a:lnTo>
                      <a:pt x="159" y="32"/>
                    </a:lnTo>
                    <a:lnTo>
                      <a:pt x="154" y="26"/>
                    </a:lnTo>
                    <a:lnTo>
                      <a:pt x="148" y="19"/>
                    </a:lnTo>
                    <a:lnTo>
                      <a:pt x="140" y="15"/>
                    </a:lnTo>
                    <a:lnTo>
                      <a:pt x="137" y="13"/>
                    </a:lnTo>
                    <a:lnTo>
                      <a:pt x="133" y="9"/>
                    </a:lnTo>
                    <a:lnTo>
                      <a:pt x="129" y="7"/>
                    </a:lnTo>
                    <a:lnTo>
                      <a:pt x="125" y="7"/>
                    </a:lnTo>
                    <a:lnTo>
                      <a:pt x="120" y="6"/>
                    </a:lnTo>
                    <a:lnTo>
                      <a:pt x="116" y="4"/>
                    </a:lnTo>
                    <a:lnTo>
                      <a:pt x="112" y="2"/>
                    </a:lnTo>
                    <a:lnTo>
                      <a:pt x="108" y="2"/>
                    </a:lnTo>
                    <a:lnTo>
                      <a:pt x="102" y="0"/>
                    </a:lnTo>
                    <a:lnTo>
                      <a:pt x="99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2" y="2"/>
                    </a:lnTo>
                    <a:lnTo>
                      <a:pt x="66" y="2"/>
                    </a:lnTo>
                    <a:lnTo>
                      <a:pt x="63" y="4"/>
                    </a:lnTo>
                    <a:lnTo>
                      <a:pt x="59" y="6"/>
                    </a:lnTo>
                    <a:lnTo>
                      <a:pt x="55" y="7"/>
                    </a:lnTo>
                    <a:lnTo>
                      <a:pt x="51" y="7"/>
                    </a:lnTo>
                    <a:lnTo>
                      <a:pt x="45" y="9"/>
                    </a:lnTo>
                    <a:lnTo>
                      <a:pt x="42" y="13"/>
                    </a:lnTo>
                    <a:lnTo>
                      <a:pt x="38" y="15"/>
                    </a:lnTo>
                    <a:lnTo>
                      <a:pt x="34" y="17"/>
                    </a:lnTo>
                    <a:lnTo>
                      <a:pt x="32" y="19"/>
                    </a:lnTo>
                    <a:lnTo>
                      <a:pt x="28" y="23"/>
                    </a:lnTo>
                    <a:lnTo>
                      <a:pt x="24" y="26"/>
                    </a:lnTo>
                    <a:lnTo>
                      <a:pt x="19" y="32"/>
                    </a:lnTo>
                    <a:lnTo>
                      <a:pt x="13" y="40"/>
                    </a:lnTo>
                    <a:lnTo>
                      <a:pt x="11" y="44"/>
                    </a:lnTo>
                    <a:lnTo>
                      <a:pt x="9" y="47"/>
                    </a:lnTo>
                    <a:lnTo>
                      <a:pt x="7" y="51"/>
                    </a:lnTo>
                    <a:lnTo>
                      <a:pt x="5" y="55"/>
                    </a:lnTo>
                    <a:lnTo>
                      <a:pt x="4" y="59"/>
                    </a:lnTo>
                    <a:lnTo>
                      <a:pt x="4" y="63"/>
                    </a:lnTo>
                    <a:lnTo>
                      <a:pt x="2" y="68"/>
                    </a:lnTo>
                    <a:lnTo>
                      <a:pt x="2" y="72"/>
                    </a:lnTo>
                    <a:lnTo>
                      <a:pt x="0" y="76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91"/>
                    </a:lnTo>
                    <a:lnTo>
                      <a:pt x="0" y="95"/>
                    </a:lnTo>
                    <a:lnTo>
                      <a:pt x="0" y="101"/>
                    </a:lnTo>
                    <a:lnTo>
                      <a:pt x="0" y="104"/>
                    </a:lnTo>
                    <a:lnTo>
                      <a:pt x="2" y="110"/>
                    </a:lnTo>
                    <a:lnTo>
                      <a:pt x="2" y="114"/>
                    </a:lnTo>
                    <a:lnTo>
                      <a:pt x="4" y="118"/>
                    </a:lnTo>
                    <a:lnTo>
                      <a:pt x="4" y="121"/>
                    </a:lnTo>
                    <a:lnTo>
                      <a:pt x="5" y="125"/>
                    </a:lnTo>
                    <a:lnTo>
                      <a:pt x="7" y="129"/>
                    </a:lnTo>
                    <a:lnTo>
                      <a:pt x="9" y="133"/>
                    </a:lnTo>
                    <a:lnTo>
                      <a:pt x="11" y="137"/>
                    </a:lnTo>
                    <a:lnTo>
                      <a:pt x="13" y="140"/>
                    </a:lnTo>
                    <a:lnTo>
                      <a:pt x="19" y="148"/>
                    </a:lnTo>
                    <a:lnTo>
                      <a:pt x="24" y="156"/>
                    </a:lnTo>
                    <a:lnTo>
                      <a:pt x="28" y="158"/>
                    </a:lnTo>
                    <a:lnTo>
                      <a:pt x="32" y="161"/>
                    </a:lnTo>
                    <a:lnTo>
                      <a:pt x="34" y="163"/>
                    </a:lnTo>
                    <a:lnTo>
                      <a:pt x="38" y="165"/>
                    </a:lnTo>
                    <a:lnTo>
                      <a:pt x="42" y="169"/>
                    </a:lnTo>
                    <a:lnTo>
                      <a:pt x="45" y="171"/>
                    </a:lnTo>
                    <a:lnTo>
                      <a:pt x="51" y="173"/>
                    </a:lnTo>
                    <a:lnTo>
                      <a:pt x="55" y="175"/>
                    </a:lnTo>
                    <a:lnTo>
                      <a:pt x="59" y="177"/>
                    </a:lnTo>
                    <a:lnTo>
                      <a:pt x="63" y="178"/>
                    </a:lnTo>
                    <a:lnTo>
                      <a:pt x="66" y="178"/>
                    </a:lnTo>
                    <a:lnTo>
                      <a:pt x="72" y="180"/>
                    </a:lnTo>
                    <a:lnTo>
                      <a:pt x="76" y="180"/>
                    </a:lnTo>
                    <a:lnTo>
                      <a:pt x="80" y="182"/>
                    </a:lnTo>
                    <a:lnTo>
                      <a:pt x="85" y="182"/>
                    </a:lnTo>
                    <a:lnTo>
                      <a:pt x="91" y="182"/>
                    </a:lnTo>
                    <a:lnTo>
                      <a:pt x="91" y="182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123"/>
              <p:cNvSpPr>
                <a:spLocks/>
              </p:cNvSpPr>
              <p:nvPr/>
            </p:nvSpPr>
            <p:spPr bwMode="auto">
              <a:xfrm>
                <a:off x="6765268" y="3604156"/>
                <a:ext cx="337632" cy="341467"/>
              </a:xfrm>
              <a:custGeom>
                <a:avLst/>
                <a:gdLst>
                  <a:gd name="T0" fmla="*/ 91 w 177"/>
                  <a:gd name="T1" fmla="*/ 177 h 179"/>
                  <a:gd name="T2" fmla="*/ 99 w 177"/>
                  <a:gd name="T3" fmla="*/ 177 h 179"/>
                  <a:gd name="T4" fmla="*/ 108 w 177"/>
                  <a:gd name="T5" fmla="*/ 175 h 179"/>
                  <a:gd name="T6" fmla="*/ 116 w 177"/>
                  <a:gd name="T7" fmla="*/ 171 h 179"/>
                  <a:gd name="T8" fmla="*/ 126 w 177"/>
                  <a:gd name="T9" fmla="*/ 167 h 179"/>
                  <a:gd name="T10" fmla="*/ 133 w 177"/>
                  <a:gd name="T11" fmla="*/ 163 h 179"/>
                  <a:gd name="T12" fmla="*/ 143 w 177"/>
                  <a:gd name="T13" fmla="*/ 158 h 179"/>
                  <a:gd name="T14" fmla="*/ 156 w 177"/>
                  <a:gd name="T15" fmla="*/ 144 h 179"/>
                  <a:gd name="T16" fmla="*/ 162 w 177"/>
                  <a:gd name="T17" fmla="*/ 133 h 179"/>
                  <a:gd name="T18" fmla="*/ 165 w 177"/>
                  <a:gd name="T19" fmla="*/ 127 h 179"/>
                  <a:gd name="T20" fmla="*/ 169 w 177"/>
                  <a:gd name="T21" fmla="*/ 120 h 179"/>
                  <a:gd name="T22" fmla="*/ 173 w 177"/>
                  <a:gd name="T23" fmla="*/ 110 h 179"/>
                  <a:gd name="T24" fmla="*/ 175 w 177"/>
                  <a:gd name="T25" fmla="*/ 103 h 179"/>
                  <a:gd name="T26" fmla="*/ 175 w 177"/>
                  <a:gd name="T27" fmla="*/ 93 h 179"/>
                  <a:gd name="T28" fmla="*/ 175 w 177"/>
                  <a:gd name="T29" fmla="*/ 84 h 179"/>
                  <a:gd name="T30" fmla="*/ 175 w 177"/>
                  <a:gd name="T31" fmla="*/ 74 h 179"/>
                  <a:gd name="T32" fmla="*/ 173 w 177"/>
                  <a:gd name="T33" fmla="*/ 67 h 179"/>
                  <a:gd name="T34" fmla="*/ 169 w 177"/>
                  <a:gd name="T35" fmla="*/ 57 h 179"/>
                  <a:gd name="T36" fmla="*/ 165 w 177"/>
                  <a:gd name="T37" fmla="*/ 49 h 179"/>
                  <a:gd name="T38" fmla="*/ 162 w 177"/>
                  <a:gd name="T39" fmla="*/ 42 h 179"/>
                  <a:gd name="T40" fmla="*/ 156 w 177"/>
                  <a:gd name="T41" fmla="*/ 32 h 179"/>
                  <a:gd name="T42" fmla="*/ 143 w 177"/>
                  <a:gd name="T43" fmla="*/ 19 h 179"/>
                  <a:gd name="T44" fmla="*/ 133 w 177"/>
                  <a:gd name="T45" fmla="*/ 11 h 179"/>
                  <a:gd name="T46" fmla="*/ 126 w 177"/>
                  <a:gd name="T47" fmla="*/ 8 h 179"/>
                  <a:gd name="T48" fmla="*/ 116 w 177"/>
                  <a:gd name="T49" fmla="*/ 4 h 179"/>
                  <a:gd name="T50" fmla="*/ 108 w 177"/>
                  <a:gd name="T51" fmla="*/ 2 h 179"/>
                  <a:gd name="T52" fmla="*/ 99 w 177"/>
                  <a:gd name="T53" fmla="*/ 0 h 179"/>
                  <a:gd name="T54" fmla="*/ 91 w 177"/>
                  <a:gd name="T55" fmla="*/ 0 h 179"/>
                  <a:gd name="T56" fmla="*/ 82 w 177"/>
                  <a:gd name="T57" fmla="*/ 0 h 179"/>
                  <a:gd name="T58" fmla="*/ 72 w 177"/>
                  <a:gd name="T59" fmla="*/ 0 h 179"/>
                  <a:gd name="T60" fmla="*/ 65 w 177"/>
                  <a:gd name="T61" fmla="*/ 2 h 179"/>
                  <a:gd name="T62" fmla="*/ 57 w 177"/>
                  <a:gd name="T63" fmla="*/ 4 h 179"/>
                  <a:gd name="T64" fmla="*/ 49 w 177"/>
                  <a:gd name="T65" fmla="*/ 8 h 179"/>
                  <a:gd name="T66" fmla="*/ 42 w 177"/>
                  <a:gd name="T67" fmla="*/ 11 h 179"/>
                  <a:gd name="T68" fmla="*/ 30 w 177"/>
                  <a:gd name="T69" fmla="*/ 19 h 179"/>
                  <a:gd name="T70" fmla="*/ 19 w 177"/>
                  <a:gd name="T71" fmla="*/ 32 h 179"/>
                  <a:gd name="T72" fmla="*/ 13 w 177"/>
                  <a:gd name="T73" fmla="*/ 42 h 179"/>
                  <a:gd name="T74" fmla="*/ 8 w 177"/>
                  <a:gd name="T75" fmla="*/ 49 h 179"/>
                  <a:gd name="T76" fmla="*/ 6 w 177"/>
                  <a:gd name="T77" fmla="*/ 57 h 179"/>
                  <a:gd name="T78" fmla="*/ 2 w 177"/>
                  <a:gd name="T79" fmla="*/ 67 h 179"/>
                  <a:gd name="T80" fmla="*/ 0 w 177"/>
                  <a:gd name="T81" fmla="*/ 74 h 179"/>
                  <a:gd name="T82" fmla="*/ 0 w 177"/>
                  <a:gd name="T83" fmla="*/ 84 h 179"/>
                  <a:gd name="T84" fmla="*/ 0 w 177"/>
                  <a:gd name="T85" fmla="*/ 93 h 179"/>
                  <a:gd name="T86" fmla="*/ 0 w 177"/>
                  <a:gd name="T87" fmla="*/ 103 h 179"/>
                  <a:gd name="T88" fmla="*/ 2 w 177"/>
                  <a:gd name="T89" fmla="*/ 110 h 179"/>
                  <a:gd name="T90" fmla="*/ 6 w 177"/>
                  <a:gd name="T91" fmla="*/ 120 h 179"/>
                  <a:gd name="T92" fmla="*/ 8 w 177"/>
                  <a:gd name="T93" fmla="*/ 127 h 179"/>
                  <a:gd name="T94" fmla="*/ 13 w 177"/>
                  <a:gd name="T95" fmla="*/ 133 h 179"/>
                  <a:gd name="T96" fmla="*/ 19 w 177"/>
                  <a:gd name="T97" fmla="*/ 144 h 179"/>
                  <a:gd name="T98" fmla="*/ 30 w 177"/>
                  <a:gd name="T99" fmla="*/ 158 h 179"/>
                  <a:gd name="T100" fmla="*/ 42 w 177"/>
                  <a:gd name="T101" fmla="*/ 163 h 179"/>
                  <a:gd name="T102" fmla="*/ 49 w 177"/>
                  <a:gd name="T103" fmla="*/ 167 h 179"/>
                  <a:gd name="T104" fmla="*/ 57 w 177"/>
                  <a:gd name="T105" fmla="*/ 171 h 179"/>
                  <a:gd name="T106" fmla="*/ 65 w 177"/>
                  <a:gd name="T107" fmla="*/ 175 h 179"/>
                  <a:gd name="T108" fmla="*/ 72 w 177"/>
                  <a:gd name="T109" fmla="*/ 177 h 179"/>
                  <a:gd name="T110" fmla="*/ 82 w 177"/>
                  <a:gd name="T111" fmla="*/ 177 h 179"/>
                  <a:gd name="T112" fmla="*/ 87 w 177"/>
                  <a:gd name="T113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7" h="179">
                    <a:moveTo>
                      <a:pt x="87" y="179"/>
                    </a:moveTo>
                    <a:lnTo>
                      <a:pt x="91" y="177"/>
                    </a:lnTo>
                    <a:lnTo>
                      <a:pt x="95" y="177"/>
                    </a:lnTo>
                    <a:lnTo>
                      <a:pt x="99" y="177"/>
                    </a:lnTo>
                    <a:lnTo>
                      <a:pt x="105" y="177"/>
                    </a:lnTo>
                    <a:lnTo>
                      <a:pt x="108" y="175"/>
                    </a:lnTo>
                    <a:lnTo>
                      <a:pt x="112" y="173"/>
                    </a:lnTo>
                    <a:lnTo>
                      <a:pt x="116" y="171"/>
                    </a:lnTo>
                    <a:lnTo>
                      <a:pt x="122" y="171"/>
                    </a:lnTo>
                    <a:lnTo>
                      <a:pt x="126" y="167"/>
                    </a:lnTo>
                    <a:lnTo>
                      <a:pt x="129" y="165"/>
                    </a:lnTo>
                    <a:lnTo>
                      <a:pt x="133" y="163"/>
                    </a:lnTo>
                    <a:lnTo>
                      <a:pt x="137" y="162"/>
                    </a:lnTo>
                    <a:lnTo>
                      <a:pt x="143" y="158"/>
                    </a:lnTo>
                    <a:lnTo>
                      <a:pt x="150" y="152"/>
                    </a:lnTo>
                    <a:lnTo>
                      <a:pt x="156" y="144"/>
                    </a:lnTo>
                    <a:lnTo>
                      <a:pt x="160" y="139"/>
                    </a:lnTo>
                    <a:lnTo>
                      <a:pt x="162" y="133"/>
                    </a:lnTo>
                    <a:lnTo>
                      <a:pt x="164" y="131"/>
                    </a:lnTo>
                    <a:lnTo>
                      <a:pt x="165" y="127"/>
                    </a:lnTo>
                    <a:lnTo>
                      <a:pt x="169" y="124"/>
                    </a:lnTo>
                    <a:lnTo>
                      <a:pt x="169" y="120"/>
                    </a:lnTo>
                    <a:lnTo>
                      <a:pt x="171" y="114"/>
                    </a:lnTo>
                    <a:lnTo>
                      <a:pt x="173" y="110"/>
                    </a:lnTo>
                    <a:lnTo>
                      <a:pt x="175" y="106"/>
                    </a:lnTo>
                    <a:lnTo>
                      <a:pt x="175" y="103"/>
                    </a:lnTo>
                    <a:lnTo>
                      <a:pt x="175" y="97"/>
                    </a:lnTo>
                    <a:lnTo>
                      <a:pt x="175" y="93"/>
                    </a:lnTo>
                    <a:lnTo>
                      <a:pt x="177" y="89"/>
                    </a:lnTo>
                    <a:lnTo>
                      <a:pt x="175" y="84"/>
                    </a:lnTo>
                    <a:lnTo>
                      <a:pt x="175" y="80"/>
                    </a:lnTo>
                    <a:lnTo>
                      <a:pt x="175" y="74"/>
                    </a:lnTo>
                    <a:lnTo>
                      <a:pt x="175" y="70"/>
                    </a:lnTo>
                    <a:lnTo>
                      <a:pt x="173" y="67"/>
                    </a:lnTo>
                    <a:lnTo>
                      <a:pt x="171" y="63"/>
                    </a:lnTo>
                    <a:lnTo>
                      <a:pt x="169" y="57"/>
                    </a:lnTo>
                    <a:lnTo>
                      <a:pt x="169" y="53"/>
                    </a:lnTo>
                    <a:lnTo>
                      <a:pt x="165" y="49"/>
                    </a:lnTo>
                    <a:lnTo>
                      <a:pt x="164" y="46"/>
                    </a:lnTo>
                    <a:lnTo>
                      <a:pt x="162" y="42"/>
                    </a:lnTo>
                    <a:lnTo>
                      <a:pt x="160" y="38"/>
                    </a:lnTo>
                    <a:lnTo>
                      <a:pt x="156" y="32"/>
                    </a:lnTo>
                    <a:lnTo>
                      <a:pt x="150" y="25"/>
                    </a:lnTo>
                    <a:lnTo>
                      <a:pt x="143" y="19"/>
                    </a:lnTo>
                    <a:lnTo>
                      <a:pt x="137" y="13"/>
                    </a:lnTo>
                    <a:lnTo>
                      <a:pt x="133" y="11"/>
                    </a:lnTo>
                    <a:lnTo>
                      <a:pt x="129" y="10"/>
                    </a:lnTo>
                    <a:lnTo>
                      <a:pt x="126" y="8"/>
                    </a:lnTo>
                    <a:lnTo>
                      <a:pt x="122" y="6"/>
                    </a:lnTo>
                    <a:lnTo>
                      <a:pt x="116" y="4"/>
                    </a:lnTo>
                    <a:lnTo>
                      <a:pt x="112" y="4"/>
                    </a:lnTo>
                    <a:lnTo>
                      <a:pt x="108" y="2"/>
                    </a:lnTo>
                    <a:lnTo>
                      <a:pt x="105" y="0"/>
                    </a:lnTo>
                    <a:lnTo>
                      <a:pt x="99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7" y="0"/>
                    </a:lnTo>
                    <a:lnTo>
                      <a:pt x="82" y="0"/>
                    </a:lnTo>
                    <a:lnTo>
                      <a:pt x="78" y="0"/>
                    </a:lnTo>
                    <a:lnTo>
                      <a:pt x="72" y="0"/>
                    </a:lnTo>
                    <a:lnTo>
                      <a:pt x="68" y="0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4"/>
                    </a:lnTo>
                    <a:lnTo>
                      <a:pt x="53" y="6"/>
                    </a:lnTo>
                    <a:lnTo>
                      <a:pt x="49" y="8"/>
                    </a:lnTo>
                    <a:lnTo>
                      <a:pt x="46" y="10"/>
                    </a:lnTo>
                    <a:lnTo>
                      <a:pt x="42" y="11"/>
                    </a:lnTo>
                    <a:lnTo>
                      <a:pt x="38" y="13"/>
                    </a:lnTo>
                    <a:lnTo>
                      <a:pt x="30" y="19"/>
                    </a:lnTo>
                    <a:lnTo>
                      <a:pt x="27" y="25"/>
                    </a:lnTo>
                    <a:lnTo>
                      <a:pt x="19" y="32"/>
                    </a:lnTo>
                    <a:lnTo>
                      <a:pt x="15" y="38"/>
                    </a:lnTo>
                    <a:lnTo>
                      <a:pt x="13" y="42"/>
                    </a:lnTo>
                    <a:lnTo>
                      <a:pt x="10" y="46"/>
                    </a:lnTo>
                    <a:lnTo>
                      <a:pt x="8" y="49"/>
                    </a:lnTo>
                    <a:lnTo>
                      <a:pt x="8" y="53"/>
                    </a:lnTo>
                    <a:lnTo>
                      <a:pt x="6" y="57"/>
                    </a:lnTo>
                    <a:lnTo>
                      <a:pt x="4" y="63"/>
                    </a:lnTo>
                    <a:lnTo>
                      <a:pt x="2" y="67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0" y="80"/>
                    </a:lnTo>
                    <a:lnTo>
                      <a:pt x="0" y="84"/>
                    </a:lnTo>
                    <a:lnTo>
                      <a:pt x="0" y="89"/>
                    </a:lnTo>
                    <a:lnTo>
                      <a:pt x="0" y="93"/>
                    </a:lnTo>
                    <a:lnTo>
                      <a:pt x="0" y="97"/>
                    </a:lnTo>
                    <a:lnTo>
                      <a:pt x="0" y="103"/>
                    </a:lnTo>
                    <a:lnTo>
                      <a:pt x="2" y="106"/>
                    </a:lnTo>
                    <a:lnTo>
                      <a:pt x="2" y="110"/>
                    </a:lnTo>
                    <a:lnTo>
                      <a:pt x="4" y="114"/>
                    </a:lnTo>
                    <a:lnTo>
                      <a:pt x="6" y="120"/>
                    </a:lnTo>
                    <a:lnTo>
                      <a:pt x="8" y="124"/>
                    </a:lnTo>
                    <a:lnTo>
                      <a:pt x="8" y="127"/>
                    </a:lnTo>
                    <a:lnTo>
                      <a:pt x="10" y="131"/>
                    </a:lnTo>
                    <a:lnTo>
                      <a:pt x="13" y="133"/>
                    </a:lnTo>
                    <a:lnTo>
                      <a:pt x="15" y="139"/>
                    </a:lnTo>
                    <a:lnTo>
                      <a:pt x="19" y="144"/>
                    </a:lnTo>
                    <a:lnTo>
                      <a:pt x="27" y="152"/>
                    </a:lnTo>
                    <a:lnTo>
                      <a:pt x="30" y="158"/>
                    </a:lnTo>
                    <a:lnTo>
                      <a:pt x="38" y="162"/>
                    </a:lnTo>
                    <a:lnTo>
                      <a:pt x="42" y="163"/>
                    </a:lnTo>
                    <a:lnTo>
                      <a:pt x="46" y="165"/>
                    </a:lnTo>
                    <a:lnTo>
                      <a:pt x="49" y="167"/>
                    </a:lnTo>
                    <a:lnTo>
                      <a:pt x="53" y="171"/>
                    </a:lnTo>
                    <a:lnTo>
                      <a:pt x="57" y="171"/>
                    </a:lnTo>
                    <a:lnTo>
                      <a:pt x="61" y="173"/>
                    </a:lnTo>
                    <a:lnTo>
                      <a:pt x="65" y="175"/>
                    </a:lnTo>
                    <a:lnTo>
                      <a:pt x="68" y="177"/>
                    </a:lnTo>
                    <a:lnTo>
                      <a:pt x="72" y="177"/>
                    </a:lnTo>
                    <a:lnTo>
                      <a:pt x="78" y="177"/>
                    </a:lnTo>
                    <a:lnTo>
                      <a:pt x="82" y="177"/>
                    </a:lnTo>
                    <a:lnTo>
                      <a:pt x="87" y="179"/>
                    </a:lnTo>
                    <a:lnTo>
                      <a:pt x="87" y="179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124"/>
              <p:cNvSpPr>
                <a:spLocks/>
              </p:cNvSpPr>
              <p:nvPr/>
            </p:nvSpPr>
            <p:spPr bwMode="auto">
              <a:xfrm>
                <a:off x="6235799" y="3941788"/>
                <a:ext cx="456572" cy="460408"/>
              </a:xfrm>
              <a:custGeom>
                <a:avLst/>
                <a:gdLst>
                  <a:gd name="T0" fmla="*/ 130 w 238"/>
                  <a:gd name="T1" fmla="*/ 237 h 239"/>
                  <a:gd name="T2" fmla="*/ 149 w 238"/>
                  <a:gd name="T3" fmla="*/ 233 h 239"/>
                  <a:gd name="T4" fmla="*/ 166 w 238"/>
                  <a:gd name="T5" fmla="*/ 230 h 239"/>
                  <a:gd name="T6" fmla="*/ 179 w 238"/>
                  <a:gd name="T7" fmla="*/ 220 h 239"/>
                  <a:gd name="T8" fmla="*/ 194 w 238"/>
                  <a:gd name="T9" fmla="*/ 211 h 239"/>
                  <a:gd name="T10" fmla="*/ 206 w 238"/>
                  <a:gd name="T11" fmla="*/ 199 h 239"/>
                  <a:gd name="T12" fmla="*/ 217 w 238"/>
                  <a:gd name="T13" fmla="*/ 186 h 239"/>
                  <a:gd name="T14" fmla="*/ 227 w 238"/>
                  <a:gd name="T15" fmla="*/ 169 h 239"/>
                  <a:gd name="T16" fmla="*/ 232 w 238"/>
                  <a:gd name="T17" fmla="*/ 154 h 239"/>
                  <a:gd name="T18" fmla="*/ 236 w 238"/>
                  <a:gd name="T19" fmla="*/ 137 h 239"/>
                  <a:gd name="T20" fmla="*/ 238 w 238"/>
                  <a:gd name="T21" fmla="*/ 118 h 239"/>
                  <a:gd name="T22" fmla="*/ 236 w 238"/>
                  <a:gd name="T23" fmla="*/ 99 h 239"/>
                  <a:gd name="T24" fmla="*/ 232 w 238"/>
                  <a:gd name="T25" fmla="*/ 81 h 239"/>
                  <a:gd name="T26" fmla="*/ 227 w 238"/>
                  <a:gd name="T27" fmla="*/ 66 h 239"/>
                  <a:gd name="T28" fmla="*/ 217 w 238"/>
                  <a:gd name="T29" fmla="*/ 51 h 239"/>
                  <a:gd name="T30" fmla="*/ 206 w 238"/>
                  <a:gd name="T31" fmla="*/ 38 h 239"/>
                  <a:gd name="T32" fmla="*/ 194 w 238"/>
                  <a:gd name="T33" fmla="*/ 24 h 239"/>
                  <a:gd name="T34" fmla="*/ 179 w 238"/>
                  <a:gd name="T35" fmla="*/ 15 h 239"/>
                  <a:gd name="T36" fmla="*/ 166 w 238"/>
                  <a:gd name="T37" fmla="*/ 7 h 239"/>
                  <a:gd name="T38" fmla="*/ 149 w 238"/>
                  <a:gd name="T39" fmla="*/ 2 h 239"/>
                  <a:gd name="T40" fmla="*/ 130 w 238"/>
                  <a:gd name="T41" fmla="*/ 0 h 239"/>
                  <a:gd name="T42" fmla="*/ 113 w 238"/>
                  <a:gd name="T43" fmla="*/ 0 h 239"/>
                  <a:gd name="T44" fmla="*/ 95 w 238"/>
                  <a:gd name="T45" fmla="*/ 2 h 239"/>
                  <a:gd name="T46" fmla="*/ 76 w 238"/>
                  <a:gd name="T47" fmla="*/ 5 h 239"/>
                  <a:gd name="T48" fmla="*/ 61 w 238"/>
                  <a:gd name="T49" fmla="*/ 13 h 239"/>
                  <a:gd name="T50" fmla="*/ 46 w 238"/>
                  <a:gd name="T51" fmla="*/ 21 h 239"/>
                  <a:gd name="T52" fmla="*/ 35 w 238"/>
                  <a:gd name="T53" fmla="*/ 34 h 239"/>
                  <a:gd name="T54" fmla="*/ 21 w 238"/>
                  <a:gd name="T55" fmla="*/ 45 h 239"/>
                  <a:gd name="T56" fmla="*/ 14 w 238"/>
                  <a:gd name="T57" fmla="*/ 61 h 239"/>
                  <a:gd name="T58" fmla="*/ 6 w 238"/>
                  <a:gd name="T59" fmla="*/ 76 h 239"/>
                  <a:gd name="T60" fmla="*/ 2 w 238"/>
                  <a:gd name="T61" fmla="*/ 93 h 239"/>
                  <a:gd name="T62" fmla="*/ 0 w 238"/>
                  <a:gd name="T63" fmla="*/ 112 h 239"/>
                  <a:gd name="T64" fmla="*/ 0 w 238"/>
                  <a:gd name="T65" fmla="*/ 129 h 239"/>
                  <a:gd name="T66" fmla="*/ 2 w 238"/>
                  <a:gd name="T67" fmla="*/ 148 h 239"/>
                  <a:gd name="T68" fmla="*/ 8 w 238"/>
                  <a:gd name="T69" fmla="*/ 165 h 239"/>
                  <a:gd name="T70" fmla="*/ 16 w 238"/>
                  <a:gd name="T71" fmla="*/ 180 h 239"/>
                  <a:gd name="T72" fmla="*/ 27 w 238"/>
                  <a:gd name="T73" fmla="*/ 194 h 239"/>
                  <a:gd name="T74" fmla="*/ 38 w 238"/>
                  <a:gd name="T75" fmla="*/ 207 h 239"/>
                  <a:gd name="T76" fmla="*/ 52 w 238"/>
                  <a:gd name="T77" fmla="*/ 218 h 239"/>
                  <a:gd name="T78" fmla="*/ 67 w 238"/>
                  <a:gd name="T79" fmla="*/ 226 h 239"/>
                  <a:gd name="T80" fmla="*/ 82 w 238"/>
                  <a:gd name="T81" fmla="*/ 233 h 239"/>
                  <a:gd name="T82" fmla="*/ 99 w 238"/>
                  <a:gd name="T83" fmla="*/ 237 h 239"/>
                  <a:gd name="T84" fmla="*/ 118 w 238"/>
                  <a:gd name="T85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8" h="239">
                    <a:moveTo>
                      <a:pt x="118" y="239"/>
                    </a:moveTo>
                    <a:lnTo>
                      <a:pt x="124" y="239"/>
                    </a:lnTo>
                    <a:lnTo>
                      <a:pt x="130" y="237"/>
                    </a:lnTo>
                    <a:lnTo>
                      <a:pt x="137" y="237"/>
                    </a:lnTo>
                    <a:lnTo>
                      <a:pt x="143" y="235"/>
                    </a:lnTo>
                    <a:lnTo>
                      <a:pt x="149" y="233"/>
                    </a:lnTo>
                    <a:lnTo>
                      <a:pt x="154" y="233"/>
                    </a:lnTo>
                    <a:lnTo>
                      <a:pt x="158" y="232"/>
                    </a:lnTo>
                    <a:lnTo>
                      <a:pt x="166" y="230"/>
                    </a:lnTo>
                    <a:lnTo>
                      <a:pt x="170" y="226"/>
                    </a:lnTo>
                    <a:lnTo>
                      <a:pt x="175" y="224"/>
                    </a:lnTo>
                    <a:lnTo>
                      <a:pt x="179" y="220"/>
                    </a:lnTo>
                    <a:lnTo>
                      <a:pt x="185" y="218"/>
                    </a:lnTo>
                    <a:lnTo>
                      <a:pt x="189" y="214"/>
                    </a:lnTo>
                    <a:lnTo>
                      <a:pt x="194" y="211"/>
                    </a:lnTo>
                    <a:lnTo>
                      <a:pt x="198" y="207"/>
                    </a:lnTo>
                    <a:lnTo>
                      <a:pt x="204" y="203"/>
                    </a:lnTo>
                    <a:lnTo>
                      <a:pt x="206" y="199"/>
                    </a:lnTo>
                    <a:lnTo>
                      <a:pt x="209" y="194"/>
                    </a:lnTo>
                    <a:lnTo>
                      <a:pt x="213" y="190"/>
                    </a:lnTo>
                    <a:lnTo>
                      <a:pt x="217" y="186"/>
                    </a:lnTo>
                    <a:lnTo>
                      <a:pt x="219" y="180"/>
                    </a:lnTo>
                    <a:lnTo>
                      <a:pt x="223" y="175"/>
                    </a:lnTo>
                    <a:lnTo>
                      <a:pt x="227" y="169"/>
                    </a:lnTo>
                    <a:lnTo>
                      <a:pt x="229" y="165"/>
                    </a:lnTo>
                    <a:lnTo>
                      <a:pt x="230" y="159"/>
                    </a:lnTo>
                    <a:lnTo>
                      <a:pt x="232" y="154"/>
                    </a:lnTo>
                    <a:lnTo>
                      <a:pt x="234" y="148"/>
                    </a:lnTo>
                    <a:lnTo>
                      <a:pt x="236" y="142"/>
                    </a:lnTo>
                    <a:lnTo>
                      <a:pt x="236" y="137"/>
                    </a:lnTo>
                    <a:lnTo>
                      <a:pt x="236" y="129"/>
                    </a:lnTo>
                    <a:lnTo>
                      <a:pt x="238" y="123"/>
                    </a:lnTo>
                    <a:lnTo>
                      <a:pt x="238" y="118"/>
                    </a:lnTo>
                    <a:lnTo>
                      <a:pt x="238" y="112"/>
                    </a:lnTo>
                    <a:lnTo>
                      <a:pt x="236" y="106"/>
                    </a:lnTo>
                    <a:lnTo>
                      <a:pt x="236" y="99"/>
                    </a:lnTo>
                    <a:lnTo>
                      <a:pt x="236" y="93"/>
                    </a:lnTo>
                    <a:lnTo>
                      <a:pt x="234" y="87"/>
                    </a:lnTo>
                    <a:lnTo>
                      <a:pt x="232" y="81"/>
                    </a:lnTo>
                    <a:lnTo>
                      <a:pt x="230" y="76"/>
                    </a:lnTo>
                    <a:lnTo>
                      <a:pt x="229" y="72"/>
                    </a:lnTo>
                    <a:lnTo>
                      <a:pt x="227" y="66"/>
                    </a:lnTo>
                    <a:lnTo>
                      <a:pt x="223" y="61"/>
                    </a:lnTo>
                    <a:lnTo>
                      <a:pt x="219" y="55"/>
                    </a:lnTo>
                    <a:lnTo>
                      <a:pt x="217" y="51"/>
                    </a:lnTo>
                    <a:lnTo>
                      <a:pt x="213" y="45"/>
                    </a:lnTo>
                    <a:lnTo>
                      <a:pt x="209" y="42"/>
                    </a:lnTo>
                    <a:lnTo>
                      <a:pt x="206" y="38"/>
                    </a:lnTo>
                    <a:lnTo>
                      <a:pt x="204" y="34"/>
                    </a:lnTo>
                    <a:lnTo>
                      <a:pt x="198" y="30"/>
                    </a:lnTo>
                    <a:lnTo>
                      <a:pt x="194" y="24"/>
                    </a:lnTo>
                    <a:lnTo>
                      <a:pt x="189" y="21"/>
                    </a:lnTo>
                    <a:lnTo>
                      <a:pt x="185" y="19"/>
                    </a:lnTo>
                    <a:lnTo>
                      <a:pt x="179" y="15"/>
                    </a:lnTo>
                    <a:lnTo>
                      <a:pt x="175" y="13"/>
                    </a:lnTo>
                    <a:lnTo>
                      <a:pt x="170" y="9"/>
                    </a:lnTo>
                    <a:lnTo>
                      <a:pt x="166" y="7"/>
                    </a:lnTo>
                    <a:lnTo>
                      <a:pt x="158" y="5"/>
                    </a:lnTo>
                    <a:lnTo>
                      <a:pt x="154" y="4"/>
                    </a:lnTo>
                    <a:lnTo>
                      <a:pt x="149" y="2"/>
                    </a:lnTo>
                    <a:lnTo>
                      <a:pt x="143" y="2"/>
                    </a:lnTo>
                    <a:lnTo>
                      <a:pt x="137" y="0"/>
                    </a:lnTo>
                    <a:lnTo>
                      <a:pt x="130" y="0"/>
                    </a:lnTo>
                    <a:lnTo>
                      <a:pt x="124" y="0"/>
                    </a:lnTo>
                    <a:lnTo>
                      <a:pt x="118" y="0"/>
                    </a:lnTo>
                    <a:lnTo>
                      <a:pt x="113" y="0"/>
                    </a:lnTo>
                    <a:lnTo>
                      <a:pt x="107" y="0"/>
                    </a:lnTo>
                    <a:lnTo>
                      <a:pt x="99" y="0"/>
                    </a:lnTo>
                    <a:lnTo>
                      <a:pt x="95" y="2"/>
                    </a:lnTo>
                    <a:lnTo>
                      <a:pt x="88" y="2"/>
                    </a:lnTo>
                    <a:lnTo>
                      <a:pt x="82" y="4"/>
                    </a:lnTo>
                    <a:lnTo>
                      <a:pt x="76" y="5"/>
                    </a:lnTo>
                    <a:lnTo>
                      <a:pt x="73" y="7"/>
                    </a:lnTo>
                    <a:lnTo>
                      <a:pt x="67" y="9"/>
                    </a:lnTo>
                    <a:lnTo>
                      <a:pt x="61" y="13"/>
                    </a:lnTo>
                    <a:lnTo>
                      <a:pt x="56" y="15"/>
                    </a:lnTo>
                    <a:lnTo>
                      <a:pt x="52" y="19"/>
                    </a:lnTo>
                    <a:lnTo>
                      <a:pt x="46" y="21"/>
                    </a:lnTo>
                    <a:lnTo>
                      <a:pt x="42" y="24"/>
                    </a:lnTo>
                    <a:lnTo>
                      <a:pt x="38" y="30"/>
                    </a:lnTo>
                    <a:lnTo>
                      <a:pt x="35" y="34"/>
                    </a:lnTo>
                    <a:lnTo>
                      <a:pt x="31" y="38"/>
                    </a:lnTo>
                    <a:lnTo>
                      <a:pt x="27" y="42"/>
                    </a:lnTo>
                    <a:lnTo>
                      <a:pt x="21" y="45"/>
                    </a:lnTo>
                    <a:lnTo>
                      <a:pt x="19" y="51"/>
                    </a:lnTo>
                    <a:lnTo>
                      <a:pt x="16" y="55"/>
                    </a:lnTo>
                    <a:lnTo>
                      <a:pt x="14" y="61"/>
                    </a:lnTo>
                    <a:lnTo>
                      <a:pt x="10" y="66"/>
                    </a:lnTo>
                    <a:lnTo>
                      <a:pt x="8" y="72"/>
                    </a:lnTo>
                    <a:lnTo>
                      <a:pt x="6" y="76"/>
                    </a:lnTo>
                    <a:lnTo>
                      <a:pt x="4" y="81"/>
                    </a:lnTo>
                    <a:lnTo>
                      <a:pt x="2" y="87"/>
                    </a:lnTo>
                    <a:lnTo>
                      <a:pt x="2" y="93"/>
                    </a:lnTo>
                    <a:lnTo>
                      <a:pt x="0" y="99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0" y="118"/>
                    </a:lnTo>
                    <a:lnTo>
                      <a:pt x="0" y="123"/>
                    </a:lnTo>
                    <a:lnTo>
                      <a:pt x="0" y="129"/>
                    </a:lnTo>
                    <a:lnTo>
                      <a:pt x="0" y="137"/>
                    </a:lnTo>
                    <a:lnTo>
                      <a:pt x="2" y="142"/>
                    </a:lnTo>
                    <a:lnTo>
                      <a:pt x="2" y="148"/>
                    </a:lnTo>
                    <a:lnTo>
                      <a:pt x="4" y="154"/>
                    </a:lnTo>
                    <a:lnTo>
                      <a:pt x="6" y="159"/>
                    </a:lnTo>
                    <a:lnTo>
                      <a:pt x="8" y="165"/>
                    </a:lnTo>
                    <a:lnTo>
                      <a:pt x="10" y="169"/>
                    </a:lnTo>
                    <a:lnTo>
                      <a:pt x="14" y="175"/>
                    </a:lnTo>
                    <a:lnTo>
                      <a:pt x="16" y="180"/>
                    </a:lnTo>
                    <a:lnTo>
                      <a:pt x="19" y="186"/>
                    </a:lnTo>
                    <a:lnTo>
                      <a:pt x="21" y="190"/>
                    </a:lnTo>
                    <a:lnTo>
                      <a:pt x="27" y="194"/>
                    </a:lnTo>
                    <a:lnTo>
                      <a:pt x="31" y="199"/>
                    </a:lnTo>
                    <a:lnTo>
                      <a:pt x="35" y="203"/>
                    </a:lnTo>
                    <a:lnTo>
                      <a:pt x="38" y="207"/>
                    </a:lnTo>
                    <a:lnTo>
                      <a:pt x="42" y="211"/>
                    </a:lnTo>
                    <a:lnTo>
                      <a:pt x="46" y="214"/>
                    </a:lnTo>
                    <a:lnTo>
                      <a:pt x="52" y="218"/>
                    </a:lnTo>
                    <a:lnTo>
                      <a:pt x="56" y="220"/>
                    </a:lnTo>
                    <a:lnTo>
                      <a:pt x="61" y="224"/>
                    </a:lnTo>
                    <a:lnTo>
                      <a:pt x="67" y="226"/>
                    </a:lnTo>
                    <a:lnTo>
                      <a:pt x="73" y="230"/>
                    </a:lnTo>
                    <a:lnTo>
                      <a:pt x="76" y="232"/>
                    </a:lnTo>
                    <a:lnTo>
                      <a:pt x="82" y="233"/>
                    </a:lnTo>
                    <a:lnTo>
                      <a:pt x="88" y="233"/>
                    </a:lnTo>
                    <a:lnTo>
                      <a:pt x="95" y="235"/>
                    </a:lnTo>
                    <a:lnTo>
                      <a:pt x="99" y="237"/>
                    </a:lnTo>
                    <a:lnTo>
                      <a:pt x="107" y="237"/>
                    </a:lnTo>
                    <a:lnTo>
                      <a:pt x="113" y="239"/>
                    </a:lnTo>
                    <a:lnTo>
                      <a:pt x="118" y="239"/>
                    </a:lnTo>
                    <a:lnTo>
                      <a:pt x="118" y="239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125"/>
              <p:cNvSpPr>
                <a:spLocks/>
              </p:cNvSpPr>
              <p:nvPr/>
            </p:nvSpPr>
            <p:spPr bwMode="auto">
              <a:xfrm>
                <a:off x="5725514" y="3592645"/>
                <a:ext cx="418204" cy="414366"/>
              </a:xfrm>
              <a:custGeom>
                <a:avLst/>
                <a:gdLst>
                  <a:gd name="T0" fmla="*/ 120 w 219"/>
                  <a:gd name="T1" fmla="*/ 217 h 217"/>
                  <a:gd name="T2" fmla="*/ 135 w 219"/>
                  <a:gd name="T3" fmla="*/ 213 h 217"/>
                  <a:gd name="T4" fmla="*/ 150 w 219"/>
                  <a:gd name="T5" fmla="*/ 209 h 217"/>
                  <a:gd name="T6" fmla="*/ 166 w 219"/>
                  <a:gd name="T7" fmla="*/ 202 h 217"/>
                  <a:gd name="T8" fmla="*/ 177 w 219"/>
                  <a:gd name="T9" fmla="*/ 192 h 217"/>
                  <a:gd name="T10" fmla="*/ 188 w 219"/>
                  <a:gd name="T11" fmla="*/ 183 h 217"/>
                  <a:gd name="T12" fmla="*/ 200 w 219"/>
                  <a:gd name="T13" fmla="*/ 169 h 217"/>
                  <a:gd name="T14" fmla="*/ 207 w 219"/>
                  <a:gd name="T15" fmla="*/ 156 h 217"/>
                  <a:gd name="T16" fmla="*/ 213 w 219"/>
                  <a:gd name="T17" fmla="*/ 143 h 217"/>
                  <a:gd name="T18" fmla="*/ 217 w 219"/>
                  <a:gd name="T19" fmla="*/ 126 h 217"/>
                  <a:gd name="T20" fmla="*/ 219 w 219"/>
                  <a:gd name="T21" fmla="*/ 111 h 217"/>
                  <a:gd name="T22" fmla="*/ 217 w 219"/>
                  <a:gd name="T23" fmla="*/ 92 h 217"/>
                  <a:gd name="T24" fmla="*/ 213 w 219"/>
                  <a:gd name="T25" fmla="*/ 76 h 217"/>
                  <a:gd name="T26" fmla="*/ 207 w 219"/>
                  <a:gd name="T27" fmla="*/ 61 h 217"/>
                  <a:gd name="T28" fmla="*/ 200 w 219"/>
                  <a:gd name="T29" fmla="*/ 48 h 217"/>
                  <a:gd name="T30" fmla="*/ 188 w 219"/>
                  <a:gd name="T31" fmla="*/ 35 h 217"/>
                  <a:gd name="T32" fmla="*/ 177 w 219"/>
                  <a:gd name="T33" fmla="*/ 23 h 217"/>
                  <a:gd name="T34" fmla="*/ 166 w 219"/>
                  <a:gd name="T35" fmla="*/ 16 h 217"/>
                  <a:gd name="T36" fmla="*/ 150 w 219"/>
                  <a:gd name="T37" fmla="*/ 8 h 217"/>
                  <a:gd name="T38" fmla="*/ 135 w 219"/>
                  <a:gd name="T39" fmla="*/ 2 h 217"/>
                  <a:gd name="T40" fmla="*/ 120 w 219"/>
                  <a:gd name="T41" fmla="*/ 0 h 217"/>
                  <a:gd name="T42" fmla="*/ 103 w 219"/>
                  <a:gd name="T43" fmla="*/ 0 h 217"/>
                  <a:gd name="T44" fmla="*/ 86 w 219"/>
                  <a:gd name="T45" fmla="*/ 2 h 217"/>
                  <a:gd name="T46" fmla="*/ 71 w 219"/>
                  <a:gd name="T47" fmla="*/ 6 h 217"/>
                  <a:gd name="T48" fmla="*/ 57 w 219"/>
                  <a:gd name="T49" fmla="*/ 12 h 217"/>
                  <a:gd name="T50" fmla="*/ 44 w 219"/>
                  <a:gd name="T51" fmla="*/ 21 h 217"/>
                  <a:gd name="T52" fmla="*/ 33 w 219"/>
                  <a:gd name="T53" fmla="*/ 33 h 217"/>
                  <a:gd name="T54" fmla="*/ 21 w 219"/>
                  <a:gd name="T55" fmla="*/ 44 h 217"/>
                  <a:gd name="T56" fmla="*/ 14 w 219"/>
                  <a:gd name="T57" fmla="*/ 57 h 217"/>
                  <a:gd name="T58" fmla="*/ 8 w 219"/>
                  <a:gd name="T59" fmla="*/ 71 h 217"/>
                  <a:gd name="T60" fmla="*/ 2 w 219"/>
                  <a:gd name="T61" fmla="*/ 88 h 217"/>
                  <a:gd name="T62" fmla="*/ 0 w 219"/>
                  <a:gd name="T63" fmla="*/ 103 h 217"/>
                  <a:gd name="T64" fmla="*/ 0 w 219"/>
                  <a:gd name="T65" fmla="*/ 120 h 217"/>
                  <a:gd name="T66" fmla="*/ 4 w 219"/>
                  <a:gd name="T67" fmla="*/ 137 h 217"/>
                  <a:gd name="T68" fmla="*/ 10 w 219"/>
                  <a:gd name="T69" fmla="*/ 152 h 217"/>
                  <a:gd name="T70" fmla="*/ 15 w 219"/>
                  <a:gd name="T71" fmla="*/ 166 h 217"/>
                  <a:gd name="T72" fmla="*/ 25 w 219"/>
                  <a:gd name="T73" fmla="*/ 177 h 217"/>
                  <a:gd name="T74" fmla="*/ 36 w 219"/>
                  <a:gd name="T75" fmla="*/ 188 h 217"/>
                  <a:gd name="T76" fmla="*/ 48 w 219"/>
                  <a:gd name="T77" fmla="*/ 198 h 217"/>
                  <a:gd name="T78" fmla="*/ 61 w 219"/>
                  <a:gd name="T79" fmla="*/ 206 h 217"/>
                  <a:gd name="T80" fmla="*/ 76 w 219"/>
                  <a:gd name="T81" fmla="*/ 213 h 217"/>
                  <a:gd name="T82" fmla="*/ 91 w 219"/>
                  <a:gd name="T83" fmla="*/ 215 h 217"/>
                  <a:gd name="T84" fmla="*/ 109 w 219"/>
                  <a:gd name="T85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9" h="217">
                    <a:moveTo>
                      <a:pt x="109" y="217"/>
                    </a:moveTo>
                    <a:lnTo>
                      <a:pt x="112" y="217"/>
                    </a:lnTo>
                    <a:lnTo>
                      <a:pt x="120" y="217"/>
                    </a:lnTo>
                    <a:lnTo>
                      <a:pt x="124" y="215"/>
                    </a:lnTo>
                    <a:lnTo>
                      <a:pt x="130" y="215"/>
                    </a:lnTo>
                    <a:lnTo>
                      <a:pt x="135" y="213"/>
                    </a:lnTo>
                    <a:lnTo>
                      <a:pt x="141" y="213"/>
                    </a:lnTo>
                    <a:lnTo>
                      <a:pt x="147" y="209"/>
                    </a:lnTo>
                    <a:lnTo>
                      <a:pt x="150" y="209"/>
                    </a:lnTo>
                    <a:lnTo>
                      <a:pt x="156" y="206"/>
                    </a:lnTo>
                    <a:lnTo>
                      <a:pt x="160" y="204"/>
                    </a:lnTo>
                    <a:lnTo>
                      <a:pt x="166" y="202"/>
                    </a:lnTo>
                    <a:lnTo>
                      <a:pt x="169" y="198"/>
                    </a:lnTo>
                    <a:lnTo>
                      <a:pt x="173" y="196"/>
                    </a:lnTo>
                    <a:lnTo>
                      <a:pt x="177" y="192"/>
                    </a:lnTo>
                    <a:lnTo>
                      <a:pt x="181" y="188"/>
                    </a:lnTo>
                    <a:lnTo>
                      <a:pt x="187" y="187"/>
                    </a:lnTo>
                    <a:lnTo>
                      <a:pt x="188" y="183"/>
                    </a:lnTo>
                    <a:lnTo>
                      <a:pt x="192" y="177"/>
                    </a:lnTo>
                    <a:lnTo>
                      <a:pt x="196" y="173"/>
                    </a:lnTo>
                    <a:lnTo>
                      <a:pt x="200" y="169"/>
                    </a:lnTo>
                    <a:lnTo>
                      <a:pt x="202" y="166"/>
                    </a:lnTo>
                    <a:lnTo>
                      <a:pt x="206" y="160"/>
                    </a:lnTo>
                    <a:lnTo>
                      <a:pt x="207" y="156"/>
                    </a:lnTo>
                    <a:lnTo>
                      <a:pt x="209" y="152"/>
                    </a:lnTo>
                    <a:lnTo>
                      <a:pt x="211" y="147"/>
                    </a:lnTo>
                    <a:lnTo>
                      <a:pt x="213" y="143"/>
                    </a:lnTo>
                    <a:lnTo>
                      <a:pt x="215" y="137"/>
                    </a:lnTo>
                    <a:lnTo>
                      <a:pt x="215" y="131"/>
                    </a:lnTo>
                    <a:lnTo>
                      <a:pt x="217" y="126"/>
                    </a:lnTo>
                    <a:lnTo>
                      <a:pt x="217" y="120"/>
                    </a:lnTo>
                    <a:lnTo>
                      <a:pt x="217" y="114"/>
                    </a:lnTo>
                    <a:lnTo>
                      <a:pt x="219" y="111"/>
                    </a:lnTo>
                    <a:lnTo>
                      <a:pt x="217" y="103"/>
                    </a:lnTo>
                    <a:lnTo>
                      <a:pt x="217" y="97"/>
                    </a:lnTo>
                    <a:lnTo>
                      <a:pt x="217" y="92"/>
                    </a:lnTo>
                    <a:lnTo>
                      <a:pt x="215" y="88"/>
                    </a:lnTo>
                    <a:lnTo>
                      <a:pt x="215" y="82"/>
                    </a:lnTo>
                    <a:lnTo>
                      <a:pt x="213" y="76"/>
                    </a:lnTo>
                    <a:lnTo>
                      <a:pt x="211" y="71"/>
                    </a:lnTo>
                    <a:lnTo>
                      <a:pt x="209" y="67"/>
                    </a:lnTo>
                    <a:lnTo>
                      <a:pt x="207" y="61"/>
                    </a:lnTo>
                    <a:lnTo>
                      <a:pt x="206" y="57"/>
                    </a:lnTo>
                    <a:lnTo>
                      <a:pt x="202" y="52"/>
                    </a:lnTo>
                    <a:lnTo>
                      <a:pt x="200" y="48"/>
                    </a:lnTo>
                    <a:lnTo>
                      <a:pt x="196" y="44"/>
                    </a:lnTo>
                    <a:lnTo>
                      <a:pt x="192" y="40"/>
                    </a:lnTo>
                    <a:lnTo>
                      <a:pt x="188" y="35"/>
                    </a:lnTo>
                    <a:lnTo>
                      <a:pt x="187" y="33"/>
                    </a:lnTo>
                    <a:lnTo>
                      <a:pt x="181" y="29"/>
                    </a:lnTo>
                    <a:lnTo>
                      <a:pt x="177" y="23"/>
                    </a:lnTo>
                    <a:lnTo>
                      <a:pt x="173" y="21"/>
                    </a:lnTo>
                    <a:lnTo>
                      <a:pt x="169" y="17"/>
                    </a:lnTo>
                    <a:lnTo>
                      <a:pt x="166" y="16"/>
                    </a:lnTo>
                    <a:lnTo>
                      <a:pt x="160" y="12"/>
                    </a:lnTo>
                    <a:lnTo>
                      <a:pt x="156" y="10"/>
                    </a:lnTo>
                    <a:lnTo>
                      <a:pt x="150" y="8"/>
                    </a:lnTo>
                    <a:lnTo>
                      <a:pt x="147" y="6"/>
                    </a:lnTo>
                    <a:lnTo>
                      <a:pt x="141" y="4"/>
                    </a:lnTo>
                    <a:lnTo>
                      <a:pt x="135" y="2"/>
                    </a:lnTo>
                    <a:lnTo>
                      <a:pt x="130" y="2"/>
                    </a:lnTo>
                    <a:lnTo>
                      <a:pt x="124" y="0"/>
                    </a:lnTo>
                    <a:lnTo>
                      <a:pt x="120" y="0"/>
                    </a:lnTo>
                    <a:lnTo>
                      <a:pt x="112" y="0"/>
                    </a:lnTo>
                    <a:lnTo>
                      <a:pt x="109" y="0"/>
                    </a:lnTo>
                    <a:lnTo>
                      <a:pt x="103" y="0"/>
                    </a:lnTo>
                    <a:lnTo>
                      <a:pt x="97" y="0"/>
                    </a:lnTo>
                    <a:lnTo>
                      <a:pt x="91" y="0"/>
                    </a:lnTo>
                    <a:lnTo>
                      <a:pt x="86" y="2"/>
                    </a:lnTo>
                    <a:lnTo>
                      <a:pt x="80" y="2"/>
                    </a:lnTo>
                    <a:lnTo>
                      <a:pt x="76" y="4"/>
                    </a:lnTo>
                    <a:lnTo>
                      <a:pt x="71" y="6"/>
                    </a:lnTo>
                    <a:lnTo>
                      <a:pt x="67" y="8"/>
                    </a:lnTo>
                    <a:lnTo>
                      <a:pt x="61" y="10"/>
                    </a:lnTo>
                    <a:lnTo>
                      <a:pt x="57" y="12"/>
                    </a:lnTo>
                    <a:lnTo>
                      <a:pt x="52" y="16"/>
                    </a:lnTo>
                    <a:lnTo>
                      <a:pt x="48" y="17"/>
                    </a:lnTo>
                    <a:lnTo>
                      <a:pt x="44" y="21"/>
                    </a:lnTo>
                    <a:lnTo>
                      <a:pt x="40" y="23"/>
                    </a:lnTo>
                    <a:lnTo>
                      <a:pt x="36" y="29"/>
                    </a:lnTo>
                    <a:lnTo>
                      <a:pt x="33" y="33"/>
                    </a:lnTo>
                    <a:lnTo>
                      <a:pt x="29" y="35"/>
                    </a:lnTo>
                    <a:lnTo>
                      <a:pt x="25" y="40"/>
                    </a:lnTo>
                    <a:lnTo>
                      <a:pt x="21" y="44"/>
                    </a:lnTo>
                    <a:lnTo>
                      <a:pt x="19" y="48"/>
                    </a:lnTo>
                    <a:lnTo>
                      <a:pt x="15" y="52"/>
                    </a:lnTo>
                    <a:lnTo>
                      <a:pt x="14" y="57"/>
                    </a:lnTo>
                    <a:lnTo>
                      <a:pt x="12" y="61"/>
                    </a:lnTo>
                    <a:lnTo>
                      <a:pt x="10" y="67"/>
                    </a:lnTo>
                    <a:lnTo>
                      <a:pt x="8" y="71"/>
                    </a:lnTo>
                    <a:lnTo>
                      <a:pt x="4" y="76"/>
                    </a:lnTo>
                    <a:lnTo>
                      <a:pt x="4" y="82"/>
                    </a:lnTo>
                    <a:lnTo>
                      <a:pt x="2" y="88"/>
                    </a:lnTo>
                    <a:lnTo>
                      <a:pt x="2" y="92"/>
                    </a:lnTo>
                    <a:lnTo>
                      <a:pt x="0" y="97"/>
                    </a:lnTo>
                    <a:lnTo>
                      <a:pt x="0" y="103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20"/>
                    </a:lnTo>
                    <a:lnTo>
                      <a:pt x="2" y="126"/>
                    </a:lnTo>
                    <a:lnTo>
                      <a:pt x="2" y="131"/>
                    </a:lnTo>
                    <a:lnTo>
                      <a:pt x="4" y="137"/>
                    </a:lnTo>
                    <a:lnTo>
                      <a:pt x="4" y="143"/>
                    </a:lnTo>
                    <a:lnTo>
                      <a:pt x="8" y="147"/>
                    </a:lnTo>
                    <a:lnTo>
                      <a:pt x="10" y="152"/>
                    </a:lnTo>
                    <a:lnTo>
                      <a:pt x="12" y="156"/>
                    </a:lnTo>
                    <a:lnTo>
                      <a:pt x="14" y="160"/>
                    </a:lnTo>
                    <a:lnTo>
                      <a:pt x="15" y="166"/>
                    </a:lnTo>
                    <a:lnTo>
                      <a:pt x="19" y="169"/>
                    </a:lnTo>
                    <a:lnTo>
                      <a:pt x="21" y="173"/>
                    </a:lnTo>
                    <a:lnTo>
                      <a:pt x="25" y="177"/>
                    </a:lnTo>
                    <a:lnTo>
                      <a:pt x="29" y="183"/>
                    </a:lnTo>
                    <a:lnTo>
                      <a:pt x="33" y="187"/>
                    </a:lnTo>
                    <a:lnTo>
                      <a:pt x="36" y="188"/>
                    </a:lnTo>
                    <a:lnTo>
                      <a:pt x="40" y="192"/>
                    </a:lnTo>
                    <a:lnTo>
                      <a:pt x="44" y="196"/>
                    </a:lnTo>
                    <a:lnTo>
                      <a:pt x="48" y="198"/>
                    </a:lnTo>
                    <a:lnTo>
                      <a:pt x="52" y="202"/>
                    </a:lnTo>
                    <a:lnTo>
                      <a:pt x="57" y="204"/>
                    </a:lnTo>
                    <a:lnTo>
                      <a:pt x="61" y="206"/>
                    </a:lnTo>
                    <a:lnTo>
                      <a:pt x="67" y="209"/>
                    </a:lnTo>
                    <a:lnTo>
                      <a:pt x="71" y="209"/>
                    </a:lnTo>
                    <a:lnTo>
                      <a:pt x="76" y="213"/>
                    </a:lnTo>
                    <a:lnTo>
                      <a:pt x="80" y="213"/>
                    </a:lnTo>
                    <a:lnTo>
                      <a:pt x="86" y="215"/>
                    </a:lnTo>
                    <a:lnTo>
                      <a:pt x="91" y="215"/>
                    </a:lnTo>
                    <a:lnTo>
                      <a:pt x="97" y="217"/>
                    </a:lnTo>
                    <a:lnTo>
                      <a:pt x="103" y="217"/>
                    </a:lnTo>
                    <a:lnTo>
                      <a:pt x="109" y="217"/>
                    </a:lnTo>
                    <a:lnTo>
                      <a:pt x="109" y="217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126"/>
              <p:cNvSpPr>
                <a:spLocks/>
              </p:cNvSpPr>
              <p:nvPr/>
            </p:nvSpPr>
            <p:spPr bwMode="auto">
              <a:xfrm>
                <a:off x="6005596" y="4966192"/>
                <a:ext cx="364490" cy="314612"/>
              </a:xfrm>
              <a:custGeom>
                <a:avLst/>
                <a:gdLst>
                  <a:gd name="T0" fmla="*/ 108 w 190"/>
                  <a:gd name="T1" fmla="*/ 0 h 165"/>
                  <a:gd name="T2" fmla="*/ 114 w 190"/>
                  <a:gd name="T3" fmla="*/ 7 h 165"/>
                  <a:gd name="T4" fmla="*/ 119 w 190"/>
                  <a:gd name="T5" fmla="*/ 17 h 165"/>
                  <a:gd name="T6" fmla="*/ 121 w 190"/>
                  <a:gd name="T7" fmla="*/ 28 h 165"/>
                  <a:gd name="T8" fmla="*/ 125 w 190"/>
                  <a:gd name="T9" fmla="*/ 38 h 165"/>
                  <a:gd name="T10" fmla="*/ 131 w 190"/>
                  <a:gd name="T11" fmla="*/ 47 h 165"/>
                  <a:gd name="T12" fmla="*/ 138 w 190"/>
                  <a:gd name="T13" fmla="*/ 51 h 165"/>
                  <a:gd name="T14" fmla="*/ 148 w 190"/>
                  <a:gd name="T15" fmla="*/ 49 h 165"/>
                  <a:gd name="T16" fmla="*/ 156 w 190"/>
                  <a:gd name="T17" fmla="*/ 47 h 165"/>
                  <a:gd name="T18" fmla="*/ 163 w 190"/>
                  <a:gd name="T19" fmla="*/ 47 h 165"/>
                  <a:gd name="T20" fmla="*/ 173 w 190"/>
                  <a:gd name="T21" fmla="*/ 53 h 165"/>
                  <a:gd name="T22" fmla="*/ 182 w 190"/>
                  <a:gd name="T23" fmla="*/ 60 h 165"/>
                  <a:gd name="T24" fmla="*/ 188 w 190"/>
                  <a:gd name="T25" fmla="*/ 68 h 165"/>
                  <a:gd name="T26" fmla="*/ 190 w 190"/>
                  <a:gd name="T27" fmla="*/ 76 h 165"/>
                  <a:gd name="T28" fmla="*/ 186 w 190"/>
                  <a:gd name="T29" fmla="*/ 83 h 165"/>
                  <a:gd name="T30" fmla="*/ 178 w 190"/>
                  <a:gd name="T31" fmla="*/ 89 h 165"/>
                  <a:gd name="T32" fmla="*/ 171 w 190"/>
                  <a:gd name="T33" fmla="*/ 97 h 165"/>
                  <a:gd name="T34" fmla="*/ 163 w 190"/>
                  <a:gd name="T35" fmla="*/ 102 h 165"/>
                  <a:gd name="T36" fmla="*/ 156 w 190"/>
                  <a:gd name="T37" fmla="*/ 110 h 165"/>
                  <a:gd name="T38" fmla="*/ 152 w 190"/>
                  <a:gd name="T39" fmla="*/ 117 h 165"/>
                  <a:gd name="T40" fmla="*/ 150 w 190"/>
                  <a:gd name="T41" fmla="*/ 127 h 165"/>
                  <a:gd name="T42" fmla="*/ 152 w 190"/>
                  <a:gd name="T43" fmla="*/ 138 h 165"/>
                  <a:gd name="T44" fmla="*/ 152 w 190"/>
                  <a:gd name="T45" fmla="*/ 150 h 165"/>
                  <a:gd name="T46" fmla="*/ 148 w 190"/>
                  <a:gd name="T47" fmla="*/ 159 h 165"/>
                  <a:gd name="T48" fmla="*/ 140 w 190"/>
                  <a:gd name="T49" fmla="*/ 163 h 165"/>
                  <a:gd name="T50" fmla="*/ 133 w 190"/>
                  <a:gd name="T51" fmla="*/ 161 h 165"/>
                  <a:gd name="T52" fmla="*/ 129 w 190"/>
                  <a:gd name="T53" fmla="*/ 154 h 165"/>
                  <a:gd name="T54" fmla="*/ 127 w 190"/>
                  <a:gd name="T55" fmla="*/ 146 h 165"/>
                  <a:gd name="T56" fmla="*/ 125 w 190"/>
                  <a:gd name="T57" fmla="*/ 138 h 165"/>
                  <a:gd name="T58" fmla="*/ 123 w 190"/>
                  <a:gd name="T59" fmla="*/ 140 h 165"/>
                  <a:gd name="T60" fmla="*/ 119 w 190"/>
                  <a:gd name="T61" fmla="*/ 146 h 165"/>
                  <a:gd name="T62" fmla="*/ 114 w 190"/>
                  <a:gd name="T63" fmla="*/ 150 h 165"/>
                  <a:gd name="T64" fmla="*/ 108 w 190"/>
                  <a:gd name="T65" fmla="*/ 150 h 165"/>
                  <a:gd name="T66" fmla="*/ 98 w 190"/>
                  <a:gd name="T67" fmla="*/ 150 h 165"/>
                  <a:gd name="T68" fmla="*/ 91 w 190"/>
                  <a:gd name="T69" fmla="*/ 148 h 165"/>
                  <a:gd name="T70" fmla="*/ 83 w 190"/>
                  <a:gd name="T71" fmla="*/ 148 h 165"/>
                  <a:gd name="T72" fmla="*/ 76 w 190"/>
                  <a:gd name="T73" fmla="*/ 150 h 165"/>
                  <a:gd name="T74" fmla="*/ 68 w 190"/>
                  <a:gd name="T75" fmla="*/ 146 h 165"/>
                  <a:gd name="T76" fmla="*/ 59 w 190"/>
                  <a:gd name="T77" fmla="*/ 138 h 165"/>
                  <a:gd name="T78" fmla="*/ 49 w 190"/>
                  <a:gd name="T79" fmla="*/ 127 h 165"/>
                  <a:gd name="T80" fmla="*/ 38 w 190"/>
                  <a:gd name="T81" fmla="*/ 116 h 165"/>
                  <a:gd name="T82" fmla="*/ 28 w 190"/>
                  <a:gd name="T83" fmla="*/ 106 h 165"/>
                  <a:gd name="T84" fmla="*/ 19 w 190"/>
                  <a:gd name="T85" fmla="*/ 95 h 165"/>
                  <a:gd name="T86" fmla="*/ 9 w 190"/>
                  <a:gd name="T87" fmla="*/ 85 h 165"/>
                  <a:gd name="T88" fmla="*/ 2 w 190"/>
                  <a:gd name="T89" fmla="*/ 74 h 165"/>
                  <a:gd name="T90" fmla="*/ 0 w 190"/>
                  <a:gd name="T91" fmla="*/ 62 h 165"/>
                  <a:gd name="T92" fmla="*/ 3 w 190"/>
                  <a:gd name="T93" fmla="*/ 53 h 165"/>
                  <a:gd name="T94" fmla="*/ 13 w 190"/>
                  <a:gd name="T95" fmla="*/ 45 h 165"/>
                  <a:gd name="T96" fmla="*/ 21 w 190"/>
                  <a:gd name="T97" fmla="*/ 40 h 165"/>
                  <a:gd name="T98" fmla="*/ 30 w 190"/>
                  <a:gd name="T99" fmla="*/ 34 h 165"/>
                  <a:gd name="T100" fmla="*/ 40 w 190"/>
                  <a:gd name="T101" fmla="*/ 28 h 165"/>
                  <a:gd name="T102" fmla="*/ 47 w 190"/>
                  <a:gd name="T103" fmla="*/ 21 h 165"/>
                  <a:gd name="T104" fmla="*/ 53 w 190"/>
                  <a:gd name="T105" fmla="*/ 11 h 165"/>
                  <a:gd name="T106" fmla="*/ 60 w 190"/>
                  <a:gd name="T107" fmla="*/ 7 h 165"/>
                  <a:gd name="T108" fmla="*/ 72 w 190"/>
                  <a:gd name="T109" fmla="*/ 13 h 165"/>
                  <a:gd name="T110" fmla="*/ 83 w 190"/>
                  <a:gd name="T111" fmla="*/ 19 h 165"/>
                  <a:gd name="T112" fmla="*/ 91 w 190"/>
                  <a:gd name="T113" fmla="*/ 15 h 165"/>
                  <a:gd name="T114" fmla="*/ 95 w 190"/>
                  <a:gd name="T115" fmla="*/ 9 h 165"/>
                  <a:gd name="T116" fmla="*/ 100 w 190"/>
                  <a:gd name="T117" fmla="*/ 2 h 165"/>
                  <a:gd name="T118" fmla="*/ 104 w 190"/>
                  <a:gd name="T119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0" h="165">
                    <a:moveTo>
                      <a:pt x="104" y="0"/>
                    </a:moveTo>
                    <a:lnTo>
                      <a:pt x="108" y="0"/>
                    </a:lnTo>
                    <a:lnTo>
                      <a:pt x="112" y="3"/>
                    </a:lnTo>
                    <a:lnTo>
                      <a:pt x="114" y="7"/>
                    </a:lnTo>
                    <a:lnTo>
                      <a:pt x="117" y="13"/>
                    </a:lnTo>
                    <a:lnTo>
                      <a:pt x="119" y="17"/>
                    </a:lnTo>
                    <a:lnTo>
                      <a:pt x="121" y="22"/>
                    </a:lnTo>
                    <a:lnTo>
                      <a:pt x="121" y="28"/>
                    </a:lnTo>
                    <a:lnTo>
                      <a:pt x="123" y="34"/>
                    </a:lnTo>
                    <a:lnTo>
                      <a:pt x="125" y="38"/>
                    </a:lnTo>
                    <a:lnTo>
                      <a:pt x="127" y="43"/>
                    </a:lnTo>
                    <a:lnTo>
                      <a:pt x="131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4" y="51"/>
                    </a:lnTo>
                    <a:lnTo>
                      <a:pt x="148" y="49"/>
                    </a:lnTo>
                    <a:lnTo>
                      <a:pt x="152" y="49"/>
                    </a:lnTo>
                    <a:lnTo>
                      <a:pt x="156" y="47"/>
                    </a:lnTo>
                    <a:lnTo>
                      <a:pt x="161" y="45"/>
                    </a:lnTo>
                    <a:lnTo>
                      <a:pt x="163" y="47"/>
                    </a:lnTo>
                    <a:lnTo>
                      <a:pt x="169" y="49"/>
                    </a:lnTo>
                    <a:lnTo>
                      <a:pt x="173" y="53"/>
                    </a:lnTo>
                    <a:lnTo>
                      <a:pt x="178" y="57"/>
                    </a:lnTo>
                    <a:lnTo>
                      <a:pt x="182" y="60"/>
                    </a:lnTo>
                    <a:lnTo>
                      <a:pt x="186" y="64"/>
                    </a:lnTo>
                    <a:lnTo>
                      <a:pt x="188" y="68"/>
                    </a:lnTo>
                    <a:lnTo>
                      <a:pt x="190" y="72"/>
                    </a:lnTo>
                    <a:lnTo>
                      <a:pt x="190" y="76"/>
                    </a:lnTo>
                    <a:lnTo>
                      <a:pt x="188" y="79"/>
                    </a:lnTo>
                    <a:lnTo>
                      <a:pt x="186" y="83"/>
                    </a:lnTo>
                    <a:lnTo>
                      <a:pt x="182" y="87"/>
                    </a:lnTo>
                    <a:lnTo>
                      <a:pt x="178" y="89"/>
                    </a:lnTo>
                    <a:lnTo>
                      <a:pt x="175" y="93"/>
                    </a:lnTo>
                    <a:lnTo>
                      <a:pt x="171" y="97"/>
                    </a:lnTo>
                    <a:lnTo>
                      <a:pt x="167" y="100"/>
                    </a:lnTo>
                    <a:lnTo>
                      <a:pt x="163" y="102"/>
                    </a:lnTo>
                    <a:lnTo>
                      <a:pt x="159" y="106"/>
                    </a:lnTo>
                    <a:lnTo>
                      <a:pt x="156" y="110"/>
                    </a:lnTo>
                    <a:lnTo>
                      <a:pt x="154" y="114"/>
                    </a:lnTo>
                    <a:lnTo>
                      <a:pt x="152" y="117"/>
                    </a:lnTo>
                    <a:lnTo>
                      <a:pt x="150" y="123"/>
                    </a:lnTo>
                    <a:lnTo>
                      <a:pt x="150" y="127"/>
                    </a:lnTo>
                    <a:lnTo>
                      <a:pt x="152" y="133"/>
                    </a:lnTo>
                    <a:lnTo>
                      <a:pt x="152" y="138"/>
                    </a:lnTo>
                    <a:lnTo>
                      <a:pt x="152" y="144"/>
                    </a:lnTo>
                    <a:lnTo>
                      <a:pt x="152" y="150"/>
                    </a:lnTo>
                    <a:lnTo>
                      <a:pt x="152" y="157"/>
                    </a:lnTo>
                    <a:lnTo>
                      <a:pt x="148" y="159"/>
                    </a:lnTo>
                    <a:lnTo>
                      <a:pt x="144" y="161"/>
                    </a:lnTo>
                    <a:lnTo>
                      <a:pt x="140" y="163"/>
                    </a:lnTo>
                    <a:lnTo>
                      <a:pt x="136" y="165"/>
                    </a:lnTo>
                    <a:lnTo>
                      <a:pt x="133" y="161"/>
                    </a:lnTo>
                    <a:lnTo>
                      <a:pt x="131" y="159"/>
                    </a:lnTo>
                    <a:lnTo>
                      <a:pt x="129" y="154"/>
                    </a:lnTo>
                    <a:lnTo>
                      <a:pt x="129" y="150"/>
                    </a:lnTo>
                    <a:lnTo>
                      <a:pt x="127" y="146"/>
                    </a:lnTo>
                    <a:lnTo>
                      <a:pt x="127" y="142"/>
                    </a:lnTo>
                    <a:lnTo>
                      <a:pt x="125" y="138"/>
                    </a:lnTo>
                    <a:lnTo>
                      <a:pt x="127" y="135"/>
                    </a:lnTo>
                    <a:lnTo>
                      <a:pt x="123" y="140"/>
                    </a:lnTo>
                    <a:lnTo>
                      <a:pt x="123" y="144"/>
                    </a:lnTo>
                    <a:lnTo>
                      <a:pt x="119" y="146"/>
                    </a:lnTo>
                    <a:lnTo>
                      <a:pt x="117" y="150"/>
                    </a:lnTo>
                    <a:lnTo>
                      <a:pt x="114" y="150"/>
                    </a:lnTo>
                    <a:lnTo>
                      <a:pt x="112" y="150"/>
                    </a:lnTo>
                    <a:lnTo>
                      <a:pt x="108" y="150"/>
                    </a:lnTo>
                    <a:lnTo>
                      <a:pt x="104" y="150"/>
                    </a:lnTo>
                    <a:lnTo>
                      <a:pt x="98" y="150"/>
                    </a:lnTo>
                    <a:lnTo>
                      <a:pt x="95" y="150"/>
                    </a:lnTo>
                    <a:lnTo>
                      <a:pt x="91" y="148"/>
                    </a:lnTo>
                    <a:lnTo>
                      <a:pt x="87" y="148"/>
                    </a:lnTo>
                    <a:lnTo>
                      <a:pt x="83" y="148"/>
                    </a:lnTo>
                    <a:lnTo>
                      <a:pt x="79" y="150"/>
                    </a:lnTo>
                    <a:lnTo>
                      <a:pt x="76" y="150"/>
                    </a:lnTo>
                    <a:lnTo>
                      <a:pt x="74" y="152"/>
                    </a:lnTo>
                    <a:lnTo>
                      <a:pt x="68" y="146"/>
                    </a:lnTo>
                    <a:lnTo>
                      <a:pt x="62" y="142"/>
                    </a:lnTo>
                    <a:lnTo>
                      <a:pt x="59" y="138"/>
                    </a:lnTo>
                    <a:lnTo>
                      <a:pt x="53" y="133"/>
                    </a:lnTo>
                    <a:lnTo>
                      <a:pt x="49" y="127"/>
                    </a:lnTo>
                    <a:lnTo>
                      <a:pt x="43" y="121"/>
                    </a:lnTo>
                    <a:lnTo>
                      <a:pt x="38" y="116"/>
                    </a:lnTo>
                    <a:lnTo>
                      <a:pt x="34" y="112"/>
                    </a:lnTo>
                    <a:lnTo>
                      <a:pt x="28" y="106"/>
                    </a:lnTo>
                    <a:lnTo>
                      <a:pt x="22" y="100"/>
                    </a:lnTo>
                    <a:lnTo>
                      <a:pt x="19" y="95"/>
                    </a:lnTo>
                    <a:lnTo>
                      <a:pt x="15" y="89"/>
                    </a:lnTo>
                    <a:lnTo>
                      <a:pt x="9" y="85"/>
                    </a:lnTo>
                    <a:lnTo>
                      <a:pt x="5" y="79"/>
                    </a:lnTo>
                    <a:lnTo>
                      <a:pt x="2" y="74"/>
                    </a:lnTo>
                    <a:lnTo>
                      <a:pt x="0" y="68"/>
                    </a:lnTo>
                    <a:lnTo>
                      <a:pt x="0" y="62"/>
                    </a:lnTo>
                    <a:lnTo>
                      <a:pt x="2" y="59"/>
                    </a:lnTo>
                    <a:lnTo>
                      <a:pt x="3" y="53"/>
                    </a:lnTo>
                    <a:lnTo>
                      <a:pt x="9" y="49"/>
                    </a:lnTo>
                    <a:lnTo>
                      <a:pt x="13" y="45"/>
                    </a:lnTo>
                    <a:lnTo>
                      <a:pt x="17" y="43"/>
                    </a:lnTo>
                    <a:lnTo>
                      <a:pt x="21" y="40"/>
                    </a:lnTo>
                    <a:lnTo>
                      <a:pt x="26" y="38"/>
                    </a:lnTo>
                    <a:lnTo>
                      <a:pt x="30" y="34"/>
                    </a:lnTo>
                    <a:lnTo>
                      <a:pt x="34" y="32"/>
                    </a:lnTo>
                    <a:lnTo>
                      <a:pt x="40" y="28"/>
                    </a:lnTo>
                    <a:lnTo>
                      <a:pt x="43" y="24"/>
                    </a:lnTo>
                    <a:lnTo>
                      <a:pt x="47" y="21"/>
                    </a:lnTo>
                    <a:lnTo>
                      <a:pt x="51" y="17"/>
                    </a:lnTo>
                    <a:lnTo>
                      <a:pt x="53" y="11"/>
                    </a:lnTo>
                    <a:lnTo>
                      <a:pt x="55" y="7"/>
                    </a:lnTo>
                    <a:lnTo>
                      <a:pt x="60" y="7"/>
                    </a:lnTo>
                    <a:lnTo>
                      <a:pt x="66" y="9"/>
                    </a:lnTo>
                    <a:lnTo>
                      <a:pt x="72" y="13"/>
                    </a:lnTo>
                    <a:lnTo>
                      <a:pt x="78" y="17"/>
                    </a:lnTo>
                    <a:lnTo>
                      <a:pt x="83" y="19"/>
                    </a:lnTo>
                    <a:lnTo>
                      <a:pt x="89" y="17"/>
                    </a:lnTo>
                    <a:lnTo>
                      <a:pt x="91" y="15"/>
                    </a:lnTo>
                    <a:lnTo>
                      <a:pt x="93" y="13"/>
                    </a:lnTo>
                    <a:lnTo>
                      <a:pt x="95" y="9"/>
                    </a:lnTo>
                    <a:lnTo>
                      <a:pt x="98" y="5"/>
                    </a:lnTo>
                    <a:lnTo>
                      <a:pt x="100" y="2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127"/>
              <p:cNvSpPr>
                <a:spLocks/>
              </p:cNvSpPr>
              <p:nvPr/>
            </p:nvSpPr>
            <p:spPr bwMode="auto">
              <a:xfrm>
                <a:off x="6128371" y="5035254"/>
                <a:ext cx="80573" cy="72896"/>
              </a:xfrm>
              <a:custGeom>
                <a:avLst/>
                <a:gdLst>
                  <a:gd name="T0" fmla="*/ 36 w 42"/>
                  <a:gd name="T1" fmla="*/ 0 h 38"/>
                  <a:gd name="T2" fmla="*/ 36 w 42"/>
                  <a:gd name="T3" fmla="*/ 4 h 38"/>
                  <a:gd name="T4" fmla="*/ 36 w 42"/>
                  <a:gd name="T5" fmla="*/ 7 h 38"/>
                  <a:gd name="T6" fmla="*/ 38 w 42"/>
                  <a:gd name="T7" fmla="*/ 13 h 38"/>
                  <a:gd name="T8" fmla="*/ 38 w 42"/>
                  <a:gd name="T9" fmla="*/ 17 h 38"/>
                  <a:gd name="T10" fmla="*/ 38 w 42"/>
                  <a:gd name="T11" fmla="*/ 23 h 38"/>
                  <a:gd name="T12" fmla="*/ 38 w 42"/>
                  <a:gd name="T13" fmla="*/ 26 h 38"/>
                  <a:gd name="T14" fmla="*/ 40 w 42"/>
                  <a:gd name="T15" fmla="*/ 32 h 38"/>
                  <a:gd name="T16" fmla="*/ 42 w 42"/>
                  <a:gd name="T17" fmla="*/ 38 h 38"/>
                  <a:gd name="T18" fmla="*/ 35 w 42"/>
                  <a:gd name="T19" fmla="*/ 36 h 38"/>
                  <a:gd name="T20" fmla="*/ 29 w 42"/>
                  <a:gd name="T21" fmla="*/ 36 h 38"/>
                  <a:gd name="T22" fmla="*/ 23 w 42"/>
                  <a:gd name="T23" fmla="*/ 34 h 38"/>
                  <a:gd name="T24" fmla="*/ 17 w 42"/>
                  <a:gd name="T25" fmla="*/ 32 h 38"/>
                  <a:gd name="T26" fmla="*/ 12 w 42"/>
                  <a:gd name="T27" fmla="*/ 30 h 38"/>
                  <a:gd name="T28" fmla="*/ 8 w 42"/>
                  <a:gd name="T29" fmla="*/ 26 h 38"/>
                  <a:gd name="T30" fmla="*/ 2 w 42"/>
                  <a:gd name="T31" fmla="*/ 21 h 38"/>
                  <a:gd name="T32" fmla="*/ 0 w 42"/>
                  <a:gd name="T33" fmla="*/ 17 h 38"/>
                  <a:gd name="T34" fmla="*/ 4 w 42"/>
                  <a:gd name="T35" fmla="*/ 19 h 38"/>
                  <a:gd name="T36" fmla="*/ 10 w 42"/>
                  <a:gd name="T37" fmla="*/ 19 h 38"/>
                  <a:gd name="T38" fmla="*/ 14 w 42"/>
                  <a:gd name="T39" fmla="*/ 19 h 38"/>
                  <a:gd name="T40" fmla="*/ 19 w 42"/>
                  <a:gd name="T41" fmla="*/ 15 h 38"/>
                  <a:gd name="T42" fmla="*/ 21 w 42"/>
                  <a:gd name="T43" fmla="*/ 11 h 38"/>
                  <a:gd name="T44" fmla="*/ 27 w 42"/>
                  <a:gd name="T45" fmla="*/ 7 h 38"/>
                  <a:gd name="T46" fmla="*/ 31 w 42"/>
                  <a:gd name="T47" fmla="*/ 2 h 38"/>
                  <a:gd name="T48" fmla="*/ 36 w 42"/>
                  <a:gd name="T49" fmla="*/ 0 h 38"/>
                  <a:gd name="T50" fmla="*/ 36 w 42"/>
                  <a:gd name="T5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38">
                    <a:moveTo>
                      <a:pt x="36" y="0"/>
                    </a:moveTo>
                    <a:lnTo>
                      <a:pt x="36" y="4"/>
                    </a:lnTo>
                    <a:lnTo>
                      <a:pt x="36" y="7"/>
                    </a:lnTo>
                    <a:lnTo>
                      <a:pt x="38" y="13"/>
                    </a:lnTo>
                    <a:lnTo>
                      <a:pt x="38" y="17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40" y="32"/>
                    </a:lnTo>
                    <a:lnTo>
                      <a:pt x="42" y="38"/>
                    </a:lnTo>
                    <a:lnTo>
                      <a:pt x="35" y="36"/>
                    </a:lnTo>
                    <a:lnTo>
                      <a:pt x="29" y="36"/>
                    </a:lnTo>
                    <a:lnTo>
                      <a:pt x="23" y="34"/>
                    </a:lnTo>
                    <a:lnTo>
                      <a:pt x="17" y="32"/>
                    </a:lnTo>
                    <a:lnTo>
                      <a:pt x="12" y="30"/>
                    </a:lnTo>
                    <a:lnTo>
                      <a:pt x="8" y="26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4" y="19"/>
                    </a:lnTo>
                    <a:lnTo>
                      <a:pt x="10" y="19"/>
                    </a:lnTo>
                    <a:lnTo>
                      <a:pt x="14" y="19"/>
                    </a:lnTo>
                    <a:lnTo>
                      <a:pt x="19" y="15"/>
                    </a:lnTo>
                    <a:lnTo>
                      <a:pt x="21" y="11"/>
                    </a:lnTo>
                    <a:lnTo>
                      <a:pt x="27" y="7"/>
                    </a:lnTo>
                    <a:lnTo>
                      <a:pt x="31" y="2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128"/>
              <p:cNvSpPr>
                <a:spLocks/>
              </p:cNvSpPr>
              <p:nvPr/>
            </p:nvSpPr>
            <p:spPr bwMode="auto">
              <a:xfrm>
                <a:off x="6055472" y="5073621"/>
                <a:ext cx="23021" cy="34529"/>
              </a:xfrm>
              <a:custGeom>
                <a:avLst/>
                <a:gdLst>
                  <a:gd name="T0" fmla="*/ 12 w 14"/>
                  <a:gd name="T1" fmla="*/ 0 h 17"/>
                  <a:gd name="T2" fmla="*/ 14 w 14"/>
                  <a:gd name="T3" fmla="*/ 3 h 17"/>
                  <a:gd name="T4" fmla="*/ 14 w 14"/>
                  <a:gd name="T5" fmla="*/ 7 h 17"/>
                  <a:gd name="T6" fmla="*/ 10 w 14"/>
                  <a:gd name="T7" fmla="*/ 11 h 17"/>
                  <a:gd name="T8" fmla="*/ 8 w 14"/>
                  <a:gd name="T9" fmla="*/ 15 h 17"/>
                  <a:gd name="T10" fmla="*/ 4 w 14"/>
                  <a:gd name="T11" fmla="*/ 17 h 17"/>
                  <a:gd name="T12" fmla="*/ 2 w 14"/>
                  <a:gd name="T13" fmla="*/ 15 h 17"/>
                  <a:gd name="T14" fmla="*/ 0 w 14"/>
                  <a:gd name="T15" fmla="*/ 13 h 17"/>
                  <a:gd name="T16" fmla="*/ 0 w 14"/>
                  <a:gd name="T17" fmla="*/ 11 h 17"/>
                  <a:gd name="T18" fmla="*/ 2 w 14"/>
                  <a:gd name="T19" fmla="*/ 7 h 17"/>
                  <a:gd name="T20" fmla="*/ 4 w 14"/>
                  <a:gd name="T21" fmla="*/ 5 h 17"/>
                  <a:gd name="T22" fmla="*/ 8 w 14"/>
                  <a:gd name="T23" fmla="*/ 2 h 17"/>
                  <a:gd name="T24" fmla="*/ 12 w 14"/>
                  <a:gd name="T25" fmla="*/ 0 h 17"/>
                  <a:gd name="T26" fmla="*/ 12 w 14"/>
                  <a:gd name="T2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17">
                    <a:moveTo>
                      <a:pt x="12" y="0"/>
                    </a:moveTo>
                    <a:lnTo>
                      <a:pt x="14" y="3"/>
                    </a:lnTo>
                    <a:lnTo>
                      <a:pt x="14" y="7"/>
                    </a:lnTo>
                    <a:lnTo>
                      <a:pt x="10" y="11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129"/>
              <p:cNvSpPr>
                <a:spLocks/>
              </p:cNvSpPr>
              <p:nvPr/>
            </p:nvSpPr>
            <p:spPr bwMode="auto">
              <a:xfrm>
                <a:off x="6258820" y="5104315"/>
                <a:ext cx="57552" cy="30694"/>
              </a:xfrm>
              <a:custGeom>
                <a:avLst/>
                <a:gdLst>
                  <a:gd name="T0" fmla="*/ 17 w 30"/>
                  <a:gd name="T1" fmla="*/ 0 h 17"/>
                  <a:gd name="T2" fmla="*/ 17 w 30"/>
                  <a:gd name="T3" fmla="*/ 0 h 17"/>
                  <a:gd name="T4" fmla="*/ 21 w 30"/>
                  <a:gd name="T5" fmla="*/ 0 h 17"/>
                  <a:gd name="T6" fmla="*/ 26 w 30"/>
                  <a:gd name="T7" fmla="*/ 0 h 17"/>
                  <a:gd name="T8" fmla="*/ 30 w 30"/>
                  <a:gd name="T9" fmla="*/ 0 h 17"/>
                  <a:gd name="T10" fmla="*/ 30 w 30"/>
                  <a:gd name="T11" fmla="*/ 2 h 17"/>
                  <a:gd name="T12" fmla="*/ 30 w 30"/>
                  <a:gd name="T13" fmla="*/ 6 h 17"/>
                  <a:gd name="T14" fmla="*/ 28 w 30"/>
                  <a:gd name="T15" fmla="*/ 9 h 17"/>
                  <a:gd name="T16" fmla="*/ 26 w 30"/>
                  <a:gd name="T17" fmla="*/ 13 h 17"/>
                  <a:gd name="T18" fmla="*/ 23 w 30"/>
                  <a:gd name="T19" fmla="*/ 13 h 17"/>
                  <a:gd name="T20" fmla="*/ 19 w 30"/>
                  <a:gd name="T21" fmla="*/ 15 h 17"/>
                  <a:gd name="T22" fmla="*/ 15 w 30"/>
                  <a:gd name="T23" fmla="*/ 17 h 17"/>
                  <a:gd name="T24" fmla="*/ 11 w 30"/>
                  <a:gd name="T25" fmla="*/ 17 h 17"/>
                  <a:gd name="T26" fmla="*/ 5 w 30"/>
                  <a:gd name="T27" fmla="*/ 15 h 17"/>
                  <a:gd name="T28" fmla="*/ 2 w 30"/>
                  <a:gd name="T29" fmla="*/ 13 h 17"/>
                  <a:gd name="T30" fmla="*/ 0 w 30"/>
                  <a:gd name="T31" fmla="*/ 11 h 17"/>
                  <a:gd name="T32" fmla="*/ 2 w 30"/>
                  <a:gd name="T33" fmla="*/ 7 h 17"/>
                  <a:gd name="T34" fmla="*/ 4 w 30"/>
                  <a:gd name="T35" fmla="*/ 4 h 17"/>
                  <a:gd name="T36" fmla="*/ 9 w 30"/>
                  <a:gd name="T37" fmla="*/ 2 h 17"/>
                  <a:gd name="T38" fmla="*/ 11 w 30"/>
                  <a:gd name="T39" fmla="*/ 0 h 17"/>
                  <a:gd name="T40" fmla="*/ 17 w 30"/>
                  <a:gd name="T41" fmla="*/ 0 h 17"/>
                  <a:gd name="T42" fmla="*/ 17 w 30"/>
                  <a:gd name="T4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7">
                    <a:moveTo>
                      <a:pt x="17" y="0"/>
                    </a:moveTo>
                    <a:lnTo>
                      <a:pt x="17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0" y="6"/>
                    </a:lnTo>
                    <a:lnTo>
                      <a:pt x="28" y="9"/>
                    </a:lnTo>
                    <a:lnTo>
                      <a:pt x="26" y="13"/>
                    </a:lnTo>
                    <a:lnTo>
                      <a:pt x="23" y="13"/>
                    </a:lnTo>
                    <a:lnTo>
                      <a:pt x="19" y="15"/>
                    </a:lnTo>
                    <a:lnTo>
                      <a:pt x="15" y="17"/>
                    </a:lnTo>
                    <a:lnTo>
                      <a:pt x="11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130"/>
              <p:cNvSpPr>
                <a:spLocks/>
              </p:cNvSpPr>
              <p:nvPr/>
            </p:nvSpPr>
            <p:spPr bwMode="auto">
              <a:xfrm>
                <a:off x="6128371" y="5135009"/>
                <a:ext cx="95919" cy="61388"/>
              </a:xfrm>
              <a:custGeom>
                <a:avLst/>
                <a:gdLst>
                  <a:gd name="T0" fmla="*/ 0 w 52"/>
                  <a:gd name="T1" fmla="*/ 0 h 30"/>
                  <a:gd name="T2" fmla="*/ 2 w 52"/>
                  <a:gd name="T3" fmla="*/ 2 h 30"/>
                  <a:gd name="T4" fmla="*/ 6 w 52"/>
                  <a:gd name="T5" fmla="*/ 2 h 30"/>
                  <a:gd name="T6" fmla="*/ 10 w 52"/>
                  <a:gd name="T7" fmla="*/ 4 h 30"/>
                  <a:gd name="T8" fmla="*/ 14 w 52"/>
                  <a:gd name="T9" fmla="*/ 4 h 30"/>
                  <a:gd name="T10" fmla="*/ 17 w 52"/>
                  <a:gd name="T11" fmla="*/ 4 h 30"/>
                  <a:gd name="T12" fmla="*/ 23 w 52"/>
                  <a:gd name="T13" fmla="*/ 4 h 30"/>
                  <a:gd name="T14" fmla="*/ 27 w 52"/>
                  <a:gd name="T15" fmla="*/ 4 h 30"/>
                  <a:gd name="T16" fmla="*/ 33 w 52"/>
                  <a:gd name="T17" fmla="*/ 6 h 30"/>
                  <a:gd name="T18" fmla="*/ 36 w 52"/>
                  <a:gd name="T19" fmla="*/ 6 h 30"/>
                  <a:gd name="T20" fmla="*/ 40 w 52"/>
                  <a:gd name="T21" fmla="*/ 6 h 30"/>
                  <a:gd name="T22" fmla="*/ 44 w 52"/>
                  <a:gd name="T23" fmla="*/ 8 h 30"/>
                  <a:gd name="T24" fmla="*/ 48 w 52"/>
                  <a:gd name="T25" fmla="*/ 9 h 30"/>
                  <a:gd name="T26" fmla="*/ 50 w 52"/>
                  <a:gd name="T27" fmla="*/ 11 h 30"/>
                  <a:gd name="T28" fmla="*/ 52 w 52"/>
                  <a:gd name="T29" fmla="*/ 15 h 30"/>
                  <a:gd name="T30" fmla="*/ 52 w 52"/>
                  <a:gd name="T31" fmla="*/ 21 h 30"/>
                  <a:gd name="T32" fmla="*/ 52 w 52"/>
                  <a:gd name="T33" fmla="*/ 25 h 30"/>
                  <a:gd name="T34" fmla="*/ 48 w 52"/>
                  <a:gd name="T35" fmla="*/ 27 h 30"/>
                  <a:gd name="T36" fmla="*/ 44 w 52"/>
                  <a:gd name="T37" fmla="*/ 28 h 30"/>
                  <a:gd name="T38" fmla="*/ 38 w 52"/>
                  <a:gd name="T39" fmla="*/ 28 h 30"/>
                  <a:gd name="T40" fmla="*/ 36 w 52"/>
                  <a:gd name="T41" fmla="*/ 30 h 30"/>
                  <a:gd name="T42" fmla="*/ 31 w 52"/>
                  <a:gd name="T43" fmla="*/ 28 h 30"/>
                  <a:gd name="T44" fmla="*/ 27 w 52"/>
                  <a:gd name="T45" fmla="*/ 28 h 30"/>
                  <a:gd name="T46" fmla="*/ 23 w 52"/>
                  <a:gd name="T47" fmla="*/ 27 h 30"/>
                  <a:gd name="T48" fmla="*/ 19 w 52"/>
                  <a:gd name="T49" fmla="*/ 25 h 30"/>
                  <a:gd name="T50" fmla="*/ 12 w 52"/>
                  <a:gd name="T51" fmla="*/ 21 h 30"/>
                  <a:gd name="T52" fmla="*/ 8 w 52"/>
                  <a:gd name="T53" fmla="*/ 15 h 30"/>
                  <a:gd name="T54" fmla="*/ 2 w 52"/>
                  <a:gd name="T55" fmla="*/ 8 h 30"/>
                  <a:gd name="T56" fmla="*/ 0 w 52"/>
                  <a:gd name="T57" fmla="*/ 0 h 30"/>
                  <a:gd name="T58" fmla="*/ 0 w 52"/>
                  <a:gd name="T5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2" h="30">
                    <a:moveTo>
                      <a:pt x="0" y="0"/>
                    </a:moveTo>
                    <a:lnTo>
                      <a:pt x="2" y="2"/>
                    </a:lnTo>
                    <a:lnTo>
                      <a:pt x="6" y="2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7" y="4"/>
                    </a:lnTo>
                    <a:lnTo>
                      <a:pt x="23" y="4"/>
                    </a:lnTo>
                    <a:lnTo>
                      <a:pt x="27" y="4"/>
                    </a:lnTo>
                    <a:lnTo>
                      <a:pt x="33" y="6"/>
                    </a:lnTo>
                    <a:lnTo>
                      <a:pt x="36" y="6"/>
                    </a:lnTo>
                    <a:lnTo>
                      <a:pt x="40" y="6"/>
                    </a:lnTo>
                    <a:lnTo>
                      <a:pt x="44" y="8"/>
                    </a:lnTo>
                    <a:lnTo>
                      <a:pt x="48" y="9"/>
                    </a:lnTo>
                    <a:lnTo>
                      <a:pt x="50" y="11"/>
                    </a:lnTo>
                    <a:lnTo>
                      <a:pt x="52" y="15"/>
                    </a:lnTo>
                    <a:lnTo>
                      <a:pt x="52" y="21"/>
                    </a:lnTo>
                    <a:lnTo>
                      <a:pt x="52" y="25"/>
                    </a:lnTo>
                    <a:lnTo>
                      <a:pt x="48" y="27"/>
                    </a:lnTo>
                    <a:lnTo>
                      <a:pt x="44" y="28"/>
                    </a:lnTo>
                    <a:lnTo>
                      <a:pt x="38" y="28"/>
                    </a:lnTo>
                    <a:lnTo>
                      <a:pt x="36" y="30"/>
                    </a:lnTo>
                    <a:lnTo>
                      <a:pt x="31" y="28"/>
                    </a:lnTo>
                    <a:lnTo>
                      <a:pt x="27" y="28"/>
                    </a:lnTo>
                    <a:lnTo>
                      <a:pt x="23" y="27"/>
                    </a:lnTo>
                    <a:lnTo>
                      <a:pt x="19" y="25"/>
                    </a:lnTo>
                    <a:lnTo>
                      <a:pt x="12" y="21"/>
                    </a:lnTo>
                    <a:lnTo>
                      <a:pt x="8" y="15"/>
                    </a:lnTo>
                    <a:lnTo>
                      <a:pt x="2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131"/>
              <p:cNvSpPr>
                <a:spLocks/>
              </p:cNvSpPr>
              <p:nvPr/>
            </p:nvSpPr>
            <p:spPr bwMode="auto">
              <a:xfrm>
                <a:off x="6987799" y="4252561"/>
                <a:ext cx="268571" cy="306938"/>
              </a:xfrm>
              <a:custGeom>
                <a:avLst/>
                <a:gdLst>
                  <a:gd name="T0" fmla="*/ 59 w 141"/>
                  <a:gd name="T1" fmla="*/ 2 h 162"/>
                  <a:gd name="T2" fmla="*/ 68 w 141"/>
                  <a:gd name="T3" fmla="*/ 6 h 162"/>
                  <a:gd name="T4" fmla="*/ 78 w 141"/>
                  <a:gd name="T5" fmla="*/ 6 h 162"/>
                  <a:gd name="T6" fmla="*/ 87 w 141"/>
                  <a:gd name="T7" fmla="*/ 4 h 162"/>
                  <a:gd name="T8" fmla="*/ 97 w 141"/>
                  <a:gd name="T9" fmla="*/ 2 h 162"/>
                  <a:gd name="T10" fmla="*/ 106 w 141"/>
                  <a:gd name="T11" fmla="*/ 2 h 162"/>
                  <a:gd name="T12" fmla="*/ 116 w 141"/>
                  <a:gd name="T13" fmla="*/ 4 h 162"/>
                  <a:gd name="T14" fmla="*/ 124 w 141"/>
                  <a:gd name="T15" fmla="*/ 12 h 162"/>
                  <a:gd name="T16" fmla="*/ 124 w 141"/>
                  <a:gd name="T17" fmla="*/ 21 h 162"/>
                  <a:gd name="T18" fmla="*/ 120 w 141"/>
                  <a:gd name="T19" fmla="*/ 29 h 162"/>
                  <a:gd name="T20" fmla="*/ 124 w 141"/>
                  <a:gd name="T21" fmla="*/ 36 h 162"/>
                  <a:gd name="T22" fmla="*/ 129 w 141"/>
                  <a:gd name="T23" fmla="*/ 46 h 162"/>
                  <a:gd name="T24" fmla="*/ 135 w 141"/>
                  <a:gd name="T25" fmla="*/ 55 h 162"/>
                  <a:gd name="T26" fmla="*/ 139 w 141"/>
                  <a:gd name="T27" fmla="*/ 63 h 162"/>
                  <a:gd name="T28" fmla="*/ 139 w 141"/>
                  <a:gd name="T29" fmla="*/ 71 h 162"/>
                  <a:gd name="T30" fmla="*/ 133 w 141"/>
                  <a:gd name="T31" fmla="*/ 76 h 162"/>
                  <a:gd name="T32" fmla="*/ 124 w 141"/>
                  <a:gd name="T33" fmla="*/ 82 h 162"/>
                  <a:gd name="T34" fmla="*/ 124 w 141"/>
                  <a:gd name="T35" fmla="*/ 88 h 162"/>
                  <a:gd name="T36" fmla="*/ 129 w 141"/>
                  <a:gd name="T37" fmla="*/ 101 h 162"/>
                  <a:gd name="T38" fmla="*/ 127 w 141"/>
                  <a:gd name="T39" fmla="*/ 112 h 162"/>
                  <a:gd name="T40" fmla="*/ 122 w 141"/>
                  <a:gd name="T41" fmla="*/ 124 h 162"/>
                  <a:gd name="T42" fmla="*/ 110 w 141"/>
                  <a:gd name="T43" fmla="*/ 133 h 162"/>
                  <a:gd name="T44" fmla="*/ 97 w 141"/>
                  <a:gd name="T45" fmla="*/ 143 h 162"/>
                  <a:gd name="T46" fmla="*/ 82 w 141"/>
                  <a:gd name="T47" fmla="*/ 150 h 162"/>
                  <a:gd name="T48" fmla="*/ 70 w 141"/>
                  <a:gd name="T49" fmla="*/ 154 h 162"/>
                  <a:gd name="T50" fmla="*/ 61 w 141"/>
                  <a:gd name="T51" fmla="*/ 156 h 162"/>
                  <a:gd name="T52" fmla="*/ 53 w 141"/>
                  <a:gd name="T53" fmla="*/ 158 h 162"/>
                  <a:gd name="T54" fmla="*/ 44 w 141"/>
                  <a:gd name="T55" fmla="*/ 158 h 162"/>
                  <a:gd name="T56" fmla="*/ 34 w 141"/>
                  <a:gd name="T57" fmla="*/ 160 h 162"/>
                  <a:gd name="T58" fmla="*/ 25 w 141"/>
                  <a:gd name="T59" fmla="*/ 162 h 162"/>
                  <a:gd name="T60" fmla="*/ 17 w 141"/>
                  <a:gd name="T61" fmla="*/ 160 h 162"/>
                  <a:gd name="T62" fmla="*/ 11 w 141"/>
                  <a:gd name="T63" fmla="*/ 156 h 162"/>
                  <a:gd name="T64" fmla="*/ 10 w 141"/>
                  <a:gd name="T65" fmla="*/ 147 h 162"/>
                  <a:gd name="T66" fmla="*/ 11 w 141"/>
                  <a:gd name="T67" fmla="*/ 137 h 162"/>
                  <a:gd name="T68" fmla="*/ 11 w 141"/>
                  <a:gd name="T69" fmla="*/ 128 h 162"/>
                  <a:gd name="T70" fmla="*/ 11 w 141"/>
                  <a:gd name="T71" fmla="*/ 120 h 162"/>
                  <a:gd name="T72" fmla="*/ 11 w 141"/>
                  <a:gd name="T73" fmla="*/ 110 h 162"/>
                  <a:gd name="T74" fmla="*/ 11 w 141"/>
                  <a:gd name="T75" fmla="*/ 103 h 162"/>
                  <a:gd name="T76" fmla="*/ 10 w 141"/>
                  <a:gd name="T77" fmla="*/ 95 h 162"/>
                  <a:gd name="T78" fmla="*/ 4 w 141"/>
                  <a:gd name="T79" fmla="*/ 84 h 162"/>
                  <a:gd name="T80" fmla="*/ 4 w 141"/>
                  <a:gd name="T81" fmla="*/ 74 h 162"/>
                  <a:gd name="T82" fmla="*/ 13 w 141"/>
                  <a:gd name="T83" fmla="*/ 63 h 162"/>
                  <a:gd name="T84" fmla="*/ 19 w 141"/>
                  <a:gd name="T85" fmla="*/ 52 h 162"/>
                  <a:gd name="T86" fmla="*/ 23 w 141"/>
                  <a:gd name="T87" fmla="*/ 40 h 162"/>
                  <a:gd name="T88" fmla="*/ 25 w 141"/>
                  <a:gd name="T89" fmla="*/ 27 h 162"/>
                  <a:gd name="T90" fmla="*/ 30 w 141"/>
                  <a:gd name="T91" fmla="*/ 15 h 162"/>
                  <a:gd name="T92" fmla="*/ 38 w 141"/>
                  <a:gd name="T93" fmla="*/ 6 h 162"/>
                  <a:gd name="T94" fmla="*/ 44 w 141"/>
                  <a:gd name="T95" fmla="*/ 2 h 162"/>
                  <a:gd name="T96" fmla="*/ 51 w 141"/>
                  <a:gd name="T97" fmla="*/ 0 h 162"/>
                  <a:gd name="T98" fmla="*/ 57 w 141"/>
                  <a:gd name="T9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1" h="162">
                    <a:moveTo>
                      <a:pt x="57" y="0"/>
                    </a:moveTo>
                    <a:lnTo>
                      <a:pt x="59" y="2"/>
                    </a:lnTo>
                    <a:lnTo>
                      <a:pt x="63" y="4"/>
                    </a:lnTo>
                    <a:lnTo>
                      <a:pt x="68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4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7" y="2"/>
                    </a:lnTo>
                    <a:lnTo>
                      <a:pt x="103" y="2"/>
                    </a:lnTo>
                    <a:lnTo>
                      <a:pt x="106" y="2"/>
                    </a:lnTo>
                    <a:lnTo>
                      <a:pt x="112" y="2"/>
                    </a:lnTo>
                    <a:lnTo>
                      <a:pt x="116" y="4"/>
                    </a:lnTo>
                    <a:lnTo>
                      <a:pt x="120" y="8"/>
                    </a:lnTo>
                    <a:lnTo>
                      <a:pt x="124" y="12"/>
                    </a:lnTo>
                    <a:lnTo>
                      <a:pt x="127" y="17"/>
                    </a:lnTo>
                    <a:lnTo>
                      <a:pt x="124" y="21"/>
                    </a:lnTo>
                    <a:lnTo>
                      <a:pt x="122" y="25"/>
                    </a:lnTo>
                    <a:lnTo>
                      <a:pt x="120" y="29"/>
                    </a:lnTo>
                    <a:lnTo>
                      <a:pt x="122" y="33"/>
                    </a:lnTo>
                    <a:lnTo>
                      <a:pt x="124" y="36"/>
                    </a:lnTo>
                    <a:lnTo>
                      <a:pt x="125" y="42"/>
                    </a:lnTo>
                    <a:lnTo>
                      <a:pt x="129" y="46"/>
                    </a:lnTo>
                    <a:lnTo>
                      <a:pt x="133" y="52"/>
                    </a:lnTo>
                    <a:lnTo>
                      <a:pt x="135" y="55"/>
                    </a:lnTo>
                    <a:lnTo>
                      <a:pt x="137" y="59"/>
                    </a:lnTo>
                    <a:lnTo>
                      <a:pt x="139" y="63"/>
                    </a:lnTo>
                    <a:lnTo>
                      <a:pt x="141" y="67"/>
                    </a:lnTo>
                    <a:lnTo>
                      <a:pt x="139" y="71"/>
                    </a:lnTo>
                    <a:lnTo>
                      <a:pt x="137" y="74"/>
                    </a:lnTo>
                    <a:lnTo>
                      <a:pt x="133" y="76"/>
                    </a:lnTo>
                    <a:lnTo>
                      <a:pt x="127" y="80"/>
                    </a:lnTo>
                    <a:lnTo>
                      <a:pt x="124" y="82"/>
                    </a:lnTo>
                    <a:lnTo>
                      <a:pt x="118" y="82"/>
                    </a:lnTo>
                    <a:lnTo>
                      <a:pt x="124" y="88"/>
                    </a:lnTo>
                    <a:lnTo>
                      <a:pt x="127" y="93"/>
                    </a:lnTo>
                    <a:lnTo>
                      <a:pt x="129" y="101"/>
                    </a:lnTo>
                    <a:lnTo>
                      <a:pt x="129" y="107"/>
                    </a:lnTo>
                    <a:lnTo>
                      <a:pt x="127" y="112"/>
                    </a:lnTo>
                    <a:lnTo>
                      <a:pt x="125" y="118"/>
                    </a:lnTo>
                    <a:lnTo>
                      <a:pt x="122" y="124"/>
                    </a:lnTo>
                    <a:lnTo>
                      <a:pt x="116" y="129"/>
                    </a:lnTo>
                    <a:lnTo>
                      <a:pt x="110" y="133"/>
                    </a:lnTo>
                    <a:lnTo>
                      <a:pt x="105" y="139"/>
                    </a:lnTo>
                    <a:lnTo>
                      <a:pt x="97" y="143"/>
                    </a:lnTo>
                    <a:lnTo>
                      <a:pt x="89" y="147"/>
                    </a:lnTo>
                    <a:lnTo>
                      <a:pt x="82" y="150"/>
                    </a:lnTo>
                    <a:lnTo>
                      <a:pt x="76" y="152"/>
                    </a:lnTo>
                    <a:lnTo>
                      <a:pt x="70" y="154"/>
                    </a:lnTo>
                    <a:lnTo>
                      <a:pt x="67" y="158"/>
                    </a:lnTo>
                    <a:lnTo>
                      <a:pt x="61" y="156"/>
                    </a:lnTo>
                    <a:lnTo>
                      <a:pt x="57" y="158"/>
                    </a:lnTo>
                    <a:lnTo>
                      <a:pt x="53" y="158"/>
                    </a:lnTo>
                    <a:lnTo>
                      <a:pt x="49" y="158"/>
                    </a:lnTo>
                    <a:lnTo>
                      <a:pt x="44" y="158"/>
                    </a:lnTo>
                    <a:lnTo>
                      <a:pt x="40" y="160"/>
                    </a:lnTo>
                    <a:lnTo>
                      <a:pt x="34" y="160"/>
                    </a:lnTo>
                    <a:lnTo>
                      <a:pt x="30" y="162"/>
                    </a:lnTo>
                    <a:lnTo>
                      <a:pt x="25" y="162"/>
                    </a:lnTo>
                    <a:lnTo>
                      <a:pt x="21" y="162"/>
                    </a:lnTo>
                    <a:lnTo>
                      <a:pt x="17" y="160"/>
                    </a:lnTo>
                    <a:lnTo>
                      <a:pt x="13" y="158"/>
                    </a:lnTo>
                    <a:lnTo>
                      <a:pt x="11" y="156"/>
                    </a:lnTo>
                    <a:lnTo>
                      <a:pt x="10" y="152"/>
                    </a:lnTo>
                    <a:lnTo>
                      <a:pt x="10" y="147"/>
                    </a:lnTo>
                    <a:lnTo>
                      <a:pt x="11" y="141"/>
                    </a:lnTo>
                    <a:lnTo>
                      <a:pt x="11" y="137"/>
                    </a:lnTo>
                    <a:lnTo>
                      <a:pt x="11" y="131"/>
                    </a:lnTo>
                    <a:lnTo>
                      <a:pt x="11" y="128"/>
                    </a:lnTo>
                    <a:lnTo>
                      <a:pt x="11" y="124"/>
                    </a:lnTo>
                    <a:lnTo>
                      <a:pt x="11" y="120"/>
                    </a:lnTo>
                    <a:lnTo>
                      <a:pt x="11" y="114"/>
                    </a:lnTo>
                    <a:lnTo>
                      <a:pt x="11" y="110"/>
                    </a:lnTo>
                    <a:lnTo>
                      <a:pt x="11" y="107"/>
                    </a:lnTo>
                    <a:lnTo>
                      <a:pt x="11" y="103"/>
                    </a:lnTo>
                    <a:lnTo>
                      <a:pt x="10" y="99"/>
                    </a:lnTo>
                    <a:lnTo>
                      <a:pt x="10" y="95"/>
                    </a:lnTo>
                    <a:lnTo>
                      <a:pt x="8" y="91"/>
                    </a:lnTo>
                    <a:lnTo>
                      <a:pt x="4" y="84"/>
                    </a:lnTo>
                    <a:lnTo>
                      <a:pt x="0" y="78"/>
                    </a:lnTo>
                    <a:lnTo>
                      <a:pt x="4" y="74"/>
                    </a:lnTo>
                    <a:lnTo>
                      <a:pt x="10" y="69"/>
                    </a:lnTo>
                    <a:lnTo>
                      <a:pt x="13" y="63"/>
                    </a:lnTo>
                    <a:lnTo>
                      <a:pt x="17" y="57"/>
                    </a:lnTo>
                    <a:lnTo>
                      <a:pt x="19" y="52"/>
                    </a:lnTo>
                    <a:lnTo>
                      <a:pt x="21" y="46"/>
                    </a:lnTo>
                    <a:lnTo>
                      <a:pt x="23" y="40"/>
                    </a:lnTo>
                    <a:lnTo>
                      <a:pt x="25" y="34"/>
                    </a:lnTo>
                    <a:lnTo>
                      <a:pt x="25" y="27"/>
                    </a:lnTo>
                    <a:lnTo>
                      <a:pt x="29" y="21"/>
                    </a:lnTo>
                    <a:lnTo>
                      <a:pt x="30" y="15"/>
                    </a:lnTo>
                    <a:lnTo>
                      <a:pt x="34" y="12"/>
                    </a:lnTo>
                    <a:lnTo>
                      <a:pt x="38" y="6"/>
                    </a:lnTo>
                    <a:lnTo>
                      <a:pt x="42" y="4"/>
                    </a:lnTo>
                    <a:lnTo>
                      <a:pt x="44" y="2"/>
                    </a:lnTo>
                    <a:lnTo>
                      <a:pt x="48" y="2"/>
                    </a:lnTo>
                    <a:lnTo>
                      <a:pt x="51" y="0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132"/>
              <p:cNvSpPr>
                <a:spLocks/>
              </p:cNvSpPr>
              <p:nvPr/>
            </p:nvSpPr>
            <p:spPr bwMode="auto">
              <a:xfrm>
                <a:off x="7083715" y="4287093"/>
                <a:ext cx="88246" cy="53714"/>
              </a:xfrm>
              <a:custGeom>
                <a:avLst/>
                <a:gdLst>
                  <a:gd name="T0" fmla="*/ 21 w 46"/>
                  <a:gd name="T1" fmla="*/ 0 h 29"/>
                  <a:gd name="T2" fmla="*/ 25 w 46"/>
                  <a:gd name="T3" fmla="*/ 4 h 29"/>
                  <a:gd name="T4" fmla="*/ 31 w 46"/>
                  <a:gd name="T5" fmla="*/ 6 h 29"/>
                  <a:gd name="T6" fmla="*/ 38 w 46"/>
                  <a:gd name="T7" fmla="*/ 6 h 29"/>
                  <a:gd name="T8" fmla="*/ 46 w 46"/>
                  <a:gd name="T9" fmla="*/ 8 h 29"/>
                  <a:gd name="T10" fmla="*/ 44 w 46"/>
                  <a:gd name="T11" fmla="*/ 12 h 29"/>
                  <a:gd name="T12" fmla="*/ 42 w 46"/>
                  <a:gd name="T13" fmla="*/ 15 h 29"/>
                  <a:gd name="T14" fmla="*/ 38 w 46"/>
                  <a:gd name="T15" fmla="*/ 19 h 29"/>
                  <a:gd name="T16" fmla="*/ 37 w 46"/>
                  <a:gd name="T17" fmla="*/ 23 h 29"/>
                  <a:gd name="T18" fmla="*/ 31 w 46"/>
                  <a:gd name="T19" fmla="*/ 25 h 29"/>
                  <a:gd name="T20" fmla="*/ 27 w 46"/>
                  <a:gd name="T21" fmla="*/ 27 h 29"/>
                  <a:gd name="T22" fmla="*/ 21 w 46"/>
                  <a:gd name="T23" fmla="*/ 27 h 29"/>
                  <a:gd name="T24" fmla="*/ 16 w 46"/>
                  <a:gd name="T25" fmla="*/ 29 h 29"/>
                  <a:gd name="T26" fmla="*/ 10 w 46"/>
                  <a:gd name="T27" fmla="*/ 29 h 29"/>
                  <a:gd name="T28" fmla="*/ 6 w 46"/>
                  <a:gd name="T29" fmla="*/ 29 h 29"/>
                  <a:gd name="T30" fmla="*/ 2 w 46"/>
                  <a:gd name="T31" fmla="*/ 27 h 29"/>
                  <a:gd name="T32" fmla="*/ 2 w 46"/>
                  <a:gd name="T33" fmla="*/ 25 h 29"/>
                  <a:gd name="T34" fmla="*/ 0 w 46"/>
                  <a:gd name="T35" fmla="*/ 23 h 29"/>
                  <a:gd name="T36" fmla="*/ 0 w 46"/>
                  <a:gd name="T37" fmla="*/ 19 h 29"/>
                  <a:gd name="T38" fmla="*/ 4 w 46"/>
                  <a:gd name="T39" fmla="*/ 15 h 29"/>
                  <a:gd name="T40" fmla="*/ 10 w 46"/>
                  <a:gd name="T41" fmla="*/ 10 h 29"/>
                  <a:gd name="T42" fmla="*/ 12 w 46"/>
                  <a:gd name="T43" fmla="*/ 6 h 29"/>
                  <a:gd name="T44" fmla="*/ 16 w 46"/>
                  <a:gd name="T45" fmla="*/ 4 h 29"/>
                  <a:gd name="T46" fmla="*/ 19 w 46"/>
                  <a:gd name="T47" fmla="*/ 2 h 29"/>
                  <a:gd name="T48" fmla="*/ 21 w 46"/>
                  <a:gd name="T49" fmla="*/ 0 h 29"/>
                  <a:gd name="T50" fmla="*/ 21 w 46"/>
                  <a:gd name="T5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29">
                    <a:moveTo>
                      <a:pt x="21" y="0"/>
                    </a:moveTo>
                    <a:lnTo>
                      <a:pt x="25" y="4"/>
                    </a:lnTo>
                    <a:lnTo>
                      <a:pt x="31" y="6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44" y="12"/>
                    </a:lnTo>
                    <a:lnTo>
                      <a:pt x="42" y="15"/>
                    </a:lnTo>
                    <a:lnTo>
                      <a:pt x="38" y="19"/>
                    </a:lnTo>
                    <a:lnTo>
                      <a:pt x="37" y="23"/>
                    </a:lnTo>
                    <a:lnTo>
                      <a:pt x="31" y="25"/>
                    </a:lnTo>
                    <a:lnTo>
                      <a:pt x="27" y="27"/>
                    </a:lnTo>
                    <a:lnTo>
                      <a:pt x="21" y="27"/>
                    </a:lnTo>
                    <a:lnTo>
                      <a:pt x="16" y="29"/>
                    </a:lnTo>
                    <a:lnTo>
                      <a:pt x="10" y="29"/>
                    </a:lnTo>
                    <a:lnTo>
                      <a:pt x="6" y="29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4" y="15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6" y="4"/>
                    </a:lnTo>
                    <a:lnTo>
                      <a:pt x="19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133"/>
              <p:cNvSpPr>
                <a:spLocks/>
              </p:cNvSpPr>
              <p:nvPr/>
            </p:nvSpPr>
            <p:spPr bwMode="auto">
              <a:xfrm>
                <a:off x="7072206" y="4379175"/>
                <a:ext cx="46041" cy="65223"/>
              </a:xfrm>
              <a:custGeom>
                <a:avLst/>
                <a:gdLst>
                  <a:gd name="T0" fmla="*/ 24 w 24"/>
                  <a:gd name="T1" fmla="*/ 0 h 34"/>
                  <a:gd name="T2" fmla="*/ 23 w 24"/>
                  <a:gd name="T3" fmla="*/ 4 h 34"/>
                  <a:gd name="T4" fmla="*/ 23 w 24"/>
                  <a:gd name="T5" fmla="*/ 9 h 34"/>
                  <a:gd name="T6" fmla="*/ 23 w 24"/>
                  <a:gd name="T7" fmla="*/ 13 h 34"/>
                  <a:gd name="T8" fmla="*/ 23 w 24"/>
                  <a:gd name="T9" fmla="*/ 19 h 34"/>
                  <a:gd name="T10" fmla="*/ 21 w 24"/>
                  <a:gd name="T11" fmla="*/ 23 h 34"/>
                  <a:gd name="T12" fmla="*/ 21 w 24"/>
                  <a:gd name="T13" fmla="*/ 26 h 34"/>
                  <a:gd name="T14" fmla="*/ 19 w 24"/>
                  <a:gd name="T15" fmla="*/ 30 h 34"/>
                  <a:gd name="T16" fmla="*/ 17 w 24"/>
                  <a:gd name="T17" fmla="*/ 34 h 34"/>
                  <a:gd name="T18" fmla="*/ 13 w 24"/>
                  <a:gd name="T19" fmla="*/ 30 h 34"/>
                  <a:gd name="T20" fmla="*/ 7 w 24"/>
                  <a:gd name="T21" fmla="*/ 28 h 34"/>
                  <a:gd name="T22" fmla="*/ 4 w 24"/>
                  <a:gd name="T23" fmla="*/ 24 h 34"/>
                  <a:gd name="T24" fmla="*/ 0 w 24"/>
                  <a:gd name="T25" fmla="*/ 24 h 34"/>
                  <a:gd name="T26" fmla="*/ 4 w 24"/>
                  <a:gd name="T27" fmla="*/ 17 h 34"/>
                  <a:gd name="T28" fmla="*/ 9 w 24"/>
                  <a:gd name="T29" fmla="*/ 9 h 34"/>
                  <a:gd name="T30" fmla="*/ 17 w 24"/>
                  <a:gd name="T31" fmla="*/ 4 h 34"/>
                  <a:gd name="T32" fmla="*/ 24 w 24"/>
                  <a:gd name="T33" fmla="*/ 0 h 34"/>
                  <a:gd name="T34" fmla="*/ 24 w 24"/>
                  <a:gd name="T3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34">
                    <a:moveTo>
                      <a:pt x="24" y="0"/>
                    </a:moveTo>
                    <a:lnTo>
                      <a:pt x="23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3" y="19"/>
                    </a:lnTo>
                    <a:lnTo>
                      <a:pt x="21" y="23"/>
                    </a:lnTo>
                    <a:lnTo>
                      <a:pt x="21" y="26"/>
                    </a:lnTo>
                    <a:lnTo>
                      <a:pt x="19" y="30"/>
                    </a:lnTo>
                    <a:lnTo>
                      <a:pt x="17" y="34"/>
                    </a:lnTo>
                    <a:lnTo>
                      <a:pt x="13" y="30"/>
                    </a:lnTo>
                    <a:lnTo>
                      <a:pt x="7" y="28"/>
                    </a:lnTo>
                    <a:lnTo>
                      <a:pt x="4" y="24"/>
                    </a:lnTo>
                    <a:lnTo>
                      <a:pt x="0" y="24"/>
                    </a:lnTo>
                    <a:lnTo>
                      <a:pt x="4" y="17"/>
                    </a:lnTo>
                    <a:lnTo>
                      <a:pt x="9" y="9"/>
                    </a:lnTo>
                    <a:lnTo>
                      <a:pt x="17" y="4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134"/>
              <p:cNvSpPr>
                <a:spLocks/>
              </p:cNvSpPr>
              <p:nvPr/>
            </p:nvSpPr>
            <p:spPr bwMode="auto">
              <a:xfrm>
                <a:off x="7060695" y="4398357"/>
                <a:ext cx="126613" cy="115102"/>
              </a:xfrm>
              <a:custGeom>
                <a:avLst/>
                <a:gdLst>
                  <a:gd name="T0" fmla="*/ 53 w 67"/>
                  <a:gd name="T1" fmla="*/ 0 h 61"/>
                  <a:gd name="T2" fmla="*/ 57 w 67"/>
                  <a:gd name="T3" fmla="*/ 4 h 61"/>
                  <a:gd name="T4" fmla="*/ 61 w 67"/>
                  <a:gd name="T5" fmla="*/ 8 h 61"/>
                  <a:gd name="T6" fmla="*/ 63 w 67"/>
                  <a:gd name="T7" fmla="*/ 14 h 61"/>
                  <a:gd name="T8" fmla="*/ 67 w 67"/>
                  <a:gd name="T9" fmla="*/ 17 h 61"/>
                  <a:gd name="T10" fmla="*/ 67 w 67"/>
                  <a:gd name="T11" fmla="*/ 21 h 61"/>
                  <a:gd name="T12" fmla="*/ 67 w 67"/>
                  <a:gd name="T13" fmla="*/ 27 h 61"/>
                  <a:gd name="T14" fmla="*/ 67 w 67"/>
                  <a:gd name="T15" fmla="*/ 31 h 61"/>
                  <a:gd name="T16" fmla="*/ 67 w 67"/>
                  <a:gd name="T17" fmla="*/ 36 h 61"/>
                  <a:gd name="T18" fmla="*/ 63 w 67"/>
                  <a:gd name="T19" fmla="*/ 38 h 61"/>
                  <a:gd name="T20" fmla="*/ 61 w 67"/>
                  <a:gd name="T21" fmla="*/ 44 h 61"/>
                  <a:gd name="T22" fmla="*/ 59 w 67"/>
                  <a:gd name="T23" fmla="*/ 46 h 61"/>
                  <a:gd name="T24" fmla="*/ 55 w 67"/>
                  <a:gd name="T25" fmla="*/ 50 h 61"/>
                  <a:gd name="T26" fmla="*/ 49 w 67"/>
                  <a:gd name="T27" fmla="*/ 52 h 61"/>
                  <a:gd name="T28" fmla="*/ 46 w 67"/>
                  <a:gd name="T29" fmla="*/ 53 h 61"/>
                  <a:gd name="T30" fmla="*/ 40 w 67"/>
                  <a:gd name="T31" fmla="*/ 55 h 61"/>
                  <a:gd name="T32" fmla="*/ 34 w 67"/>
                  <a:gd name="T33" fmla="*/ 55 h 61"/>
                  <a:gd name="T34" fmla="*/ 32 w 67"/>
                  <a:gd name="T35" fmla="*/ 55 h 61"/>
                  <a:gd name="T36" fmla="*/ 29 w 67"/>
                  <a:gd name="T37" fmla="*/ 57 h 61"/>
                  <a:gd name="T38" fmla="*/ 23 w 67"/>
                  <a:gd name="T39" fmla="*/ 57 h 61"/>
                  <a:gd name="T40" fmla="*/ 19 w 67"/>
                  <a:gd name="T41" fmla="*/ 59 h 61"/>
                  <a:gd name="T42" fmla="*/ 11 w 67"/>
                  <a:gd name="T43" fmla="*/ 59 h 61"/>
                  <a:gd name="T44" fmla="*/ 8 w 67"/>
                  <a:gd name="T45" fmla="*/ 59 h 61"/>
                  <a:gd name="T46" fmla="*/ 4 w 67"/>
                  <a:gd name="T47" fmla="*/ 61 h 61"/>
                  <a:gd name="T48" fmla="*/ 2 w 67"/>
                  <a:gd name="T49" fmla="*/ 61 h 61"/>
                  <a:gd name="T50" fmla="*/ 0 w 67"/>
                  <a:gd name="T51" fmla="*/ 57 h 61"/>
                  <a:gd name="T52" fmla="*/ 0 w 67"/>
                  <a:gd name="T53" fmla="*/ 55 h 61"/>
                  <a:gd name="T54" fmla="*/ 0 w 67"/>
                  <a:gd name="T55" fmla="*/ 52 h 61"/>
                  <a:gd name="T56" fmla="*/ 0 w 67"/>
                  <a:gd name="T57" fmla="*/ 48 h 61"/>
                  <a:gd name="T58" fmla="*/ 0 w 67"/>
                  <a:gd name="T59" fmla="*/ 44 h 61"/>
                  <a:gd name="T60" fmla="*/ 0 w 67"/>
                  <a:gd name="T61" fmla="*/ 40 h 61"/>
                  <a:gd name="T62" fmla="*/ 0 w 67"/>
                  <a:gd name="T63" fmla="*/ 36 h 61"/>
                  <a:gd name="T64" fmla="*/ 0 w 67"/>
                  <a:gd name="T65" fmla="*/ 34 h 61"/>
                  <a:gd name="T66" fmla="*/ 0 w 67"/>
                  <a:gd name="T67" fmla="*/ 38 h 61"/>
                  <a:gd name="T68" fmla="*/ 2 w 67"/>
                  <a:gd name="T69" fmla="*/ 42 h 61"/>
                  <a:gd name="T70" fmla="*/ 2 w 67"/>
                  <a:gd name="T71" fmla="*/ 44 h 61"/>
                  <a:gd name="T72" fmla="*/ 4 w 67"/>
                  <a:gd name="T73" fmla="*/ 46 h 61"/>
                  <a:gd name="T74" fmla="*/ 10 w 67"/>
                  <a:gd name="T75" fmla="*/ 50 h 61"/>
                  <a:gd name="T76" fmla="*/ 13 w 67"/>
                  <a:gd name="T77" fmla="*/ 52 h 61"/>
                  <a:gd name="T78" fmla="*/ 19 w 67"/>
                  <a:gd name="T79" fmla="*/ 52 h 61"/>
                  <a:gd name="T80" fmla="*/ 25 w 67"/>
                  <a:gd name="T81" fmla="*/ 52 h 61"/>
                  <a:gd name="T82" fmla="*/ 30 w 67"/>
                  <a:gd name="T83" fmla="*/ 48 h 61"/>
                  <a:gd name="T84" fmla="*/ 34 w 67"/>
                  <a:gd name="T85" fmla="*/ 46 h 61"/>
                  <a:gd name="T86" fmla="*/ 40 w 67"/>
                  <a:gd name="T87" fmla="*/ 42 h 61"/>
                  <a:gd name="T88" fmla="*/ 44 w 67"/>
                  <a:gd name="T89" fmla="*/ 36 h 61"/>
                  <a:gd name="T90" fmla="*/ 48 w 67"/>
                  <a:gd name="T91" fmla="*/ 31 h 61"/>
                  <a:gd name="T92" fmla="*/ 51 w 67"/>
                  <a:gd name="T93" fmla="*/ 25 h 61"/>
                  <a:gd name="T94" fmla="*/ 53 w 67"/>
                  <a:gd name="T95" fmla="*/ 19 h 61"/>
                  <a:gd name="T96" fmla="*/ 55 w 67"/>
                  <a:gd name="T97" fmla="*/ 14 h 61"/>
                  <a:gd name="T98" fmla="*/ 55 w 67"/>
                  <a:gd name="T99" fmla="*/ 8 h 61"/>
                  <a:gd name="T100" fmla="*/ 53 w 67"/>
                  <a:gd name="T101" fmla="*/ 2 h 61"/>
                  <a:gd name="T102" fmla="*/ 53 w 67"/>
                  <a:gd name="T103" fmla="*/ 0 h 61"/>
                  <a:gd name="T104" fmla="*/ 53 w 67"/>
                  <a:gd name="T10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7" h="61">
                    <a:moveTo>
                      <a:pt x="53" y="0"/>
                    </a:moveTo>
                    <a:lnTo>
                      <a:pt x="57" y="4"/>
                    </a:lnTo>
                    <a:lnTo>
                      <a:pt x="61" y="8"/>
                    </a:lnTo>
                    <a:lnTo>
                      <a:pt x="63" y="14"/>
                    </a:lnTo>
                    <a:lnTo>
                      <a:pt x="67" y="17"/>
                    </a:lnTo>
                    <a:lnTo>
                      <a:pt x="67" y="21"/>
                    </a:lnTo>
                    <a:lnTo>
                      <a:pt x="67" y="27"/>
                    </a:lnTo>
                    <a:lnTo>
                      <a:pt x="67" y="31"/>
                    </a:lnTo>
                    <a:lnTo>
                      <a:pt x="67" y="36"/>
                    </a:lnTo>
                    <a:lnTo>
                      <a:pt x="63" y="38"/>
                    </a:lnTo>
                    <a:lnTo>
                      <a:pt x="61" y="44"/>
                    </a:lnTo>
                    <a:lnTo>
                      <a:pt x="59" y="46"/>
                    </a:lnTo>
                    <a:lnTo>
                      <a:pt x="55" y="50"/>
                    </a:lnTo>
                    <a:lnTo>
                      <a:pt x="49" y="52"/>
                    </a:lnTo>
                    <a:lnTo>
                      <a:pt x="46" y="53"/>
                    </a:lnTo>
                    <a:lnTo>
                      <a:pt x="40" y="55"/>
                    </a:lnTo>
                    <a:lnTo>
                      <a:pt x="34" y="55"/>
                    </a:lnTo>
                    <a:lnTo>
                      <a:pt x="32" y="55"/>
                    </a:lnTo>
                    <a:lnTo>
                      <a:pt x="29" y="57"/>
                    </a:lnTo>
                    <a:lnTo>
                      <a:pt x="23" y="57"/>
                    </a:lnTo>
                    <a:lnTo>
                      <a:pt x="19" y="59"/>
                    </a:lnTo>
                    <a:lnTo>
                      <a:pt x="11" y="59"/>
                    </a:lnTo>
                    <a:lnTo>
                      <a:pt x="8" y="59"/>
                    </a:lnTo>
                    <a:lnTo>
                      <a:pt x="4" y="61"/>
                    </a:lnTo>
                    <a:lnTo>
                      <a:pt x="2" y="61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0" y="52"/>
                    </a:lnTo>
                    <a:lnTo>
                      <a:pt x="0" y="48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2" y="42"/>
                    </a:lnTo>
                    <a:lnTo>
                      <a:pt x="2" y="44"/>
                    </a:lnTo>
                    <a:lnTo>
                      <a:pt x="4" y="46"/>
                    </a:lnTo>
                    <a:lnTo>
                      <a:pt x="10" y="50"/>
                    </a:lnTo>
                    <a:lnTo>
                      <a:pt x="13" y="52"/>
                    </a:lnTo>
                    <a:lnTo>
                      <a:pt x="19" y="52"/>
                    </a:lnTo>
                    <a:lnTo>
                      <a:pt x="25" y="52"/>
                    </a:lnTo>
                    <a:lnTo>
                      <a:pt x="30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4" y="36"/>
                    </a:lnTo>
                    <a:lnTo>
                      <a:pt x="48" y="31"/>
                    </a:lnTo>
                    <a:lnTo>
                      <a:pt x="51" y="25"/>
                    </a:lnTo>
                    <a:lnTo>
                      <a:pt x="53" y="19"/>
                    </a:lnTo>
                    <a:lnTo>
                      <a:pt x="55" y="14"/>
                    </a:lnTo>
                    <a:lnTo>
                      <a:pt x="55" y="8"/>
                    </a:lnTo>
                    <a:lnTo>
                      <a:pt x="53" y="2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135"/>
              <p:cNvSpPr>
                <a:spLocks/>
              </p:cNvSpPr>
              <p:nvPr/>
            </p:nvSpPr>
            <p:spPr bwMode="auto">
              <a:xfrm>
                <a:off x="6803635" y="3615665"/>
                <a:ext cx="291591" cy="314612"/>
              </a:xfrm>
              <a:custGeom>
                <a:avLst/>
                <a:gdLst>
                  <a:gd name="T0" fmla="*/ 89 w 152"/>
                  <a:gd name="T1" fmla="*/ 0 h 163"/>
                  <a:gd name="T2" fmla="*/ 97 w 152"/>
                  <a:gd name="T3" fmla="*/ 7 h 163"/>
                  <a:gd name="T4" fmla="*/ 99 w 152"/>
                  <a:gd name="T5" fmla="*/ 17 h 163"/>
                  <a:gd name="T6" fmla="*/ 95 w 152"/>
                  <a:gd name="T7" fmla="*/ 24 h 163"/>
                  <a:gd name="T8" fmla="*/ 93 w 152"/>
                  <a:gd name="T9" fmla="*/ 28 h 163"/>
                  <a:gd name="T10" fmla="*/ 103 w 152"/>
                  <a:gd name="T11" fmla="*/ 28 h 163"/>
                  <a:gd name="T12" fmla="*/ 112 w 152"/>
                  <a:gd name="T13" fmla="*/ 30 h 163"/>
                  <a:gd name="T14" fmla="*/ 122 w 152"/>
                  <a:gd name="T15" fmla="*/ 34 h 163"/>
                  <a:gd name="T16" fmla="*/ 129 w 152"/>
                  <a:gd name="T17" fmla="*/ 38 h 163"/>
                  <a:gd name="T18" fmla="*/ 135 w 152"/>
                  <a:gd name="T19" fmla="*/ 41 h 163"/>
                  <a:gd name="T20" fmla="*/ 139 w 152"/>
                  <a:gd name="T21" fmla="*/ 49 h 163"/>
                  <a:gd name="T22" fmla="*/ 141 w 152"/>
                  <a:gd name="T23" fmla="*/ 60 h 163"/>
                  <a:gd name="T24" fmla="*/ 146 w 152"/>
                  <a:gd name="T25" fmla="*/ 72 h 163"/>
                  <a:gd name="T26" fmla="*/ 150 w 152"/>
                  <a:gd name="T27" fmla="*/ 78 h 163"/>
                  <a:gd name="T28" fmla="*/ 150 w 152"/>
                  <a:gd name="T29" fmla="*/ 87 h 163"/>
                  <a:gd name="T30" fmla="*/ 148 w 152"/>
                  <a:gd name="T31" fmla="*/ 95 h 163"/>
                  <a:gd name="T32" fmla="*/ 143 w 152"/>
                  <a:gd name="T33" fmla="*/ 104 h 163"/>
                  <a:gd name="T34" fmla="*/ 137 w 152"/>
                  <a:gd name="T35" fmla="*/ 114 h 163"/>
                  <a:gd name="T36" fmla="*/ 131 w 152"/>
                  <a:gd name="T37" fmla="*/ 121 h 163"/>
                  <a:gd name="T38" fmla="*/ 129 w 152"/>
                  <a:gd name="T39" fmla="*/ 131 h 163"/>
                  <a:gd name="T40" fmla="*/ 126 w 152"/>
                  <a:gd name="T41" fmla="*/ 136 h 163"/>
                  <a:gd name="T42" fmla="*/ 118 w 152"/>
                  <a:gd name="T43" fmla="*/ 138 h 163"/>
                  <a:gd name="T44" fmla="*/ 108 w 152"/>
                  <a:gd name="T45" fmla="*/ 140 h 163"/>
                  <a:gd name="T46" fmla="*/ 101 w 152"/>
                  <a:gd name="T47" fmla="*/ 140 h 163"/>
                  <a:gd name="T48" fmla="*/ 97 w 152"/>
                  <a:gd name="T49" fmla="*/ 142 h 163"/>
                  <a:gd name="T50" fmla="*/ 89 w 152"/>
                  <a:gd name="T51" fmla="*/ 150 h 163"/>
                  <a:gd name="T52" fmla="*/ 82 w 152"/>
                  <a:gd name="T53" fmla="*/ 155 h 163"/>
                  <a:gd name="T54" fmla="*/ 74 w 152"/>
                  <a:gd name="T55" fmla="*/ 161 h 163"/>
                  <a:gd name="T56" fmla="*/ 67 w 152"/>
                  <a:gd name="T57" fmla="*/ 161 h 163"/>
                  <a:gd name="T58" fmla="*/ 61 w 152"/>
                  <a:gd name="T59" fmla="*/ 159 h 163"/>
                  <a:gd name="T60" fmla="*/ 55 w 152"/>
                  <a:gd name="T61" fmla="*/ 152 h 163"/>
                  <a:gd name="T62" fmla="*/ 53 w 152"/>
                  <a:gd name="T63" fmla="*/ 140 h 163"/>
                  <a:gd name="T64" fmla="*/ 53 w 152"/>
                  <a:gd name="T65" fmla="*/ 125 h 163"/>
                  <a:gd name="T66" fmla="*/ 55 w 152"/>
                  <a:gd name="T67" fmla="*/ 114 h 163"/>
                  <a:gd name="T68" fmla="*/ 55 w 152"/>
                  <a:gd name="T69" fmla="*/ 106 h 163"/>
                  <a:gd name="T70" fmla="*/ 55 w 152"/>
                  <a:gd name="T71" fmla="*/ 97 h 163"/>
                  <a:gd name="T72" fmla="*/ 49 w 152"/>
                  <a:gd name="T73" fmla="*/ 87 h 163"/>
                  <a:gd name="T74" fmla="*/ 42 w 152"/>
                  <a:gd name="T75" fmla="*/ 83 h 163"/>
                  <a:gd name="T76" fmla="*/ 34 w 152"/>
                  <a:gd name="T77" fmla="*/ 83 h 163"/>
                  <a:gd name="T78" fmla="*/ 25 w 152"/>
                  <a:gd name="T79" fmla="*/ 83 h 163"/>
                  <a:gd name="T80" fmla="*/ 13 w 152"/>
                  <a:gd name="T81" fmla="*/ 79 h 163"/>
                  <a:gd name="T82" fmla="*/ 4 w 152"/>
                  <a:gd name="T83" fmla="*/ 74 h 163"/>
                  <a:gd name="T84" fmla="*/ 0 w 152"/>
                  <a:gd name="T85" fmla="*/ 66 h 163"/>
                  <a:gd name="T86" fmla="*/ 2 w 152"/>
                  <a:gd name="T87" fmla="*/ 59 h 163"/>
                  <a:gd name="T88" fmla="*/ 13 w 152"/>
                  <a:gd name="T89" fmla="*/ 47 h 163"/>
                  <a:gd name="T90" fmla="*/ 23 w 152"/>
                  <a:gd name="T91" fmla="*/ 38 h 163"/>
                  <a:gd name="T92" fmla="*/ 25 w 152"/>
                  <a:gd name="T93" fmla="*/ 24 h 163"/>
                  <a:gd name="T94" fmla="*/ 29 w 152"/>
                  <a:gd name="T95" fmla="*/ 17 h 163"/>
                  <a:gd name="T96" fmla="*/ 36 w 152"/>
                  <a:gd name="T97" fmla="*/ 11 h 163"/>
                  <a:gd name="T98" fmla="*/ 44 w 152"/>
                  <a:gd name="T99" fmla="*/ 7 h 163"/>
                  <a:gd name="T100" fmla="*/ 53 w 152"/>
                  <a:gd name="T101" fmla="*/ 7 h 163"/>
                  <a:gd name="T102" fmla="*/ 63 w 152"/>
                  <a:gd name="T103" fmla="*/ 5 h 163"/>
                  <a:gd name="T104" fmla="*/ 74 w 152"/>
                  <a:gd name="T105" fmla="*/ 3 h 163"/>
                  <a:gd name="T106" fmla="*/ 82 w 152"/>
                  <a:gd name="T107" fmla="*/ 2 h 163"/>
                  <a:gd name="T108" fmla="*/ 87 w 152"/>
                  <a:gd name="T10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2" h="163">
                    <a:moveTo>
                      <a:pt x="87" y="0"/>
                    </a:moveTo>
                    <a:lnTo>
                      <a:pt x="89" y="0"/>
                    </a:lnTo>
                    <a:lnTo>
                      <a:pt x="95" y="3"/>
                    </a:lnTo>
                    <a:lnTo>
                      <a:pt x="97" y="7"/>
                    </a:lnTo>
                    <a:lnTo>
                      <a:pt x="99" y="11"/>
                    </a:lnTo>
                    <a:lnTo>
                      <a:pt x="99" y="17"/>
                    </a:lnTo>
                    <a:lnTo>
                      <a:pt x="97" y="21"/>
                    </a:lnTo>
                    <a:lnTo>
                      <a:pt x="95" y="24"/>
                    </a:lnTo>
                    <a:lnTo>
                      <a:pt x="89" y="28"/>
                    </a:lnTo>
                    <a:lnTo>
                      <a:pt x="93" y="28"/>
                    </a:lnTo>
                    <a:lnTo>
                      <a:pt x="99" y="28"/>
                    </a:lnTo>
                    <a:lnTo>
                      <a:pt x="103" y="28"/>
                    </a:lnTo>
                    <a:lnTo>
                      <a:pt x="108" y="30"/>
                    </a:lnTo>
                    <a:lnTo>
                      <a:pt x="112" y="30"/>
                    </a:lnTo>
                    <a:lnTo>
                      <a:pt x="118" y="32"/>
                    </a:lnTo>
                    <a:lnTo>
                      <a:pt x="122" y="34"/>
                    </a:lnTo>
                    <a:lnTo>
                      <a:pt x="126" y="36"/>
                    </a:lnTo>
                    <a:lnTo>
                      <a:pt x="129" y="38"/>
                    </a:lnTo>
                    <a:lnTo>
                      <a:pt x="133" y="40"/>
                    </a:lnTo>
                    <a:lnTo>
                      <a:pt x="135" y="41"/>
                    </a:lnTo>
                    <a:lnTo>
                      <a:pt x="139" y="45"/>
                    </a:lnTo>
                    <a:lnTo>
                      <a:pt x="139" y="49"/>
                    </a:lnTo>
                    <a:lnTo>
                      <a:pt x="141" y="55"/>
                    </a:lnTo>
                    <a:lnTo>
                      <a:pt x="141" y="60"/>
                    </a:lnTo>
                    <a:lnTo>
                      <a:pt x="141" y="68"/>
                    </a:lnTo>
                    <a:lnTo>
                      <a:pt x="146" y="72"/>
                    </a:lnTo>
                    <a:lnTo>
                      <a:pt x="148" y="74"/>
                    </a:lnTo>
                    <a:lnTo>
                      <a:pt x="150" y="78"/>
                    </a:lnTo>
                    <a:lnTo>
                      <a:pt x="152" y="83"/>
                    </a:lnTo>
                    <a:lnTo>
                      <a:pt x="150" y="87"/>
                    </a:lnTo>
                    <a:lnTo>
                      <a:pt x="150" y="91"/>
                    </a:lnTo>
                    <a:lnTo>
                      <a:pt x="148" y="95"/>
                    </a:lnTo>
                    <a:lnTo>
                      <a:pt x="146" y="100"/>
                    </a:lnTo>
                    <a:lnTo>
                      <a:pt x="143" y="104"/>
                    </a:lnTo>
                    <a:lnTo>
                      <a:pt x="141" y="108"/>
                    </a:lnTo>
                    <a:lnTo>
                      <a:pt x="137" y="114"/>
                    </a:lnTo>
                    <a:lnTo>
                      <a:pt x="135" y="117"/>
                    </a:lnTo>
                    <a:lnTo>
                      <a:pt x="131" y="121"/>
                    </a:lnTo>
                    <a:lnTo>
                      <a:pt x="129" y="127"/>
                    </a:lnTo>
                    <a:lnTo>
                      <a:pt x="129" y="131"/>
                    </a:lnTo>
                    <a:lnTo>
                      <a:pt x="129" y="136"/>
                    </a:lnTo>
                    <a:lnTo>
                      <a:pt x="126" y="136"/>
                    </a:lnTo>
                    <a:lnTo>
                      <a:pt x="122" y="138"/>
                    </a:lnTo>
                    <a:lnTo>
                      <a:pt x="118" y="138"/>
                    </a:lnTo>
                    <a:lnTo>
                      <a:pt x="114" y="140"/>
                    </a:lnTo>
                    <a:lnTo>
                      <a:pt x="108" y="140"/>
                    </a:lnTo>
                    <a:lnTo>
                      <a:pt x="105" y="140"/>
                    </a:lnTo>
                    <a:lnTo>
                      <a:pt x="101" y="140"/>
                    </a:lnTo>
                    <a:lnTo>
                      <a:pt x="99" y="140"/>
                    </a:lnTo>
                    <a:lnTo>
                      <a:pt x="97" y="142"/>
                    </a:lnTo>
                    <a:lnTo>
                      <a:pt x="93" y="144"/>
                    </a:lnTo>
                    <a:lnTo>
                      <a:pt x="89" y="150"/>
                    </a:lnTo>
                    <a:lnTo>
                      <a:pt x="87" y="154"/>
                    </a:lnTo>
                    <a:lnTo>
                      <a:pt x="82" y="155"/>
                    </a:lnTo>
                    <a:lnTo>
                      <a:pt x="78" y="159"/>
                    </a:lnTo>
                    <a:lnTo>
                      <a:pt x="74" y="161"/>
                    </a:lnTo>
                    <a:lnTo>
                      <a:pt x="72" y="163"/>
                    </a:lnTo>
                    <a:lnTo>
                      <a:pt x="67" y="161"/>
                    </a:lnTo>
                    <a:lnTo>
                      <a:pt x="65" y="161"/>
                    </a:lnTo>
                    <a:lnTo>
                      <a:pt x="61" y="159"/>
                    </a:lnTo>
                    <a:lnTo>
                      <a:pt x="59" y="157"/>
                    </a:lnTo>
                    <a:lnTo>
                      <a:pt x="55" y="152"/>
                    </a:lnTo>
                    <a:lnTo>
                      <a:pt x="53" y="146"/>
                    </a:lnTo>
                    <a:lnTo>
                      <a:pt x="53" y="140"/>
                    </a:lnTo>
                    <a:lnTo>
                      <a:pt x="53" y="133"/>
                    </a:lnTo>
                    <a:lnTo>
                      <a:pt x="53" y="125"/>
                    </a:lnTo>
                    <a:lnTo>
                      <a:pt x="55" y="119"/>
                    </a:lnTo>
                    <a:lnTo>
                      <a:pt x="55" y="114"/>
                    </a:lnTo>
                    <a:lnTo>
                      <a:pt x="55" y="110"/>
                    </a:lnTo>
                    <a:lnTo>
                      <a:pt x="55" y="106"/>
                    </a:lnTo>
                    <a:lnTo>
                      <a:pt x="55" y="104"/>
                    </a:lnTo>
                    <a:lnTo>
                      <a:pt x="55" y="97"/>
                    </a:lnTo>
                    <a:lnTo>
                      <a:pt x="53" y="93"/>
                    </a:lnTo>
                    <a:lnTo>
                      <a:pt x="49" y="87"/>
                    </a:lnTo>
                    <a:lnTo>
                      <a:pt x="46" y="85"/>
                    </a:lnTo>
                    <a:lnTo>
                      <a:pt x="42" y="83"/>
                    </a:lnTo>
                    <a:lnTo>
                      <a:pt x="40" y="83"/>
                    </a:lnTo>
                    <a:lnTo>
                      <a:pt x="34" y="83"/>
                    </a:lnTo>
                    <a:lnTo>
                      <a:pt x="30" y="85"/>
                    </a:lnTo>
                    <a:lnTo>
                      <a:pt x="25" y="83"/>
                    </a:lnTo>
                    <a:lnTo>
                      <a:pt x="19" y="81"/>
                    </a:lnTo>
                    <a:lnTo>
                      <a:pt x="13" y="79"/>
                    </a:lnTo>
                    <a:lnTo>
                      <a:pt x="10" y="79"/>
                    </a:lnTo>
                    <a:lnTo>
                      <a:pt x="4" y="74"/>
                    </a:lnTo>
                    <a:lnTo>
                      <a:pt x="2" y="70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2" y="59"/>
                    </a:lnTo>
                    <a:lnTo>
                      <a:pt x="8" y="53"/>
                    </a:lnTo>
                    <a:lnTo>
                      <a:pt x="13" y="47"/>
                    </a:lnTo>
                    <a:lnTo>
                      <a:pt x="19" y="43"/>
                    </a:lnTo>
                    <a:lnTo>
                      <a:pt x="23" y="38"/>
                    </a:lnTo>
                    <a:lnTo>
                      <a:pt x="25" y="32"/>
                    </a:lnTo>
                    <a:lnTo>
                      <a:pt x="25" y="24"/>
                    </a:lnTo>
                    <a:lnTo>
                      <a:pt x="27" y="21"/>
                    </a:lnTo>
                    <a:lnTo>
                      <a:pt x="29" y="17"/>
                    </a:lnTo>
                    <a:lnTo>
                      <a:pt x="32" y="15"/>
                    </a:lnTo>
                    <a:lnTo>
                      <a:pt x="36" y="11"/>
                    </a:lnTo>
                    <a:lnTo>
                      <a:pt x="40" y="9"/>
                    </a:lnTo>
                    <a:lnTo>
                      <a:pt x="44" y="7"/>
                    </a:lnTo>
                    <a:lnTo>
                      <a:pt x="49" y="7"/>
                    </a:lnTo>
                    <a:lnTo>
                      <a:pt x="53" y="7"/>
                    </a:lnTo>
                    <a:lnTo>
                      <a:pt x="59" y="7"/>
                    </a:lnTo>
                    <a:lnTo>
                      <a:pt x="63" y="5"/>
                    </a:lnTo>
                    <a:lnTo>
                      <a:pt x="68" y="5"/>
                    </a:lnTo>
                    <a:lnTo>
                      <a:pt x="74" y="3"/>
                    </a:lnTo>
                    <a:lnTo>
                      <a:pt x="78" y="3"/>
                    </a:lnTo>
                    <a:lnTo>
                      <a:pt x="82" y="2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136"/>
              <p:cNvSpPr>
                <a:spLocks/>
              </p:cNvSpPr>
              <p:nvPr/>
            </p:nvSpPr>
            <p:spPr bwMode="auto">
              <a:xfrm>
                <a:off x="6888043" y="3715420"/>
                <a:ext cx="30694" cy="23021"/>
              </a:xfrm>
              <a:custGeom>
                <a:avLst/>
                <a:gdLst>
                  <a:gd name="T0" fmla="*/ 5 w 15"/>
                  <a:gd name="T1" fmla="*/ 0 h 11"/>
                  <a:gd name="T2" fmla="*/ 9 w 15"/>
                  <a:gd name="T3" fmla="*/ 0 h 11"/>
                  <a:gd name="T4" fmla="*/ 13 w 15"/>
                  <a:gd name="T5" fmla="*/ 2 h 11"/>
                  <a:gd name="T6" fmla="*/ 15 w 15"/>
                  <a:gd name="T7" fmla="*/ 4 h 11"/>
                  <a:gd name="T8" fmla="*/ 15 w 15"/>
                  <a:gd name="T9" fmla="*/ 6 h 11"/>
                  <a:gd name="T10" fmla="*/ 13 w 15"/>
                  <a:gd name="T11" fmla="*/ 8 h 11"/>
                  <a:gd name="T12" fmla="*/ 9 w 15"/>
                  <a:gd name="T13" fmla="*/ 11 h 11"/>
                  <a:gd name="T14" fmla="*/ 3 w 15"/>
                  <a:gd name="T15" fmla="*/ 11 h 11"/>
                  <a:gd name="T16" fmla="*/ 0 w 15"/>
                  <a:gd name="T17" fmla="*/ 11 h 11"/>
                  <a:gd name="T18" fmla="*/ 0 w 15"/>
                  <a:gd name="T19" fmla="*/ 8 h 11"/>
                  <a:gd name="T20" fmla="*/ 0 w 15"/>
                  <a:gd name="T21" fmla="*/ 6 h 11"/>
                  <a:gd name="T22" fmla="*/ 0 w 15"/>
                  <a:gd name="T23" fmla="*/ 4 h 11"/>
                  <a:gd name="T24" fmla="*/ 3 w 15"/>
                  <a:gd name="T25" fmla="*/ 0 h 11"/>
                  <a:gd name="T26" fmla="*/ 5 w 15"/>
                  <a:gd name="T27" fmla="*/ 0 h 11"/>
                  <a:gd name="T28" fmla="*/ 5 w 15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1">
                    <a:moveTo>
                      <a:pt x="5" y="0"/>
                    </a:moveTo>
                    <a:lnTo>
                      <a:pt x="9" y="0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5" y="6"/>
                    </a:lnTo>
                    <a:lnTo>
                      <a:pt x="13" y="8"/>
                    </a:lnTo>
                    <a:lnTo>
                      <a:pt x="9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137"/>
              <p:cNvSpPr>
                <a:spLocks/>
              </p:cNvSpPr>
              <p:nvPr/>
            </p:nvSpPr>
            <p:spPr bwMode="auto">
              <a:xfrm>
                <a:off x="6983960" y="3749951"/>
                <a:ext cx="49879" cy="95917"/>
              </a:xfrm>
              <a:custGeom>
                <a:avLst/>
                <a:gdLst>
                  <a:gd name="T0" fmla="*/ 10 w 27"/>
                  <a:gd name="T1" fmla="*/ 0 h 51"/>
                  <a:gd name="T2" fmla="*/ 13 w 27"/>
                  <a:gd name="T3" fmla="*/ 0 h 51"/>
                  <a:gd name="T4" fmla="*/ 19 w 27"/>
                  <a:gd name="T5" fmla="*/ 2 h 51"/>
                  <a:gd name="T6" fmla="*/ 21 w 27"/>
                  <a:gd name="T7" fmla="*/ 4 h 51"/>
                  <a:gd name="T8" fmla="*/ 25 w 27"/>
                  <a:gd name="T9" fmla="*/ 8 h 51"/>
                  <a:gd name="T10" fmla="*/ 25 w 27"/>
                  <a:gd name="T11" fmla="*/ 11 h 51"/>
                  <a:gd name="T12" fmla="*/ 27 w 27"/>
                  <a:gd name="T13" fmla="*/ 15 h 51"/>
                  <a:gd name="T14" fmla="*/ 27 w 27"/>
                  <a:gd name="T15" fmla="*/ 19 h 51"/>
                  <a:gd name="T16" fmla="*/ 27 w 27"/>
                  <a:gd name="T17" fmla="*/ 25 h 51"/>
                  <a:gd name="T18" fmla="*/ 25 w 27"/>
                  <a:gd name="T19" fmla="*/ 29 h 51"/>
                  <a:gd name="T20" fmla="*/ 25 w 27"/>
                  <a:gd name="T21" fmla="*/ 32 h 51"/>
                  <a:gd name="T22" fmla="*/ 23 w 27"/>
                  <a:gd name="T23" fmla="*/ 36 h 51"/>
                  <a:gd name="T24" fmla="*/ 21 w 27"/>
                  <a:gd name="T25" fmla="*/ 40 h 51"/>
                  <a:gd name="T26" fmla="*/ 15 w 27"/>
                  <a:gd name="T27" fmla="*/ 46 h 51"/>
                  <a:gd name="T28" fmla="*/ 10 w 27"/>
                  <a:gd name="T29" fmla="*/ 51 h 51"/>
                  <a:gd name="T30" fmla="*/ 10 w 27"/>
                  <a:gd name="T31" fmla="*/ 44 h 51"/>
                  <a:gd name="T32" fmla="*/ 8 w 27"/>
                  <a:gd name="T33" fmla="*/ 36 h 51"/>
                  <a:gd name="T34" fmla="*/ 6 w 27"/>
                  <a:gd name="T35" fmla="*/ 29 h 51"/>
                  <a:gd name="T36" fmla="*/ 2 w 27"/>
                  <a:gd name="T37" fmla="*/ 23 h 51"/>
                  <a:gd name="T38" fmla="*/ 0 w 27"/>
                  <a:gd name="T39" fmla="*/ 15 h 51"/>
                  <a:gd name="T40" fmla="*/ 0 w 27"/>
                  <a:gd name="T41" fmla="*/ 10 h 51"/>
                  <a:gd name="T42" fmla="*/ 0 w 27"/>
                  <a:gd name="T43" fmla="*/ 8 h 51"/>
                  <a:gd name="T44" fmla="*/ 2 w 27"/>
                  <a:gd name="T45" fmla="*/ 4 h 51"/>
                  <a:gd name="T46" fmla="*/ 4 w 27"/>
                  <a:gd name="T47" fmla="*/ 2 h 51"/>
                  <a:gd name="T48" fmla="*/ 10 w 27"/>
                  <a:gd name="T49" fmla="*/ 0 h 51"/>
                  <a:gd name="T50" fmla="*/ 10 w 27"/>
                  <a:gd name="T5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51">
                    <a:moveTo>
                      <a:pt x="10" y="0"/>
                    </a:moveTo>
                    <a:lnTo>
                      <a:pt x="13" y="0"/>
                    </a:lnTo>
                    <a:lnTo>
                      <a:pt x="19" y="2"/>
                    </a:lnTo>
                    <a:lnTo>
                      <a:pt x="21" y="4"/>
                    </a:lnTo>
                    <a:lnTo>
                      <a:pt x="25" y="8"/>
                    </a:lnTo>
                    <a:lnTo>
                      <a:pt x="25" y="11"/>
                    </a:lnTo>
                    <a:lnTo>
                      <a:pt x="27" y="15"/>
                    </a:lnTo>
                    <a:lnTo>
                      <a:pt x="27" y="19"/>
                    </a:lnTo>
                    <a:lnTo>
                      <a:pt x="27" y="25"/>
                    </a:lnTo>
                    <a:lnTo>
                      <a:pt x="25" y="29"/>
                    </a:lnTo>
                    <a:lnTo>
                      <a:pt x="25" y="32"/>
                    </a:lnTo>
                    <a:lnTo>
                      <a:pt x="23" y="36"/>
                    </a:lnTo>
                    <a:lnTo>
                      <a:pt x="21" y="40"/>
                    </a:lnTo>
                    <a:lnTo>
                      <a:pt x="15" y="46"/>
                    </a:lnTo>
                    <a:lnTo>
                      <a:pt x="10" y="51"/>
                    </a:lnTo>
                    <a:lnTo>
                      <a:pt x="10" y="44"/>
                    </a:lnTo>
                    <a:lnTo>
                      <a:pt x="8" y="36"/>
                    </a:lnTo>
                    <a:lnTo>
                      <a:pt x="6" y="29"/>
                    </a:lnTo>
                    <a:lnTo>
                      <a:pt x="2" y="23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138"/>
              <p:cNvSpPr>
                <a:spLocks/>
              </p:cNvSpPr>
              <p:nvPr/>
            </p:nvSpPr>
            <p:spPr bwMode="auto">
              <a:xfrm>
                <a:off x="6266493" y="3953297"/>
                <a:ext cx="414367" cy="391346"/>
              </a:xfrm>
              <a:custGeom>
                <a:avLst/>
                <a:gdLst>
                  <a:gd name="T0" fmla="*/ 142 w 216"/>
                  <a:gd name="T1" fmla="*/ 8 h 206"/>
                  <a:gd name="T2" fmla="*/ 155 w 216"/>
                  <a:gd name="T3" fmla="*/ 10 h 206"/>
                  <a:gd name="T4" fmla="*/ 169 w 216"/>
                  <a:gd name="T5" fmla="*/ 12 h 206"/>
                  <a:gd name="T6" fmla="*/ 180 w 216"/>
                  <a:gd name="T7" fmla="*/ 16 h 206"/>
                  <a:gd name="T8" fmla="*/ 188 w 216"/>
                  <a:gd name="T9" fmla="*/ 23 h 206"/>
                  <a:gd name="T10" fmla="*/ 188 w 216"/>
                  <a:gd name="T11" fmla="*/ 38 h 206"/>
                  <a:gd name="T12" fmla="*/ 190 w 216"/>
                  <a:gd name="T13" fmla="*/ 56 h 206"/>
                  <a:gd name="T14" fmla="*/ 197 w 216"/>
                  <a:gd name="T15" fmla="*/ 67 h 206"/>
                  <a:gd name="T16" fmla="*/ 209 w 216"/>
                  <a:gd name="T17" fmla="*/ 80 h 206"/>
                  <a:gd name="T18" fmla="*/ 214 w 216"/>
                  <a:gd name="T19" fmla="*/ 92 h 206"/>
                  <a:gd name="T20" fmla="*/ 214 w 216"/>
                  <a:gd name="T21" fmla="*/ 107 h 206"/>
                  <a:gd name="T22" fmla="*/ 213 w 216"/>
                  <a:gd name="T23" fmla="*/ 126 h 206"/>
                  <a:gd name="T24" fmla="*/ 209 w 216"/>
                  <a:gd name="T25" fmla="*/ 145 h 206"/>
                  <a:gd name="T26" fmla="*/ 203 w 216"/>
                  <a:gd name="T27" fmla="*/ 162 h 206"/>
                  <a:gd name="T28" fmla="*/ 197 w 216"/>
                  <a:gd name="T29" fmla="*/ 181 h 206"/>
                  <a:gd name="T30" fmla="*/ 188 w 216"/>
                  <a:gd name="T31" fmla="*/ 196 h 206"/>
                  <a:gd name="T32" fmla="*/ 173 w 216"/>
                  <a:gd name="T33" fmla="*/ 204 h 206"/>
                  <a:gd name="T34" fmla="*/ 155 w 216"/>
                  <a:gd name="T35" fmla="*/ 196 h 206"/>
                  <a:gd name="T36" fmla="*/ 140 w 216"/>
                  <a:gd name="T37" fmla="*/ 185 h 206"/>
                  <a:gd name="T38" fmla="*/ 125 w 216"/>
                  <a:gd name="T39" fmla="*/ 173 h 206"/>
                  <a:gd name="T40" fmla="*/ 110 w 216"/>
                  <a:gd name="T41" fmla="*/ 173 h 206"/>
                  <a:gd name="T42" fmla="*/ 102 w 216"/>
                  <a:gd name="T43" fmla="*/ 181 h 206"/>
                  <a:gd name="T44" fmla="*/ 98 w 216"/>
                  <a:gd name="T45" fmla="*/ 192 h 206"/>
                  <a:gd name="T46" fmla="*/ 91 w 216"/>
                  <a:gd name="T47" fmla="*/ 202 h 206"/>
                  <a:gd name="T48" fmla="*/ 78 w 216"/>
                  <a:gd name="T49" fmla="*/ 204 h 206"/>
                  <a:gd name="T50" fmla="*/ 62 w 216"/>
                  <a:gd name="T51" fmla="*/ 194 h 206"/>
                  <a:gd name="T52" fmla="*/ 45 w 216"/>
                  <a:gd name="T53" fmla="*/ 181 h 206"/>
                  <a:gd name="T54" fmla="*/ 30 w 216"/>
                  <a:gd name="T55" fmla="*/ 170 h 206"/>
                  <a:gd name="T56" fmla="*/ 13 w 216"/>
                  <a:gd name="T57" fmla="*/ 160 h 206"/>
                  <a:gd name="T58" fmla="*/ 1 w 216"/>
                  <a:gd name="T59" fmla="*/ 143 h 206"/>
                  <a:gd name="T60" fmla="*/ 0 w 216"/>
                  <a:gd name="T61" fmla="*/ 126 h 206"/>
                  <a:gd name="T62" fmla="*/ 5 w 216"/>
                  <a:gd name="T63" fmla="*/ 107 h 206"/>
                  <a:gd name="T64" fmla="*/ 19 w 216"/>
                  <a:gd name="T65" fmla="*/ 94 h 206"/>
                  <a:gd name="T66" fmla="*/ 32 w 216"/>
                  <a:gd name="T67" fmla="*/ 82 h 206"/>
                  <a:gd name="T68" fmla="*/ 36 w 216"/>
                  <a:gd name="T69" fmla="*/ 65 h 206"/>
                  <a:gd name="T70" fmla="*/ 38 w 216"/>
                  <a:gd name="T71" fmla="*/ 44 h 206"/>
                  <a:gd name="T72" fmla="*/ 43 w 216"/>
                  <a:gd name="T73" fmla="*/ 27 h 206"/>
                  <a:gd name="T74" fmla="*/ 53 w 216"/>
                  <a:gd name="T75" fmla="*/ 14 h 206"/>
                  <a:gd name="T76" fmla="*/ 64 w 216"/>
                  <a:gd name="T77" fmla="*/ 10 h 206"/>
                  <a:gd name="T78" fmla="*/ 78 w 216"/>
                  <a:gd name="T79" fmla="*/ 14 h 206"/>
                  <a:gd name="T80" fmla="*/ 95 w 216"/>
                  <a:gd name="T81" fmla="*/ 10 h 206"/>
                  <a:gd name="T82" fmla="*/ 112 w 216"/>
                  <a:gd name="T83" fmla="*/ 6 h 206"/>
                  <a:gd name="T84" fmla="*/ 129 w 216"/>
                  <a:gd name="T85" fmla="*/ 4 h 206"/>
                  <a:gd name="T86" fmla="*/ 136 w 216"/>
                  <a:gd name="T8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6" h="206">
                    <a:moveTo>
                      <a:pt x="136" y="0"/>
                    </a:moveTo>
                    <a:lnTo>
                      <a:pt x="138" y="4"/>
                    </a:lnTo>
                    <a:lnTo>
                      <a:pt x="142" y="8"/>
                    </a:lnTo>
                    <a:lnTo>
                      <a:pt x="148" y="8"/>
                    </a:lnTo>
                    <a:lnTo>
                      <a:pt x="152" y="10"/>
                    </a:lnTo>
                    <a:lnTo>
                      <a:pt x="155" y="10"/>
                    </a:lnTo>
                    <a:lnTo>
                      <a:pt x="159" y="12"/>
                    </a:lnTo>
                    <a:lnTo>
                      <a:pt x="165" y="12"/>
                    </a:lnTo>
                    <a:lnTo>
                      <a:pt x="169" y="12"/>
                    </a:lnTo>
                    <a:lnTo>
                      <a:pt x="173" y="12"/>
                    </a:lnTo>
                    <a:lnTo>
                      <a:pt x="178" y="14"/>
                    </a:lnTo>
                    <a:lnTo>
                      <a:pt x="180" y="16"/>
                    </a:lnTo>
                    <a:lnTo>
                      <a:pt x="184" y="18"/>
                    </a:lnTo>
                    <a:lnTo>
                      <a:pt x="186" y="19"/>
                    </a:lnTo>
                    <a:lnTo>
                      <a:pt x="188" y="23"/>
                    </a:lnTo>
                    <a:lnTo>
                      <a:pt x="190" y="27"/>
                    </a:lnTo>
                    <a:lnTo>
                      <a:pt x="190" y="35"/>
                    </a:lnTo>
                    <a:lnTo>
                      <a:pt x="188" y="38"/>
                    </a:lnTo>
                    <a:lnTo>
                      <a:pt x="188" y="44"/>
                    </a:lnTo>
                    <a:lnTo>
                      <a:pt x="188" y="50"/>
                    </a:lnTo>
                    <a:lnTo>
                      <a:pt x="190" y="56"/>
                    </a:lnTo>
                    <a:lnTo>
                      <a:pt x="192" y="59"/>
                    </a:lnTo>
                    <a:lnTo>
                      <a:pt x="193" y="63"/>
                    </a:lnTo>
                    <a:lnTo>
                      <a:pt x="197" y="67"/>
                    </a:lnTo>
                    <a:lnTo>
                      <a:pt x="201" y="73"/>
                    </a:lnTo>
                    <a:lnTo>
                      <a:pt x="205" y="75"/>
                    </a:lnTo>
                    <a:lnTo>
                      <a:pt x="209" y="80"/>
                    </a:lnTo>
                    <a:lnTo>
                      <a:pt x="211" y="84"/>
                    </a:lnTo>
                    <a:lnTo>
                      <a:pt x="213" y="88"/>
                    </a:lnTo>
                    <a:lnTo>
                      <a:pt x="214" y="92"/>
                    </a:lnTo>
                    <a:lnTo>
                      <a:pt x="216" y="95"/>
                    </a:lnTo>
                    <a:lnTo>
                      <a:pt x="214" y="101"/>
                    </a:lnTo>
                    <a:lnTo>
                      <a:pt x="214" y="107"/>
                    </a:lnTo>
                    <a:lnTo>
                      <a:pt x="213" y="114"/>
                    </a:lnTo>
                    <a:lnTo>
                      <a:pt x="213" y="120"/>
                    </a:lnTo>
                    <a:lnTo>
                      <a:pt x="213" y="126"/>
                    </a:lnTo>
                    <a:lnTo>
                      <a:pt x="211" y="133"/>
                    </a:lnTo>
                    <a:lnTo>
                      <a:pt x="211" y="139"/>
                    </a:lnTo>
                    <a:lnTo>
                      <a:pt x="209" y="145"/>
                    </a:lnTo>
                    <a:lnTo>
                      <a:pt x="207" y="151"/>
                    </a:lnTo>
                    <a:lnTo>
                      <a:pt x="207" y="158"/>
                    </a:lnTo>
                    <a:lnTo>
                      <a:pt x="203" y="162"/>
                    </a:lnTo>
                    <a:lnTo>
                      <a:pt x="201" y="170"/>
                    </a:lnTo>
                    <a:lnTo>
                      <a:pt x="199" y="173"/>
                    </a:lnTo>
                    <a:lnTo>
                      <a:pt x="197" y="181"/>
                    </a:lnTo>
                    <a:lnTo>
                      <a:pt x="193" y="187"/>
                    </a:lnTo>
                    <a:lnTo>
                      <a:pt x="192" y="190"/>
                    </a:lnTo>
                    <a:lnTo>
                      <a:pt x="188" y="196"/>
                    </a:lnTo>
                    <a:lnTo>
                      <a:pt x="184" y="202"/>
                    </a:lnTo>
                    <a:lnTo>
                      <a:pt x="178" y="204"/>
                    </a:lnTo>
                    <a:lnTo>
                      <a:pt x="173" y="204"/>
                    </a:lnTo>
                    <a:lnTo>
                      <a:pt x="165" y="202"/>
                    </a:lnTo>
                    <a:lnTo>
                      <a:pt x="161" y="200"/>
                    </a:lnTo>
                    <a:lnTo>
                      <a:pt x="155" y="196"/>
                    </a:lnTo>
                    <a:lnTo>
                      <a:pt x="150" y="192"/>
                    </a:lnTo>
                    <a:lnTo>
                      <a:pt x="144" y="189"/>
                    </a:lnTo>
                    <a:lnTo>
                      <a:pt x="140" y="185"/>
                    </a:lnTo>
                    <a:lnTo>
                      <a:pt x="135" y="179"/>
                    </a:lnTo>
                    <a:lnTo>
                      <a:pt x="131" y="175"/>
                    </a:lnTo>
                    <a:lnTo>
                      <a:pt x="125" y="173"/>
                    </a:lnTo>
                    <a:lnTo>
                      <a:pt x="119" y="171"/>
                    </a:lnTo>
                    <a:lnTo>
                      <a:pt x="114" y="171"/>
                    </a:lnTo>
                    <a:lnTo>
                      <a:pt x="110" y="173"/>
                    </a:lnTo>
                    <a:lnTo>
                      <a:pt x="108" y="175"/>
                    </a:lnTo>
                    <a:lnTo>
                      <a:pt x="104" y="177"/>
                    </a:lnTo>
                    <a:lnTo>
                      <a:pt x="102" y="181"/>
                    </a:lnTo>
                    <a:lnTo>
                      <a:pt x="100" y="185"/>
                    </a:lnTo>
                    <a:lnTo>
                      <a:pt x="100" y="189"/>
                    </a:lnTo>
                    <a:lnTo>
                      <a:pt x="98" y="192"/>
                    </a:lnTo>
                    <a:lnTo>
                      <a:pt x="97" y="196"/>
                    </a:lnTo>
                    <a:lnTo>
                      <a:pt x="95" y="200"/>
                    </a:lnTo>
                    <a:lnTo>
                      <a:pt x="91" y="202"/>
                    </a:lnTo>
                    <a:lnTo>
                      <a:pt x="89" y="206"/>
                    </a:lnTo>
                    <a:lnTo>
                      <a:pt x="83" y="206"/>
                    </a:lnTo>
                    <a:lnTo>
                      <a:pt x="78" y="204"/>
                    </a:lnTo>
                    <a:lnTo>
                      <a:pt x="72" y="202"/>
                    </a:lnTo>
                    <a:lnTo>
                      <a:pt x="68" y="200"/>
                    </a:lnTo>
                    <a:lnTo>
                      <a:pt x="62" y="194"/>
                    </a:lnTo>
                    <a:lnTo>
                      <a:pt x="57" y="190"/>
                    </a:lnTo>
                    <a:lnTo>
                      <a:pt x="51" y="187"/>
                    </a:lnTo>
                    <a:lnTo>
                      <a:pt x="45" y="181"/>
                    </a:lnTo>
                    <a:lnTo>
                      <a:pt x="40" y="177"/>
                    </a:lnTo>
                    <a:lnTo>
                      <a:pt x="34" y="173"/>
                    </a:lnTo>
                    <a:lnTo>
                      <a:pt x="30" y="170"/>
                    </a:lnTo>
                    <a:lnTo>
                      <a:pt x="26" y="168"/>
                    </a:lnTo>
                    <a:lnTo>
                      <a:pt x="19" y="164"/>
                    </a:lnTo>
                    <a:lnTo>
                      <a:pt x="13" y="160"/>
                    </a:lnTo>
                    <a:lnTo>
                      <a:pt x="7" y="154"/>
                    </a:lnTo>
                    <a:lnTo>
                      <a:pt x="5" y="149"/>
                    </a:lnTo>
                    <a:lnTo>
                      <a:pt x="1" y="143"/>
                    </a:lnTo>
                    <a:lnTo>
                      <a:pt x="0" y="137"/>
                    </a:lnTo>
                    <a:lnTo>
                      <a:pt x="0" y="132"/>
                    </a:lnTo>
                    <a:lnTo>
                      <a:pt x="0" y="126"/>
                    </a:lnTo>
                    <a:lnTo>
                      <a:pt x="0" y="120"/>
                    </a:lnTo>
                    <a:lnTo>
                      <a:pt x="1" y="113"/>
                    </a:lnTo>
                    <a:lnTo>
                      <a:pt x="5" y="107"/>
                    </a:lnTo>
                    <a:lnTo>
                      <a:pt x="9" y="103"/>
                    </a:lnTo>
                    <a:lnTo>
                      <a:pt x="13" y="97"/>
                    </a:lnTo>
                    <a:lnTo>
                      <a:pt x="19" y="94"/>
                    </a:lnTo>
                    <a:lnTo>
                      <a:pt x="24" y="90"/>
                    </a:lnTo>
                    <a:lnTo>
                      <a:pt x="32" y="86"/>
                    </a:lnTo>
                    <a:lnTo>
                      <a:pt x="32" y="82"/>
                    </a:lnTo>
                    <a:lnTo>
                      <a:pt x="34" y="76"/>
                    </a:lnTo>
                    <a:lnTo>
                      <a:pt x="36" y="71"/>
                    </a:lnTo>
                    <a:lnTo>
                      <a:pt x="36" y="65"/>
                    </a:lnTo>
                    <a:lnTo>
                      <a:pt x="38" y="57"/>
                    </a:lnTo>
                    <a:lnTo>
                      <a:pt x="38" y="52"/>
                    </a:lnTo>
                    <a:lnTo>
                      <a:pt x="38" y="44"/>
                    </a:lnTo>
                    <a:lnTo>
                      <a:pt x="41" y="38"/>
                    </a:lnTo>
                    <a:lnTo>
                      <a:pt x="41" y="33"/>
                    </a:lnTo>
                    <a:lnTo>
                      <a:pt x="43" y="27"/>
                    </a:lnTo>
                    <a:lnTo>
                      <a:pt x="45" y="21"/>
                    </a:lnTo>
                    <a:lnTo>
                      <a:pt x="49" y="18"/>
                    </a:lnTo>
                    <a:lnTo>
                      <a:pt x="53" y="14"/>
                    </a:lnTo>
                    <a:lnTo>
                      <a:pt x="59" y="12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8" y="10"/>
                    </a:lnTo>
                    <a:lnTo>
                      <a:pt x="72" y="10"/>
                    </a:lnTo>
                    <a:lnTo>
                      <a:pt x="78" y="14"/>
                    </a:lnTo>
                    <a:lnTo>
                      <a:pt x="83" y="16"/>
                    </a:lnTo>
                    <a:lnTo>
                      <a:pt x="89" y="12"/>
                    </a:lnTo>
                    <a:lnTo>
                      <a:pt x="95" y="10"/>
                    </a:lnTo>
                    <a:lnTo>
                      <a:pt x="100" y="8"/>
                    </a:lnTo>
                    <a:lnTo>
                      <a:pt x="106" y="6"/>
                    </a:lnTo>
                    <a:lnTo>
                      <a:pt x="112" y="6"/>
                    </a:lnTo>
                    <a:lnTo>
                      <a:pt x="117" y="8"/>
                    </a:lnTo>
                    <a:lnTo>
                      <a:pt x="123" y="6"/>
                    </a:lnTo>
                    <a:lnTo>
                      <a:pt x="129" y="4"/>
                    </a:lnTo>
                    <a:lnTo>
                      <a:pt x="133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139"/>
              <p:cNvSpPr>
                <a:spLocks/>
              </p:cNvSpPr>
              <p:nvPr/>
            </p:nvSpPr>
            <p:spPr bwMode="auto">
              <a:xfrm>
                <a:off x="6473676" y="3991664"/>
                <a:ext cx="126613" cy="237877"/>
              </a:xfrm>
              <a:custGeom>
                <a:avLst/>
                <a:gdLst>
                  <a:gd name="T0" fmla="*/ 9 w 66"/>
                  <a:gd name="T1" fmla="*/ 4 h 124"/>
                  <a:gd name="T2" fmla="*/ 9 w 66"/>
                  <a:gd name="T3" fmla="*/ 16 h 124"/>
                  <a:gd name="T4" fmla="*/ 11 w 66"/>
                  <a:gd name="T5" fmla="*/ 27 h 124"/>
                  <a:gd name="T6" fmla="*/ 15 w 66"/>
                  <a:gd name="T7" fmla="*/ 33 h 124"/>
                  <a:gd name="T8" fmla="*/ 21 w 66"/>
                  <a:gd name="T9" fmla="*/ 36 h 124"/>
                  <a:gd name="T10" fmla="*/ 25 w 66"/>
                  <a:gd name="T11" fmla="*/ 35 h 124"/>
                  <a:gd name="T12" fmla="*/ 28 w 66"/>
                  <a:gd name="T13" fmla="*/ 25 h 124"/>
                  <a:gd name="T14" fmla="*/ 32 w 66"/>
                  <a:gd name="T15" fmla="*/ 16 h 124"/>
                  <a:gd name="T16" fmla="*/ 36 w 66"/>
                  <a:gd name="T17" fmla="*/ 8 h 124"/>
                  <a:gd name="T18" fmla="*/ 38 w 66"/>
                  <a:gd name="T19" fmla="*/ 6 h 124"/>
                  <a:gd name="T20" fmla="*/ 44 w 66"/>
                  <a:gd name="T21" fmla="*/ 12 h 124"/>
                  <a:gd name="T22" fmla="*/ 51 w 66"/>
                  <a:gd name="T23" fmla="*/ 16 h 124"/>
                  <a:gd name="T24" fmla="*/ 59 w 66"/>
                  <a:gd name="T25" fmla="*/ 17 h 124"/>
                  <a:gd name="T26" fmla="*/ 57 w 66"/>
                  <a:gd name="T27" fmla="*/ 23 h 124"/>
                  <a:gd name="T28" fmla="*/ 51 w 66"/>
                  <a:gd name="T29" fmla="*/ 27 h 124"/>
                  <a:gd name="T30" fmla="*/ 44 w 66"/>
                  <a:gd name="T31" fmla="*/ 35 h 124"/>
                  <a:gd name="T32" fmla="*/ 44 w 66"/>
                  <a:gd name="T33" fmla="*/ 44 h 124"/>
                  <a:gd name="T34" fmla="*/ 49 w 66"/>
                  <a:gd name="T35" fmla="*/ 50 h 124"/>
                  <a:gd name="T36" fmla="*/ 57 w 66"/>
                  <a:gd name="T37" fmla="*/ 50 h 124"/>
                  <a:gd name="T38" fmla="*/ 63 w 66"/>
                  <a:gd name="T39" fmla="*/ 55 h 124"/>
                  <a:gd name="T40" fmla="*/ 63 w 66"/>
                  <a:gd name="T41" fmla="*/ 65 h 124"/>
                  <a:gd name="T42" fmla="*/ 65 w 66"/>
                  <a:gd name="T43" fmla="*/ 74 h 124"/>
                  <a:gd name="T44" fmla="*/ 65 w 66"/>
                  <a:gd name="T45" fmla="*/ 86 h 124"/>
                  <a:gd name="T46" fmla="*/ 65 w 66"/>
                  <a:gd name="T47" fmla="*/ 95 h 124"/>
                  <a:gd name="T48" fmla="*/ 65 w 66"/>
                  <a:gd name="T49" fmla="*/ 103 h 124"/>
                  <a:gd name="T50" fmla="*/ 63 w 66"/>
                  <a:gd name="T51" fmla="*/ 112 h 124"/>
                  <a:gd name="T52" fmla="*/ 57 w 66"/>
                  <a:gd name="T53" fmla="*/ 120 h 124"/>
                  <a:gd name="T54" fmla="*/ 53 w 66"/>
                  <a:gd name="T55" fmla="*/ 116 h 124"/>
                  <a:gd name="T56" fmla="*/ 53 w 66"/>
                  <a:gd name="T57" fmla="*/ 103 h 124"/>
                  <a:gd name="T58" fmla="*/ 51 w 66"/>
                  <a:gd name="T59" fmla="*/ 92 h 124"/>
                  <a:gd name="T60" fmla="*/ 49 w 66"/>
                  <a:gd name="T61" fmla="*/ 80 h 124"/>
                  <a:gd name="T62" fmla="*/ 46 w 66"/>
                  <a:gd name="T63" fmla="*/ 71 h 124"/>
                  <a:gd name="T64" fmla="*/ 40 w 66"/>
                  <a:gd name="T65" fmla="*/ 61 h 124"/>
                  <a:gd name="T66" fmla="*/ 30 w 66"/>
                  <a:gd name="T67" fmla="*/ 54 h 124"/>
                  <a:gd name="T68" fmla="*/ 21 w 66"/>
                  <a:gd name="T69" fmla="*/ 46 h 124"/>
                  <a:gd name="T70" fmla="*/ 9 w 66"/>
                  <a:gd name="T71" fmla="*/ 42 h 124"/>
                  <a:gd name="T72" fmla="*/ 4 w 66"/>
                  <a:gd name="T73" fmla="*/ 38 h 124"/>
                  <a:gd name="T74" fmla="*/ 0 w 66"/>
                  <a:gd name="T75" fmla="*/ 31 h 124"/>
                  <a:gd name="T76" fmla="*/ 0 w 66"/>
                  <a:gd name="T77" fmla="*/ 17 h 124"/>
                  <a:gd name="T78" fmla="*/ 4 w 66"/>
                  <a:gd name="T79" fmla="*/ 6 h 124"/>
                  <a:gd name="T80" fmla="*/ 6 w 66"/>
                  <a:gd name="T8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6" h="124">
                    <a:moveTo>
                      <a:pt x="6" y="0"/>
                    </a:moveTo>
                    <a:lnTo>
                      <a:pt x="9" y="4"/>
                    </a:lnTo>
                    <a:lnTo>
                      <a:pt x="9" y="10"/>
                    </a:lnTo>
                    <a:lnTo>
                      <a:pt x="9" y="16"/>
                    </a:lnTo>
                    <a:lnTo>
                      <a:pt x="9" y="21"/>
                    </a:lnTo>
                    <a:lnTo>
                      <a:pt x="11" y="27"/>
                    </a:lnTo>
                    <a:lnTo>
                      <a:pt x="13" y="31"/>
                    </a:lnTo>
                    <a:lnTo>
                      <a:pt x="15" y="33"/>
                    </a:lnTo>
                    <a:lnTo>
                      <a:pt x="17" y="35"/>
                    </a:lnTo>
                    <a:lnTo>
                      <a:pt x="21" y="36"/>
                    </a:lnTo>
                    <a:lnTo>
                      <a:pt x="25" y="36"/>
                    </a:lnTo>
                    <a:lnTo>
                      <a:pt x="25" y="35"/>
                    </a:lnTo>
                    <a:lnTo>
                      <a:pt x="27" y="31"/>
                    </a:lnTo>
                    <a:lnTo>
                      <a:pt x="28" y="25"/>
                    </a:lnTo>
                    <a:lnTo>
                      <a:pt x="30" y="21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36" y="8"/>
                    </a:lnTo>
                    <a:lnTo>
                      <a:pt x="36" y="6"/>
                    </a:lnTo>
                    <a:lnTo>
                      <a:pt x="38" y="6"/>
                    </a:lnTo>
                    <a:lnTo>
                      <a:pt x="42" y="8"/>
                    </a:lnTo>
                    <a:lnTo>
                      <a:pt x="44" y="12"/>
                    </a:lnTo>
                    <a:lnTo>
                      <a:pt x="49" y="14"/>
                    </a:lnTo>
                    <a:lnTo>
                      <a:pt x="51" y="16"/>
                    </a:lnTo>
                    <a:lnTo>
                      <a:pt x="55" y="17"/>
                    </a:lnTo>
                    <a:lnTo>
                      <a:pt x="59" y="17"/>
                    </a:lnTo>
                    <a:lnTo>
                      <a:pt x="61" y="21"/>
                    </a:lnTo>
                    <a:lnTo>
                      <a:pt x="57" y="23"/>
                    </a:lnTo>
                    <a:lnTo>
                      <a:pt x="53" y="25"/>
                    </a:lnTo>
                    <a:lnTo>
                      <a:pt x="51" y="27"/>
                    </a:lnTo>
                    <a:lnTo>
                      <a:pt x="49" y="31"/>
                    </a:lnTo>
                    <a:lnTo>
                      <a:pt x="44" y="35"/>
                    </a:lnTo>
                    <a:lnTo>
                      <a:pt x="44" y="40"/>
                    </a:lnTo>
                    <a:lnTo>
                      <a:pt x="44" y="44"/>
                    </a:lnTo>
                    <a:lnTo>
                      <a:pt x="47" y="50"/>
                    </a:lnTo>
                    <a:lnTo>
                      <a:pt x="49" y="50"/>
                    </a:lnTo>
                    <a:lnTo>
                      <a:pt x="53" y="50"/>
                    </a:lnTo>
                    <a:lnTo>
                      <a:pt x="57" y="50"/>
                    </a:lnTo>
                    <a:lnTo>
                      <a:pt x="63" y="52"/>
                    </a:lnTo>
                    <a:lnTo>
                      <a:pt x="63" y="55"/>
                    </a:lnTo>
                    <a:lnTo>
                      <a:pt x="63" y="61"/>
                    </a:lnTo>
                    <a:lnTo>
                      <a:pt x="63" y="65"/>
                    </a:lnTo>
                    <a:lnTo>
                      <a:pt x="63" y="71"/>
                    </a:lnTo>
                    <a:lnTo>
                      <a:pt x="65" y="74"/>
                    </a:lnTo>
                    <a:lnTo>
                      <a:pt x="65" y="80"/>
                    </a:lnTo>
                    <a:lnTo>
                      <a:pt x="65" y="86"/>
                    </a:lnTo>
                    <a:lnTo>
                      <a:pt x="66" y="92"/>
                    </a:lnTo>
                    <a:lnTo>
                      <a:pt x="65" y="95"/>
                    </a:lnTo>
                    <a:lnTo>
                      <a:pt x="65" y="99"/>
                    </a:lnTo>
                    <a:lnTo>
                      <a:pt x="65" y="103"/>
                    </a:lnTo>
                    <a:lnTo>
                      <a:pt x="65" y="109"/>
                    </a:lnTo>
                    <a:lnTo>
                      <a:pt x="63" y="112"/>
                    </a:lnTo>
                    <a:lnTo>
                      <a:pt x="61" y="116"/>
                    </a:lnTo>
                    <a:lnTo>
                      <a:pt x="57" y="120"/>
                    </a:lnTo>
                    <a:lnTo>
                      <a:pt x="53" y="124"/>
                    </a:lnTo>
                    <a:lnTo>
                      <a:pt x="53" y="116"/>
                    </a:lnTo>
                    <a:lnTo>
                      <a:pt x="53" y="111"/>
                    </a:lnTo>
                    <a:lnTo>
                      <a:pt x="53" y="103"/>
                    </a:lnTo>
                    <a:lnTo>
                      <a:pt x="53" y="97"/>
                    </a:lnTo>
                    <a:lnTo>
                      <a:pt x="51" y="92"/>
                    </a:lnTo>
                    <a:lnTo>
                      <a:pt x="51" y="86"/>
                    </a:lnTo>
                    <a:lnTo>
                      <a:pt x="49" y="80"/>
                    </a:lnTo>
                    <a:lnTo>
                      <a:pt x="49" y="76"/>
                    </a:lnTo>
                    <a:lnTo>
                      <a:pt x="46" y="71"/>
                    </a:lnTo>
                    <a:lnTo>
                      <a:pt x="44" y="65"/>
                    </a:lnTo>
                    <a:lnTo>
                      <a:pt x="40" y="61"/>
                    </a:lnTo>
                    <a:lnTo>
                      <a:pt x="36" y="57"/>
                    </a:lnTo>
                    <a:lnTo>
                      <a:pt x="30" y="54"/>
                    </a:lnTo>
                    <a:lnTo>
                      <a:pt x="27" y="50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6" y="40"/>
                    </a:lnTo>
                    <a:lnTo>
                      <a:pt x="4" y="38"/>
                    </a:lnTo>
                    <a:lnTo>
                      <a:pt x="2" y="36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140"/>
              <p:cNvSpPr>
                <a:spLocks/>
              </p:cNvSpPr>
              <p:nvPr/>
            </p:nvSpPr>
            <p:spPr bwMode="auto">
              <a:xfrm>
                <a:off x="6316370" y="4168153"/>
                <a:ext cx="23021" cy="65223"/>
              </a:xfrm>
              <a:custGeom>
                <a:avLst/>
                <a:gdLst>
                  <a:gd name="T0" fmla="*/ 10 w 12"/>
                  <a:gd name="T1" fmla="*/ 0 h 34"/>
                  <a:gd name="T2" fmla="*/ 10 w 12"/>
                  <a:gd name="T3" fmla="*/ 3 h 34"/>
                  <a:gd name="T4" fmla="*/ 12 w 12"/>
                  <a:gd name="T5" fmla="*/ 9 h 34"/>
                  <a:gd name="T6" fmla="*/ 12 w 12"/>
                  <a:gd name="T7" fmla="*/ 13 h 34"/>
                  <a:gd name="T8" fmla="*/ 12 w 12"/>
                  <a:gd name="T9" fmla="*/ 19 h 34"/>
                  <a:gd name="T10" fmla="*/ 12 w 12"/>
                  <a:gd name="T11" fmla="*/ 22 h 34"/>
                  <a:gd name="T12" fmla="*/ 12 w 12"/>
                  <a:gd name="T13" fmla="*/ 26 h 34"/>
                  <a:gd name="T14" fmla="*/ 12 w 12"/>
                  <a:gd name="T15" fmla="*/ 30 h 34"/>
                  <a:gd name="T16" fmla="*/ 10 w 12"/>
                  <a:gd name="T17" fmla="*/ 34 h 34"/>
                  <a:gd name="T18" fmla="*/ 6 w 12"/>
                  <a:gd name="T19" fmla="*/ 30 h 34"/>
                  <a:gd name="T20" fmla="*/ 4 w 12"/>
                  <a:gd name="T21" fmla="*/ 26 h 34"/>
                  <a:gd name="T22" fmla="*/ 0 w 12"/>
                  <a:gd name="T23" fmla="*/ 20 h 34"/>
                  <a:gd name="T24" fmla="*/ 0 w 12"/>
                  <a:gd name="T25" fmla="*/ 17 h 34"/>
                  <a:gd name="T26" fmla="*/ 0 w 12"/>
                  <a:gd name="T27" fmla="*/ 11 h 34"/>
                  <a:gd name="T28" fmla="*/ 2 w 12"/>
                  <a:gd name="T29" fmla="*/ 7 h 34"/>
                  <a:gd name="T30" fmla="*/ 4 w 12"/>
                  <a:gd name="T31" fmla="*/ 1 h 34"/>
                  <a:gd name="T32" fmla="*/ 10 w 12"/>
                  <a:gd name="T33" fmla="*/ 0 h 34"/>
                  <a:gd name="T34" fmla="*/ 10 w 12"/>
                  <a:gd name="T3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34">
                    <a:moveTo>
                      <a:pt x="10" y="0"/>
                    </a:moveTo>
                    <a:lnTo>
                      <a:pt x="10" y="3"/>
                    </a:lnTo>
                    <a:lnTo>
                      <a:pt x="12" y="9"/>
                    </a:lnTo>
                    <a:lnTo>
                      <a:pt x="12" y="13"/>
                    </a:lnTo>
                    <a:lnTo>
                      <a:pt x="12" y="19"/>
                    </a:lnTo>
                    <a:lnTo>
                      <a:pt x="12" y="22"/>
                    </a:lnTo>
                    <a:lnTo>
                      <a:pt x="12" y="26"/>
                    </a:lnTo>
                    <a:lnTo>
                      <a:pt x="12" y="30"/>
                    </a:lnTo>
                    <a:lnTo>
                      <a:pt x="10" y="34"/>
                    </a:lnTo>
                    <a:lnTo>
                      <a:pt x="6" y="30"/>
                    </a:lnTo>
                    <a:lnTo>
                      <a:pt x="4" y="26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1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141"/>
              <p:cNvSpPr>
                <a:spLocks/>
              </p:cNvSpPr>
              <p:nvPr/>
            </p:nvSpPr>
            <p:spPr bwMode="auto">
              <a:xfrm>
                <a:off x="6377757" y="4175827"/>
                <a:ext cx="103593" cy="76735"/>
              </a:xfrm>
              <a:custGeom>
                <a:avLst/>
                <a:gdLst>
                  <a:gd name="T0" fmla="*/ 3 w 53"/>
                  <a:gd name="T1" fmla="*/ 0 h 40"/>
                  <a:gd name="T2" fmla="*/ 5 w 53"/>
                  <a:gd name="T3" fmla="*/ 4 h 40"/>
                  <a:gd name="T4" fmla="*/ 9 w 53"/>
                  <a:gd name="T5" fmla="*/ 6 h 40"/>
                  <a:gd name="T6" fmla="*/ 11 w 53"/>
                  <a:gd name="T7" fmla="*/ 6 h 40"/>
                  <a:gd name="T8" fmla="*/ 15 w 53"/>
                  <a:gd name="T9" fmla="*/ 6 h 40"/>
                  <a:gd name="T10" fmla="*/ 20 w 53"/>
                  <a:gd name="T11" fmla="*/ 6 h 40"/>
                  <a:gd name="T12" fmla="*/ 24 w 53"/>
                  <a:gd name="T13" fmla="*/ 6 h 40"/>
                  <a:gd name="T14" fmla="*/ 28 w 53"/>
                  <a:gd name="T15" fmla="*/ 6 h 40"/>
                  <a:gd name="T16" fmla="*/ 34 w 53"/>
                  <a:gd name="T17" fmla="*/ 6 h 40"/>
                  <a:gd name="T18" fmla="*/ 36 w 53"/>
                  <a:gd name="T19" fmla="*/ 6 h 40"/>
                  <a:gd name="T20" fmla="*/ 41 w 53"/>
                  <a:gd name="T21" fmla="*/ 6 h 40"/>
                  <a:gd name="T22" fmla="*/ 43 w 53"/>
                  <a:gd name="T23" fmla="*/ 8 h 40"/>
                  <a:gd name="T24" fmla="*/ 47 w 53"/>
                  <a:gd name="T25" fmla="*/ 10 h 40"/>
                  <a:gd name="T26" fmla="*/ 49 w 53"/>
                  <a:gd name="T27" fmla="*/ 12 h 40"/>
                  <a:gd name="T28" fmla="*/ 51 w 53"/>
                  <a:gd name="T29" fmla="*/ 16 h 40"/>
                  <a:gd name="T30" fmla="*/ 53 w 53"/>
                  <a:gd name="T31" fmla="*/ 19 h 40"/>
                  <a:gd name="T32" fmla="*/ 53 w 53"/>
                  <a:gd name="T33" fmla="*/ 25 h 40"/>
                  <a:gd name="T34" fmla="*/ 49 w 53"/>
                  <a:gd name="T35" fmla="*/ 27 h 40"/>
                  <a:gd name="T36" fmla="*/ 43 w 53"/>
                  <a:gd name="T37" fmla="*/ 33 h 40"/>
                  <a:gd name="T38" fmla="*/ 39 w 53"/>
                  <a:gd name="T39" fmla="*/ 36 h 40"/>
                  <a:gd name="T40" fmla="*/ 36 w 53"/>
                  <a:gd name="T41" fmla="*/ 40 h 40"/>
                  <a:gd name="T42" fmla="*/ 36 w 53"/>
                  <a:gd name="T43" fmla="*/ 36 h 40"/>
                  <a:gd name="T44" fmla="*/ 34 w 53"/>
                  <a:gd name="T45" fmla="*/ 33 h 40"/>
                  <a:gd name="T46" fmla="*/ 30 w 53"/>
                  <a:gd name="T47" fmla="*/ 29 h 40"/>
                  <a:gd name="T48" fmla="*/ 26 w 53"/>
                  <a:gd name="T49" fmla="*/ 27 h 40"/>
                  <a:gd name="T50" fmla="*/ 20 w 53"/>
                  <a:gd name="T51" fmla="*/ 25 h 40"/>
                  <a:gd name="T52" fmla="*/ 17 w 53"/>
                  <a:gd name="T53" fmla="*/ 25 h 40"/>
                  <a:gd name="T54" fmla="*/ 13 w 53"/>
                  <a:gd name="T55" fmla="*/ 27 h 40"/>
                  <a:gd name="T56" fmla="*/ 11 w 53"/>
                  <a:gd name="T57" fmla="*/ 31 h 40"/>
                  <a:gd name="T58" fmla="*/ 9 w 53"/>
                  <a:gd name="T59" fmla="*/ 27 h 40"/>
                  <a:gd name="T60" fmla="*/ 7 w 53"/>
                  <a:gd name="T61" fmla="*/ 25 h 40"/>
                  <a:gd name="T62" fmla="*/ 5 w 53"/>
                  <a:gd name="T63" fmla="*/ 21 h 40"/>
                  <a:gd name="T64" fmla="*/ 3 w 53"/>
                  <a:gd name="T65" fmla="*/ 17 h 40"/>
                  <a:gd name="T66" fmla="*/ 0 w 53"/>
                  <a:gd name="T67" fmla="*/ 12 h 40"/>
                  <a:gd name="T68" fmla="*/ 0 w 53"/>
                  <a:gd name="T69" fmla="*/ 8 h 40"/>
                  <a:gd name="T70" fmla="*/ 0 w 53"/>
                  <a:gd name="T71" fmla="*/ 4 h 40"/>
                  <a:gd name="T72" fmla="*/ 3 w 53"/>
                  <a:gd name="T73" fmla="*/ 0 h 40"/>
                  <a:gd name="T74" fmla="*/ 3 w 53"/>
                  <a:gd name="T7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" h="40">
                    <a:moveTo>
                      <a:pt x="3" y="0"/>
                    </a:moveTo>
                    <a:lnTo>
                      <a:pt x="5" y="4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15" y="6"/>
                    </a:lnTo>
                    <a:lnTo>
                      <a:pt x="20" y="6"/>
                    </a:lnTo>
                    <a:lnTo>
                      <a:pt x="24" y="6"/>
                    </a:lnTo>
                    <a:lnTo>
                      <a:pt x="28" y="6"/>
                    </a:lnTo>
                    <a:lnTo>
                      <a:pt x="34" y="6"/>
                    </a:lnTo>
                    <a:lnTo>
                      <a:pt x="36" y="6"/>
                    </a:lnTo>
                    <a:lnTo>
                      <a:pt x="41" y="6"/>
                    </a:lnTo>
                    <a:lnTo>
                      <a:pt x="43" y="8"/>
                    </a:lnTo>
                    <a:lnTo>
                      <a:pt x="47" y="10"/>
                    </a:lnTo>
                    <a:lnTo>
                      <a:pt x="49" y="12"/>
                    </a:lnTo>
                    <a:lnTo>
                      <a:pt x="51" y="16"/>
                    </a:lnTo>
                    <a:lnTo>
                      <a:pt x="53" y="19"/>
                    </a:lnTo>
                    <a:lnTo>
                      <a:pt x="53" y="25"/>
                    </a:lnTo>
                    <a:lnTo>
                      <a:pt x="49" y="27"/>
                    </a:lnTo>
                    <a:lnTo>
                      <a:pt x="43" y="33"/>
                    </a:lnTo>
                    <a:lnTo>
                      <a:pt x="39" y="36"/>
                    </a:lnTo>
                    <a:lnTo>
                      <a:pt x="36" y="40"/>
                    </a:lnTo>
                    <a:lnTo>
                      <a:pt x="36" y="36"/>
                    </a:lnTo>
                    <a:lnTo>
                      <a:pt x="34" y="33"/>
                    </a:lnTo>
                    <a:lnTo>
                      <a:pt x="30" y="29"/>
                    </a:lnTo>
                    <a:lnTo>
                      <a:pt x="26" y="27"/>
                    </a:lnTo>
                    <a:lnTo>
                      <a:pt x="20" y="25"/>
                    </a:lnTo>
                    <a:lnTo>
                      <a:pt x="17" y="25"/>
                    </a:lnTo>
                    <a:lnTo>
                      <a:pt x="13" y="27"/>
                    </a:lnTo>
                    <a:lnTo>
                      <a:pt x="11" y="31"/>
                    </a:lnTo>
                    <a:lnTo>
                      <a:pt x="9" y="27"/>
                    </a:lnTo>
                    <a:lnTo>
                      <a:pt x="7" y="25"/>
                    </a:lnTo>
                    <a:lnTo>
                      <a:pt x="5" y="21"/>
                    </a:lnTo>
                    <a:lnTo>
                      <a:pt x="3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142"/>
              <p:cNvSpPr>
                <a:spLocks/>
              </p:cNvSpPr>
              <p:nvPr/>
            </p:nvSpPr>
            <p:spPr bwMode="auto">
              <a:xfrm>
                <a:off x="6389268" y="4248726"/>
                <a:ext cx="49879" cy="49876"/>
              </a:xfrm>
              <a:custGeom>
                <a:avLst/>
                <a:gdLst>
                  <a:gd name="T0" fmla="*/ 6 w 27"/>
                  <a:gd name="T1" fmla="*/ 0 h 27"/>
                  <a:gd name="T2" fmla="*/ 8 w 27"/>
                  <a:gd name="T3" fmla="*/ 2 h 27"/>
                  <a:gd name="T4" fmla="*/ 14 w 27"/>
                  <a:gd name="T5" fmla="*/ 6 h 27"/>
                  <a:gd name="T6" fmla="*/ 19 w 27"/>
                  <a:gd name="T7" fmla="*/ 8 h 27"/>
                  <a:gd name="T8" fmla="*/ 27 w 27"/>
                  <a:gd name="T9" fmla="*/ 8 h 27"/>
                  <a:gd name="T10" fmla="*/ 23 w 27"/>
                  <a:gd name="T11" fmla="*/ 12 h 27"/>
                  <a:gd name="T12" fmla="*/ 19 w 27"/>
                  <a:gd name="T13" fmla="*/ 17 h 27"/>
                  <a:gd name="T14" fmla="*/ 17 w 27"/>
                  <a:gd name="T15" fmla="*/ 23 h 27"/>
                  <a:gd name="T16" fmla="*/ 15 w 27"/>
                  <a:gd name="T17" fmla="*/ 27 h 27"/>
                  <a:gd name="T18" fmla="*/ 12 w 27"/>
                  <a:gd name="T19" fmla="*/ 25 h 27"/>
                  <a:gd name="T20" fmla="*/ 8 w 27"/>
                  <a:gd name="T21" fmla="*/ 23 h 27"/>
                  <a:gd name="T22" fmla="*/ 4 w 27"/>
                  <a:gd name="T23" fmla="*/ 19 h 27"/>
                  <a:gd name="T24" fmla="*/ 2 w 27"/>
                  <a:gd name="T25" fmla="*/ 16 h 27"/>
                  <a:gd name="T26" fmla="*/ 0 w 27"/>
                  <a:gd name="T27" fmla="*/ 12 h 27"/>
                  <a:gd name="T28" fmla="*/ 0 w 27"/>
                  <a:gd name="T29" fmla="*/ 8 h 27"/>
                  <a:gd name="T30" fmla="*/ 0 w 27"/>
                  <a:gd name="T31" fmla="*/ 4 h 27"/>
                  <a:gd name="T32" fmla="*/ 6 w 27"/>
                  <a:gd name="T33" fmla="*/ 0 h 27"/>
                  <a:gd name="T34" fmla="*/ 6 w 27"/>
                  <a:gd name="T3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7">
                    <a:moveTo>
                      <a:pt x="6" y="0"/>
                    </a:moveTo>
                    <a:lnTo>
                      <a:pt x="8" y="2"/>
                    </a:lnTo>
                    <a:lnTo>
                      <a:pt x="14" y="6"/>
                    </a:lnTo>
                    <a:lnTo>
                      <a:pt x="19" y="8"/>
                    </a:lnTo>
                    <a:lnTo>
                      <a:pt x="27" y="8"/>
                    </a:lnTo>
                    <a:lnTo>
                      <a:pt x="23" y="12"/>
                    </a:lnTo>
                    <a:lnTo>
                      <a:pt x="19" y="17"/>
                    </a:lnTo>
                    <a:lnTo>
                      <a:pt x="17" y="23"/>
                    </a:lnTo>
                    <a:lnTo>
                      <a:pt x="15" y="27"/>
                    </a:lnTo>
                    <a:lnTo>
                      <a:pt x="12" y="25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143"/>
              <p:cNvSpPr>
                <a:spLocks/>
              </p:cNvSpPr>
              <p:nvPr/>
            </p:nvSpPr>
            <p:spPr bwMode="auto">
              <a:xfrm>
                <a:off x="6569593" y="4275582"/>
                <a:ext cx="11511" cy="11509"/>
              </a:xfrm>
              <a:custGeom>
                <a:avLst/>
                <a:gdLst>
                  <a:gd name="T0" fmla="*/ 0 w 8"/>
                  <a:gd name="T1" fmla="*/ 0 h 5"/>
                  <a:gd name="T2" fmla="*/ 6 w 8"/>
                  <a:gd name="T3" fmla="*/ 1 h 5"/>
                  <a:gd name="T4" fmla="*/ 8 w 8"/>
                  <a:gd name="T5" fmla="*/ 1 h 5"/>
                  <a:gd name="T6" fmla="*/ 6 w 8"/>
                  <a:gd name="T7" fmla="*/ 3 h 5"/>
                  <a:gd name="T8" fmla="*/ 6 w 8"/>
                  <a:gd name="T9" fmla="*/ 5 h 5"/>
                  <a:gd name="T10" fmla="*/ 2 w 8"/>
                  <a:gd name="T11" fmla="*/ 5 h 5"/>
                  <a:gd name="T12" fmla="*/ 0 w 8"/>
                  <a:gd name="T13" fmla="*/ 5 h 5"/>
                  <a:gd name="T14" fmla="*/ 0 w 8"/>
                  <a:gd name="T15" fmla="*/ 3 h 5"/>
                  <a:gd name="T16" fmla="*/ 0 w 8"/>
                  <a:gd name="T17" fmla="*/ 0 h 5"/>
                  <a:gd name="T18" fmla="*/ 0 w 8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6" y="1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144"/>
              <p:cNvSpPr>
                <a:spLocks/>
              </p:cNvSpPr>
              <p:nvPr/>
            </p:nvSpPr>
            <p:spPr bwMode="auto">
              <a:xfrm>
                <a:off x="5763881" y="3604156"/>
                <a:ext cx="352979" cy="364488"/>
              </a:xfrm>
              <a:custGeom>
                <a:avLst/>
                <a:gdLst>
                  <a:gd name="T0" fmla="*/ 61 w 185"/>
                  <a:gd name="T1" fmla="*/ 2 h 188"/>
                  <a:gd name="T2" fmla="*/ 78 w 185"/>
                  <a:gd name="T3" fmla="*/ 8 h 188"/>
                  <a:gd name="T4" fmla="*/ 95 w 185"/>
                  <a:gd name="T5" fmla="*/ 15 h 188"/>
                  <a:gd name="T6" fmla="*/ 111 w 185"/>
                  <a:gd name="T7" fmla="*/ 23 h 188"/>
                  <a:gd name="T8" fmla="*/ 130 w 185"/>
                  <a:gd name="T9" fmla="*/ 23 h 188"/>
                  <a:gd name="T10" fmla="*/ 147 w 185"/>
                  <a:gd name="T11" fmla="*/ 21 h 188"/>
                  <a:gd name="T12" fmla="*/ 162 w 185"/>
                  <a:gd name="T13" fmla="*/ 30 h 188"/>
                  <a:gd name="T14" fmla="*/ 175 w 185"/>
                  <a:gd name="T15" fmla="*/ 44 h 188"/>
                  <a:gd name="T16" fmla="*/ 183 w 185"/>
                  <a:gd name="T17" fmla="*/ 65 h 188"/>
                  <a:gd name="T18" fmla="*/ 185 w 185"/>
                  <a:gd name="T19" fmla="*/ 84 h 188"/>
                  <a:gd name="T20" fmla="*/ 181 w 185"/>
                  <a:gd name="T21" fmla="*/ 103 h 188"/>
                  <a:gd name="T22" fmla="*/ 166 w 185"/>
                  <a:gd name="T23" fmla="*/ 101 h 188"/>
                  <a:gd name="T24" fmla="*/ 149 w 185"/>
                  <a:gd name="T25" fmla="*/ 99 h 188"/>
                  <a:gd name="T26" fmla="*/ 133 w 185"/>
                  <a:gd name="T27" fmla="*/ 99 h 188"/>
                  <a:gd name="T28" fmla="*/ 118 w 185"/>
                  <a:gd name="T29" fmla="*/ 103 h 188"/>
                  <a:gd name="T30" fmla="*/ 107 w 185"/>
                  <a:gd name="T31" fmla="*/ 110 h 188"/>
                  <a:gd name="T32" fmla="*/ 111 w 185"/>
                  <a:gd name="T33" fmla="*/ 114 h 188"/>
                  <a:gd name="T34" fmla="*/ 116 w 185"/>
                  <a:gd name="T35" fmla="*/ 120 h 188"/>
                  <a:gd name="T36" fmla="*/ 120 w 185"/>
                  <a:gd name="T37" fmla="*/ 131 h 188"/>
                  <a:gd name="T38" fmla="*/ 120 w 185"/>
                  <a:gd name="T39" fmla="*/ 144 h 188"/>
                  <a:gd name="T40" fmla="*/ 128 w 185"/>
                  <a:gd name="T41" fmla="*/ 160 h 188"/>
                  <a:gd name="T42" fmla="*/ 126 w 185"/>
                  <a:gd name="T43" fmla="*/ 177 h 188"/>
                  <a:gd name="T44" fmla="*/ 116 w 185"/>
                  <a:gd name="T45" fmla="*/ 184 h 188"/>
                  <a:gd name="T46" fmla="*/ 99 w 185"/>
                  <a:gd name="T47" fmla="*/ 186 h 188"/>
                  <a:gd name="T48" fmla="*/ 80 w 185"/>
                  <a:gd name="T49" fmla="*/ 182 h 188"/>
                  <a:gd name="T50" fmla="*/ 65 w 185"/>
                  <a:gd name="T51" fmla="*/ 177 h 188"/>
                  <a:gd name="T52" fmla="*/ 53 w 185"/>
                  <a:gd name="T53" fmla="*/ 180 h 188"/>
                  <a:gd name="T54" fmla="*/ 40 w 185"/>
                  <a:gd name="T55" fmla="*/ 188 h 188"/>
                  <a:gd name="T56" fmla="*/ 25 w 185"/>
                  <a:gd name="T57" fmla="*/ 188 h 188"/>
                  <a:gd name="T58" fmla="*/ 12 w 185"/>
                  <a:gd name="T59" fmla="*/ 182 h 188"/>
                  <a:gd name="T60" fmla="*/ 6 w 185"/>
                  <a:gd name="T61" fmla="*/ 171 h 188"/>
                  <a:gd name="T62" fmla="*/ 6 w 185"/>
                  <a:gd name="T63" fmla="*/ 156 h 188"/>
                  <a:gd name="T64" fmla="*/ 4 w 185"/>
                  <a:gd name="T65" fmla="*/ 144 h 188"/>
                  <a:gd name="T66" fmla="*/ 0 w 185"/>
                  <a:gd name="T67" fmla="*/ 133 h 188"/>
                  <a:gd name="T68" fmla="*/ 0 w 185"/>
                  <a:gd name="T69" fmla="*/ 122 h 188"/>
                  <a:gd name="T70" fmla="*/ 0 w 185"/>
                  <a:gd name="T71" fmla="*/ 110 h 188"/>
                  <a:gd name="T72" fmla="*/ 0 w 185"/>
                  <a:gd name="T73" fmla="*/ 99 h 188"/>
                  <a:gd name="T74" fmla="*/ 0 w 185"/>
                  <a:gd name="T75" fmla="*/ 87 h 188"/>
                  <a:gd name="T76" fmla="*/ 0 w 185"/>
                  <a:gd name="T77" fmla="*/ 76 h 188"/>
                  <a:gd name="T78" fmla="*/ 0 w 185"/>
                  <a:gd name="T79" fmla="*/ 65 h 188"/>
                  <a:gd name="T80" fmla="*/ 2 w 185"/>
                  <a:gd name="T81" fmla="*/ 53 h 188"/>
                  <a:gd name="T82" fmla="*/ 4 w 185"/>
                  <a:gd name="T83" fmla="*/ 42 h 188"/>
                  <a:gd name="T84" fmla="*/ 17 w 185"/>
                  <a:gd name="T85" fmla="*/ 27 h 188"/>
                  <a:gd name="T86" fmla="*/ 34 w 185"/>
                  <a:gd name="T87" fmla="*/ 15 h 188"/>
                  <a:gd name="T88" fmla="*/ 50 w 185"/>
                  <a:gd name="T8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5" h="188">
                    <a:moveTo>
                      <a:pt x="50" y="0"/>
                    </a:moveTo>
                    <a:lnTo>
                      <a:pt x="55" y="0"/>
                    </a:lnTo>
                    <a:lnTo>
                      <a:pt x="61" y="2"/>
                    </a:lnTo>
                    <a:lnTo>
                      <a:pt x="69" y="4"/>
                    </a:lnTo>
                    <a:lnTo>
                      <a:pt x="74" y="6"/>
                    </a:lnTo>
                    <a:lnTo>
                      <a:pt x="78" y="8"/>
                    </a:lnTo>
                    <a:lnTo>
                      <a:pt x="84" y="11"/>
                    </a:lnTo>
                    <a:lnTo>
                      <a:pt x="90" y="13"/>
                    </a:lnTo>
                    <a:lnTo>
                      <a:pt x="95" y="15"/>
                    </a:lnTo>
                    <a:lnTo>
                      <a:pt x="101" y="17"/>
                    </a:lnTo>
                    <a:lnTo>
                      <a:pt x="107" y="21"/>
                    </a:lnTo>
                    <a:lnTo>
                      <a:pt x="111" y="23"/>
                    </a:lnTo>
                    <a:lnTo>
                      <a:pt x="118" y="23"/>
                    </a:lnTo>
                    <a:lnTo>
                      <a:pt x="122" y="23"/>
                    </a:lnTo>
                    <a:lnTo>
                      <a:pt x="130" y="23"/>
                    </a:lnTo>
                    <a:lnTo>
                      <a:pt x="135" y="23"/>
                    </a:lnTo>
                    <a:lnTo>
                      <a:pt x="141" y="21"/>
                    </a:lnTo>
                    <a:lnTo>
                      <a:pt x="147" y="21"/>
                    </a:lnTo>
                    <a:lnTo>
                      <a:pt x="152" y="23"/>
                    </a:lnTo>
                    <a:lnTo>
                      <a:pt x="158" y="25"/>
                    </a:lnTo>
                    <a:lnTo>
                      <a:pt x="162" y="30"/>
                    </a:lnTo>
                    <a:lnTo>
                      <a:pt x="168" y="34"/>
                    </a:lnTo>
                    <a:lnTo>
                      <a:pt x="171" y="40"/>
                    </a:lnTo>
                    <a:lnTo>
                      <a:pt x="175" y="44"/>
                    </a:lnTo>
                    <a:lnTo>
                      <a:pt x="179" y="51"/>
                    </a:lnTo>
                    <a:lnTo>
                      <a:pt x="181" y="57"/>
                    </a:lnTo>
                    <a:lnTo>
                      <a:pt x="183" y="65"/>
                    </a:lnTo>
                    <a:lnTo>
                      <a:pt x="183" y="70"/>
                    </a:lnTo>
                    <a:lnTo>
                      <a:pt x="185" y="78"/>
                    </a:lnTo>
                    <a:lnTo>
                      <a:pt x="185" y="84"/>
                    </a:lnTo>
                    <a:lnTo>
                      <a:pt x="185" y="91"/>
                    </a:lnTo>
                    <a:lnTo>
                      <a:pt x="181" y="95"/>
                    </a:lnTo>
                    <a:lnTo>
                      <a:pt x="181" y="103"/>
                    </a:lnTo>
                    <a:lnTo>
                      <a:pt x="175" y="101"/>
                    </a:lnTo>
                    <a:lnTo>
                      <a:pt x="169" y="101"/>
                    </a:lnTo>
                    <a:lnTo>
                      <a:pt x="166" y="101"/>
                    </a:lnTo>
                    <a:lnTo>
                      <a:pt x="160" y="101"/>
                    </a:lnTo>
                    <a:lnTo>
                      <a:pt x="154" y="99"/>
                    </a:lnTo>
                    <a:lnTo>
                      <a:pt x="149" y="99"/>
                    </a:lnTo>
                    <a:lnTo>
                      <a:pt x="143" y="99"/>
                    </a:lnTo>
                    <a:lnTo>
                      <a:pt x="139" y="99"/>
                    </a:lnTo>
                    <a:lnTo>
                      <a:pt x="133" y="99"/>
                    </a:lnTo>
                    <a:lnTo>
                      <a:pt x="128" y="99"/>
                    </a:lnTo>
                    <a:lnTo>
                      <a:pt x="122" y="101"/>
                    </a:lnTo>
                    <a:lnTo>
                      <a:pt x="118" y="103"/>
                    </a:lnTo>
                    <a:lnTo>
                      <a:pt x="114" y="104"/>
                    </a:lnTo>
                    <a:lnTo>
                      <a:pt x="111" y="106"/>
                    </a:lnTo>
                    <a:lnTo>
                      <a:pt x="107" y="110"/>
                    </a:lnTo>
                    <a:lnTo>
                      <a:pt x="103" y="114"/>
                    </a:lnTo>
                    <a:lnTo>
                      <a:pt x="107" y="114"/>
                    </a:lnTo>
                    <a:lnTo>
                      <a:pt x="111" y="114"/>
                    </a:lnTo>
                    <a:lnTo>
                      <a:pt x="112" y="116"/>
                    </a:lnTo>
                    <a:lnTo>
                      <a:pt x="116" y="118"/>
                    </a:lnTo>
                    <a:lnTo>
                      <a:pt x="116" y="120"/>
                    </a:lnTo>
                    <a:lnTo>
                      <a:pt x="118" y="123"/>
                    </a:lnTo>
                    <a:lnTo>
                      <a:pt x="118" y="127"/>
                    </a:lnTo>
                    <a:lnTo>
                      <a:pt x="120" y="131"/>
                    </a:lnTo>
                    <a:lnTo>
                      <a:pt x="120" y="135"/>
                    </a:lnTo>
                    <a:lnTo>
                      <a:pt x="120" y="139"/>
                    </a:lnTo>
                    <a:lnTo>
                      <a:pt x="120" y="144"/>
                    </a:lnTo>
                    <a:lnTo>
                      <a:pt x="120" y="148"/>
                    </a:lnTo>
                    <a:lnTo>
                      <a:pt x="122" y="154"/>
                    </a:lnTo>
                    <a:lnTo>
                      <a:pt x="128" y="160"/>
                    </a:lnTo>
                    <a:lnTo>
                      <a:pt x="128" y="165"/>
                    </a:lnTo>
                    <a:lnTo>
                      <a:pt x="128" y="171"/>
                    </a:lnTo>
                    <a:lnTo>
                      <a:pt x="126" y="177"/>
                    </a:lnTo>
                    <a:lnTo>
                      <a:pt x="124" y="180"/>
                    </a:lnTo>
                    <a:lnTo>
                      <a:pt x="120" y="182"/>
                    </a:lnTo>
                    <a:lnTo>
                      <a:pt x="116" y="184"/>
                    </a:lnTo>
                    <a:lnTo>
                      <a:pt x="111" y="186"/>
                    </a:lnTo>
                    <a:lnTo>
                      <a:pt x="105" y="186"/>
                    </a:lnTo>
                    <a:lnTo>
                      <a:pt x="99" y="186"/>
                    </a:lnTo>
                    <a:lnTo>
                      <a:pt x="92" y="186"/>
                    </a:lnTo>
                    <a:lnTo>
                      <a:pt x="86" y="184"/>
                    </a:lnTo>
                    <a:lnTo>
                      <a:pt x="80" y="182"/>
                    </a:lnTo>
                    <a:lnTo>
                      <a:pt x="74" y="180"/>
                    </a:lnTo>
                    <a:lnTo>
                      <a:pt x="69" y="179"/>
                    </a:lnTo>
                    <a:lnTo>
                      <a:pt x="65" y="177"/>
                    </a:lnTo>
                    <a:lnTo>
                      <a:pt x="61" y="175"/>
                    </a:lnTo>
                    <a:lnTo>
                      <a:pt x="57" y="177"/>
                    </a:lnTo>
                    <a:lnTo>
                      <a:pt x="53" y="180"/>
                    </a:lnTo>
                    <a:lnTo>
                      <a:pt x="50" y="184"/>
                    </a:lnTo>
                    <a:lnTo>
                      <a:pt x="46" y="186"/>
                    </a:lnTo>
                    <a:lnTo>
                      <a:pt x="40" y="188"/>
                    </a:lnTo>
                    <a:lnTo>
                      <a:pt x="34" y="188"/>
                    </a:lnTo>
                    <a:lnTo>
                      <a:pt x="31" y="188"/>
                    </a:lnTo>
                    <a:lnTo>
                      <a:pt x="25" y="188"/>
                    </a:lnTo>
                    <a:lnTo>
                      <a:pt x="19" y="186"/>
                    </a:lnTo>
                    <a:lnTo>
                      <a:pt x="15" y="184"/>
                    </a:lnTo>
                    <a:lnTo>
                      <a:pt x="12" y="182"/>
                    </a:lnTo>
                    <a:lnTo>
                      <a:pt x="10" y="179"/>
                    </a:lnTo>
                    <a:lnTo>
                      <a:pt x="6" y="175"/>
                    </a:lnTo>
                    <a:lnTo>
                      <a:pt x="6" y="171"/>
                    </a:lnTo>
                    <a:lnTo>
                      <a:pt x="6" y="165"/>
                    </a:lnTo>
                    <a:lnTo>
                      <a:pt x="8" y="160"/>
                    </a:lnTo>
                    <a:lnTo>
                      <a:pt x="6" y="156"/>
                    </a:lnTo>
                    <a:lnTo>
                      <a:pt x="6" y="152"/>
                    </a:lnTo>
                    <a:lnTo>
                      <a:pt x="4" y="148"/>
                    </a:lnTo>
                    <a:lnTo>
                      <a:pt x="4" y="144"/>
                    </a:lnTo>
                    <a:lnTo>
                      <a:pt x="2" y="141"/>
                    </a:lnTo>
                    <a:lnTo>
                      <a:pt x="2" y="137"/>
                    </a:lnTo>
                    <a:lnTo>
                      <a:pt x="0" y="133"/>
                    </a:lnTo>
                    <a:lnTo>
                      <a:pt x="0" y="129"/>
                    </a:lnTo>
                    <a:lnTo>
                      <a:pt x="0" y="125"/>
                    </a:lnTo>
                    <a:lnTo>
                      <a:pt x="0" y="122"/>
                    </a:lnTo>
                    <a:lnTo>
                      <a:pt x="0" y="118"/>
                    </a:lnTo>
                    <a:lnTo>
                      <a:pt x="0" y="114"/>
                    </a:lnTo>
                    <a:lnTo>
                      <a:pt x="0" y="110"/>
                    </a:lnTo>
                    <a:lnTo>
                      <a:pt x="0" y="106"/>
                    </a:lnTo>
                    <a:lnTo>
                      <a:pt x="0" y="103"/>
                    </a:lnTo>
                    <a:lnTo>
                      <a:pt x="0" y="99"/>
                    </a:lnTo>
                    <a:lnTo>
                      <a:pt x="0" y="95"/>
                    </a:lnTo>
                    <a:lnTo>
                      <a:pt x="0" y="91"/>
                    </a:lnTo>
                    <a:lnTo>
                      <a:pt x="0" y="87"/>
                    </a:lnTo>
                    <a:lnTo>
                      <a:pt x="0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2" y="55"/>
                    </a:lnTo>
                    <a:lnTo>
                      <a:pt x="2" y="53"/>
                    </a:lnTo>
                    <a:lnTo>
                      <a:pt x="2" y="49"/>
                    </a:lnTo>
                    <a:lnTo>
                      <a:pt x="2" y="46"/>
                    </a:lnTo>
                    <a:lnTo>
                      <a:pt x="4" y="42"/>
                    </a:lnTo>
                    <a:lnTo>
                      <a:pt x="4" y="38"/>
                    </a:lnTo>
                    <a:lnTo>
                      <a:pt x="12" y="30"/>
                    </a:lnTo>
                    <a:lnTo>
                      <a:pt x="17" y="27"/>
                    </a:lnTo>
                    <a:lnTo>
                      <a:pt x="23" y="23"/>
                    </a:lnTo>
                    <a:lnTo>
                      <a:pt x="31" y="19"/>
                    </a:lnTo>
                    <a:lnTo>
                      <a:pt x="34" y="15"/>
                    </a:lnTo>
                    <a:lnTo>
                      <a:pt x="40" y="11"/>
                    </a:lnTo>
                    <a:lnTo>
                      <a:pt x="46" y="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145"/>
              <p:cNvSpPr>
                <a:spLocks/>
              </p:cNvSpPr>
              <p:nvPr/>
            </p:nvSpPr>
            <p:spPr bwMode="auto">
              <a:xfrm>
                <a:off x="5894330" y="3822848"/>
                <a:ext cx="61388" cy="107429"/>
              </a:xfrm>
              <a:custGeom>
                <a:avLst/>
                <a:gdLst>
                  <a:gd name="T0" fmla="*/ 30 w 32"/>
                  <a:gd name="T1" fmla="*/ 0 h 55"/>
                  <a:gd name="T2" fmla="*/ 24 w 32"/>
                  <a:gd name="T3" fmla="*/ 4 h 55"/>
                  <a:gd name="T4" fmla="*/ 21 w 32"/>
                  <a:gd name="T5" fmla="*/ 9 h 55"/>
                  <a:gd name="T6" fmla="*/ 17 w 32"/>
                  <a:gd name="T7" fmla="*/ 15 h 55"/>
                  <a:gd name="T8" fmla="*/ 15 w 32"/>
                  <a:gd name="T9" fmla="*/ 23 h 55"/>
                  <a:gd name="T10" fmla="*/ 13 w 32"/>
                  <a:gd name="T11" fmla="*/ 28 h 55"/>
                  <a:gd name="T12" fmla="*/ 9 w 32"/>
                  <a:gd name="T13" fmla="*/ 34 h 55"/>
                  <a:gd name="T14" fmla="*/ 5 w 32"/>
                  <a:gd name="T15" fmla="*/ 40 h 55"/>
                  <a:gd name="T16" fmla="*/ 0 w 32"/>
                  <a:gd name="T17" fmla="*/ 46 h 55"/>
                  <a:gd name="T18" fmla="*/ 5 w 32"/>
                  <a:gd name="T19" fmla="*/ 49 h 55"/>
                  <a:gd name="T20" fmla="*/ 9 w 32"/>
                  <a:gd name="T21" fmla="*/ 53 h 55"/>
                  <a:gd name="T22" fmla="*/ 13 w 32"/>
                  <a:gd name="T23" fmla="*/ 53 h 55"/>
                  <a:gd name="T24" fmla="*/ 17 w 32"/>
                  <a:gd name="T25" fmla="*/ 55 h 55"/>
                  <a:gd name="T26" fmla="*/ 24 w 32"/>
                  <a:gd name="T27" fmla="*/ 51 h 55"/>
                  <a:gd name="T28" fmla="*/ 28 w 32"/>
                  <a:gd name="T29" fmla="*/ 46 h 55"/>
                  <a:gd name="T30" fmla="*/ 30 w 32"/>
                  <a:gd name="T31" fmla="*/ 42 h 55"/>
                  <a:gd name="T32" fmla="*/ 30 w 32"/>
                  <a:gd name="T33" fmla="*/ 36 h 55"/>
                  <a:gd name="T34" fmla="*/ 30 w 32"/>
                  <a:gd name="T35" fmla="*/ 32 h 55"/>
                  <a:gd name="T36" fmla="*/ 32 w 32"/>
                  <a:gd name="T37" fmla="*/ 27 h 55"/>
                  <a:gd name="T38" fmla="*/ 30 w 32"/>
                  <a:gd name="T39" fmla="*/ 23 h 55"/>
                  <a:gd name="T40" fmla="*/ 30 w 32"/>
                  <a:gd name="T41" fmla="*/ 17 h 55"/>
                  <a:gd name="T42" fmla="*/ 28 w 32"/>
                  <a:gd name="T43" fmla="*/ 13 h 55"/>
                  <a:gd name="T44" fmla="*/ 26 w 32"/>
                  <a:gd name="T45" fmla="*/ 9 h 55"/>
                  <a:gd name="T46" fmla="*/ 28 w 32"/>
                  <a:gd name="T47" fmla="*/ 6 h 55"/>
                  <a:gd name="T48" fmla="*/ 30 w 32"/>
                  <a:gd name="T49" fmla="*/ 0 h 55"/>
                  <a:gd name="T50" fmla="*/ 30 w 32"/>
                  <a:gd name="T5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5">
                    <a:moveTo>
                      <a:pt x="30" y="0"/>
                    </a:moveTo>
                    <a:lnTo>
                      <a:pt x="24" y="4"/>
                    </a:lnTo>
                    <a:lnTo>
                      <a:pt x="21" y="9"/>
                    </a:lnTo>
                    <a:lnTo>
                      <a:pt x="17" y="15"/>
                    </a:lnTo>
                    <a:lnTo>
                      <a:pt x="15" y="23"/>
                    </a:lnTo>
                    <a:lnTo>
                      <a:pt x="13" y="28"/>
                    </a:lnTo>
                    <a:lnTo>
                      <a:pt x="9" y="34"/>
                    </a:lnTo>
                    <a:lnTo>
                      <a:pt x="5" y="40"/>
                    </a:lnTo>
                    <a:lnTo>
                      <a:pt x="0" y="46"/>
                    </a:lnTo>
                    <a:lnTo>
                      <a:pt x="5" y="49"/>
                    </a:lnTo>
                    <a:lnTo>
                      <a:pt x="9" y="53"/>
                    </a:lnTo>
                    <a:lnTo>
                      <a:pt x="13" y="53"/>
                    </a:lnTo>
                    <a:lnTo>
                      <a:pt x="17" y="55"/>
                    </a:lnTo>
                    <a:lnTo>
                      <a:pt x="24" y="51"/>
                    </a:lnTo>
                    <a:lnTo>
                      <a:pt x="28" y="46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32"/>
                    </a:lnTo>
                    <a:lnTo>
                      <a:pt x="32" y="27"/>
                    </a:lnTo>
                    <a:lnTo>
                      <a:pt x="30" y="23"/>
                    </a:lnTo>
                    <a:lnTo>
                      <a:pt x="30" y="17"/>
                    </a:lnTo>
                    <a:lnTo>
                      <a:pt x="28" y="13"/>
                    </a:lnTo>
                    <a:lnTo>
                      <a:pt x="26" y="9"/>
                    </a:lnTo>
                    <a:lnTo>
                      <a:pt x="28" y="6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146"/>
              <p:cNvSpPr>
                <a:spLocks/>
              </p:cNvSpPr>
              <p:nvPr/>
            </p:nvSpPr>
            <p:spPr bwMode="auto">
              <a:xfrm>
                <a:off x="5875147" y="3677053"/>
                <a:ext cx="34531" cy="65223"/>
              </a:xfrm>
              <a:custGeom>
                <a:avLst/>
                <a:gdLst>
                  <a:gd name="T0" fmla="*/ 8 w 17"/>
                  <a:gd name="T1" fmla="*/ 0 h 32"/>
                  <a:gd name="T2" fmla="*/ 12 w 17"/>
                  <a:gd name="T3" fmla="*/ 2 h 32"/>
                  <a:gd name="T4" fmla="*/ 15 w 17"/>
                  <a:gd name="T5" fmla="*/ 6 h 32"/>
                  <a:gd name="T6" fmla="*/ 15 w 17"/>
                  <a:gd name="T7" fmla="*/ 9 h 32"/>
                  <a:gd name="T8" fmla="*/ 17 w 17"/>
                  <a:gd name="T9" fmla="*/ 13 h 32"/>
                  <a:gd name="T10" fmla="*/ 17 w 17"/>
                  <a:gd name="T11" fmla="*/ 17 h 32"/>
                  <a:gd name="T12" fmla="*/ 15 w 17"/>
                  <a:gd name="T13" fmla="*/ 23 h 32"/>
                  <a:gd name="T14" fmla="*/ 15 w 17"/>
                  <a:gd name="T15" fmla="*/ 27 h 32"/>
                  <a:gd name="T16" fmla="*/ 13 w 17"/>
                  <a:gd name="T17" fmla="*/ 32 h 32"/>
                  <a:gd name="T18" fmla="*/ 10 w 17"/>
                  <a:gd name="T19" fmla="*/ 27 h 32"/>
                  <a:gd name="T20" fmla="*/ 6 w 17"/>
                  <a:gd name="T21" fmla="*/ 25 h 32"/>
                  <a:gd name="T22" fmla="*/ 4 w 17"/>
                  <a:gd name="T23" fmla="*/ 19 h 32"/>
                  <a:gd name="T24" fmla="*/ 2 w 17"/>
                  <a:gd name="T25" fmla="*/ 15 h 32"/>
                  <a:gd name="T26" fmla="*/ 0 w 17"/>
                  <a:gd name="T27" fmla="*/ 11 h 32"/>
                  <a:gd name="T28" fmla="*/ 2 w 17"/>
                  <a:gd name="T29" fmla="*/ 6 h 32"/>
                  <a:gd name="T30" fmla="*/ 4 w 17"/>
                  <a:gd name="T31" fmla="*/ 2 h 32"/>
                  <a:gd name="T32" fmla="*/ 8 w 17"/>
                  <a:gd name="T33" fmla="*/ 0 h 32"/>
                  <a:gd name="T34" fmla="*/ 8 w 17"/>
                  <a:gd name="T3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32">
                    <a:moveTo>
                      <a:pt x="8" y="0"/>
                    </a:moveTo>
                    <a:lnTo>
                      <a:pt x="12" y="2"/>
                    </a:lnTo>
                    <a:lnTo>
                      <a:pt x="15" y="6"/>
                    </a:lnTo>
                    <a:lnTo>
                      <a:pt x="15" y="9"/>
                    </a:lnTo>
                    <a:lnTo>
                      <a:pt x="17" y="13"/>
                    </a:lnTo>
                    <a:lnTo>
                      <a:pt x="17" y="17"/>
                    </a:lnTo>
                    <a:lnTo>
                      <a:pt x="15" y="23"/>
                    </a:lnTo>
                    <a:lnTo>
                      <a:pt x="15" y="27"/>
                    </a:lnTo>
                    <a:lnTo>
                      <a:pt x="13" y="32"/>
                    </a:lnTo>
                    <a:lnTo>
                      <a:pt x="10" y="27"/>
                    </a:lnTo>
                    <a:lnTo>
                      <a:pt x="6" y="25"/>
                    </a:lnTo>
                    <a:lnTo>
                      <a:pt x="4" y="19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147"/>
              <p:cNvSpPr>
                <a:spLocks/>
              </p:cNvSpPr>
              <p:nvPr/>
            </p:nvSpPr>
            <p:spPr bwMode="auto">
              <a:xfrm>
                <a:off x="5798412" y="3696237"/>
                <a:ext cx="42205" cy="72896"/>
              </a:xfrm>
              <a:custGeom>
                <a:avLst/>
                <a:gdLst>
                  <a:gd name="T0" fmla="*/ 10 w 21"/>
                  <a:gd name="T1" fmla="*/ 0 h 38"/>
                  <a:gd name="T2" fmla="*/ 15 w 21"/>
                  <a:gd name="T3" fmla="*/ 2 h 38"/>
                  <a:gd name="T4" fmla="*/ 19 w 21"/>
                  <a:gd name="T5" fmla="*/ 6 h 38"/>
                  <a:gd name="T6" fmla="*/ 21 w 21"/>
                  <a:gd name="T7" fmla="*/ 10 h 38"/>
                  <a:gd name="T8" fmla="*/ 21 w 21"/>
                  <a:gd name="T9" fmla="*/ 14 h 38"/>
                  <a:gd name="T10" fmla="*/ 21 w 21"/>
                  <a:gd name="T11" fmla="*/ 18 h 38"/>
                  <a:gd name="T12" fmla="*/ 21 w 21"/>
                  <a:gd name="T13" fmla="*/ 21 h 38"/>
                  <a:gd name="T14" fmla="*/ 17 w 21"/>
                  <a:gd name="T15" fmla="*/ 27 h 38"/>
                  <a:gd name="T16" fmla="*/ 14 w 21"/>
                  <a:gd name="T17" fmla="*/ 33 h 38"/>
                  <a:gd name="T18" fmla="*/ 6 w 21"/>
                  <a:gd name="T19" fmla="*/ 37 h 38"/>
                  <a:gd name="T20" fmla="*/ 0 w 21"/>
                  <a:gd name="T21" fmla="*/ 38 h 38"/>
                  <a:gd name="T22" fmla="*/ 2 w 21"/>
                  <a:gd name="T23" fmla="*/ 33 h 38"/>
                  <a:gd name="T24" fmla="*/ 4 w 21"/>
                  <a:gd name="T25" fmla="*/ 27 h 38"/>
                  <a:gd name="T26" fmla="*/ 4 w 21"/>
                  <a:gd name="T27" fmla="*/ 23 h 38"/>
                  <a:gd name="T28" fmla="*/ 4 w 21"/>
                  <a:gd name="T29" fmla="*/ 18 h 38"/>
                  <a:gd name="T30" fmla="*/ 2 w 21"/>
                  <a:gd name="T31" fmla="*/ 12 h 38"/>
                  <a:gd name="T32" fmla="*/ 4 w 21"/>
                  <a:gd name="T33" fmla="*/ 6 h 38"/>
                  <a:gd name="T34" fmla="*/ 6 w 21"/>
                  <a:gd name="T35" fmla="*/ 2 h 38"/>
                  <a:gd name="T36" fmla="*/ 10 w 21"/>
                  <a:gd name="T37" fmla="*/ 0 h 38"/>
                  <a:gd name="T38" fmla="*/ 10 w 21"/>
                  <a:gd name="T3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8">
                    <a:moveTo>
                      <a:pt x="10" y="0"/>
                    </a:moveTo>
                    <a:lnTo>
                      <a:pt x="15" y="2"/>
                    </a:lnTo>
                    <a:lnTo>
                      <a:pt x="19" y="6"/>
                    </a:lnTo>
                    <a:lnTo>
                      <a:pt x="21" y="10"/>
                    </a:lnTo>
                    <a:lnTo>
                      <a:pt x="21" y="14"/>
                    </a:lnTo>
                    <a:lnTo>
                      <a:pt x="21" y="18"/>
                    </a:lnTo>
                    <a:lnTo>
                      <a:pt x="21" y="21"/>
                    </a:lnTo>
                    <a:lnTo>
                      <a:pt x="17" y="27"/>
                    </a:lnTo>
                    <a:lnTo>
                      <a:pt x="14" y="33"/>
                    </a:lnTo>
                    <a:lnTo>
                      <a:pt x="6" y="37"/>
                    </a:lnTo>
                    <a:lnTo>
                      <a:pt x="0" y="38"/>
                    </a:lnTo>
                    <a:lnTo>
                      <a:pt x="2" y="33"/>
                    </a:lnTo>
                    <a:lnTo>
                      <a:pt x="4" y="27"/>
                    </a:lnTo>
                    <a:lnTo>
                      <a:pt x="4" y="23"/>
                    </a:lnTo>
                    <a:lnTo>
                      <a:pt x="4" y="18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148"/>
              <p:cNvSpPr>
                <a:spLocks/>
              </p:cNvSpPr>
              <p:nvPr/>
            </p:nvSpPr>
            <p:spPr bwMode="auto">
              <a:xfrm>
                <a:off x="5971064" y="3700073"/>
                <a:ext cx="99755" cy="69061"/>
              </a:xfrm>
              <a:custGeom>
                <a:avLst/>
                <a:gdLst>
                  <a:gd name="T0" fmla="*/ 43 w 53"/>
                  <a:gd name="T1" fmla="*/ 0 h 36"/>
                  <a:gd name="T2" fmla="*/ 43 w 53"/>
                  <a:gd name="T3" fmla="*/ 4 h 36"/>
                  <a:gd name="T4" fmla="*/ 45 w 53"/>
                  <a:gd name="T5" fmla="*/ 8 h 36"/>
                  <a:gd name="T6" fmla="*/ 47 w 53"/>
                  <a:gd name="T7" fmla="*/ 12 h 36"/>
                  <a:gd name="T8" fmla="*/ 49 w 53"/>
                  <a:gd name="T9" fmla="*/ 17 h 36"/>
                  <a:gd name="T10" fmla="*/ 49 w 53"/>
                  <a:gd name="T11" fmla="*/ 21 h 36"/>
                  <a:gd name="T12" fmla="*/ 51 w 53"/>
                  <a:gd name="T13" fmla="*/ 25 h 36"/>
                  <a:gd name="T14" fmla="*/ 53 w 53"/>
                  <a:gd name="T15" fmla="*/ 31 h 36"/>
                  <a:gd name="T16" fmla="*/ 53 w 53"/>
                  <a:gd name="T17" fmla="*/ 36 h 36"/>
                  <a:gd name="T18" fmla="*/ 49 w 53"/>
                  <a:gd name="T19" fmla="*/ 35 h 36"/>
                  <a:gd name="T20" fmla="*/ 47 w 53"/>
                  <a:gd name="T21" fmla="*/ 33 h 36"/>
                  <a:gd name="T22" fmla="*/ 41 w 53"/>
                  <a:gd name="T23" fmla="*/ 33 h 36"/>
                  <a:gd name="T24" fmla="*/ 38 w 53"/>
                  <a:gd name="T25" fmla="*/ 33 h 36"/>
                  <a:gd name="T26" fmla="*/ 32 w 53"/>
                  <a:gd name="T27" fmla="*/ 33 h 36"/>
                  <a:gd name="T28" fmla="*/ 28 w 53"/>
                  <a:gd name="T29" fmla="*/ 33 h 36"/>
                  <a:gd name="T30" fmla="*/ 22 w 53"/>
                  <a:gd name="T31" fmla="*/ 33 h 36"/>
                  <a:gd name="T32" fmla="*/ 19 w 53"/>
                  <a:gd name="T33" fmla="*/ 33 h 36"/>
                  <a:gd name="T34" fmla="*/ 15 w 53"/>
                  <a:gd name="T35" fmla="*/ 31 h 36"/>
                  <a:gd name="T36" fmla="*/ 11 w 53"/>
                  <a:gd name="T37" fmla="*/ 31 h 36"/>
                  <a:gd name="T38" fmla="*/ 7 w 53"/>
                  <a:gd name="T39" fmla="*/ 29 h 36"/>
                  <a:gd name="T40" fmla="*/ 3 w 53"/>
                  <a:gd name="T41" fmla="*/ 27 h 36"/>
                  <a:gd name="T42" fmla="*/ 2 w 53"/>
                  <a:gd name="T43" fmla="*/ 23 h 36"/>
                  <a:gd name="T44" fmla="*/ 2 w 53"/>
                  <a:gd name="T45" fmla="*/ 21 h 36"/>
                  <a:gd name="T46" fmla="*/ 0 w 53"/>
                  <a:gd name="T47" fmla="*/ 16 h 36"/>
                  <a:gd name="T48" fmla="*/ 2 w 53"/>
                  <a:gd name="T49" fmla="*/ 12 h 36"/>
                  <a:gd name="T50" fmla="*/ 7 w 53"/>
                  <a:gd name="T51" fmla="*/ 14 h 36"/>
                  <a:gd name="T52" fmla="*/ 13 w 53"/>
                  <a:gd name="T53" fmla="*/ 16 h 36"/>
                  <a:gd name="T54" fmla="*/ 21 w 53"/>
                  <a:gd name="T55" fmla="*/ 16 h 36"/>
                  <a:gd name="T56" fmla="*/ 28 w 53"/>
                  <a:gd name="T57" fmla="*/ 16 h 36"/>
                  <a:gd name="T58" fmla="*/ 32 w 53"/>
                  <a:gd name="T59" fmla="*/ 14 h 36"/>
                  <a:gd name="T60" fmla="*/ 38 w 53"/>
                  <a:gd name="T61" fmla="*/ 12 h 36"/>
                  <a:gd name="T62" fmla="*/ 41 w 53"/>
                  <a:gd name="T63" fmla="*/ 6 h 36"/>
                  <a:gd name="T64" fmla="*/ 43 w 53"/>
                  <a:gd name="T65" fmla="*/ 0 h 36"/>
                  <a:gd name="T66" fmla="*/ 43 w 53"/>
                  <a:gd name="T6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" h="36">
                    <a:moveTo>
                      <a:pt x="43" y="0"/>
                    </a:moveTo>
                    <a:lnTo>
                      <a:pt x="43" y="4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9" y="17"/>
                    </a:lnTo>
                    <a:lnTo>
                      <a:pt x="49" y="21"/>
                    </a:lnTo>
                    <a:lnTo>
                      <a:pt x="51" y="25"/>
                    </a:lnTo>
                    <a:lnTo>
                      <a:pt x="53" y="31"/>
                    </a:lnTo>
                    <a:lnTo>
                      <a:pt x="53" y="36"/>
                    </a:lnTo>
                    <a:lnTo>
                      <a:pt x="49" y="35"/>
                    </a:lnTo>
                    <a:lnTo>
                      <a:pt x="47" y="33"/>
                    </a:lnTo>
                    <a:lnTo>
                      <a:pt x="41" y="33"/>
                    </a:lnTo>
                    <a:lnTo>
                      <a:pt x="38" y="33"/>
                    </a:lnTo>
                    <a:lnTo>
                      <a:pt x="32" y="33"/>
                    </a:lnTo>
                    <a:lnTo>
                      <a:pt x="28" y="33"/>
                    </a:lnTo>
                    <a:lnTo>
                      <a:pt x="22" y="33"/>
                    </a:lnTo>
                    <a:lnTo>
                      <a:pt x="19" y="33"/>
                    </a:lnTo>
                    <a:lnTo>
                      <a:pt x="15" y="31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2"/>
                    </a:lnTo>
                    <a:lnTo>
                      <a:pt x="7" y="14"/>
                    </a:lnTo>
                    <a:lnTo>
                      <a:pt x="13" y="16"/>
                    </a:lnTo>
                    <a:lnTo>
                      <a:pt x="21" y="16"/>
                    </a:lnTo>
                    <a:lnTo>
                      <a:pt x="28" y="16"/>
                    </a:lnTo>
                    <a:lnTo>
                      <a:pt x="32" y="14"/>
                    </a:lnTo>
                    <a:lnTo>
                      <a:pt x="38" y="12"/>
                    </a:lnTo>
                    <a:lnTo>
                      <a:pt x="41" y="6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149"/>
              <p:cNvSpPr>
                <a:spLocks/>
              </p:cNvSpPr>
              <p:nvPr/>
            </p:nvSpPr>
            <p:spPr bwMode="auto">
              <a:xfrm>
                <a:off x="5905841" y="3753787"/>
                <a:ext cx="15347" cy="30694"/>
              </a:xfrm>
              <a:custGeom>
                <a:avLst/>
                <a:gdLst>
                  <a:gd name="T0" fmla="*/ 4 w 8"/>
                  <a:gd name="T1" fmla="*/ 0 h 15"/>
                  <a:gd name="T2" fmla="*/ 6 w 8"/>
                  <a:gd name="T3" fmla="*/ 2 h 15"/>
                  <a:gd name="T4" fmla="*/ 8 w 8"/>
                  <a:gd name="T5" fmla="*/ 6 h 15"/>
                  <a:gd name="T6" fmla="*/ 6 w 8"/>
                  <a:gd name="T7" fmla="*/ 11 h 15"/>
                  <a:gd name="T8" fmla="*/ 4 w 8"/>
                  <a:gd name="T9" fmla="*/ 15 h 15"/>
                  <a:gd name="T10" fmla="*/ 2 w 8"/>
                  <a:gd name="T11" fmla="*/ 15 h 15"/>
                  <a:gd name="T12" fmla="*/ 2 w 8"/>
                  <a:gd name="T13" fmla="*/ 15 h 15"/>
                  <a:gd name="T14" fmla="*/ 0 w 8"/>
                  <a:gd name="T15" fmla="*/ 13 h 15"/>
                  <a:gd name="T16" fmla="*/ 2 w 8"/>
                  <a:gd name="T17" fmla="*/ 9 h 15"/>
                  <a:gd name="T18" fmla="*/ 2 w 8"/>
                  <a:gd name="T19" fmla="*/ 6 h 15"/>
                  <a:gd name="T20" fmla="*/ 4 w 8"/>
                  <a:gd name="T21" fmla="*/ 0 h 15"/>
                  <a:gd name="T22" fmla="*/ 4 w 8"/>
                  <a:gd name="T2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5">
                    <a:moveTo>
                      <a:pt x="4" y="0"/>
                    </a:moveTo>
                    <a:lnTo>
                      <a:pt x="6" y="2"/>
                    </a:lnTo>
                    <a:lnTo>
                      <a:pt x="8" y="6"/>
                    </a:lnTo>
                    <a:lnTo>
                      <a:pt x="6" y="11"/>
                    </a:lnTo>
                    <a:lnTo>
                      <a:pt x="4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150"/>
              <p:cNvSpPr>
                <a:spLocks/>
              </p:cNvSpPr>
              <p:nvPr/>
            </p:nvSpPr>
            <p:spPr bwMode="auto">
              <a:xfrm>
                <a:off x="5809922" y="3807501"/>
                <a:ext cx="26858" cy="80570"/>
              </a:xfrm>
              <a:custGeom>
                <a:avLst/>
                <a:gdLst>
                  <a:gd name="T0" fmla="*/ 0 w 13"/>
                  <a:gd name="T1" fmla="*/ 0 h 42"/>
                  <a:gd name="T2" fmla="*/ 6 w 13"/>
                  <a:gd name="T3" fmla="*/ 2 h 42"/>
                  <a:gd name="T4" fmla="*/ 8 w 13"/>
                  <a:gd name="T5" fmla="*/ 6 h 42"/>
                  <a:gd name="T6" fmla="*/ 9 w 13"/>
                  <a:gd name="T7" fmla="*/ 12 h 42"/>
                  <a:gd name="T8" fmla="*/ 9 w 13"/>
                  <a:gd name="T9" fmla="*/ 18 h 42"/>
                  <a:gd name="T10" fmla="*/ 8 w 13"/>
                  <a:gd name="T11" fmla="*/ 21 h 42"/>
                  <a:gd name="T12" fmla="*/ 8 w 13"/>
                  <a:gd name="T13" fmla="*/ 27 h 42"/>
                  <a:gd name="T14" fmla="*/ 9 w 13"/>
                  <a:gd name="T15" fmla="*/ 31 h 42"/>
                  <a:gd name="T16" fmla="*/ 13 w 13"/>
                  <a:gd name="T17" fmla="*/ 37 h 42"/>
                  <a:gd name="T18" fmla="*/ 9 w 13"/>
                  <a:gd name="T19" fmla="*/ 38 h 42"/>
                  <a:gd name="T20" fmla="*/ 6 w 13"/>
                  <a:gd name="T21" fmla="*/ 42 h 42"/>
                  <a:gd name="T22" fmla="*/ 4 w 13"/>
                  <a:gd name="T23" fmla="*/ 37 h 42"/>
                  <a:gd name="T24" fmla="*/ 4 w 13"/>
                  <a:gd name="T25" fmla="*/ 31 h 42"/>
                  <a:gd name="T26" fmla="*/ 2 w 13"/>
                  <a:gd name="T27" fmla="*/ 25 h 42"/>
                  <a:gd name="T28" fmla="*/ 2 w 13"/>
                  <a:gd name="T29" fmla="*/ 21 h 42"/>
                  <a:gd name="T30" fmla="*/ 0 w 13"/>
                  <a:gd name="T31" fmla="*/ 16 h 42"/>
                  <a:gd name="T32" fmla="*/ 0 w 13"/>
                  <a:gd name="T33" fmla="*/ 10 h 42"/>
                  <a:gd name="T34" fmla="*/ 0 w 13"/>
                  <a:gd name="T35" fmla="*/ 4 h 42"/>
                  <a:gd name="T36" fmla="*/ 0 w 13"/>
                  <a:gd name="T37" fmla="*/ 0 h 42"/>
                  <a:gd name="T38" fmla="*/ 0 w 13"/>
                  <a:gd name="T3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lnTo>
                      <a:pt x="6" y="2"/>
                    </a:lnTo>
                    <a:lnTo>
                      <a:pt x="8" y="6"/>
                    </a:lnTo>
                    <a:lnTo>
                      <a:pt x="9" y="12"/>
                    </a:lnTo>
                    <a:lnTo>
                      <a:pt x="9" y="18"/>
                    </a:lnTo>
                    <a:lnTo>
                      <a:pt x="8" y="21"/>
                    </a:lnTo>
                    <a:lnTo>
                      <a:pt x="8" y="27"/>
                    </a:lnTo>
                    <a:lnTo>
                      <a:pt x="9" y="31"/>
                    </a:lnTo>
                    <a:lnTo>
                      <a:pt x="13" y="37"/>
                    </a:lnTo>
                    <a:lnTo>
                      <a:pt x="9" y="38"/>
                    </a:lnTo>
                    <a:lnTo>
                      <a:pt x="6" y="42"/>
                    </a:lnTo>
                    <a:lnTo>
                      <a:pt x="4" y="37"/>
                    </a:lnTo>
                    <a:lnTo>
                      <a:pt x="4" y="31"/>
                    </a:lnTo>
                    <a:lnTo>
                      <a:pt x="2" y="25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151"/>
              <p:cNvSpPr>
                <a:spLocks/>
              </p:cNvSpPr>
              <p:nvPr/>
            </p:nvSpPr>
            <p:spPr bwMode="auto">
              <a:xfrm>
                <a:off x="5855962" y="3807501"/>
                <a:ext cx="57552" cy="88244"/>
              </a:xfrm>
              <a:custGeom>
                <a:avLst/>
                <a:gdLst>
                  <a:gd name="T0" fmla="*/ 28 w 28"/>
                  <a:gd name="T1" fmla="*/ 0 h 46"/>
                  <a:gd name="T2" fmla="*/ 24 w 28"/>
                  <a:gd name="T3" fmla="*/ 6 h 46"/>
                  <a:gd name="T4" fmla="*/ 22 w 28"/>
                  <a:gd name="T5" fmla="*/ 12 h 46"/>
                  <a:gd name="T6" fmla="*/ 19 w 28"/>
                  <a:gd name="T7" fmla="*/ 18 h 46"/>
                  <a:gd name="T8" fmla="*/ 15 w 28"/>
                  <a:gd name="T9" fmla="*/ 23 h 46"/>
                  <a:gd name="T10" fmla="*/ 13 w 28"/>
                  <a:gd name="T11" fmla="*/ 27 h 46"/>
                  <a:gd name="T12" fmla="*/ 9 w 28"/>
                  <a:gd name="T13" fmla="*/ 33 h 46"/>
                  <a:gd name="T14" fmla="*/ 7 w 28"/>
                  <a:gd name="T15" fmla="*/ 38 h 46"/>
                  <a:gd name="T16" fmla="*/ 5 w 28"/>
                  <a:gd name="T17" fmla="*/ 46 h 46"/>
                  <a:gd name="T18" fmla="*/ 2 w 28"/>
                  <a:gd name="T19" fmla="*/ 40 h 46"/>
                  <a:gd name="T20" fmla="*/ 0 w 28"/>
                  <a:gd name="T21" fmla="*/ 37 h 46"/>
                  <a:gd name="T22" fmla="*/ 0 w 28"/>
                  <a:gd name="T23" fmla="*/ 31 h 46"/>
                  <a:gd name="T24" fmla="*/ 2 w 28"/>
                  <a:gd name="T25" fmla="*/ 27 h 46"/>
                  <a:gd name="T26" fmla="*/ 3 w 28"/>
                  <a:gd name="T27" fmla="*/ 21 h 46"/>
                  <a:gd name="T28" fmla="*/ 5 w 28"/>
                  <a:gd name="T29" fmla="*/ 18 h 46"/>
                  <a:gd name="T30" fmla="*/ 5 w 28"/>
                  <a:gd name="T31" fmla="*/ 12 h 46"/>
                  <a:gd name="T32" fmla="*/ 5 w 28"/>
                  <a:gd name="T33" fmla="*/ 8 h 46"/>
                  <a:gd name="T34" fmla="*/ 11 w 28"/>
                  <a:gd name="T35" fmla="*/ 6 h 46"/>
                  <a:gd name="T36" fmla="*/ 19 w 28"/>
                  <a:gd name="T37" fmla="*/ 4 h 46"/>
                  <a:gd name="T38" fmla="*/ 21 w 28"/>
                  <a:gd name="T39" fmla="*/ 2 h 46"/>
                  <a:gd name="T40" fmla="*/ 24 w 28"/>
                  <a:gd name="T41" fmla="*/ 2 h 46"/>
                  <a:gd name="T42" fmla="*/ 26 w 28"/>
                  <a:gd name="T43" fmla="*/ 0 h 46"/>
                  <a:gd name="T44" fmla="*/ 28 w 28"/>
                  <a:gd name="T45" fmla="*/ 0 h 46"/>
                  <a:gd name="T46" fmla="*/ 28 w 28"/>
                  <a:gd name="T4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" h="46">
                    <a:moveTo>
                      <a:pt x="28" y="0"/>
                    </a:moveTo>
                    <a:lnTo>
                      <a:pt x="24" y="6"/>
                    </a:lnTo>
                    <a:lnTo>
                      <a:pt x="22" y="12"/>
                    </a:lnTo>
                    <a:lnTo>
                      <a:pt x="19" y="18"/>
                    </a:lnTo>
                    <a:lnTo>
                      <a:pt x="15" y="23"/>
                    </a:lnTo>
                    <a:lnTo>
                      <a:pt x="13" y="27"/>
                    </a:lnTo>
                    <a:lnTo>
                      <a:pt x="9" y="33"/>
                    </a:lnTo>
                    <a:lnTo>
                      <a:pt x="7" y="38"/>
                    </a:lnTo>
                    <a:lnTo>
                      <a:pt x="5" y="46"/>
                    </a:lnTo>
                    <a:lnTo>
                      <a:pt x="2" y="40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2" y="27"/>
                    </a:lnTo>
                    <a:lnTo>
                      <a:pt x="3" y="21"/>
                    </a:lnTo>
                    <a:lnTo>
                      <a:pt x="5" y="18"/>
                    </a:lnTo>
                    <a:lnTo>
                      <a:pt x="5" y="12"/>
                    </a:lnTo>
                    <a:lnTo>
                      <a:pt x="5" y="8"/>
                    </a:lnTo>
                    <a:lnTo>
                      <a:pt x="11" y="6"/>
                    </a:lnTo>
                    <a:lnTo>
                      <a:pt x="19" y="4"/>
                    </a:lnTo>
                    <a:lnTo>
                      <a:pt x="21" y="2"/>
                    </a:lnTo>
                    <a:lnTo>
                      <a:pt x="24" y="2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152"/>
              <p:cNvSpPr>
                <a:spLocks/>
              </p:cNvSpPr>
              <p:nvPr/>
            </p:nvSpPr>
            <p:spPr bwMode="auto">
              <a:xfrm>
                <a:off x="7406001" y="4237215"/>
                <a:ext cx="145796" cy="149631"/>
              </a:xfrm>
              <a:custGeom>
                <a:avLst/>
                <a:gdLst>
                  <a:gd name="T0" fmla="*/ 51 w 76"/>
                  <a:gd name="T1" fmla="*/ 0 h 78"/>
                  <a:gd name="T2" fmla="*/ 57 w 76"/>
                  <a:gd name="T3" fmla="*/ 3 h 78"/>
                  <a:gd name="T4" fmla="*/ 62 w 76"/>
                  <a:gd name="T5" fmla="*/ 11 h 78"/>
                  <a:gd name="T6" fmla="*/ 64 w 76"/>
                  <a:gd name="T7" fmla="*/ 13 h 78"/>
                  <a:gd name="T8" fmla="*/ 66 w 76"/>
                  <a:gd name="T9" fmla="*/ 17 h 78"/>
                  <a:gd name="T10" fmla="*/ 70 w 76"/>
                  <a:gd name="T11" fmla="*/ 21 h 78"/>
                  <a:gd name="T12" fmla="*/ 72 w 76"/>
                  <a:gd name="T13" fmla="*/ 24 h 78"/>
                  <a:gd name="T14" fmla="*/ 74 w 76"/>
                  <a:gd name="T15" fmla="*/ 30 h 78"/>
                  <a:gd name="T16" fmla="*/ 76 w 76"/>
                  <a:gd name="T17" fmla="*/ 34 h 78"/>
                  <a:gd name="T18" fmla="*/ 76 w 76"/>
                  <a:gd name="T19" fmla="*/ 38 h 78"/>
                  <a:gd name="T20" fmla="*/ 76 w 76"/>
                  <a:gd name="T21" fmla="*/ 41 h 78"/>
                  <a:gd name="T22" fmla="*/ 76 w 76"/>
                  <a:gd name="T23" fmla="*/ 45 h 78"/>
                  <a:gd name="T24" fmla="*/ 76 w 76"/>
                  <a:gd name="T25" fmla="*/ 49 h 78"/>
                  <a:gd name="T26" fmla="*/ 72 w 76"/>
                  <a:gd name="T27" fmla="*/ 53 h 78"/>
                  <a:gd name="T28" fmla="*/ 70 w 76"/>
                  <a:gd name="T29" fmla="*/ 57 h 78"/>
                  <a:gd name="T30" fmla="*/ 68 w 76"/>
                  <a:gd name="T31" fmla="*/ 60 h 78"/>
                  <a:gd name="T32" fmla="*/ 66 w 76"/>
                  <a:gd name="T33" fmla="*/ 64 h 78"/>
                  <a:gd name="T34" fmla="*/ 64 w 76"/>
                  <a:gd name="T35" fmla="*/ 68 h 78"/>
                  <a:gd name="T36" fmla="*/ 62 w 76"/>
                  <a:gd name="T37" fmla="*/ 72 h 78"/>
                  <a:gd name="T38" fmla="*/ 57 w 76"/>
                  <a:gd name="T39" fmla="*/ 76 h 78"/>
                  <a:gd name="T40" fmla="*/ 51 w 76"/>
                  <a:gd name="T41" fmla="*/ 78 h 78"/>
                  <a:gd name="T42" fmla="*/ 47 w 76"/>
                  <a:gd name="T43" fmla="*/ 78 h 78"/>
                  <a:gd name="T44" fmla="*/ 43 w 76"/>
                  <a:gd name="T45" fmla="*/ 78 h 78"/>
                  <a:gd name="T46" fmla="*/ 38 w 76"/>
                  <a:gd name="T47" fmla="*/ 78 h 78"/>
                  <a:gd name="T48" fmla="*/ 36 w 76"/>
                  <a:gd name="T49" fmla="*/ 78 h 78"/>
                  <a:gd name="T50" fmla="*/ 30 w 76"/>
                  <a:gd name="T51" fmla="*/ 76 h 78"/>
                  <a:gd name="T52" fmla="*/ 26 w 76"/>
                  <a:gd name="T53" fmla="*/ 74 h 78"/>
                  <a:gd name="T54" fmla="*/ 24 w 76"/>
                  <a:gd name="T55" fmla="*/ 72 h 78"/>
                  <a:gd name="T56" fmla="*/ 21 w 76"/>
                  <a:gd name="T57" fmla="*/ 72 h 78"/>
                  <a:gd name="T58" fmla="*/ 13 w 76"/>
                  <a:gd name="T59" fmla="*/ 66 h 78"/>
                  <a:gd name="T60" fmla="*/ 7 w 76"/>
                  <a:gd name="T61" fmla="*/ 60 h 78"/>
                  <a:gd name="T62" fmla="*/ 2 w 76"/>
                  <a:gd name="T63" fmla="*/ 53 h 78"/>
                  <a:gd name="T64" fmla="*/ 0 w 76"/>
                  <a:gd name="T65" fmla="*/ 47 h 78"/>
                  <a:gd name="T66" fmla="*/ 0 w 76"/>
                  <a:gd name="T67" fmla="*/ 41 h 78"/>
                  <a:gd name="T68" fmla="*/ 2 w 76"/>
                  <a:gd name="T69" fmla="*/ 34 h 78"/>
                  <a:gd name="T70" fmla="*/ 3 w 76"/>
                  <a:gd name="T71" fmla="*/ 32 h 78"/>
                  <a:gd name="T72" fmla="*/ 7 w 76"/>
                  <a:gd name="T73" fmla="*/ 30 h 78"/>
                  <a:gd name="T74" fmla="*/ 11 w 76"/>
                  <a:gd name="T75" fmla="*/ 26 h 78"/>
                  <a:gd name="T76" fmla="*/ 15 w 76"/>
                  <a:gd name="T77" fmla="*/ 24 h 78"/>
                  <a:gd name="T78" fmla="*/ 19 w 76"/>
                  <a:gd name="T79" fmla="*/ 19 h 78"/>
                  <a:gd name="T80" fmla="*/ 22 w 76"/>
                  <a:gd name="T81" fmla="*/ 15 h 78"/>
                  <a:gd name="T82" fmla="*/ 28 w 76"/>
                  <a:gd name="T83" fmla="*/ 11 h 78"/>
                  <a:gd name="T84" fmla="*/ 34 w 76"/>
                  <a:gd name="T85" fmla="*/ 9 h 78"/>
                  <a:gd name="T86" fmla="*/ 38 w 76"/>
                  <a:gd name="T87" fmla="*/ 7 h 78"/>
                  <a:gd name="T88" fmla="*/ 43 w 76"/>
                  <a:gd name="T89" fmla="*/ 5 h 78"/>
                  <a:gd name="T90" fmla="*/ 47 w 76"/>
                  <a:gd name="T91" fmla="*/ 2 h 78"/>
                  <a:gd name="T92" fmla="*/ 51 w 76"/>
                  <a:gd name="T93" fmla="*/ 0 h 78"/>
                  <a:gd name="T94" fmla="*/ 51 w 76"/>
                  <a:gd name="T9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6" h="78">
                    <a:moveTo>
                      <a:pt x="51" y="0"/>
                    </a:moveTo>
                    <a:lnTo>
                      <a:pt x="57" y="3"/>
                    </a:lnTo>
                    <a:lnTo>
                      <a:pt x="62" y="11"/>
                    </a:lnTo>
                    <a:lnTo>
                      <a:pt x="64" y="13"/>
                    </a:lnTo>
                    <a:lnTo>
                      <a:pt x="66" y="17"/>
                    </a:lnTo>
                    <a:lnTo>
                      <a:pt x="70" y="21"/>
                    </a:lnTo>
                    <a:lnTo>
                      <a:pt x="72" y="24"/>
                    </a:lnTo>
                    <a:lnTo>
                      <a:pt x="74" y="30"/>
                    </a:lnTo>
                    <a:lnTo>
                      <a:pt x="76" y="34"/>
                    </a:lnTo>
                    <a:lnTo>
                      <a:pt x="76" y="38"/>
                    </a:lnTo>
                    <a:lnTo>
                      <a:pt x="76" y="41"/>
                    </a:lnTo>
                    <a:lnTo>
                      <a:pt x="76" y="45"/>
                    </a:lnTo>
                    <a:lnTo>
                      <a:pt x="76" y="49"/>
                    </a:lnTo>
                    <a:lnTo>
                      <a:pt x="72" y="53"/>
                    </a:lnTo>
                    <a:lnTo>
                      <a:pt x="70" y="57"/>
                    </a:lnTo>
                    <a:lnTo>
                      <a:pt x="68" y="60"/>
                    </a:lnTo>
                    <a:lnTo>
                      <a:pt x="66" y="64"/>
                    </a:lnTo>
                    <a:lnTo>
                      <a:pt x="64" y="68"/>
                    </a:lnTo>
                    <a:lnTo>
                      <a:pt x="62" y="72"/>
                    </a:lnTo>
                    <a:lnTo>
                      <a:pt x="57" y="76"/>
                    </a:lnTo>
                    <a:lnTo>
                      <a:pt x="51" y="78"/>
                    </a:lnTo>
                    <a:lnTo>
                      <a:pt x="47" y="78"/>
                    </a:lnTo>
                    <a:lnTo>
                      <a:pt x="43" y="78"/>
                    </a:lnTo>
                    <a:lnTo>
                      <a:pt x="38" y="78"/>
                    </a:lnTo>
                    <a:lnTo>
                      <a:pt x="36" y="78"/>
                    </a:lnTo>
                    <a:lnTo>
                      <a:pt x="30" y="76"/>
                    </a:lnTo>
                    <a:lnTo>
                      <a:pt x="26" y="74"/>
                    </a:lnTo>
                    <a:lnTo>
                      <a:pt x="24" y="72"/>
                    </a:lnTo>
                    <a:lnTo>
                      <a:pt x="21" y="72"/>
                    </a:lnTo>
                    <a:lnTo>
                      <a:pt x="13" y="66"/>
                    </a:lnTo>
                    <a:lnTo>
                      <a:pt x="7" y="60"/>
                    </a:lnTo>
                    <a:lnTo>
                      <a:pt x="2" y="53"/>
                    </a:lnTo>
                    <a:lnTo>
                      <a:pt x="0" y="47"/>
                    </a:lnTo>
                    <a:lnTo>
                      <a:pt x="0" y="41"/>
                    </a:lnTo>
                    <a:lnTo>
                      <a:pt x="2" y="34"/>
                    </a:lnTo>
                    <a:lnTo>
                      <a:pt x="3" y="32"/>
                    </a:lnTo>
                    <a:lnTo>
                      <a:pt x="7" y="30"/>
                    </a:lnTo>
                    <a:lnTo>
                      <a:pt x="11" y="26"/>
                    </a:lnTo>
                    <a:lnTo>
                      <a:pt x="15" y="24"/>
                    </a:lnTo>
                    <a:lnTo>
                      <a:pt x="19" y="19"/>
                    </a:lnTo>
                    <a:lnTo>
                      <a:pt x="22" y="15"/>
                    </a:lnTo>
                    <a:lnTo>
                      <a:pt x="28" y="11"/>
                    </a:lnTo>
                    <a:lnTo>
                      <a:pt x="34" y="9"/>
                    </a:lnTo>
                    <a:lnTo>
                      <a:pt x="38" y="7"/>
                    </a:lnTo>
                    <a:lnTo>
                      <a:pt x="43" y="5"/>
                    </a:lnTo>
                    <a:lnTo>
                      <a:pt x="47" y="2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99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153"/>
              <p:cNvSpPr>
                <a:spLocks/>
              </p:cNvSpPr>
              <p:nvPr/>
            </p:nvSpPr>
            <p:spPr bwMode="auto">
              <a:xfrm>
                <a:off x="7498082" y="4317787"/>
                <a:ext cx="7673" cy="11509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2 h 6"/>
                  <a:gd name="T4" fmla="*/ 4 w 4"/>
                  <a:gd name="T5" fmla="*/ 6 h 6"/>
                  <a:gd name="T6" fmla="*/ 4 w 4"/>
                  <a:gd name="T7" fmla="*/ 6 h 6"/>
                  <a:gd name="T8" fmla="*/ 2 w 4"/>
                  <a:gd name="T9" fmla="*/ 6 h 6"/>
                  <a:gd name="T10" fmla="*/ 0 w 4"/>
                  <a:gd name="T11" fmla="*/ 2 h 6"/>
                  <a:gd name="T12" fmla="*/ 2 w 4"/>
                  <a:gd name="T13" fmla="*/ 0 h 6"/>
                  <a:gd name="T14" fmla="*/ 2 w 4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154"/>
              <p:cNvSpPr>
                <a:spLocks/>
              </p:cNvSpPr>
              <p:nvPr/>
            </p:nvSpPr>
            <p:spPr bwMode="auto">
              <a:xfrm>
                <a:off x="5994085" y="3822848"/>
                <a:ext cx="264735" cy="264733"/>
              </a:xfrm>
              <a:custGeom>
                <a:avLst/>
                <a:gdLst>
                  <a:gd name="T0" fmla="*/ 10 w 139"/>
                  <a:gd name="T1" fmla="*/ 2 h 139"/>
                  <a:gd name="T2" fmla="*/ 23 w 139"/>
                  <a:gd name="T3" fmla="*/ 11 h 139"/>
                  <a:gd name="T4" fmla="*/ 36 w 139"/>
                  <a:gd name="T5" fmla="*/ 23 h 139"/>
                  <a:gd name="T6" fmla="*/ 48 w 139"/>
                  <a:gd name="T7" fmla="*/ 32 h 139"/>
                  <a:gd name="T8" fmla="*/ 59 w 139"/>
                  <a:gd name="T9" fmla="*/ 44 h 139"/>
                  <a:gd name="T10" fmla="*/ 72 w 139"/>
                  <a:gd name="T11" fmla="*/ 53 h 139"/>
                  <a:gd name="T12" fmla="*/ 84 w 139"/>
                  <a:gd name="T13" fmla="*/ 63 h 139"/>
                  <a:gd name="T14" fmla="*/ 97 w 139"/>
                  <a:gd name="T15" fmla="*/ 72 h 139"/>
                  <a:gd name="T16" fmla="*/ 106 w 139"/>
                  <a:gd name="T17" fmla="*/ 80 h 139"/>
                  <a:gd name="T18" fmla="*/ 116 w 139"/>
                  <a:gd name="T19" fmla="*/ 91 h 139"/>
                  <a:gd name="T20" fmla="*/ 125 w 139"/>
                  <a:gd name="T21" fmla="*/ 103 h 139"/>
                  <a:gd name="T22" fmla="*/ 133 w 139"/>
                  <a:gd name="T23" fmla="*/ 114 h 139"/>
                  <a:gd name="T24" fmla="*/ 135 w 139"/>
                  <a:gd name="T25" fmla="*/ 125 h 139"/>
                  <a:gd name="T26" fmla="*/ 131 w 139"/>
                  <a:gd name="T27" fmla="*/ 133 h 139"/>
                  <a:gd name="T28" fmla="*/ 125 w 139"/>
                  <a:gd name="T29" fmla="*/ 135 h 139"/>
                  <a:gd name="T30" fmla="*/ 116 w 139"/>
                  <a:gd name="T31" fmla="*/ 131 h 139"/>
                  <a:gd name="T32" fmla="*/ 106 w 139"/>
                  <a:gd name="T33" fmla="*/ 125 h 139"/>
                  <a:gd name="T34" fmla="*/ 99 w 139"/>
                  <a:gd name="T35" fmla="*/ 118 h 139"/>
                  <a:gd name="T36" fmla="*/ 91 w 139"/>
                  <a:gd name="T37" fmla="*/ 112 h 139"/>
                  <a:gd name="T38" fmla="*/ 82 w 139"/>
                  <a:gd name="T39" fmla="*/ 103 h 139"/>
                  <a:gd name="T40" fmla="*/ 76 w 139"/>
                  <a:gd name="T41" fmla="*/ 95 h 139"/>
                  <a:gd name="T42" fmla="*/ 68 w 139"/>
                  <a:gd name="T43" fmla="*/ 87 h 139"/>
                  <a:gd name="T44" fmla="*/ 61 w 139"/>
                  <a:gd name="T45" fmla="*/ 78 h 139"/>
                  <a:gd name="T46" fmla="*/ 53 w 139"/>
                  <a:gd name="T47" fmla="*/ 68 h 139"/>
                  <a:gd name="T48" fmla="*/ 46 w 139"/>
                  <a:gd name="T49" fmla="*/ 61 h 139"/>
                  <a:gd name="T50" fmla="*/ 38 w 139"/>
                  <a:gd name="T51" fmla="*/ 53 h 139"/>
                  <a:gd name="T52" fmla="*/ 30 w 139"/>
                  <a:gd name="T53" fmla="*/ 44 h 139"/>
                  <a:gd name="T54" fmla="*/ 23 w 139"/>
                  <a:gd name="T55" fmla="*/ 36 h 139"/>
                  <a:gd name="T56" fmla="*/ 15 w 139"/>
                  <a:gd name="T57" fmla="*/ 29 h 139"/>
                  <a:gd name="T58" fmla="*/ 6 w 139"/>
                  <a:gd name="T59" fmla="*/ 23 h 139"/>
                  <a:gd name="T60" fmla="*/ 0 w 139"/>
                  <a:gd name="T61" fmla="*/ 15 h 139"/>
                  <a:gd name="T62" fmla="*/ 2 w 139"/>
                  <a:gd name="T63" fmla="*/ 2 h 139"/>
                  <a:gd name="T64" fmla="*/ 4 w 139"/>
                  <a:gd name="T65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39">
                    <a:moveTo>
                      <a:pt x="4" y="0"/>
                    </a:moveTo>
                    <a:lnTo>
                      <a:pt x="10" y="2"/>
                    </a:lnTo>
                    <a:lnTo>
                      <a:pt x="17" y="8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6" y="23"/>
                    </a:lnTo>
                    <a:lnTo>
                      <a:pt x="42" y="27"/>
                    </a:lnTo>
                    <a:lnTo>
                      <a:pt x="48" y="32"/>
                    </a:lnTo>
                    <a:lnTo>
                      <a:pt x="55" y="38"/>
                    </a:lnTo>
                    <a:lnTo>
                      <a:pt x="59" y="44"/>
                    </a:lnTo>
                    <a:lnTo>
                      <a:pt x="67" y="48"/>
                    </a:lnTo>
                    <a:lnTo>
                      <a:pt x="72" y="53"/>
                    </a:lnTo>
                    <a:lnTo>
                      <a:pt x="78" y="59"/>
                    </a:lnTo>
                    <a:lnTo>
                      <a:pt x="84" y="63"/>
                    </a:lnTo>
                    <a:lnTo>
                      <a:pt x="89" y="67"/>
                    </a:lnTo>
                    <a:lnTo>
                      <a:pt x="97" y="72"/>
                    </a:lnTo>
                    <a:lnTo>
                      <a:pt x="105" y="76"/>
                    </a:lnTo>
                    <a:lnTo>
                      <a:pt x="106" y="80"/>
                    </a:lnTo>
                    <a:lnTo>
                      <a:pt x="110" y="86"/>
                    </a:lnTo>
                    <a:lnTo>
                      <a:pt x="116" y="91"/>
                    </a:lnTo>
                    <a:lnTo>
                      <a:pt x="120" y="97"/>
                    </a:lnTo>
                    <a:lnTo>
                      <a:pt x="125" y="103"/>
                    </a:lnTo>
                    <a:lnTo>
                      <a:pt x="129" y="108"/>
                    </a:lnTo>
                    <a:lnTo>
                      <a:pt x="133" y="114"/>
                    </a:lnTo>
                    <a:lnTo>
                      <a:pt x="139" y="122"/>
                    </a:lnTo>
                    <a:lnTo>
                      <a:pt x="135" y="125"/>
                    </a:lnTo>
                    <a:lnTo>
                      <a:pt x="133" y="131"/>
                    </a:lnTo>
                    <a:lnTo>
                      <a:pt x="131" y="133"/>
                    </a:lnTo>
                    <a:lnTo>
                      <a:pt x="131" y="139"/>
                    </a:lnTo>
                    <a:lnTo>
                      <a:pt x="125" y="135"/>
                    </a:lnTo>
                    <a:lnTo>
                      <a:pt x="120" y="133"/>
                    </a:lnTo>
                    <a:lnTo>
                      <a:pt x="116" y="131"/>
                    </a:lnTo>
                    <a:lnTo>
                      <a:pt x="112" y="129"/>
                    </a:lnTo>
                    <a:lnTo>
                      <a:pt x="106" y="125"/>
                    </a:lnTo>
                    <a:lnTo>
                      <a:pt x="103" y="122"/>
                    </a:lnTo>
                    <a:lnTo>
                      <a:pt x="99" y="118"/>
                    </a:lnTo>
                    <a:lnTo>
                      <a:pt x="95" y="116"/>
                    </a:lnTo>
                    <a:lnTo>
                      <a:pt x="91" y="112"/>
                    </a:lnTo>
                    <a:lnTo>
                      <a:pt x="87" y="106"/>
                    </a:lnTo>
                    <a:lnTo>
                      <a:pt x="82" y="103"/>
                    </a:lnTo>
                    <a:lnTo>
                      <a:pt x="80" y="99"/>
                    </a:lnTo>
                    <a:lnTo>
                      <a:pt x="76" y="95"/>
                    </a:lnTo>
                    <a:lnTo>
                      <a:pt x="72" y="91"/>
                    </a:lnTo>
                    <a:lnTo>
                      <a:pt x="68" y="87"/>
                    </a:lnTo>
                    <a:lnTo>
                      <a:pt x="65" y="84"/>
                    </a:lnTo>
                    <a:lnTo>
                      <a:pt x="61" y="78"/>
                    </a:lnTo>
                    <a:lnTo>
                      <a:pt x="57" y="74"/>
                    </a:lnTo>
                    <a:lnTo>
                      <a:pt x="53" y="68"/>
                    </a:lnTo>
                    <a:lnTo>
                      <a:pt x="49" y="65"/>
                    </a:lnTo>
                    <a:lnTo>
                      <a:pt x="46" y="61"/>
                    </a:lnTo>
                    <a:lnTo>
                      <a:pt x="42" y="57"/>
                    </a:lnTo>
                    <a:lnTo>
                      <a:pt x="38" y="53"/>
                    </a:lnTo>
                    <a:lnTo>
                      <a:pt x="36" y="48"/>
                    </a:lnTo>
                    <a:lnTo>
                      <a:pt x="30" y="44"/>
                    </a:lnTo>
                    <a:lnTo>
                      <a:pt x="27" y="40"/>
                    </a:lnTo>
                    <a:lnTo>
                      <a:pt x="23" y="36"/>
                    </a:lnTo>
                    <a:lnTo>
                      <a:pt x="19" y="32"/>
                    </a:lnTo>
                    <a:lnTo>
                      <a:pt x="15" y="29"/>
                    </a:lnTo>
                    <a:lnTo>
                      <a:pt x="10" y="27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155"/>
              <p:cNvSpPr>
                <a:spLocks/>
              </p:cNvSpPr>
              <p:nvPr/>
            </p:nvSpPr>
            <p:spPr bwMode="auto">
              <a:xfrm>
                <a:off x="6074657" y="3561951"/>
                <a:ext cx="84408" cy="103590"/>
              </a:xfrm>
              <a:custGeom>
                <a:avLst/>
                <a:gdLst>
                  <a:gd name="T0" fmla="*/ 34 w 43"/>
                  <a:gd name="T1" fmla="*/ 0 h 53"/>
                  <a:gd name="T2" fmla="*/ 38 w 43"/>
                  <a:gd name="T3" fmla="*/ 2 h 53"/>
                  <a:gd name="T4" fmla="*/ 40 w 43"/>
                  <a:gd name="T5" fmla="*/ 6 h 53"/>
                  <a:gd name="T6" fmla="*/ 42 w 43"/>
                  <a:gd name="T7" fmla="*/ 8 h 53"/>
                  <a:gd name="T8" fmla="*/ 43 w 43"/>
                  <a:gd name="T9" fmla="*/ 12 h 53"/>
                  <a:gd name="T10" fmla="*/ 42 w 43"/>
                  <a:gd name="T11" fmla="*/ 15 h 53"/>
                  <a:gd name="T12" fmla="*/ 42 w 43"/>
                  <a:gd name="T13" fmla="*/ 19 h 53"/>
                  <a:gd name="T14" fmla="*/ 42 w 43"/>
                  <a:gd name="T15" fmla="*/ 23 h 53"/>
                  <a:gd name="T16" fmla="*/ 40 w 43"/>
                  <a:gd name="T17" fmla="*/ 27 h 53"/>
                  <a:gd name="T18" fmla="*/ 38 w 43"/>
                  <a:gd name="T19" fmla="*/ 31 h 53"/>
                  <a:gd name="T20" fmla="*/ 36 w 43"/>
                  <a:gd name="T21" fmla="*/ 34 h 53"/>
                  <a:gd name="T22" fmla="*/ 32 w 43"/>
                  <a:gd name="T23" fmla="*/ 38 h 53"/>
                  <a:gd name="T24" fmla="*/ 30 w 43"/>
                  <a:gd name="T25" fmla="*/ 42 h 53"/>
                  <a:gd name="T26" fmla="*/ 23 w 43"/>
                  <a:gd name="T27" fmla="*/ 48 h 53"/>
                  <a:gd name="T28" fmla="*/ 17 w 43"/>
                  <a:gd name="T29" fmla="*/ 53 h 53"/>
                  <a:gd name="T30" fmla="*/ 11 w 43"/>
                  <a:gd name="T31" fmla="*/ 51 h 53"/>
                  <a:gd name="T32" fmla="*/ 7 w 43"/>
                  <a:gd name="T33" fmla="*/ 50 h 53"/>
                  <a:gd name="T34" fmla="*/ 4 w 43"/>
                  <a:gd name="T35" fmla="*/ 48 h 53"/>
                  <a:gd name="T36" fmla="*/ 0 w 43"/>
                  <a:gd name="T37" fmla="*/ 46 h 53"/>
                  <a:gd name="T38" fmla="*/ 2 w 43"/>
                  <a:gd name="T39" fmla="*/ 40 h 53"/>
                  <a:gd name="T40" fmla="*/ 5 w 43"/>
                  <a:gd name="T41" fmla="*/ 34 h 53"/>
                  <a:gd name="T42" fmla="*/ 11 w 43"/>
                  <a:gd name="T43" fmla="*/ 29 h 53"/>
                  <a:gd name="T44" fmla="*/ 15 w 43"/>
                  <a:gd name="T45" fmla="*/ 23 h 53"/>
                  <a:gd name="T46" fmla="*/ 19 w 43"/>
                  <a:gd name="T47" fmla="*/ 17 h 53"/>
                  <a:gd name="T48" fmla="*/ 24 w 43"/>
                  <a:gd name="T49" fmla="*/ 12 h 53"/>
                  <a:gd name="T50" fmla="*/ 28 w 43"/>
                  <a:gd name="T51" fmla="*/ 6 h 53"/>
                  <a:gd name="T52" fmla="*/ 34 w 43"/>
                  <a:gd name="T53" fmla="*/ 0 h 53"/>
                  <a:gd name="T54" fmla="*/ 34 w 43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3" h="53">
                    <a:moveTo>
                      <a:pt x="34" y="0"/>
                    </a:moveTo>
                    <a:lnTo>
                      <a:pt x="38" y="2"/>
                    </a:lnTo>
                    <a:lnTo>
                      <a:pt x="40" y="6"/>
                    </a:lnTo>
                    <a:lnTo>
                      <a:pt x="42" y="8"/>
                    </a:lnTo>
                    <a:lnTo>
                      <a:pt x="43" y="12"/>
                    </a:lnTo>
                    <a:lnTo>
                      <a:pt x="42" y="15"/>
                    </a:lnTo>
                    <a:lnTo>
                      <a:pt x="42" y="19"/>
                    </a:lnTo>
                    <a:lnTo>
                      <a:pt x="42" y="23"/>
                    </a:lnTo>
                    <a:lnTo>
                      <a:pt x="40" y="27"/>
                    </a:lnTo>
                    <a:lnTo>
                      <a:pt x="38" y="31"/>
                    </a:lnTo>
                    <a:lnTo>
                      <a:pt x="36" y="34"/>
                    </a:lnTo>
                    <a:lnTo>
                      <a:pt x="32" y="38"/>
                    </a:lnTo>
                    <a:lnTo>
                      <a:pt x="30" y="42"/>
                    </a:lnTo>
                    <a:lnTo>
                      <a:pt x="23" y="48"/>
                    </a:lnTo>
                    <a:lnTo>
                      <a:pt x="17" y="53"/>
                    </a:lnTo>
                    <a:lnTo>
                      <a:pt x="11" y="51"/>
                    </a:lnTo>
                    <a:lnTo>
                      <a:pt x="7" y="50"/>
                    </a:lnTo>
                    <a:lnTo>
                      <a:pt x="4" y="48"/>
                    </a:lnTo>
                    <a:lnTo>
                      <a:pt x="0" y="46"/>
                    </a:lnTo>
                    <a:lnTo>
                      <a:pt x="2" y="40"/>
                    </a:lnTo>
                    <a:lnTo>
                      <a:pt x="5" y="34"/>
                    </a:lnTo>
                    <a:lnTo>
                      <a:pt x="11" y="29"/>
                    </a:lnTo>
                    <a:lnTo>
                      <a:pt x="15" y="23"/>
                    </a:lnTo>
                    <a:lnTo>
                      <a:pt x="19" y="17"/>
                    </a:lnTo>
                    <a:lnTo>
                      <a:pt x="24" y="12"/>
                    </a:lnTo>
                    <a:lnTo>
                      <a:pt x="28" y="6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156"/>
              <p:cNvSpPr>
                <a:spLocks/>
              </p:cNvSpPr>
              <p:nvPr/>
            </p:nvSpPr>
            <p:spPr bwMode="auto">
              <a:xfrm>
                <a:off x="5740860" y="3500563"/>
                <a:ext cx="92081" cy="122775"/>
              </a:xfrm>
              <a:custGeom>
                <a:avLst/>
                <a:gdLst>
                  <a:gd name="T0" fmla="*/ 6 w 47"/>
                  <a:gd name="T1" fmla="*/ 0 h 64"/>
                  <a:gd name="T2" fmla="*/ 11 w 47"/>
                  <a:gd name="T3" fmla="*/ 0 h 64"/>
                  <a:gd name="T4" fmla="*/ 15 w 47"/>
                  <a:gd name="T5" fmla="*/ 2 h 64"/>
                  <a:gd name="T6" fmla="*/ 19 w 47"/>
                  <a:gd name="T7" fmla="*/ 4 h 64"/>
                  <a:gd name="T8" fmla="*/ 23 w 47"/>
                  <a:gd name="T9" fmla="*/ 7 h 64"/>
                  <a:gd name="T10" fmla="*/ 25 w 47"/>
                  <a:gd name="T11" fmla="*/ 9 h 64"/>
                  <a:gd name="T12" fmla="*/ 28 w 47"/>
                  <a:gd name="T13" fmla="*/ 11 h 64"/>
                  <a:gd name="T14" fmla="*/ 32 w 47"/>
                  <a:gd name="T15" fmla="*/ 17 h 64"/>
                  <a:gd name="T16" fmla="*/ 34 w 47"/>
                  <a:gd name="T17" fmla="*/ 21 h 64"/>
                  <a:gd name="T18" fmla="*/ 36 w 47"/>
                  <a:gd name="T19" fmla="*/ 23 h 64"/>
                  <a:gd name="T20" fmla="*/ 38 w 47"/>
                  <a:gd name="T21" fmla="*/ 28 h 64"/>
                  <a:gd name="T22" fmla="*/ 40 w 47"/>
                  <a:gd name="T23" fmla="*/ 32 h 64"/>
                  <a:gd name="T24" fmla="*/ 42 w 47"/>
                  <a:gd name="T25" fmla="*/ 36 h 64"/>
                  <a:gd name="T26" fmla="*/ 44 w 47"/>
                  <a:gd name="T27" fmla="*/ 40 h 64"/>
                  <a:gd name="T28" fmla="*/ 44 w 47"/>
                  <a:gd name="T29" fmla="*/ 44 h 64"/>
                  <a:gd name="T30" fmla="*/ 45 w 47"/>
                  <a:gd name="T31" fmla="*/ 49 h 64"/>
                  <a:gd name="T32" fmla="*/ 47 w 47"/>
                  <a:gd name="T33" fmla="*/ 53 h 64"/>
                  <a:gd name="T34" fmla="*/ 44 w 47"/>
                  <a:gd name="T35" fmla="*/ 55 h 64"/>
                  <a:gd name="T36" fmla="*/ 42 w 47"/>
                  <a:gd name="T37" fmla="*/ 59 h 64"/>
                  <a:gd name="T38" fmla="*/ 38 w 47"/>
                  <a:gd name="T39" fmla="*/ 61 h 64"/>
                  <a:gd name="T40" fmla="*/ 34 w 47"/>
                  <a:gd name="T41" fmla="*/ 64 h 64"/>
                  <a:gd name="T42" fmla="*/ 28 w 47"/>
                  <a:gd name="T43" fmla="*/ 57 h 64"/>
                  <a:gd name="T44" fmla="*/ 25 w 47"/>
                  <a:gd name="T45" fmla="*/ 51 h 64"/>
                  <a:gd name="T46" fmla="*/ 21 w 47"/>
                  <a:gd name="T47" fmla="*/ 44 h 64"/>
                  <a:gd name="T48" fmla="*/ 19 w 47"/>
                  <a:gd name="T49" fmla="*/ 38 h 64"/>
                  <a:gd name="T50" fmla="*/ 15 w 47"/>
                  <a:gd name="T51" fmla="*/ 30 h 64"/>
                  <a:gd name="T52" fmla="*/ 11 w 47"/>
                  <a:gd name="T53" fmla="*/ 25 h 64"/>
                  <a:gd name="T54" fmla="*/ 6 w 47"/>
                  <a:gd name="T55" fmla="*/ 19 h 64"/>
                  <a:gd name="T56" fmla="*/ 0 w 47"/>
                  <a:gd name="T57" fmla="*/ 13 h 64"/>
                  <a:gd name="T58" fmla="*/ 0 w 47"/>
                  <a:gd name="T59" fmla="*/ 9 h 64"/>
                  <a:gd name="T60" fmla="*/ 2 w 47"/>
                  <a:gd name="T61" fmla="*/ 7 h 64"/>
                  <a:gd name="T62" fmla="*/ 4 w 47"/>
                  <a:gd name="T63" fmla="*/ 2 h 64"/>
                  <a:gd name="T64" fmla="*/ 6 w 47"/>
                  <a:gd name="T65" fmla="*/ 0 h 64"/>
                  <a:gd name="T66" fmla="*/ 6 w 47"/>
                  <a:gd name="T6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7" h="64">
                    <a:moveTo>
                      <a:pt x="6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5" y="9"/>
                    </a:lnTo>
                    <a:lnTo>
                      <a:pt x="28" y="11"/>
                    </a:lnTo>
                    <a:lnTo>
                      <a:pt x="32" y="17"/>
                    </a:lnTo>
                    <a:lnTo>
                      <a:pt x="34" y="21"/>
                    </a:lnTo>
                    <a:lnTo>
                      <a:pt x="36" y="23"/>
                    </a:lnTo>
                    <a:lnTo>
                      <a:pt x="38" y="28"/>
                    </a:lnTo>
                    <a:lnTo>
                      <a:pt x="40" y="32"/>
                    </a:lnTo>
                    <a:lnTo>
                      <a:pt x="42" y="36"/>
                    </a:lnTo>
                    <a:lnTo>
                      <a:pt x="44" y="40"/>
                    </a:lnTo>
                    <a:lnTo>
                      <a:pt x="44" y="44"/>
                    </a:lnTo>
                    <a:lnTo>
                      <a:pt x="45" y="49"/>
                    </a:lnTo>
                    <a:lnTo>
                      <a:pt x="47" y="53"/>
                    </a:lnTo>
                    <a:lnTo>
                      <a:pt x="44" y="55"/>
                    </a:lnTo>
                    <a:lnTo>
                      <a:pt x="42" y="59"/>
                    </a:lnTo>
                    <a:lnTo>
                      <a:pt x="38" y="61"/>
                    </a:lnTo>
                    <a:lnTo>
                      <a:pt x="34" y="64"/>
                    </a:lnTo>
                    <a:lnTo>
                      <a:pt x="28" y="57"/>
                    </a:lnTo>
                    <a:lnTo>
                      <a:pt x="25" y="51"/>
                    </a:lnTo>
                    <a:lnTo>
                      <a:pt x="21" y="44"/>
                    </a:lnTo>
                    <a:lnTo>
                      <a:pt x="19" y="38"/>
                    </a:lnTo>
                    <a:lnTo>
                      <a:pt x="15" y="30"/>
                    </a:lnTo>
                    <a:lnTo>
                      <a:pt x="11" y="25"/>
                    </a:lnTo>
                    <a:lnTo>
                      <a:pt x="6" y="19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157"/>
              <p:cNvSpPr>
                <a:spLocks/>
              </p:cNvSpPr>
              <p:nvPr/>
            </p:nvSpPr>
            <p:spPr bwMode="auto">
              <a:xfrm>
                <a:off x="6792124" y="3508237"/>
                <a:ext cx="65225" cy="107429"/>
              </a:xfrm>
              <a:custGeom>
                <a:avLst/>
                <a:gdLst>
                  <a:gd name="T0" fmla="*/ 8 w 35"/>
                  <a:gd name="T1" fmla="*/ 0 h 57"/>
                  <a:gd name="T2" fmla="*/ 12 w 35"/>
                  <a:gd name="T3" fmla="*/ 0 h 57"/>
                  <a:gd name="T4" fmla="*/ 14 w 35"/>
                  <a:gd name="T5" fmla="*/ 3 h 57"/>
                  <a:gd name="T6" fmla="*/ 17 w 35"/>
                  <a:gd name="T7" fmla="*/ 7 h 57"/>
                  <a:gd name="T8" fmla="*/ 21 w 35"/>
                  <a:gd name="T9" fmla="*/ 11 h 57"/>
                  <a:gd name="T10" fmla="*/ 25 w 35"/>
                  <a:gd name="T11" fmla="*/ 17 h 57"/>
                  <a:gd name="T12" fmla="*/ 29 w 35"/>
                  <a:gd name="T13" fmla="*/ 22 h 57"/>
                  <a:gd name="T14" fmla="*/ 31 w 35"/>
                  <a:gd name="T15" fmla="*/ 28 h 57"/>
                  <a:gd name="T16" fmla="*/ 35 w 35"/>
                  <a:gd name="T17" fmla="*/ 34 h 57"/>
                  <a:gd name="T18" fmla="*/ 35 w 35"/>
                  <a:gd name="T19" fmla="*/ 38 h 57"/>
                  <a:gd name="T20" fmla="*/ 35 w 35"/>
                  <a:gd name="T21" fmla="*/ 43 h 57"/>
                  <a:gd name="T22" fmla="*/ 35 w 35"/>
                  <a:gd name="T23" fmla="*/ 49 h 57"/>
                  <a:gd name="T24" fmla="*/ 35 w 35"/>
                  <a:gd name="T25" fmla="*/ 53 h 57"/>
                  <a:gd name="T26" fmla="*/ 33 w 35"/>
                  <a:gd name="T27" fmla="*/ 55 h 57"/>
                  <a:gd name="T28" fmla="*/ 29 w 35"/>
                  <a:gd name="T29" fmla="*/ 57 h 57"/>
                  <a:gd name="T30" fmla="*/ 23 w 35"/>
                  <a:gd name="T31" fmla="*/ 57 h 57"/>
                  <a:gd name="T32" fmla="*/ 17 w 35"/>
                  <a:gd name="T33" fmla="*/ 55 h 57"/>
                  <a:gd name="T34" fmla="*/ 16 w 35"/>
                  <a:gd name="T35" fmla="*/ 47 h 57"/>
                  <a:gd name="T36" fmla="*/ 12 w 35"/>
                  <a:gd name="T37" fmla="*/ 40 h 57"/>
                  <a:gd name="T38" fmla="*/ 8 w 35"/>
                  <a:gd name="T39" fmla="*/ 34 h 57"/>
                  <a:gd name="T40" fmla="*/ 4 w 35"/>
                  <a:gd name="T41" fmla="*/ 26 h 57"/>
                  <a:gd name="T42" fmla="*/ 0 w 35"/>
                  <a:gd name="T43" fmla="*/ 19 h 57"/>
                  <a:gd name="T44" fmla="*/ 0 w 35"/>
                  <a:gd name="T45" fmla="*/ 13 h 57"/>
                  <a:gd name="T46" fmla="*/ 0 w 35"/>
                  <a:gd name="T47" fmla="*/ 9 h 57"/>
                  <a:gd name="T48" fmla="*/ 2 w 35"/>
                  <a:gd name="T49" fmla="*/ 5 h 57"/>
                  <a:gd name="T50" fmla="*/ 4 w 35"/>
                  <a:gd name="T51" fmla="*/ 3 h 57"/>
                  <a:gd name="T52" fmla="*/ 8 w 35"/>
                  <a:gd name="T53" fmla="*/ 0 h 57"/>
                  <a:gd name="T54" fmla="*/ 8 w 35"/>
                  <a:gd name="T5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57">
                    <a:moveTo>
                      <a:pt x="8" y="0"/>
                    </a:moveTo>
                    <a:lnTo>
                      <a:pt x="12" y="0"/>
                    </a:lnTo>
                    <a:lnTo>
                      <a:pt x="14" y="3"/>
                    </a:lnTo>
                    <a:lnTo>
                      <a:pt x="17" y="7"/>
                    </a:lnTo>
                    <a:lnTo>
                      <a:pt x="21" y="11"/>
                    </a:lnTo>
                    <a:lnTo>
                      <a:pt x="25" y="17"/>
                    </a:lnTo>
                    <a:lnTo>
                      <a:pt x="29" y="22"/>
                    </a:lnTo>
                    <a:lnTo>
                      <a:pt x="31" y="28"/>
                    </a:lnTo>
                    <a:lnTo>
                      <a:pt x="35" y="34"/>
                    </a:lnTo>
                    <a:lnTo>
                      <a:pt x="35" y="38"/>
                    </a:lnTo>
                    <a:lnTo>
                      <a:pt x="35" y="43"/>
                    </a:lnTo>
                    <a:lnTo>
                      <a:pt x="35" y="49"/>
                    </a:lnTo>
                    <a:lnTo>
                      <a:pt x="35" y="53"/>
                    </a:lnTo>
                    <a:lnTo>
                      <a:pt x="33" y="55"/>
                    </a:lnTo>
                    <a:lnTo>
                      <a:pt x="29" y="57"/>
                    </a:lnTo>
                    <a:lnTo>
                      <a:pt x="23" y="57"/>
                    </a:lnTo>
                    <a:lnTo>
                      <a:pt x="17" y="55"/>
                    </a:lnTo>
                    <a:lnTo>
                      <a:pt x="16" y="47"/>
                    </a:lnTo>
                    <a:lnTo>
                      <a:pt x="12" y="40"/>
                    </a:lnTo>
                    <a:lnTo>
                      <a:pt x="8" y="34"/>
                    </a:lnTo>
                    <a:lnTo>
                      <a:pt x="4" y="26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158"/>
              <p:cNvSpPr>
                <a:spLocks/>
              </p:cNvSpPr>
              <p:nvPr/>
            </p:nvSpPr>
            <p:spPr bwMode="auto">
              <a:xfrm>
                <a:off x="7110574" y="3776808"/>
                <a:ext cx="95919" cy="69061"/>
              </a:xfrm>
              <a:custGeom>
                <a:avLst/>
                <a:gdLst>
                  <a:gd name="T0" fmla="*/ 34 w 49"/>
                  <a:gd name="T1" fmla="*/ 0 h 36"/>
                  <a:gd name="T2" fmla="*/ 40 w 49"/>
                  <a:gd name="T3" fmla="*/ 0 h 36"/>
                  <a:gd name="T4" fmla="*/ 43 w 49"/>
                  <a:gd name="T5" fmla="*/ 2 h 36"/>
                  <a:gd name="T6" fmla="*/ 47 w 49"/>
                  <a:gd name="T7" fmla="*/ 4 h 36"/>
                  <a:gd name="T8" fmla="*/ 49 w 49"/>
                  <a:gd name="T9" fmla="*/ 8 h 36"/>
                  <a:gd name="T10" fmla="*/ 49 w 49"/>
                  <a:gd name="T11" fmla="*/ 12 h 36"/>
                  <a:gd name="T12" fmla="*/ 49 w 49"/>
                  <a:gd name="T13" fmla="*/ 15 h 36"/>
                  <a:gd name="T14" fmla="*/ 49 w 49"/>
                  <a:gd name="T15" fmla="*/ 19 h 36"/>
                  <a:gd name="T16" fmla="*/ 47 w 49"/>
                  <a:gd name="T17" fmla="*/ 25 h 36"/>
                  <a:gd name="T18" fmla="*/ 43 w 49"/>
                  <a:gd name="T19" fmla="*/ 27 h 36"/>
                  <a:gd name="T20" fmla="*/ 41 w 49"/>
                  <a:gd name="T21" fmla="*/ 31 h 36"/>
                  <a:gd name="T22" fmla="*/ 38 w 49"/>
                  <a:gd name="T23" fmla="*/ 33 h 36"/>
                  <a:gd name="T24" fmla="*/ 34 w 49"/>
                  <a:gd name="T25" fmla="*/ 36 h 36"/>
                  <a:gd name="T26" fmla="*/ 28 w 49"/>
                  <a:gd name="T27" fmla="*/ 36 h 36"/>
                  <a:gd name="T28" fmla="*/ 24 w 49"/>
                  <a:gd name="T29" fmla="*/ 36 h 36"/>
                  <a:gd name="T30" fmla="*/ 21 w 49"/>
                  <a:gd name="T31" fmla="*/ 33 h 36"/>
                  <a:gd name="T32" fmla="*/ 15 w 49"/>
                  <a:gd name="T33" fmla="*/ 31 h 36"/>
                  <a:gd name="T34" fmla="*/ 11 w 49"/>
                  <a:gd name="T35" fmla="*/ 29 h 36"/>
                  <a:gd name="T36" fmla="*/ 7 w 49"/>
                  <a:gd name="T37" fmla="*/ 29 h 36"/>
                  <a:gd name="T38" fmla="*/ 5 w 49"/>
                  <a:gd name="T39" fmla="*/ 27 h 36"/>
                  <a:gd name="T40" fmla="*/ 3 w 49"/>
                  <a:gd name="T41" fmla="*/ 27 h 36"/>
                  <a:gd name="T42" fmla="*/ 0 w 49"/>
                  <a:gd name="T43" fmla="*/ 25 h 36"/>
                  <a:gd name="T44" fmla="*/ 0 w 49"/>
                  <a:gd name="T45" fmla="*/ 23 h 36"/>
                  <a:gd name="T46" fmla="*/ 0 w 49"/>
                  <a:gd name="T47" fmla="*/ 17 h 36"/>
                  <a:gd name="T48" fmla="*/ 5 w 49"/>
                  <a:gd name="T49" fmla="*/ 14 h 36"/>
                  <a:gd name="T50" fmla="*/ 7 w 49"/>
                  <a:gd name="T51" fmla="*/ 10 h 36"/>
                  <a:gd name="T52" fmla="*/ 13 w 49"/>
                  <a:gd name="T53" fmla="*/ 8 h 36"/>
                  <a:gd name="T54" fmla="*/ 17 w 49"/>
                  <a:gd name="T55" fmla="*/ 6 h 36"/>
                  <a:gd name="T56" fmla="*/ 21 w 49"/>
                  <a:gd name="T57" fmla="*/ 4 h 36"/>
                  <a:gd name="T58" fmla="*/ 24 w 49"/>
                  <a:gd name="T59" fmla="*/ 2 h 36"/>
                  <a:gd name="T60" fmla="*/ 28 w 49"/>
                  <a:gd name="T61" fmla="*/ 0 h 36"/>
                  <a:gd name="T62" fmla="*/ 32 w 49"/>
                  <a:gd name="T63" fmla="*/ 0 h 36"/>
                  <a:gd name="T64" fmla="*/ 34 w 49"/>
                  <a:gd name="T65" fmla="*/ 0 h 36"/>
                  <a:gd name="T66" fmla="*/ 34 w 49"/>
                  <a:gd name="T6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" h="36">
                    <a:moveTo>
                      <a:pt x="34" y="0"/>
                    </a:moveTo>
                    <a:lnTo>
                      <a:pt x="40" y="0"/>
                    </a:lnTo>
                    <a:lnTo>
                      <a:pt x="43" y="2"/>
                    </a:lnTo>
                    <a:lnTo>
                      <a:pt x="47" y="4"/>
                    </a:lnTo>
                    <a:lnTo>
                      <a:pt x="49" y="8"/>
                    </a:lnTo>
                    <a:lnTo>
                      <a:pt x="49" y="12"/>
                    </a:lnTo>
                    <a:lnTo>
                      <a:pt x="49" y="15"/>
                    </a:lnTo>
                    <a:lnTo>
                      <a:pt x="49" y="19"/>
                    </a:lnTo>
                    <a:lnTo>
                      <a:pt x="47" y="25"/>
                    </a:lnTo>
                    <a:lnTo>
                      <a:pt x="43" y="27"/>
                    </a:lnTo>
                    <a:lnTo>
                      <a:pt x="41" y="31"/>
                    </a:lnTo>
                    <a:lnTo>
                      <a:pt x="38" y="33"/>
                    </a:lnTo>
                    <a:lnTo>
                      <a:pt x="34" y="36"/>
                    </a:lnTo>
                    <a:lnTo>
                      <a:pt x="28" y="36"/>
                    </a:lnTo>
                    <a:lnTo>
                      <a:pt x="24" y="36"/>
                    </a:lnTo>
                    <a:lnTo>
                      <a:pt x="21" y="33"/>
                    </a:lnTo>
                    <a:lnTo>
                      <a:pt x="15" y="31"/>
                    </a:lnTo>
                    <a:lnTo>
                      <a:pt x="11" y="29"/>
                    </a:lnTo>
                    <a:lnTo>
                      <a:pt x="7" y="29"/>
                    </a:lnTo>
                    <a:lnTo>
                      <a:pt x="5" y="27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5" y="14"/>
                    </a:lnTo>
                    <a:lnTo>
                      <a:pt x="7" y="10"/>
                    </a:lnTo>
                    <a:lnTo>
                      <a:pt x="13" y="8"/>
                    </a:lnTo>
                    <a:lnTo>
                      <a:pt x="17" y="6"/>
                    </a:lnTo>
                    <a:lnTo>
                      <a:pt x="21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159"/>
              <p:cNvSpPr>
                <a:spLocks/>
              </p:cNvSpPr>
              <p:nvPr/>
            </p:nvSpPr>
            <p:spPr bwMode="auto">
              <a:xfrm>
                <a:off x="6673187" y="3819013"/>
                <a:ext cx="199510" cy="199510"/>
              </a:xfrm>
              <a:custGeom>
                <a:avLst/>
                <a:gdLst>
                  <a:gd name="T0" fmla="*/ 95 w 102"/>
                  <a:gd name="T1" fmla="*/ 0 h 105"/>
                  <a:gd name="T2" fmla="*/ 98 w 102"/>
                  <a:gd name="T3" fmla="*/ 2 h 105"/>
                  <a:gd name="T4" fmla="*/ 100 w 102"/>
                  <a:gd name="T5" fmla="*/ 6 h 105"/>
                  <a:gd name="T6" fmla="*/ 102 w 102"/>
                  <a:gd name="T7" fmla="*/ 10 h 105"/>
                  <a:gd name="T8" fmla="*/ 102 w 102"/>
                  <a:gd name="T9" fmla="*/ 15 h 105"/>
                  <a:gd name="T10" fmla="*/ 102 w 102"/>
                  <a:gd name="T11" fmla="*/ 19 h 105"/>
                  <a:gd name="T12" fmla="*/ 100 w 102"/>
                  <a:gd name="T13" fmla="*/ 25 h 105"/>
                  <a:gd name="T14" fmla="*/ 96 w 102"/>
                  <a:gd name="T15" fmla="*/ 29 h 105"/>
                  <a:gd name="T16" fmla="*/ 95 w 102"/>
                  <a:gd name="T17" fmla="*/ 34 h 105"/>
                  <a:gd name="T18" fmla="*/ 91 w 102"/>
                  <a:gd name="T19" fmla="*/ 40 h 105"/>
                  <a:gd name="T20" fmla="*/ 87 w 102"/>
                  <a:gd name="T21" fmla="*/ 44 h 105"/>
                  <a:gd name="T22" fmla="*/ 83 w 102"/>
                  <a:gd name="T23" fmla="*/ 48 h 105"/>
                  <a:gd name="T24" fmla="*/ 77 w 102"/>
                  <a:gd name="T25" fmla="*/ 51 h 105"/>
                  <a:gd name="T26" fmla="*/ 74 w 102"/>
                  <a:gd name="T27" fmla="*/ 55 h 105"/>
                  <a:gd name="T28" fmla="*/ 70 w 102"/>
                  <a:gd name="T29" fmla="*/ 59 h 105"/>
                  <a:gd name="T30" fmla="*/ 66 w 102"/>
                  <a:gd name="T31" fmla="*/ 61 h 105"/>
                  <a:gd name="T32" fmla="*/ 62 w 102"/>
                  <a:gd name="T33" fmla="*/ 65 h 105"/>
                  <a:gd name="T34" fmla="*/ 60 w 102"/>
                  <a:gd name="T35" fmla="*/ 67 h 105"/>
                  <a:gd name="T36" fmla="*/ 57 w 102"/>
                  <a:gd name="T37" fmla="*/ 70 h 105"/>
                  <a:gd name="T38" fmla="*/ 55 w 102"/>
                  <a:gd name="T39" fmla="*/ 76 h 105"/>
                  <a:gd name="T40" fmla="*/ 51 w 102"/>
                  <a:gd name="T41" fmla="*/ 80 h 105"/>
                  <a:gd name="T42" fmla="*/ 47 w 102"/>
                  <a:gd name="T43" fmla="*/ 82 h 105"/>
                  <a:gd name="T44" fmla="*/ 43 w 102"/>
                  <a:gd name="T45" fmla="*/ 86 h 105"/>
                  <a:gd name="T46" fmla="*/ 39 w 102"/>
                  <a:gd name="T47" fmla="*/ 88 h 105"/>
                  <a:gd name="T48" fmla="*/ 36 w 102"/>
                  <a:gd name="T49" fmla="*/ 91 h 105"/>
                  <a:gd name="T50" fmla="*/ 32 w 102"/>
                  <a:gd name="T51" fmla="*/ 93 h 105"/>
                  <a:gd name="T52" fmla="*/ 26 w 102"/>
                  <a:gd name="T53" fmla="*/ 95 h 105"/>
                  <a:gd name="T54" fmla="*/ 22 w 102"/>
                  <a:gd name="T55" fmla="*/ 97 h 105"/>
                  <a:gd name="T56" fmla="*/ 19 w 102"/>
                  <a:gd name="T57" fmla="*/ 99 h 105"/>
                  <a:gd name="T58" fmla="*/ 13 w 102"/>
                  <a:gd name="T59" fmla="*/ 101 h 105"/>
                  <a:gd name="T60" fmla="*/ 9 w 102"/>
                  <a:gd name="T61" fmla="*/ 103 h 105"/>
                  <a:gd name="T62" fmla="*/ 3 w 102"/>
                  <a:gd name="T63" fmla="*/ 105 h 105"/>
                  <a:gd name="T64" fmla="*/ 0 w 102"/>
                  <a:gd name="T65" fmla="*/ 105 h 105"/>
                  <a:gd name="T66" fmla="*/ 0 w 102"/>
                  <a:gd name="T67" fmla="*/ 101 h 105"/>
                  <a:gd name="T68" fmla="*/ 0 w 102"/>
                  <a:gd name="T69" fmla="*/ 97 h 105"/>
                  <a:gd name="T70" fmla="*/ 0 w 102"/>
                  <a:gd name="T71" fmla="*/ 93 h 105"/>
                  <a:gd name="T72" fmla="*/ 0 w 102"/>
                  <a:gd name="T73" fmla="*/ 89 h 105"/>
                  <a:gd name="T74" fmla="*/ 1 w 102"/>
                  <a:gd name="T75" fmla="*/ 84 h 105"/>
                  <a:gd name="T76" fmla="*/ 5 w 102"/>
                  <a:gd name="T77" fmla="*/ 78 h 105"/>
                  <a:gd name="T78" fmla="*/ 7 w 102"/>
                  <a:gd name="T79" fmla="*/ 72 h 105"/>
                  <a:gd name="T80" fmla="*/ 11 w 102"/>
                  <a:gd name="T81" fmla="*/ 67 h 105"/>
                  <a:gd name="T82" fmla="*/ 17 w 102"/>
                  <a:gd name="T83" fmla="*/ 61 h 105"/>
                  <a:gd name="T84" fmla="*/ 22 w 102"/>
                  <a:gd name="T85" fmla="*/ 57 h 105"/>
                  <a:gd name="T86" fmla="*/ 26 w 102"/>
                  <a:gd name="T87" fmla="*/ 51 h 105"/>
                  <a:gd name="T88" fmla="*/ 32 w 102"/>
                  <a:gd name="T89" fmla="*/ 46 h 105"/>
                  <a:gd name="T90" fmla="*/ 38 w 102"/>
                  <a:gd name="T91" fmla="*/ 40 h 105"/>
                  <a:gd name="T92" fmla="*/ 43 w 102"/>
                  <a:gd name="T93" fmla="*/ 36 h 105"/>
                  <a:gd name="T94" fmla="*/ 49 w 102"/>
                  <a:gd name="T95" fmla="*/ 31 h 105"/>
                  <a:gd name="T96" fmla="*/ 55 w 102"/>
                  <a:gd name="T97" fmla="*/ 27 h 105"/>
                  <a:gd name="T98" fmla="*/ 58 w 102"/>
                  <a:gd name="T99" fmla="*/ 21 h 105"/>
                  <a:gd name="T100" fmla="*/ 64 w 102"/>
                  <a:gd name="T101" fmla="*/ 17 h 105"/>
                  <a:gd name="T102" fmla="*/ 68 w 102"/>
                  <a:gd name="T103" fmla="*/ 13 h 105"/>
                  <a:gd name="T104" fmla="*/ 72 w 102"/>
                  <a:gd name="T105" fmla="*/ 12 h 105"/>
                  <a:gd name="T106" fmla="*/ 76 w 102"/>
                  <a:gd name="T107" fmla="*/ 10 h 105"/>
                  <a:gd name="T108" fmla="*/ 79 w 102"/>
                  <a:gd name="T109" fmla="*/ 8 h 105"/>
                  <a:gd name="T110" fmla="*/ 83 w 102"/>
                  <a:gd name="T111" fmla="*/ 6 h 105"/>
                  <a:gd name="T112" fmla="*/ 87 w 102"/>
                  <a:gd name="T113" fmla="*/ 4 h 105"/>
                  <a:gd name="T114" fmla="*/ 91 w 102"/>
                  <a:gd name="T115" fmla="*/ 2 h 105"/>
                  <a:gd name="T116" fmla="*/ 95 w 102"/>
                  <a:gd name="T117" fmla="*/ 0 h 105"/>
                  <a:gd name="T118" fmla="*/ 95 w 102"/>
                  <a:gd name="T11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2" h="105">
                    <a:moveTo>
                      <a:pt x="95" y="0"/>
                    </a:moveTo>
                    <a:lnTo>
                      <a:pt x="98" y="2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2" y="15"/>
                    </a:lnTo>
                    <a:lnTo>
                      <a:pt x="102" y="19"/>
                    </a:lnTo>
                    <a:lnTo>
                      <a:pt x="100" y="25"/>
                    </a:lnTo>
                    <a:lnTo>
                      <a:pt x="96" y="29"/>
                    </a:lnTo>
                    <a:lnTo>
                      <a:pt x="95" y="34"/>
                    </a:lnTo>
                    <a:lnTo>
                      <a:pt x="91" y="40"/>
                    </a:lnTo>
                    <a:lnTo>
                      <a:pt x="87" y="44"/>
                    </a:lnTo>
                    <a:lnTo>
                      <a:pt x="83" y="48"/>
                    </a:lnTo>
                    <a:lnTo>
                      <a:pt x="77" y="51"/>
                    </a:lnTo>
                    <a:lnTo>
                      <a:pt x="74" y="55"/>
                    </a:lnTo>
                    <a:lnTo>
                      <a:pt x="70" y="59"/>
                    </a:lnTo>
                    <a:lnTo>
                      <a:pt x="66" y="61"/>
                    </a:lnTo>
                    <a:lnTo>
                      <a:pt x="62" y="65"/>
                    </a:lnTo>
                    <a:lnTo>
                      <a:pt x="60" y="67"/>
                    </a:lnTo>
                    <a:lnTo>
                      <a:pt x="57" y="70"/>
                    </a:lnTo>
                    <a:lnTo>
                      <a:pt x="55" y="76"/>
                    </a:lnTo>
                    <a:lnTo>
                      <a:pt x="51" y="80"/>
                    </a:lnTo>
                    <a:lnTo>
                      <a:pt x="47" y="82"/>
                    </a:lnTo>
                    <a:lnTo>
                      <a:pt x="43" y="86"/>
                    </a:lnTo>
                    <a:lnTo>
                      <a:pt x="39" y="88"/>
                    </a:lnTo>
                    <a:lnTo>
                      <a:pt x="36" y="91"/>
                    </a:lnTo>
                    <a:lnTo>
                      <a:pt x="32" y="93"/>
                    </a:lnTo>
                    <a:lnTo>
                      <a:pt x="26" y="95"/>
                    </a:lnTo>
                    <a:lnTo>
                      <a:pt x="22" y="97"/>
                    </a:lnTo>
                    <a:lnTo>
                      <a:pt x="19" y="99"/>
                    </a:lnTo>
                    <a:lnTo>
                      <a:pt x="13" y="101"/>
                    </a:lnTo>
                    <a:lnTo>
                      <a:pt x="9" y="103"/>
                    </a:lnTo>
                    <a:lnTo>
                      <a:pt x="3" y="105"/>
                    </a:lnTo>
                    <a:lnTo>
                      <a:pt x="0" y="105"/>
                    </a:lnTo>
                    <a:lnTo>
                      <a:pt x="0" y="101"/>
                    </a:lnTo>
                    <a:lnTo>
                      <a:pt x="0" y="97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1" y="84"/>
                    </a:lnTo>
                    <a:lnTo>
                      <a:pt x="5" y="78"/>
                    </a:lnTo>
                    <a:lnTo>
                      <a:pt x="7" y="72"/>
                    </a:lnTo>
                    <a:lnTo>
                      <a:pt x="11" y="67"/>
                    </a:lnTo>
                    <a:lnTo>
                      <a:pt x="17" y="61"/>
                    </a:lnTo>
                    <a:lnTo>
                      <a:pt x="22" y="57"/>
                    </a:lnTo>
                    <a:lnTo>
                      <a:pt x="26" y="51"/>
                    </a:lnTo>
                    <a:lnTo>
                      <a:pt x="32" y="46"/>
                    </a:lnTo>
                    <a:lnTo>
                      <a:pt x="38" y="40"/>
                    </a:lnTo>
                    <a:lnTo>
                      <a:pt x="43" y="36"/>
                    </a:lnTo>
                    <a:lnTo>
                      <a:pt x="49" y="31"/>
                    </a:lnTo>
                    <a:lnTo>
                      <a:pt x="55" y="27"/>
                    </a:lnTo>
                    <a:lnTo>
                      <a:pt x="58" y="21"/>
                    </a:lnTo>
                    <a:lnTo>
                      <a:pt x="64" y="17"/>
                    </a:lnTo>
                    <a:lnTo>
                      <a:pt x="68" y="13"/>
                    </a:lnTo>
                    <a:lnTo>
                      <a:pt x="72" y="12"/>
                    </a:lnTo>
                    <a:lnTo>
                      <a:pt x="76" y="10"/>
                    </a:lnTo>
                    <a:lnTo>
                      <a:pt x="79" y="8"/>
                    </a:lnTo>
                    <a:lnTo>
                      <a:pt x="83" y="6"/>
                    </a:lnTo>
                    <a:lnTo>
                      <a:pt x="87" y="4"/>
                    </a:lnTo>
                    <a:lnTo>
                      <a:pt x="91" y="2"/>
                    </a:lnTo>
                    <a:lnTo>
                      <a:pt x="95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160"/>
              <p:cNvSpPr>
                <a:spLocks/>
              </p:cNvSpPr>
              <p:nvPr/>
            </p:nvSpPr>
            <p:spPr bwMode="auto">
              <a:xfrm>
                <a:off x="6669349" y="4202685"/>
                <a:ext cx="372164" cy="180325"/>
              </a:xfrm>
              <a:custGeom>
                <a:avLst/>
                <a:gdLst>
                  <a:gd name="T0" fmla="*/ 22 w 194"/>
                  <a:gd name="T1" fmla="*/ 5 h 93"/>
                  <a:gd name="T2" fmla="*/ 36 w 194"/>
                  <a:gd name="T3" fmla="*/ 17 h 93"/>
                  <a:gd name="T4" fmla="*/ 47 w 194"/>
                  <a:gd name="T5" fmla="*/ 22 h 93"/>
                  <a:gd name="T6" fmla="*/ 55 w 194"/>
                  <a:gd name="T7" fmla="*/ 26 h 93"/>
                  <a:gd name="T8" fmla="*/ 62 w 194"/>
                  <a:gd name="T9" fmla="*/ 28 h 93"/>
                  <a:gd name="T10" fmla="*/ 70 w 194"/>
                  <a:gd name="T11" fmla="*/ 32 h 93"/>
                  <a:gd name="T12" fmla="*/ 78 w 194"/>
                  <a:gd name="T13" fmla="*/ 34 h 93"/>
                  <a:gd name="T14" fmla="*/ 85 w 194"/>
                  <a:gd name="T15" fmla="*/ 36 h 93"/>
                  <a:gd name="T16" fmla="*/ 95 w 194"/>
                  <a:gd name="T17" fmla="*/ 38 h 93"/>
                  <a:gd name="T18" fmla="*/ 102 w 194"/>
                  <a:gd name="T19" fmla="*/ 39 h 93"/>
                  <a:gd name="T20" fmla="*/ 110 w 194"/>
                  <a:gd name="T21" fmla="*/ 41 h 93"/>
                  <a:gd name="T22" fmla="*/ 117 w 194"/>
                  <a:gd name="T23" fmla="*/ 45 h 93"/>
                  <a:gd name="T24" fmla="*/ 125 w 194"/>
                  <a:gd name="T25" fmla="*/ 47 h 93"/>
                  <a:gd name="T26" fmla="*/ 135 w 194"/>
                  <a:gd name="T27" fmla="*/ 49 h 93"/>
                  <a:gd name="T28" fmla="*/ 142 w 194"/>
                  <a:gd name="T29" fmla="*/ 57 h 93"/>
                  <a:gd name="T30" fmla="*/ 155 w 194"/>
                  <a:gd name="T31" fmla="*/ 62 h 93"/>
                  <a:gd name="T32" fmla="*/ 169 w 194"/>
                  <a:gd name="T33" fmla="*/ 66 h 93"/>
                  <a:gd name="T34" fmla="*/ 182 w 194"/>
                  <a:gd name="T35" fmla="*/ 72 h 93"/>
                  <a:gd name="T36" fmla="*/ 190 w 194"/>
                  <a:gd name="T37" fmla="*/ 81 h 93"/>
                  <a:gd name="T38" fmla="*/ 192 w 194"/>
                  <a:gd name="T39" fmla="*/ 89 h 93"/>
                  <a:gd name="T40" fmla="*/ 188 w 194"/>
                  <a:gd name="T41" fmla="*/ 93 h 93"/>
                  <a:gd name="T42" fmla="*/ 180 w 194"/>
                  <a:gd name="T43" fmla="*/ 93 h 93"/>
                  <a:gd name="T44" fmla="*/ 173 w 194"/>
                  <a:gd name="T45" fmla="*/ 93 h 93"/>
                  <a:gd name="T46" fmla="*/ 165 w 194"/>
                  <a:gd name="T47" fmla="*/ 91 h 93"/>
                  <a:gd name="T48" fmla="*/ 157 w 194"/>
                  <a:gd name="T49" fmla="*/ 89 h 93"/>
                  <a:gd name="T50" fmla="*/ 148 w 194"/>
                  <a:gd name="T51" fmla="*/ 87 h 93"/>
                  <a:gd name="T52" fmla="*/ 142 w 194"/>
                  <a:gd name="T53" fmla="*/ 85 h 93"/>
                  <a:gd name="T54" fmla="*/ 135 w 194"/>
                  <a:gd name="T55" fmla="*/ 81 h 93"/>
                  <a:gd name="T56" fmla="*/ 127 w 194"/>
                  <a:gd name="T57" fmla="*/ 79 h 93"/>
                  <a:gd name="T58" fmla="*/ 117 w 194"/>
                  <a:gd name="T59" fmla="*/ 76 h 93"/>
                  <a:gd name="T60" fmla="*/ 110 w 194"/>
                  <a:gd name="T61" fmla="*/ 72 h 93"/>
                  <a:gd name="T62" fmla="*/ 104 w 194"/>
                  <a:gd name="T63" fmla="*/ 70 h 93"/>
                  <a:gd name="T64" fmla="*/ 97 w 194"/>
                  <a:gd name="T65" fmla="*/ 66 h 93"/>
                  <a:gd name="T66" fmla="*/ 89 w 194"/>
                  <a:gd name="T67" fmla="*/ 64 h 93"/>
                  <a:gd name="T68" fmla="*/ 81 w 194"/>
                  <a:gd name="T69" fmla="*/ 62 h 93"/>
                  <a:gd name="T70" fmla="*/ 74 w 194"/>
                  <a:gd name="T71" fmla="*/ 60 h 93"/>
                  <a:gd name="T72" fmla="*/ 64 w 194"/>
                  <a:gd name="T73" fmla="*/ 58 h 93"/>
                  <a:gd name="T74" fmla="*/ 53 w 194"/>
                  <a:gd name="T75" fmla="*/ 57 h 93"/>
                  <a:gd name="T76" fmla="*/ 45 w 194"/>
                  <a:gd name="T77" fmla="*/ 55 h 93"/>
                  <a:gd name="T78" fmla="*/ 38 w 194"/>
                  <a:gd name="T79" fmla="*/ 53 h 93"/>
                  <a:gd name="T80" fmla="*/ 30 w 194"/>
                  <a:gd name="T81" fmla="*/ 49 h 93"/>
                  <a:gd name="T82" fmla="*/ 19 w 194"/>
                  <a:gd name="T83" fmla="*/ 45 h 93"/>
                  <a:gd name="T84" fmla="*/ 7 w 194"/>
                  <a:gd name="T85" fmla="*/ 38 h 93"/>
                  <a:gd name="T86" fmla="*/ 0 w 194"/>
                  <a:gd name="T87" fmla="*/ 28 h 93"/>
                  <a:gd name="T88" fmla="*/ 0 w 194"/>
                  <a:gd name="T89" fmla="*/ 17 h 93"/>
                  <a:gd name="T90" fmla="*/ 5 w 194"/>
                  <a:gd name="T91" fmla="*/ 7 h 93"/>
                  <a:gd name="T92" fmla="*/ 11 w 194"/>
                  <a:gd name="T93" fmla="*/ 1 h 93"/>
                  <a:gd name="T94" fmla="*/ 17 w 194"/>
                  <a:gd name="T9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93">
                    <a:moveTo>
                      <a:pt x="17" y="0"/>
                    </a:moveTo>
                    <a:lnTo>
                      <a:pt x="22" y="5"/>
                    </a:lnTo>
                    <a:lnTo>
                      <a:pt x="30" y="11"/>
                    </a:lnTo>
                    <a:lnTo>
                      <a:pt x="36" y="17"/>
                    </a:lnTo>
                    <a:lnTo>
                      <a:pt x="43" y="20"/>
                    </a:lnTo>
                    <a:lnTo>
                      <a:pt x="47" y="22"/>
                    </a:lnTo>
                    <a:lnTo>
                      <a:pt x="51" y="24"/>
                    </a:lnTo>
                    <a:lnTo>
                      <a:pt x="55" y="26"/>
                    </a:lnTo>
                    <a:lnTo>
                      <a:pt x="59" y="28"/>
                    </a:lnTo>
                    <a:lnTo>
                      <a:pt x="62" y="28"/>
                    </a:lnTo>
                    <a:lnTo>
                      <a:pt x="66" y="30"/>
                    </a:lnTo>
                    <a:lnTo>
                      <a:pt x="70" y="32"/>
                    </a:lnTo>
                    <a:lnTo>
                      <a:pt x="74" y="34"/>
                    </a:lnTo>
                    <a:lnTo>
                      <a:pt x="78" y="34"/>
                    </a:lnTo>
                    <a:lnTo>
                      <a:pt x="81" y="36"/>
                    </a:lnTo>
                    <a:lnTo>
                      <a:pt x="85" y="36"/>
                    </a:lnTo>
                    <a:lnTo>
                      <a:pt x="89" y="38"/>
                    </a:lnTo>
                    <a:lnTo>
                      <a:pt x="95" y="38"/>
                    </a:lnTo>
                    <a:lnTo>
                      <a:pt x="98" y="39"/>
                    </a:lnTo>
                    <a:lnTo>
                      <a:pt x="102" y="39"/>
                    </a:lnTo>
                    <a:lnTo>
                      <a:pt x="106" y="41"/>
                    </a:lnTo>
                    <a:lnTo>
                      <a:pt x="110" y="41"/>
                    </a:lnTo>
                    <a:lnTo>
                      <a:pt x="114" y="43"/>
                    </a:lnTo>
                    <a:lnTo>
                      <a:pt x="117" y="45"/>
                    </a:lnTo>
                    <a:lnTo>
                      <a:pt x="121" y="45"/>
                    </a:lnTo>
                    <a:lnTo>
                      <a:pt x="125" y="47"/>
                    </a:lnTo>
                    <a:lnTo>
                      <a:pt x="129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2" y="57"/>
                    </a:lnTo>
                    <a:lnTo>
                      <a:pt x="148" y="60"/>
                    </a:lnTo>
                    <a:lnTo>
                      <a:pt x="155" y="62"/>
                    </a:lnTo>
                    <a:lnTo>
                      <a:pt x="163" y="64"/>
                    </a:lnTo>
                    <a:lnTo>
                      <a:pt x="169" y="66"/>
                    </a:lnTo>
                    <a:lnTo>
                      <a:pt x="176" y="68"/>
                    </a:lnTo>
                    <a:lnTo>
                      <a:pt x="182" y="72"/>
                    </a:lnTo>
                    <a:lnTo>
                      <a:pt x="190" y="77"/>
                    </a:lnTo>
                    <a:lnTo>
                      <a:pt x="190" y="81"/>
                    </a:lnTo>
                    <a:lnTo>
                      <a:pt x="192" y="85"/>
                    </a:lnTo>
                    <a:lnTo>
                      <a:pt x="192" y="89"/>
                    </a:lnTo>
                    <a:lnTo>
                      <a:pt x="194" y="93"/>
                    </a:lnTo>
                    <a:lnTo>
                      <a:pt x="188" y="93"/>
                    </a:lnTo>
                    <a:lnTo>
                      <a:pt x="184" y="93"/>
                    </a:lnTo>
                    <a:lnTo>
                      <a:pt x="180" y="93"/>
                    </a:lnTo>
                    <a:lnTo>
                      <a:pt x="176" y="93"/>
                    </a:lnTo>
                    <a:lnTo>
                      <a:pt x="173" y="93"/>
                    </a:lnTo>
                    <a:lnTo>
                      <a:pt x="169" y="91"/>
                    </a:lnTo>
                    <a:lnTo>
                      <a:pt x="165" y="91"/>
                    </a:lnTo>
                    <a:lnTo>
                      <a:pt x="161" y="91"/>
                    </a:lnTo>
                    <a:lnTo>
                      <a:pt x="157" y="89"/>
                    </a:lnTo>
                    <a:lnTo>
                      <a:pt x="154" y="89"/>
                    </a:lnTo>
                    <a:lnTo>
                      <a:pt x="148" y="87"/>
                    </a:lnTo>
                    <a:lnTo>
                      <a:pt x="146" y="87"/>
                    </a:lnTo>
                    <a:lnTo>
                      <a:pt x="142" y="85"/>
                    </a:lnTo>
                    <a:lnTo>
                      <a:pt x="138" y="83"/>
                    </a:lnTo>
                    <a:lnTo>
                      <a:pt x="135" y="81"/>
                    </a:lnTo>
                    <a:lnTo>
                      <a:pt x="131" y="81"/>
                    </a:lnTo>
                    <a:lnTo>
                      <a:pt x="127" y="79"/>
                    </a:lnTo>
                    <a:lnTo>
                      <a:pt x="123" y="77"/>
                    </a:lnTo>
                    <a:lnTo>
                      <a:pt x="117" y="76"/>
                    </a:lnTo>
                    <a:lnTo>
                      <a:pt x="116" y="74"/>
                    </a:lnTo>
                    <a:lnTo>
                      <a:pt x="110" y="72"/>
                    </a:lnTo>
                    <a:lnTo>
                      <a:pt x="108" y="70"/>
                    </a:lnTo>
                    <a:lnTo>
                      <a:pt x="104" y="70"/>
                    </a:lnTo>
                    <a:lnTo>
                      <a:pt x="100" y="68"/>
                    </a:lnTo>
                    <a:lnTo>
                      <a:pt x="97" y="66"/>
                    </a:lnTo>
                    <a:lnTo>
                      <a:pt x="93" y="66"/>
                    </a:lnTo>
                    <a:lnTo>
                      <a:pt x="89" y="64"/>
                    </a:lnTo>
                    <a:lnTo>
                      <a:pt x="85" y="64"/>
                    </a:lnTo>
                    <a:lnTo>
                      <a:pt x="81" y="62"/>
                    </a:lnTo>
                    <a:lnTo>
                      <a:pt x="78" y="60"/>
                    </a:lnTo>
                    <a:lnTo>
                      <a:pt x="74" y="60"/>
                    </a:lnTo>
                    <a:lnTo>
                      <a:pt x="70" y="60"/>
                    </a:lnTo>
                    <a:lnTo>
                      <a:pt x="64" y="58"/>
                    </a:lnTo>
                    <a:lnTo>
                      <a:pt x="57" y="58"/>
                    </a:lnTo>
                    <a:lnTo>
                      <a:pt x="53" y="57"/>
                    </a:lnTo>
                    <a:lnTo>
                      <a:pt x="49" y="57"/>
                    </a:lnTo>
                    <a:lnTo>
                      <a:pt x="45" y="55"/>
                    </a:lnTo>
                    <a:lnTo>
                      <a:pt x="41" y="55"/>
                    </a:lnTo>
                    <a:lnTo>
                      <a:pt x="38" y="53"/>
                    </a:lnTo>
                    <a:lnTo>
                      <a:pt x="34" y="51"/>
                    </a:lnTo>
                    <a:lnTo>
                      <a:pt x="30" y="49"/>
                    </a:lnTo>
                    <a:lnTo>
                      <a:pt x="26" y="49"/>
                    </a:lnTo>
                    <a:lnTo>
                      <a:pt x="19" y="45"/>
                    </a:lnTo>
                    <a:lnTo>
                      <a:pt x="13" y="41"/>
                    </a:lnTo>
                    <a:lnTo>
                      <a:pt x="7" y="38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3" y="11"/>
                    </a:lnTo>
                    <a:lnTo>
                      <a:pt x="5" y="7"/>
                    </a:lnTo>
                    <a:lnTo>
                      <a:pt x="9" y="5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161"/>
              <p:cNvSpPr>
                <a:spLocks/>
              </p:cNvSpPr>
              <p:nvPr/>
            </p:nvSpPr>
            <p:spPr bwMode="auto">
              <a:xfrm>
                <a:off x="7271716" y="4313949"/>
                <a:ext cx="95919" cy="69061"/>
              </a:xfrm>
              <a:custGeom>
                <a:avLst/>
                <a:gdLst>
                  <a:gd name="T0" fmla="*/ 34 w 50"/>
                  <a:gd name="T1" fmla="*/ 0 h 36"/>
                  <a:gd name="T2" fmla="*/ 38 w 50"/>
                  <a:gd name="T3" fmla="*/ 1 h 36"/>
                  <a:gd name="T4" fmla="*/ 42 w 50"/>
                  <a:gd name="T5" fmla="*/ 3 h 36"/>
                  <a:gd name="T6" fmla="*/ 44 w 50"/>
                  <a:gd name="T7" fmla="*/ 5 h 36"/>
                  <a:gd name="T8" fmla="*/ 46 w 50"/>
                  <a:gd name="T9" fmla="*/ 7 h 36"/>
                  <a:gd name="T10" fmla="*/ 50 w 50"/>
                  <a:gd name="T11" fmla="*/ 11 h 36"/>
                  <a:gd name="T12" fmla="*/ 50 w 50"/>
                  <a:gd name="T13" fmla="*/ 15 h 36"/>
                  <a:gd name="T14" fmla="*/ 48 w 50"/>
                  <a:gd name="T15" fmla="*/ 20 h 36"/>
                  <a:gd name="T16" fmla="*/ 46 w 50"/>
                  <a:gd name="T17" fmla="*/ 24 h 36"/>
                  <a:gd name="T18" fmla="*/ 40 w 50"/>
                  <a:gd name="T19" fmla="*/ 28 h 36"/>
                  <a:gd name="T20" fmla="*/ 36 w 50"/>
                  <a:gd name="T21" fmla="*/ 32 h 36"/>
                  <a:gd name="T22" fmla="*/ 31 w 50"/>
                  <a:gd name="T23" fmla="*/ 34 h 36"/>
                  <a:gd name="T24" fmla="*/ 25 w 50"/>
                  <a:gd name="T25" fmla="*/ 36 h 36"/>
                  <a:gd name="T26" fmla="*/ 19 w 50"/>
                  <a:gd name="T27" fmla="*/ 36 h 36"/>
                  <a:gd name="T28" fmla="*/ 15 w 50"/>
                  <a:gd name="T29" fmla="*/ 36 h 36"/>
                  <a:gd name="T30" fmla="*/ 8 w 50"/>
                  <a:gd name="T31" fmla="*/ 34 h 36"/>
                  <a:gd name="T32" fmla="*/ 6 w 50"/>
                  <a:gd name="T33" fmla="*/ 32 h 36"/>
                  <a:gd name="T34" fmla="*/ 2 w 50"/>
                  <a:gd name="T35" fmla="*/ 26 h 36"/>
                  <a:gd name="T36" fmla="*/ 0 w 50"/>
                  <a:gd name="T37" fmla="*/ 20 h 36"/>
                  <a:gd name="T38" fmla="*/ 4 w 50"/>
                  <a:gd name="T39" fmla="*/ 15 h 36"/>
                  <a:gd name="T40" fmla="*/ 8 w 50"/>
                  <a:gd name="T41" fmla="*/ 11 h 36"/>
                  <a:gd name="T42" fmla="*/ 12 w 50"/>
                  <a:gd name="T43" fmla="*/ 7 h 36"/>
                  <a:gd name="T44" fmla="*/ 17 w 50"/>
                  <a:gd name="T45" fmla="*/ 7 h 36"/>
                  <a:gd name="T46" fmla="*/ 21 w 50"/>
                  <a:gd name="T47" fmla="*/ 5 h 36"/>
                  <a:gd name="T48" fmla="*/ 27 w 50"/>
                  <a:gd name="T49" fmla="*/ 5 h 36"/>
                  <a:gd name="T50" fmla="*/ 31 w 50"/>
                  <a:gd name="T51" fmla="*/ 3 h 36"/>
                  <a:gd name="T52" fmla="*/ 34 w 50"/>
                  <a:gd name="T53" fmla="*/ 0 h 36"/>
                  <a:gd name="T54" fmla="*/ 34 w 50"/>
                  <a:gd name="T5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0" h="36">
                    <a:moveTo>
                      <a:pt x="34" y="0"/>
                    </a:moveTo>
                    <a:lnTo>
                      <a:pt x="38" y="1"/>
                    </a:lnTo>
                    <a:lnTo>
                      <a:pt x="42" y="3"/>
                    </a:lnTo>
                    <a:lnTo>
                      <a:pt x="44" y="5"/>
                    </a:lnTo>
                    <a:lnTo>
                      <a:pt x="46" y="7"/>
                    </a:lnTo>
                    <a:lnTo>
                      <a:pt x="50" y="11"/>
                    </a:lnTo>
                    <a:lnTo>
                      <a:pt x="50" y="15"/>
                    </a:lnTo>
                    <a:lnTo>
                      <a:pt x="48" y="20"/>
                    </a:lnTo>
                    <a:lnTo>
                      <a:pt x="46" y="24"/>
                    </a:lnTo>
                    <a:lnTo>
                      <a:pt x="40" y="28"/>
                    </a:lnTo>
                    <a:lnTo>
                      <a:pt x="36" y="32"/>
                    </a:lnTo>
                    <a:lnTo>
                      <a:pt x="31" y="34"/>
                    </a:lnTo>
                    <a:lnTo>
                      <a:pt x="25" y="36"/>
                    </a:lnTo>
                    <a:lnTo>
                      <a:pt x="19" y="36"/>
                    </a:lnTo>
                    <a:lnTo>
                      <a:pt x="15" y="36"/>
                    </a:lnTo>
                    <a:lnTo>
                      <a:pt x="8" y="34"/>
                    </a:lnTo>
                    <a:lnTo>
                      <a:pt x="6" y="32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4" y="15"/>
                    </a:lnTo>
                    <a:lnTo>
                      <a:pt x="8" y="11"/>
                    </a:lnTo>
                    <a:lnTo>
                      <a:pt x="12" y="7"/>
                    </a:lnTo>
                    <a:lnTo>
                      <a:pt x="17" y="7"/>
                    </a:lnTo>
                    <a:lnTo>
                      <a:pt x="21" y="5"/>
                    </a:lnTo>
                    <a:lnTo>
                      <a:pt x="27" y="5"/>
                    </a:lnTo>
                    <a:lnTo>
                      <a:pt x="31" y="3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162"/>
              <p:cNvSpPr>
                <a:spLocks/>
              </p:cNvSpPr>
              <p:nvPr/>
            </p:nvSpPr>
            <p:spPr bwMode="auto">
              <a:xfrm>
                <a:off x="6043963" y="4225705"/>
                <a:ext cx="226368" cy="115102"/>
              </a:xfrm>
              <a:custGeom>
                <a:avLst/>
                <a:gdLst>
                  <a:gd name="T0" fmla="*/ 98 w 117"/>
                  <a:gd name="T1" fmla="*/ 0 h 61"/>
                  <a:gd name="T2" fmla="*/ 100 w 117"/>
                  <a:gd name="T3" fmla="*/ 2 h 61"/>
                  <a:gd name="T4" fmla="*/ 106 w 117"/>
                  <a:gd name="T5" fmla="*/ 8 h 61"/>
                  <a:gd name="T6" fmla="*/ 112 w 117"/>
                  <a:gd name="T7" fmla="*/ 13 h 61"/>
                  <a:gd name="T8" fmla="*/ 117 w 117"/>
                  <a:gd name="T9" fmla="*/ 19 h 61"/>
                  <a:gd name="T10" fmla="*/ 112 w 117"/>
                  <a:gd name="T11" fmla="*/ 25 h 61"/>
                  <a:gd name="T12" fmla="*/ 106 w 117"/>
                  <a:gd name="T13" fmla="*/ 30 h 61"/>
                  <a:gd name="T14" fmla="*/ 100 w 117"/>
                  <a:gd name="T15" fmla="*/ 34 h 61"/>
                  <a:gd name="T16" fmla="*/ 95 w 117"/>
                  <a:gd name="T17" fmla="*/ 38 h 61"/>
                  <a:gd name="T18" fmla="*/ 89 w 117"/>
                  <a:gd name="T19" fmla="*/ 40 h 61"/>
                  <a:gd name="T20" fmla="*/ 83 w 117"/>
                  <a:gd name="T21" fmla="*/ 42 h 61"/>
                  <a:gd name="T22" fmla="*/ 78 w 117"/>
                  <a:gd name="T23" fmla="*/ 44 h 61"/>
                  <a:gd name="T24" fmla="*/ 70 w 117"/>
                  <a:gd name="T25" fmla="*/ 46 h 61"/>
                  <a:gd name="T26" fmla="*/ 62 w 117"/>
                  <a:gd name="T27" fmla="*/ 46 h 61"/>
                  <a:gd name="T28" fmla="*/ 57 w 117"/>
                  <a:gd name="T29" fmla="*/ 47 h 61"/>
                  <a:gd name="T30" fmla="*/ 49 w 117"/>
                  <a:gd name="T31" fmla="*/ 47 h 61"/>
                  <a:gd name="T32" fmla="*/ 43 w 117"/>
                  <a:gd name="T33" fmla="*/ 49 h 61"/>
                  <a:gd name="T34" fmla="*/ 36 w 117"/>
                  <a:gd name="T35" fmla="*/ 51 h 61"/>
                  <a:gd name="T36" fmla="*/ 30 w 117"/>
                  <a:gd name="T37" fmla="*/ 55 h 61"/>
                  <a:gd name="T38" fmla="*/ 24 w 117"/>
                  <a:gd name="T39" fmla="*/ 57 h 61"/>
                  <a:gd name="T40" fmla="*/ 19 w 117"/>
                  <a:gd name="T41" fmla="*/ 61 h 61"/>
                  <a:gd name="T42" fmla="*/ 15 w 117"/>
                  <a:gd name="T43" fmla="*/ 57 h 61"/>
                  <a:gd name="T44" fmla="*/ 11 w 117"/>
                  <a:gd name="T45" fmla="*/ 53 h 61"/>
                  <a:gd name="T46" fmla="*/ 7 w 117"/>
                  <a:gd name="T47" fmla="*/ 49 h 61"/>
                  <a:gd name="T48" fmla="*/ 3 w 117"/>
                  <a:gd name="T49" fmla="*/ 47 h 61"/>
                  <a:gd name="T50" fmla="*/ 2 w 117"/>
                  <a:gd name="T51" fmla="*/ 44 h 61"/>
                  <a:gd name="T52" fmla="*/ 0 w 117"/>
                  <a:gd name="T53" fmla="*/ 38 h 61"/>
                  <a:gd name="T54" fmla="*/ 0 w 117"/>
                  <a:gd name="T55" fmla="*/ 34 h 61"/>
                  <a:gd name="T56" fmla="*/ 0 w 117"/>
                  <a:gd name="T57" fmla="*/ 28 h 61"/>
                  <a:gd name="T58" fmla="*/ 3 w 117"/>
                  <a:gd name="T59" fmla="*/ 25 h 61"/>
                  <a:gd name="T60" fmla="*/ 11 w 117"/>
                  <a:gd name="T61" fmla="*/ 23 h 61"/>
                  <a:gd name="T62" fmla="*/ 17 w 117"/>
                  <a:gd name="T63" fmla="*/ 21 h 61"/>
                  <a:gd name="T64" fmla="*/ 22 w 117"/>
                  <a:gd name="T65" fmla="*/ 19 h 61"/>
                  <a:gd name="T66" fmla="*/ 28 w 117"/>
                  <a:gd name="T67" fmla="*/ 19 h 61"/>
                  <a:gd name="T68" fmla="*/ 34 w 117"/>
                  <a:gd name="T69" fmla="*/ 17 h 61"/>
                  <a:gd name="T70" fmla="*/ 41 w 117"/>
                  <a:gd name="T71" fmla="*/ 17 h 61"/>
                  <a:gd name="T72" fmla="*/ 49 w 117"/>
                  <a:gd name="T73" fmla="*/ 17 h 61"/>
                  <a:gd name="T74" fmla="*/ 55 w 117"/>
                  <a:gd name="T75" fmla="*/ 15 h 61"/>
                  <a:gd name="T76" fmla="*/ 60 w 117"/>
                  <a:gd name="T77" fmla="*/ 15 h 61"/>
                  <a:gd name="T78" fmla="*/ 68 w 117"/>
                  <a:gd name="T79" fmla="*/ 13 h 61"/>
                  <a:gd name="T80" fmla="*/ 74 w 117"/>
                  <a:gd name="T81" fmla="*/ 11 h 61"/>
                  <a:gd name="T82" fmla="*/ 79 w 117"/>
                  <a:gd name="T83" fmla="*/ 9 h 61"/>
                  <a:gd name="T84" fmla="*/ 85 w 117"/>
                  <a:gd name="T85" fmla="*/ 8 h 61"/>
                  <a:gd name="T86" fmla="*/ 91 w 117"/>
                  <a:gd name="T87" fmla="*/ 4 h 61"/>
                  <a:gd name="T88" fmla="*/ 98 w 117"/>
                  <a:gd name="T89" fmla="*/ 0 h 61"/>
                  <a:gd name="T90" fmla="*/ 98 w 117"/>
                  <a:gd name="T9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7" h="61">
                    <a:moveTo>
                      <a:pt x="98" y="0"/>
                    </a:moveTo>
                    <a:lnTo>
                      <a:pt x="100" y="2"/>
                    </a:lnTo>
                    <a:lnTo>
                      <a:pt x="106" y="8"/>
                    </a:lnTo>
                    <a:lnTo>
                      <a:pt x="112" y="13"/>
                    </a:lnTo>
                    <a:lnTo>
                      <a:pt x="117" y="19"/>
                    </a:lnTo>
                    <a:lnTo>
                      <a:pt x="112" y="25"/>
                    </a:lnTo>
                    <a:lnTo>
                      <a:pt x="106" y="30"/>
                    </a:lnTo>
                    <a:lnTo>
                      <a:pt x="100" y="34"/>
                    </a:lnTo>
                    <a:lnTo>
                      <a:pt x="95" y="38"/>
                    </a:lnTo>
                    <a:lnTo>
                      <a:pt x="89" y="40"/>
                    </a:lnTo>
                    <a:lnTo>
                      <a:pt x="83" y="42"/>
                    </a:lnTo>
                    <a:lnTo>
                      <a:pt x="78" y="44"/>
                    </a:lnTo>
                    <a:lnTo>
                      <a:pt x="70" y="46"/>
                    </a:lnTo>
                    <a:lnTo>
                      <a:pt x="62" y="46"/>
                    </a:lnTo>
                    <a:lnTo>
                      <a:pt x="57" y="47"/>
                    </a:lnTo>
                    <a:lnTo>
                      <a:pt x="49" y="47"/>
                    </a:lnTo>
                    <a:lnTo>
                      <a:pt x="43" y="49"/>
                    </a:lnTo>
                    <a:lnTo>
                      <a:pt x="36" y="51"/>
                    </a:lnTo>
                    <a:lnTo>
                      <a:pt x="30" y="55"/>
                    </a:lnTo>
                    <a:lnTo>
                      <a:pt x="24" y="57"/>
                    </a:lnTo>
                    <a:lnTo>
                      <a:pt x="19" y="61"/>
                    </a:lnTo>
                    <a:lnTo>
                      <a:pt x="15" y="57"/>
                    </a:lnTo>
                    <a:lnTo>
                      <a:pt x="11" y="53"/>
                    </a:lnTo>
                    <a:lnTo>
                      <a:pt x="7" y="49"/>
                    </a:lnTo>
                    <a:lnTo>
                      <a:pt x="3" y="47"/>
                    </a:lnTo>
                    <a:lnTo>
                      <a:pt x="2" y="44"/>
                    </a:lnTo>
                    <a:lnTo>
                      <a:pt x="0" y="38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3" y="25"/>
                    </a:lnTo>
                    <a:lnTo>
                      <a:pt x="11" y="23"/>
                    </a:lnTo>
                    <a:lnTo>
                      <a:pt x="17" y="21"/>
                    </a:lnTo>
                    <a:lnTo>
                      <a:pt x="22" y="19"/>
                    </a:lnTo>
                    <a:lnTo>
                      <a:pt x="28" y="19"/>
                    </a:lnTo>
                    <a:lnTo>
                      <a:pt x="34" y="17"/>
                    </a:lnTo>
                    <a:lnTo>
                      <a:pt x="41" y="17"/>
                    </a:lnTo>
                    <a:lnTo>
                      <a:pt x="49" y="17"/>
                    </a:lnTo>
                    <a:lnTo>
                      <a:pt x="55" y="15"/>
                    </a:lnTo>
                    <a:lnTo>
                      <a:pt x="60" y="15"/>
                    </a:lnTo>
                    <a:lnTo>
                      <a:pt x="68" y="13"/>
                    </a:lnTo>
                    <a:lnTo>
                      <a:pt x="74" y="11"/>
                    </a:lnTo>
                    <a:lnTo>
                      <a:pt x="79" y="9"/>
                    </a:lnTo>
                    <a:lnTo>
                      <a:pt x="85" y="8"/>
                    </a:lnTo>
                    <a:lnTo>
                      <a:pt x="91" y="4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163"/>
              <p:cNvSpPr>
                <a:spLocks/>
              </p:cNvSpPr>
              <p:nvPr/>
            </p:nvSpPr>
            <p:spPr bwMode="auto">
              <a:xfrm>
                <a:off x="6450656" y="4306276"/>
                <a:ext cx="69061" cy="283918"/>
              </a:xfrm>
              <a:custGeom>
                <a:avLst/>
                <a:gdLst>
                  <a:gd name="T0" fmla="*/ 13 w 36"/>
                  <a:gd name="T1" fmla="*/ 4 h 148"/>
                  <a:gd name="T2" fmla="*/ 17 w 36"/>
                  <a:gd name="T3" fmla="*/ 11 h 148"/>
                  <a:gd name="T4" fmla="*/ 20 w 36"/>
                  <a:gd name="T5" fmla="*/ 19 h 148"/>
                  <a:gd name="T6" fmla="*/ 22 w 36"/>
                  <a:gd name="T7" fmla="*/ 26 h 148"/>
                  <a:gd name="T8" fmla="*/ 24 w 36"/>
                  <a:gd name="T9" fmla="*/ 36 h 148"/>
                  <a:gd name="T10" fmla="*/ 26 w 36"/>
                  <a:gd name="T11" fmla="*/ 45 h 148"/>
                  <a:gd name="T12" fmla="*/ 26 w 36"/>
                  <a:gd name="T13" fmla="*/ 53 h 148"/>
                  <a:gd name="T14" fmla="*/ 28 w 36"/>
                  <a:gd name="T15" fmla="*/ 62 h 148"/>
                  <a:gd name="T16" fmla="*/ 28 w 36"/>
                  <a:gd name="T17" fmla="*/ 72 h 148"/>
                  <a:gd name="T18" fmla="*/ 28 w 36"/>
                  <a:gd name="T19" fmla="*/ 81 h 148"/>
                  <a:gd name="T20" fmla="*/ 28 w 36"/>
                  <a:gd name="T21" fmla="*/ 93 h 148"/>
                  <a:gd name="T22" fmla="*/ 30 w 36"/>
                  <a:gd name="T23" fmla="*/ 102 h 148"/>
                  <a:gd name="T24" fmla="*/ 30 w 36"/>
                  <a:gd name="T25" fmla="*/ 112 h 148"/>
                  <a:gd name="T26" fmla="*/ 32 w 36"/>
                  <a:gd name="T27" fmla="*/ 121 h 148"/>
                  <a:gd name="T28" fmla="*/ 32 w 36"/>
                  <a:gd name="T29" fmla="*/ 129 h 148"/>
                  <a:gd name="T30" fmla="*/ 34 w 36"/>
                  <a:gd name="T31" fmla="*/ 138 h 148"/>
                  <a:gd name="T32" fmla="*/ 32 w 36"/>
                  <a:gd name="T33" fmla="*/ 144 h 148"/>
                  <a:gd name="T34" fmla="*/ 22 w 36"/>
                  <a:gd name="T35" fmla="*/ 146 h 148"/>
                  <a:gd name="T36" fmla="*/ 13 w 36"/>
                  <a:gd name="T37" fmla="*/ 140 h 148"/>
                  <a:gd name="T38" fmla="*/ 7 w 36"/>
                  <a:gd name="T39" fmla="*/ 129 h 148"/>
                  <a:gd name="T40" fmla="*/ 3 w 36"/>
                  <a:gd name="T41" fmla="*/ 116 h 148"/>
                  <a:gd name="T42" fmla="*/ 5 w 36"/>
                  <a:gd name="T43" fmla="*/ 102 h 148"/>
                  <a:gd name="T44" fmla="*/ 5 w 36"/>
                  <a:gd name="T45" fmla="*/ 91 h 148"/>
                  <a:gd name="T46" fmla="*/ 5 w 36"/>
                  <a:gd name="T47" fmla="*/ 83 h 148"/>
                  <a:gd name="T48" fmla="*/ 5 w 36"/>
                  <a:gd name="T49" fmla="*/ 76 h 148"/>
                  <a:gd name="T50" fmla="*/ 7 w 36"/>
                  <a:gd name="T51" fmla="*/ 68 h 148"/>
                  <a:gd name="T52" fmla="*/ 7 w 36"/>
                  <a:gd name="T53" fmla="*/ 59 h 148"/>
                  <a:gd name="T54" fmla="*/ 5 w 36"/>
                  <a:gd name="T55" fmla="*/ 43 h 148"/>
                  <a:gd name="T56" fmla="*/ 1 w 36"/>
                  <a:gd name="T57" fmla="*/ 32 h 148"/>
                  <a:gd name="T58" fmla="*/ 0 w 36"/>
                  <a:gd name="T59" fmla="*/ 23 h 148"/>
                  <a:gd name="T60" fmla="*/ 1 w 36"/>
                  <a:gd name="T61" fmla="*/ 13 h 148"/>
                  <a:gd name="T62" fmla="*/ 7 w 36"/>
                  <a:gd name="T63" fmla="*/ 4 h 148"/>
                  <a:gd name="T64" fmla="*/ 13 w 36"/>
                  <a:gd name="T65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148">
                    <a:moveTo>
                      <a:pt x="13" y="0"/>
                    </a:moveTo>
                    <a:lnTo>
                      <a:pt x="13" y="4"/>
                    </a:lnTo>
                    <a:lnTo>
                      <a:pt x="15" y="7"/>
                    </a:lnTo>
                    <a:lnTo>
                      <a:pt x="17" y="11"/>
                    </a:lnTo>
                    <a:lnTo>
                      <a:pt x="20" y="15"/>
                    </a:lnTo>
                    <a:lnTo>
                      <a:pt x="20" y="19"/>
                    </a:lnTo>
                    <a:lnTo>
                      <a:pt x="22" y="23"/>
                    </a:lnTo>
                    <a:lnTo>
                      <a:pt x="22" y="26"/>
                    </a:lnTo>
                    <a:lnTo>
                      <a:pt x="24" y="32"/>
                    </a:lnTo>
                    <a:lnTo>
                      <a:pt x="24" y="36"/>
                    </a:lnTo>
                    <a:lnTo>
                      <a:pt x="26" y="40"/>
                    </a:lnTo>
                    <a:lnTo>
                      <a:pt x="26" y="45"/>
                    </a:lnTo>
                    <a:lnTo>
                      <a:pt x="26" y="49"/>
                    </a:lnTo>
                    <a:lnTo>
                      <a:pt x="26" y="53"/>
                    </a:lnTo>
                    <a:lnTo>
                      <a:pt x="28" y="59"/>
                    </a:lnTo>
                    <a:lnTo>
                      <a:pt x="28" y="62"/>
                    </a:lnTo>
                    <a:lnTo>
                      <a:pt x="28" y="68"/>
                    </a:lnTo>
                    <a:lnTo>
                      <a:pt x="28" y="72"/>
                    </a:lnTo>
                    <a:lnTo>
                      <a:pt x="28" y="78"/>
                    </a:lnTo>
                    <a:lnTo>
                      <a:pt x="28" y="81"/>
                    </a:lnTo>
                    <a:lnTo>
                      <a:pt x="28" y="87"/>
                    </a:lnTo>
                    <a:lnTo>
                      <a:pt x="28" y="93"/>
                    </a:lnTo>
                    <a:lnTo>
                      <a:pt x="28" y="97"/>
                    </a:lnTo>
                    <a:lnTo>
                      <a:pt x="30" y="102"/>
                    </a:lnTo>
                    <a:lnTo>
                      <a:pt x="30" y="108"/>
                    </a:lnTo>
                    <a:lnTo>
                      <a:pt x="30" y="112"/>
                    </a:lnTo>
                    <a:lnTo>
                      <a:pt x="30" y="116"/>
                    </a:lnTo>
                    <a:lnTo>
                      <a:pt x="32" y="121"/>
                    </a:lnTo>
                    <a:lnTo>
                      <a:pt x="32" y="125"/>
                    </a:lnTo>
                    <a:lnTo>
                      <a:pt x="32" y="129"/>
                    </a:lnTo>
                    <a:lnTo>
                      <a:pt x="34" y="135"/>
                    </a:lnTo>
                    <a:lnTo>
                      <a:pt x="34" y="138"/>
                    </a:lnTo>
                    <a:lnTo>
                      <a:pt x="36" y="144"/>
                    </a:lnTo>
                    <a:lnTo>
                      <a:pt x="32" y="144"/>
                    </a:lnTo>
                    <a:lnTo>
                      <a:pt x="26" y="144"/>
                    </a:lnTo>
                    <a:lnTo>
                      <a:pt x="22" y="146"/>
                    </a:lnTo>
                    <a:lnTo>
                      <a:pt x="17" y="148"/>
                    </a:lnTo>
                    <a:lnTo>
                      <a:pt x="13" y="140"/>
                    </a:lnTo>
                    <a:lnTo>
                      <a:pt x="9" y="135"/>
                    </a:lnTo>
                    <a:lnTo>
                      <a:pt x="7" y="129"/>
                    </a:lnTo>
                    <a:lnTo>
                      <a:pt x="5" y="121"/>
                    </a:lnTo>
                    <a:lnTo>
                      <a:pt x="3" y="116"/>
                    </a:lnTo>
                    <a:lnTo>
                      <a:pt x="3" y="108"/>
                    </a:lnTo>
                    <a:lnTo>
                      <a:pt x="5" y="102"/>
                    </a:lnTo>
                    <a:lnTo>
                      <a:pt x="5" y="95"/>
                    </a:lnTo>
                    <a:lnTo>
                      <a:pt x="5" y="91"/>
                    </a:lnTo>
                    <a:lnTo>
                      <a:pt x="5" y="87"/>
                    </a:lnTo>
                    <a:lnTo>
                      <a:pt x="5" y="83"/>
                    </a:lnTo>
                    <a:lnTo>
                      <a:pt x="5" y="80"/>
                    </a:lnTo>
                    <a:lnTo>
                      <a:pt x="5" y="76"/>
                    </a:lnTo>
                    <a:lnTo>
                      <a:pt x="7" y="72"/>
                    </a:lnTo>
                    <a:lnTo>
                      <a:pt x="7" y="68"/>
                    </a:lnTo>
                    <a:lnTo>
                      <a:pt x="7" y="64"/>
                    </a:lnTo>
                    <a:lnTo>
                      <a:pt x="7" y="59"/>
                    </a:lnTo>
                    <a:lnTo>
                      <a:pt x="7" y="51"/>
                    </a:lnTo>
                    <a:lnTo>
                      <a:pt x="5" y="43"/>
                    </a:lnTo>
                    <a:lnTo>
                      <a:pt x="3" y="38"/>
                    </a:lnTo>
                    <a:lnTo>
                      <a:pt x="1" y="32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1" y="13"/>
                    </a:lnTo>
                    <a:lnTo>
                      <a:pt x="5" y="7"/>
                    </a:lnTo>
                    <a:lnTo>
                      <a:pt x="7" y="4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164"/>
              <p:cNvSpPr>
                <a:spLocks/>
              </p:cNvSpPr>
              <p:nvPr/>
            </p:nvSpPr>
            <p:spPr bwMode="auto">
              <a:xfrm>
                <a:off x="6976287" y="4571011"/>
                <a:ext cx="69061" cy="141958"/>
              </a:xfrm>
              <a:custGeom>
                <a:avLst/>
                <a:gdLst>
                  <a:gd name="T0" fmla="*/ 23 w 36"/>
                  <a:gd name="T1" fmla="*/ 0 h 75"/>
                  <a:gd name="T2" fmla="*/ 27 w 36"/>
                  <a:gd name="T3" fmla="*/ 2 h 75"/>
                  <a:gd name="T4" fmla="*/ 31 w 36"/>
                  <a:gd name="T5" fmla="*/ 4 h 75"/>
                  <a:gd name="T6" fmla="*/ 33 w 36"/>
                  <a:gd name="T7" fmla="*/ 8 h 75"/>
                  <a:gd name="T8" fmla="*/ 35 w 36"/>
                  <a:gd name="T9" fmla="*/ 12 h 75"/>
                  <a:gd name="T10" fmla="*/ 36 w 36"/>
                  <a:gd name="T11" fmla="*/ 16 h 75"/>
                  <a:gd name="T12" fmla="*/ 36 w 36"/>
                  <a:gd name="T13" fmla="*/ 21 h 75"/>
                  <a:gd name="T14" fmla="*/ 36 w 36"/>
                  <a:gd name="T15" fmla="*/ 25 h 75"/>
                  <a:gd name="T16" fmla="*/ 36 w 36"/>
                  <a:gd name="T17" fmla="*/ 31 h 75"/>
                  <a:gd name="T18" fmla="*/ 35 w 36"/>
                  <a:gd name="T19" fmla="*/ 37 h 75"/>
                  <a:gd name="T20" fmla="*/ 35 w 36"/>
                  <a:gd name="T21" fmla="*/ 40 h 75"/>
                  <a:gd name="T22" fmla="*/ 33 w 36"/>
                  <a:gd name="T23" fmla="*/ 46 h 75"/>
                  <a:gd name="T24" fmla="*/ 31 w 36"/>
                  <a:gd name="T25" fmla="*/ 52 h 75"/>
                  <a:gd name="T26" fmla="*/ 31 w 36"/>
                  <a:gd name="T27" fmla="*/ 56 h 75"/>
                  <a:gd name="T28" fmla="*/ 29 w 36"/>
                  <a:gd name="T29" fmla="*/ 61 h 75"/>
                  <a:gd name="T30" fmla="*/ 29 w 36"/>
                  <a:gd name="T31" fmla="*/ 65 h 75"/>
                  <a:gd name="T32" fmla="*/ 31 w 36"/>
                  <a:gd name="T33" fmla="*/ 71 h 75"/>
                  <a:gd name="T34" fmla="*/ 25 w 36"/>
                  <a:gd name="T35" fmla="*/ 71 h 75"/>
                  <a:gd name="T36" fmla="*/ 19 w 36"/>
                  <a:gd name="T37" fmla="*/ 71 h 75"/>
                  <a:gd name="T38" fmla="*/ 16 w 36"/>
                  <a:gd name="T39" fmla="*/ 73 h 75"/>
                  <a:gd name="T40" fmla="*/ 12 w 36"/>
                  <a:gd name="T41" fmla="*/ 75 h 75"/>
                  <a:gd name="T42" fmla="*/ 6 w 36"/>
                  <a:gd name="T43" fmla="*/ 69 h 75"/>
                  <a:gd name="T44" fmla="*/ 4 w 36"/>
                  <a:gd name="T45" fmla="*/ 65 h 75"/>
                  <a:gd name="T46" fmla="*/ 0 w 36"/>
                  <a:gd name="T47" fmla="*/ 61 h 75"/>
                  <a:gd name="T48" fmla="*/ 0 w 36"/>
                  <a:gd name="T49" fmla="*/ 57 h 75"/>
                  <a:gd name="T50" fmla="*/ 0 w 36"/>
                  <a:gd name="T51" fmla="*/ 52 h 75"/>
                  <a:gd name="T52" fmla="*/ 0 w 36"/>
                  <a:gd name="T53" fmla="*/ 46 h 75"/>
                  <a:gd name="T54" fmla="*/ 0 w 36"/>
                  <a:gd name="T55" fmla="*/ 42 h 75"/>
                  <a:gd name="T56" fmla="*/ 4 w 36"/>
                  <a:gd name="T57" fmla="*/ 37 h 75"/>
                  <a:gd name="T58" fmla="*/ 4 w 36"/>
                  <a:gd name="T59" fmla="*/ 31 h 75"/>
                  <a:gd name="T60" fmla="*/ 6 w 36"/>
                  <a:gd name="T61" fmla="*/ 27 h 75"/>
                  <a:gd name="T62" fmla="*/ 10 w 36"/>
                  <a:gd name="T63" fmla="*/ 21 h 75"/>
                  <a:gd name="T64" fmla="*/ 12 w 36"/>
                  <a:gd name="T65" fmla="*/ 18 h 75"/>
                  <a:gd name="T66" fmla="*/ 14 w 36"/>
                  <a:gd name="T67" fmla="*/ 12 h 75"/>
                  <a:gd name="T68" fmla="*/ 17 w 36"/>
                  <a:gd name="T69" fmla="*/ 8 h 75"/>
                  <a:gd name="T70" fmla="*/ 19 w 36"/>
                  <a:gd name="T71" fmla="*/ 4 h 75"/>
                  <a:gd name="T72" fmla="*/ 23 w 36"/>
                  <a:gd name="T73" fmla="*/ 0 h 75"/>
                  <a:gd name="T74" fmla="*/ 23 w 36"/>
                  <a:gd name="T7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" h="75">
                    <a:moveTo>
                      <a:pt x="23" y="0"/>
                    </a:moveTo>
                    <a:lnTo>
                      <a:pt x="27" y="2"/>
                    </a:lnTo>
                    <a:lnTo>
                      <a:pt x="31" y="4"/>
                    </a:lnTo>
                    <a:lnTo>
                      <a:pt x="33" y="8"/>
                    </a:lnTo>
                    <a:lnTo>
                      <a:pt x="35" y="12"/>
                    </a:lnTo>
                    <a:lnTo>
                      <a:pt x="36" y="16"/>
                    </a:lnTo>
                    <a:lnTo>
                      <a:pt x="36" y="21"/>
                    </a:lnTo>
                    <a:lnTo>
                      <a:pt x="36" y="25"/>
                    </a:lnTo>
                    <a:lnTo>
                      <a:pt x="36" y="31"/>
                    </a:lnTo>
                    <a:lnTo>
                      <a:pt x="35" y="37"/>
                    </a:lnTo>
                    <a:lnTo>
                      <a:pt x="35" y="40"/>
                    </a:lnTo>
                    <a:lnTo>
                      <a:pt x="33" y="46"/>
                    </a:lnTo>
                    <a:lnTo>
                      <a:pt x="31" y="52"/>
                    </a:lnTo>
                    <a:lnTo>
                      <a:pt x="31" y="56"/>
                    </a:lnTo>
                    <a:lnTo>
                      <a:pt x="29" y="61"/>
                    </a:lnTo>
                    <a:lnTo>
                      <a:pt x="29" y="65"/>
                    </a:lnTo>
                    <a:lnTo>
                      <a:pt x="31" y="71"/>
                    </a:lnTo>
                    <a:lnTo>
                      <a:pt x="25" y="71"/>
                    </a:lnTo>
                    <a:lnTo>
                      <a:pt x="19" y="71"/>
                    </a:lnTo>
                    <a:lnTo>
                      <a:pt x="16" y="73"/>
                    </a:lnTo>
                    <a:lnTo>
                      <a:pt x="12" y="75"/>
                    </a:lnTo>
                    <a:lnTo>
                      <a:pt x="6" y="69"/>
                    </a:lnTo>
                    <a:lnTo>
                      <a:pt x="4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4" y="37"/>
                    </a:lnTo>
                    <a:lnTo>
                      <a:pt x="4" y="31"/>
                    </a:lnTo>
                    <a:lnTo>
                      <a:pt x="6" y="27"/>
                    </a:lnTo>
                    <a:lnTo>
                      <a:pt x="10" y="21"/>
                    </a:lnTo>
                    <a:lnTo>
                      <a:pt x="12" y="18"/>
                    </a:lnTo>
                    <a:lnTo>
                      <a:pt x="14" y="12"/>
                    </a:lnTo>
                    <a:lnTo>
                      <a:pt x="17" y="8"/>
                    </a:lnTo>
                    <a:lnTo>
                      <a:pt x="19" y="4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165"/>
              <p:cNvSpPr>
                <a:spLocks/>
              </p:cNvSpPr>
              <p:nvPr/>
            </p:nvSpPr>
            <p:spPr bwMode="auto">
              <a:xfrm>
                <a:off x="6220453" y="4782030"/>
                <a:ext cx="207183" cy="253224"/>
              </a:xfrm>
              <a:custGeom>
                <a:avLst/>
                <a:gdLst>
                  <a:gd name="T0" fmla="*/ 102 w 106"/>
                  <a:gd name="T1" fmla="*/ 3 h 131"/>
                  <a:gd name="T2" fmla="*/ 106 w 106"/>
                  <a:gd name="T3" fmla="*/ 13 h 131"/>
                  <a:gd name="T4" fmla="*/ 104 w 106"/>
                  <a:gd name="T5" fmla="*/ 24 h 131"/>
                  <a:gd name="T6" fmla="*/ 99 w 106"/>
                  <a:gd name="T7" fmla="*/ 36 h 131"/>
                  <a:gd name="T8" fmla="*/ 91 w 106"/>
                  <a:gd name="T9" fmla="*/ 47 h 131"/>
                  <a:gd name="T10" fmla="*/ 82 w 106"/>
                  <a:gd name="T11" fmla="*/ 57 h 131"/>
                  <a:gd name="T12" fmla="*/ 70 w 106"/>
                  <a:gd name="T13" fmla="*/ 68 h 131"/>
                  <a:gd name="T14" fmla="*/ 61 w 106"/>
                  <a:gd name="T15" fmla="*/ 78 h 131"/>
                  <a:gd name="T16" fmla="*/ 55 w 106"/>
                  <a:gd name="T17" fmla="*/ 85 h 131"/>
                  <a:gd name="T18" fmla="*/ 47 w 106"/>
                  <a:gd name="T19" fmla="*/ 93 h 131"/>
                  <a:gd name="T20" fmla="*/ 42 w 106"/>
                  <a:gd name="T21" fmla="*/ 100 h 131"/>
                  <a:gd name="T22" fmla="*/ 38 w 106"/>
                  <a:gd name="T23" fmla="*/ 108 h 131"/>
                  <a:gd name="T24" fmla="*/ 28 w 106"/>
                  <a:gd name="T25" fmla="*/ 119 h 131"/>
                  <a:gd name="T26" fmla="*/ 17 w 106"/>
                  <a:gd name="T27" fmla="*/ 127 h 131"/>
                  <a:gd name="T28" fmla="*/ 9 w 106"/>
                  <a:gd name="T29" fmla="*/ 131 h 131"/>
                  <a:gd name="T30" fmla="*/ 2 w 106"/>
                  <a:gd name="T31" fmla="*/ 125 h 131"/>
                  <a:gd name="T32" fmla="*/ 0 w 106"/>
                  <a:gd name="T33" fmla="*/ 114 h 131"/>
                  <a:gd name="T34" fmla="*/ 4 w 106"/>
                  <a:gd name="T35" fmla="*/ 102 h 131"/>
                  <a:gd name="T36" fmla="*/ 11 w 106"/>
                  <a:gd name="T37" fmla="*/ 93 h 131"/>
                  <a:gd name="T38" fmla="*/ 19 w 106"/>
                  <a:gd name="T39" fmla="*/ 83 h 131"/>
                  <a:gd name="T40" fmla="*/ 28 w 106"/>
                  <a:gd name="T41" fmla="*/ 74 h 131"/>
                  <a:gd name="T42" fmla="*/ 36 w 106"/>
                  <a:gd name="T43" fmla="*/ 62 h 131"/>
                  <a:gd name="T44" fmla="*/ 40 w 106"/>
                  <a:gd name="T45" fmla="*/ 53 h 131"/>
                  <a:gd name="T46" fmla="*/ 45 w 106"/>
                  <a:gd name="T47" fmla="*/ 43 h 131"/>
                  <a:gd name="T48" fmla="*/ 51 w 106"/>
                  <a:gd name="T49" fmla="*/ 36 h 131"/>
                  <a:gd name="T50" fmla="*/ 57 w 106"/>
                  <a:gd name="T51" fmla="*/ 28 h 131"/>
                  <a:gd name="T52" fmla="*/ 66 w 106"/>
                  <a:gd name="T53" fmla="*/ 24 h 131"/>
                  <a:gd name="T54" fmla="*/ 74 w 106"/>
                  <a:gd name="T55" fmla="*/ 19 h 131"/>
                  <a:gd name="T56" fmla="*/ 82 w 106"/>
                  <a:gd name="T57" fmla="*/ 15 h 131"/>
                  <a:gd name="T58" fmla="*/ 87 w 106"/>
                  <a:gd name="T59" fmla="*/ 9 h 131"/>
                  <a:gd name="T60" fmla="*/ 95 w 106"/>
                  <a:gd name="T61" fmla="*/ 3 h 131"/>
                  <a:gd name="T62" fmla="*/ 101 w 106"/>
                  <a:gd name="T6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6" h="131">
                    <a:moveTo>
                      <a:pt x="101" y="0"/>
                    </a:moveTo>
                    <a:lnTo>
                      <a:pt x="102" y="3"/>
                    </a:lnTo>
                    <a:lnTo>
                      <a:pt x="106" y="9"/>
                    </a:lnTo>
                    <a:lnTo>
                      <a:pt x="106" y="13"/>
                    </a:lnTo>
                    <a:lnTo>
                      <a:pt x="106" y="19"/>
                    </a:lnTo>
                    <a:lnTo>
                      <a:pt x="104" y="24"/>
                    </a:lnTo>
                    <a:lnTo>
                      <a:pt x="102" y="30"/>
                    </a:lnTo>
                    <a:lnTo>
                      <a:pt x="99" y="36"/>
                    </a:lnTo>
                    <a:lnTo>
                      <a:pt x="95" y="41"/>
                    </a:lnTo>
                    <a:lnTo>
                      <a:pt x="91" y="47"/>
                    </a:lnTo>
                    <a:lnTo>
                      <a:pt x="85" y="53"/>
                    </a:lnTo>
                    <a:lnTo>
                      <a:pt x="82" y="57"/>
                    </a:lnTo>
                    <a:lnTo>
                      <a:pt x="76" y="62"/>
                    </a:lnTo>
                    <a:lnTo>
                      <a:pt x="70" y="68"/>
                    </a:lnTo>
                    <a:lnTo>
                      <a:pt x="66" y="72"/>
                    </a:lnTo>
                    <a:lnTo>
                      <a:pt x="61" y="78"/>
                    </a:lnTo>
                    <a:lnTo>
                      <a:pt x="59" y="83"/>
                    </a:lnTo>
                    <a:lnTo>
                      <a:pt x="55" y="85"/>
                    </a:lnTo>
                    <a:lnTo>
                      <a:pt x="51" y="87"/>
                    </a:lnTo>
                    <a:lnTo>
                      <a:pt x="47" y="93"/>
                    </a:lnTo>
                    <a:lnTo>
                      <a:pt x="45" y="97"/>
                    </a:lnTo>
                    <a:lnTo>
                      <a:pt x="42" y="100"/>
                    </a:lnTo>
                    <a:lnTo>
                      <a:pt x="40" y="104"/>
                    </a:lnTo>
                    <a:lnTo>
                      <a:pt x="38" y="108"/>
                    </a:lnTo>
                    <a:lnTo>
                      <a:pt x="34" y="112"/>
                    </a:lnTo>
                    <a:lnTo>
                      <a:pt x="28" y="119"/>
                    </a:lnTo>
                    <a:lnTo>
                      <a:pt x="21" y="125"/>
                    </a:lnTo>
                    <a:lnTo>
                      <a:pt x="17" y="127"/>
                    </a:lnTo>
                    <a:lnTo>
                      <a:pt x="13" y="129"/>
                    </a:lnTo>
                    <a:lnTo>
                      <a:pt x="9" y="131"/>
                    </a:lnTo>
                    <a:lnTo>
                      <a:pt x="5" y="131"/>
                    </a:lnTo>
                    <a:lnTo>
                      <a:pt x="2" y="125"/>
                    </a:lnTo>
                    <a:lnTo>
                      <a:pt x="0" y="119"/>
                    </a:lnTo>
                    <a:lnTo>
                      <a:pt x="0" y="114"/>
                    </a:lnTo>
                    <a:lnTo>
                      <a:pt x="2" y="108"/>
                    </a:lnTo>
                    <a:lnTo>
                      <a:pt x="4" y="102"/>
                    </a:lnTo>
                    <a:lnTo>
                      <a:pt x="7" y="98"/>
                    </a:lnTo>
                    <a:lnTo>
                      <a:pt x="11" y="93"/>
                    </a:lnTo>
                    <a:lnTo>
                      <a:pt x="15" y="87"/>
                    </a:lnTo>
                    <a:lnTo>
                      <a:pt x="19" y="83"/>
                    </a:lnTo>
                    <a:lnTo>
                      <a:pt x="24" y="78"/>
                    </a:lnTo>
                    <a:lnTo>
                      <a:pt x="28" y="74"/>
                    </a:lnTo>
                    <a:lnTo>
                      <a:pt x="32" y="68"/>
                    </a:lnTo>
                    <a:lnTo>
                      <a:pt x="36" y="62"/>
                    </a:lnTo>
                    <a:lnTo>
                      <a:pt x="38" y="59"/>
                    </a:lnTo>
                    <a:lnTo>
                      <a:pt x="40" y="53"/>
                    </a:lnTo>
                    <a:lnTo>
                      <a:pt x="42" y="49"/>
                    </a:lnTo>
                    <a:lnTo>
                      <a:pt x="45" y="43"/>
                    </a:lnTo>
                    <a:lnTo>
                      <a:pt x="47" y="40"/>
                    </a:lnTo>
                    <a:lnTo>
                      <a:pt x="51" y="36"/>
                    </a:lnTo>
                    <a:lnTo>
                      <a:pt x="55" y="32"/>
                    </a:lnTo>
                    <a:lnTo>
                      <a:pt x="57" y="28"/>
                    </a:lnTo>
                    <a:lnTo>
                      <a:pt x="61" y="26"/>
                    </a:lnTo>
                    <a:lnTo>
                      <a:pt x="66" y="24"/>
                    </a:lnTo>
                    <a:lnTo>
                      <a:pt x="70" y="22"/>
                    </a:lnTo>
                    <a:lnTo>
                      <a:pt x="74" y="19"/>
                    </a:lnTo>
                    <a:lnTo>
                      <a:pt x="78" y="17"/>
                    </a:lnTo>
                    <a:lnTo>
                      <a:pt x="82" y="15"/>
                    </a:lnTo>
                    <a:lnTo>
                      <a:pt x="85" y="13"/>
                    </a:lnTo>
                    <a:lnTo>
                      <a:pt x="87" y="9"/>
                    </a:lnTo>
                    <a:lnTo>
                      <a:pt x="93" y="5"/>
                    </a:lnTo>
                    <a:lnTo>
                      <a:pt x="95" y="3"/>
                    </a:lnTo>
                    <a:lnTo>
                      <a:pt x="101" y="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176"/>
              <p:cNvSpPr>
                <a:spLocks/>
              </p:cNvSpPr>
              <p:nvPr/>
            </p:nvSpPr>
            <p:spPr bwMode="auto">
              <a:xfrm>
                <a:off x="6036290" y="4183501"/>
                <a:ext cx="260898" cy="187998"/>
              </a:xfrm>
              <a:custGeom>
                <a:avLst/>
                <a:gdLst>
                  <a:gd name="T0" fmla="*/ 116 w 137"/>
                  <a:gd name="T1" fmla="*/ 0 h 99"/>
                  <a:gd name="T2" fmla="*/ 7 w 137"/>
                  <a:gd name="T3" fmla="*/ 51 h 99"/>
                  <a:gd name="T4" fmla="*/ 0 w 137"/>
                  <a:gd name="T5" fmla="*/ 63 h 99"/>
                  <a:gd name="T6" fmla="*/ 0 w 137"/>
                  <a:gd name="T7" fmla="*/ 76 h 99"/>
                  <a:gd name="T8" fmla="*/ 2 w 137"/>
                  <a:gd name="T9" fmla="*/ 86 h 99"/>
                  <a:gd name="T10" fmla="*/ 6 w 137"/>
                  <a:gd name="T11" fmla="*/ 95 h 99"/>
                  <a:gd name="T12" fmla="*/ 17 w 137"/>
                  <a:gd name="T13" fmla="*/ 99 h 99"/>
                  <a:gd name="T14" fmla="*/ 32 w 137"/>
                  <a:gd name="T15" fmla="*/ 99 h 99"/>
                  <a:gd name="T16" fmla="*/ 137 w 137"/>
                  <a:gd name="T17" fmla="*/ 61 h 99"/>
                  <a:gd name="T18" fmla="*/ 125 w 137"/>
                  <a:gd name="T19" fmla="*/ 38 h 99"/>
                  <a:gd name="T20" fmla="*/ 25 w 137"/>
                  <a:gd name="T21" fmla="*/ 80 h 99"/>
                  <a:gd name="T22" fmla="*/ 17 w 137"/>
                  <a:gd name="T23" fmla="*/ 78 h 99"/>
                  <a:gd name="T24" fmla="*/ 15 w 137"/>
                  <a:gd name="T25" fmla="*/ 72 h 99"/>
                  <a:gd name="T26" fmla="*/ 17 w 137"/>
                  <a:gd name="T27" fmla="*/ 69 h 99"/>
                  <a:gd name="T28" fmla="*/ 116 w 137"/>
                  <a:gd name="T29" fmla="*/ 29 h 99"/>
                  <a:gd name="T30" fmla="*/ 116 w 137"/>
                  <a:gd name="T31" fmla="*/ 0 h 99"/>
                  <a:gd name="T32" fmla="*/ 116 w 137"/>
                  <a:gd name="T3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7" h="99">
                    <a:moveTo>
                      <a:pt x="116" y="0"/>
                    </a:moveTo>
                    <a:lnTo>
                      <a:pt x="7" y="51"/>
                    </a:lnTo>
                    <a:lnTo>
                      <a:pt x="0" y="63"/>
                    </a:lnTo>
                    <a:lnTo>
                      <a:pt x="0" y="76"/>
                    </a:lnTo>
                    <a:lnTo>
                      <a:pt x="2" y="86"/>
                    </a:lnTo>
                    <a:lnTo>
                      <a:pt x="6" y="95"/>
                    </a:lnTo>
                    <a:lnTo>
                      <a:pt x="17" y="99"/>
                    </a:lnTo>
                    <a:lnTo>
                      <a:pt x="32" y="99"/>
                    </a:lnTo>
                    <a:lnTo>
                      <a:pt x="137" y="61"/>
                    </a:lnTo>
                    <a:lnTo>
                      <a:pt x="125" y="38"/>
                    </a:lnTo>
                    <a:lnTo>
                      <a:pt x="25" y="80"/>
                    </a:lnTo>
                    <a:lnTo>
                      <a:pt x="17" y="78"/>
                    </a:lnTo>
                    <a:lnTo>
                      <a:pt x="15" y="72"/>
                    </a:lnTo>
                    <a:lnTo>
                      <a:pt x="17" y="69"/>
                    </a:lnTo>
                    <a:lnTo>
                      <a:pt x="116" y="29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177"/>
              <p:cNvSpPr>
                <a:spLocks/>
              </p:cNvSpPr>
              <p:nvPr/>
            </p:nvSpPr>
            <p:spPr bwMode="auto">
              <a:xfrm>
                <a:off x="5951882" y="3792154"/>
                <a:ext cx="345306" cy="356814"/>
              </a:xfrm>
              <a:custGeom>
                <a:avLst/>
                <a:gdLst>
                  <a:gd name="T0" fmla="*/ 181 w 181"/>
                  <a:gd name="T1" fmla="*/ 120 h 186"/>
                  <a:gd name="T2" fmla="*/ 55 w 181"/>
                  <a:gd name="T3" fmla="*/ 6 h 186"/>
                  <a:gd name="T4" fmla="*/ 42 w 181"/>
                  <a:gd name="T5" fmla="*/ 0 h 186"/>
                  <a:gd name="T6" fmla="*/ 31 w 181"/>
                  <a:gd name="T7" fmla="*/ 0 h 186"/>
                  <a:gd name="T8" fmla="*/ 17 w 181"/>
                  <a:gd name="T9" fmla="*/ 2 h 186"/>
                  <a:gd name="T10" fmla="*/ 8 w 181"/>
                  <a:gd name="T11" fmla="*/ 7 h 186"/>
                  <a:gd name="T12" fmla="*/ 4 w 181"/>
                  <a:gd name="T13" fmla="*/ 15 h 186"/>
                  <a:gd name="T14" fmla="*/ 0 w 181"/>
                  <a:gd name="T15" fmla="*/ 25 h 186"/>
                  <a:gd name="T16" fmla="*/ 4 w 181"/>
                  <a:gd name="T17" fmla="*/ 42 h 186"/>
                  <a:gd name="T18" fmla="*/ 8 w 181"/>
                  <a:gd name="T19" fmla="*/ 53 h 186"/>
                  <a:gd name="T20" fmla="*/ 152 w 181"/>
                  <a:gd name="T21" fmla="*/ 186 h 186"/>
                  <a:gd name="T22" fmla="*/ 164 w 181"/>
                  <a:gd name="T23" fmla="*/ 163 h 186"/>
                  <a:gd name="T24" fmla="*/ 27 w 181"/>
                  <a:gd name="T25" fmla="*/ 40 h 186"/>
                  <a:gd name="T26" fmla="*/ 25 w 181"/>
                  <a:gd name="T27" fmla="*/ 30 h 186"/>
                  <a:gd name="T28" fmla="*/ 27 w 181"/>
                  <a:gd name="T29" fmla="*/ 25 h 186"/>
                  <a:gd name="T30" fmla="*/ 32 w 181"/>
                  <a:gd name="T31" fmla="*/ 23 h 186"/>
                  <a:gd name="T32" fmla="*/ 38 w 181"/>
                  <a:gd name="T33" fmla="*/ 23 h 186"/>
                  <a:gd name="T34" fmla="*/ 50 w 181"/>
                  <a:gd name="T35" fmla="*/ 32 h 186"/>
                  <a:gd name="T36" fmla="*/ 169 w 181"/>
                  <a:gd name="T37" fmla="*/ 146 h 186"/>
                  <a:gd name="T38" fmla="*/ 181 w 181"/>
                  <a:gd name="T39" fmla="*/ 120 h 186"/>
                  <a:gd name="T40" fmla="*/ 181 w 181"/>
                  <a:gd name="T41" fmla="*/ 12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186">
                    <a:moveTo>
                      <a:pt x="181" y="120"/>
                    </a:moveTo>
                    <a:lnTo>
                      <a:pt x="55" y="6"/>
                    </a:lnTo>
                    <a:lnTo>
                      <a:pt x="42" y="0"/>
                    </a:lnTo>
                    <a:lnTo>
                      <a:pt x="31" y="0"/>
                    </a:lnTo>
                    <a:lnTo>
                      <a:pt x="17" y="2"/>
                    </a:lnTo>
                    <a:lnTo>
                      <a:pt x="8" y="7"/>
                    </a:lnTo>
                    <a:lnTo>
                      <a:pt x="4" y="15"/>
                    </a:lnTo>
                    <a:lnTo>
                      <a:pt x="0" y="25"/>
                    </a:lnTo>
                    <a:lnTo>
                      <a:pt x="4" y="42"/>
                    </a:lnTo>
                    <a:lnTo>
                      <a:pt x="8" y="53"/>
                    </a:lnTo>
                    <a:lnTo>
                      <a:pt x="152" y="186"/>
                    </a:lnTo>
                    <a:lnTo>
                      <a:pt x="164" y="163"/>
                    </a:lnTo>
                    <a:lnTo>
                      <a:pt x="27" y="40"/>
                    </a:lnTo>
                    <a:lnTo>
                      <a:pt x="25" y="30"/>
                    </a:lnTo>
                    <a:lnTo>
                      <a:pt x="27" y="25"/>
                    </a:lnTo>
                    <a:lnTo>
                      <a:pt x="32" y="23"/>
                    </a:lnTo>
                    <a:lnTo>
                      <a:pt x="38" y="23"/>
                    </a:lnTo>
                    <a:lnTo>
                      <a:pt x="50" y="32"/>
                    </a:lnTo>
                    <a:lnTo>
                      <a:pt x="169" y="146"/>
                    </a:lnTo>
                    <a:lnTo>
                      <a:pt x="181" y="120"/>
                    </a:lnTo>
                    <a:lnTo>
                      <a:pt x="181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178"/>
              <p:cNvSpPr>
                <a:spLocks/>
              </p:cNvSpPr>
              <p:nvPr/>
            </p:nvSpPr>
            <p:spPr bwMode="auto">
              <a:xfrm>
                <a:off x="6036290" y="3531257"/>
                <a:ext cx="126613" cy="118937"/>
              </a:xfrm>
              <a:custGeom>
                <a:avLst/>
                <a:gdLst>
                  <a:gd name="T0" fmla="*/ 0 w 66"/>
                  <a:gd name="T1" fmla="*/ 47 h 61"/>
                  <a:gd name="T2" fmla="*/ 57 w 66"/>
                  <a:gd name="T3" fmla="*/ 0 h 61"/>
                  <a:gd name="T4" fmla="*/ 66 w 66"/>
                  <a:gd name="T5" fmla="*/ 19 h 61"/>
                  <a:gd name="T6" fmla="*/ 17 w 66"/>
                  <a:gd name="T7" fmla="*/ 61 h 61"/>
                  <a:gd name="T8" fmla="*/ 0 w 66"/>
                  <a:gd name="T9" fmla="*/ 47 h 61"/>
                  <a:gd name="T10" fmla="*/ 0 w 66"/>
                  <a:gd name="T11" fmla="*/ 4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61">
                    <a:moveTo>
                      <a:pt x="0" y="47"/>
                    </a:moveTo>
                    <a:lnTo>
                      <a:pt x="57" y="0"/>
                    </a:lnTo>
                    <a:lnTo>
                      <a:pt x="66" y="19"/>
                    </a:lnTo>
                    <a:lnTo>
                      <a:pt x="17" y="61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179"/>
              <p:cNvSpPr>
                <a:spLocks/>
              </p:cNvSpPr>
              <p:nvPr/>
            </p:nvSpPr>
            <p:spPr bwMode="auto">
              <a:xfrm>
                <a:off x="6086166" y="3588809"/>
                <a:ext cx="126613" cy="115102"/>
              </a:xfrm>
              <a:custGeom>
                <a:avLst/>
                <a:gdLst>
                  <a:gd name="T0" fmla="*/ 0 w 65"/>
                  <a:gd name="T1" fmla="*/ 40 h 61"/>
                  <a:gd name="T2" fmla="*/ 48 w 65"/>
                  <a:gd name="T3" fmla="*/ 0 h 61"/>
                  <a:gd name="T4" fmla="*/ 65 w 65"/>
                  <a:gd name="T5" fmla="*/ 12 h 61"/>
                  <a:gd name="T6" fmla="*/ 12 w 65"/>
                  <a:gd name="T7" fmla="*/ 61 h 61"/>
                  <a:gd name="T8" fmla="*/ 0 w 65"/>
                  <a:gd name="T9" fmla="*/ 40 h 61"/>
                  <a:gd name="T10" fmla="*/ 0 w 65"/>
                  <a:gd name="T11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1">
                    <a:moveTo>
                      <a:pt x="0" y="40"/>
                    </a:moveTo>
                    <a:lnTo>
                      <a:pt x="48" y="0"/>
                    </a:lnTo>
                    <a:lnTo>
                      <a:pt x="65" y="12"/>
                    </a:lnTo>
                    <a:lnTo>
                      <a:pt x="12" y="61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180"/>
              <p:cNvSpPr>
                <a:spLocks/>
              </p:cNvSpPr>
              <p:nvPr/>
            </p:nvSpPr>
            <p:spPr bwMode="auto">
              <a:xfrm>
                <a:off x="5760045" y="3466034"/>
                <a:ext cx="111266" cy="149631"/>
              </a:xfrm>
              <a:custGeom>
                <a:avLst/>
                <a:gdLst>
                  <a:gd name="T0" fmla="*/ 59 w 59"/>
                  <a:gd name="T1" fmla="*/ 64 h 78"/>
                  <a:gd name="T2" fmla="*/ 16 w 59"/>
                  <a:gd name="T3" fmla="*/ 0 h 78"/>
                  <a:gd name="T4" fmla="*/ 0 w 59"/>
                  <a:gd name="T5" fmla="*/ 11 h 78"/>
                  <a:gd name="T6" fmla="*/ 42 w 59"/>
                  <a:gd name="T7" fmla="*/ 78 h 78"/>
                  <a:gd name="T8" fmla="*/ 59 w 59"/>
                  <a:gd name="T9" fmla="*/ 64 h 78"/>
                  <a:gd name="T10" fmla="*/ 59 w 59"/>
                  <a:gd name="T11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78">
                    <a:moveTo>
                      <a:pt x="59" y="64"/>
                    </a:moveTo>
                    <a:lnTo>
                      <a:pt x="16" y="0"/>
                    </a:lnTo>
                    <a:lnTo>
                      <a:pt x="0" y="11"/>
                    </a:lnTo>
                    <a:lnTo>
                      <a:pt x="42" y="78"/>
                    </a:lnTo>
                    <a:lnTo>
                      <a:pt x="59" y="64"/>
                    </a:lnTo>
                    <a:lnTo>
                      <a:pt x="5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181"/>
              <p:cNvSpPr>
                <a:spLocks/>
              </p:cNvSpPr>
              <p:nvPr/>
            </p:nvSpPr>
            <p:spPr bwMode="auto">
              <a:xfrm>
                <a:off x="5698658" y="3496728"/>
                <a:ext cx="118940" cy="157304"/>
              </a:xfrm>
              <a:custGeom>
                <a:avLst/>
                <a:gdLst>
                  <a:gd name="T0" fmla="*/ 17 w 63"/>
                  <a:gd name="T1" fmla="*/ 0 h 82"/>
                  <a:gd name="T2" fmla="*/ 63 w 63"/>
                  <a:gd name="T3" fmla="*/ 70 h 82"/>
                  <a:gd name="T4" fmla="*/ 44 w 63"/>
                  <a:gd name="T5" fmla="*/ 82 h 82"/>
                  <a:gd name="T6" fmla="*/ 0 w 63"/>
                  <a:gd name="T7" fmla="*/ 9 h 82"/>
                  <a:gd name="T8" fmla="*/ 17 w 63"/>
                  <a:gd name="T9" fmla="*/ 0 h 82"/>
                  <a:gd name="T10" fmla="*/ 17 w 63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82">
                    <a:moveTo>
                      <a:pt x="17" y="0"/>
                    </a:moveTo>
                    <a:lnTo>
                      <a:pt x="63" y="70"/>
                    </a:lnTo>
                    <a:lnTo>
                      <a:pt x="44" y="82"/>
                    </a:lnTo>
                    <a:lnTo>
                      <a:pt x="0" y="9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182"/>
              <p:cNvSpPr>
                <a:spLocks/>
              </p:cNvSpPr>
              <p:nvPr/>
            </p:nvSpPr>
            <p:spPr bwMode="auto">
              <a:xfrm>
                <a:off x="6604126" y="3788319"/>
                <a:ext cx="310777" cy="318447"/>
              </a:xfrm>
              <a:custGeom>
                <a:avLst/>
                <a:gdLst>
                  <a:gd name="T0" fmla="*/ 0 w 162"/>
                  <a:gd name="T1" fmla="*/ 104 h 165"/>
                  <a:gd name="T2" fmla="*/ 113 w 162"/>
                  <a:gd name="T3" fmla="*/ 6 h 165"/>
                  <a:gd name="T4" fmla="*/ 124 w 162"/>
                  <a:gd name="T5" fmla="*/ 0 h 165"/>
                  <a:gd name="T6" fmla="*/ 135 w 162"/>
                  <a:gd name="T7" fmla="*/ 0 h 165"/>
                  <a:gd name="T8" fmla="*/ 141 w 162"/>
                  <a:gd name="T9" fmla="*/ 0 h 165"/>
                  <a:gd name="T10" fmla="*/ 152 w 162"/>
                  <a:gd name="T11" fmla="*/ 6 h 165"/>
                  <a:gd name="T12" fmla="*/ 158 w 162"/>
                  <a:gd name="T13" fmla="*/ 13 h 165"/>
                  <a:gd name="T14" fmla="*/ 162 w 162"/>
                  <a:gd name="T15" fmla="*/ 28 h 165"/>
                  <a:gd name="T16" fmla="*/ 158 w 162"/>
                  <a:gd name="T17" fmla="*/ 42 h 165"/>
                  <a:gd name="T18" fmla="*/ 44 w 162"/>
                  <a:gd name="T19" fmla="*/ 165 h 165"/>
                  <a:gd name="T20" fmla="*/ 31 w 162"/>
                  <a:gd name="T21" fmla="*/ 139 h 165"/>
                  <a:gd name="T22" fmla="*/ 132 w 162"/>
                  <a:gd name="T23" fmla="*/ 40 h 165"/>
                  <a:gd name="T24" fmla="*/ 137 w 162"/>
                  <a:gd name="T25" fmla="*/ 30 h 165"/>
                  <a:gd name="T26" fmla="*/ 135 w 162"/>
                  <a:gd name="T27" fmla="*/ 25 h 165"/>
                  <a:gd name="T28" fmla="*/ 128 w 162"/>
                  <a:gd name="T29" fmla="*/ 25 h 165"/>
                  <a:gd name="T30" fmla="*/ 120 w 162"/>
                  <a:gd name="T31" fmla="*/ 28 h 165"/>
                  <a:gd name="T32" fmla="*/ 21 w 162"/>
                  <a:gd name="T33" fmla="*/ 127 h 165"/>
                  <a:gd name="T34" fmla="*/ 0 w 162"/>
                  <a:gd name="T35" fmla="*/ 104 h 165"/>
                  <a:gd name="T36" fmla="*/ 0 w 162"/>
                  <a:gd name="T37" fmla="*/ 10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2" h="165">
                    <a:moveTo>
                      <a:pt x="0" y="104"/>
                    </a:moveTo>
                    <a:lnTo>
                      <a:pt x="113" y="6"/>
                    </a:lnTo>
                    <a:lnTo>
                      <a:pt x="124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52" y="6"/>
                    </a:lnTo>
                    <a:lnTo>
                      <a:pt x="158" y="13"/>
                    </a:lnTo>
                    <a:lnTo>
                      <a:pt x="162" y="28"/>
                    </a:lnTo>
                    <a:lnTo>
                      <a:pt x="158" y="42"/>
                    </a:lnTo>
                    <a:lnTo>
                      <a:pt x="44" y="165"/>
                    </a:lnTo>
                    <a:lnTo>
                      <a:pt x="31" y="139"/>
                    </a:lnTo>
                    <a:lnTo>
                      <a:pt x="132" y="40"/>
                    </a:lnTo>
                    <a:lnTo>
                      <a:pt x="137" y="30"/>
                    </a:lnTo>
                    <a:lnTo>
                      <a:pt x="135" y="25"/>
                    </a:lnTo>
                    <a:lnTo>
                      <a:pt x="128" y="25"/>
                    </a:lnTo>
                    <a:lnTo>
                      <a:pt x="120" y="28"/>
                    </a:lnTo>
                    <a:lnTo>
                      <a:pt x="21" y="127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183"/>
              <p:cNvSpPr>
                <a:spLocks/>
              </p:cNvSpPr>
              <p:nvPr/>
            </p:nvSpPr>
            <p:spPr bwMode="auto">
              <a:xfrm>
                <a:off x="7099062" y="3749951"/>
                <a:ext cx="130448" cy="53714"/>
              </a:xfrm>
              <a:custGeom>
                <a:avLst/>
                <a:gdLst>
                  <a:gd name="T0" fmla="*/ 68 w 68"/>
                  <a:gd name="T1" fmla="*/ 4 h 27"/>
                  <a:gd name="T2" fmla="*/ 0 w 68"/>
                  <a:gd name="T3" fmla="*/ 0 h 27"/>
                  <a:gd name="T4" fmla="*/ 2 w 68"/>
                  <a:gd name="T5" fmla="*/ 21 h 27"/>
                  <a:gd name="T6" fmla="*/ 57 w 68"/>
                  <a:gd name="T7" fmla="*/ 27 h 27"/>
                  <a:gd name="T8" fmla="*/ 68 w 68"/>
                  <a:gd name="T9" fmla="*/ 9 h 27"/>
                  <a:gd name="T10" fmla="*/ 68 w 68"/>
                  <a:gd name="T11" fmla="*/ 4 h 27"/>
                  <a:gd name="T12" fmla="*/ 68 w 68"/>
                  <a:gd name="T13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27">
                    <a:moveTo>
                      <a:pt x="68" y="4"/>
                    </a:moveTo>
                    <a:lnTo>
                      <a:pt x="0" y="0"/>
                    </a:lnTo>
                    <a:lnTo>
                      <a:pt x="2" y="21"/>
                    </a:lnTo>
                    <a:lnTo>
                      <a:pt x="57" y="27"/>
                    </a:lnTo>
                    <a:lnTo>
                      <a:pt x="68" y="9"/>
                    </a:lnTo>
                    <a:lnTo>
                      <a:pt x="68" y="4"/>
                    </a:lnTo>
                    <a:lnTo>
                      <a:pt x="6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184"/>
              <p:cNvSpPr>
                <a:spLocks/>
              </p:cNvSpPr>
              <p:nvPr/>
            </p:nvSpPr>
            <p:spPr bwMode="auto">
              <a:xfrm>
                <a:off x="7079880" y="3822848"/>
                <a:ext cx="134287" cy="46041"/>
              </a:xfrm>
              <a:custGeom>
                <a:avLst/>
                <a:gdLst>
                  <a:gd name="T0" fmla="*/ 5 w 70"/>
                  <a:gd name="T1" fmla="*/ 0 h 25"/>
                  <a:gd name="T2" fmla="*/ 70 w 70"/>
                  <a:gd name="T3" fmla="*/ 2 h 25"/>
                  <a:gd name="T4" fmla="*/ 66 w 70"/>
                  <a:gd name="T5" fmla="*/ 25 h 25"/>
                  <a:gd name="T6" fmla="*/ 0 w 70"/>
                  <a:gd name="T7" fmla="*/ 23 h 25"/>
                  <a:gd name="T8" fmla="*/ 5 w 70"/>
                  <a:gd name="T9" fmla="*/ 0 h 25"/>
                  <a:gd name="T10" fmla="*/ 5 w 70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25">
                    <a:moveTo>
                      <a:pt x="5" y="0"/>
                    </a:moveTo>
                    <a:lnTo>
                      <a:pt x="70" y="2"/>
                    </a:lnTo>
                    <a:lnTo>
                      <a:pt x="66" y="25"/>
                    </a:lnTo>
                    <a:lnTo>
                      <a:pt x="0" y="2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185"/>
              <p:cNvSpPr>
                <a:spLocks/>
              </p:cNvSpPr>
              <p:nvPr/>
            </p:nvSpPr>
            <p:spPr bwMode="auto">
              <a:xfrm>
                <a:off x="6657840" y="4179665"/>
                <a:ext cx="422040" cy="245550"/>
              </a:xfrm>
              <a:custGeom>
                <a:avLst/>
                <a:gdLst>
                  <a:gd name="T0" fmla="*/ 27 w 219"/>
                  <a:gd name="T1" fmla="*/ 0 h 129"/>
                  <a:gd name="T2" fmla="*/ 205 w 219"/>
                  <a:gd name="T3" fmla="*/ 74 h 129"/>
                  <a:gd name="T4" fmla="*/ 215 w 219"/>
                  <a:gd name="T5" fmla="*/ 88 h 129"/>
                  <a:gd name="T6" fmla="*/ 219 w 219"/>
                  <a:gd name="T7" fmla="*/ 101 h 129"/>
                  <a:gd name="T8" fmla="*/ 219 w 219"/>
                  <a:gd name="T9" fmla="*/ 110 h 129"/>
                  <a:gd name="T10" fmla="*/ 213 w 219"/>
                  <a:gd name="T11" fmla="*/ 120 h 129"/>
                  <a:gd name="T12" fmla="*/ 205 w 219"/>
                  <a:gd name="T13" fmla="*/ 126 h 129"/>
                  <a:gd name="T14" fmla="*/ 194 w 219"/>
                  <a:gd name="T15" fmla="*/ 129 h 129"/>
                  <a:gd name="T16" fmla="*/ 184 w 219"/>
                  <a:gd name="T17" fmla="*/ 129 h 129"/>
                  <a:gd name="T18" fmla="*/ 0 w 219"/>
                  <a:gd name="T19" fmla="*/ 69 h 129"/>
                  <a:gd name="T20" fmla="*/ 15 w 219"/>
                  <a:gd name="T21" fmla="*/ 46 h 129"/>
                  <a:gd name="T22" fmla="*/ 186 w 219"/>
                  <a:gd name="T23" fmla="*/ 107 h 129"/>
                  <a:gd name="T24" fmla="*/ 194 w 219"/>
                  <a:gd name="T25" fmla="*/ 107 h 129"/>
                  <a:gd name="T26" fmla="*/ 196 w 219"/>
                  <a:gd name="T27" fmla="*/ 103 h 129"/>
                  <a:gd name="T28" fmla="*/ 196 w 219"/>
                  <a:gd name="T29" fmla="*/ 97 h 129"/>
                  <a:gd name="T30" fmla="*/ 188 w 219"/>
                  <a:gd name="T31" fmla="*/ 91 h 129"/>
                  <a:gd name="T32" fmla="*/ 23 w 219"/>
                  <a:gd name="T33" fmla="*/ 27 h 129"/>
                  <a:gd name="T34" fmla="*/ 27 w 219"/>
                  <a:gd name="T35" fmla="*/ 0 h 129"/>
                  <a:gd name="T36" fmla="*/ 27 w 219"/>
                  <a:gd name="T3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9" h="129">
                    <a:moveTo>
                      <a:pt x="27" y="0"/>
                    </a:moveTo>
                    <a:lnTo>
                      <a:pt x="205" y="74"/>
                    </a:lnTo>
                    <a:lnTo>
                      <a:pt x="215" y="88"/>
                    </a:lnTo>
                    <a:lnTo>
                      <a:pt x="219" y="101"/>
                    </a:lnTo>
                    <a:lnTo>
                      <a:pt x="219" y="110"/>
                    </a:lnTo>
                    <a:lnTo>
                      <a:pt x="213" y="120"/>
                    </a:lnTo>
                    <a:lnTo>
                      <a:pt x="205" y="126"/>
                    </a:lnTo>
                    <a:lnTo>
                      <a:pt x="194" y="129"/>
                    </a:lnTo>
                    <a:lnTo>
                      <a:pt x="184" y="129"/>
                    </a:lnTo>
                    <a:lnTo>
                      <a:pt x="0" y="69"/>
                    </a:lnTo>
                    <a:lnTo>
                      <a:pt x="15" y="46"/>
                    </a:lnTo>
                    <a:lnTo>
                      <a:pt x="186" y="107"/>
                    </a:lnTo>
                    <a:lnTo>
                      <a:pt x="194" y="107"/>
                    </a:lnTo>
                    <a:lnTo>
                      <a:pt x="196" y="103"/>
                    </a:lnTo>
                    <a:lnTo>
                      <a:pt x="196" y="97"/>
                    </a:lnTo>
                    <a:lnTo>
                      <a:pt x="188" y="91"/>
                    </a:lnTo>
                    <a:lnTo>
                      <a:pt x="23" y="2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186"/>
              <p:cNvSpPr>
                <a:spLocks/>
              </p:cNvSpPr>
              <p:nvPr/>
            </p:nvSpPr>
            <p:spPr bwMode="auto">
              <a:xfrm>
                <a:off x="7244858" y="4283255"/>
                <a:ext cx="138123" cy="69061"/>
              </a:xfrm>
              <a:custGeom>
                <a:avLst/>
                <a:gdLst>
                  <a:gd name="T0" fmla="*/ 8 w 72"/>
                  <a:gd name="T1" fmla="*/ 36 h 36"/>
                  <a:gd name="T2" fmla="*/ 72 w 72"/>
                  <a:gd name="T3" fmla="*/ 21 h 36"/>
                  <a:gd name="T4" fmla="*/ 69 w 72"/>
                  <a:gd name="T5" fmla="*/ 0 h 36"/>
                  <a:gd name="T6" fmla="*/ 0 w 72"/>
                  <a:gd name="T7" fmla="*/ 16 h 36"/>
                  <a:gd name="T8" fmla="*/ 8 w 72"/>
                  <a:gd name="T9" fmla="*/ 36 h 36"/>
                  <a:gd name="T10" fmla="*/ 8 w 72"/>
                  <a:gd name="T11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36">
                    <a:moveTo>
                      <a:pt x="8" y="36"/>
                    </a:moveTo>
                    <a:lnTo>
                      <a:pt x="72" y="21"/>
                    </a:lnTo>
                    <a:lnTo>
                      <a:pt x="69" y="0"/>
                    </a:lnTo>
                    <a:lnTo>
                      <a:pt x="0" y="16"/>
                    </a:lnTo>
                    <a:lnTo>
                      <a:pt x="8" y="36"/>
                    </a:lnTo>
                    <a:lnTo>
                      <a:pt x="8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87"/>
              <p:cNvSpPr>
                <a:spLocks/>
              </p:cNvSpPr>
              <p:nvPr/>
            </p:nvSpPr>
            <p:spPr bwMode="auto">
              <a:xfrm>
                <a:off x="7256369" y="4344643"/>
                <a:ext cx="149633" cy="76735"/>
              </a:xfrm>
              <a:custGeom>
                <a:avLst/>
                <a:gdLst>
                  <a:gd name="T0" fmla="*/ 0 w 78"/>
                  <a:gd name="T1" fmla="*/ 19 h 40"/>
                  <a:gd name="T2" fmla="*/ 64 w 78"/>
                  <a:gd name="T3" fmla="*/ 0 h 40"/>
                  <a:gd name="T4" fmla="*/ 78 w 78"/>
                  <a:gd name="T5" fmla="*/ 19 h 40"/>
                  <a:gd name="T6" fmla="*/ 3 w 78"/>
                  <a:gd name="T7" fmla="*/ 40 h 40"/>
                  <a:gd name="T8" fmla="*/ 0 w 78"/>
                  <a:gd name="T9" fmla="*/ 19 h 40"/>
                  <a:gd name="T10" fmla="*/ 0 w 78"/>
                  <a:gd name="T11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40">
                    <a:moveTo>
                      <a:pt x="0" y="19"/>
                    </a:moveTo>
                    <a:lnTo>
                      <a:pt x="64" y="0"/>
                    </a:lnTo>
                    <a:lnTo>
                      <a:pt x="78" y="19"/>
                    </a:lnTo>
                    <a:lnTo>
                      <a:pt x="3" y="40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188"/>
              <p:cNvSpPr>
                <a:spLocks/>
              </p:cNvSpPr>
              <p:nvPr/>
            </p:nvSpPr>
            <p:spPr bwMode="auto">
              <a:xfrm>
                <a:off x="6930246" y="4547990"/>
                <a:ext cx="99755" cy="164978"/>
              </a:xfrm>
              <a:custGeom>
                <a:avLst/>
                <a:gdLst>
                  <a:gd name="T0" fmla="*/ 53 w 53"/>
                  <a:gd name="T1" fmla="*/ 8 h 88"/>
                  <a:gd name="T2" fmla="*/ 20 w 53"/>
                  <a:gd name="T3" fmla="*/ 88 h 88"/>
                  <a:gd name="T4" fmla="*/ 0 w 53"/>
                  <a:gd name="T5" fmla="*/ 78 h 88"/>
                  <a:gd name="T6" fmla="*/ 34 w 53"/>
                  <a:gd name="T7" fmla="*/ 0 h 88"/>
                  <a:gd name="T8" fmla="*/ 53 w 53"/>
                  <a:gd name="T9" fmla="*/ 8 h 88"/>
                  <a:gd name="T10" fmla="*/ 53 w 53"/>
                  <a:gd name="T11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88">
                    <a:moveTo>
                      <a:pt x="53" y="8"/>
                    </a:moveTo>
                    <a:lnTo>
                      <a:pt x="20" y="88"/>
                    </a:lnTo>
                    <a:lnTo>
                      <a:pt x="0" y="78"/>
                    </a:lnTo>
                    <a:lnTo>
                      <a:pt x="34" y="0"/>
                    </a:lnTo>
                    <a:lnTo>
                      <a:pt x="53" y="8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189"/>
              <p:cNvSpPr>
                <a:spLocks/>
              </p:cNvSpPr>
              <p:nvPr/>
            </p:nvSpPr>
            <p:spPr bwMode="auto">
              <a:xfrm>
                <a:off x="7003145" y="4563338"/>
                <a:ext cx="99755" cy="172652"/>
              </a:xfrm>
              <a:custGeom>
                <a:avLst/>
                <a:gdLst>
                  <a:gd name="T0" fmla="*/ 26 w 53"/>
                  <a:gd name="T1" fmla="*/ 0 h 89"/>
                  <a:gd name="T2" fmla="*/ 0 w 53"/>
                  <a:gd name="T3" fmla="*/ 83 h 89"/>
                  <a:gd name="T4" fmla="*/ 17 w 53"/>
                  <a:gd name="T5" fmla="*/ 89 h 89"/>
                  <a:gd name="T6" fmla="*/ 53 w 53"/>
                  <a:gd name="T7" fmla="*/ 3 h 89"/>
                  <a:gd name="T8" fmla="*/ 26 w 53"/>
                  <a:gd name="T9" fmla="*/ 0 h 89"/>
                  <a:gd name="T10" fmla="*/ 26 w 53"/>
                  <a:gd name="T1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89">
                    <a:moveTo>
                      <a:pt x="26" y="0"/>
                    </a:moveTo>
                    <a:lnTo>
                      <a:pt x="0" y="83"/>
                    </a:lnTo>
                    <a:lnTo>
                      <a:pt x="17" y="89"/>
                    </a:lnTo>
                    <a:lnTo>
                      <a:pt x="53" y="3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190"/>
              <p:cNvSpPr>
                <a:spLocks/>
              </p:cNvSpPr>
              <p:nvPr/>
            </p:nvSpPr>
            <p:spPr bwMode="auto">
              <a:xfrm>
                <a:off x="6427636" y="4279420"/>
                <a:ext cx="141960" cy="345306"/>
              </a:xfrm>
              <a:custGeom>
                <a:avLst/>
                <a:gdLst>
                  <a:gd name="T0" fmla="*/ 74 w 74"/>
                  <a:gd name="T1" fmla="*/ 177 h 181"/>
                  <a:gd name="T2" fmla="*/ 53 w 74"/>
                  <a:gd name="T3" fmla="*/ 19 h 181"/>
                  <a:gd name="T4" fmla="*/ 50 w 74"/>
                  <a:gd name="T5" fmla="*/ 10 h 181"/>
                  <a:gd name="T6" fmla="*/ 42 w 74"/>
                  <a:gd name="T7" fmla="*/ 2 h 181"/>
                  <a:gd name="T8" fmla="*/ 31 w 74"/>
                  <a:gd name="T9" fmla="*/ 0 h 181"/>
                  <a:gd name="T10" fmla="*/ 21 w 74"/>
                  <a:gd name="T11" fmla="*/ 0 h 181"/>
                  <a:gd name="T12" fmla="*/ 10 w 74"/>
                  <a:gd name="T13" fmla="*/ 6 h 181"/>
                  <a:gd name="T14" fmla="*/ 2 w 74"/>
                  <a:gd name="T15" fmla="*/ 12 h 181"/>
                  <a:gd name="T16" fmla="*/ 0 w 74"/>
                  <a:gd name="T17" fmla="*/ 19 h 181"/>
                  <a:gd name="T18" fmla="*/ 0 w 74"/>
                  <a:gd name="T19" fmla="*/ 181 h 181"/>
                  <a:gd name="T20" fmla="*/ 29 w 74"/>
                  <a:gd name="T21" fmla="*/ 170 h 181"/>
                  <a:gd name="T22" fmla="*/ 25 w 74"/>
                  <a:gd name="T23" fmla="*/ 29 h 181"/>
                  <a:gd name="T24" fmla="*/ 25 w 74"/>
                  <a:gd name="T25" fmla="*/ 23 h 181"/>
                  <a:gd name="T26" fmla="*/ 27 w 74"/>
                  <a:gd name="T27" fmla="*/ 21 h 181"/>
                  <a:gd name="T28" fmla="*/ 29 w 74"/>
                  <a:gd name="T29" fmla="*/ 21 h 181"/>
                  <a:gd name="T30" fmla="*/ 34 w 74"/>
                  <a:gd name="T31" fmla="*/ 29 h 181"/>
                  <a:gd name="T32" fmla="*/ 46 w 74"/>
                  <a:gd name="T33" fmla="*/ 168 h 181"/>
                  <a:gd name="T34" fmla="*/ 74 w 74"/>
                  <a:gd name="T35" fmla="*/ 177 h 181"/>
                  <a:gd name="T36" fmla="*/ 74 w 74"/>
                  <a:gd name="T37" fmla="*/ 17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181">
                    <a:moveTo>
                      <a:pt x="74" y="177"/>
                    </a:moveTo>
                    <a:lnTo>
                      <a:pt x="53" y="19"/>
                    </a:lnTo>
                    <a:lnTo>
                      <a:pt x="50" y="10"/>
                    </a:lnTo>
                    <a:lnTo>
                      <a:pt x="42" y="2"/>
                    </a:lnTo>
                    <a:lnTo>
                      <a:pt x="31" y="0"/>
                    </a:lnTo>
                    <a:lnTo>
                      <a:pt x="21" y="0"/>
                    </a:lnTo>
                    <a:lnTo>
                      <a:pt x="10" y="6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0" y="181"/>
                    </a:lnTo>
                    <a:lnTo>
                      <a:pt x="29" y="170"/>
                    </a:lnTo>
                    <a:lnTo>
                      <a:pt x="25" y="29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4" y="29"/>
                    </a:lnTo>
                    <a:lnTo>
                      <a:pt x="46" y="168"/>
                    </a:lnTo>
                    <a:lnTo>
                      <a:pt x="74" y="177"/>
                    </a:lnTo>
                    <a:lnTo>
                      <a:pt x="74" y="1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191"/>
              <p:cNvSpPr>
                <a:spLocks/>
              </p:cNvSpPr>
              <p:nvPr/>
            </p:nvSpPr>
            <p:spPr bwMode="auto">
              <a:xfrm>
                <a:off x="6205106" y="4739827"/>
                <a:ext cx="287756" cy="329958"/>
              </a:xfrm>
              <a:custGeom>
                <a:avLst/>
                <a:gdLst>
                  <a:gd name="T0" fmla="*/ 97 w 150"/>
                  <a:gd name="T1" fmla="*/ 0 h 173"/>
                  <a:gd name="T2" fmla="*/ 2 w 150"/>
                  <a:gd name="T3" fmla="*/ 131 h 173"/>
                  <a:gd name="T4" fmla="*/ 0 w 150"/>
                  <a:gd name="T5" fmla="*/ 144 h 173"/>
                  <a:gd name="T6" fmla="*/ 0 w 150"/>
                  <a:gd name="T7" fmla="*/ 154 h 173"/>
                  <a:gd name="T8" fmla="*/ 8 w 150"/>
                  <a:gd name="T9" fmla="*/ 167 h 173"/>
                  <a:gd name="T10" fmla="*/ 17 w 150"/>
                  <a:gd name="T11" fmla="*/ 173 h 173"/>
                  <a:gd name="T12" fmla="*/ 31 w 150"/>
                  <a:gd name="T13" fmla="*/ 171 h 173"/>
                  <a:gd name="T14" fmla="*/ 46 w 150"/>
                  <a:gd name="T15" fmla="*/ 163 h 173"/>
                  <a:gd name="T16" fmla="*/ 150 w 150"/>
                  <a:gd name="T17" fmla="*/ 36 h 173"/>
                  <a:gd name="T18" fmla="*/ 128 w 150"/>
                  <a:gd name="T19" fmla="*/ 25 h 173"/>
                  <a:gd name="T20" fmla="*/ 31 w 150"/>
                  <a:gd name="T21" fmla="*/ 146 h 173"/>
                  <a:gd name="T22" fmla="*/ 23 w 150"/>
                  <a:gd name="T23" fmla="*/ 154 h 173"/>
                  <a:gd name="T24" fmla="*/ 19 w 150"/>
                  <a:gd name="T25" fmla="*/ 152 h 173"/>
                  <a:gd name="T26" fmla="*/ 19 w 150"/>
                  <a:gd name="T27" fmla="*/ 144 h 173"/>
                  <a:gd name="T28" fmla="*/ 23 w 150"/>
                  <a:gd name="T29" fmla="*/ 137 h 173"/>
                  <a:gd name="T30" fmla="*/ 116 w 150"/>
                  <a:gd name="T31" fmla="*/ 19 h 173"/>
                  <a:gd name="T32" fmla="*/ 97 w 150"/>
                  <a:gd name="T33" fmla="*/ 0 h 173"/>
                  <a:gd name="T34" fmla="*/ 97 w 150"/>
                  <a:gd name="T3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0" h="173">
                    <a:moveTo>
                      <a:pt x="97" y="0"/>
                    </a:moveTo>
                    <a:lnTo>
                      <a:pt x="2" y="131"/>
                    </a:lnTo>
                    <a:lnTo>
                      <a:pt x="0" y="144"/>
                    </a:lnTo>
                    <a:lnTo>
                      <a:pt x="0" y="154"/>
                    </a:lnTo>
                    <a:lnTo>
                      <a:pt x="8" y="167"/>
                    </a:lnTo>
                    <a:lnTo>
                      <a:pt x="17" y="173"/>
                    </a:lnTo>
                    <a:lnTo>
                      <a:pt x="31" y="171"/>
                    </a:lnTo>
                    <a:lnTo>
                      <a:pt x="46" y="163"/>
                    </a:lnTo>
                    <a:lnTo>
                      <a:pt x="150" y="36"/>
                    </a:lnTo>
                    <a:lnTo>
                      <a:pt x="128" y="25"/>
                    </a:lnTo>
                    <a:lnTo>
                      <a:pt x="31" y="146"/>
                    </a:lnTo>
                    <a:lnTo>
                      <a:pt x="23" y="154"/>
                    </a:lnTo>
                    <a:lnTo>
                      <a:pt x="19" y="152"/>
                    </a:lnTo>
                    <a:lnTo>
                      <a:pt x="19" y="144"/>
                    </a:lnTo>
                    <a:lnTo>
                      <a:pt x="23" y="137"/>
                    </a:lnTo>
                    <a:lnTo>
                      <a:pt x="116" y="19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192"/>
              <p:cNvSpPr>
                <a:spLocks/>
              </p:cNvSpPr>
              <p:nvPr/>
            </p:nvSpPr>
            <p:spPr bwMode="auto">
              <a:xfrm>
                <a:off x="6807471" y="3477543"/>
                <a:ext cx="95919" cy="138122"/>
              </a:xfrm>
              <a:custGeom>
                <a:avLst/>
                <a:gdLst>
                  <a:gd name="T0" fmla="*/ 0 w 49"/>
                  <a:gd name="T1" fmla="*/ 14 h 73"/>
                  <a:gd name="T2" fmla="*/ 32 w 49"/>
                  <a:gd name="T3" fmla="*/ 73 h 73"/>
                  <a:gd name="T4" fmla="*/ 49 w 49"/>
                  <a:gd name="T5" fmla="*/ 69 h 73"/>
                  <a:gd name="T6" fmla="*/ 15 w 49"/>
                  <a:gd name="T7" fmla="*/ 0 h 73"/>
                  <a:gd name="T8" fmla="*/ 0 w 49"/>
                  <a:gd name="T9" fmla="*/ 14 h 73"/>
                  <a:gd name="T10" fmla="*/ 0 w 49"/>
                  <a:gd name="T11" fmla="*/ 1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73">
                    <a:moveTo>
                      <a:pt x="0" y="14"/>
                    </a:moveTo>
                    <a:lnTo>
                      <a:pt x="32" y="73"/>
                    </a:lnTo>
                    <a:lnTo>
                      <a:pt x="49" y="69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193"/>
              <p:cNvSpPr>
                <a:spLocks/>
              </p:cNvSpPr>
              <p:nvPr/>
            </p:nvSpPr>
            <p:spPr bwMode="auto">
              <a:xfrm>
                <a:off x="6746083" y="3508237"/>
                <a:ext cx="103593" cy="161142"/>
              </a:xfrm>
              <a:custGeom>
                <a:avLst/>
                <a:gdLst>
                  <a:gd name="T0" fmla="*/ 20 w 53"/>
                  <a:gd name="T1" fmla="*/ 0 h 83"/>
                  <a:gd name="T2" fmla="*/ 53 w 53"/>
                  <a:gd name="T3" fmla="*/ 64 h 83"/>
                  <a:gd name="T4" fmla="*/ 38 w 53"/>
                  <a:gd name="T5" fmla="*/ 83 h 83"/>
                  <a:gd name="T6" fmla="*/ 0 w 53"/>
                  <a:gd name="T7" fmla="*/ 2 h 83"/>
                  <a:gd name="T8" fmla="*/ 20 w 53"/>
                  <a:gd name="T9" fmla="*/ 0 h 83"/>
                  <a:gd name="T10" fmla="*/ 20 w 53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83">
                    <a:moveTo>
                      <a:pt x="20" y="0"/>
                    </a:moveTo>
                    <a:lnTo>
                      <a:pt x="53" y="64"/>
                    </a:lnTo>
                    <a:lnTo>
                      <a:pt x="38" y="83"/>
                    </a:lnTo>
                    <a:lnTo>
                      <a:pt x="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203"/>
              <p:cNvSpPr>
                <a:spLocks/>
              </p:cNvSpPr>
              <p:nvPr/>
            </p:nvSpPr>
            <p:spPr bwMode="auto">
              <a:xfrm>
                <a:off x="5702493" y="3573462"/>
                <a:ext cx="226368" cy="460408"/>
              </a:xfrm>
              <a:custGeom>
                <a:avLst/>
                <a:gdLst>
                  <a:gd name="T0" fmla="*/ 23 w 118"/>
                  <a:gd name="T1" fmla="*/ 127 h 239"/>
                  <a:gd name="T2" fmla="*/ 25 w 118"/>
                  <a:gd name="T3" fmla="*/ 140 h 239"/>
                  <a:gd name="T4" fmla="*/ 30 w 118"/>
                  <a:gd name="T5" fmla="*/ 154 h 239"/>
                  <a:gd name="T6" fmla="*/ 36 w 118"/>
                  <a:gd name="T7" fmla="*/ 167 h 239"/>
                  <a:gd name="T8" fmla="*/ 51 w 118"/>
                  <a:gd name="T9" fmla="*/ 184 h 239"/>
                  <a:gd name="T10" fmla="*/ 61 w 118"/>
                  <a:gd name="T11" fmla="*/ 194 h 239"/>
                  <a:gd name="T12" fmla="*/ 72 w 118"/>
                  <a:gd name="T13" fmla="*/ 201 h 239"/>
                  <a:gd name="T14" fmla="*/ 83 w 118"/>
                  <a:gd name="T15" fmla="*/ 207 h 239"/>
                  <a:gd name="T16" fmla="*/ 99 w 118"/>
                  <a:gd name="T17" fmla="*/ 211 h 239"/>
                  <a:gd name="T18" fmla="*/ 112 w 118"/>
                  <a:gd name="T19" fmla="*/ 213 h 239"/>
                  <a:gd name="T20" fmla="*/ 118 w 118"/>
                  <a:gd name="T21" fmla="*/ 226 h 239"/>
                  <a:gd name="T22" fmla="*/ 112 w 118"/>
                  <a:gd name="T23" fmla="*/ 237 h 239"/>
                  <a:gd name="T24" fmla="*/ 93 w 118"/>
                  <a:gd name="T25" fmla="*/ 235 h 239"/>
                  <a:gd name="T26" fmla="*/ 76 w 118"/>
                  <a:gd name="T27" fmla="*/ 230 h 239"/>
                  <a:gd name="T28" fmla="*/ 61 w 118"/>
                  <a:gd name="T29" fmla="*/ 222 h 239"/>
                  <a:gd name="T30" fmla="*/ 45 w 118"/>
                  <a:gd name="T31" fmla="*/ 213 h 239"/>
                  <a:gd name="T32" fmla="*/ 34 w 118"/>
                  <a:gd name="T33" fmla="*/ 201 h 239"/>
                  <a:gd name="T34" fmla="*/ 23 w 118"/>
                  <a:gd name="T35" fmla="*/ 188 h 239"/>
                  <a:gd name="T36" fmla="*/ 13 w 118"/>
                  <a:gd name="T37" fmla="*/ 173 h 239"/>
                  <a:gd name="T38" fmla="*/ 6 w 118"/>
                  <a:gd name="T39" fmla="*/ 158 h 239"/>
                  <a:gd name="T40" fmla="*/ 2 w 118"/>
                  <a:gd name="T41" fmla="*/ 142 h 239"/>
                  <a:gd name="T42" fmla="*/ 0 w 118"/>
                  <a:gd name="T43" fmla="*/ 125 h 239"/>
                  <a:gd name="T44" fmla="*/ 0 w 118"/>
                  <a:gd name="T45" fmla="*/ 106 h 239"/>
                  <a:gd name="T46" fmla="*/ 4 w 118"/>
                  <a:gd name="T47" fmla="*/ 89 h 239"/>
                  <a:gd name="T48" fmla="*/ 9 w 118"/>
                  <a:gd name="T49" fmla="*/ 72 h 239"/>
                  <a:gd name="T50" fmla="*/ 15 w 118"/>
                  <a:gd name="T51" fmla="*/ 57 h 239"/>
                  <a:gd name="T52" fmla="*/ 26 w 118"/>
                  <a:gd name="T53" fmla="*/ 42 h 239"/>
                  <a:gd name="T54" fmla="*/ 38 w 118"/>
                  <a:gd name="T55" fmla="*/ 30 h 239"/>
                  <a:gd name="T56" fmla="*/ 51 w 118"/>
                  <a:gd name="T57" fmla="*/ 19 h 239"/>
                  <a:gd name="T58" fmla="*/ 64 w 118"/>
                  <a:gd name="T59" fmla="*/ 11 h 239"/>
                  <a:gd name="T60" fmla="*/ 82 w 118"/>
                  <a:gd name="T61" fmla="*/ 4 h 239"/>
                  <a:gd name="T62" fmla="*/ 99 w 118"/>
                  <a:gd name="T63" fmla="*/ 0 h 239"/>
                  <a:gd name="T64" fmla="*/ 118 w 118"/>
                  <a:gd name="T65" fmla="*/ 0 h 239"/>
                  <a:gd name="T66" fmla="*/ 118 w 118"/>
                  <a:gd name="T67" fmla="*/ 15 h 239"/>
                  <a:gd name="T68" fmla="*/ 108 w 118"/>
                  <a:gd name="T69" fmla="*/ 23 h 239"/>
                  <a:gd name="T70" fmla="*/ 93 w 118"/>
                  <a:gd name="T71" fmla="*/ 25 h 239"/>
                  <a:gd name="T72" fmla="*/ 80 w 118"/>
                  <a:gd name="T73" fmla="*/ 30 h 239"/>
                  <a:gd name="T74" fmla="*/ 68 w 118"/>
                  <a:gd name="T75" fmla="*/ 36 h 239"/>
                  <a:gd name="T76" fmla="*/ 57 w 118"/>
                  <a:gd name="T77" fmla="*/ 44 h 239"/>
                  <a:gd name="T78" fmla="*/ 45 w 118"/>
                  <a:gd name="T79" fmla="*/ 55 h 239"/>
                  <a:gd name="T80" fmla="*/ 38 w 118"/>
                  <a:gd name="T81" fmla="*/ 66 h 239"/>
                  <a:gd name="T82" fmla="*/ 32 w 118"/>
                  <a:gd name="T83" fmla="*/ 78 h 239"/>
                  <a:gd name="T84" fmla="*/ 26 w 118"/>
                  <a:gd name="T85" fmla="*/ 89 h 239"/>
                  <a:gd name="T86" fmla="*/ 23 w 118"/>
                  <a:gd name="T87" fmla="*/ 102 h 239"/>
                  <a:gd name="T88" fmla="*/ 23 w 118"/>
                  <a:gd name="T89" fmla="*/ 12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8" h="239">
                    <a:moveTo>
                      <a:pt x="23" y="120"/>
                    </a:moveTo>
                    <a:lnTo>
                      <a:pt x="23" y="123"/>
                    </a:lnTo>
                    <a:lnTo>
                      <a:pt x="23" y="127"/>
                    </a:lnTo>
                    <a:lnTo>
                      <a:pt x="23" y="131"/>
                    </a:lnTo>
                    <a:lnTo>
                      <a:pt x="25" y="137"/>
                    </a:lnTo>
                    <a:lnTo>
                      <a:pt x="25" y="140"/>
                    </a:lnTo>
                    <a:lnTo>
                      <a:pt x="26" y="146"/>
                    </a:lnTo>
                    <a:lnTo>
                      <a:pt x="28" y="150"/>
                    </a:lnTo>
                    <a:lnTo>
                      <a:pt x="30" y="154"/>
                    </a:lnTo>
                    <a:lnTo>
                      <a:pt x="32" y="158"/>
                    </a:lnTo>
                    <a:lnTo>
                      <a:pt x="34" y="163"/>
                    </a:lnTo>
                    <a:lnTo>
                      <a:pt x="36" y="167"/>
                    </a:lnTo>
                    <a:lnTo>
                      <a:pt x="38" y="171"/>
                    </a:lnTo>
                    <a:lnTo>
                      <a:pt x="44" y="177"/>
                    </a:lnTo>
                    <a:lnTo>
                      <a:pt x="51" y="184"/>
                    </a:lnTo>
                    <a:lnTo>
                      <a:pt x="53" y="188"/>
                    </a:lnTo>
                    <a:lnTo>
                      <a:pt x="57" y="190"/>
                    </a:lnTo>
                    <a:lnTo>
                      <a:pt x="61" y="194"/>
                    </a:lnTo>
                    <a:lnTo>
                      <a:pt x="64" y="196"/>
                    </a:lnTo>
                    <a:lnTo>
                      <a:pt x="68" y="197"/>
                    </a:lnTo>
                    <a:lnTo>
                      <a:pt x="72" y="201"/>
                    </a:lnTo>
                    <a:lnTo>
                      <a:pt x="76" y="203"/>
                    </a:lnTo>
                    <a:lnTo>
                      <a:pt x="80" y="205"/>
                    </a:lnTo>
                    <a:lnTo>
                      <a:pt x="83" y="207"/>
                    </a:lnTo>
                    <a:lnTo>
                      <a:pt x="89" y="207"/>
                    </a:lnTo>
                    <a:lnTo>
                      <a:pt x="93" y="209"/>
                    </a:lnTo>
                    <a:lnTo>
                      <a:pt x="99" y="211"/>
                    </a:lnTo>
                    <a:lnTo>
                      <a:pt x="102" y="211"/>
                    </a:lnTo>
                    <a:lnTo>
                      <a:pt x="108" y="213"/>
                    </a:lnTo>
                    <a:lnTo>
                      <a:pt x="112" y="213"/>
                    </a:lnTo>
                    <a:lnTo>
                      <a:pt x="118" y="215"/>
                    </a:lnTo>
                    <a:lnTo>
                      <a:pt x="118" y="220"/>
                    </a:lnTo>
                    <a:lnTo>
                      <a:pt x="118" y="226"/>
                    </a:lnTo>
                    <a:lnTo>
                      <a:pt x="118" y="232"/>
                    </a:lnTo>
                    <a:lnTo>
                      <a:pt x="118" y="239"/>
                    </a:lnTo>
                    <a:lnTo>
                      <a:pt x="112" y="237"/>
                    </a:lnTo>
                    <a:lnTo>
                      <a:pt x="104" y="235"/>
                    </a:lnTo>
                    <a:lnTo>
                      <a:pt x="99" y="235"/>
                    </a:lnTo>
                    <a:lnTo>
                      <a:pt x="93" y="235"/>
                    </a:lnTo>
                    <a:lnTo>
                      <a:pt x="87" y="234"/>
                    </a:lnTo>
                    <a:lnTo>
                      <a:pt x="82" y="232"/>
                    </a:lnTo>
                    <a:lnTo>
                      <a:pt x="76" y="230"/>
                    </a:lnTo>
                    <a:lnTo>
                      <a:pt x="72" y="228"/>
                    </a:lnTo>
                    <a:lnTo>
                      <a:pt x="64" y="224"/>
                    </a:lnTo>
                    <a:lnTo>
                      <a:pt x="61" y="222"/>
                    </a:lnTo>
                    <a:lnTo>
                      <a:pt x="55" y="218"/>
                    </a:lnTo>
                    <a:lnTo>
                      <a:pt x="51" y="216"/>
                    </a:lnTo>
                    <a:lnTo>
                      <a:pt x="45" y="213"/>
                    </a:lnTo>
                    <a:lnTo>
                      <a:pt x="42" y="209"/>
                    </a:lnTo>
                    <a:lnTo>
                      <a:pt x="38" y="205"/>
                    </a:lnTo>
                    <a:lnTo>
                      <a:pt x="34" y="201"/>
                    </a:lnTo>
                    <a:lnTo>
                      <a:pt x="30" y="197"/>
                    </a:lnTo>
                    <a:lnTo>
                      <a:pt x="26" y="194"/>
                    </a:lnTo>
                    <a:lnTo>
                      <a:pt x="23" y="188"/>
                    </a:lnTo>
                    <a:lnTo>
                      <a:pt x="19" y="184"/>
                    </a:lnTo>
                    <a:lnTo>
                      <a:pt x="15" y="178"/>
                    </a:lnTo>
                    <a:lnTo>
                      <a:pt x="13" y="173"/>
                    </a:lnTo>
                    <a:lnTo>
                      <a:pt x="11" y="169"/>
                    </a:lnTo>
                    <a:lnTo>
                      <a:pt x="9" y="163"/>
                    </a:lnTo>
                    <a:lnTo>
                      <a:pt x="6" y="158"/>
                    </a:lnTo>
                    <a:lnTo>
                      <a:pt x="4" y="154"/>
                    </a:lnTo>
                    <a:lnTo>
                      <a:pt x="4" y="148"/>
                    </a:lnTo>
                    <a:lnTo>
                      <a:pt x="2" y="142"/>
                    </a:lnTo>
                    <a:lnTo>
                      <a:pt x="2" y="137"/>
                    </a:lnTo>
                    <a:lnTo>
                      <a:pt x="0" y="131"/>
                    </a:lnTo>
                    <a:lnTo>
                      <a:pt x="0" y="125"/>
                    </a:lnTo>
                    <a:lnTo>
                      <a:pt x="0" y="120"/>
                    </a:lnTo>
                    <a:lnTo>
                      <a:pt x="0" y="112"/>
                    </a:lnTo>
                    <a:lnTo>
                      <a:pt x="0" y="106"/>
                    </a:lnTo>
                    <a:lnTo>
                      <a:pt x="2" y="101"/>
                    </a:lnTo>
                    <a:lnTo>
                      <a:pt x="2" y="95"/>
                    </a:lnTo>
                    <a:lnTo>
                      <a:pt x="4" y="89"/>
                    </a:lnTo>
                    <a:lnTo>
                      <a:pt x="4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1" y="66"/>
                    </a:lnTo>
                    <a:lnTo>
                      <a:pt x="13" y="61"/>
                    </a:lnTo>
                    <a:lnTo>
                      <a:pt x="15" y="57"/>
                    </a:lnTo>
                    <a:lnTo>
                      <a:pt x="19" y="51"/>
                    </a:lnTo>
                    <a:lnTo>
                      <a:pt x="23" y="47"/>
                    </a:lnTo>
                    <a:lnTo>
                      <a:pt x="26" y="42"/>
                    </a:lnTo>
                    <a:lnTo>
                      <a:pt x="30" y="38"/>
                    </a:lnTo>
                    <a:lnTo>
                      <a:pt x="34" y="34"/>
                    </a:lnTo>
                    <a:lnTo>
                      <a:pt x="38" y="30"/>
                    </a:lnTo>
                    <a:lnTo>
                      <a:pt x="42" y="26"/>
                    </a:lnTo>
                    <a:lnTo>
                      <a:pt x="45" y="23"/>
                    </a:lnTo>
                    <a:lnTo>
                      <a:pt x="51" y="19"/>
                    </a:lnTo>
                    <a:lnTo>
                      <a:pt x="55" y="15"/>
                    </a:lnTo>
                    <a:lnTo>
                      <a:pt x="61" y="13"/>
                    </a:lnTo>
                    <a:lnTo>
                      <a:pt x="64" y="11"/>
                    </a:lnTo>
                    <a:lnTo>
                      <a:pt x="72" y="9"/>
                    </a:lnTo>
                    <a:lnTo>
                      <a:pt x="76" y="6"/>
                    </a:lnTo>
                    <a:lnTo>
                      <a:pt x="82" y="4"/>
                    </a:lnTo>
                    <a:lnTo>
                      <a:pt x="87" y="2"/>
                    </a:lnTo>
                    <a:lnTo>
                      <a:pt x="93" y="2"/>
                    </a:lnTo>
                    <a:lnTo>
                      <a:pt x="99" y="0"/>
                    </a:lnTo>
                    <a:lnTo>
                      <a:pt x="104" y="0"/>
                    </a:lnTo>
                    <a:lnTo>
                      <a:pt x="112" y="0"/>
                    </a:lnTo>
                    <a:lnTo>
                      <a:pt x="118" y="0"/>
                    </a:lnTo>
                    <a:lnTo>
                      <a:pt x="118" y="4"/>
                    </a:lnTo>
                    <a:lnTo>
                      <a:pt x="118" y="9"/>
                    </a:lnTo>
                    <a:lnTo>
                      <a:pt x="118" y="15"/>
                    </a:lnTo>
                    <a:lnTo>
                      <a:pt x="118" y="23"/>
                    </a:lnTo>
                    <a:lnTo>
                      <a:pt x="112" y="23"/>
                    </a:lnTo>
                    <a:lnTo>
                      <a:pt x="108" y="23"/>
                    </a:lnTo>
                    <a:lnTo>
                      <a:pt x="102" y="23"/>
                    </a:lnTo>
                    <a:lnTo>
                      <a:pt x="99" y="25"/>
                    </a:lnTo>
                    <a:lnTo>
                      <a:pt x="93" y="25"/>
                    </a:lnTo>
                    <a:lnTo>
                      <a:pt x="89" y="26"/>
                    </a:lnTo>
                    <a:lnTo>
                      <a:pt x="83" y="28"/>
                    </a:lnTo>
                    <a:lnTo>
                      <a:pt x="80" y="30"/>
                    </a:lnTo>
                    <a:lnTo>
                      <a:pt x="76" y="32"/>
                    </a:lnTo>
                    <a:lnTo>
                      <a:pt x="72" y="34"/>
                    </a:lnTo>
                    <a:lnTo>
                      <a:pt x="68" y="36"/>
                    </a:lnTo>
                    <a:lnTo>
                      <a:pt x="64" y="40"/>
                    </a:lnTo>
                    <a:lnTo>
                      <a:pt x="61" y="42"/>
                    </a:lnTo>
                    <a:lnTo>
                      <a:pt x="57" y="44"/>
                    </a:lnTo>
                    <a:lnTo>
                      <a:pt x="53" y="47"/>
                    </a:lnTo>
                    <a:lnTo>
                      <a:pt x="51" y="51"/>
                    </a:lnTo>
                    <a:lnTo>
                      <a:pt x="45" y="55"/>
                    </a:lnTo>
                    <a:lnTo>
                      <a:pt x="44" y="57"/>
                    </a:lnTo>
                    <a:lnTo>
                      <a:pt x="40" y="61"/>
                    </a:lnTo>
                    <a:lnTo>
                      <a:pt x="38" y="66"/>
                    </a:lnTo>
                    <a:lnTo>
                      <a:pt x="36" y="68"/>
                    </a:lnTo>
                    <a:lnTo>
                      <a:pt x="34" y="72"/>
                    </a:lnTo>
                    <a:lnTo>
                      <a:pt x="32" y="78"/>
                    </a:lnTo>
                    <a:lnTo>
                      <a:pt x="30" y="82"/>
                    </a:lnTo>
                    <a:lnTo>
                      <a:pt x="28" y="85"/>
                    </a:lnTo>
                    <a:lnTo>
                      <a:pt x="26" y="89"/>
                    </a:lnTo>
                    <a:lnTo>
                      <a:pt x="25" y="95"/>
                    </a:lnTo>
                    <a:lnTo>
                      <a:pt x="25" y="99"/>
                    </a:lnTo>
                    <a:lnTo>
                      <a:pt x="23" y="102"/>
                    </a:lnTo>
                    <a:lnTo>
                      <a:pt x="23" y="108"/>
                    </a:lnTo>
                    <a:lnTo>
                      <a:pt x="23" y="114"/>
                    </a:lnTo>
                    <a:lnTo>
                      <a:pt x="23" y="120"/>
                    </a:lnTo>
                    <a:lnTo>
                      <a:pt x="23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204"/>
              <p:cNvSpPr>
                <a:spLocks/>
              </p:cNvSpPr>
              <p:nvPr/>
            </p:nvSpPr>
            <p:spPr bwMode="auto">
              <a:xfrm>
                <a:off x="6009431" y="4908643"/>
                <a:ext cx="199510" cy="395181"/>
              </a:xfrm>
              <a:custGeom>
                <a:avLst/>
                <a:gdLst>
                  <a:gd name="T0" fmla="*/ 20 w 102"/>
                  <a:gd name="T1" fmla="*/ 107 h 207"/>
                  <a:gd name="T2" fmla="*/ 20 w 102"/>
                  <a:gd name="T3" fmla="*/ 116 h 207"/>
                  <a:gd name="T4" fmla="*/ 22 w 102"/>
                  <a:gd name="T5" fmla="*/ 124 h 207"/>
                  <a:gd name="T6" fmla="*/ 24 w 102"/>
                  <a:gd name="T7" fmla="*/ 131 h 207"/>
                  <a:gd name="T8" fmla="*/ 30 w 102"/>
                  <a:gd name="T9" fmla="*/ 143 h 207"/>
                  <a:gd name="T10" fmla="*/ 38 w 102"/>
                  <a:gd name="T11" fmla="*/ 156 h 207"/>
                  <a:gd name="T12" fmla="*/ 49 w 102"/>
                  <a:gd name="T13" fmla="*/ 167 h 207"/>
                  <a:gd name="T14" fmla="*/ 62 w 102"/>
                  <a:gd name="T15" fmla="*/ 175 h 207"/>
                  <a:gd name="T16" fmla="*/ 72 w 102"/>
                  <a:gd name="T17" fmla="*/ 181 h 207"/>
                  <a:gd name="T18" fmla="*/ 81 w 102"/>
                  <a:gd name="T19" fmla="*/ 183 h 207"/>
                  <a:gd name="T20" fmla="*/ 89 w 102"/>
                  <a:gd name="T21" fmla="*/ 185 h 207"/>
                  <a:gd name="T22" fmla="*/ 96 w 102"/>
                  <a:gd name="T23" fmla="*/ 186 h 207"/>
                  <a:gd name="T24" fmla="*/ 102 w 102"/>
                  <a:gd name="T25" fmla="*/ 192 h 207"/>
                  <a:gd name="T26" fmla="*/ 102 w 102"/>
                  <a:gd name="T27" fmla="*/ 204 h 207"/>
                  <a:gd name="T28" fmla="*/ 96 w 102"/>
                  <a:gd name="T29" fmla="*/ 207 h 207"/>
                  <a:gd name="T30" fmla="*/ 85 w 102"/>
                  <a:gd name="T31" fmla="*/ 205 h 207"/>
                  <a:gd name="T32" fmla="*/ 76 w 102"/>
                  <a:gd name="T33" fmla="*/ 204 h 207"/>
                  <a:gd name="T34" fmla="*/ 66 w 102"/>
                  <a:gd name="T35" fmla="*/ 200 h 207"/>
                  <a:gd name="T36" fmla="*/ 57 w 102"/>
                  <a:gd name="T37" fmla="*/ 196 h 207"/>
                  <a:gd name="T38" fmla="*/ 47 w 102"/>
                  <a:gd name="T39" fmla="*/ 192 h 207"/>
                  <a:gd name="T40" fmla="*/ 39 w 102"/>
                  <a:gd name="T41" fmla="*/ 185 h 207"/>
                  <a:gd name="T42" fmla="*/ 32 w 102"/>
                  <a:gd name="T43" fmla="*/ 179 h 207"/>
                  <a:gd name="T44" fmla="*/ 26 w 102"/>
                  <a:gd name="T45" fmla="*/ 173 h 207"/>
                  <a:gd name="T46" fmla="*/ 19 w 102"/>
                  <a:gd name="T47" fmla="*/ 164 h 207"/>
                  <a:gd name="T48" fmla="*/ 13 w 102"/>
                  <a:gd name="T49" fmla="*/ 156 h 207"/>
                  <a:gd name="T50" fmla="*/ 9 w 102"/>
                  <a:gd name="T51" fmla="*/ 147 h 207"/>
                  <a:gd name="T52" fmla="*/ 5 w 102"/>
                  <a:gd name="T53" fmla="*/ 137 h 207"/>
                  <a:gd name="T54" fmla="*/ 1 w 102"/>
                  <a:gd name="T55" fmla="*/ 128 h 207"/>
                  <a:gd name="T56" fmla="*/ 0 w 102"/>
                  <a:gd name="T57" fmla="*/ 118 h 207"/>
                  <a:gd name="T58" fmla="*/ 0 w 102"/>
                  <a:gd name="T59" fmla="*/ 109 h 207"/>
                  <a:gd name="T60" fmla="*/ 0 w 102"/>
                  <a:gd name="T61" fmla="*/ 97 h 207"/>
                  <a:gd name="T62" fmla="*/ 0 w 102"/>
                  <a:gd name="T63" fmla="*/ 88 h 207"/>
                  <a:gd name="T64" fmla="*/ 1 w 102"/>
                  <a:gd name="T65" fmla="*/ 78 h 207"/>
                  <a:gd name="T66" fmla="*/ 5 w 102"/>
                  <a:gd name="T67" fmla="*/ 67 h 207"/>
                  <a:gd name="T68" fmla="*/ 9 w 102"/>
                  <a:gd name="T69" fmla="*/ 59 h 207"/>
                  <a:gd name="T70" fmla="*/ 13 w 102"/>
                  <a:gd name="T71" fmla="*/ 50 h 207"/>
                  <a:gd name="T72" fmla="*/ 19 w 102"/>
                  <a:gd name="T73" fmla="*/ 42 h 207"/>
                  <a:gd name="T74" fmla="*/ 26 w 102"/>
                  <a:gd name="T75" fmla="*/ 34 h 207"/>
                  <a:gd name="T76" fmla="*/ 32 w 102"/>
                  <a:gd name="T77" fmla="*/ 27 h 207"/>
                  <a:gd name="T78" fmla="*/ 39 w 102"/>
                  <a:gd name="T79" fmla="*/ 19 h 207"/>
                  <a:gd name="T80" fmla="*/ 47 w 102"/>
                  <a:gd name="T81" fmla="*/ 14 h 207"/>
                  <a:gd name="T82" fmla="*/ 57 w 102"/>
                  <a:gd name="T83" fmla="*/ 10 h 207"/>
                  <a:gd name="T84" fmla="*/ 66 w 102"/>
                  <a:gd name="T85" fmla="*/ 6 h 207"/>
                  <a:gd name="T86" fmla="*/ 76 w 102"/>
                  <a:gd name="T87" fmla="*/ 2 h 207"/>
                  <a:gd name="T88" fmla="*/ 85 w 102"/>
                  <a:gd name="T89" fmla="*/ 0 h 207"/>
                  <a:gd name="T90" fmla="*/ 96 w 102"/>
                  <a:gd name="T91" fmla="*/ 0 h 207"/>
                  <a:gd name="T92" fmla="*/ 102 w 102"/>
                  <a:gd name="T93" fmla="*/ 4 h 207"/>
                  <a:gd name="T94" fmla="*/ 102 w 102"/>
                  <a:gd name="T95" fmla="*/ 14 h 207"/>
                  <a:gd name="T96" fmla="*/ 96 w 102"/>
                  <a:gd name="T97" fmla="*/ 21 h 207"/>
                  <a:gd name="T98" fmla="*/ 89 w 102"/>
                  <a:gd name="T99" fmla="*/ 21 h 207"/>
                  <a:gd name="T100" fmla="*/ 81 w 102"/>
                  <a:gd name="T101" fmla="*/ 23 h 207"/>
                  <a:gd name="T102" fmla="*/ 72 w 102"/>
                  <a:gd name="T103" fmla="*/ 25 h 207"/>
                  <a:gd name="T104" fmla="*/ 62 w 102"/>
                  <a:gd name="T105" fmla="*/ 31 h 207"/>
                  <a:gd name="T106" fmla="*/ 49 w 102"/>
                  <a:gd name="T107" fmla="*/ 40 h 207"/>
                  <a:gd name="T108" fmla="*/ 38 w 102"/>
                  <a:gd name="T109" fmla="*/ 52 h 207"/>
                  <a:gd name="T110" fmla="*/ 30 w 102"/>
                  <a:gd name="T111" fmla="*/ 65 h 207"/>
                  <a:gd name="T112" fmla="*/ 24 w 102"/>
                  <a:gd name="T113" fmla="*/ 74 h 207"/>
                  <a:gd name="T114" fmla="*/ 22 w 102"/>
                  <a:gd name="T115" fmla="*/ 84 h 207"/>
                  <a:gd name="T116" fmla="*/ 20 w 102"/>
                  <a:gd name="T117" fmla="*/ 91 h 207"/>
                  <a:gd name="T118" fmla="*/ 20 w 102"/>
                  <a:gd name="T119" fmla="*/ 99 h 207"/>
                  <a:gd name="T120" fmla="*/ 20 w 102"/>
                  <a:gd name="T121" fmla="*/ 105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2" h="207">
                    <a:moveTo>
                      <a:pt x="20" y="105"/>
                    </a:moveTo>
                    <a:lnTo>
                      <a:pt x="20" y="107"/>
                    </a:lnTo>
                    <a:lnTo>
                      <a:pt x="20" y="110"/>
                    </a:lnTo>
                    <a:lnTo>
                      <a:pt x="20" y="116"/>
                    </a:lnTo>
                    <a:lnTo>
                      <a:pt x="22" y="120"/>
                    </a:lnTo>
                    <a:lnTo>
                      <a:pt x="22" y="124"/>
                    </a:lnTo>
                    <a:lnTo>
                      <a:pt x="22" y="128"/>
                    </a:lnTo>
                    <a:lnTo>
                      <a:pt x="24" y="131"/>
                    </a:lnTo>
                    <a:lnTo>
                      <a:pt x="26" y="135"/>
                    </a:lnTo>
                    <a:lnTo>
                      <a:pt x="30" y="143"/>
                    </a:lnTo>
                    <a:lnTo>
                      <a:pt x="34" y="150"/>
                    </a:lnTo>
                    <a:lnTo>
                      <a:pt x="38" y="156"/>
                    </a:lnTo>
                    <a:lnTo>
                      <a:pt x="43" y="162"/>
                    </a:lnTo>
                    <a:lnTo>
                      <a:pt x="49" y="167"/>
                    </a:lnTo>
                    <a:lnTo>
                      <a:pt x="55" y="171"/>
                    </a:lnTo>
                    <a:lnTo>
                      <a:pt x="62" y="175"/>
                    </a:lnTo>
                    <a:lnTo>
                      <a:pt x="70" y="181"/>
                    </a:lnTo>
                    <a:lnTo>
                      <a:pt x="72" y="181"/>
                    </a:lnTo>
                    <a:lnTo>
                      <a:pt x="77" y="183"/>
                    </a:lnTo>
                    <a:lnTo>
                      <a:pt x="81" y="183"/>
                    </a:lnTo>
                    <a:lnTo>
                      <a:pt x="85" y="185"/>
                    </a:lnTo>
                    <a:lnTo>
                      <a:pt x="89" y="185"/>
                    </a:lnTo>
                    <a:lnTo>
                      <a:pt x="93" y="186"/>
                    </a:lnTo>
                    <a:lnTo>
                      <a:pt x="96" y="186"/>
                    </a:lnTo>
                    <a:lnTo>
                      <a:pt x="102" y="186"/>
                    </a:lnTo>
                    <a:lnTo>
                      <a:pt x="102" y="192"/>
                    </a:lnTo>
                    <a:lnTo>
                      <a:pt x="102" y="198"/>
                    </a:lnTo>
                    <a:lnTo>
                      <a:pt x="102" y="204"/>
                    </a:lnTo>
                    <a:lnTo>
                      <a:pt x="102" y="207"/>
                    </a:lnTo>
                    <a:lnTo>
                      <a:pt x="96" y="207"/>
                    </a:lnTo>
                    <a:lnTo>
                      <a:pt x="91" y="205"/>
                    </a:lnTo>
                    <a:lnTo>
                      <a:pt x="85" y="205"/>
                    </a:lnTo>
                    <a:lnTo>
                      <a:pt x="81" y="205"/>
                    </a:lnTo>
                    <a:lnTo>
                      <a:pt x="76" y="204"/>
                    </a:lnTo>
                    <a:lnTo>
                      <a:pt x="70" y="202"/>
                    </a:lnTo>
                    <a:lnTo>
                      <a:pt x="66" y="200"/>
                    </a:lnTo>
                    <a:lnTo>
                      <a:pt x="60" y="200"/>
                    </a:lnTo>
                    <a:lnTo>
                      <a:pt x="57" y="196"/>
                    </a:lnTo>
                    <a:lnTo>
                      <a:pt x="51" y="194"/>
                    </a:lnTo>
                    <a:lnTo>
                      <a:pt x="47" y="192"/>
                    </a:lnTo>
                    <a:lnTo>
                      <a:pt x="43" y="188"/>
                    </a:lnTo>
                    <a:lnTo>
                      <a:pt x="39" y="185"/>
                    </a:lnTo>
                    <a:lnTo>
                      <a:pt x="36" y="183"/>
                    </a:lnTo>
                    <a:lnTo>
                      <a:pt x="32" y="179"/>
                    </a:lnTo>
                    <a:lnTo>
                      <a:pt x="30" y="177"/>
                    </a:lnTo>
                    <a:lnTo>
                      <a:pt x="26" y="173"/>
                    </a:lnTo>
                    <a:lnTo>
                      <a:pt x="22" y="169"/>
                    </a:lnTo>
                    <a:lnTo>
                      <a:pt x="19" y="164"/>
                    </a:lnTo>
                    <a:lnTo>
                      <a:pt x="17" y="162"/>
                    </a:lnTo>
                    <a:lnTo>
                      <a:pt x="13" y="156"/>
                    </a:lnTo>
                    <a:lnTo>
                      <a:pt x="11" y="152"/>
                    </a:lnTo>
                    <a:lnTo>
                      <a:pt x="9" y="147"/>
                    </a:lnTo>
                    <a:lnTo>
                      <a:pt x="7" y="143"/>
                    </a:lnTo>
                    <a:lnTo>
                      <a:pt x="5" y="137"/>
                    </a:lnTo>
                    <a:lnTo>
                      <a:pt x="3" y="133"/>
                    </a:lnTo>
                    <a:lnTo>
                      <a:pt x="1" y="128"/>
                    </a:lnTo>
                    <a:lnTo>
                      <a:pt x="1" y="124"/>
                    </a:lnTo>
                    <a:lnTo>
                      <a:pt x="0" y="118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97"/>
                    </a:lnTo>
                    <a:lnTo>
                      <a:pt x="0" y="93"/>
                    </a:lnTo>
                    <a:lnTo>
                      <a:pt x="0" y="88"/>
                    </a:lnTo>
                    <a:lnTo>
                      <a:pt x="1" y="84"/>
                    </a:lnTo>
                    <a:lnTo>
                      <a:pt x="1" y="78"/>
                    </a:lnTo>
                    <a:lnTo>
                      <a:pt x="3" y="72"/>
                    </a:lnTo>
                    <a:lnTo>
                      <a:pt x="5" y="67"/>
                    </a:lnTo>
                    <a:lnTo>
                      <a:pt x="7" y="63"/>
                    </a:lnTo>
                    <a:lnTo>
                      <a:pt x="9" y="59"/>
                    </a:lnTo>
                    <a:lnTo>
                      <a:pt x="11" y="53"/>
                    </a:lnTo>
                    <a:lnTo>
                      <a:pt x="13" y="50"/>
                    </a:lnTo>
                    <a:lnTo>
                      <a:pt x="17" y="46"/>
                    </a:lnTo>
                    <a:lnTo>
                      <a:pt x="19" y="42"/>
                    </a:lnTo>
                    <a:lnTo>
                      <a:pt x="22" y="38"/>
                    </a:lnTo>
                    <a:lnTo>
                      <a:pt x="26" y="34"/>
                    </a:lnTo>
                    <a:lnTo>
                      <a:pt x="30" y="31"/>
                    </a:lnTo>
                    <a:lnTo>
                      <a:pt x="32" y="27"/>
                    </a:lnTo>
                    <a:lnTo>
                      <a:pt x="36" y="23"/>
                    </a:lnTo>
                    <a:lnTo>
                      <a:pt x="39" y="19"/>
                    </a:lnTo>
                    <a:lnTo>
                      <a:pt x="43" y="17"/>
                    </a:lnTo>
                    <a:lnTo>
                      <a:pt x="47" y="14"/>
                    </a:lnTo>
                    <a:lnTo>
                      <a:pt x="51" y="12"/>
                    </a:lnTo>
                    <a:lnTo>
                      <a:pt x="57" y="10"/>
                    </a:lnTo>
                    <a:lnTo>
                      <a:pt x="60" y="8"/>
                    </a:lnTo>
                    <a:lnTo>
                      <a:pt x="66" y="6"/>
                    </a:lnTo>
                    <a:lnTo>
                      <a:pt x="70" y="4"/>
                    </a:lnTo>
                    <a:lnTo>
                      <a:pt x="76" y="2"/>
                    </a:lnTo>
                    <a:lnTo>
                      <a:pt x="81" y="2"/>
                    </a:lnTo>
                    <a:lnTo>
                      <a:pt x="85" y="0"/>
                    </a:lnTo>
                    <a:lnTo>
                      <a:pt x="91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2" y="4"/>
                    </a:lnTo>
                    <a:lnTo>
                      <a:pt x="102" y="10"/>
                    </a:lnTo>
                    <a:lnTo>
                      <a:pt x="102" y="14"/>
                    </a:lnTo>
                    <a:lnTo>
                      <a:pt x="102" y="21"/>
                    </a:lnTo>
                    <a:lnTo>
                      <a:pt x="96" y="21"/>
                    </a:lnTo>
                    <a:lnTo>
                      <a:pt x="93" y="21"/>
                    </a:lnTo>
                    <a:lnTo>
                      <a:pt x="89" y="21"/>
                    </a:lnTo>
                    <a:lnTo>
                      <a:pt x="85" y="21"/>
                    </a:lnTo>
                    <a:lnTo>
                      <a:pt x="81" y="23"/>
                    </a:lnTo>
                    <a:lnTo>
                      <a:pt x="77" y="23"/>
                    </a:lnTo>
                    <a:lnTo>
                      <a:pt x="72" y="25"/>
                    </a:lnTo>
                    <a:lnTo>
                      <a:pt x="70" y="27"/>
                    </a:lnTo>
                    <a:lnTo>
                      <a:pt x="62" y="31"/>
                    </a:lnTo>
                    <a:lnTo>
                      <a:pt x="55" y="36"/>
                    </a:lnTo>
                    <a:lnTo>
                      <a:pt x="49" y="40"/>
                    </a:lnTo>
                    <a:lnTo>
                      <a:pt x="43" y="46"/>
                    </a:lnTo>
                    <a:lnTo>
                      <a:pt x="38" y="52"/>
                    </a:lnTo>
                    <a:lnTo>
                      <a:pt x="34" y="57"/>
                    </a:lnTo>
                    <a:lnTo>
                      <a:pt x="30" y="65"/>
                    </a:lnTo>
                    <a:lnTo>
                      <a:pt x="26" y="71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2" y="84"/>
                    </a:lnTo>
                    <a:lnTo>
                      <a:pt x="22" y="88"/>
                    </a:lnTo>
                    <a:lnTo>
                      <a:pt x="20" y="91"/>
                    </a:lnTo>
                    <a:lnTo>
                      <a:pt x="20" y="95"/>
                    </a:lnTo>
                    <a:lnTo>
                      <a:pt x="20" y="99"/>
                    </a:lnTo>
                    <a:lnTo>
                      <a:pt x="20" y="105"/>
                    </a:lnTo>
                    <a:lnTo>
                      <a:pt x="20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205"/>
              <p:cNvSpPr>
                <a:spLocks/>
              </p:cNvSpPr>
              <p:nvPr/>
            </p:nvSpPr>
            <p:spPr bwMode="auto">
              <a:xfrm>
                <a:off x="6934084" y="3592645"/>
                <a:ext cx="184163" cy="375999"/>
              </a:xfrm>
              <a:custGeom>
                <a:avLst/>
                <a:gdLst>
                  <a:gd name="T0" fmla="*/ 0 w 97"/>
                  <a:gd name="T1" fmla="*/ 14 h 196"/>
                  <a:gd name="T2" fmla="*/ 0 w 97"/>
                  <a:gd name="T3" fmla="*/ 4 h 196"/>
                  <a:gd name="T4" fmla="*/ 4 w 97"/>
                  <a:gd name="T5" fmla="*/ 0 h 196"/>
                  <a:gd name="T6" fmla="*/ 14 w 97"/>
                  <a:gd name="T7" fmla="*/ 0 h 196"/>
                  <a:gd name="T8" fmla="*/ 23 w 97"/>
                  <a:gd name="T9" fmla="*/ 2 h 196"/>
                  <a:gd name="T10" fmla="*/ 33 w 97"/>
                  <a:gd name="T11" fmla="*/ 6 h 196"/>
                  <a:gd name="T12" fmla="*/ 40 w 97"/>
                  <a:gd name="T13" fmla="*/ 10 h 196"/>
                  <a:gd name="T14" fmla="*/ 50 w 97"/>
                  <a:gd name="T15" fmla="*/ 14 h 196"/>
                  <a:gd name="T16" fmla="*/ 58 w 97"/>
                  <a:gd name="T17" fmla="*/ 17 h 196"/>
                  <a:gd name="T18" fmla="*/ 63 w 97"/>
                  <a:gd name="T19" fmla="*/ 23 h 196"/>
                  <a:gd name="T20" fmla="*/ 71 w 97"/>
                  <a:gd name="T21" fmla="*/ 31 h 196"/>
                  <a:gd name="T22" fmla="*/ 77 w 97"/>
                  <a:gd name="T23" fmla="*/ 38 h 196"/>
                  <a:gd name="T24" fmla="*/ 82 w 97"/>
                  <a:gd name="T25" fmla="*/ 46 h 196"/>
                  <a:gd name="T26" fmla="*/ 86 w 97"/>
                  <a:gd name="T27" fmla="*/ 54 h 196"/>
                  <a:gd name="T28" fmla="*/ 90 w 97"/>
                  <a:gd name="T29" fmla="*/ 63 h 196"/>
                  <a:gd name="T30" fmla="*/ 94 w 97"/>
                  <a:gd name="T31" fmla="*/ 71 h 196"/>
                  <a:gd name="T32" fmla="*/ 96 w 97"/>
                  <a:gd name="T33" fmla="*/ 80 h 196"/>
                  <a:gd name="T34" fmla="*/ 96 w 97"/>
                  <a:gd name="T35" fmla="*/ 92 h 196"/>
                  <a:gd name="T36" fmla="*/ 96 w 97"/>
                  <a:gd name="T37" fmla="*/ 101 h 196"/>
                  <a:gd name="T38" fmla="*/ 96 w 97"/>
                  <a:gd name="T39" fmla="*/ 111 h 196"/>
                  <a:gd name="T40" fmla="*/ 94 w 97"/>
                  <a:gd name="T41" fmla="*/ 120 h 196"/>
                  <a:gd name="T42" fmla="*/ 90 w 97"/>
                  <a:gd name="T43" fmla="*/ 130 h 196"/>
                  <a:gd name="T44" fmla="*/ 86 w 97"/>
                  <a:gd name="T45" fmla="*/ 139 h 196"/>
                  <a:gd name="T46" fmla="*/ 82 w 97"/>
                  <a:gd name="T47" fmla="*/ 147 h 196"/>
                  <a:gd name="T48" fmla="*/ 77 w 97"/>
                  <a:gd name="T49" fmla="*/ 154 h 196"/>
                  <a:gd name="T50" fmla="*/ 71 w 97"/>
                  <a:gd name="T51" fmla="*/ 162 h 196"/>
                  <a:gd name="T52" fmla="*/ 63 w 97"/>
                  <a:gd name="T53" fmla="*/ 169 h 196"/>
                  <a:gd name="T54" fmla="*/ 58 w 97"/>
                  <a:gd name="T55" fmla="*/ 175 h 196"/>
                  <a:gd name="T56" fmla="*/ 50 w 97"/>
                  <a:gd name="T57" fmla="*/ 179 h 196"/>
                  <a:gd name="T58" fmla="*/ 40 w 97"/>
                  <a:gd name="T59" fmla="*/ 185 h 196"/>
                  <a:gd name="T60" fmla="*/ 33 w 97"/>
                  <a:gd name="T61" fmla="*/ 188 h 196"/>
                  <a:gd name="T62" fmla="*/ 23 w 97"/>
                  <a:gd name="T63" fmla="*/ 192 h 196"/>
                  <a:gd name="T64" fmla="*/ 14 w 97"/>
                  <a:gd name="T65" fmla="*/ 194 h 196"/>
                  <a:gd name="T66" fmla="*/ 4 w 97"/>
                  <a:gd name="T67" fmla="*/ 194 h 196"/>
                  <a:gd name="T68" fmla="*/ 0 w 97"/>
                  <a:gd name="T69" fmla="*/ 190 h 196"/>
                  <a:gd name="T70" fmla="*/ 0 w 97"/>
                  <a:gd name="T71" fmla="*/ 179 h 196"/>
                  <a:gd name="T72" fmla="*/ 2 w 97"/>
                  <a:gd name="T73" fmla="*/ 173 h 196"/>
                  <a:gd name="T74" fmla="*/ 12 w 97"/>
                  <a:gd name="T75" fmla="*/ 173 h 196"/>
                  <a:gd name="T76" fmla="*/ 19 w 97"/>
                  <a:gd name="T77" fmla="*/ 171 h 196"/>
                  <a:gd name="T78" fmla="*/ 27 w 97"/>
                  <a:gd name="T79" fmla="*/ 168 h 196"/>
                  <a:gd name="T80" fmla="*/ 37 w 97"/>
                  <a:gd name="T81" fmla="*/ 164 h 196"/>
                  <a:gd name="T82" fmla="*/ 48 w 97"/>
                  <a:gd name="T83" fmla="*/ 156 h 196"/>
                  <a:gd name="T84" fmla="*/ 59 w 97"/>
                  <a:gd name="T85" fmla="*/ 145 h 196"/>
                  <a:gd name="T86" fmla="*/ 67 w 97"/>
                  <a:gd name="T87" fmla="*/ 133 h 196"/>
                  <a:gd name="T88" fmla="*/ 71 w 97"/>
                  <a:gd name="T89" fmla="*/ 122 h 196"/>
                  <a:gd name="T90" fmla="*/ 75 w 97"/>
                  <a:gd name="T91" fmla="*/ 116 h 196"/>
                  <a:gd name="T92" fmla="*/ 77 w 97"/>
                  <a:gd name="T93" fmla="*/ 109 h 196"/>
                  <a:gd name="T94" fmla="*/ 77 w 97"/>
                  <a:gd name="T95" fmla="*/ 99 h 196"/>
                  <a:gd name="T96" fmla="*/ 77 w 97"/>
                  <a:gd name="T97" fmla="*/ 92 h 196"/>
                  <a:gd name="T98" fmla="*/ 77 w 97"/>
                  <a:gd name="T99" fmla="*/ 84 h 196"/>
                  <a:gd name="T100" fmla="*/ 73 w 97"/>
                  <a:gd name="T101" fmla="*/ 73 h 196"/>
                  <a:gd name="T102" fmla="*/ 67 w 97"/>
                  <a:gd name="T103" fmla="*/ 59 h 196"/>
                  <a:gd name="T104" fmla="*/ 59 w 97"/>
                  <a:gd name="T105" fmla="*/ 48 h 196"/>
                  <a:gd name="T106" fmla="*/ 48 w 97"/>
                  <a:gd name="T107" fmla="*/ 36 h 196"/>
                  <a:gd name="T108" fmla="*/ 37 w 97"/>
                  <a:gd name="T109" fmla="*/ 29 h 196"/>
                  <a:gd name="T110" fmla="*/ 27 w 97"/>
                  <a:gd name="T111" fmla="*/ 23 h 196"/>
                  <a:gd name="T112" fmla="*/ 19 w 97"/>
                  <a:gd name="T113" fmla="*/ 21 h 196"/>
                  <a:gd name="T114" fmla="*/ 12 w 97"/>
                  <a:gd name="T115" fmla="*/ 19 h 196"/>
                  <a:gd name="T116" fmla="*/ 2 w 97"/>
                  <a:gd name="T117" fmla="*/ 19 h 196"/>
                  <a:gd name="T118" fmla="*/ 0 w 97"/>
                  <a:gd name="T119" fmla="*/ 19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196">
                    <a:moveTo>
                      <a:pt x="0" y="19"/>
                    </a:moveTo>
                    <a:lnTo>
                      <a:pt x="0" y="14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9" y="2"/>
                    </a:lnTo>
                    <a:lnTo>
                      <a:pt x="23" y="2"/>
                    </a:lnTo>
                    <a:lnTo>
                      <a:pt x="27" y="4"/>
                    </a:lnTo>
                    <a:lnTo>
                      <a:pt x="33" y="6"/>
                    </a:lnTo>
                    <a:lnTo>
                      <a:pt x="37" y="8"/>
                    </a:lnTo>
                    <a:lnTo>
                      <a:pt x="40" y="10"/>
                    </a:lnTo>
                    <a:lnTo>
                      <a:pt x="46" y="12"/>
                    </a:lnTo>
                    <a:lnTo>
                      <a:pt x="50" y="14"/>
                    </a:lnTo>
                    <a:lnTo>
                      <a:pt x="54" y="16"/>
                    </a:lnTo>
                    <a:lnTo>
                      <a:pt x="58" y="17"/>
                    </a:lnTo>
                    <a:lnTo>
                      <a:pt x="61" y="21"/>
                    </a:lnTo>
                    <a:lnTo>
                      <a:pt x="63" y="23"/>
                    </a:lnTo>
                    <a:lnTo>
                      <a:pt x="69" y="29"/>
                    </a:lnTo>
                    <a:lnTo>
                      <a:pt x="71" y="31"/>
                    </a:lnTo>
                    <a:lnTo>
                      <a:pt x="73" y="35"/>
                    </a:lnTo>
                    <a:lnTo>
                      <a:pt x="77" y="38"/>
                    </a:lnTo>
                    <a:lnTo>
                      <a:pt x="80" y="42"/>
                    </a:lnTo>
                    <a:lnTo>
                      <a:pt x="82" y="46"/>
                    </a:lnTo>
                    <a:lnTo>
                      <a:pt x="84" y="50"/>
                    </a:lnTo>
                    <a:lnTo>
                      <a:pt x="86" y="54"/>
                    </a:lnTo>
                    <a:lnTo>
                      <a:pt x="88" y="59"/>
                    </a:lnTo>
                    <a:lnTo>
                      <a:pt x="90" y="63"/>
                    </a:lnTo>
                    <a:lnTo>
                      <a:pt x="92" y="67"/>
                    </a:lnTo>
                    <a:lnTo>
                      <a:pt x="94" y="71"/>
                    </a:lnTo>
                    <a:lnTo>
                      <a:pt x="96" y="76"/>
                    </a:lnTo>
                    <a:lnTo>
                      <a:pt x="96" y="80"/>
                    </a:lnTo>
                    <a:lnTo>
                      <a:pt x="96" y="86"/>
                    </a:lnTo>
                    <a:lnTo>
                      <a:pt x="96" y="92"/>
                    </a:lnTo>
                    <a:lnTo>
                      <a:pt x="97" y="97"/>
                    </a:lnTo>
                    <a:lnTo>
                      <a:pt x="96" y="101"/>
                    </a:lnTo>
                    <a:lnTo>
                      <a:pt x="96" y="107"/>
                    </a:lnTo>
                    <a:lnTo>
                      <a:pt x="96" y="111"/>
                    </a:lnTo>
                    <a:lnTo>
                      <a:pt x="96" y="116"/>
                    </a:lnTo>
                    <a:lnTo>
                      <a:pt x="94" y="120"/>
                    </a:lnTo>
                    <a:lnTo>
                      <a:pt x="92" y="126"/>
                    </a:lnTo>
                    <a:lnTo>
                      <a:pt x="90" y="130"/>
                    </a:lnTo>
                    <a:lnTo>
                      <a:pt x="88" y="135"/>
                    </a:lnTo>
                    <a:lnTo>
                      <a:pt x="86" y="139"/>
                    </a:lnTo>
                    <a:lnTo>
                      <a:pt x="84" y="143"/>
                    </a:lnTo>
                    <a:lnTo>
                      <a:pt x="82" y="147"/>
                    </a:lnTo>
                    <a:lnTo>
                      <a:pt x="80" y="152"/>
                    </a:lnTo>
                    <a:lnTo>
                      <a:pt x="77" y="154"/>
                    </a:lnTo>
                    <a:lnTo>
                      <a:pt x="73" y="158"/>
                    </a:lnTo>
                    <a:lnTo>
                      <a:pt x="71" y="162"/>
                    </a:lnTo>
                    <a:lnTo>
                      <a:pt x="69" y="166"/>
                    </a:lnTo>
                    <a:lnTo>
                      <a:pt x="63" y="169"/>
                    </a:lnTo>
                    <a:lnTo>
                      <a:pt x="61" y="171"/>
                    </a:lnTo>
                    <a:lnTo>
                      <a:pt x="58" y="175"/>
                    </a:lnTo>
                    <a:lnTo>
                      <a:pt x="54" y="177"/>
                    </a:lnTo>
                    <a:lnTo>
                      <a:pt x="50" y="179"/>
                    </a:lnTo>
                    <a:lnTo>
                      <a:pt x="46" y="183"/>
                    </a:lnTo>
                    <a:lnTo>
                      <a:pt x="40" y="185"/>
                    </a:lnTo>
                    <a:lnTo>
                      <a:pt x="37" y="187"/>
                    </a:lnTo>
                    <a:lnTo>
                      <a:pt x="33" y="188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19" y="192"/>
                    </a:lnTo>
                    <a:lnTo>
                      <a:pt x="14" y="194"/>
                    </a:lnTo>
                    <a:lnTo>
                      <a:pt x="10" y="194"/>
                    </a:lnTo>
                    <a:lnTo>
                      <a:pt x="4" y="194"/>
                    </a:lnTo>
                    <a:lnTo>
                      <a:pt x="0" y="196"/>
                    </a:lnTo>
                    <a:lnTo>
                      <a:pt x="0" y="190"/>
                    </a:lnTo>
                    <a:lnTo>
                      <a:pt x="0" y="185"/>
                    </a:lnTo>
                    <a:lnTo>
                      <a:pt x="0" y="179"/>
                    </a:lnTo>
                    <a:lnTo>
                      <a:pt x="0" y="175"/>
                    </a:lnTo>
                    <a:lnTo>
                      <a:pt x="2" y="173"/>
                    </a:lnTo>
                    <a:lnTo>
                      <a:pt x="8" y="173"/>
                    </a:lnTo>
                    <a:lnTo>
                      <a:pt x="12" y="173"/>
                    </a:lnTo>
                    <a:lnTo>
                      <a:pt x="16" y="173"/>
                    </a:lnTo>
                    <a:lnTo>
                      <a:pt x="19" y="171"/>
                    </a:lnTo>
                    <a:lnTo>
                      <a:pt x="23" y="169"/>
                    </a:lnTo>
                    <a:lnTo>
                      <a:pt x="27" y="168"/>
                    </a:lnTo>
                    <a:lnTo>
                      <a:pt x="31" y="168"/>
                    </a:lnTo>
                    <a:lnTo>
                      <a:pt x="37" y="164"/>
                    </a:lnTo>
                    <a:lnTo>
                      <a:pt x="42" y="160"/>
                    </a:lnTo>
                    <a:lnTo>
                      <a:pt x="48" y="156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3" y="139"/>
                    </a:lnTo>
                    <a:lnTo>
                      <a:pt x="67" y="133"/>
                    </a:lnTo>
                    <a:lnTo>
                      <a:pt x="71" y="128"/>
                    </a:lnTo>
                    <a:lnTo>
                      <a:pt x="71" y="122"/>
                    </a:lnTo>
                    <a:lnTo>
                      <a:pt x="73" y="120"/>
                    </a:lnTo>
                    <a:lnTo>
                      <a:pt x="75" y="116"/>
                    </a:lnTo>
                    <a:lnTo>
                      <a:pt x="77" y="112"/>
                    </a:lnTo>
                    <a:lnTo>
                      <a:pt x="77" y="109"/>
                    </a:lnTo>
                    <a:lnTo>
                      <a:pt x="77" y="103"/>
                    </a:lnTo>
                    <a:lnTo>
                      <a:pt x="77" y="99"/>
                    </a:lnTo>
                    <a:lnTo>
                      <a:pt x="78" y="97"/>
                    </a:lnTo>
                    <a:lnTo>
                      <a:pt x="77" y="92"/>
                    </a:lnTo>
                    <a:lnTo>
                      <a:pt x="77" y="88"/>
                    </a:lnTo>
                    <a:lnTo>
                      <a:pt x="77" y="84"/>
                    </a:lnTo>
                    <a:lnTo>
                      <a:pt x="77" y="80"/>
                    </a:lnTo>
                    <a:lnTo>
                      <a:pt x="73" y="73"/>
                    </a:lnTo>
                    <a:lnTo>
                      <a:pt x="71" y="67"/>
                    </a:lnTo>
                    <a:lnTo>
                      <a:pt x="67" y="59"/>
                    </a:lnTo>
                    <a:lnTo>
                      <a:pt x="63" y="54"/>
                    </a:lnTo>
                    <a:lnTo>
                      <a:pt x="59" y="48"/>
                    </a:lnTo>
                    <a:lnTo>
                      <a:pt x="54" y="42"/>
                    </a:lnTo>
                    <a:lnTo>
                      <a:pt x="48" y="36"/>
                    </a:lnTo>
                    <a:lnTo>
                      <a:pt x="42" y="33"/>
                    </a:lnTo>
                    <a:lnTo>
                      <a:pt x="37" y="29"/>
                    </a:lnTo>
                    <a:lnTo>
                      <a:pt x="31" y="25"/>
                    </a:lnTo>
                    <a:lnTo>
                      <a:pt x="27" y="23"/>
                    </a:lnTo>
                    <a:lnTo>
                      <a:pt x="23" y="21"/>
                    </a:lnTo>
                    <a:lnTo>
                      <a:pt x="19" y="21"/>
                    </a:lnTo>
                    <a:lnTo>
                      <a:pt x="16" y="21"/>
                    </a:lnTo>
                    <a:lnTo>
                      <a:pt x="12" y="19"/>
                    </a:lnTo>
                    <a:lnTo>
                      <a:pt x="8" y="19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206"/>
              <p:cNvSpPr>
                <a:spLocks/>
              </p:cNvSpPr>
              <p:nvPr/>
            </p:nvSpPr>
            <p:spPr bwMode="auto">
              <a:xfrm>
                <a:off x="7099062" y="4214194"/>
                <a:ext cx="184163" cy="375999"/>
              </a:xfrm>
              <a:custGeom>
                <a:avLst/>
                <a:gdLst>
                  <a:gd name="T0" fmla="*/ 0 w 97"/>
                  <a:gd name="T1" fmla="*/ 15 h 196"/>
                  <a:gd name="T2" fmla="*/ 0 w 97"/>
                  <a:gd name="T3" fmla="*/ 4 h 196"/>
                  <a:gd name="T4" fmla="*/ 4 w 97"/>
                  <a:gd name="T5" fmla="*/ 0 h 196"/>
                  <a:gd name="T6" fmla="*/ 13 w 97"/>
                  <a:gd name="T7" fmla="*/ 2 h 196"/>
                  <a:gd name="T8" fmla="*/ 23 w 97"/>
                  <a:gd name="T9" fmla="*/ 2 h 196"/>
                  <a:gd name="T10" fmla="*/ 32 w 97"/>
                  <a:gd name="T11" fmla="*/ 6 h 196"/>
                  <a:gd name="T12" fmla="*/ 40 w 97"/>
                  <a:gd name="T13" fmla="*/ 10 h 196"/>
                  <a:gd name="T14" fmla="*/ 49 w 97"/>
                  <a:gd name="T15" fmla="*/ 14 h 196"/>
                  <a:gd name="T16" fmla="*/ 57 w 97"/>
                  <a:gd name="T17" fmla="*/ 19 h 196"/>
                  <a:gd name="T18" fmla="*/ 63 w 97"/>
                  <a:gd name="T19" fmla="*/ 25 h 196"/>
                  <a:gd name="T20" fmla="*/ 70 w 97"/>
                  <a:gd name="T21" fmla="*/ 33 h 196"/>
                  <a:gd name="T22" fmla="*/ 76 w 97"/>
                  <a:gd name="T23" fmla="*/ 40 h 196"/>
                  <a:gd name="T24" fmla="*/ 82 w 97"/>
                  <a:gd name="T25" fmla="*/ 48 h 196"/>
                  <a:gd name="T26" fmla="*/ 87 w 97"/>
                  <a:gd name="T27" fmla="*/ 55 h 196"/>
                  <a:gd name="T28" fmla="*/ 91 w 97"/>
                  <a:gd name="T29" fmla="*/ 65 h 196"/>
                  <a:gd name="T30" fmla="*/ 93 w 97"/>
                  <a:gd name="T31" fmla="*/ 74 h 196"/>
                  <a:gd name="T32" fmla="*/ 95 w 97"/>
                  <a:gd name="T33" fmla="*/ 84 h 196"/>
                  <a:gd name="T34" fmla="*/ 97 w 97"/>
                  <a:gd name="T35" fmla="*/ 93 h 196"/>
                  <a:gd name="T36" fmla="*/ 97 w 97"/>
                  <a:gd name="T37" fmla="*/ 103 h 196"/>
                  <a:gd name="T38" fmla="*/ 95 w 97"/>
                  <a:gd name="T39" fmla="*/ 112 h 196"/>
                  <a:gd name="T40" fmla="*/ 93 w 97"/>
                  <a:gd name="T41" fmla="*/ 122 h 196"/>
                  <a:gd name="T42" fmla="*/ 91 w 97"/>
                  <a:gd name="T43" fmla="*/ 131 h 196"/>
                  <a:gd name="T44" fmla="*/ 87 w 97"/>
                  <a:gd name="T45" fmla="*/ 141 h 196"/>
                  <a:gd name="T46" fmla="*/ 82 w 97"/>
                  <a:gd name="T47" fmla="*/ 148 h 196"/>
                  <a:gd name="T48" fmla="*/ 76 w 97"/>
                  <a:gd name="T49" fmla="*/ 156 h 196"/>
                  <a:gd name="T50" fmla="*/ 70 w 97"/>
                  <a:gd name="T51" fmla="*/ 164 h 196"/>
                  <a:gd name="T52" fmla="*/ 63 w 97"/>
                  <a:gd name="T53" fmla="*/ 169 h 196"/>
                  <a:gd name="T54" fmla="*/ 57 w 97"/>
                  <a:gd name="T55" fmla="*/ 175 h 196"/>
                  <a:gd name="T56" fmla="*/ 49 w 97"/>
                  <a:gd name="T57" fmla="*/ 181 h 196"/>
                  <a:gd name="T58" fmla="*/ 40 w 97"/>
                  <a:gd name="T59" fmla="*/ 185 h 196"/>
                  <a:gd name="T60" fmla="*/ 32 w 97"/>
                  <a:gd name="T61" fmla="*/ 188 h 196"/>
                  <a:gd name="T62" fmla="*/ 23 w 97"/>
                  <a:gd name="T63" fmla="*/ 192 h 196"/>
                  <a:gd name="T64" fmla="*/ 13 w 97"/>
                  <a:gd name="T65" fmla="*/ 194 h 196"/>
                  <a:gd name="T66" fmla="*/ 4 w 97"/>
                  <a:gd name="T67" fmla="*/ 196 h 196"/>
                  <a:gd name="T68" fmla="*/ 0 w 97"/>
                  <a:gd name="T69" fmla="*/ 190 h 196"/>
                  <a:gd name="T70" fmla="*/ 0 w 97"/>
                  <a:gd name="T71" fmla="*/ 181 h 196"/>
                  <a:gd name="T72" fmla="*/ 2 w 97"/>
                  <a:gd name="T73" fmla="*/ 177 h 196"/>
                  <a:gd name="T74" fmla="*/ 11 w 97"/>
                  <a:gd name="T75" fmla="*/ 175 h 196"/>
                  <a:gd name="T76" fmla="*/ 21 w 97"/>
                  <a:gd name="T77" fmla="*/ 171 h 196"/>
                  <a:gd name="T78" fmla="*/ 34 w 97"/>
                  <a:gd name="T79" fmla="*/ 166 h 196"/>
                  <a:gd name="T80" fmla="*/ 48 w 97"/>
                  <a:gd name="T81" fmla="*/ 158 h 196"/>
                  <a:gd name="T82" fmla="*/ 59 w 97"/>
                  <a:gd name="T83" fmla="*/ 147 h 196"/>
                  <a:gd name="T84" fmla="*/ 67 w 97"/>
                  <a:gd name="T85" fmla="*/ 135 h 196"/>
                  <a:gd name="T86" fmla="*/ 70 w 97"/>
                  <a:gd name="T87" fmla="*/ 126 h 196"/>
                  <a:gd name="T88" fmla="*/ 74 w 97"/>
                  <a:gd name="T89" fmla="*/ 118 h 196"/>
                  <a:gd name="T90" fmla="*/ 76 w 97"/>
                  <a:gd name="T91" fmla="*/ 107 h 196"/>
                  <a:gd name="T92" fmla="*/ 76 w 97"/>
                  <a:gd name="T93" fmla="*/ 95 h 196"/>
                  <a:gd name="T94" fmla="*/ 76 w 97"/>
                  <a:gd name="T95" fmla="*/ 86 h 196"/>
                  <a:gd name="T96" fmla="*/ 72 w 97"/>
                  <a:gd name="T97" fmla="*/ 74 h 196"/>
                  <a:gd name="T98" fmla="*/ 67 w 97"/>
                  <a:gd name="T99" fmla="*/ 61 h 196"/>
                  <a:gd name="T100" fmla="*/ 59 w 97"/>
                  <a:gd name="T101" fmla="*/ 50 h 196"/>
                  <a:gd name="T102" fmla="*/ 48 w 97"/>
                  <a:gd name="T103" fmla="*/ 38 h 196"/>
                  <a:gd name="T104" fmla="*/ 34 w 97"/>
                  <a:gd name="T105" fmla="*/ 31 h 196"/>
                  <a:gd name="T106" fmla="*/ 21 w 97"/>
                  <a:gd name="T107" fmla="*/ 25 h 196"/>
                  <a:gd name="T108" fmla="*/ 11 w 97"/>
                  <a:gd name="T109" fmla="*/ 21 h 196"/>
                  <a:gd name="T110" fmla="*/ 2 w 97"/>
                  <a:gd name="T111" fmla="*/ 21 h 196"/>
                  <a:gd name="T112" fmla="*/ 0 w 97"/>
                  <a:gd name="T113" fmla="*/ 2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7" h="196">
                    <a:moveTo>
                      <a:pt x="0" y="21"/>
                    </a:moveTo>
                    <a:lnTo>
                      <a:pt x="0" y="15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9" y="2"/>
                    </a:lnTo>
                    <a:lnTo>
                      <a:pt x="23" y="2"/>
                    </a:lnTo>
                    <a:lnTo>
                      <a:pt x="27" y="4"/>
                    </a:lnTo>
                    <a:lnTo>
                      <a:pt x="32" y="6"/>
                    </a:lnTo>
                    <a:lnTo>
                      <a:pt x="36" y="8"/>
                    </a:lnTo>
                    <a:lnTo>
                      <a:pt x="40" y="10"/>
                    </a:lnTo>
                    <a:lnTo>
                      <a:pt x="44" y="12"/>
                    </a:lnTo>
                    <a:lnTo>
                      <a:pt x="49" y="14"/>
                    </a:lnTo>
                    <a:lnTo>
                      <a:pt x="53" y="17"/>
                    </a:lnTo>
                    <a:lnTo>
                      <a:pt x="57" y="19"/>
                    </a:lnTo>
                    <a:lnTo>
                      <a:pt x="61" y="23"/>
                    </a:lnTo>
                    <a:lnTo>
                      <a:pt x="63" y="25"/>
                    </a:lnTo>
                    <a:lnTo>
                      <a:pt x="68" y="29"/>
                    </a:lnTo>
                    <a:lnTo>
                      <a:pt x="70" y="33"/>
                    </a:lnTo>
                    <a:lnTo>
                      <a:pt x="72" y="34"/>
                    </a:lnTo>
                    <a:lnTo>
                      <a:pt x="76" y="40"/>
                    </a:lnTo>
                    <a:lnTo>
                      <a:pt x="80" y="44"/>
                    </a:lnTo>
                    <a:lnTo>
                      <a:pt x="82" y="48"/>
                    </a:lnTo>
                    <a:lnTo>
                      <a:pt x="84" y="52"/>
                    </a:lnTo>
                    <a:lnTo>
                      <a:pt x="87" y="55"/>
                    </a:lnTo>
                    <a:lnTo>
                      <a:pt x="89" y="61"/>
                    </a:lnTo>
                    <a:lnTo>
                      <a:pt x="91" y="65"/>
                    </a:lnTo>
                    <a:lnTo>
                      <a:pt x="91" y="69"/>
                    </a:lnTo>
                    <a:lnTo>
                      <a:pt x="93" y="74"/>
                    </a:lnTo>
                    <a:lnTo>
                      <a:pt x="95" y="78"/>
                    </a:lnTo>
                    <a:lnTo>
                      <a:pt x="95" y="84"/>
                    </a:lnTo>
                    <a:lnTo>
                      <a:pt x="97" y="90"/>
                    </a:lnTo>
                    <a:lnTo>
                      <a:pt x="97" y="93"/>
                    </a:lnTo>
                    <a:lnTo>
                      <a:pt x="97" y="99"/>
                    </a:lnTo>
                    <a:lnTo>
                      <a:pt x="97" y="103"/>
                    </a:lnTo>
                    <a:lnTo>
                      <a:pt x="97" y="109"/>
                    </a:lnTo>
                    <a:lnTo>
                      <a:pt x="95" y="112"/>
                    </a:lnTo>
                    <a:lnTo>
                      <a:pt x="95" y="118"/>
                    </a:lnTo>
                    <a:lnTo>
                      <a:pt x="93" y="122"/>
                    </a:lnTo>
                    <a:lnTo>
                      <a:pt x="91" y="128"/>
                    </a:lnTo>
                    <a:lnTo>
                      <a:pt x="91" y="131"/>
                    </a:lnTo>
                    <a:lnTo>
                      <a:pt x="89" y="137"/>
                    </a:lnTo>
                    <a:lnTo>
                      <a:pt x="87" y="141"/>
                    </a:lnTo>
                    <a:lnTo>
                      <a:pt x="84" y="145"/>
                    </a:lnTo>
                    <a:lnTo>
                      <a:pt x="82" y="148"/>
                    </a:lnTo>
                    <a:lnTo>
                      <a:pt x="80" y="152"/>
                    </a:lnTo>
                    <a:lnTo>
                      <a:pt x="76" y="156"/>
                    </a:lnTo>
                    <a:lnTo>
                      <a:pt x="72" y="160"/>
                    </a:lnTo>
                    <a:lnTo>
                      <a:pt x="70" y="164"/>
                    </a:lnTo>
                    <a:lnTo>
                      <a:pt x="68" y="167"/>
                    </a:lnTo>
                    <a:lnTo>
                      <a:pt x="63" y="169"/>
                    </a:lnTo>
                    <a:lnTo>
                      <a:pt x="61" y="173"/>
                    </a:lnTo>
                    <a:lnTo>
                      <a:pt x="57" y="175"/>
                    </a:lnTo>
                    <a:lnTo>
                      <a:pt x="53" y="179"/>
                    </a:lnTo>
                    <a:lnTo>
                      <a:pt x="49" y="181"/>
                    </a:lnTo>
                    <a:lnTo>
                      <a:pt x="44" y="183"/>
                    </a:lnTo>
                    <a:lnTo>
                      <a:pt x="40" y="185"/>
                    </a:lnTo>
                    <a:lnTo>
                      <a:pt x="36" y="188"/>
                    </a:lnTo>
                    <a:lnTo>
                      <a:pt x="32" y="188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19" y="194"/>
                    </a:lnTo>
                    <a:lnTo>
                      <a:pt x="13" y="194"/>
                    </a:lnTo>
                    <a:lnTo>
                      <a:pt x="10" y="196"/>
                    </a:lnTo>
                    <a:lnTo>
                      <a:pt x="4" y="196"/>
                    </a:lnTo>
                    <a:lnTo>
                      <a:pt x="0" y="196"/>
                    </a:lnTo>
                    <a:lnTo>
                      <a:pt x="0" y="190"/>
                    </a:lnTo>
                    <a:lnTo>
                      <a:pt x="0" y="186"/>
                    </a:lnTo>
                    <a:lnTo>
                      <a:pt x="0" y="181"/>
                    </a:lnTo>
                    <a:lnTo>
                      <a:pt x="0" y="177"/>
                    </a:lnTo>
                    <a:lnTo>
                      <a:pt x="2" y="177"/>
                    </a:lnTo>
                    <a:lnTo>
                      <a:pt x="6" y="177"/>
                    </a:lnTo>
                    <a:lnTo>
                      <a:pt x="11" y="175"/>
                    </a:lnTo>
                    <a:lnTo>
                      <a:pt x="15" y="175"/>
                    </a:lnTo>
                    <a:lnTo>
                      <a:pt x="21" y="171"/>
                    </a:lnTo>
                    <a:lnTo>
                      <a:pt x="29" y="169"/>
                    </a:lnTo>
                    <a:lnTo>
                      <a:pt x="34" y="166"/>
                    </a:lnTo>
                    <a:lnTo>
                      <a:pt x="42" y="162"/>
                    </a:lnTo>
                    <a:lnTo>
                      <a:pt x="48" y="158"/>
                    </a:lnTo>
                    <a:lnTo>
                      <a:pt x="53" y="152"/>
                    </a:lnTo>
                    <a:lnTo>
                      <a:pt x="59" y="147"/>
                    </a:lnTo>
                    <a:lnTo>
                      <a:pt x="63" y="141"/>
                    </a:lnTo>
                    <a:lnTo>
                      <a:pt x="67" y="135"/>
                    </a:lnTo>
                    <a:lnTo>
                      <a:pt x="70" y="129"/>
                    </a:lnTo>
                    <a:lnTo>
                      <a:pt x="70" y="126"/>
                    </a:lnTo>
                    <a:lnTo>
                      <a:pt x="72" y="122"/>
                    </a:lnTo>
                    <a:lnTo>
                      <a:pt x="74" y="118"/>
                    </a:lnTo>
                    <a:lnTo>
                      <a:pt x="76" y="114"/>
                    </a:lnTo>
                    <a:lnTo>
                      <a:pt x="76" y="107"/>
                    </a:lnTo>
                    <a:lnTo>
                      <a:pt x="78" y="99"/>
                    </a:lnTo>
                    <a:lnTo>
                      <a:pt x="76" y="95"/>
                    </a:lnTo>
                    <a:lnTo>
                      <a:pt x="76" y="91"/>
                    </a:lnTo>
                    <a:lnTo>
                      <a:pt x="76" y="86"/>
                    </a:lnTo>
                    <a:lnTo>
                      <a:pt x="76" y="82"/>
                    </a:lnTo>
                    <a:lnTo>
                      <a:pt x="72" y="74"/>
                    </a:lnTo>
                    <a:lnTo>
                      <a:pt x="70" y="69"/>
                    </a:lnTo>
                    <a:lnTo>
                      <a:pt x="67" y="61"/>
                    </a:lnTo>
                    <a:lnTo>
                      <a:pt x="63" y="55"/>
                    </a:lnTo>
                    <a:lnTo>
                      <a:pt x="59" y="50"/>
                    </a:lnTo>
                    <a:lnTo>
                      <a:pt x="53" y="44"/>
                    </a:lnTo>
                    <a:lnTo>
                      <a:pt x="48" y="38"/>
                    </a:lnTo>
                    <a:lnTo>
                      <a:pt x="42" y="34"/>
                    </a:lnTo>
                    <a:lnTo>
                      <a:pt x="34" y="31"/>
                    </a:lnTo>
                    <a:lnTo>
                      <a:pt x="29" y="27"/>
                    </a:lnTo>
                    <a:lnTo>
                      <a:pt x="21" y="25"/>
                    </a:lnTo>
                    <a:lnTo>
                      <a:pt x="15" y="23"/>
                    </a:lnTo>
                    <a:lnTo>
                      <a:pt x="11" y="21"/>
                    </a:lnTo>
                    <a:lnTo>
                      <a:pt x="6" y="21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207"/>
              <p:cNvSpPr>
                <a:spLocks/>
              </p:cNvSpPr>
              <p:nvPr/>
            </p:nvSpPr>
            <p:spPr bwMode="auto">
              <a:xfrm>
                <a:off x="5698658" y="3278033"/>
                <a:ext cx="126613" cy="253224"/>
              </a:xfrm>
              <a:custGeom>
                <a:avLst/>
                <a:gdLst>
                  <a:gd name="T0" fmla="*/ 0 w 67"/>
                  <a:gd name="T1" fmla="*/ 17 h 133"/>
                  <a:gd name="T2" fmla="*/ 0 w 67"/>
                  <a:gd name="T3" fmla="*/ 4 h 133"/>
                  <a:gd name="T4" fmla="*/ 8 w 67"/>
                  <a:gd name="T5" fmla="*/ 0 h 133"/>
                  <a:gd name="T6" fmla="*/ 21 w 67"/>
                  <a:gd name="T7" fmla="*/ 2 h 133"/>
                  <a:gd name="T8" fmla="*/ 32 w 67"/>
                  <a:gd name="T9" fmla="*/ 8 h 133"/>
                  <a:gd name="T10" fmla="*/ 44 w 67"/>
                  <a:gd name="T11" fmla="*/ 15 h 133"/>
                  <a:gd name="T12" fmla="*/ 51 w 67"/>
                  <a:gd name="T13" fmla="*/ 23 h 133"/>
                  <a:gd name="T14" fmla="*/ 59 w 67"/>
                  <a:gd name="T15" fmla="*/ 34 h 133"/>
                  <a:gd name="T16" fmla="*/ 63 w 67"/>
                  <a:gd name="T17" fmla="*/ 46 h 133"/>
                  <a:gd name="T18" fmla="*/ 67 w 67"/>
                  <a:gd name="T19" fmla="*/ 59 h 133"/>
                  <a:gd name="T20" fmla="*/ 67 w 67"/>
                  <a:gd name="T21" fmla="*/ 72 h 133"/>
                  <a:gd name="T22" fmla="*/ 63 w 67"/>
                  <a:gd name="T23" fmla="*/ 85 h 133"/>
                  <a:gd name="T24" fmla="*/ 59 w 67"/>
                  <a:gd name="T25" fmla="*/ 97 h 133"/>
                  <a:gd name="T26" fmla="*/ 51 w 67"/>
                  <a:gd name="T27" fmla="*/ 108 h 133"/>
                  <a:gd name="T28" fmla="*/ 44 w 67"/>
                  <a:gd name="T29" fmla="*/ 118 h 133"/>
                  <a:gd name="T30" fmla="*/ 32 w 67"/>
                  <a:gd name="T31" fmla="*/ 123 h 133"/>
                  <a:gd name="T32" fmla="*/ 21 w 67"/>
                  <a:gd name="T33" fmla="*/ 129 h 133"/>
                  <a:gd name="T34" fmla="*/ 8 w 67"/>
                  <a:gd name="T35" fmla="*/ 133 h 133"/>
                  <a:gd name="T36" fmla="*/ 0 w 67"/>
                  <a:gd name="T37" fmla="*/ 127 h 133"/>
                  <a:gd name="T38" fmla="*/ 0 w 67"/>
                  <a:gd name="T39" fmla="*/ 116 h 133"/>
                  <a:gd name="T40" fmla="*/ 6 w 67"/>
                  <a:gd name="T41" fmla="*/ 110 h 133"/>
                  <a:gd name="T42" fmla="*/ 13 w 67"/>
                  <a:gd name="T43" fmla="*/ 108 h 133"/>
                  <a:gd name="T44" fmla="*/ 25 w 67"/>
                  <a:gd name="T45" fmla="*/ 103 h 133"/>
                  <a:gd name="T46" fmla="*/ 34 w 67"/>
                  <a:gd name="T47" fmla="*/ 93 h 133"/>
                  <a:gd name="T48" fmla="*/ 38 w 67"/>
                  <a:gd name="T49" fmla="*/ 85 h 133"/>
                  <a:gd name="T50" fmla="*/ 42 w 67"/>
                  <a:gd name="T51" fmla="*/ 78 h 133"/>
                  <a:gd name="T52" fmla="*/ 44 w 67"/>
                  <a:gd name="T53" fmla="*/ 70 h 133"/>
                  <a:gd name="T54" fmla="*/ 44 w 67"/>
                  <a:gd name="T55" fmla="*/ 61 h 133"/>
                  <a:gd name="T56" fmla="*/ 42 w 67"/>
                  <a:gd name="T57" fmla="*/ 53 h 133"/>
                  <a:gd name="T58" fmla="*/ 36 w 67"/>
                  <a:gd name="T59" fmla="*/ 42 h 133"/>
                  <a:gd name="T60" fmla="*/ 25 w 67"/>
                  <a:gd name="T61" fmla="*/ 32 h 133"/>
                  <a:gd name="T62" fmla="*/ 13 w 67"/>
                  <a:gd name="T63" fmla="*/ 27 h 133"/>
                  <a:gd name="T64" fmla="*/ 6 w 67"/>
                  <a:gd name="T65" fmla="*/ 25 h 133"/>
                  <a:gd name="T66" fmla="*/ 0 w 67"/>
                  <a:gd name="T67" fmla="*/ 2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7" h="133">
                    <a:moveTo>
                      <a:pt x="0" y="25"/>
                    </a:moveTo>
                    <a:lnTo>
                      <a:pt x="0" y="17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5" y="2"/>
                    </a:lnTo>
                    <a:lnTo>
                      <a:pt x="21" y="2"/>
                    </a:lnTo>
                    <a:lnTo>
                      <a:pt x="27" y="6"/>
                    </a:lnTo>
                    <a:lnTo>
                      <a:pt x="32" y="8"/>
                    </a:lnTo>
                    <a:lnTo>
                      <a:pt x="38" y="11"/>
                    </a:lnTo>
                    <a:lnTo>
                      <a:pt x="44" y="15"/>
                    </a:lnTo>
                    <a:lnTo>
                      <a:pt x="48" y="19"/>
                    </a:lnTo>
                    <a:lnTo>
                      <a:pt x="51" y="23"/>
                    </a:lnTo>
                    <a:lnTo>
                      <a:pt x="55" y="28"/>
                    </a:lnTo>
                    <a:lnTo>
                      <a:pt x="59" y="34"/>
                    </a:lnTo>
                    <a:lnTo>
                      <a:pt x="63" y="40"/>
                    </a:lnTo>
                    <a:lnTo>
                      <a:pt x="63" y="46"/>
                    </a:lnTo>
                    <a:lnTo>
                      <a:pt x="65" y="51"/>
                    </a:lnTo>
                    <a:lnTo>
                      <a:pt x="67" y="59"/>
                    </a:lnTo>
                    <a:lnTo>
                      <a:pt x="67" y="66"/>
                    </a:lnTo>
                    <a:lnTo>
                      <a:pt x="67" y="72"/>
                    </a:lnTo>
                    <a:lnTo>
                      <a:pt x="65" y="80"/>
                    </a:lnTo>
                    <a:lnTo>
                      <a:pt x="63" y="85"/>
                    </a:lnTo>
                    <a:lnTo>
                      <a:pt x="63" y="91"/>
                    </a:lnTo>
                    <a:lnTo>
                      <a:pt x="59" y="97"/>
                    </a:lnTo>
                    <a:lnTo>
                      <a:pt x="55" y="103"/>
                    </a:lnTo>
                    <a:lnTo>
                      <a:pt x="51" y="108"/>
                    </a:lnTo>
                    <a:lnTo>
                      <a:pt x="48" y="114"/>
                    </a:lnTo>
                    <a:lnTo>
                      <a:pt x="44" y="118"/>
                    </a:lnTo>
                    <a:lnTo>
                      <a:pt x="38" y="122"/>
                    </a:lnTo>
                    <a:lnTo>
                      <a:pt x="32" y="123"/>
                    </a:lnTo>
                    <a:lnTo>
                      <a:pt x="27" y="127"/>
                    </a:lnTo>
                    <a:lnTo>
                      <a:pt x="21" y="129"/>
                    </a:lnTo>
                    <a:lnTo>
                      <a:pt x="15" y="131"/>
                    </a:lnTo>
                    <a:lnTo>
                      <a:pt x="8" y="133"/>
                    </a:lnTo>
                    <a:lnTo>
                      <a:pt x="0" y="133"/>
                    </a:lnTo>
                    <a:lnTo>
                      <a:pt x="0" y="127"/>
                    </a:lnTo>
                    <a:lnTo>
                      <a:pt x="0" y="122"/>
                    </a:lnTo>
                    <a:lnTo>
                      <a:pt x="0" y="116"/>
                    </a:lnTo>
                    <a:lnTo>
                      <a:pt x="0" y="110"/>
                    </a:lnTo>
                    <a:lnTo>
                      <a:pt x="6" y="110"/>
                    </a:lnTo>
                    <a:lnTo>
                      <a:pt x="10" y="108"/>
                    </a:lnTo>
                    <a:lnTo>
                      <a:pt x="13" y="108"/>
                    </a:lnTo>
                    <a:lnTo>
                      <a:pt x="17" y="106"/>
                    </a:lnTo>
                    <a:lnTo>
                      <a:pt x="25" y="103"/>
                    </a:lnTo>
                    <a:lnTo>
                      <a:pt x="32" y="97"/>
                    </a:lnTo>
                    <a:lnTo>
                      <a:pt x="34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2"/>
                    </a:lnTo>
                    <a:lnTo>
                      <a:pt x="42" y="78"/>
                    </a:lnTo>
                    <a:lnTo>
                      <a:pt x="44" y="74"/>
                    </a:lnTo>
                    <a:lnTo>
                      <a:pt x="44" y="70"/>
                    </a:lnTo>
                    <a:lnTo>
                      <a:pt x="44" y="66"/>
                    </a:lnTo>
                    <a:lnTo>
                      <a:pt x="44" y="61"/>
                    </a:lnTo>
                    <a:lnTo>
                      <a:pt x="44" y="57"/>
                    </a:lnTo>
                    <a:lnTo>
                      <a:pt x="42" y="53"/>
                    </a:lnTo>
                    <a:lnTo>
                      <a:pt x="40" y="49"/>
                    </a:lnTo>
                    <a:lnTo>
                      <a:pt x="36" y="42"/>
                    </a:lnTo>
                    <a:lnTo>
                      <a:pt x="32" y="38"/>
                    </a:lnTo>
                    <a:lnTo>
                      <a:pt x="25" y="32"/>
                    </a:lnTo>
                    <a:lnTo>
                      <a:pt x="17" y="28"/>
                    </a:lnTo>
                    <a:lnTo>
                      <a:pt x="13" y="27"/>
                    </a:lnTo>
                    <a:lnTo>
                      <a:pt x="10" y="25"/>
                    </a:lnTo>
                    <a:lnTo>
                      <a:pt x="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208"/>
              <p:cNvSpPr>
                <a:spLocks/>
              </p:cNvSpPr>
              <p:nvPr/>
            </p:nvSpPr>
            <p:spPr bwMode="auto">
              <a:xfrm>
                <a:off x="5575882" y="3278033"/>
                <a:ext cx="126613" cy="253224"/>
              </a:xfrm>
              <a:custGeom>
                <a:avLst/>
                <a:gdLst>
                  <a:gd name="T0" fmla="*/ 23 w 67"/>
                  <a:gd name="T1" fmla="*/ 70 h 133"/>
                  <a:gd name="T2" fmla="*/ 25 w 67"/>
                  <a:gd name="T3" fmla="*/ 78 h 133"/>
                  <a:gd name="T4" fmla="*/ 29 w 67"/>
                  <a:gd name="T5" fmla="*/ 85 h 133"/>
                  <a:gd name="T6" fmla="*/ 33 w 67"/>
                  <a:gd name="T7" fmla="*/ 93 h 133"/>
                  <a:gd name="T8" fmla="*/ 42 w 67"/>
                  <a:gd name="T9" fmla="*/ 101 h 133"/>
                  <a:gd name="T10" fmla="*/ 54 w 67"/>
                  <a:gd name="T11" fmla="*/ 106 h 133"/>
                  <a:gd name="T12" fmla="*/ 61 w 67"/>
                  <a:gd name="T13" fmla="*/ 108 h 133"/>
                  <a:gd name="T14" fmla="*/ 67 w 67"/>
                  <a:gd name="T15" fmla="*/ 116 h 133"/>
                  <a:gd name="T16" fmla="*/ 67 w 67"/>
                  <a:gd name="T17" fmla="*/ 127 h 133"/>
                  <a:gd name="T18" fmla="*/ 59 w 67"/>
                  <a:gd name="T19" fmla="*/ 133 h 133"/>
                  <a:gd name="T20" fmla="*/ 46 w 67"/>
                  <a:gd name="T21" fmla="*/ 129 h 133"/>
                  <a:gd name="T22" fmla="*/ 35 w 67"/>
                  <a:gd name="T23" fmla="*/ 123 h 133"/>
                  <a:gd name="T24" fmla="*/ 23 w 67"/>
                  <a:gd name="T25" fmla="*/ 118 h 133"/>
                  <a:gd name="T26" fmla="*/ 14 w 67"/>
                  <a:gd name="T27" fmla="*/ 108 h 133"/>
                  <a:gd name="T28" fmla="*/ 6 w 67"/>
                  <a:gd name="T29" fmla="*/ 97 h 133"/>
                  <a:gd name="T30" fmla="*/ 2 w 67"/>
                  <a:gd name="T31" fmla="*/ 85 h 133"/>
                  <a:gd name="T32" fmla="*/ 0 w 67"/>
                  <a:gd name="T33" fmla="*/ 72 h 133"/>
                  <a:gd name="T34" fmla="*/ 0 w 67"/>
                  <a:gd name="T35" fmla="*/ 59 h 133"/>
                  <a:gd name="T36" fmla="*/ 2 w 67"/>
                  <a:gd name="T37" fmla="*/ 46 h 133"/>
                  <a:gd name="T38" fmla="*/ 6 w 67"/>
                  <a:gd name="T39" fmla="*/ 34 h 133"/>
                  <a:gd name="T40" fmla="*/ 14 w 67"/>
                  <a:gd name="T41" fmla="*/ 23 h 133"/>
                  <a:gd name="T42" fmla="*/ 23 w 67"/>
                  <a:gd name="T43" fmla="*/ 15 h 133"/>
                  <a:gd name="T44" fmla="*/ 35 w 67"/>
                  <a:gd name="T45" fmla="*/ 8 h 133"/>
                  <a:gd name="T46" fmla="*/ 46 w 67"/>
                  <a:gd name="T47" fmla="*/ 2 h 133"/>
                  <a:gd name="T48" fmla="*/ 59 w 67"/>
                  <a:gd name="T49" fmla="*/ 0 h 133"/>
                  <a:gd name="T50" fmla="*/ 67 w 67"/>
                  <a:gd name="T51" fmla="*/ 4 h 133"/>
                  <a:gd name="T52" fmla="*/ 67 w 67"/>
                  <a:gd name="T53" fmla="*/ 17 h 133"/>
                  <a:gd name="T54" fmla="*/ 61 w 67"/>
                  <a:gd name="T55" fmla="*/ 25 h 133"/>
                  <a:gd name="T56" fmla="*/ 54 w 67"/>
                  <a:gd name="T57" fmla="*/ 27 h 133"/>
                  <a:gd name="T58" fmla="*/ 42 w 67"/>
                  <a:gd name="T59" fmla="*/ 32 h 133"/>
                  <a:gd name="T60" fmla="*/ 31 w 67"/>
                  <a:gd name="T61" fmla="*/ 42 h 133"/>
                  <a:gd name="T62" fmla="*/ 25 w 67"/>
                  <a:gd name="T63" fmla="*/ 53 h 133"/>
                  <a:gd name="T64" fmla="*/ 23 w 67"/>
                  <a:gd name="T65" fmla="*/ 61 h 133"/>
                  <a:gd name="T66" fmla="*/ 23 w 67"/>
                  <a:gd name="T67" fmla="*/ 6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7" h="133">
                    <a:moveTo>
                      <a:pt x="23" y="66"/>
                    </a:moveTo>
                    <a:lnTo>
                      <a:pt x="23" y="70"/>
                    </a:lnTo>
                    <a:lnTo>
                      <a:pt x="23" y="74"/>
                    </a:lnTo>
                    <a:lnTo>
                      <a:pt x="25" y="78"/>
                    </a:lnTo>
                    <a:lnTo>
                      <a:pt x="27" y="82"/>
                    </a:lnTo>
                    <a:lnTo>
                      <a:pt x="29" y="85"/>
                    </a:lnTo>
                    <a:lnTo>
                      <a:pt x="31" y="89"/>
                    </a:lnTo>
                    <a:lnTo>
                      <a:pt x="33" y="93"/>
                    </a:lnTo>
                    <a:lnTo>
                      <a:pt x="36" y="97"/>
                    </a:lnTo>
                    <a:lnTo>
                      <a:pt x="42" y="101"/>
                    </a:lnTo>
                    <a:lnTo>
                      <a:pt x="50" y="104"/>
                    </a:lnTo>
                    <a:lnTo>
                      <a:pt x="54" y="106"/>
                    </a:lnTo>
                    <a:lnTo>
                      <a:pt x="57" y="108"/>
                    </a:lnTo>
                    <a:lnTo>
                      <a:pt x="61" y="108"/>
                    </a:lnTo>
                    <a:lnTo>
                      <a:pt x="67" y="110"/>
                    </a:lnTo>
                    <a:lnTo>
                      <a:pt x="67" y="116"/>
                    </a:lnTo>
                    <a:lnTo>
                      <a:pt x="67" y="122"/>
                    </a:lnTo>
                    <a:lnTo>
                      <a:pt x="67" y="127"/>
                    </a:lnTo>
                    <a:lnTo>
                      <a:pt x="67" y="133"/>
                    </a:lnTo>
                    <a:lnTo>
                      <a:pt x="59" y="133"/>
                    </a:lnTo>
                    <a:lnTo>
                      <a:pt x="52" y="131"/>
                    </a:lnTo>
                    <a:lnTo>
                      <a:pt x="46" y="129"/>
                    </a:lnTo>
                    <a:lnTo>
                      <a:pt x="40" y="127"/>
                    </a:lnTo>
                    <a:lnTo>
                      <a:pt x="35" y="123"/>
                    </a:lnTo>
                    <a:lnTo>
                      <a:pt x="29" y="122"/>
                    </a:lnTo>
                    <a:lnTo>
                      <a:pt x="23" y="118"/>
                    </a:lnTo>
                    <a:lnTo>
                      <a:pt x="19" y="114"/>
                    </a:lnTo>
                    <a:lnTo>
                      <a:pt x="14" y="108"/>
                    </a:lnTo>
                    <a:lnTo>
                      <a:pt x="10" y="103"/>
                    </a:lnTo>
                    <a:lnTo>
                      <a:pt x="6" y="97"/>
                    </a:lnTo>
                    <a:lnTo>
                      <a:pt x="4" y="91"/>
                    </a:lnTo>
                    <a:lnTo>
                      <a:pt x="2" y="85"/>
                    </a:lnTo>
                    <a:lnTo>
                      <a:pt x="0" y="80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59"/>
                    </a:lnTo>
                    <a:lnTo>
                      <a:pt x="0" y="51"/>
                    </a:lnTo>
                    <a:lnTo>
                      <a:pt x="2" y="46"/>
                    </a:lnTo>
                    <a:lnTo>
                      <a:pt x="4" y="40"/>
                    </a:lnTo>
                    <a:lnTo>
                      <a:pt x="6" y="34"/>
                    </a:lnTo>
                    <a:lnTo>
                      <a:pt x="10" y="28"/>
                    </a:lnTo>
                    <a:lnTo>
                      <a:pt x="14" y="23"/>
                    </a:lnTo>
                    <a:lnTo>
                      <a:pt x="19" y="19"/>
                    </a:lnTo>
                    <a:lnTo>
                      <a:pt x="23" y="15"/>
                    </a:lnTo>
                    <a:lnTo>
                      <a:pt x="29" y="11"/>
                    </a:lnTo>
                    <a:lnTo>
                      <a:pt x="35" y="8"/>
                    </a:lnTo>
                    <a:lnTo>
                      <a:pt x="40" y="6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67" y="4"/>
                    </a:lnTo>
                    <a:lnTo>
                      <a:pt x="67" y="11"/>
                    </a:lnTo>
                    <a:lnTo>
                      <a:pt x="67" y="17"/>
                    </a:lnTo>
                    <a:lnTo>
                      <a:pt x="67" y="25"/>
                    </a:lnTo>
                    <a:lnTo>
                      <a:pt x="61" y="25"/>
                    </a:lnTo>
                    <a:lnTo>
                      <a:pt x="57" y="25"/>
                    </a:lnTo>
                    <a:lnTo>
                      <a:pt x="54" y="27"/>
                    </a:lnTo>
                    <a:lnTo>
                      <a:pt x="50" y="28"/>
                    </a:lnTo>
                    <a:lnTo>
                      <a:pt x="42" y="32"/>
                    </a:lnTo>
                    <a:lnTo>
                      <a:pt x="36" y="38"/>
                    </a:lnTo>
                    <a:lnTo>
                      <a:pt x="31" y="42"/>
                    </a:lnTo>
                    <a:lnTo>
                      <a:pt x="27" y="49"/>
                    </a:lnTo>
                    <a:lnTo>
                      <a:pt x="25" y="53"/>
                    </a:lnTo>
                    <a:lnTo>
                      <a:pt x="23" y="57"/>
                    </a:lnTo>
                    <a:lnTo>
                      <a:pt x="23" y="61"/>
                    </a:lnTo>
                    <a:lnTo>
                      <a:pt x="23" y="66"/>
                    </a:lnTo>
                    <a:lnTo>
                      <a:pt x="23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209"/>
              <p:cNvSpPr>
                <a:spLocks/>
              </p:cNvSpPr>
              <p:nvPr/>
            </p:nvSpPr>
            <p:spPr bwMode="auto">
              <a:xfrm>
                <a:off x="6247308" y="3373952"/>
                <a:ext cx="122775" cy="253224"/>
              </a:xfrm>
              <a:custGeom>
                <a:avLst/>
                <a:gdLst>
                  <a:gd name="T0" fmla="*/ 0 w 65"/>
                  <a:gd name="T1" fmla="*/ 16 h 133"/>
                  <a:gd name="T2" fmla="*/ 0 w 65"/>
                  <a:gd name="T3" fmla="*/ 4 h 133"/>
                  <a:gd name="T4" fmla="*/ 6 w 65"/>
                  <a:gd name="T5" fmla="*/ 0 h 133"/>
                  <a:gd name="T6" fmla="*/ 19 w 65"/>
                  <a:gd name="T7" fmla="*/ 2 h 133"/>
                  <a:gd name="T8" fmla="*/ 31 w 65"/>
                  <a:gd name="T9" fmla="*/ 8 h 133"/>
                  <a:gd name="T10" fmla="*/ 42 w 65"/>
                  <a:gd name="T11" fmla="*/ 14 h 133"/>
                  <a:gd name="T12" fmla="*/ 50 w 65"/>
                  <a:gd name="T13" fmla="*/ 23 h 133"/>
                  <a:gd name="T14" fmla="*/ 57 w 65"/>
                  <a:gd name="T15" fmla="*/ 33 h 133"/>
                  <a:gd name="T16" fmla="*/ 61 w 65"/>
                  <a:gd name="T17" fmla="*/ 46 h 133"/>
                  <a:gd name="T18" fmla="*/ 65 w 65"/>
                  <a:gd name="T19" fmla="*/ 59 h 133"/>
                  <a:gd name="T20" fmla="*/ 65 w 65"/>
                  <a:gd name="T21" fmla="*/ 73 h 133"/>
                  <a:gd name="T22" fmla="*/ 61 w 65"/>
                  <a:gd name="T23" fmla="*/ 86 h 133"/>
                  <a:gd name="T24" fmla="*/ 57 w 65"/>
                  <a:gd name="T25" fmla="*/ 97 h 133"/>
                  <a:gd name="T26" fmla="*/ 50 w 65"/>
                  <a:gd name="T27" fmla="*/ 107 h 133"/>
                  <a:gd name="T28" fmla="*/ 42 w 65"/>
                  <a:gd name="T29" fmla="*/ 116 h 133"/>
                  <a:gd name="T30" fmla="*/ 31 w 65"/>
                  <a:gd name="T31" fmla="*/ 124 h 133"/>
                  <a:gd name="T32" fmla="*/ 19 w 65"/>
                  <a:gd name="T33" fmla="*/ 130 h 133"/>
                  <a:gd name="T34" fmla="*/ 6 w 65"/>
                  <a:gd name="T35" fmla="*/ 133 h 133"/>
                  <a:gd name="T36" fmla="*/ 0 w 65"/>
                  <a:gd name="T37" fmla="*/ 128 h 133"/>
                  <a:gd name="T38" fmla="*/ 0 w 65"/>
                  <a:gd name="T39" fmla="*/ 114 h 133"/>
                  <a:gd name="T40" fmla="*/ 4 w 65"/>
                  <a:gd name="T41" fmla="*/ 109 h 133"/>
                  <a:gd name="T42" fmla="*/ 11 w 65"/>
                  <a:gd name="T43" fmla="*/ 107 h 133"/>
                  <a:gd name="T44" fmla="*/ 23 w 65"/>
                  <a:gd name="T45" fmla="*/ 101 h 133"/>
                  <a:gd name="T46" fmla="*/ 32 w 65"/>
                  <a:gd name="T47" fmla="*/ 92 h 133"/>
                  <a:gd name="T48" fmla="*/ 36 w 65"/>
                  <a:gd name="T49" fmla="*/ 86 h 133"/>
                  <a:gd name="T50" fmla="*/ 40 w 65"/>
                  <a:gd name="T51" fmla="*/ 78 h 133"/>
                  <a:gd name="T52" fmla="*/ 42 w 65"/>
                  <a:gd name="T53" fmla="*/ 71 h 133"/>
                  <a:gd name="T54" fmla="*/ 42 w 65"/>
                  <a:gd name="T55" fmla="*/ 61 h 133"/>
                  <a:gd name="T56" fmla="*/ 40 w 65"/>
                  <a:gd name="T57" fmla="*/ 54 h 133"/>
                  <a:gd name="T58" fmla="*/ 34 w 65"/>
                  <a:gd name="T59" fmla="*/ 42 h 133"/>
                  <a:gd name="T60" fmla="*/ 23 w 65"/>
                  <a:gd name="T61" fmla="*/ 31 h 133"/>
                  <a:gd name="T62" fmla="*/ 11 w 65"/>
                  <a:gd name="T63" fmla="*/ 23 h 133"/>
                  <a:gd name="T64" fmla="*/ 4 w 65"/>
                  <a:gd name="T65" fmla="*/ 23 h 133"/>
                  <a:gd name="T66" fmla="*/ 0 w 65"/>
                  <a:gd name="T67" fmla="*/ 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5" h="133">
                    <a:moveTo>
                      <a:pt x="0" y="23"/>
                    </a:moveTo>
                    <a:lnTo>
                      <a:pt x="0" y="1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0"/>
                    </a:lnTo>
                    <a:lnTo>
                      <a:pt x="19" y="2"/>
                    </a:lnTo>
                    <a:lnTo>
                      <a:pt x="25" y="4"/>
                    </a:lnTo>
                    <a:lnTo>
                      <a:pt x="31" y="8"/>
                    </a:lnTo>
                    <a:lnTo>
                      <a:pt x="36" y="12"/>
                    </a:lnTo>
                    <a:lnTo>
                      <a:pt x="42" y="14"/>
                    </a:lnTo>
                    <a:lnTo>
                      <a:pt x="46" y="19"/>
                    </a:lnTo>
                    <a:lnTo>
                      <a:pt x="50" y="23"/>
                    </a:lnTo>
                    <a:lnTo>
                      <a:pt x="53" y="29"/>
                    </a:lnTo>
                    <a:lnTo>
                      <a:pt x="57" y="33"/>
                    </a:lnTo>
                    <a:lnTo>
                      <a:pt x="61" y="40"/>
                    </a:lnTo>
                    <a:lnTo>
                      <a:pt x="61" y="46"/>
                    </a:lnTo>
                    <a:lnTo>
                      <a:pt x="63" y="52"/>
                    </a:lnTo>
                    <a:lnTo>
                      <a:pt x="65" y="59"/>
                    </a:lnTo>
                    <a:lnTo>
                      <a:pt x="65" y="67"/>
                    </a:lnTo>
                    <a:lnTo>
                      <a:pt x="65" y="73"/>
                    </a:lnTo>
                    <a:lnTo>
                      <a:pt x="63" y="78"/>
                    </a:lnTo>
                    <a:lnTo>
                      <a:pt x="61" y="86"/>
                    </a:lnTo>
                    <a:lnTo>
                      <a:pt x="61" y="92"/>
                    </a:lnTo>
                    <a:lnTo>
                      <a:pt x="57" y="97"/>
                    </a:lnTo>
                    <a:lnTo>
                      <a:pt x="53" y="103"/>
                    </a:lnTo>
                    <a:lnTo>
                      <a:pt x="50" y="107"/>
                    </a:lnTo>
                    <a:lnTo>
                      <a:pt x="46" y="112"/>
                    </a:lnTo>
                    <a:lnTo>
                      <a:pt x="42" y="116"/>
                    </a:lnTo>
                    <a:lnTo>
                      <a:pt x="36" y="120"/>
                    </a:lnTo>
                    <a:lnTo>
                      <a:pt x="31" y="124"/>
                    </a:lnTo>
                    <a:lnTo>
                      <a:pt x="25" y="128"/>
                    </a:lnTo>
                    <a:lnTo>
                      <a:pt x="19" y="130"/>
                    </a:lnTo>
                    <a:lnTo>
                      <a:pt x="13" y="131"/>
                    </a:lnTo>
                    <a:lnTo>
                      <a:pt x="6" y="133"/>
                    </a:lnTo>
                    <a:lnTo>
                      <a:pt x="0" y="133"/>
                    </a:lnTo>
                    <a:lnTo>
                      <a:pt x="0" y="128"/>
                    </a:lnTo>
                    <a:lnTo>
                      <a:pt x="0" y="120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4" y="109"/>
                    </a:lnTo>
                    <a:lnTo>
                      <a:pt x="8" y="107"/>
                    </a:lnTo>
                    <a:lnTo>
                      <a:pt x="11" y="107"/>
                    </a:lnTo>
                    <a:lnTo>
                      <a:pt x="17" y="105"/>
                    </a:lnTo>
                    <a:lnTo>
                      <a:pt x="23" y="101"/>
                    </a:lnTo>
                    <a:lnTo>
                      <a:pt x="31" y="95"/>
                    </a:lnTo>
                    <a:lnTo>
                      <a:pt x="32" y="92"/>
                    </a:lnTo>
                    <a:lnTo>
                      <a:pt x="34" y="90"/>
                    </a:lnTo>
                    <a:lnTo>
                      <a:pt x="36" y="86"/>
                    </a:lnTo>
                    <a:lnTo>
                      <a:pt x="40" y="82"/>
                    </a:lnTo>
                    <a:lnTo>
                      <a:pt x="40" y="78"/>
                    </a:lnTo>
                    <a:lnTo>
                      <a:pt x="42" y="74"/>
                    </a:lnTo>
                    <a:lnTo>
                      <a:pt x="42" y="71"/>
                    </a:lnTo>
                    <a:lnTo>
                      <a:pt x="44" y="67"/>
                    </a:lnTo>
                    <a:lnTo>
                      <a:pt x="42" y="61"/>
                    </a:lnTo>
                    <a:lnTo>
                      <a:pt x="42" y="57"/>
                    </a:lnTo>
                    <a:lnTo>
                      <a:pt x="40" y="54"/>
                    </a:lnTo>
                    <a:lnTo>
                      <a:pt x="40" y="50"/>
                    </a:lnTo>
                    <a:lnTo>
                      <a:pt x="34" y="42"/>
                    </a:lnTo>
                    <a:lnTo>
                      <a:pt x="31" y="35"/>
                    </a:lnTo>
                    <a:lnTo>
                      <a:pt x="23" y="31"/>
                    </a:lnTo>
                    <a:lnTo>
                      <a:pt x="17" y="25"/>
                    </a:lnTo>
                    <a:lnTo>
                      <a:pt x="11" y="23"/>
                    </a:lnTo>
                    <a:lnTo>
                      <a:pt x="8" y="23"/>
                    </a:lnTo>
                    <a:lnTo>
                      <a:pt x="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210"/>
              <p:cNvSpPr>
                <a:spLocks/>
              </p:cNvSpPr>
              <p:nvPr/>
            </p:nvSpPr>
            <p:spPr bwMode="auto">
              <a:xfrm>
                <a:off x="6124533" y="3373952"/>
                <a:ext cx="126613" cy="253224"/>
              </a:xfrm>
              <a:custGeom>
                <a:avLst/>
                <a:gdLst>
                  <a:gd name="T0" fmla="*/ 25 w 67"/>
                  <a:gd name="T1" fmla="*/ 71 h 133"/>
                  <a:gd name="T2" fmla="*/ 25 w 67"/>
                  <a:gd name="T3" fmla="*/ 78 h 133"/>
                  <a:gd name="T4" fmla="*/ 29 w 67"/>
                  <a:gd name="T5" fmla="*/ 86 h 133"/>
                  <a:gd name="T6" fmla="*/ 33 w 67"/>
                  <a:gd name="T7" fmla="*/ 92 h 133"/>
                  <a:gd name="T8" fmla="*/ 42 w 67"/>
                  <a:gd name="T9" fmla="*/ 101 h 133"/>
                  <a:gd name="T10" fmla="*/ 54 w 67"/>
                  <a:gd name="T11" fmla="*/ 107 h 133"/>
                  <a:gd name="T12" fmla="*/ 61 w 67"/>
                  <a:gd name="T13" fmla="*/ 109 h 133"/>
                  <a:gd name="T14" fmla="*/ 67 w 67"/>
                  <a:gd name="T15" fmla="*/ 114 h 133"/>
                  <a:gd name="T16" fmla="*/ 67 w 67"/>
                  <a:gd name="T17" fmla="*/ 128 h 133"/>
                  <a:gd name="T18" fmla="*/ 59 w 67"/>
                  <a:gd name="T19" fmla="*/ 133 h 133"/>
                  <a:gd name="T20" fmla="*/ 46 w 67"/>
                  <a:gd name="T21" fmla="*/ 130 h 133"/>
                  <a:gd name="T22" fmla="*/ 35 w 67"/>
                  <a:gd name="T23" fmla="*/ 124 h 133"/>
                  <a:gd name="T24" fmla="*/ 23 w 67"/>
                  <a:gd name="T25" fmla="*/ 116 h 133"/>
                  <a:gd name="T26" fmla="*/ 14 w 67"/>
                  <a:gd name="T27" fmla="*/ 107 h 133"/>
                  <a:gd name="T28" fmla="*/ 8 w 67"/>
                  <a:gd name="T29" fmla="*/ 97 h 133"/>
                  <a:gd name="T30" fmla="*/ 2 w 67"/>
                  <a:gd name="T31" fmla="*/ 86 h 133"/>
                  <a:gd name="T32" fmla="*/ 0 w 67"/>
                  <a:gd name="T33" fmla="*/ 73 h 133"/>
                  <a:gd name="T34" fmla="*/ 0 w 67"/>
                  <a:gd name="T35" fmla="*/ 59 h 133"/>
                  <a:gd name="T36" fmla="*/ 2 w 67"/>
                  <a:gd name="T37" fmla="*/ 46 h 133"/>
                  <a:gd name="T38" fmla="*/ 8 w 67"/>
                  <a:gd name="T39" fmla="*/ 35 h 133"/>
                  <a:gd name="T40" fmla="*/ 14 w 67"/>
                  <a:gd name="T41" fmla="*/ 23 h 133"/>
                  <a:gd name="T42" fmla="*/ 23 w 67"/>
                  <a:gd name="T43" fmla="*/ 16 h 133"/>
                  <a:gd name="T44" fmla="*/ 35 w 67"/>
                  <a:gd name="T45" fmla="*/ 8 h 133"/>
                  <a:gd name="T46" fmla="*/ 46 w 67"/>
                  <a:gd name="T47" fmla="*/ 2 h 133"/>
                  <a:gd name="T48" fmla="*/ 59 w 67"/>
                  <a:gd name="T49" fmla="*/ 0 h 133"/>
                  <a:gd name="T50" fmla="*/ 67 w 67"/>
                  <a:gd name="T51" fmla="*/ 4 h 133"/>
                  <a:gd name="T52" fmla="*/ 67 w 67"/>
                  <a:gd name="T53" fmla="*/ 16 h 133"/>
                  <a:gd name="T54" fmla="*/ 61 w 67"/>
                  <a:gd name="T55" fmla="*/ 23 h 133"/>
                  <a:gd name="T56" fmla="*/ 54 w 67"/>
                  <a:gd name="T57" fmla="*/ 25 h 133"/>
                  <a:gd name="T58" fmla="*/ 42 w 67"/>
                  <a:gd name="T59" fmla="*/ 31 h 133"/>
                  <a:gd name="T60" fmla="*/ 33 w 67"/>
                  <a:gd name="T61" fmla="*/ 40 h 133"/>
                  <a:gd name="T62" fmla="*/ 29 w 67"/>
                  <a:gd name="T63" fmla="*/ 46 h 133"/>
                  <a:gd name="T64" fmla="*/ 25 w 67"/>
                  <a:gd name="T65" fmla="*/ 54 h 133"/>
                  <a:gd name="T66" fmla="*/ 25 w 67"/>
                  <a:gd name="T67" fmla="*/ 61 h 133"/>
                  <a:gd name="T68" fmla="*/ 25 w 67"/>
                  <a:gd name="T69" fmla="*/ 6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7" h="133">
                    <a:moveTo>
                      <a:pt x="25" y="67"/>
                    </a:moveTo>
                    <a:lnTo>
                      <a:pt x="25" y="71"/>
                    </a:lnTo>
                    <a:lnTo>
                      <a:pt x="25" y="74"/>
                    </a:lnTo>
                    <a:lnTo>
                      <a:pt x="25" y="78"/>
                    </a:lnTo>
                    <a:lnTo>
                      <a:pt x="27" y="82"/>
                    </a:lnTo>
                    <a:lnTo>
                      <a:pt x="29" y="86"/>
                    </a:lnTo>
                    <a:lnTo>
                      <a:pt x="31" y="90"/>
                    </a:lnTo>
                    <a:lnTo>
                      <a:pt x="33" y="92"/>
                    </a:lnTo>
                    <a:lnTo>
                      <a:pt x="37" y="95"/>
                    </a:lnTo>
                    <a:lnTo>
                      <a:pt x="42" y="101"/>
                    </a:lnTo>
                    <a:lnTo>
                      <a:pt x="50" y="105"/>
                    </a:lnTo>
                    <a:lnTo>
                      <a:pt x="54" y="107"/>
                    </a:lnTo>
                    <a:lnTo>
                      <a:pt x="57" y="107"/>
                    </a:lnTo>
                    <a:lnTo>
                      <a:pt x="61" y="109"/>
                    </a:lnTo>
                    <a:lnTo>
                      <a:pt x="67" y="109"/>
                    </a:lnTo>
                    <a:lnTo>
                      <a:pt x="67" y="114"/>
                    </a:lnTo>
                    <a:lnTo>
                      <a:pt x="67" y="120"/>
                    </a:lnTo>
                    <a:lnTo>
                      <a:pt x="67" y="128"/>
                    </a:lnTo>
                    <a:lnTo>
                      <a:pt x="67" y="133"/>
                    </a:lnTo>
                    <a:lnTo>
                      <a:pt x="59" y="133"/>
                    </a:lnTo>
                    <a:lnTo>
                      <a:pt x="52" y="131"/>
                    </a:lnTo>
                    <a:lnTo>
                      <a:pt x="46" y="130"/>
                    </a:lnTo>
                    <a:lnTo>
                      <a:pt x="40" y="128"/>
                    </a:lnTo>
                    <a:lnTo>
                      <a:pt x="35" y="124"/>
                    </a:lnTo>
                    <a:lnTo>
                      <a:pt x="29" y="120"/>
                    </a:lnTo>
                    <a:lnTo>
                      <a:pt x="23" y="116"/>
                    </a:lnTo>
                    <a:lnTo>
                      <a:pt x="19" y="112"/>
                    </a:lnTo>
                    <a:lnTo>
                      <a:pt x="14" y="107"/>
                    </a:lnTo>
                    <a:lnTo>
                      <a:pt x="12" y="103"/>
                    </a:lnTo>
                    <a:lnTo>
                      <a:pt x="8" y="97"/>
                    </a:lnTo>
                    <a:lnTo>
                      <a:pt x="4" y="92"/>
                    </a:lnTo>
                    <a:lnTo>
                      <a:pt x="2" y="86"/>
                    </a:lnTo>
                    <a:lnTo>
                      <a:pt x="0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0" y="52"/>
                    </a:lnTo>
                    <a:lnTo>
                      <a:pt x="2" y="46"/>
                    </a:lnTo>
                    <a:lnTo>
                      <a:pt x="4" y="40"/>
                    </a:lnTo>
                    <a:lnTo>
                      <a:pt x="8" y="35"/>
                    </a:lnTo>
                    <a:lnTo>
                      <a:pt x="12" y="29"/>
                    </a:lnTo>
                    <a:lnTo>
                      <a:pt x="14" y="23"/>
                    </a:lnTo>
                    <a:lnTo>
                      <a:pt x="19" y="19"/>
                    </a:lnTo>
                    <a:lnTo>
                      <a:pt x="23" y="16"/>
                    </a:lnTo>
                    <a:lnTo>
                      <a:pt x="29" y="12"/>
                    </a:lnTo>
                    <a:lnTo>
                      <a:pt x="35" y="8"/>
                    </a:lnTo>
                    <a:lnTo>
                      <a:pt x="40" y="4"/>
                    </a:lnTo>
                    <a:lnTo>
                      <a:pt x="46" y="2"/>
                    </a:lnTo>
                    <a:lnTo>
                      <a:pt x="52" y="0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67" y="4"/>
                    </a:lnTo>
                    <a:lnTo>
                      <a:pt x="67" y="10"/>
                    </a:lnTo>
                    <a:lnTo>
                      <a:pt x="67" y="16"/>
                    </a:lnTo>
                    <a:lnTo>
                      <a:pt x="67" y="23"/>
                    </a:lnTo>
                    <a:lnTo>
                      <a:pt x="61" y="23"/>
                    </a:lnTo>
                    <a:lnTo>
                      <a:pt x="57" y="23"/>
                    </a:lnTo>
                    <a:lnTo>
                      <a:pt x="54" y="25"/>
                    </a:lnTo>
                    <a:lnTo>
                      <a:pt x="50" y="27"/>
                    </a:lnTo>
                    <a:lnTo>
                      <a:pt x="42" y="31"/>
                    </a:lnTo>
                    <a:lnTo>
                      <a:pt x="37" y="36"/>
                    </a:lnTo>
                    <a:lnTo>
                      <a:pt x="33" y="40"/>
                    </a:lnTo>
                    <a:lnTo>
                      <a:pt x="31" y="42"/>
                    </a:lnTo>
                    <a:lnTo>
                      <a:pt x="29" y="46"/>
                    </a:lnTo>
                    <a:lnTo>
                      <a:pt x="27" y="50"/>
                    </a:lnTo>
                    <a:lnTo>
                      <a:pt x="25" y="54"/>
                    </a:lnTo>
                    <a:lnTo>
                      <a:pt x="25" y="57"/>
                    </a:lnTo>
                    <a:lnTo>
                      <a:pt x="25" y="61"/>
                    </a:lnTo>
                    <a:lnTo>
                      <a:pt x="25" y="67"/>
                    </a:lnTo>
                    <a:lnTo>
                      <a:pt x="25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212"/>
              <p:cNvSpPr>
                <a:spLocks/>
              </p:cNvSpPr>
              <p:nvPr/>
            </p:nvSpPr>
            <p:spPr bwMode="auto">
              <a:xfrm>
                <a:off x="6757595" y="3285709"/>
                <a:ext cx="130448" cy="253224"/>
              </a:xfrm>
              <a:custGeom>
                <a:avLst/>
                <a:gdLst>
                  <a:gd name="T0" fmla="*/ 0 w 69"/>
                  <a:gd name="T1" fmla="*/ 15 h 133"/>
                  <a:gd name="T2" fmla="*/ 0 w 69"/>
                  <a:gd name="T3" fmla="*/ 4 h 133"/>
                  <a:gd name="T4" fmla="*/ 2 w 69"/>
                  <a:gd name="T5" fmla="*/ 0 h 133"/>
                  <a:gd name="T6" fmla="*/ 14 w 69"/>
                  <a:gd name="T7" fmla="*/ 0 h 133"/>
                  <a:gd name="T8" fmla="*/ 27 w 69"/>
                  <a:gd name="T9" fmla="*/ 5 h 133"/>
                  <a:gd name="T10" fmla="*/ 38 w 69"/>
                  <a:gd name="T11" fmla="*/ 11 h 133"/>
                  <a:gd name="T12" fmla="*/ 48 w 69"/>
                  <a:gd name="T13" fmla="*/ 19 h 133"/>
                  <a:gd name="T14" fmla="*/ 57 w 69"/>
                  <a:gd name="T15" fmla="*/ 28 h 133"/>
                  <a:gd name="T16" fmla="*/ 63 w 69"/>
                  <a:gd name="T17" fmla="*/ 40 h 133"/>
                  <a:gd name="T18" fmla="*/ 67 w 69"/>
                  <a:gd name="T19" fmla="*/ 53 h 133"/>
                  <a:gd name="T20" fmla="*/ 69 w 69"/>
                  <a:gd name="T21" fmla="*/ 66 h 133"/>
                  <a:gd name="T22" fmla="*/ 67 w 69"/>
                  <a:gd name="T23" fmla="*/ 78 h 133"/>
                  <a:gd name="T24" fmla="*/ 63 w 69"/>
                  <a:gd name="T25" fmla="*/ 91 h 133"/>
                  <a:gd name="T26" fmla="*/ 57 w 69"/>
                  <a:gd name="T27" fmla="*/ 102 h 133"/>
                  <a:gd name="T28" fmla="*/ 48 w 69"/>
                  <a:gd name="T29" fmla="*/ 112 h 133"/>
                  <a:gd name="T30" fmla="*/ 38 w 69"/>
                  <a:gd name="T31" fmla="*/ 121 h 133"/>
                  <a:gd name="T32" fmla="*/ 27 w 69"/>
                  <a:gd name="T33" fmla="*/ 127 h 133"/>
                  <a:gd name="T34" fmla="*/ 14 w 69"/>
                  <a:gd name="T35" fmla="*/ 131 h 133"/>
                  <a:gd name="T36" fmla="*/ 2 w 69"/>
                  <a:gd name="T37" fmla="*/ 133 h 133"/>
                  <a:gd name="T38" fmla="*/ 0 w 69"/>
                  <a:gd name="T39" fmla="*/ 127 h 133"/>
                  <a:gd name="T40" fmla="*/ 0 w 69"/>
                  <a:gd name="T41" fmla="*/ 114 h 133"/>
                  <a:gd name="T42" fmla="*/ 2 w 69"/>
                  <a:gd name="T43" fmla="*/ 108 h 133"/>
                  <a:gd name="T44" fmla="*/ 10 w 69"/>
                  <a:gd name="T45" fmla="*/ 106 h 133"/>
                  <a:gd name="T46" fmla="*/ 17 w 69"/>
                  <a:gd name="T47" fmla="*/ 104 h 133"/>
                  <a:gd name="T48" fmla="*/ 25 w 69"/>
                  <a:gd name="T49" fmla="*/ 100 h 133"/>
                  <a:gd name="T50" fmla="*/ 31 w 69"/>
                  <a:gd name="T51" fmla="*/ 95 h 133"/>
                  <a:gd name="T52" fmla="*/ 36 w 69"/>
                  <a:gd name="T53" fmla="*/ 89 h 133"/>
                  <a:gd name="T54" fmla="*/ 40 w 69"/>
                  <a:gd name="T55" fmla="*/ 81 h 133"/>
                  <a:gd name="T56" fmla="*/ 42 w 69"/>
                  <a:gd name="T57" fmla="*/ 74 h 133"/>
                  <a:gd name="T58" fmla="*/ 44 w 69"/>
                  <a:gd name="T59" fmla="*/ 66 h 133"/>
                  <a:gd name="T60" fmla="*/ 42 w 69"/>
                  <a:gd name="T61" fmla="*/ 57 h 133"/>
                  <a:gd name="T62" fmla="*/ 40 w 69"/>
                  <a:gd name="T63" fmla="*/ 49 h 133"/>
                  <a:gd name="T64" fmla="*/ 31 w 69"/>
                  <a:gd name="T65" fmla="*/ 36 h 133"/>
                  <a:gd name="T66" fmla="*/ 25 w 69"/>
                  <a:gd name="T67" fmla="*/ 30 h 133"/>
                  <a:gd name="T68" fmla="*/ 17 w 69"/>
                  <a:gd name="T69" fmla="*/ 26 h 133"/>
                  <a:gd name="T70" fmla="*/ 10 w 69"/>
                  <a:gd name="T71" fmla="*/ 24 h 133"/>
                  <a:gd name="T72" fmla="*/ 2 w 69"/>
                  <a:gd name="T73" fmla="*/ 23 h 133"/>
                  <a:gd name="T74" fmla="*/ 0 w 69"/>
                  <a:gd name="T75" fmla="*/ 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9" h="133">
                    <a:moveTo>
                      <a:pt x="0" y="23"/>
                    </a:moveTo>
                    <a:lnTo>
                      <a:pt x="0" y="15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21" y="2"/>
                    </a:lnTo>
                    <a:lnTo>
                      <a:pt x="27" y="5"/>
                    </a:lnTo>
                    <a:lnTo>
                      <a:pt x="33" y="7"/>
                    </a:lnTo>
                    <a:lnTo>
                      <a:pt x="38" y="11"/>
                    </a:lnTo>
                    <a:lnTo>
                      <a:pt x="42" y="15"/>
                    </a:lnTo>
                    <a:lnTo>
                      <a:pt x="48" y="19"/>
                    </a:lnTo>
                    <a:lnTo>
                      <a:pt x="52" y="24"/>
                    </a:lnTo>
                    <a:lnTo>
                      <a:pt x="57" y="28"/>
                    </a:lnTo>
                    <a:lnTo>
                      <a:pt x="59" y="34"/>
                    </a:lnTo>
                    <a:lnTo>
                      <a:pt x="63" y="40"/>
                    </a:lnTo>
                    <a:lnTo>
                      <a:pt x="65" y="45"/>
                    </a:lnTo>
                    <a:lnTo>
                      <a:pt x="67" y="53"/>
                    </a:lnTo>
                    <a:lnTo>
                      <a:pt x="69" y="59"/>
                    </a:lnTo>
                    <a:lnTo>
                      <a:pt x="69" y="66"/>
                    </a:lnTo>
                    <a:lnTo>
                      <a:pt x="69" y="72"/>
                    </a:lnTo>
                    <a:lnTo>
                      <a:pt x="67" y="78"/>
                    </a:lnTo>
                    <a:lnTo>
                      <a:pt x="65" y="85"/>
                    </a:lnTo>
                    <a:lnTo>
                      <a:pt x="63" y="91"/>
                    </a:lnTo>
                    <a:lnTo>
                      <a:pt x="59" y="97"/>
                    </a:lnTo>
                    <a:lnTo>
                      <a:pt x="57" y="102"/>
                    </a:lnTo>
                    <a:lnTo>
                      <a:pt x="52" y="106"/>
                    </a:lnTo>
                    <a:lnTo>
                      <a:pt x="48" y="112"/>
                    </a:lnTo>
                    <a:lnTo>
                      <a:pt x="42" y="116"/>
                    </a:lnTo>
                    <a:lnTo>
                      <a:pt x="38" y="121"/>
                    </a:lnTo>
                    <a:lnTo>
                      <a:pt x="33" y="123"/>
                    </a:lnTo>
                    <a:lnTo>
                      <a:pt x="27" y="127"/>
                    </a:lnTo>
                    <a:lnTo>
                      <a:pt x="21" y="129"/>
                    </a:lnTo>
                    <a:lnTo>
                      <a:pt x="14" y="131"/>
                    </a:lnTo>
                    <a:lnTo>
                      <a:pt x="8" y="133"/>
                    </a:lnTo>
                    <a:lnTo>
                      <a:pt x="2" y="133"/>
                    </a:lnTo>
                    <a:lnTo>
                      <a:pt x="0" y="133"/>
                    </a:lnTo>
                    <a:lnTo>
                      <a:pt x="0" y="127"/>
                    </a:lnTo>
                    <a:lnTo>
                      <a:pt x="0" y="121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2" y="108"/>
                    </a:lnTo>
                    <a:lnTo>
                      <a:pt x="6" y="106"/>
                    </a:lnTo>
                    <a:lnTo>
                      <a:pt x="10" y="106"/>
                    </a:lnTo>
                    <a:lnTo>
                      <a:pt x="14" y="104"/>
                    </a:lnTo>
                    <a:lnTo>
                      <a:pt x="17" y="104"/>
                    </a:lnTo>
                    <a:lnTo>
                      <a:pt x="21" y="102"/>
                    </a:lnTo>
                    <a:lnTo>
                      <a:pt x="25" y="100"/>
                    </a:lnTo>
                    <a:lnTo>
                      <a:pt x="29" y="97"/>
                    </a:lnTo>
                    <a:lnTo>
                      <a:pt x="31" y="95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1"/>
                    </a:lnTo>
                    <a:lnTo>
                      <a:pt x="42" y="78"/>
                    </a:lnTo>
                    <a:lnTo>
                      <a:pt x="42" y="74"/>
                    </a:lnTo>
                    <a:lnTo>
                      <a:pt x="44" y="70"/>
                    </a:lnTo>
                    <a:lnTo>
                      <a:pt x="44" y="66"/>
                    </a:lnTo>
                    <a:lnTo>
                      <a:pt x="44" y="62"/>
                    </a:lnTo>
                    <a:lnTo>
                      <a:pt x="42" y="57"/>
                    </a:lnTo>
                    <a:lnTo>
                      <a:pt x="42" y="53"/>
                    </a:lnTo>
                    <a:lnTo>
                      <a:pt x="40" y="49"/>
                    </a:lnTo>
                    <a:lnTo>
                      <a:pt x="36" y="42"/>
                    </a:lnTo>
                    <a:lnTo>
                      <a:pt x="31" y="36"/>
                    </a:lnTo>
                    <a:lnTo>
                      <a:pt x="29" y="32"/>
                    </a:lnTo>
                    <a:lnTo>
                      <a:pt x="25" y="30"/>
                    </a:lnTo>
                    <a:lnTo>
                      <a:pt x="21" y="28"/>
                    </a:lnTo>
                    <a:lnTo>
                      <a:pt x="17" y="26"/>
                    </a:lnTo>
                    <a:lnTo>
                      <a:pt x="14" y="24"/>
                    </a:lnTo>
                    <a:lnTo>
                      <a:pt x="10" y="24"/>
                    </a:lnTo>
                    <a:lnTo>
                      <a:pt x="6" y="23"/>
                    </a:lnTo>
                    <a:lnTo>
                      <a:pt x="2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213"/>
              <p:cNvSpPr>
                <a:spLocks/>
              </p:cNvSpPr>
              <p:nvPr/>
            </p:nvSpPr>
            <p:spPr bwMode="auto">
              <a:xfrm>
                <a:off x="6634820" y="3285709"/>
                <a:ext cx="126613" cy="253224"/>
              </a:xfrm>
              <a:custGeom>
                <a:avLst/>
                <a:gdLst>
                  <a:gd name="T0" fmla="*/ 24 w 66"/>
                  <a:gd name="T1" fmla="*/ 70 h 133"/>
                  <a:gd name="T2" fmla="*/ 26 w 66"/>
                  <a:gd name="T3" fmla="*/ 78 h 133"/>
                  <a:gd name="T4" fmla="*/ 30 w 66"/>
                  <a:gd name="T5" fmla="*/ 85 h 133"/>
                  <a:gd name="T6" fmla="*/ 34 w 66"/>
                  <a:gd name="T7" fmla="*/ 93 h 133"/>
                  <a:gd name="T8" fmla="*/ 41 w 66"/>
                  <a:gd name="T9" fmla="*/ 100 h 133"/>
                  <a:gd name="T10" fmla="*/ 53 w 66"/>
                  <a:gd name="T11" fmla="*/ 104 h 133"/>
                  <a:gd name="T12" fmla="*/ 60 w 66"/>
                  <a:gd name="T13" fmla="*/ 106 h 133"/>
                  <a:gd name="T14" fmla="*/ 66 w 66"/>
                  <a:gd name="T15" fmla="*/ 114 h 133"/>
                  <a:gd name="T16" fmla="*/ 66 w 66"/>
                  <a:gd name="T17" fmla="*/ 127 h 133"/>
                  <a:gd name="T18" fmla="*/ 59 w 66"/>
                  <a:gd name="T19" fmla="*/ 133 h 133"/>
                  <a:gd name="T20" fmla="*/ 45 w 66"/>
                  <a:gd name="T21" fmla="*/ 129 h 133"/>
                  <a:gd name="T22" fmla="*/ 34 w 66"/>
                  <a:gd name="T23" fmla="*/ 123 h 133"/>
                  <a:gd name="T24" fmla="*/ 22 w 66"/>
                  <a:gd name="T25" fmla="*/ 116 h 133"/>
                  <a:gd name="T26" fmla="*/ 15 w 66"/>
                  <a:gd name="T27" fmla="*/ 106 h 133"/>
                  <a:gd name="T28" fmla="*/ 7 w 66"/>
                  <a:gd name="T29" fmla="*/ 97 h 133"/>
                  <a:gd name="T30" fmla="*/ 1 w 66"/>
                  <a:gd name="T31" fmla="*/ 85 h 133"/>
                  <a:gd name="T32" fmla="*/ 0 w 66"/>
                  <a:gd name="T33" fmla="*/ 72 h 133"/>
                  <a:gd name="T34" fmla="*/ 0 w 66"/>
                  <a:gd name="T35" fmla="*/ 59 h 133"/>
                  <a:gd name="T36" fmla="*/ 1 w 66"/>
                  <a:gd name="T37" fmla="*/ 45 h 133"/>
                  <a:gd name="T38" fmla="*/ 7 w 66"/>
                  <a:gd name="T39" fmla="*/ 34 h 133"/>
                  <a:gd name="T40" fmla="*/ 15 w 66"/>
                  <a:gd name="T41" fmla="*/ 24 h 133"/>
                  <a:gd name="T42" fmla="*/ 22 w 66"/>
                  <a:gd name="T43" fmla="*/ 15 h 133"/>
                  <a:gd name="T44" fmla="*/ 34 w 66"/>
                  <a:gd name="T45" fmla="*/ 7 h 133"/>
                  <a:gd name="T46" fmla="*/ 45 w 66"/>
                  <a:gd name="T47" fmla="*/ 2 h 133"/>
                  <a:gd name="T48" fmla="*/ 59 w 66"/>
                  <a:gd name="T49" fmla="*/ 0 h 133"/>
                  <a:gd name="T50" fmla="*/ 66 w 66"/>
                  <a:gd name="T51" fmla="*/ 4 h 133"/>
                  <a:gd name="T52" fmla="*/ 66 w 66"/>
                  <a:gd name="T53" fmla="*/ 15 h 133"/>
                  <a:gd name="T54" fmla="*/ 60 w 66"/>
                  <a:gd name="T55" fmla="*/ 23 h 133"/>
                  <a:gd name="T56" fmla="*/ 53 w 66"/>
                  <a:gd name="T57" fmla="*/ 24 h 133"/>
                  <a:gd name="T58" fmla="*/ 41 w 66"/>
                  <a:gd name="T59" fmla="*/ 30 h 133"/>
                  <a:gd name="T60" fmla="*/ 34 w 66"/>
                  <a:gd name="T61" fmla="*/ 40 h 133"/>
                  <a:gd name="T62" fmla="*/ 30 w 66"/>
                  <a:gd name="T63" fmla="*/ 45 h 133"/>
                  <a:gd name="T64" fmla="*/ 26 w 66"/>
                  <a:gd name="T65" fmla="*/ 53 h 133"/>
                  <a:gd name="T66" fmla="*/ 24 w 66"/>
                  <a:gd name="T67" fmla="*/ 62 h 133"/>
                  <a:gd name="T68" fmla="*/ 24 w 66"/>
                  <a:gd name="T69" fmla="*/ 6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" h="133">
                    <a:moveTo>
                      <a:pt x="24" y="66"/>
                    </a:moveTo>
                    <a:lnTo>
                      <a:pt x="24" y="70"/>
                    </a:lnTo>
                    <a:lnTo>
                      <a:pt x="24" y="74"/>
                    </a:lnTo>
                    <a:lnTo>
                      <a:pt x="26" y="78"/>
                    </a:lnTo>
                    <a:lnTo>
                      <a:pt x="28" y="81"/>
                    </a:lnTo>
                    <a:lnTo>
                      <a:pt x="30" y="85"/>
                    </a:lnTo>
                    <a:lnTo>
                      <a:pt x="32" y="89"/>
                    </a:lnTo>
                    <a:lnTo>
                      <a:pt x="34" y="93"/>
                    </a:lnTo>
                    <a:lnTo>
                      <a:pt x="38" y="95"/>
                    </a:lnTo>
                    <a:lnTo>
                      <a:pt x="41" y="100"/>
                    </a:lnTo>
                    <a:lnTo>
                      <a:pt x="49" y="104"/>
                    </a:lnTo>
                    <a:lnTo>
                      <a:pt x="53" y="104"/>
                    </a:lnTo>
                    <a:lnTo>
                      <a:pt x="57" y="106"/>
                    </a:lnTo>
                    <a:lnTo>
                      <a:pt x="60" y="106"/>
                    </a:lnTo>
                    <a:lnTo>
                      <a:pt x="66" y="108"/>
                    </a:lnTo>
                    <a:lnTo>
                      <a:pt x="66" y="114"/>
                    </a:lnTo>
                    <a:lnTo>
                      <a:pt x="66" y="121"/>
                    </a:lnTo>
                    <a:lnTo>
                      <a:pt x="66" y="127"/>
                    </a:lnTo>
                    <a:lnTo>
                      <a:pt x="66" y="133"/>
                    </a:lnTo>
                    <a:lnTo>
                      <a:pt x="59" y="133"/>
                    </a:lnTo>
                    <a:lnTo>
                      <a:pt x="51" y="131"/>
                    </a:lnTo>
                    <a:lnTo>
                      <a:pt x="45" y="129"/>
                    </a:lnTo>
                    <a:lnTo>
                      <a:pt x="40" y="127"/>
                    </a:lnTo>
                    <a:lnTo>
                      <a:pt x="34" y="123"/>
                    </a:lnTo>
                    <a:lnTo>
                      <a:pt x="28" y="121"/>
                    </a:lnTo>
                    <a:lnTo>
                      <a:pt x="22" y="116"/>
                    </a:lnTo>
                    <a:lnTo>
                      <a:pt x="19" y="112"/>
                    </a:lnTo>
                    <a:lnTo>
                      <a:pt x="15" y="106"/>
                    </a:lnTo>
                    <a:lnTo>
                      <a:pt x="11" y="102"/>
                    </a:lnTo>
                    <a:lnTo>
                      <a:pt x="7" y="97"/>
                    </a:lnTo>
                    <a:lnTo>
                      <a:pt x="5" y="91"/>
                    </a:lnTo>
                    <a:lnTo>
                      <a:pt x="1" y="85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1" y="45"/>
                    </a:lnTo>
                    <a:lnTo>
                      <a:pt x="5" y="40"/>
                    </a:lnTo>
                    <a:lnTo>
                      <a:pt x="7" y="34"/>
                    </a:lnTo>
                    <a:lnTo>
                      <a:pt x="11" y="28"/>
                    </a:lnTo>
                    <a:lnTo>
                      <a:pt x="15" y="24"/>
                    </a:lnTo>
                    <a:lnTo>
                      <a:pt x="19" y="19"/>
                    </a:lnTo>
                    <a:lnTo>
                      <a:pt x="22" y="15"/>
                    </a:lnTo>
                    <a:lnTo>
                      <a:pt x="28" y="11"/>
                    </a:lnTo>
                    <a:lnTo>
                      <a:pt x="34" y="7"/>
                    </a:lnTo>
                    <a:lnTo>
                      <a:pt x="40" y="5"/>
                    </a:lnTo>
                    <a:lnTo>
                      <a:pt x="45" y="2"/>
                    </a:lnTo>
                    <a:lnTo>
                      <a:pt x="51" y="0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4"/>
                    </a:lnTo>
                    <a:lnTo>
                      <a:pt x="66" y="9"/>
                    </a:lnTo>
                    <a:lnTo>
                      <a:pt x="66" y="15"/>
                    </a:lnTo>
                    <a:lnTo>
                      <a:pt x="66" y="23"/>
                    </a:lnTo>
                    <a:lnTo>
                      <a:pt x="60" y="23"/>
                    </a:lnTo>
                    <a:lnTo>
                      <a:pt x="57" y="24"/>
                    </a:lnTo>
                    <a:lnTo>
                      <a:pt x="53" y="24"/>
                    </a:lnTo>
                    <a:lnTo>
                      <a:pt x="49" y="26"/>
                    </a:lnTo>
                    <a:lnTo>
                      <a:pt x="41" y="30"/>
                    </a:lnTo>
                    <a:lnTo>
                      <a:pt x="38" y="36"/>
                    </a:lnTo>
                    <a:lnTo>
                      <a:pt x="34" y="40"/>
                    </a:lnTo>
                    <a:lnTo>
                      <a:pt x="32" y="43"/>
                    </a:lnTo>
                    <a:lnTo>
                      <a:pt x="30" y="45"/>
                    </a:lnTo>
                    <a:lnTo>
                      <a:pt x="28" y="49"/>
                    </a:lnTo>
                    <a:lnTo>
                      <a:pt x="26" y="53"/>
                    </a:lnTo>
                    <a:lnTo>
                      <a:pt x="24" y="57"/>
                    </a:lnTo>
                    <a:lnTo>
                      <a:pt x="24" y="62"/>
                    </a:lnTo>
                    <a:lnTo>
                      <a:pt x="24" y="66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214"/>
              <p:cNvSpPr>
                <a:spLocks/>
              </p:cNvSpPr>
              <p:nvPr/>
            </p:nvSpPr>
            <p:spPr bwMode="auto">
              <a:xfrm>
                <a:off x="7317757" y="3707749"/>
                <a:ext cx="126613" cy="257060"/>
              </a:xfrm>
              <a:custGeom>
                <a:avLst/>
                <a:gdLst>
                  <a:gd name="T0" fmla="*/ 0 w 67"/>
                  <a:gd name="T1" fmla="*/ 15 h 133"/>
                  <a:gd name="T2" fmla="*/ 0 w 67"/>
                  <a:gd name="T3" fmla="*/ 4 h 133"/>
                  <a:gd name="T4" fmla="*/ 6 w 67"/>
                  <a:gd name="T5" fmla="*/ 0 h 133"/>
                  <a:gd name="T6" fmla="*/ 19 w 67"/>
                  <a:gd name="T7" fmla="*/ 2 h 133"/>
                  <a:gd name="T8" fmla="*/ 31 w 67"/>
                  <a:gd name="T9" fmla="*/ 6 h 133"/>
                  <a:gd name="T10" fmla="*/ 42 w 67"/>
                  <a:gd name="T11" fmla="*/ 13 h 133"/>
                  <a:gd name="T12" fmla="*/ 51 w 67"/>
                  <a:gd name="T13" fmla="*/ 23 h 133"/>
                  <a:gd name="T14" fmla="*/ 57 w 67"/>
                  <a:gd name="T15" fmla="*/ 32 h 133"/>
                  <a:gd name="T16" fmla="*/ 63 w 67"/>
                  <a:gd name="T17" fmla="*/ 46 h 133"/>
                  <a:gd name="T18" fmla="*/ 67 w 67"/>
                  <a:gd name="T19" fmla="*/ 59 h 133"/>
                  <a:gd name="T20" fmla="*/ 67 w 67"/>
                  <a:gd name="T21" fmla="*/ 72 h 133"/>
                  <a:gd name="T22" fmla="*/ 63 w 67"/>
                  <a:gd name="T23" fmla="*/ 84 h 133"/>
                  <a:gd name="T24" fmla="*/ 57 w 67"/>
                  <a:gd name="T25" fmla="*/ 97 h 133"/>
                  <a:gd name="T26" fmla="*/ 51 w 67"/>
                  <a:gd name="T27" fmla="*/ 107 h 133"/>
                  <a:gd name="T28" fmla="*/ 42 w 67"/>
                  <a:gd name="T29" fmla="*/ 116 h 133"/>
                  <a:gd name="T30" fmla="*/ 31 w 67"/>
                  <a:gd name="T31" fmla="*/ 124 h 133"/>
                  <a:gd name="T32" fmla="*/ 19 w 67"/>
                  <a:gd name="T33" fmla="*/ 127 h 133"/>
                  <a:gd name="T34" fmla="*/ 6 w 67"/>
                  <a:gd name="T35" fmla="*/ 131 h 133"/>
                  <a:gd name="T36" fmla="*/ 0 w 67"/>
                  <a:gd name="T37" fmla="*/ 126 h 133"/>
                  <a:gd name="T38" fmla="*/ 0 w 67"/>
                  <a:gd name="T39" fmla="*/ 114 h 133"/>
                  <a:gd name="T40" fmla="*/ 4 w 67"/>
                  <a:gd name="T41" fmla="*/ 107 h 133"/>
                  <a:gd name="T42" fmla="*/ 11 w 67"/>
                  <a:gd name="T43" fmla="*/ 105 h 133"/>
                  <a:gd name="T44" fmla="*/ 19 w 67"/>
                  <a:gd name="T45" fmla="*/ 103 h 133"/>
                  <a:gd name="T46" fmla="*/ 27 w 67"/>
                  <a:gd name="T47" fmla="*/ 97 h 133"/>
                  <a:gd name="T48" fmla="*/ 32 w 67"/>
                  <a:gd name="T49" fmla="*/ 91 h 133"/>
                  <a:gd name="T50" fmla="*/ 36 w 67"/>
                  <a:gd name="T51" fmla="*/ 86 h 133"/>
                  <a:gd name="T52" fmla="*/ 40 w 67"/>
                  <a:gd name="T53" fmla="*/ 78 h 133"/>
                  <a:gd name="T54" fmla="*/ 42 w 67"/>
                  <a:gd name="T55" fmla="*/ 69 h 133"/>
                  <a:gd name="T56" fmla="*/ 42 w 67"/>
                  <a:gd name="T57" fmla="*/ 61 h 133"/>
                  <a:gd name="T58" fmla="*/ 40 w 67"/>
                  <a:gd name="T59" fmla="*/ 51 h 133"/>
                  <a:gd name="T60" fmla="*/ 34 w 67"/>
                  <a:gd name="T61" fmla="*/ 40 h 133"/>
                  <a:gd name="T62" fmla="*/ 27 w 67"/>
                  <a:gd name="T63" fmla="*/ 31 h 133"/>
                  <a:gd name="T64" fmla="*/ 19 w 67"/>
                  <a:gd name="T65" fmla="*/ 27 h 133"/>
                  <a:gd name="T66" fmla="*/ 11 w 67"/>
                  <a:gd name="T67" fmla="*/ 23 h 133"/>
                  <a:gd name="T68" fmla="*/ 4 w 67"/>
                  <a:gd name="T69" fmla="*/ 23 h 133"/>
                  <a:gd name="T70" fmla="*/ 0 w 67"/>
                  <a:gd name="T71" fmla="*/ 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7" h="133">
                    <a:moveTo>
                      <a:pt x="0" y="23"/>
                    </a:moveTo>
                    <a:lnTo>
                      <a:pt x="0" y="15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0"/>
                    </a:lnTo>
                    <a:lnTo>
                      <a:pt x="19" y="2"/>
                    </a:lnTo>
                    <a:lnTo>
                      <a:pt x="25" y="4"/>
                    </a:lnTo>
                    <a:lnTo>
                      <a:pt x="31" y="6"/>
                    </a:lnTo>
                    <a:lnTo>
                      <a:pt x="36" y="10"/>
                    </a:lnTo>
                    <a:lnTo>
                      <a:pt x="42" y="13"/>
                    </a:lnTo>
                    <a:lnTo>
                      <a:pt x="48" y="19"/>
                    </a:lnTo>
                    <a:lnTo>
                      <a:pt x="51" y="23"/>
                    </a:lnTo>
                    <a:lnTo>
                      <a:pt x="55" y="27"/>
                    </a:lnTo>
                    <a:lnTo>
                      <a:pt x="57" y="32"/>
                    </a:lnTo>
                    <a:lnTo>
                      <a:pt x="61" y="38"/>
                    </a:lnTo>
                    <a:lnTo>
                      <a:pt x="63" y="46"/>
                    </a:lnTo>
                    <a:lnTo>
                      <a:pt x="65" y="51"/>
                    </a:lnTo>
                    <a:lnTo>
                      <a:pt x="67" y="59"/>
                    </a:lnTo>
                    <a:lnTo>
                      <a:pt x="67" y="67"/>
                    </a:lnTo>
                    <a:lnTo>
                      <a:pt x="67" y="72"/>
                    </a:lnTo>
                    <a:lnTo>
                      <a:pt x="65" y="78"/>
                    </a:lnTo>
                    <a:lnTo>
                      <a:pt x="63" y="84"/>
                    </a:lnTo>
                    <a:lnTo>
                      <a:pt x="61" y="91"/>
                    </a:lnTo>
                    <a:lnTo>
                      <a:pt x="57" y="97"/>
                    </a:lnTo>
                    <a:lnTo>
                      <a:pt x="55" y="103"/>
                    </a:lnTo>
                    <a:lnTo>
                      <a:pt x="51" y="107"/>
                    </a:lnTo>
                    <a:lnTo>
                      <a:pt x="48" y="112"/>
                    </a:lnTo>
                    <a:lnTo>
                      <a:pt x="42" y="116"/>
                    </a:lnTo>
                    <a:lnTo>
                      <a:pt x="36" y="120"/>
                    </a:lnTo>
                    <a:lnTo>
                      <a:pt x="31" y="124"/>
                    </a:lnTo>
                    <a:lnTo>
                      <a:pt x="25" y="126"/>
                    </a:lnTo>
                    <a:lnTo>
                      <a:pt x="19" y="127"/>
                    </a:lnTo>
                    <a:lnTo>
                      <a:pt x="13" y="131"/>
                    </a:lnTo>
                    <a:lnTo>
                      <a:pt x="6" y="131"/>
                    </a:lnTo>
                    <a:lnTo>
                      <a:pt x="0" y="133"/>
                    </a:lnTo>
                    <a:lnTo>
                      <a:pt x="0" y="126"/>
                    </a:lnTo>
                    <a:lnTo>
                      <a:pt x="0" y="120"/>
                    </a:lnTo>
                    <a:lnTo>
                      <a:pt x="0" y="114"/>
                    </a:lnTo>
                    <a:lnTo>
                      <a:pt x="0" y="107"/>
                    </a:lnTo>
                    <a:lnTo>
                      <a:pt x="4" y="107"/>
                    </a:lnTo>
                    <a:lnTo>
                      <a:pt x="8" y="107"/>
                    </a:lnTo>
                    <a:lnTo>
                      <a:pt x="11" y="105"/>
                    </a:lnTo>
                    <a:lnTo>
                      <a:pt x="15" y="105"/>
                    </a:lnTo>
                    <a:lnTo>
                      <a:pt x="19" y="103"/>
                    </a:lnTo>
                    <a:lnTo>
                      <a:pt x="23" y="99"/>
                    </a:lnTo>
                    <a:lnTo>
                      <a:pt x="27" y="97"/>
                    </a:lnTo>
                    <a:lnTo>
                      <a:pt x="29" y="95"/>
                    </a:lnTo>
                    <a:lnTo>
                      <a:pt x="32" y="91"/>
                    </a:lnTo>
                    <a:lnTo>
                      <a:pt x="34" y="88"/>
                    </a:lnTo>
                    <a:lnTo>
                      <a:pt x="36" y="86"/>
                    </a:lnTo>
                    <a:lnTo>
                      <a:pt x="38" y="82"/>
                    </a:lnTo>
                    <a:lnTo>
                      <a:pt x="40" y="78"/>
                    </a:lnTo>
                    <a:lnTo>
                      <a:pt x="42" y="74"/>
                    </a:lnTo>
                    <a:lnTo>
                      <a:pt x="42" y="69"/>
                    </a:lnTo>
                    <a:lnTo>
                      <a:pt x="42" y="67"/>
                    </a:lnTo>
                    <a:lnTo>
                      <a:pt x="42" y="61"/>
                    </a:lnTo>
                    <a:lnTo>
                      <a:pt x="42" y="57"/>
                    </a:lnTo>
                    <a:lnTo>
                      <a:pt x="40" y="51"/>
                    </a:lnTo>
                    <a:lnTo>
                      <a:pt x="38" y="48"/>
                    </a:lnTo>
                    <a:lnTo>
                      <a:pt x="34" y="40"/>
                    </a:lnTo>
                    <a:lnTo>
                      <a:pt x="29" y="34"/>
                    </a:lnTo>
                    <a:lnTo>
                      <a:pt x="27" y="31"/>
                    </a:lnTo>
                    <a:lnTo>
                      <a:pt x="23" y="29"/>
                    </a:lnTo>
                    <a:lnTo>
                      <a:pt x="19" y="27"/>
                    </a:lnTo>
                    <a:lnTo>
                      <a:pt x="15" y="25"/>
                    </a:lnTo>
                    <a:lnTo>
                      <a:pt x="11" y="23"/>
                    </a:lnTo>
                    <a:lnTo>
                      <a:pt x="8" y="23"/>
                    </a:lnTo>
                    <a:lnTo>
                      <a:pt x="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Freeform 215"/>
              <p:cNvSpPr>
                <a:spLocks/>
              </p:cNvSpPr>
              <p:nvPr/>
            </p:nvSpPr>
            <p:spPr bwMode="auto">
              <a:xfrm>
                <a:off x="7194982" y="3707749"/>
                <a:ext cx="122775" cy="257060"/>
              </a:xfrm>
              <a:custGeom>
                <a:avLst/>
                <a:gdLst>
                  <a:gd name="T0" fmla="*/ 21 w 63"/>
                  <a:gd name="T1" fmla="*/ 69 h 133"/>
                  <a:gd name="T2" fmla="*/ 23 w 63"/>
                  <a:gd name="T3" fmla="*/ 78 h 133"/>
                  <a:gd name="T4" fmla="*/ 27 w 63"/>
                  <a:gd name="T5" fmla="*/ 86 h 133"/>
                  <a:gd name="T6" fmla="*/ 31 w 63"/>
                  <a:gd name="T7" fmla="*/ 91 h 133"/>
                  <a:gd name="T8" fmla="*/ 40 w 63"/>
                  <a:gd name="T9" fmla="*/ 99 h 133"/>
                  <a:gd name="T10" fmla="*/ 50 w 63"/>
                  <a:gd name="T11" fmla="*/ 105 h 133"/>
                  <a:gd name="T12" fmla="*/ 59 w 63"/>
                  <a:gd name="T13" fmla="*/ 107 h 133"/>
                  <a:gd name="T14" fmla="*/ 63 w 63"/>
                  <a:gd name="T15" fmla="*/ 114 h 133"/>
                  <a:gd name="T16" fmla="*/ 63 w 63"/>
                  <a:gd name="T17" fmla="*/ 126 h 133"/>
                  <a:gd name="T18" fmla="*/ 55 w 63"/>
                  <a:gd name="T19" fmla="*/ 131 h 133"/>
                  <a:gd name="T20" fmla="*/ 44 w 63"/>
                  <a:gd name="T21" fmla="*/ 127 h 133"/>
                  <a:gd name="T22" fmla="*/ 31 w 63"/>
                  <a:gd name="T23" fmla="*/ 122 h 133"/>
                  <a:gd name="T24" fmla="*/ 21 w 63"/>
                  <a:gd name="T25" fmla="*/ 116 h 133"/>
                  <a:gd name="T26" fmla="*/ 14 w 63"/>
                  <a:gd name="T27" fmla="*/ 107 h 133"/>
                  <a:gd name="T28" fmla="*/ 6 w 63"/>
                  <a:gd name="T29" fmla="*/ 95 h 133"/>
                  <a:gd name="T30" fmla="*/ 2 w 63"/>
                  <a:gd name="T31" fmla="*/ 84 h 133"/>
                  <a:gd name="T32" fmla="*/ 0 w 63"/>
                  <a:gd name="T33" fmla="*/ 72 h 133"/>
                  <a:gd name="T34" fmla="*/ 0 w 63"/>
                  <a:gd name="T35" fmla="*/ 59 h 133"/>
                  <a:gd name="T36" fmla="*/ 2 w 63"/>
                  <a:gd name="T37" fmla="*/ 46 h 133"/>
                  <a:gd name="T38" fmla="*/ 6 w 63"/>
                  <a:gd name="T39" fmla="*/ 34 h 133"/>
                  <a:gd name="T40" fmla="*/ 14 w 63"/>
                  <a:gd name="T41" fmla="*/ 23 h 133"/>
                  <a:gd name="T42" fmla="*/ 21 w 63"/>
                  <a:gd name="T43" fmla="*/ 15 h 133"/>
                  <a:gd name="T44" fmla="*/ 31 w 63"/>
                  <a:gd name="T45" fmla="*/ 6 h 133"/>
                  <a:gd name="T46" fmla="*/ 44 w 63"/>
                  <a:gd name="T47" fmla="*/ 2 h 133"/>
                  <a:gd name="T48" fmla="*/ 55 w 63"/>
                  <a:gd name="T49" fmla="*/ 0 h 133"/>
                  <a:gd name="T50" fmla="*/ 63 w 63"/>
                  <a:gd name="T51" fmla="*/ 4 h 133"/>
                  <a:gd name="T52" fmla="*/ 63 w 63"/>
                  <a:gd name="T53" fmla="*/ 15 h 133"/>
                  <a:gd name="T54" fmla="*/ 59 w 63"/>
                  <a:gd name="T55" fmla="*/ 23 h 133"/>
                  <a:gd name="T56" fmla="*/ 50 w 63"/>
                  <a:gd name="T57" fmla="*/ 25 h 133"/>
                  <a:gd name="T58" fmla="*/ 40 w 63"/>
                  <a:gd name="T59" fmla="*/ 31 h 133"/>
                  <a:gd name="T60" fmla="*/ 31 w 63"/>
                  <a:gd name="T61" fmla="*/ 38 h 133"/>
                  <a:gd name="T62" fmla="*/ 27 w 63"/>
                  <a:gd name="T63" fmla="*/ 46 h 133"/>
                  <a:gd name="T64" fmla="*/ 23 w 63"/>
                  <a:gd name="T65" fmla="*/ 53 h 133"/>
                  <a:gd name="T66" fmla="*/ 21 w 63"/>
                  <a:gd name="T67" fmla="*/ 61 h 133"/>
                  <a:gd name="T68" fmla="*/ 21 w 63"/>
                  <a:gd name="T69" fmla="*/ 6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" h="133">
                    <a:moveTo>
                      <a:pt x="21" y="67"/>
                    </a:moveTo>
                    <a:lnTo>
                      <a:pt x="21" y="69"/>
                    </a:lnTo>
                    <a:lnTo>
                      <a:pt x="21" y="74"/>
                    </a:lnTo>
                    <a:lnTo>
                      <a:pt x="23" y="78"/>
                    </a:lnTo>
                    <a:lnTo>
                      <a:pt x="25" y="82"/>
                    </a:lnTo>
                    <a:lnTo>
                      <a:pt x="27" y="86"/>
                    </a:lnTo>
                    <a:lnTo>
                      <a:pt x="29" y="88"/>
                    </a:lnTo>
                    <a:lnTo>
                      <a:pt x="31" y="91"/>
                    </a:lnTo>
                    <a:lnTo>
                      <a:pt x="35" y="95"/>
                    </a:lnTo>
                    <a:lnTo>
                      <a:pt x="40" y="99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5" y="107"/>
                    </a:lnTo>
                    <a:lnTo>
                      <a:pt x="59" y="107"/>
                    </a:lnTo>
                    <a:lnTo>
                      <a:pt x="63" y="107"/>
                    </a:lnTo>
                    <a:lnTo>
                      <a:pt x="63" y="114"/>
                    </a:lnTo>
                    <a:lnTo>
                      <a:pt x="63" y="120"/>
                    </a:lnTo>
                    <a:lnTo>
                      <a:pt x="63" y="126"/>
                    </a:lnTo>
                    <a:lnTo>
                      <a:pt x="63" y="133"/>
                    </a:lnTo>
                    <a:lnTo>
                      <a:pt x="55" y="131"/>
                    </a:lnTo>
                    <a:lnTo>
                      <a:pt x="50" y="129"/>
                    </a:lnTo>
                    <a:lnTo>
                      <a:pt x="44" y="127"/>
                    </a:lnTo>
                    <a:lnTo>
                      <a:pt x="38" y="126"/>
                    </a:lnTo>
                    <a:lnTo>
                      <a:pt x="31" y="122"/>
                    </a:lnTo>
                    <a:lnTo>
                      <a:pt x="27" y="120"/>
                    </a:lnTo>
                    <a:lnTo>
                      <a:pt x="21" y="116"/>
                    </a:lnTo>
                    <a:lnTo>
                      <a:pt x="17" y="112"/>
                    </a:lnTo>
                    <a:lnTo>
                      <a:pt x="14" y="107"/>
                    </a:lnTo>
                    <a:lnTo>
                      <a:pt x="10" y="101"/>
                    </a:lnTo>
                    <a:lnTo>
                      <a:pt x="6" y="95"/>
                    </a:lnTo>
                    <a:lnTo>
                      <a:pt x="4" y="91"/>
                    </a:lnTo>
                    <a:lnTo>
                      <a:pt x="2" y="84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0" y="51"/>
                    </a:lnTo>
                    <a:lnTo>
                      <a:pt x="2" y="46"/>
                    </a:lnTo>
                    <a:lnTo>
                      <a:pt x="4" y="40"/>
                    </a:lnTo>
                    <a:lnTo>
                      <a:pt x="6" y="34"/>
                    </a:lnTo>
                    <a:lnTo>
                      <a:pt x="10" y="29"/>
                    </a:lnTo>
                    <a:lnTo>
                      <a:pt x="14" y="23"/>
                    </a:lnTo>
                    <a:lnTo>
                      <a:pt x="17" y="19"/>
                    </a:lnTo>
                    <a:lnTo>
                      <a:pt x="21" y="15"/>
                    </a:lnTo>
                    <a:lnTo>
                      <a:pt x="27" y="10"/>
                    </a:lnTo>
                    <a:lnTo>
                      <a:pt x="31" y="6"/>
                    </a:lnTo>
                    <a:lnTo>
                      <a:pt x="38" y="4"/>
                    </a:lnTo>
                    <a:lnTo>
                      <a:pt x="44" y="2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63" y="0"/>
                    </a:lnTo>
                    <a:lnTo>
                      <a:pt x="63" y="4"/>
                    </a:lnTo>
                    <a:lnTo>
                      <a:pt x="63" y="10"/>
                    </a:lnTo>
                    <a:lnTo>
                      <a:pt x="63" y="15"/>
                    </a:lnTo>
                    <a:lnTo>
                      <a:pt x="63" y="23"/>
                    </a:lnTo>
                    <a:lnTo>
                      <a:pt x="59" y="23"/>
                    </a:lnTo>
                    <a:lnTo>
                      <a:pt x="55" y="23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0" y="31"/>
                    </a:lnTo>
                    <a:lnTo>
                      <a:pt x="35" y="36"/>
                    </a:lnTo>
                    <a:lnTo>
                      <a:pt x="31" y="38"/>
                    </a:lnTo>
                    <a:lnTo>
                      <a:pt x="29" y="42"/>
                    </a:lnTo>
                    <a:lnTo>
                      <a:pt x="27" y="46"/>
                    </a:lnTo>
                    <a:lnTo>
                      <a:pt x="25" y="50"/>
                    </a:lnTo>
                    <a:lnTo>
                      <a:pt x="23" y="53"/>
                    </a:lnTo>
                    <a:lnTo>
                      <a:pt x="21" y="57"/>
                    </a:lnTo>
                    <a:lnTo>
                      <a:pt x="21" y="61"/>
                    </a:lnTo>
                    <a:lnTo>
                      <a:pt x="21" y="67"/>
                    </a:lnTo>
                    <a:lnTo>
                      <a:pt x="21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Freeform 216"/>
              <p:cNvSpPr>
                <a:spLocks/>
              </p:cNvSpPr>
              <p:nvPr/>
            </p:nvSpPr>
            <p:spPr bwMode="auto">
              <a:xfrm>
                <a:off x="7478899" y="4187338"/>
                <a:ext cx="134287" cy="257060"/>
              </a:xfrm>
              <a:custGeom>
                <a:avLst/>
                <a:gdLst>
                  <a:gd name="T0" fmla="*/ 0 w 68"/>
                  <a:gd name="T1" fmla="*/ 17 h 135"/>
                  <a:gd name="T2" fmla="*/ 0 w 68"/>
                  <a:gd name="T3" fmla="*/ 6 h 135"/>
                  <a:gd name="T4" fmla="*/ 2 w 68"/>
                  <a:gd name="T5" fmla="*/ 0 h 135"/>
                  <a:gd name="T6" fmla="*/ 7 w 68"/>
                  <a:gd name="T7" fmla="*/ 0 h 135"/>
                  <a:gd name="T8" fmla="*/ 21 w 68"/>
                  <a:gd name="T9" fmla="*/ 2 h 135"/>
                  <a:gd name="T10" fmla="*/ 32 w 68"/>
                  <a:gd name="T11" fmla="*/ 8 h 135"/>
                  <a:gd name="T12" fmla="*/ 43 w 68"/>
                  <a:gd name="T13" fmla="*/ 15 h 135"/>
                  <a:gd name="T14" fmla="*/ 53 w 68"/>
                  <a:gd name="T15" fmla="*/ 25 h 135"/>
                  <a:gd name="T16" fmla="*/ 59 w 68"/>
                  <a:gd name="T17" fmla="*/ 36 h 135"/>
                  <a:gd name="T18" fmla="*/ 64 w 68"/>
                  <a:gd name="T19" fmla="*/ 48 h 135"/>
                  <a:gd name="T20" fmla="*/ 68 w 68"/>
                  <a:gd name="T21" fmla="*/ 59 h 135"/>
                  <a:gd name="T22" fmla="*/ 68 w 68"/>
                  <a:gd name="T23" fmla="*/ 74 h 135"/>
                  <a:gd name="T24" fmla="*/ 64 w 68"/>
                  <a:gd name="T25" fmla="*/ 87 h 135"/>
                  <a:gd name="T26" fmla="*/ 59 w 68"/>
                  <a:gd name="T27" fmla="*/ 99 h 135"/>
                  <a:gd name="T28" fmla="*/ 53 w 68"/>
                  <a:gd name="T29" fmla="*/ 110 h 135"/>
                  <a:gd name="T30" fmla="*/ 43 w 68"/>
                  <a:gd name="T31" fmla="*/ 120 h 135"/>
                  <a:gd name="T32" fmla="*/ 32 w 68"/>
                  <a:gd name="T33" fmla="*/ 125 h 135"/>
                  <a:gd name="T34" fmla="*/ 21 w 68"/>
                  <a:gd name="T35" fmla="*/ 131 h 135"/>
                  <a:gd name="T36" fmla="*/ 7 w 68"/>
                  <a:gd name="T37" fmla="*/ 135 h 135"/>
                  <a:gd name="T38" fmla="*/ 2 w 68"/>
                  <a:gd name="T39" fmla="*/ 135 h 135"/>
                  <a:gd name="T40" fmla="*/ 0 w 68"/>
                  <a:gd name="T41" fmla="*/ 129 h 135"/>
                  <a:gd name="T42" fmla="*/ 0 w 68"/>
                  <a:gd name="T43" fmla="*/ 116 h 135"/>
                  <a:gd name="T44" fmla="*/ 2 w 68"/>
                  <a:gd name="T45" fmla="*/ 110 h 135"/>
                  <a:gd name="T46" fmla="*/ 5 w 68"/>
                  <a:gd name="T47" fmla="*/ 110 h 135"/>
                  <a:gd name="T48" fmla="*/ 13 w 68"/>
                  <a:gd name="T49" fmla="*/ 108 h 135"/>
                  <a:gd name="T50" fmla="*/ 21 w 68"/>
                  <a:gd name="T51" fmla="*/ 105 h 135"/>
                  <a:gd name="T52" fmla="*/ 26 w 68"/>
                  <a:gd name="T53" fmla="*/ 99 h 135"/>
                  <a:gd name="T54" fmla="*/ 36 w 68"/>
                  <a:gd name="T55" fmla="*/ 91 h 135"/>
                  <a:gd name="T56" fmla="*/ 40 w 68"/>
                  <a:gd name="T57" fmla="*/ 80 h 135"/>
                  <a:gd name="T58" fmla="*/ 43 w 68"/>
                  <a:gd name="T59" fmla="*/ 70 h 135"/>
                  <a:gd name="T60" fmla="*/ 43 w 68"/>
                  <a:gd name="T61" fmla="*/ 63 h 135"/>
                  <a:gd name="T62" fmla="*/ 40 w 68"/>
                  <a:gd name="T63" fmla="*/ 55 h 135"/>
                  <a:gd name="T64" fmla="*/ 36 w 68"/>
                  <a:gd name="T65" fmla="*/ 42 h 135"/>
                  <a:gd name="T66" fmla="*/ 26 w 68"/>
                  <a:gd name="T67" fmla="*/ 34 h 135"/>
                  <a:gd name="T68" fmla="*/ 21 w 68"/>
                  <a:gd name="T69" fmla="*/ 30 h 135"/>
                  <a:gd name="T70" fmla="*/ 13 w 68"/>
                  <a:gd name="T71" fmla="*/ 27 h 135"/>
                  <a:gd name="T72" fmla="*/ 5 w 68"/>
                  <a:gd name="T73" fmla="*/ 25 h 135"/>
                  <a:gd name="T74" fmla="*/ 2 w 68"/>
                  <a:gd name="T75" fmla="*/ 25 h 135"/>
                  <a:gd name="T76" fmla="*/ 0 w 68"/>
                  <a:gd name="T77" fmla="*/ 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8" h="135">
                    <a:moveTo>
                      <a:pt x="0" y="25"/>
                    </a:moveTo>
                    <a:lnTo>
                      <a:pt x="0" y="17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15" y="2"/>
                    </a:lnTo>
                    <a:lnTo>
                      <a:pt x="21" y="2"/>
                    </a:lnTo>
                    <a:lnTo>
                      <a:pt x="26" y="6"/>
                    </a:lnTo>
                    <a:lnTo>
                      <a:pt x="32" y="8"/>
                    </a:lnTo>
                    <a:lnTo>
                      <a:pt x="38" y="11"/>
                    </a:lnTo>
                    <a:lnTo>
                      <a:pt x="43" y="15"/>
                    </a:lnTo>
                    <a:lnTo>
                      <a:pt x="47" y="21"/>
                    </a:lnTo>
                    <a:lnTo>
                      <a:pt x="53" y="25"/>
                    </a:lnTo>
                    <a:lnTo>
                      <a:pt x="57" y="30"/>
                    </a:lnTo>
                    <a:lnTo>
                      <a:pt x="59" y="36"/>
                    </a:lnTo>
                    <a:lnTo>
                      <a:pt x="62" y="42"/>
                    </a:lnTo>
                    <a:lnTo>
                      <a:pt x="64" y="48"/>
                    </a:lnTo>
                    <a:lnTo>
                      <a:pt x="66" y="53"/>
                    </a:lnTo>
                    <a:lnTo>
                      <a:pt x="68" y="59"/>
                    </a:lnTo>
                    <a:lnTo>
                      <a:pt x="68" y="67"/>
                    </a:lnTo>
                    <a:lnTo>
                      <a:pt x="68" y="74"/>
                    </a:lnTo>
                    <a:lnTo>
                      <a:pt x="66" y="80"/>
                    </a:lnTo>
                    <a:lnTo>
                      <a:pt x="64" y="87"/>
                    </a:lnTo>
                    <a:lnTo>
                      <a:pt x="62" y="93"/>
                    </a:lnTo>
                    <a:lnTo>
                      <a:pt x="59" y="99"/>
                    </a:lnTo>
                    <a:lnTo>
                      <a:pt x="57" y="105"/>
                    </a:lnTo>
                    <a:lnTo>
                      <a:pt x="53" y="110"/>
                    </a:lnTo>
                    <a:lnTo>
                      <a:pt x="47" y="116"/>
                    </a:lnTo>
                    <a:lnTo>
                      <a:pt x="43" y="120"/>
                    </a:lnTo>
                    <a:lnTo>
                      <a:pt x="38" y="124"/>
                    </a:lnTo>
                    <a:lnTo>
                      <a:pt x="32" y="125"/>
                    </a:lnTo>
                    <a:lnTo>
                      <a:pt x="26" y="129"/>
                    </a:lnTo>
                    <a:lnTo>
                      <a:pt x="21" y="131"/>
                    </a:lnTo>
                    <a:lnTo>
                      <a:pt x="15" y="133"/>
                    </a:lnTo>
                    <a:lnTo>
                      <a:pt x="7" y="135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0" y="135"/>
                    </a:lnTo>
                    <a:lnTo>
                      <a:pt x="0" y="129"/>
                    </a:lnTo>
                    <a:lnTo>
                      <a:pt x="0" y="124"/>
                    </a:lnTo>
                    <a:lnTo>
                      <a:pt x="0" y="116"/>
                    </a:lnTo>
                    <a:lnTo>
                      <a:pt x="0" y="110"/>
                    </a:lnTo>
                    <a:lnTo>
                      <a:pt x="2" y="110"/>
                    </a:lnTo>
                    <a:lnTo>
                      <a:pt x="2" y="110"/>
                    </a:lnTo>
                    <a:lnTo>
                      <a:pt x="5" y="110"/>
                    </a:lnTo>
                    <a:lnTo>
                      <a:pt x="9" y="108"/>
                    </a:lnTo>
                    <a:lnTo>
                      <a:pt x="13" y="108"/>
                    </a:lnTo>
                    <a:lnTo>
                      <a:pt x="17" y="106"/>
                    </a:lnTo>
                    <a:lnTo>
                      <a:pt x="21" y="105"/>
                    </a:lnTo>
                    <a:lnTo>
                      <a:pt x="24" y="103"/>
                    </a:lnTo>
                    <a:lnTo>
                      <a:pt x="26" y="99"/>
                    </a:lnTo>
                    <a:lnTo>
                      <a:pt x="30" y="97"/>
                    </a:lnTo>
                    <a:lnTo>
                      <a:pt x="36" y="91"/>
                    </a:lnTo>
                    <a:lnTo>
                      <a:pt x="40" y="84"/>
                    </a:lnTo>
                    <a:lnTo>
                      <a:pt x="40" y="80"/>
                    </a:lnTo>
                    <a:lnTo>
                      <a:pt x="41" y="76"/>
                    </a:lnTo>
                    <a:lnTo>
                      <a:pt x="43" y="70"/>
                    </a:lnTo>
                    <a:lnTo>
                      <a:pt x="43" y="67"/>
                    </a:lnTo>
                    <a:lnTo>
                      <a:pt x="43" y="63"/>
                    </a:lnTo>
                    <a:lnTo>
                      <a:pt x="41" y="59"/>
                    </a:lnTo>
                    <a:lnTo>
                      <a:pt x="40" y="55"/>
                    </a:lnTo>
                    <a:lnTo>
                      <a:pt x="40" y="49"/>
                    </a:lnTo>
                    <a:lnTo>
                      <a:pt x="36" y="42"/>
                    </a:lnTo>
                    <a:lnTo>
                      <a:pt x="30" y="38"/>
                    </a:lnTo>
                    <a:lnTo>
                      <a:pt x="26" y="34"/>
                    </a:lnTo>
                    <a:lnTo>
                      <a:pt x="24" y="32"/>
                    </a:lnTo>
                    <a:lnTo>
                      <a:pt x="21" y="30"/>
                    </a:lnTo>
                    <a:lnTo>
                      <a:pt x="17" y="29"/>
                    </a:lnTo>
                    <a:lnTo>
                      <a:pt x="13" y="27"/>
                    </a:lnTo>
                    <a:lnTo>
                      <a:pt x="9" y="25"/>
                    </a:lnTo>
                    <a:lnTo>
                      <a:pt x="5" y="2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Freeform 217"/>
              <p:cNvSpPr>
                <a:spLocks/>
              </p:cNvSpPr>
              <p:nvPr/>
            </p:nvSpPr>
            <p:spPr bwMode="auto">
              <a:xfrm>
                <a:off x="7359960" y="4187338"/>
                <a:ext cx="122775" cy="257060"/>
              </a:xfrm>
              <a:custGeom>
                <a:avLst/>
                <a:gdLst>
                  <a:gd name="T0" fmla="*/ 23 w 65"/>
                  <a:gd name="T1" fmla="*/ 70 h 135"/>
                  <a:gd name="T2" fmla="*/ 25 w 65"/>
                  <a:gd name="T3" fmla="*/ 80 h 135"/>
                  <a:gd name="T4" fmla="*/ 30 w 65"/>
                  <a:gd name="T5" fmla="*/ 91 h 135"/>
                  <a:gd name="T6" fmla="*/ 40 w 65"/>
                  <a:gd name="T7" fmla="*/ 103 h 135"/>
                  <a:gd name="T8" fmla="*/ 51 w 65"/>
                  <a:gd name="T9" fmla="*/ 108 h 135"/>
                  <a:gd name="T10" fmla="*/ 61 w 65"/>
                  <a:gd name="T11" fmla="*/ 110 h 135"/>
                  <a:gd name="T12" fmla="*/ 65 w 65"/>
                  <a:gd name="T13" fmla="*/ 116 h 135"/>
                  <a:gd name="T14" fmla="*/ 65 w 65"/>
                  <a:gd name="T15" fmla="*/ 129 h 135"/>
                  <a:gd name="T16" fmla="*/ 57 w 65"/>
                  <a:gd name="T17" fmla="*/ 133 h 135"/>
                  <a:gd name="T18" fmla="*/ 44 w 65"/>
                  <a:gd name="T19" fmla="*/ 131 h 135"/>
                  <a:gd name="T20" fmla="*/ 32 w 65"/>
                  <a:gd name="T21" fmla="*/ 125 h 135"/>
                  <a:gd name="T22" fmla="*/ 23 w 65"/>
                  <a:gd name="T23" fmla="*/ 118 h 135"/>
                  <a:gd name="T24" fmla="*/ 13 w 65"/>
                  <a:gd name="T25" fmla="*/ 108 h 135"/>
                  <a:gd name="T26" fmla="*/ 8 w 65"/>
                  <a:gd name="T27" fmla="*/ 99 h 135"/>
                  <a:gd name="T28" fmla="*/ 2 w 65"/>
                  <a:gd name="T29" fmla="*/ 87 h 135"/>
                  <a:gd name="T30" fmla="*/ 0 w 65"/>
                  <a:gd name="T31" fmla="*/ 74 h 135"/>
                  <a:gd name="T32" fmla="*/ 0 w 65"/>
                  <a:gd name="T33" fmla="*/ 59 h 135"/>
                  <a:gd name="T34" fmla="*/ 2 w 65"/>
                  <a:gd name="T35" fmla="*/ 48 h 135"/>
                  <a:gd name="T36" fmla="*/ 8 w 65"/>
                  <a:gd name="T37" fmla="*/ 36 h 135"/>
                  <a:gd name="T38" fmla="*/ 13 w 65"/>
                  <a:gd name="T39" fmla="*/ 25 h 135"/>
                  <a:gd name="T40" fmla="*/ 23 w 65"/>
                  <a:gd name="T41" fmla="*/ 17 h 135"/>
                  <a:gd name="T42" fmla="*/ 32 w 65"/>
                  <a:gd name="T43" fmla="*/ 8 h 135"/>
                  <a:gd name="T44" fmla="*/ 44 w 65"/>
                  <a:gd name="T45" fmla="*/ 4 h 135"/>
                  <a:gd name="T46" fmla="*/ 57 w 65"/>
                  <a:gd name="T47" fmla="*/ 0 h 135"/>
                  <a:gd name="T48" fmla="*/ 65 w 65"/>
                  <a:gd name="T49" fmla="*/ 6 h 135"/>
                  <a:gd name="T50" fmla="*/ 65 w 65"/>
                  <a:gd name="T51" fmla="*/ 17 h 135"/>
                  <a:gd name="T52" fmla="*/ 61 w 65"/>
                  <a:gd name="T53" fmla="*/ 25 h 135"/>
                  <a:gd name="T54" fmla="*/ 51 w 65"/>
                  <a:gd name="T55" fmla="*/ 27 h 135"/>
                  <a:gd name="T56" fmla="*/ 40 w 65"/>
                  <a:gd name="T57" fmla="*/ 32 h 135"/>
                  <a:gd name="T58" fmla="*/ 30 w 65"/>
                  <a:gd name="T59" fmla="*/ 42 h 135"/>
                  <a:gd name="T60" fmla="*/ 25 w 65"/>
                  <a:gd name="T61" fmla="*/ 55 h 135"/>
                  <a:gd name="T62" fmla="*/ 23 w 65"/>
                  <a:gd name="T63" fmla="*/ 63 h 135"/>
                  <a:gd name="T64" fmla="*/ 23 w 65"/>
                  <a:gd name="T65" fmla="*/ 6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5" h="135">
                    <a:moveTo>
                      <a:pt x="23" y="67"/>
                    </a:moveTo>
                    <a:lnTo>
                      <a:pt x="23" y="70"/>
                    </a:lnTo>
                    <a:lnTo>
                      <a:pt x="23" y="76"/>
                    </a:lnTo>
                    <a:lnTo>
                      <a:pt x="25" y="80"/>
                    </a:lnTo>
                    <a:lnTo>
                      <a:pt x="27" y="84"/>
                    </a:lnTo>
                    <a:lnTo>
                      <a:pt x="30" y="91"/>
                    </a:lnTo>
                    <a:lnTo>
                      <a:pt x="34" y="97"/>
                    </a:lnTo>
                    <a:lnTo>
                      <a:pt x="40" y="103"/>
                    </a:lnTo>
                    <a:lnTo>
                      <a:pt x="47" y="106"/>
                    </a:lnTo>
                    <a:lnTo>
                      <a:pt x="51" y="108"/>
                    </a:lnTo>
                    <a:lnTo>
                      <a:pt x="55" y="108"/>
                    </a:lnTo>
                    <a:lnTo>
                      <a:pt x="61" y="110"/>
                    </a:lnTo>
                    <a:lnTo>
                      <a:pt x="65" y="110"/>
                    </a:lnTo>
                    <a:lnTo>
                      <a:pt x="65" y="116"/>
                    </a:lnTo>
                    <a:lnTo>
                      <a:pt x="65" y="124"/>
                    </a:lnTo>
                    <a:lnTo>
                      <a:pt x="65" y="129"/>
                    </a:lnTo>
                    <a:lnTo>
                      <a:pt x="65" y="135"/>
                    </a:lnTo>
                    <a:lnTo>
                      <a:pt x="57" y="133"/>
                    </a:lnTo>
                    <a:lnTo>
                      <a:pt x="51" y="133"/>
                    </a:lnTo>
                    <a:lnTo>
                      <a:pt x="44" y="131"/>
                    </a:lnTo>
                    <a:lnTo>
                      <a:pt x="40" y="127"/>
                    </a:lnTo>
                    <a:lnTo>
                      <a:pt x="32" y="125"/>
                    </a:lnTo>
                    <a:lnTo>
                      <a:pt x="27" y="122"/>
                    </a:lnTo>
                    <a:lnTo>
                      <a:pt x="23" y="118"/>
                    </a:lnTo>
                    <a:lnTo>
                      <a:pt x="19" y="114"/>
                    </a:lnTo>
                    <a:lnTo>
                      <a:pt x="13" y="108"/>
                    </a:lnTo>
                    <a:lnTo>
                      <a:pt x="11" y="105"/>
                    </a:lnTo>
                    <a:lnTo>
                      <a:pt x="8" y="99"/>
                    </a:lnTo>
                    <a:lnTo>
                      <a:pt x="6" y="93"/>
                    </a:lnTo>
                    <a:lnTo>
                      <a:pt x="2" y="87"/>
                    </a:lnTo>
                    <a:lnTo>
                      <a:pt x="2" y="80"/>
                    </a:lnTo>
                    <a:lnTo>
                      <a:pt x="0" y="74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6" y="42"/>
                    </a:lnTo>
                    <a:lnTo>
                      <a:pt x="8" y="36"/>
                    </a:lnTo>
                    <a:lnTo>
                      <a:pt x="11" y="30"/>
                    </a:lnTo>
                    <a:lnTo>
                      <a:pt x="13" y="25"/>
                    </a:lnTo>
                    <a:lnTo>
                      <a:pt x="19" y="21"/>
                    </a:lnTo>
                    <a:lnTo>
                      <a:pt x="23" y="17"/>
                    </a:lnTo>
                    <a:lnTo>
                      <a:pt x="27" y="11"/>
                    </a:lnTo>
                    <a:lnTo>
                      <a:pt x="32" y="8"/>
                    </a:lnTo>
                    <a:lnTo>
                      <a:pt x="40" y="6"/>
                    </a:lnTo>
                    <a:lnTo>
                      <a:pt x="44" y="4"/>
                    </a:lnTo>
                    <a:lnTo>
                      <a:pt x="51" y="2"/>
                    </a:lnTo>
                    <a:lnTo>
                      <a:pt x="57" y="0"/>
                    </a:lnTo>
                    <a:lnTo>
                      <a:pt x="65" y="0"/>
                    </a:lnTo>
                    <a:lnTo>
                      <a:pt x="65" y="6"/>
                    </a:lnTo>
                    <a:lnTo>
                      <a:pt x="65" y="11"/>
                    </a:lnTo>
                    <a:lnTo>
                      <a:pt x="65" y="17"/>
                    </a:lnTo>
                    <a:lnTo>
                      <a:pt x="65" y="25"/>
                    </a:lnTo>
                    <a:lnTo>
                      <a:pt x="61" y="25"/>
                    </a:lnTo>
                    <a:lnTo>
                      <a:pt x="55" y="25"/>
                    </a:lnTo>
                    <a:lnTo>
                      <a:pt x="51" y="27"/>
                    </a:lnTo>
                    <a:lnTo>
                      <a:pt x="47" y="29"/>
                    </a:lnTo>
                    <a:lnTo>
                      <a:pt x="40" y="32"/>
                    </a:lnTo>
                    <a:lnTo>
                      <a:pt x="34" y="38"/>
                    </a:lnTo>
                    <a:lnTo>
                      <a:pt x="30" y="42"/>
                    </a:lnTo>
                    <a:lnTo>
                      <a:pt x="27" y="49"/>
                    </a:lnTo>
                    <a:lnTo>
                      <a:pt x="25" y="55"/>
                    </a:lnTo>
                    <a:lnTo>
                      <a:pt x="23" y="59"/>
                    </a:lnTo>
                    <a:lnTo>
                      <a:pt x="23" y="63"/>
                    </a:lnTo>
                    <a:lnTo>
                      <a:pt x="23" y="67"/>
                    </a:lnTo>
                    <a:lnTo>
                      <a:pt x="23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Freeform 218"/>
              <p:cNvSpPr>
                <a:spLocks/>
              </p:cNvSpPr>
              <p:nvPr/>
            </p:nvSpPr>
            <p:spPr bwMode="auto">
              <a:xfrm>
                <a:off x="6957105" y="4678440"/>
                <a:ext cx="130448" cy="253224"/>
              </a:xfrm>
              <a:custGeom>
                <a:avLst/>
                <a:gdLst>
                  <a:gd name="T0" fmla="*/ 0 w 66"/>
                  <a:gd name="T1" fmla="*/ 17 h 133"/>
                  <a:gd name="T2" fmla="*/ 0 w 66"/>
                  <a:gd name="T3" fmla="*/ 5 h 133"/>
                  <a:gd name="T4" fmla="*/ 5 w 66"/>
                  <a:gd name="T5" fmla="*/ 0 h 133"/>
                  <a:gd name="T6" fmla="*/ 17 w 66"/>
                  <a:gd name="T7" fmla="*/ 1 h 133"/>
                  <a:gd name="T8" fmla="*/ 30 w 66"/>
                  <a:gd name="T9" fmla="*/ 5 h 133"/>
                  <a:gd name="T10" fmla="*/ 40 w 66"/>
                  <a:gd name="T11" fmla="*/ 15 h 133"/>
                  <a:gd name="T12" fmla="*/ 49 w 66"/>
                  <a:gd name="T13" fmla="*/ 22 h 133"/>
                  <a:gd name="T14" fmla="*/ 57 w 66"/>
                  <a:gd name="T15" fmla="*/ 34 h 133"/>
                  <a:gd name="T16" fmla="*/ 63 w 66"/>
                  <a:gd name="T17" fmla="*/ 47 h 133"/>
                  <a:gd name="T18" fmla="*/ 64 w 66"/>
                  <a:gd name="T19" fmla="*/ 60 h 133"/>
                  <a:gd name="T20" fmla="*/ 64 w 66"/>
                  <a:gd name="T21" fmla="*/ 74 h 133"/>
                  <a:gd name="T22" fmla="*/ 63 w 66"/>
                  <a:gd name="T23" fmla="*/ 87 h 133"/>
                  <a:gd name="T24" fmla="*/ 57 w 66"/>
                  <a:gd name="T25" fmla="*/ 98 h 133"/>
                  <a:gd name="T26" fmla="*/ 49 w 66"/>
                  <a:gd name="T27" fmla="*/ 108 h 133"/>
                  <a:gd name="T28" fmla="*/ 40 w 66"/>
                  <a:gd name="T29" fmla="*/ 117 h 133"/>
                  <a:gd name="T30" fmla="*/ 30 w 66"/>
                  <a:gd name="T31" fmla="*/ 125 h 133"/>
                  <a:gd name="T32" fmla="*/ 17 w 66"/>
                  <a:gd name="T33" fmla="*/ 129 h 133"/>
                  <a:gd name="T34" fmla="*/ 5 w 66"/>
                  <a:gd name="T35" fmla="*/ 133 h 133"/>
                  <a:gd name="T36" fmla="*/ 0 w 66"/>
                  <a:gd name="T37" fmla="*/ 127 h 133"/>
                  <a:gd name="T38" fmla="*/ 0 w 66"/>
                  <a:gd name="T39" fmla="*/ 115 h 133"/>
                  <a:gd name="T40" fmla="*/ 4 w 66"/>
                  <a:gd name="T41" fmla="*/ 108 h 133"/>
                  <a:gd name="T42" fmla="*/ 11 w 66"/>
                  <a:gd name="T43" fmla="*/ 106 h 133"/>
                  <a:gd name="T44" fmla="*/ 19 w 66"/>
                  <a:gd name="T45" fmla="*/ 102 h 133"/>
                  <a:gd name="T46" fmla="*/ 25 w 66"/>
                  <a:gd name="T47" fmla="*/ 98 h 133"/>
                  <a:gd name="T48" fmla="*/ 30 w 66"/>
                  <a:gd name="T49" fmla="*/ 93 h 133"/>
                  <a:gd name="T50" fmla="*/ 36 w 66"/>
                  <a:gd name="T51" fmla="*/ 87 h 133"/>
                  <a:gd name="T52" fmla="*/ 38 w 66"/>
                  <a:gd name="T53" fmla="*/ 79 h 133"/>
                  <a:gd name="T54" fmla="*/ 40 w 66"/>
                  <a:gd name="T55" fmla="*/ 72 h 133"/>
                  <a:gd name="T56" fmla="*/ 40 w 66"/>
                  <a:gd name="T57" fmla="*/ 62 h 133"/>
                  <a:gd name="T58" fmla="*/ 38 w 66"/>
                  <a:gd name="T59" fmla="*/ 53 h 133"/>
                  <a:gd name="T60" fmla="*/ 34 w 66"/>
                  <a:gd name="T61" fmla="*/ 41 h 133"/>
                  <a:gd name="T62" fmla="*/ 25 w 66"/>
                  <a:gd name="T63" fmla="*/ 32 h 133"/>
                  <a:gd name="T64" fmla="*/ 19 w 66"/>
                  <a:gd name="T65" fmla="*/ 28 h 133"/>
                  <a:gd name="T66" fmla="*/ 11 w 66"/>
                  <a:gd name="T67" fmla="*/ 24 h 133"/>
                  <a:gd name="T68" fmla="*/ 4 w 66"/>
                  <a:gd name="T69" fmla="*/ 24 h 133"/>
                  <a:gd name="T70" fmla="*/ 0 w 66"/>
                  <a:gd name="T71" fmla="*/ 2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6" h="133">
                    <a:moveTo>
                      <a:pt x="0" y="24"/>
                    </a:moveTo>
                    <a:lnTo>
                      <a:pt x="0" y="17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1" y="0"/>
                    </a:lnTo>
                    <a:lnTo>
                      <a:pt x="17" y="1"/>
                    </a:lnTo>
                    <a:lnTo>
                      <a:pt x="25" y="3"/>
                    </a:lnTo>
                    <a:lnTo>
                      <a:pt x="30" y="5"/>
                    </a:lnTo>
                    <a:lnTo>
                      <a:pt x="36" y="11"/>
                    </a:lnTo>
                    <a:lnTo>
                      <a:pt x="40" y="15"/>
                    </a:lnTo>
                    <a:lnTo>
                      <a:pt x="45" y="19"/>
                    </a:lnTo>
                    <a:lnTo>
                      <a:pt x="49" y="22"/>
                    </a:lnTo>
                    <a:lnTo>
                      <a:pt x="53" y="28"/>
                    </a:lnTo>
                    <a:lnTo>
                      <a:pt x="57" y="34"/>
                    </a:lnTo>
                    <a:lnTo>
                      <a:pt x="59" y="41"/>
                    </a:lnTo>
                    <a:lnTo>
                      <a:pt x="63" y="47"/>
                    </a:lnTo>
                    <a:lnTo>
                      <a:pt x="64" y="53"/>
                    </a:lnTo>
                    <a:lnTo>
                      <a:pt x="64" y="60"/>
                    </a:lnTo>
                    <a:lnTo>
                      <a:pt x="66" y="68"/>
                    </a:lnTo>
                    <a:lnTo>
                      <a:pt x="64" y="74"/>
                    </a:lnTo>
                    <a:lnTo>
                      <a:pt x="64" y="79"/>
                    </a:lnTo>
                    <a:lnTo>
                      <a:pt x="63" y="87"/>
                    </a:lnTo>
                    <a:lnTo>
                      <a:pt x="59" y="93"/>
                    </a:lnTo>
                    <a:lnTo>
                      <a:pt x="57" y="98"/>
                    </a:lnTo>
                    <a:lnTo>
                      <a:pt x="53" y="104"/>
                    </a:lnTo>
                    <a:lnTo>
                      <a:pt x="49" y="108"/>
                    </a:lnTo>
                    <a:lnTo>
                      <a:pt x="45" y="114"/>
                    </a:lnTo>
                    <a:lnTo>
                      <a:pt x="40" y="117"/>
                    </a:lnTo>
                    <a:lnTo>
                      <a:pt x="36" y="121"/>
                    </a:lnTo>
                    <a:lnTo>
                      <a:pt x="30" y="125"/>
                    </a:lnTo>
                    <a:lnTo>
                      <a:pt x="25" y="129"/>
                    </a:lnTo>
                    <a:lnTo>
                      <a:pt x="17" y="129"/>
                    </a:lnTo>
                    <a:lnTo>
                      <a:pt x="11" y="131"/>
                    </a:lnTo>
                    <a:lnTo>
                      <a:pt x="5" y="133"/>
                    </a:lnTo>
                    <a:lnTo>
                      <a:pt x="0" y="133"/>
                    </a:lnTo>
                    <a:lnTo>
                      <a:pt x="0" y="127"/>
                    </a:lnTo>
                    <a:lnTo>
                      <a:pt x="0" y="121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4" y="108"/>
                    </a:lnTo>
                    <a:lnTo>
                      <a:pt x="7" y="108"/>
                    </a:lnTo>
                    <a:lnTo>
                      <a:pt x="11" y="106"/>
                    </a:lnTo>
                    <a:lnTo>
                      <a:pt x="15" y="106"/>
                    </a:lnTo>
                    <a:lnTo>
                      <a:pt x="19" y="102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8" y="96"/>
                    </a:lnTo>
                    <a:lnTo>
                      <a:pt x="30" y="93"/>
                    </a:lnTo>
                    <a:lnTo>
                      <a:pt x="34" y="89"/>
                    </a:lnTo>
                    <a:lnTo>
                      <a:pt x="36" y="87"/>
                    </a:lnTo>
                    <a:lnTo>
                      <a:pt x="38" y="83"/>
                    </a:lnTo>
                    <a:lnTo>
                      <a:pt x="38" y="79"/>
                    </a:lnTo>
                    <a:lnTo>
                      <a:pt x="40" y="76"/>
                    </a:lnTo>
                    <a:lnTo>
                      <a:pt x="40" y="72"/>
                    </a:lnTo>
                    <a:lnTo>
                      <a:pt x="40" y="68"/>
                    </a:lnTo>
                    <a:lnTo>
                      <a:pt x="40" y="62"/>
                    </a:lnTo>
                    <a:lnTo>
                      <a:pt x="40" y="58"/>
                    </a:lnTo>
                    <a:lnTo>
                      <a:pt x="38" y="53"/>
                    </a:lnTo>
                    <a:lnTo>
                      <a:pt x="38" y="49"/>
                    </a:lnTo>
                    <a:lnTo>
                      <a:pt x="34" y="41"/>
                    </a:lnTo>
                    <a:lnTo>
                      <a:pt x="28" y="36"/>
                    </a:lnTo>
                    <a:lnTo>
                      <a:pt x="25" y="32"/>
                    </a:lnTo>
                    <a:lnTo>
                      <a:pt x="23" y="30"/>
                    </a:lnTo>
                    <a:lnTo>
                      <a:pt x="19" y="28"/>
                    </a:lnTo>
                    <a:lnTo>
                      <a:pt x="15" y="26"/>
                    </a:lnTo>
                    <a:lnTo>
                      <a:pt x="11" y="24"/>
                    </a:lnTo>
                    <a:lnTo>
                      <a:pt x="7" y="24"/>
                    </a:lnTo>
                    <a:lnTo>
                      <a:pt x="4" y="24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Freeform 219"/>
              <p:cNvSpPr>
                <a:spLocks/>
              </p:cNvSpPr>
              <p:nvPr/>
            </p:nvSpPr>
            <p:spPr bwMode="auto">
              <a:xfrm>
                <a:off x="6834329" y="4678440"/>
                <a:ext cx="122775" cy="253224"/>
              </a:xfrm>
              <a:custGeom>
                <a:avLst/>
                <a:gdLst>
                  <a:gd name="T0" fmla="*/ 23 w 65"/>
                  <a:gd name="T1" fmla="*/ 72 h 133"/>
                  <a:gd name="T2" fmla="*/ 23 w 65"/>
                  <a:gd name="T3" fmla="*/ 79 h 133"/>
                  <a:gd name="T4" fmla="*/ 27 w 65"/>
                  <a:gd name="T5" fmla="*/ 87 h 133"/>
                  <a:gd name="T6" fmla="*/ 31 w 65"/>
                  <a:gd name="T7" fmla="*/ 93 h 133"/>
                  <a:gd name="T8" fmla="*/ 40 w 65"/>
                  <a:gd name="T9" fmla="*/ 100 h 133"/>
                  <a:gd name="T10" fmla="*/ 51 w 65"/>
                  <a:gd name="T11" fmla="*/ 106 h 133"/>
                  <a:gd name="T12" fmla="*/ 59 w 65"/>
                  <a:gd name="T13" fmla="*/ 108 h 133"/>
                  <a:gd name="T14" fmla="*/ 65 w 65"/>
                  <a:gd name="T15" fmla="*/ 115 h 133"/>
                  <a:gd name="T16" fmla="*/ 65 w 65"/>
                  <a:gd name="T17" fmla="*/ 127 h 133"/>
                  <a:gd name="T18" fmla="*/ 57 w 65"/>
                  <a:gd name="T19" fmla="*/ 133 h 133"/>
                  <a:gd name="T20" fmla="*/ 44 w 65"/>
                  <a:gd name="T21" fmla="*/ 129 h 133"/>
                  <a:gd name="T22" fmla="*/ 32 w 65"/>
                  <a:gd name="T23" fmla="*/ 123 h 133"/>
                  <a:gd name="T24" fmla="*/ 23 w 65"/>
                  <a:gd name="T25" fmla="*/ 117 h 133"/>
                  <a:gd name="T26" fmla="*/ 13 w 65"/>
                  <a:gd name="T27" fmla="*/ 108 h 133"/>
                  <a:gd name="T28" fmla="*/ 8 w 65"/>
                  <a:gd name="T29" fmla="*/ 98 h 133"/>
                  <a:gd name="T30" fmla="*/ 2 w 65"/>
                  <a:gd name="T31" fmla="*/ 87 h 133"/>
                  <a:gd name="T32" fmla="*/ 0 w 65"/>
                  <a:gd name="T33" fmla="*/ 74 h 133"/>
                  <a:gd name="T34" fmla="*/ 0 w 65"/>
                  <a:gd name="T35" fmla="*/ 60 h 133"/>
                  <a:gd name="T36" fmla="*/ 2 w 65"/>
                  <a:gd name="T37" fmla="*/ 47 h 133"/>
                  <a:gd name="T38" fmla="*/ 8 w 65"/>
                  <a:gd name="T39" fmla="*/ 34 h 133"/>
                  <a:gd name="T40" fmla="*/ 13 w 65"/>
                  <a:gd name="T41" fmla="*/ 24 h 133"/>
                  <a:gd name="T42" fmla="*/ 23 w 65"/>
                  <a:gd name="T43" fmla="*/ 15 h 133"/>
                  <a:gd name="T44" fmla="*/ 32 w 65"/>
                  <a:gd name="T45" fmla="*/ 7 h 133"/>
                  <a:gd name="T46" fmla="*/ 44 w 65"/>
                  <a:gd name="T47" fmla="*/ 1 h 133"/>
                  <a:gd name="T48" fmla="*/ 57 w 65"/>
                  <a:gd name="T49" fmla="*/ 0 h 133"/>
                  <a:gd name="T50" fmla="*/ 65 w 65"/>
                  <a:gd name="T51" fmla="*/ 5 h 133"/>
                  <a:gd name="T52" fmla="*/ 65 w 65"/>
                  <a:gd name="T53" fmla="*/ 17 h 133"/>
                  <a:gd name="T54" fmla="*/ 59 w 65"/>
                  <a:gd name="T55" fmla="*/ 24 h 133"/>
                  <a:gd name="T56" fmla="*/ 51 w 65"/>
                  <a:gd name="T57" fmla="*/ 24 h 133"/>
                  <a:gd name="T58" fmla="*/ 40 w 65"/>
                  <a:gd name="T59" fmla="*/ 30 h 133"/>
                  <a:gd name="T60" fmla="*/ 29 w 65"/>
                  <a:gd name="T61" fmla="*/ 41 h 133"/>
                  <a:gd name="T62" fmla="*/ 23 w 65"/>
                  <a:gd name="T63" fmla="*/ 53 h 133"/>
                  <a:gd name="T64" fmla="*/ 23 w 65"/>
                  <a:gd name="T65" fmla="*/ 62 h 133"/>
                  <a:gd name="T66" fmla="*/ 23 w 65"/>
                  <a:gd name="T67" fmla="*/ 68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5" h="133">
                    <a:moveTo>
                      <a:pt x="23" y="68"/>
                    </a:moveTo>
                    <a:lnTo>
                      <a:pt x="23" y="72"/>
                    </a:lnTo>
                    <a:lnTo>
                      <a:pt x="23" y="76"/>
                    </a:lnTo>
                    <a:lnTo>
                      <a:pt x="23" y="79"/>
                    </a:lnTo>
                    <a:lnTo>
                      <a:pt x="25" y="83"/>
                    </a:lnTo>
                    <a:lnTo>
                      <a:pt x="27" y="87"/>
                    </a:lnTo>
                    <a:lnTo>
                      <a:pt x="29" y="89"/>
                    </a:lnTo>
                    <a:lnTo>
                      <a:pt x="31" y="93"/>
                    </a:lnTo>
                    <a:lnTo>
                      <a:pt x="34" y="96"/>
                    </a:lnTo>
                    <a:lnTo>
                      <a:pt x="40" y="100"/>
                    </a:lnTo>
                    <a:lnTo>
                      <a:pt x="48" y="106"/>
                    </a:lnTo>
                    <a:lnTo>
                      <a:pt x="51" y="106"/>
                    </a:lnTo>
                    <a:lnTo>
                      <a:pt x="55" y="108"/>
                    </a:lnTo>
                    <a:lnTo>
                      <a:pt x="59" y="108"/>
                    </a:lnTo>
                    <a:lnTo>
                      <a:pt x="65" y="110"/>
                    </a:lnTo>
                    <a:lnTo>
                      <a:pt x="65" y="115"/>
                    </a:lnTo>
                    <a:lnTo>
                      <a:pt x="65" y="121"/>
                    </a:lnTo>
                    <a:lnTo>
                      <a:pt x="65" y="127"/>
                    </a:lnTo>
                    <a:lnTo>
                      <a:pt x="65" y="133"/>
                    </a:lnTo>
                    <a:lnTo>
                      <a:pt x="57" y="133"/>
                    </a:lnTo>
                    <a:lnTo>
                      <a:pt x="50" y="131"/>
                    </a:lnTo>
                    <a:lnTo>
                      <a:pt x="44" y="129"/>
                    </a:lnTo>
                    <a:lnTo>
                      <a:pt x="38" y="127"/>
                    </a:lnTo>
                    <a:lnTo>
                      <a:pt x="32" y="123"/>
                    </a:lnTo>
                    <a:lnTo>
                      <a:pt x="27" y="121"/>
                    </a:lnTo>
                    <a:lnTo>
                      <a:pt x="23" y="117"/>
                    </a:lnTo>
                    <a:lnTo>
                      <a:pt x="19" y="114"/>
                    </a:lnTo>
                    <a:lnTo>
                      <a:pt x="13" y="108"/>
                    </a:lnTo>
                    <a:lnTo>
                      <a:pt x="10" y="102"/>
                    </a:lnTo>
                    <a:lnTo>
                      <a:pt x="8" y="98"/>
                    </a:lnTo>
                    <a:lnTo>
                      <a:pt x="4" y="93"/>
                    </a:lnTo>
                    <a:lnTo>
                      <a:pt x="2" y="87"/>
                    </a:lnTo>
                    <a:lnTo>
                      <a:pt x="0" y="79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0" y="60"/>
                    </a:lnTo>
                    <a:lnTo>
                      <a:pt x="0" y="53"/>
                    </a:lnTo>
                    <a:lnTo>
                      <a:pt x="2" y="47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0" y="30"/>
                    </a:lnTo>
                    <a:lnTo>
                      <a:pt x="13" y="24"/>
                    </a:lnTo>
                    <a:lnTo>
                      <a:pt x="19" y="20"/>
                    </a:lnTo>
                    <a:lnTo>
                      <a:pt x="23" y="15"/>
                    </a:lnTo>
                    <a:lnTo>
                      <a:pt x="27" y="11"/>
                    </a:lnTo>
                    <a:lnTo>
                      <a:pt x="32" y="7"/>
                    </a:lnTo>
                    <a:lnTo>
                      <a:pt x="38" y="5"/>
                    </a:lnTo>
                    <a:lnTo>
                      <a:pt x="44" y="1"/>
                    </a:lnTo>
                    <a:lnTo>
                      <a:pt x="50" y="1"/>
                    </a:lnTo>
                    <a:lnTo>
                      <a:pt x="57" y="0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5" y="11"/>
                    </a:lnTo>
                    <a:lnTo>
                      <a:pt x="65" y="17"/>
                    </a:lnTo>
                    <a:lnTo>
                      <a:pt x="65" y="24"/>
                    </a:lnTo>
                    <a:lnTo>
                      <a:pt x="59" y="24"/>
                    </a:lnTo>
                    <a:lnTo>
                      <a:pt x="55" y="24"/>
                    </a:lnTo>
                    <a:lnTo>
                      <a:pt x="51" y="24"/>
                    </a:lnTo>
                    <a:lnTo>
                      <a:pt x="48" y="26"/>
                    </a:lnTo>
                    <a:lnTo>
                      <a:pt x="40" y="30"/>
                    </a:lnTo>
                    <a:lnTo>
                      <a:pt x="34" y="36"/>
                    </a:lnTo>
                    <a:lnTo>
                      <a:pt x="29" y="41"/>
                    </a:lnTo>
                    <a:lnTo>
                      <a:pt x="25" y="49"/>
                    </a:lnTo>
                    <a:lnTo>
                      <a:pt x="23" y="53"/>
                    </a:lnTo>
                    <a:lnTo>
                      <a:pt x="23" y="58"/>
                    </a:lnTo>
                    <a:lnTo>
                      <a:pt x="23" y="62"/>
                    </a:lnTo>
                    <a:lnTo>
                      <a:pt x="23" y="68"/>
                    </a:lnTo>
                    <a:lnTo>
                      <a:pt x="23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Freeform 220"/>
              <p:cNvSpPr>
                <a:spLocks/>
              </p:cNvSpPr>
              <p:nvPr/>
            </p:nvSpPr>
            <p:spPr bwMode="auto">
              <a:xfrm>
                <a:off x="6492859" y="4574849"/>
                <a:ext cx="130448" cy="260898"/>
              </a:xfrm>
              <a:custGeom>
                <a:avLst/>
                <a:gdLst>
                  <a:gd name="T0" fmla="*/ 0 w 69"/>
                  <a:gd name="T1" fmla="*/ 17 h 135"/>
                  <a:gd name="T2" fmla="*/ 0 w 69"/>
                  <a:gd name="T3" fmla="*/ 4 h 135"/>
                  <a:gd name="T4" fmla="*/ 8 w 69"/>
                  <a:gd name="T5" fmla="*/ 0 h 135"/>
                  <a:gd name="T6" fmla="*/ 21 w 69"/>
                  <a:gd name="T7" fmla="*/ 2 h 135"/>
                  <a:gd name="T8" fmla="*/ 33 w 69"/>
                  <a:gd name="T9" fmla="*/ 8 h 135"/>
                  <a:gd name="T10" fmla="*/ 44 w 69"/>
                  <a:gd name="T11" fmla="*/ 16 h 135"/>
                  <a:gd name="T12" fmla="*/ 54 w 69"/>
                  <a:gd name="T13" fmla="*/ 23 h 135"/>
                  <a:gd name="T14" fmla="*/ 59 w 69"/>
                  <a:gd name="T15" fmla="*/ 35 h 135"/>
                  <a:gd name="T16" fmla="*/ 65 w 69"/>
                  <a:gd name="T17" fmla="*/ 46 h 135"/>
                  <a:gd name="T18" fmla="*/ 69 w 69"/>
                  <a:gd name="T19" fmla="*/ 59 h 135"/>
                  <a:gd name="T20" fmla="*/ 69 w 69"/>
                  <a:gd name="T21" fmla="*/ 73 h 135"/>
                  <a:gd name="T22" fmla="*/ 65 w 69"/>
                  <a:gd name="T23" fmla="*/ 86 h 135"/>
                  <a:gd name="T24" fmla="*/ 59 w 69"/>
                  <a:gd name="T25" fmla="*/ 97 h 135"/>
                  <a:gd name="T26" fmla="*/ 54 w 69"/>
                  <a:gd name="T27" fmla="*/ 109 h 135"/>
                  <a:gd name="T28" fmla="*/ 44 w 69"/>
                  <a:gd name="T29" fmla="*/ 118 h 135"/>
                  <a:gd name="T30" fmla="*/ 33 w 69"/>
                  <a:gd name="T31" fmla="*/ 126 h 135"/>
                  <a:gd name="T32" fmla="*/ 21 w 69"/>
                  <a:gd name="T33" fmla="*/ 131 h 135"/>
                  <a:gd name="T34" fmla="*/ 8 w 69"/>
                  <a:gd name="T35" fmla="*/ 133 h 135"/>
                  <a:gd name="T36" fmla="*/ 0 w 69"/>
                  <a:gd name="T37" fmla="*/ 128 h 135"/>
                  <a:gd name="T38" fmla="*/ 0 w 69"/>
                  <a:gd name="T39" fmla="*/ 116 h 135"/>
                  <a:gd name="T40" fmla="*/ 4 w 69"/>
                  <a:gd name="T41" fmla="*/ 109 h 135"/>
                  <a:gd name="T42" fmla="*/ 14 w 69"/>
                  <a:gd name="T43" fmla="*/ 107 h 135"/>
                  <a:gd name="T44" fmla="*/ 21 w 69"/>
                  <a:gd name="T45" fmla="*/ 105 h 135"/>
                  <a:gd name="T46" fmla="*/ 29 w 69"/>
                  <a:gd name="T47" fmla="*/ 99 h 135"/>
                  <a:gd name="T48" fmla="*/ 37 w 69"/>
                  <a:gd name="T49" fmla="*/ 90 h 135"/>
                  <a:gd name="T50" fmla="*/ 42 w 69"/>
                  <a:gd name="T51" fmla="*/ 78 h 135"/>
                  <a:gd name="T52" fmla="*/ 44 w 69"/>
                  <a:gd name="T53" fmla="*/ 71 h 135"/>
                  <a:gd name="T54" fmla="*/ 44 w 69"/>
                  <a:gd name="T55" fmla="*/ 61 h 135"/>
                  <a:gd name="T56" fmla="*/ 42 w 69"/>
                  <a:gd name="T57" fmla="*/ 54 h 135"/>
                  <a:gd name="T58" fmla="*/ 37 w 69"/>
                  <a:gd name="T59" fmla="*/ 42 h 135"/>
                  <a:gd name="T60" fmla="*/ 29 w 69"/>
                  <a:gd name="T61" fmla="*/ 35 h 135"/>
                  <a:gd name="T62" fmla="*/ 21 w 69"/>
                  <a:gd name="T63" fmla="*/ 29 h 135"/>
                  <a:gd name="T64" fmla="*/ 14 w 69"/>
                  <a:gd name="T65" fmla="*/ 25 h 135"/>
                  <a:gd name="T66" fmla="*/ 4 w 69"/>
                  <a:gd name="T67" fmla="*/ 25 h 135"/>
                  <a:gd name="T68" fmla="*/ 0 w 69"/>
                  <a:gd name="T69" fmla="*/ 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9" h="135">
                    <a:moveTo>
                      <a:pt x="0" y="25"/>
                    </a:moveTo>
                    <a:lnTo>
                      <a:pt x="0" y="17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21" y="2"/>
                    </a:lnTo>
                    <a:lnTo>
                      <a:pt x="27" y="6"/>
                    </a:lnTo>
                    <a:lnTo>
                      <a:pt x="33" y="8"/>
                    </a:lnTo>
                    <a:lnTo>
                      <a:pt x="38" y="12"/>
                    </a:lnTo>
                    <a:lnTo>
                      <a:pt x="44" y="16"/>
                    </a:lnTo>
                    <a:lnTo>
                      <a:pt x="48" y="19"/>
                    </a:lnTo>
                    <a:lnTo>
                      <a:pt x="54" y="23"/>
                    </a:lnTo>
                    <a:lnTo>
                      <a:pt x="57" y="29"/>
                    </a:lnTo>
                    <a:lnTo>
                      <a:pt x="59" y="35"/>
                    </a:lnTo>
                    <a:lnTo>
                      <a:pt x="63" y="40"/>
                    </a:lnTo>
                    <a:lnTo>
                      <a:pt x="65" y="46"/>
                    </a:lnTo>
                    <a:lnTo>
                      <a:pt x="67" y="54"/>
                    </a:lnTo>
                    <a:lnTo>
                      <a:pt x="69" y="59"/>
                    </a:lnTo>
                    <a:lnTo>
                      <a:pt x="69" y="67"/>
                    </a:lnTo>
                    <a:lnTo>
                      <a:pt x="69" y="73"/>
                    </a:lnTo>
                    <a:lnTo>
                      <a:pt x="67" y="80"/>
                    </a:lnTo>
                    <a:lnTo>
                      <a:pt x="65" y="86"/>
                    </a:lnTo>
                    <a:lnTo>
                      <a:pt x="63" y="93"/>
                    </a:lnTo>
                    <a:lnTo>
                      <a:pt x="59" y="97"/>
                    </a:lnTo>
                    <a:lnTo>
                      <a:pt x="57" y="105"/>
                    </a:lnTo>
                    <a:lnTo>
                      <a:pt x="54" y="109"/>
                    </a:lnTo>
                    <a:lnTo>
                      <a:pt x="48" y="114"/>
                    </a:lnTo>
                    <a:lnTo>
                      <a:pt x="44" y="118"/>
                    </a:lnTo>
                    <a:lnTo>
                      <a:pt x="38" y="122"/>
                    </a:lnTo>
                    <a:lnTo>
                      <a:pt x="33" y="126"/>
                    </a:lnTo>
                    <a:lnTo>
                      <a:pt x="27" y="128"/>
                    </a:lnTo>
                    <a:lnTo>
                      <a:pt x="21" y="131"/>
                    </a:lnTo>
                    <a:lnTo>
                      <a:pt x="14" y="133"/>
                    </a:lnTo>
                    <a:lnTo>
                      <a:pt x="8" y="133"/>
                    </a:lnTo>
                    <a:lnTo>
                      <a:pt x="0" y="135"/>
                    </a:lnTo>
                    <a:lnTo>
                      <a:pt x="0" y="128"/>
                    </a:lnTo>
                    <a:lnTo>
                      <a:pt x="0" y="122"/>
                    </a:lnTo>
                    <a:lnTo>
                      <a:pt x="0" y="116"/>
                    </a:lnTo>
                    <a:lnTo>
                      <a:pt x="0" y="111"/>
                    </a:lnTo>
                    <a:lnTo>
                      <a:pt x="4" y="109"/>
                    </a:lnTo>
                    <a:lnTo>
                      <a:pt x="8" y="109"/>
                    </a:lnTo>
                    <a:lnTo>
                      <a:pt x="14" y="107"/>
                    </a:lnTo>
                    <a:lnTo>
                      <a:pt x="18" y="107"/>
                    </a:lnTo>
                    <a:lnTo>
                      <a:pt x="21" y="105"/>
                    </a:lnTo>
                    <a:lnTo>
                      <a:pt x="25" y="103"/>
                    </a:lnTo>
                    <a:lnTo>
                      <a:pt x="29" y="99"/>
                    </a:lnTo>
                    <a:lnTo>
                      <a:pt x="33" y="97"/>
                    </a:lnTo>
                    <a:lnTo>
                      <a:pt x="37" y="90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4" y="74"/>
                    </a:lnTo>
                    <a:lnTo>
                      <a:pt x="44" y="71"/>
                    </a:lnTo>
                    <a:lnTo>
                      <a:pt x="44" y="67"/>
                    </a:lnTo>
                    <a:lnTo>
                      <a:pt x="44" y="61"/>
                    </a:lnTo>
                    <a:lnTo>
                      <a:pt x="44" y="57"/>
                    </a:lnTo>
                    <a:lnTo>
                      <a:pt x="42" y="54"/>
                    </a:lnTo>
                    <a:lnTo>
                      <a:pt x="42" y="50"/>
                    </a:lnTo>
                    <a:lnTo>
                      <a:pt x="37" y="42"/>
                    </a:lnTo>
                    <a:lnTo>
                      <a:pt x="33" y="36"/>
                    </a:lnTo>
                    <a:lnTo>
                      <a:pt x="29" y="35"/>
                    </a:lnTo>
                    <a:lnTo>
                      <a:pt x="25" y="31"/>
                    </a:lnTo>
                    <a:lnTo>
                      <a:pt x="21" y="29"/>
                    </a:lnTo>
                    <a:lnTo>
                      <a:pt x="18" y="27"/>
                    </a:lnTo>
                    <a:lnTo>
                      <a:pt x="14" y="25"/>
                    </a:lnTo>
                    <a:lnTo>
                      <a:pt x="8" y="25"/>
                    </a:lnTo>
                    <a:lnTo>
                      <a:pt x="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Freeform 221"/>
              <p:cNvSpPr>
                <a:spLocks/>
              </p:cNvSpPr>
              <p:nvPr/>
            </p:nvSpPr>
            <p:spPr bwMode="auto">
              <a:xfrm>
                <a:off x="6370084" y="4574849"/>
                <a:ext cx="126613" cy="257060"/>
              </a:xfrm>
              <a:custGeom>
                <a:avLst/>
                <a:gdLst>
                  <a:gd name="T0" fmla="*/ 24 w 64"/>
                  <a:gd name="T1" fmla="*/ 71 h 133"/>
                  <a:gd name="T2" fmla="*/ 24 w 64"/>
                  <a:gd name="T3" fmla="*/ 78 h 133"/>
                  <a:gd name="T4" fmla="*/ 30 w 64"/>
                  <a:gd name="T5" fmla="*/ 90 h 133"/>
                  <a:gd name="T6" fmla="*/ 42 w 64"/>
                  <a:gd name="T7" fmla="*/ 101 h 133"/>
                  <a:gd name="T8" fmla="*/ 53 w 64"/>
                  <a:gd name="T9" fmla="*/ 107 h 133"/>
                  <a:gd name="T10" fmla="*/ 61 w 64"/>
                  <a:gd name="T11" fmla="*/ 109 h 133"/>
                  <a:gd name="T12" fmla="*/ 64 w 64"/>
                  <a:gd name="T13" fmla="*/ 116 h 133"/>
                  <a:gd name="T14" fmla="*/ 64 w 64"/>
                  <a:gd name="T15" fmla="*/ 128 h 133"/>
                  <a:gd name="T16" fmla="*/ 57 w 64"/>
                  <a:gd name="T17" fmla="*/ 131 h 133"/>
                  <a:gd name="T18" fmla="*/ 45 w 64"/>
                  <a:gd name="T19" fmla="*/ 128 h 133"/>
                  <a:gd name="T20" fmla="*/ 34 w 64"/>
                  <a:gd name="T21" fmla="*/ 124 h 133"/>
                  <a:gd name="T22" fmla="*/ 23 w 64"/>
                  <a:gd name="T23" fmla="*/ 116 h 133"/>
                  <a:gd name="T24" fmla="*/ 13 w 64"/>
                  <a:gd name="T25" fmla="*/ 107 h 133"/>
                  <a:gd name="T26" fmla="*/ 5 w 64"/>
                  <a:gd name="T27" fmla="*/ 97 h 133"/>
                  <a:gd name="T28" fmla="*/ 2 w 64"/>
                  <a:gd name="T29" fmla="*/ 86 h 133"/>
                  <a:gd name="T30" fmla="*/ 0 w 64"/>
                  <a:gd name="T31" fmla="*/ 73 h 133"/>
                  <a:gd name="T32" fmla="*/ 0 w 64"/>
                  <a:gd name="T33" fmla="*/ 59 h 133"/>
                  <a:gd name="T34" fmla="*/ 2 w 64"/>
                  <a:gd name="T35" fmla="*/ 46 h 133"/>
                  <a:gd name="T36" fmla="*/ 5 w 64"/>
                  <a:gd name="T37" fmla="*/ 35 h 133"/>
                  <a:gd name="T38" fmla="*/ 13 w 64"/>
                  <a:gd name="T39" fmla="*/ 25 h 133"/>
                  <a:gd name="T40" fmla="*/ 23 w 64"/>
                  <a:gd name="T41" fmla="*/ 16 h 133"/>
                  <a:gd name="T42" fmla="*/ 34 w 64"/>
                  <a:gd name="T43" fmla="*/ 8 h 133"/>
                  <a:gd name="T44" fmla="*/ 45 w 64"/>
                  <a:gd name="T45" fmla="*/ 2 h 133"/>
                  <a:gd name="T46" fmla="*/ 57 w 64"/>
                  <a:gd name="T47" fmla="*/ 0 h 133"/>
                  <a:gd name="T48" fmla="*/ 64 w 64"/>
                  <a:gd name="T49" fmla="*/ 4 h 133"/>
                  <a:gd name="T50" fmla="*/ 64 w 64"/>
                  <a:gd name="T51" fmla="*/ 17 h 133"/>
                  <a:gd name="T52" fmla="*/ 61 w 64"/>
                  <a:gd name="T53" fmla="*/ 25 h 133"/>
                  <a:gd name="T54" fmla="*/ 53 w 64"/>
                  <a:gd name="T55" fmla="*/ 25 h 133"/>
                  <a:gd name="T56" fmla="*/ 42 w 64"/>
                  <a:gd name="T57" fmla="*/ 31 h 133"/>
                  <a:gd name="T58" fmla="*/ 30 w 64"/>
                  <a:gd name="T59" fmla="*/ 42 h 133"/>
                  <a:gd name="T60" fmla="*/ 24 w 64"/>
                  <a:gd name="T61" fmla="*/ 54 h 133"/>
                  <a:gd name="T62" fmla="*/ 24 w 64"/>
                  <a:gd name="T63" fmla="*/ 61 h 133"/>
                  <a:gd name="T64" fmla="*/ 24 w 64"/>
                  <a:gd name="T65" fmla="*/ 6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133">
                    <a:moveTo>
                      <a:pt x="24" y="67"/>
                    </a:moveTo>
                    <a:lnTo>
                      <a:pt x="24" y="71"/>
                    </a:lnTo>
                    <a:lnTo>
                      <a:pt x="24" y="74"/>
                    </a:lnTo>
                    <a:lnTo>
                      <a:pt x="24" y="78"/>
                    </a:lnTo>
                    <a:lnTo>
                      <a:pt x="26" y="82"/>
                    </a:lnTo>
                    <a:lnTo>
                      <a:pt x="30" y="90"/>
                    </a:lnTo>
                    <a:lnTo>
                      <a:pt x="36" y="95"/>
                    </a:lnTo>
                    <a:lnTo>
                      <a:pt x="42" y="101"/>
                    </a:lnTo>
                    <a:lnTo>
                      <a:pt x="49" y="105"/>
                    </a:lnTo>
                    <a:lnTo>
                      <a:pt x="53" y="107"/>
                    </a:lnTo>
                    <a:lnTo>
                      <a:pt x="57" y="109"/>
                    </a:lnTo>
                    <a:lnTo>
                      <a:pt x="61" y="109"/>
                    </a:lnTo>
                    <a:lnTo>
                      <a:pt x="64" y="111"/>
                    </a:lnTo>
                    <a:lnTo>
                      <a:pt x="64" y="116"/>
                    </a:lnTo>
                    <a:lnTo>
                      <a:pt x="64" y="122"/>
                    </a:lnTo>
                    <a:lnTo>
                      <a:pt x="64" y="128"/>
                    </a:lnTo>
                    <a:lnTo>
                      <a:pt x="64" y="133"/>
                    </a:lnTo>
                    <a:lnTo>
                      <a:pt x="57" y="131"/>
                    </a:lnTo>
                    <a:lnTo>
                      <a:pt x="51" y="131"/>
                    </a:lnTo>
                    <a:lnTo>
                      <a:pt x="45" y="128"/>
                    </a:lnTo>
                    <a:lnTo>
                      <a:pt x="40" y="128"/>
                    </a:lnTo>
                    <a:lnTo>
                      <a:pt x="34" y="124"/>
                    </a:lnTo>
                    <a:lnTo>
                      <a:pt x="28" y="122"/>
                    </a:lnTo>
                    <a:lnTo>
                      <a:pt x="23" y="116"/>
                    </a:lnTo>
                    <a:lnTo>
                      <a:pt x="19" y="112"/>
                    </a:lnTo>
                    <a:lnTo>
                      <a:pt x="13" y="107"/>
                    </a:lnTo>
                    <a:lnTo>
                      <a:pt x="9" y="103"/>
                    </a:lnTo>
                    <a:lnTo>
                      <a:pt x="5" y="97"/>
                    </a:lnTo>
                    <a:lnTo>
                      <a:pt x="4" y="92"/>
                    </a:lnTo>
                    <a:lnTo>
                      <a:pt x="2" y="86"/>
                    </a:lnTo>
                    <a:lnTo>
                      <a:pt x="0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0" y="54"/>
                    </a:lnTo>
                    <a:lnTo>
                      <a:pt x="2" y="46"/>
                    </a:lnTo>
                    <a:lnTo>
                      <a:pt x="4" y="40"/>
                    </a:lnTo>
                    <a:lnTo>
                      <a:pt x="5" y="35"/>
                    </a:lnTo>
                    <a:lnTo>
                      <a:pt x="9" y="29"/>
                    </a:lnTo>
                    <a:lnTo>
                      <a:pt x="13" y="25"/>
                    </a:lnTo>
                    <a:lnTo>
                      <a:pt x="19" y="19"/>
                    </a:lnTo>
                    <a:lnTo>
                      <a:pt x="23" y="16"/>
                    </a:lnTo>
                    <a:lnTo>
                      <a:pt x="28" y="12"/>
                    </a:lnTo>
                    <a:lnTo>
                      <a:pt x="34" y="8"/>
                    </a:lnTo>
                    <a:lnTo>
                      <a:pt x="40" y="6"/>
                    </a:lnTo>
                    <a:lnTo>
                      <a:pt x="45" y="2"/>
                    </a:lnTo>
                    <a:lnTo>
                      <a:pt x="51" y="2"/>
                    </a:lnTo>
                    <a:lnTo>
                      <a:pt x="57" y="0"/>
                    </a:lnTo>
                    <a:lnTo>
                      <a:pt x="64" y="0"/>
                    </a:lnTo>
                    <a:lnTo>
                      <a:pt x="64" y="4"/>
                    </a:lnTo>
                    <a:lnTo>
                      <a:pt x="64" y="10"/>
                    </a:lnTo>
                    <a:lnTo>
                      <a:pt x="64" y="17"/>
                    </a:lnTo>
                    <a:lnTo>
                      <a:pt x="64" y="25"/>
                    </a:lnTo>
                    <a:lnTo>
                      <a:pt x="61" y="25"/>
                    </a:lnTo>
                    <a:lnTo>
                      <a:pt x="57" y="25"/>
                    </a:lnTo>
                    <a:lnTo>
                      <a:pt x="53" y="25"/>
                    </a:lnTo>
                    <a:lnTo>
                      <a:pt x="49" y="27"/>
                    </a:lnTo>
                    <a:lnTo>
                      <a:pt x="42" y="31"/>
                    </a:lnTo>
                    <a:lnTo>
                      <a:pt x="36" y="36"/>
                    </a:lnTo>
                    <a:lnTo>
                      <a:pt x="30" y="42"/>
                    </a:lnTo>
                    <a:lnTo>
                      <a:pt x="26" y="50"/>
                    </a:lnTo>
                    <a:lnTo>
                      <a:pt x="24" y="54"/>
                    </a:lnTo>
                    <a:lnTo>
                      <a:pt x="24" y="57"/>
                    </a:lnTo>
                    <a:lnTo>
                      <a:pt x="24" y="61"/>
                    </a:lnTo>
                    <a:lnTo>
                      <a:pt x="24" y="67"/>
                    </a:lnTo>
                    <a:lnTo>
                      <a:pt x="24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Freeform 222"/>
              <p:cNvSpPr>
                <a:spLocks/>
              </p:cNvSpPr>
              <p:nvPr/>
            </p:nvSpPr>
            <p:spPr bwMode="auto">
              <a:xfrm>
                <a:off x="5882820" y="4225705"/>
                <a:ext cx="122775" cy="253224"/>
              </a:xfrm>
              <a:custGeom>
                <a:avLst/>
                <a:gdLst>
                  <a:gd name="T0" fmla="*/ 23 w 65"/>
                  <a:gd name="T1" fmla="*/ 70 h 133"/>
                  <a:gd name="T2" fmla="*/ 23 w 65"/>
                  <a:gd name="T3" fmla="*/ 78 h 133"/>
                  <a:gd name="T4" fmla="*/ 29 w 65"/>
                  <a:gd name="T5" fmla="*/ 85 h 133"/>
                  <a:gd name="T6" fmla="*/ 32 w 65"/>
                  <a:gd name="T7" fmla="*/ 93 h 133"/>
                  <a:gd name="T8" fmla="*/ 40 w 65"/>
                  <a:gd name="T9" fmla="*/ 101 h 133"/>
                  <a:gd name="T10" fmla="*/ 51 w 65"/>
                  <a:gd name="T11" fmla="*/ 106 h 133"/>
                  <a:gd name="T12" fmla="*/ 59 w 65"/>
                  <a:gd name="T13" fmla="*/ 108 h 133"/>
                  <a:gd name="T14" fmla="*/ 65 w 65"/>
                  <a:gd name="T15" fmla="*/ 114 h 133"/>
                  <a:gd name="T16" fmla="*/ 65 w 65"/>
                  <a:gd name="T17" fmla="*/ 127 h 133"/>
                  <a:gd name="T18" fmla="*/ 57 w 65"/>
                  <a:gd name="T19" fmla="*/ 133 h 133"/>
                  <a:gd name="T20" fmla="*/ 44 w 65"/>
                  <a:gd name="T21" fmla="*/ 129 h 133"/>
                  <a:gd name="T22" fmla="*/ 32 w 65"/>
                  <a:gd name="T23" fmla="*/ 123 h 133"/>
                  <a:gd name="T24" fmla="*/ 23 w 65"/>
                  <a:gd name="T25" fmla="*/ 116 h 133"/>
                  <a:gd name="T26" fmla="*/ 13 w 65"/>
                  <a:gd name="T27" fmla="*/ 106 h 133"/>
                  <a:gd name="T28" fmla="*/ 8 w 65"/>
                  <a:gd name="T29" fmla="*/ 97 h 133"/>
                  <a:gd name="T30" fmla="*/ 2 w 65"/>
                  <a:gd name="T31" fmla="*/ 85 h 133"/>
                  <a:gd name="T32" fmla="*/ 0 w 65"/>
                  <a:gd name="T33" fmla="*/ 72 h 133"/>
                  <a:gd name="T34" fmla="*/ 0 w 65"/>
                  <a:gd name="T35" fmla="*/ 59 h 133"/>
                  <a:gd name="T36" fmla="*/ 2 w 65"/>
                  <a:gd name="T37" fmla="*/ 46 h 133"/>
                  <a:gd name="T38" fmla="*/ 8 w 65"/>
                  <a:gd name="T39" fmla="*/ 34 h 133"/>
                  <a:gd name="T40" fmla="*/ 13 w 65"/>
                  <a:gd name="T41" fmla="*/ 25 h 133"/>
                  <a:gd name="T42" fmla="*/ 23 w 65"/>
                  <a:gd name="T43" fmla="*/ 15 h 133"/>
                  <a:gd name="T44" fmla="*/ 32 w 65"/>
                  <a:gd name="T45" fmla="*/ 8 h 133"/>
                  <a:gd name="T46" fmla="*/ 44 w 65"/>
                  <a:gd name="T47" fmla="*/ 4 h 133"/>
                  <a:gd name="T48" fmla="*/ 57 w 65"/>
                  <a:gd name="T49" fmla="*/ 0 h 133"/>
                  <a:gd name="T50" fmla="*/ 65 w 65"/>
                  <a:gd name="T51" fmla="*/ 6 h 133"/>
                  <a:gd name="T52" fmla="*/ 65 w 65"/>
                  <a:gd name="T53" fmla="*/ 15 h 133"/>
                  <a:gd name="T54" fmla="*/ 59 w 65"/>
                  <a:gd name="T55" fmla="*/ 23 h 133"/>
                  <a:gd name="T56" fmla="*/ 51 w 65"/>
                  <a:gd name="T57" fmla="*/ 25 h 133"/>
                  <a:gd name="T58" fmla="*/ 40 w 65"/>
                  <a:gd name="T59" fmla="*/ 30 h 133"/>
                  <a:gd name="T60" fmla="*/ 32 w 65"/>
                  <a:gd name="T61" fmla="*/ 40 h 133"/>
                  <a:gd name="T62" fmla="*/ 29 w 65"/>
                  <a:gd name="T63" fmla="*/ 46 h 133"/>
                  <a:gd name="T64" fmla="*/ 23 w 65"/>
                  <a:gd name="T65" fmla="*/ 53 h 133"/>
                  <a:gd name="T66" fmla="*/ 23 w 65"/>
                  <a:gd name="T67" fmla="*/ 61 h 133"/>
                  <a:gd name="T68" fmla="*/ 23 w 65"/>
                  <a:gd name="T69" fmla="*/ 6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5" h="133">
                    <a:moveTo>
                      <a:pt x="23" y="66"/>
                    </a:moveTo>
                    <a:lnTo>
                      <a:pt x="23" y="70"/>
                    </a:lnTo>
                    <a:lnTo>
                      <a:pt x="23" y="74"/>
                    </a:lnTo>
                    <a:lnTo>
                      <a:pt x="23" y="78"/>
                    </a:lnTo>
                    <a:lnTo>
                      <a:pt x="27" y="82"/>
                    </a:lnTo>
                    <a:lnTo>
                      <a:pt x="29" y="85"/>
                    </a:lnTo>
                    <a:lnTo>
                      <a:pt x="30" y="89"/>
                    </a:lnTo>
                    <a:lnTo>
                      <a:pt x="32" y="93"/>
                    </a:lnTo>
                    <a:lnTo>
                      <a:pt x="36" y="95"/>
                    </a:lnTo>
                    <a:lnTo>
                      <a:pt x="40" y="101"/>
                    </a:lnTo>
                    <a:lnTo>
                      <a:pt x="48" y="104"/>
                    </a:lnTo>
                    <a:lnTo>
                      <a:pt x="51" y="106"/>
                    </a:lnTo>
                    <a:lnTo>
                      <a:pt x="55" y="106"/>
                    </a:lnTo>
                    <a:lnTo>
                      <a:pt x="59" y="108"/>
                    </a:lnTo>
                    <a:lnTo>
                      <a:pt x="65" y="108"/>
                    </a:lnTo>
                    <a:lnTo>
                      <a:pt x="65" y="114"/>
                    </a:lnTo>
                    <a:lnTo>
                      <a:pt x="65" y="122"/>
                    </a:lnTo>
                    <a:lnTo>
                      <a:pt x="65" y="127"/>
                    </a:lnTo>
                    <a:lnTo>
                      <a:pt x="65" y="133"/>
                    </a:lnTo>
                    <a:lnTo>
                      <a:pt x="57" y="133"/>
                    </a:lnTo>
                    <a:lnTo>
                      <a:pt x="49" y="131"/>
                    </a:lnTo>
                    <a:lnTo>
                      <a:pt x="44" y="129"/>
                    </a:lnTo>
                    <a:lnTo>
                      <a:pt x="38" y="127"/>
                    </a:lnTo>
                    <a:lnTo>
                      <a:pt x="32" y="123"/>
                    </a:lnTo>
                    <a:lnTo>
                      <a:pt x="27" y="122"/>
                    </a:lnTo>
                    <a:lnTo>
                      <a:pt x="23" y="116"/>
                    </a:lnTo>
                    <a:lnTo>
                      <a:pt x="19" y="112"/>
                    </a:lnTo>
                    <a:lnTo>
                      <a:pt x="13" y="106"/>
                    </a:lnTo>
                    <a:lnTo>
                      <a:pt x="9" y="103"/>
                    </a:lnTo>
                    <a:lnTo>
                      <a:pt x="8" y="97"/>
                    </a:lnTo>
                    <a:lnTo>
                      <a:pt x="6" y="91"/>
                    </a:lnTo>
                    <a:lnTo>
                      <a:pt x="2" y="85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6" y="40"/>
                    </a:lnTo>
                    <a:lnTo>
                      <a:pt x="8" y="34"/>
                    </a:lnTo>
                    <a:lnTo>
                      <a:pt x="9" y="28"/>
                    </a:lnTo>
                    <a:lnTo>
                      <a:pt x="13" y="25"/>
                    </a:lnTo>
                    <a:lnTo>
                      <a:pt x="19" y="19"/>
                    </a:lnTo>
                    <a:lnTo>
                      <a:pt x="23" y="15"/>
                    </a:lnTo>
                    <a:lnTo>
                      <a:pt x="27" y="11"/>
                    </a:lnTo>
                    <a:lnTo>
                      <a:pt x="32" y="8"/>
                    </a:lnTo>
                    <a:lnTo>
                      <a:pt x="38" y="6"/>
                    </a:lnTo>
                    <a:lnTo>
                      <a:pt x="44" y="4"/>
                    </a:lnTo>
                    <a:lnTo>
                      <a:pt x="49" y="2"/>
                    </a:lnTo>
                    <a:lnTo>
                      <a:pt x="57" y="0"/>
                    </a:lnTo>
                    <a:lnTo>
                      <a:pt x="65" y="0"/>
                    </a:lnTo>
                    <a:lnTo>
                      <a:pt x="65" y="6"/>
                    </a:lnTo>
                    <a:lnTo>
                      <a:pt x="65" y="9"/>
                    </a:lnTo>
                    <a:lnTo>
                      <a:pt x="65" y="15"/>
                    </a:lnTo>
                    <a:lnTo>
                      <a:pt x="65" y="23"/>
                    </a:lnTo>
                    <a:lnTo>
                      <a:pt x="59" y="23"/>
                    </a:lnTo>
                    <a:lnTo>
                      <a:pt x="55" y="25"/>
                    </a:lnTo>
                    <a:lnTo>
                      <a:pt x="51" y="25"/>
                    </a:lnTo>
                    <a:lnTo>
                      <a:pt x="48" y="27"/>
                    </a:lnTo>
                    <a:lnTo>
                      <a:pt x="40" y="30"/>
                    </a:lnTo>
                    <a:lnTo>
                      <a:pt x="36" y="36"/>
                    </a:lnTo>
                    <a:lnTo>
                      <a:pt x="32" y="40"/>
                    </a:lnTo>
                    <a:lnTo>
                      <a:pt x="30" y="44"/>
                    </a:lnTo>
                    <a:lnTo>
                      <a:pt x="29" y="46"/>
                    </a:lnTo>
                    <a:lnTo>
                      <a:pt x="27" y="49"/>
                    </a:lnTo>
                    <a:lnTo>
                      <a:pt x="23" y="53"/>
                    </a:lnTo>
                    <a:lnTo>
                      <a:pt x="23" y="57"/>
                    </a:lnTo>
                    <a:lnTo>
                      <a:pt x="23" y="61"/>
                    </a:lnTo>
                    <a:lnTo>
                      <a:pt x="23" y="66"/>
                    </a:lnTo>
                    <a:lnTo>
                      <a:pt x="23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Freeform 229"/>
              <p:cNvSpPr>
                <a:spLocks/>
              </p:cNvSpPr>
              <p:nvPr/>
            </p:nvSpPr>
            <p:spPr bwMode="auto">
              <a:xfrm>
                <a:off x="5921188" y="3934114"/>
                <a:ext cx="157307" cy="99755"/>
              </a:xfrm>
              <a:custGeom>
                <a:avLst/>
                <a:gdLst>
                  <a:gd name="T0" fmla="*/ 66 w 82"/>
                  <a:gd name="T1" fmla="*/ 0 h 51"/>
                  <a:gd name="T2" fmla="*/ 70 w 82"/>
                  <a:gd name="T3" fmla="*/ 6 h 51"/>
                  <a:gd name="T4" fmla="*/ 74 w 82"/>
                  <a:gd name="T5" fmla="*/ 9 h 51"/>
                  <a:gd name="T6" fmla="*/ 78 w 82"/>
                  <a:gd name="T7" fmla="*/ 13 h 51"/>
                  <a:gd name="T8" fmla="*/ 82 w 82"/>
                  <a:gd name="T9" fmla="*/ 17 h 51"/>
                  <a:gd name="T10" fmla="*/ 76 w 82"/>
                  <a:gd name="T11" fmla="*/ 21 h 51"/>
                  <a:gd name="T12" fmla="*/ 72 w 82"/>
                  <a:gd name="T13" fmla="*/ 25 h 51"/>
                  <a:gd name="T14" fmla="*/ 68 w 82"/>
                  <a:gd name="T15" fmla="*/ 27 h 51"/>
                  <a:gd name="T16" fmla="*/ 65 w 82"/>
                  <a:gd name="T17" fmla="*/ 30 h 51"/>
                  <a:gd name="T18" fmla="*/ 59 w 82"/>
                  <a:gd name="T19" fmla="*/ 34 h 51"/>
                  <a:gd name="T20" fmla="*/ 55 w 82"/>
                  <a:gd name="T21" fmla="*/ 36 h 51"/>
                  <a:gd name="T22" fmla="*/ 49 w 82"/>
                  <a:gd name="T23" fmla="*/ 38 h 51"/>
                  <a:gd name="T24" fmla="*/ 46 w 82"/>
                  <a:gd name="T25" fmla="*/ 42 h 51"/>
                  <a:gd name="T26" fmla="*/ 40 w 82"/>
                  <a:gd name="T27" fmla="*/ 42 h 51"/>
                  <a:gd name="T28" fmla="*/ 34 w 82"/>
                  <a:gd name="T29" fmla="*/ 44 h 51"/>
                  <a:gd name="T30" fmla="*/ 28 w 82"/>
                  <a:gd name="T31" fmla="*/ 46 h 51"/>
                  <a:gd name="T32" fmla="*/ 25 w 82"/>
                  <a:gd name="T33" fmla="*/ 47 h 51"/>
                  <a:gd name="T34" fmla="*/ 17 w 82"/>
                  <a:gd name="T35" fmla="*/ 47 h 51"/>
                  <a:gd name="T36" fmla="*/ 13 w 82"/>
                  <a:gd name="T37" fmla="*/ 49 h 51"/>
                  <a:gd name="T38" fmla="*/ 8 w 82"/>
                  <a:gd name="T39" fmla="*/ 49 h 51"/>
                  <a:gd name="T40" fmla="*/ 2 w 82"/>
                  <a:gd name="T41" fmla="*/ 51 h 51"/>
                  <a:gd name="T42" fmla="*/ 0 w 82"/>
                  <a:gd name="T43" fmla="*/ 51 h 51"/>
                  <a:gd name="T44" fmla="*/ 0 w 82"/>
                  <a:gd name="T45" fmla="*/ 51 h 51"/>
                  <a:gd name="T46" fmla="*/ 0 w 82"/>
                  <a:gd name="T47" fmla="*/ 44 h 51"/>
                  <a:gd name="T48" fmla="*/ 0 w 82"/>
                  <a:gd name="T49" fmla="*/ 38 h 51"/>
                  <a:gd name="T50" fmla="*/ 0 w 82"/>
                  <a:gd name="T51" fmla="*/ 32 h 51"/>
                  <a:gd name="T52" fmla="*/ 0 w 82"/>
                  <a:gd name="T53" fmla="*/ 27 h 51"/>
                  <a:gd name="T54" fmla="*/ 0 w 82"/>
                  <a:gd name="T55" fmla="*/ 27 h 51"/>
                  <a:gd name="T56" fmla="*/ 2 w 82"/>
                  <a:gd name="T57" fmla="*/ 27 h 51"/>
                  <a:gd name="T58" fmla="*/ 6 w 82"/>
                  <a:gd name="T59" fmla="*/ 25 h 51"/>
                  <a:gd name="T60" fmla="*/ 11 w 82"/>
                  <a:gd name="T61" fmla="*/ 25 h 51"/>
                  <a:gd name="T62" fmla="*/ 15 w 82"/>
                  <a:gd name="T63" fmla="*/ 25 h 51"/>
                  <a:gd name="T64" fmla="*/ 19 w 82"/>
                  <a:gd name="T65" fmla="*/ 25 h 51"/>
                  <a:gd name="T66" fmla="*/ 25 w 82"/>
                  <a:gd name="T67" fmla="*/ 23 h 51"/>
                  <a:gd name="T68" fmla="*/ 28 w 82"/>
                  <a:gd name="T69" fmla="*/ 21 h 51"/>
                  <a:gd name="T70" fmla="*/ 32 w 82"/>
                  <a:gd name="T71" fmla="*/ 19 h 51"/>
                  <a:gd name="T72" fmla="*/ 36 w 82"/>
                  <a:gd name="T73" fmla="*/ 19 h 51"/>
                  <a:gd name="T74" fmla="*/ 40 w 82"/>
                  <a:gd name="T75" fmla="*/ 17 h 51"/>
                  <a:gd name="T76" fmla="*/ 44 w 82"/>
                  <a:gd name="T77" fmla="*/ 15 h 51"/>
                  <a:gd name="T78" fmla="*/ 47 w 82"/>
                  <a:gd name="T79" fmla="*/ 13 h 51"/>
                  <a:gd name="T80" fmla="*/ 53 w 82"/>
                  <a:gd name="T81" fmla="*/ 11 h 51"/>
                  <a:gd name="T82" fmla="*/ 59 w 82"/>
                  <a:gd name="T83" fmla="*/ 6 h 51"/>
                  <a:gd name="T84" fmla="*/ 66 w 82"/>
                  <a:gd name="T85" fmla="*/ 0 h 51"/>
                  <a:gd name="T86" fmla="*/ 66 w 82"/>
                  <a:gd name="T8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51">
                    <a:moveTo>
                      <a:pt x="66" y="0"/>
                    </a:moveTo>
                    <a:lnTo>
                      <a:pt x="70" y="6"/>
                    </a:lnTo>
                    <a:lnTo>
                      <a:pt x="74" y="9"/>
                    </a:lnTo>
                    <a:lnTo>
                      <a:pt x="78" y="13"/>
                    </a:lnTo>
                    <a:lnTo>
                      <a:pt x="82" y="17"/>
                    </a:lnTo>
                    <a:lnTo>
                      <a:pt x="76" y="21"/>
                    </a:lnTo>
                    <a:lnTo>
                      <a:pt x="72" y="25"/>
                    </a:lnTo>
                    <a:lnTo>
                      <a:pt x="68" y="27"/>
                    </a:lnTo>
                    <a:lnTo>
                      <a:pt x="65" y="30"/>
                    </a:lnTo>
                    <a:lnTo>
                      <a:pt x="59" y="34"/>
                    </a:lnTo>
                    <a:lnTo>
                      <a:pt x="55" y="36"/>
                    </a:lnTo>
                    <a:lnTo>
                      <a:pt x="49" y="38"/>
                    </a:lnTo>
                    <a:lnTo>
                      <a:pt x="46" y="42"/>
                    </a:lnTo>
                    <a:lnTo>
                      <a:pt x="40" y="42"/>
                    </a:lnTo>
                    <a:lnTo>
                      <a:pt x="34" y="44"/>
                    </a:lnTo>
                    <a:lnTo>
                      <a:pt x="28" y="46"/>
                    </a:lnTo>
                    <a:lnTo>
                      <a:pt x="25" y="47"/>
                    </a:lnTo>
                    <a:lnTo>
                      <a:pt x="17" y="47"/>
                    </a:lnTo>
                    <a:lnTo>
                      <a:pt x="13" y="49"/>
                    </a:lnTo>
                    <a:lnTo>
                      <a:pt x="8" y="49"/>
                    </a:lnTo>
                    <a:lnTo>
                      <a:pt x="2" y="51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44"/>
                    </a:lnTo>
                    <a:lnTo>
                      <a:pt x="0" y="38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6" y="25"/>
                    </a:lnTo>
                    <a:lnTo>
                      <a:pt x="11" y="25"/>
                    </a:lnTo>
                    <a:lnTo>
                      <a:pt x="15" y="25"/>
                    </a:lnTo>
                    <a:lnTo>
                      <a:pt x="19" y="25"/>
                    </a:lnTo>
                    <a:lnTo>
                      <a:pt x="25" y="23"/>
                    </a:lnTo>
                    <a:lnTo>
                      <a:pt x="28" y="21"/>
                    </a:lnTo>
                    <a:lnTo>
                      <a:pt x="32" y="19"/>
                    </a:lnTo>
                    <a:lnTo>
                      <a:pt x="36" y="19"/>
                    </a:lnTo>
                    <a:lnTo>
                      <a:pt x="40" y="17"/>
                    </a:lnTo>
                    <a:lnTo>
                      <a:pt x="44" y="15"/>
                    </a:lnTo>
                    <a:lnTo>
                      <a:pt x="47" y="13"/>
                    </a:lnTo>
                    <a:lnTo>
                      <a:pt x="53" y="11"/>
                    </a:lnTo>
                    <a:lnTo>
                      <a:pt x="59" y="6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Freeform 230"/>
              <p:cNvSpPr>
                <a:spLocks/>
              </p:cNvSpPr>
              <p:nvPr/>
            </p:nvSpPr>
            <p:spPr bwMode="auto">
              <a:xfrm>
                <a:off x="5921188" y="3573462"/>
                <a:ext cx="234042" cy="322285"/>
              </a:xfrm>
              <a:custGeom>
                <a:avLst/>
                <a:gdLst>
                  <a:gd name="T0" fmla="*/ 0 w 122"/>
                  <a:gd name="T1" fmla="*/ 15 h 169"/>
                  <a:gd name="T2" fmla="*/ 0 w 122"/>
                  <a:gd name="T3" fmla="*/ 4 h 169"/>
                  <a:gd name="T4" fmla="*/ 0 w 122"/>
                  <a:gd name="T5" fmla="*/ 0 h 169"/>
                  <a:gd name="T6" fmla="*/ 8 w 122"/>
                  <a:gd name="T7" fmla="*/ 0 h 169"/>
                  <a:gd name="T8" fmla="*/ 19 w 122"/>
                  <a:gd name="T9" fmla="*/ 0 h 169"/>
                  <a:gd name="T10" fmla="*/ 30 w 122"/>
                  <a:gd name="T11" fmla="*/ 2 h 169"/>
                  <a:gd name="T12" fmla="*/ 42 w 122"/>
                  <a:gd name="T13" fmla="*/ 6 h 169"/>
                  <a:gd name="T14" fmla="*/ 53 w 122"/>
                  <a:gd name="T15" fmla="*/ 11 h 169"/>
                  <a:gd name="T16" fmla="*/ 63 w 122"/>
                  <a:gd name="T17" fmla="*/ 15 h 169"/>
                  <a:gd name="T18" fmla="*/ 72 w 122"/>
                  <a:gd name="T19" fmla="*/ 23 h 169"/>
                  <a:gd name="T20" fmla="*/ 82 w 122"/>
                  <a:gd name="T21" fmla="*/ 30 h 169"/>
                  <a:gd name="T22" fmla="*/ 89 w 122"/>
                  <a:gd name="T23" fmla="*/ 38 h 169"/>
                  <a:gd name="T24" fmla="*/ 97 w 122"/>
                  <a:gd name="T25" fmla="*/ 47 h 169"/>
                  <a:gd name="T26" fmla="*/ 103 w 122"/>
                  <a:gd name="T27" fmla="*/ 57 h 169"/>
                  <a:gd name="T28" fmla="*/ 108 w 122"/>
                  <a:gd name="T29" fmla="*/ 66 h 169"/>
                  <a:gd name="T30" fmla="*/ 112 w 122"/>
                  <a:gd name="T31" fmla="*/ 78 h 169"/>
                  <a:gd name="T32" fmla="*/ 116 w 122"/>
                  <a:gd name="T33" fmla="*/ 89 h 169"/>
                  <a:gd name="T34" fmla="*/ 118 w 122"/>
                  <a:gd name="T35" fmla="*/ 101 h 169"/>
                  <a:gd name="T36" fmla="*/ 122 w 122"/>
                  <a:gd name="T37" fmla="*/ 112 h 169"/>
                  <a:gd name="T38" fmla="*/ 122 w 122"/>
                  <a:gd name="T39" fmla="*/ 125 h 169"/>
                  <a:gd name="T40" fmla="*/ 118 w 122"/>
                  <a:gd name="T41" fmla="*/ 139 h 169"/>
                  <a:gd name="T42" fmla="*/ 114 w 122"/>
                  <a:gd name="T43" fmla="*/ 152 h 169"/>
                  <a:gd name="T44" fmla="*/ 110 w 122"/>
                  <a:gd name="T45" fmla="*/ 163 h 169"/>
                  <a:gd name="T46" fmla="*/ 103 w 122"/>
                  <a:gd name="T47" fmla="*/ 165 h 169"/>
                  <a:gd name="T48" fmla="*/ 95 w 122"/>
                  <a:gd name="T49" fmla="*/ 154 h 169"/>
                  <a:gd name="T50" fmla="*/ 91 w 122"/>
                  <a:gd name="T51" fmla="*/ 146 h 169"/>
                  <a:gd name="T52" fmla="*/ 93 w 122"/>
                  <a:gd name="T53" fmla="*/ 137 h 169"/>
                  <a:gd name="T54" fmla="*/ 95 w 122"/>
                  <a:gd name="T55" fmla="*/ 129 h 169"/>
                  <a:gd name="T56" fmla="*/ 95 w 122"/>
                  <a:gd name="T57" fmla="*/ 121 h 169"/>
                  <a:gd name="T58" fmla="*/ 95 w 122"/>
                  <a:gd name="T59" fmla="*/ 114 h 169"/>
                  <a:gd name="T60" fmla="*/ 95 w 122"/>
                  <a:gd name="T61" fmla="*/ 102 h 169"/>
                  <a:gd name="T62" fmla="*/ 93 w 122"/>
                  <a:gd name="T63" fmla="*/ 95 h 169"/>
                  <a:gd name="T64" fmla="*/ 89 w 122"/>
                  <a:gd name="T65" fmla="*/ 85 h 169"/>
                  <a:gd name="T66" fmla="*/ 85 w 122"/>
                  <a:gd name="T67" fmla="*/ 76 h 169"/>
                  <a:gd name="T68" fmla="*/ 82 w 122"/>
                  <a:gd name="T69" fmla="*/ 68 h 169"/>
                  <a:gd name="T70" fmla="*/ 76 w 122"/>
                  <a:gd name="T71" fmla="*/ 61 h 169"/>
                  <a:gd name="T72" fmla="*/ 70 w 122"/>
                  <a:gd name="T73" fmla="*/ 53 h 169"/>
                  <a:gd name="T74" fmla="*/ 61 w 122"/>
                  <a:gd name="T75" fmla="*/ 44 h 169"/>
                  <a:gd name="T76" fmla="*/ 49 w 122"/>
                  <a:gd name="T77" fmla="*/ 36 h 169"/>
                  <a:gd name="T78" fmla="*/ 42 w 122"/>
                  <a:gd name="T79" fmla="*/ 30 h 169"/>
                  <a:gd name="T80" fmla="*/ 34 w 122"/>
                  <a:gd name="T81" fmla="*/ 28 h 169"/>
                  <a:gd name="T82" fmla="*/ 25 w 122"/>
                  <a:gd name="T83" fmla="*/ 25 h 169"/>
                  <a:gd name="T84" fmla="*/ 15 w 122"/>
                  <a:gd name="T85" fmla="*/ 23 h 169"/>
                  <a:gd name="T86" fmla="*/ 6 w 122"/>
                  <a:gd name="T87" fmla="*/ 23 h 169"/>
                  <a:gd name="T88" fmla="*/ 0 w 122"/>
                  <a:gd name="T89" fmla="*/ 23 h 169"/>
                  <a:gd name="T90" fmla="*/ 0 w 122"/>
                  <a:gd name="T91" fmla="*/ 2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" h="169">
                    <a:moveTo>
                      <a:pt x="0" y="23"/>
                    </a:moveTo>
                    <a:lnTo>
                      <a:pt x="0" y="15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2"/>
                    </a:lnTo>
                    <a:lnTo>
                      <a:pt x="30" y="2"/>
                    </a:lnTo>
                    <a:lnTo>
                      <a:pt x="36" y="4"/>
                    </a:lnTo>
                    <a:lnTo>
                      <a:pt x="42" y="6"/>
                    </a:lnTo>
                    <a:lnTo>
                      <a:pt x="47" y="9"/>
                    </a:lnTo>
                    <a:lnTo>
                      <a:pt x="53" y="11"/>
                    </a:lnTo>
                    <a:lnTo>
                      <a:pt x="57" y="13"/>
                    </a:lnTo>
                    <a:lnTo>
                      <a:pt x="63" y="15"/>
                    </a:lnTo>
                    <a:lnTo>
                      <a:pt x="66" y="19"/>
                    </a:lnTo>
                    <a:lnTo>
                      <a:pt x="72" y="23"/>
                    </a:lnTo>
                    <a:lnTo>
                      <a:pt x="76" y="26"/>
                    </a:lnTo>
                    <a:lnTo>
                      <a:pt x="82" y="30"/>
                    </a:lnTo>
                    <a:lnTo>
                      <a:pt x="85" y="34"/>
                    </a:lnTo>
                    <a:lnTo>
                      <a:pt x="89" y="38"/>
                    </a:lnTo>
                    <a:lnTo>
                      <a:pt x="93" y="42"/>
                    </a:lnTo>
                    <a:lnTo>
                      <a:pt x="97" y="47"/>
                    </a:lnTo>
                    <a:lnTo>
                      <a:pt x="101" y="51"/>
                    </a:lnTo>
                    <a:lnTo>
                      <a:pt x="103" y="57"/>
                    </a:lnTo>
                    <a:lnTo>
                      <a:pt x="106" y="61"/>
                    </a:lnTo>
                    <a:lnTo>
                      <a:pt x="108" y="66"/>
                    </a:lnTo>
                    <a:lnTo>
                      <a:pt x="112" y="72"/>
                    </a:lnTo>
                    <a:lnTo>
                      <a:pt x="112" y="78"/>
                    </a:lnTo>
                    <a:lnTo>
                      <a:pt x="114" y="82"/>
                    </a:lnTo>
                    <a:lnTo>
                      <a:pt x="116" y="89"/>
                    </a:lnTo>
                    <a:lnTo>
                      <a:pt x="118" y="95"/>
                    </a:lnTo>
                    <a:lnTo>
                      <a:pt x="118" y="101"/>
                    </a:lnTo>
                    <a:lnTo>
                      <a:pt x="120" y="106"/>
                    </a:lnTo>
                    <a:lnTo>
                      <a:pt x="122" y="112"/>
                    </a:lnTo>
                    <a:lnTo>
                      <a:pt x="122" y="120"/>
                    </a:lnTo>
                    <a:lnTo>
                      <a:pt x="122" y="125"/>
                    </a:lnTo>
                    <a:lnTo>
                      <a:pt x="120" y="131"/>
                    </a:lnTo>
                    <a:lnTo>
                      <a:pt x="118" y="139"/>
                    </a:lnTo>
                    <a:lnTo>
                      <a:pt x="118" y="144"/>
                    </a:lnTo>
                    <a:lnTo>
                      <a:pt x="114" y="152"/>
                    </a:lnTo>
                    <a:lnTo>
                      <a:pt x="112" y="158"/>
                    </a:lnTo>
                    <a:lnTo>
                      <a:pt x="110" y="163"/>
                    </a:lnTo>
                    <a:lnTo>
                      <a:pt x="108" y="169"/>
                    </a:lnTo>
                    <a:lnTo>
                      <a:pt x="103" y="165"/>
                    </a:lnTo>
                    <a:lnTo>
                      <a:pt x="99" y="159"/>
                    </a:lnTo>
                    <a:lnTo>
                      <a:pt x="95" y="154"/>
                    </a:lnTo>
                    <a:lnTo>
                      <a:pt x="91" y="150"/>
                    </a:lnTo>
                    <a:lnTo>
                      <a:pt x="91" y="146"/>
                    </a:lnTo>
                    <a:lnTo>
                      <a:pt x="93" y="142"/>
                    </a:lnTo>
                    <a:lnTo>
                      <a:pt x="93" y="137"/>
                    </a:lnTo>
                    <a:lnTo>
                      <a:pt x="95" y="135"/>
                    </a:lnTo>
                    <a:lnTo>
                      <a:pt x="95" y="129"/>
                    </a:lnTo>
                    <a:lnTo>
                      <a:pt x="95" y="125"/>
                    </a:lnTo>
                    <a:lnTo>
                      <a:pt x="95" y="121"/>
                    </a:lnTo>
                    <a:lnTo>
                      <a:pt x="97" y="120"/>
                    </a:lnTo>
                    <a:lnTo>
                      <a:pt x="95" y="114"/>
                    </a:lnTo>
                    <a:lnTo>
                      <a:pt x="95" y="108"/>
                    </a:lnTo>
                    <a:lnTo>
                      <a:pt x="95" y="102"/>
                    </a:lnTo>
                    <a:lnTo>
                      <a:pt x="95" y="99"/>
                    </a:lnTo>
                    <a:lnTo>
                      <a:pt x="93" y="95"/>
                    </a:lnTo>
                    <a:lnTo>
                      <a:pt x="91" y="89"/>
                    </a:lnTo>
                    <a:lnTo>
                      <a:pt x="89" y="85"/>
                    </a:lnTo>
                    <a:lnTo>
                      <a:pt x="87" y="82"/>
                    </a:lnTo>
                    <a:lnTo>
                      <a:pt x="85" y="76"/>
                    </a:lnTo>
                    <a:lnTo>
                      <a:pt x="84" y="72"/>
                    </a:lnTo>
                    <a:lnTo>
                      <a:pt x="82" y="68"/>
                    </a:lnTo>
                    <a:lnTo>
                      <a:pt x="80" y="64"/>
                    </a:lnTo>
                    <a:lnTo>
                      <a:pt x="76" y="61"/>
                    </a:lnTo>
                    <a:lnTo>
                      <a:pt x="74" y="57"/>
                    </a:lnTo>
                    <a:lnTo>
                      <a:pt x="70" y="53"/>
                    </a:lnTo>
                    <a:lnTo>
                      <a:pt x="68" y="51"/>
                    </a:lnTo>
                    <a:lnTo>
                      <a:pt x="61" y="44"/>
                    </a:lnTo>
                    <a:lnTo>
                      <a:pt x="53" y="38"/>
                    </a:lnTo>
                    <a:lnTo>
                      <a:pt x="49" y="36"/>
                    </a:lnTo>
                    <a:lnTo>
                      <a:pt x="46" y="32"/>
                    </a:lnTo>
                    <a:lnTo>
                      <a:pt x="42" y="30"/>
                    </a:lnTo>
                    <a:lnTo>
                      <a:pt x="38" y="30"/>
                    </a:lnTo>
                    <a:lnTo>
                      <a:pt x="34" y="28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19" y="23"/>
                    </a:lnTo>
                    <a:lnTo>
                      <a:pt x="15" y="23"/>
                    </a:lnTo>
                    <a:lnTo>
                      <a:pt x="11" y="23"/>
                    </a:lnTo>
                    <a:lnTo>
                      <a:pt x="6" y="23"/>
                    </a:lnTo>
                    <a:lnTo>
                      <a:pt x="2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Freeform 231"/>
              <p:cNvSpPr>
                <a:spLocks/>
              </p:cNvSpPr>
              <p:nvPr/>
            </p:nvSpPr>
            <p:spPr bwMode="auto">
              <a:xfrm>
                <a:off x="6005596" y="4340807"/>
                <a:ext cx="130448" cy="138122"/>
              </a:xfrm>
              <a:custGeom>
                <a:avLst/>
                <a:gdLst>
                  <a:gd name="T0" fmla="*/ 41 w 66"/>
                  <a:gd name="T1" fmla="*/ 5 h 72"/>
                  <a:gd name="T2" fmla="*/ 45 w 66"/>
                  <a:gd name="T3" fmla="*/ 4 h 72"/>
                  <a:gd name="T4" fmla="*/ 51 w 66"/>
                  <a:gd name="T5" fmla="*/ 4 h 72"/>
                  <a:gd name="T6" fmla="*/ 59 w 66"/>
                  <a:gd name="T7" fmla="*/ 2 h 72"/>
                  <a:gd name="T8" fmla="*/ 66 w 66"/>
                  <a:gd name="T9" fmla="*/ 0 h 72"/>
                  <a:gd name="T10" fmla="*/ 66 w 66"/>
                  <a:gd name="T11" fmla="*/ 4 h 72"/>
                  <a:gd name="T12" fmla="*/ 66 w 66"/>
                  <a:gd name="T13" fmla="*/ 5 h 72"/>
                  <a:gd name="T14" fmla="*/ 64 w 66"/>
                  <a:gd name="T15" fmla="*/ 11 h 72"/>
                  <a:gd name="T16" fmla="*/ 64 w 66"/>
                  <a:gd name="T17" fmla="*/ 17 h 72"/>
                  <a:gd name="T18" fmla="*/ 62 w 66"/>
                  <a:gd name="T19" fmla="*/ 24 h 72"/>
                  <a:gd name="T20" fmla="*/ 60 w 66"/>
                  <a:gd name="T21" fmla="*/ 30 h 72"/>
                  <a:gd name="T22" fmla="*/ 57 w 66"/>
                  <a:gd name="T23" fmla="*/ 36 h 72"/>
                  <a:gd name="T24" fmla="*/ 53 w 66"/>
                  <a:gd name="T25" fmla="*/ 42 h 72"/>
                  <a:gd name="T26" fmla="*/ 49 w 66"/>
                  <a:gd name="T27" fmla="*/ 45 h 72"/>
                  <a:gd name="T28" fmla="*/ 45 w 66"/>
                  <a:gd name="T29" fmla="*/ 51 h 72"/>
                  <a:gd name="T30" fmla="*/ 40 w 66"/>
                  <a:gd name="T31" fmla="*/ 55 h 72"/>
                  <a:gd name="T32" fmla="*/ 36 w 66"/>
                  <a:gd name="T33" fmla="*/ 61 h 72"/>
                  <a:gd name="T34" fmla="*/ 30 w 66"/>
                  <a:gd name="T35" fmla="*/ 62 h 72"/>
                  <a:gd name="T36" fmla="*/ 24 w 66"/>
                  <a:gd name="T37" fmla="*/ 66 h 72"/>
                  <a:gd name="T38" fmla="*/ 19 w 66"/>
                  <a:gd name="T39" fmla="*/ 68 h 72"/>
                  <a:gd name="T40" fmla="*/ 11 w 66"/>
                  <a:gd name="T41" fmla="*/ 70 h 72"/>
                  <a:gd name="T42" fmla="*/ 5 w 66"/>
                  <a:gd name="T43" fmla="*/ 72 h 72"/>
                  <a:gd name="T44" fmla="*/ 0 w 66"/>
                  <a:gd name="T45" fmla="*/ 72 h 72"/>
                  <a:gd name="T46" fmla="*/ 0 w 66"/>
                  <a:gd name="T47" fmla="*/ 66 h 72"/>
                  <a:gd name="T48" fmla="*/ 0 w 66"/>
                  <a:gd name="T49" fmla="*/ 61 h 72"/>
                  <a:gd name="T50" fmla="*/ 0 w 66"/>
                  <a:gd name="T51" fmla="*/ 53 h 72"/>
                  <a:gd name="T52" fmla="*/ 0 w 66"/>
                  <a:gd name="T53" fmla="*/ 47 h 72"/>
                  <a:gd name="T54" fmla="*/ 3 w 66"/>
                  <a:gd name="T55" fmla="*/ 47 h 72"/>
                  <a:gd name="T56" fmla="*/ 7 w 66"/>
                  <a:gd name="T57" fmla="*/ 45 h 72"/>
                  <a:gd name="T58" fmla="*/ 11 w 66"/>
                  <a:gd name="T59" fmla="*/ 45 h 72"/>
                  <a:gd name="T60" fmla="*/ 15 w 66"/>
                  <a:gd name="T61" fmla="*/ 43 h 72"/>
                  <a:gd name="T62" fmla="*/ 19 w 66"/>
                  <a:gd name="T63" fmla="*/ 42 h 72"/>
                  <a:gd name="T64" fmla="*/ 22 w 66"/>
                  <a:gd name="T65" fmla="*/ 40 h 72"/>
                  <a:gd name="T66" fmla="*/ 24 w 66"/>
                  <a:gd name="T67" fmla="*/ 36 h 72"/>
                  <a:gd name="T68" fmla="*/ 28 w 66"/>
                  <a:gd name="T69" fmla="*/ 34 h 72"/>
                  <a:gd name="T70" fmla="*/ 30 w 66"/>
                  <a:gd name="T71" fmla="*/ 32 h 72"/>
                  <a:gd name="T72" fmla="*/ 34 w 66"/>
                  <a:gd name="T73" fmla="*/ 28 h 72"/>
                  <a:gd name="T74" fmla="*/ 36 w 66"/>
                  <a:gd name="T75" fmla="*/ 24 h 72"/>
                  <a:gd name="T76" fmla="*/ 38 w 66"/>
                  <a:gd name="T77" fmla="*/ 21 h 72"/>
                  <a:gd name="T78" fmla="*/ 40 w 66"/>
                  <a:gd name="T79" fmla="*/ 17 h 72"/>
                  <a:gd name="T80" fmla="*/ 40 w 66"/>
                  <a:gd name="T81" fmla="*/ 13 h 72"/>
                  <a:gd name="T82" fmla="*/ 41 w 66"/>
                  <a:gd name="T83" fmla="*/ 9 h 72"/>
                  <a:gd name="T84" fmla="*/ 41 w 66"/>
                  <a:gd name="T85" fmla="*/ 5 h 72"/>
                  <a:gd name="T86" fmla="*/ 41 w 66"/>
                  <a:gd name="T87" fmla="*/ 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6" h="72">
                    <a:moveTo>
                      <a:pt x="41" y="5"/>
                    </a:moveTo>
                    <a:lnTo>
                      <a:pt x="45" y="4"/>
                    </a:lnTo>
                    <a:lnTo>
                      <a:pt x="51" y="4"/>
                    </a:lnTo>
                    <a:lnTo>
                      <a:pt x="59" y="2"/>
                    </a:lnTo>
                    <a:lnTo>
                      <a:pt x="66" y="0"/>
                    </a:lnTo>
                    <a:lnTo>
                      <a:pt x="66" y="4"/>
                    </a:lnTo>
                    <a:lnTo>
                      <a:pt x="66" y="5"/>
                    </a:lnTo>
                    <a:lnTo>
                      <a:pt x="64" y="11"/>
                    </a:lnTo>
                    <a:lnTo>
                      <a:pt x="64" y="17"/>
                    </a:lnTo>
                    <a:lnTo>
                      <a:pt x="62" y="24"/>
                    </a:lnTo>
                    <a:lnTo>
                      <a:pt x="60" y="30"/>
                    </a:lnTo>
                    <a:lnTo>
                      <a:pt x="57" y="36"/>
                    </a:lnTo>
                    <a:lnTo>
                      <a:pt x="53" y="42"/>
                    </a:lnTo>
                    <a:lnTo>
                      <a:pt x="49" y="45"/>
                    </a:lnTo>
                    <a:lnTo>
                      <a:pt x="45" y="51"/>
                    </a:lnTo>
                    <a:lnTo>
                      <a:pt x="40" y="55"/>
                    </a:lnTo>
                    <a:lnTo>
                      <a:pt x="36" y="61"/>
                    </a:lnTo>
                    <a:lnTo>
                      <a:pt x="30" y="62"/>
                    </a:lnTo>
                    <a:lnTo>
                      <a:pt x="24" y="66"/>
                    </a:lnTo>
                    <a:lnTo>
                      <a:pt x="19" y="68"/>
                    </a:lnTo>
                    <a:lnTo>
                      <a:pt x="11" y="70"/>
                    </a:lnTo>
                    <a:lnTo>
                      <a:pt x="5" y="72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3" y="47"/>
                    </a:lnTo>
                    <a:lnTo>
                      <a:pt x="7" y="45"/>
                    </a:lnTo>
                    <a:lnTo>
                      <a:pt x="11" y="45"/>
                    </a:lnTo>
                    <a:lnTo>
                      <a:pt x="15" y="43"/>
                    </a:lnTo>
                    <a:lnTo>
                      <a:pt x="19" y="42"/>
                    </a:lnTo>
                    <a:lnTo>
                      <a:pt x="22" y="40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0" y="32"/>
                    </a:lnTo>
                    <a:lnTo>
                      <a:pt x="34" y="28"/>
                    </a:lnTo>
                    <a:lnTo>
                      <a:pt x="36" y="24"/>
                    </a:lnTo>
                    <a:lnTo>
                      <a:pt x="38" y="21"/>
                    </a:lnTo>
                    <a:lnTo>
                      <a:pt x="40" y="17"/>
                    </a:lnTo>
                    <a:lnTo>
                      <a:pt x="40" y="13"/>
                    </a:lnTo>
                    <a:lnTo>
                      <a:pt x="41" y="9"/>
                    </a:lnTo>
                    <a:lnTo>
                      <a:pt x="41" y="5"/>
                    </a:lnTo>
                    <a:lnTo>
                      <a:pt x="4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Freeform 232"/>
              <p:cNvSpPr>
                <a:spLocks/>
              </p:cNvSpPr>
              <p:nvPr/>
            </p:nvSpPr>
            <p:spPr bwMode="auto">
              <a:xfrm>
                <a:off x="6005596" y="4225705"/>
                <a:ext cx="99755" cy="69061"/>
              </a:xfrm>
              <a:custGeom>
                <a:avLst/>
                <a:gdLst>
                  <a:gd name="T0" fmla="*/ 0 w 51"/>
                  <a:gd name="T1" fmla="*/ 23 h 36"/>
                  <a:gd name="T2" fmla="*/ 0 w 51"/>
                  <a:gd name="T3" fmla="*/ 15 h 36"/>
                  <a:gd name="T4" fmla="*/ 0 w 51"/>
                  <a:gd name="T5" fmla="*/ 9 h 36"/>
                  <a:gd name="T6" fmla="*/ 0 w 51"/>
                  <a:gd name="T7" fmla="*/ 6 h 36"/>
                  <a:gd name="T8" fmla="*/ 0 w 51"/>
                  <a:gd name="T9" fmla="*/ 0 h 36"/>
                  <a:gd name="T10" fmla="*/ 3 w 51"/>
                  <a:gd name="T11" fmla="*/ 0 h 36"/>
                  <a:gd name="T12" fmla="*/ 7 w 51"/>
                  <a:gd name="T13" fmla="*/ 0 h 36"/>
                  <a:gd name="T14" fmla="*/ 11 w 51"/>
                  <a:gd name="T15" fmla="*/ 0 h 36"/>
                  <a:gd name="T16" fmla="*/ 15 w 51"/>
                  <a:gd name="T17" fmla="*/ 2 h 36"/>
                  <a:gd name="T18" fmla="*/ 21 w 51"/>
                  <a:gd name="T19" fmla="*/ 4 h 36"/>
                  <a:gd name="T20" fmla="*/ 28 w 51"/>
                  <a:gd name="T21" fmla="*/ 8 h 36"/>
                  <a:gd name="T22" fmla="*/ 34 w 51"/>
                  <a:gd name="T23" fmla="*/ 9 h 36"/>
                  <a:gd name="T24" fmla="*/ 41 w 51"/>
                  <a:gd name="T25" fmla="*/ 15 h 36"/>
                  <a:gd name="T26" fmla="*/ 45 w 51"/>
                  <a:gd name="T27" fmla="*/ 19 h 36"/>
                  <a:gd name="T28" fmla="*/ 51 w 51"/>
                  <a:gd name="T29" fmla="*/ 25 h 36"/>
                  <a:gd name="T30" fmla="*/ 43 w 51"/>
                  <a:gd name="T31" fmla="*/ 28 h 36"/>
                  <a:gd name="T32" fmla="*/ 38 w 51"/>
                  <a:gd name="T33" fmla="*/ 30 h 36"/>
                  <a:gd name="T34" fmla="*/ 32 w 51"/>
                  <a:gd name="T35" fmla="*/ 34 h 36"/>
                  <a:gd name="T36" fmla="*/ 28 w 51"/>
                  <a:gd name="T37" fmla="*/ 36 h 36"/>
                  <a:gd name="T38" fmla="*/ 21 w 51"/>
                  <a:gd name="T39" fmla="*/ 30 h 36"/>
                  <a:gd name="T40" fmla="*/ 15 w 51"/>
                  <a:gd name="T41" fmla="*/ 27 h 36"/>
                  <a:gd name="T42" fmla="*/ 11 w 51"/>
                  <a:gd name="T43" fmla="*/ 25 h 36"/>
                  <a:gd name="T44" fmla="*/ 7 w 51"/>
                  <a:gd name="T45" fmla="*/ 25 h 36"/>
                  <a:gd name="T46" fmla="*/ 3 w 51"/>
                  <a:gd name="T47" fmla="*/ 23 h 36"/>
                  <a:gd name="T48" fmla="*/ 0 w 51"/>
                  <a:gd name="T49" fmla="*/ 23 h 36"/>
                  <a:gd name="T50" fmla="*/ 0 w 51"/>
                  <a:gd name="T51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1" h="36">
                    <a:moveTo>
                      <a:pt x="0" y="23"/>
                    </a:moveTo>
                    <a:lnTo>
                      <a:pt x="0" y="15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21" y="4"/>
                    </a:lnTo>
                    <a:lnTo>
                      <a:pt x="28" y="8"/>
                    </a:lnTo>
                    <a:lnTo>
                      <a:pt x="34" y="9"/>
                    </a:lnTo>
                    <a:lnTo>
                      <a:pt x="41" y="15"/>
                    </a:lnTo>
                    <a:lnTo>
                      <a:pt x="45" y="19"/>
                    </a:lnTo>
                    <a:lnTo>
                      <a:pt x="51" y="25"/>
                    </a:lnTo>
                    <a:lnTo>
                      <a:pt x="43" y="28"/>
                    </a:lnTo>
                    <a:lnTo>
                      <a:pt x="38" y="30"/>
                    </a:lnTo>
                    <a:lnTo>
                      <a:pt x="32" y="34"/>
                    </a:lnTo>
                    <a:lnTo>
                      <a:pt x="28" y="36"/>
                    </a:lnTo>
                    <a:lnTo>
                      <a:pt x="21" y="30"/>
                    </a:lnTo>
                    <a:lnTo>
                      <a:pt x="15" y="27"/>
                    </a:lnTo>
                    <a:lnTo>
                      <a:pt x="11" y="25"/>
                    </a:lnTo>
                    <a:lnTo>
                      <a:pt x="7" y="25"/>
                    </a:lnTo>
                    <a:lnTo>
                      <a:pt x="3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Freeform 233"/>
              <p:cNvSpPr>
                <a:spLocks/>
              </p:cNvSpPr>
              <p:nvPr/>
            </p:nvSpPr>
            <p:spPr bwMode="auto">
              <a:xfrm>
                <a:off x="6231962" y="3911094"/>
                <a:ext cx="245550" cy="498775"/>
              </a:xfrm>
              <a:custGeom>
                <a:avLst/>
                <a:gdLst>
                  <a:gd name="T0" fmla="*/ 25 w 128"/>
                  <a:gd name="T1" fmla="*/ 140 h 260"/>
                  <a:gd name="T2" fmla="*/ 25 w 128"/>
                  <a:gd name="T3" fmla="*/ 153 h 260"/>
                  <a:gd name="T4" fmla="*/ 31 w 128"/>
                  <a:gd name="T5" fmla="*/ 169 h 260"/>
                  <a:gd name="T6" fmla="*/ 37 w 128"/>
                  <a:gd name="T7" fmla="*/ 180 h 260"/>
                  <a:gd name="T8" fmla="*/ 44 w 128"/>
                  <a:gd name="T9" fmla="*/ 191 h 260"/>
                  <a:gd name="T10" fmla="*/ 56 w 128"/>
                  <a:gd name="T11" fmla="*/ 205 h 260"/>
                  <a:gd name="T12" fmla="*/ 69 w 128"/>
                  <a:gd name="T13" fmla="*/ 216 h 260"/>
                  <a:gd name="T14" fmla="*/ 80 w 128"/>
                  <a:gd name="T15" fmla="*/ 222 h 260"/>
                  <a:gd name="T16" fmla="*/ 94 w 128"/>
                  <a:gd name="T17" fmla="*/ 228 h 260"/>
                  <a:gd name="T18" fmla="*/ 107 w 128"/>
                  <a:gd name="T19" fmla="*/ 231 h 260"/>
                  <a:gd name="T20" fmla="*/ 113 w 128"/>
                  <a:gd name="T21" fmla="*/ 247 h 260"/>
                  <a:gd name="T22" fmla="*/ 107 w 128"/>
                  <a:gd name="T23" fmla="*/ 258 h 260"/>
                  <a:gd name="T24" fmla="*/ 90 w 128"/>
                  <a:gd name="T25" fmla="*/ 254 h 260"/>
                  <a:gd name="T26" fmla="*/ 73 w 128"/>
                  <a:gd name="T27" fmla="*/ 248 h 260"/>
                  <a:gd name="T28" fmla="*/ 58 w 128"/>
                  <a:gd name="T29" fmla="*/ 239 h 260"/>
                  <a:gd name="T30" fmla="*/ 44 w 128"/>
                  <a:gd name="T31" fmla="*/ 229 h 260"/>
                  <a:gd name="T32" fmla="*/ 33 w 128"/>
                  <a:gd name="T33" fmla="*/ 218 h 260"/>
                  <a:gd name="T34" fmla="*/ 21 w 128"/>
                  <a:gd name="T35" fmla="*/ 203 h 260"/>
                  <a:gd name="T36" fmla="*/ 12 w 128"/>
                  <a:gd name="T37" fmla="*/ 188 h 260"/>
                  <a:gd name="T38" fmla="*/ 6 w 128"/>
                  <a:gd name="T39" fmla="*/ 172 h 260"/>
                  <a:gd name="T40" fmla="*/ 2 w 128"/>
                  <a:gd name="T41" fmla="*/ 155 h 260"/>
                  <a:gd name="T42" fmla="*/ 0 w 128"/>
                  <a:gd name="T43" fmla="*/ 136 h 260"/>
                  <a:gd name="T44" fmla="*/ 0 w 128"/>
                  <a:gd name="T45" fmla="*/ 117 h 260"/>
                  <a:gd name="T46" fmla="*/ 2 w 128"/>
                  <a:gd name="T47" fmla="*/ 98 h 260"/>
                  <a:gd name="T48" fmla="*/ 10 w 128"/>
                  <a:gd name="T49" fmla="*/ 81 h 260"/>
                  <a:gd name="T50" fmla="*/ 18 w 128"/>
                  <a:gd name="T51" fmla="*/ 62 h 260"/>
                  <a:gd name="T52" fmla="*/ 29 w 128"/>
                  <a:gd name="T53" fmla="*/ 47 h 260"/>
                  <a:gd name="T54" fmla="*/ 40 w 128"/>
                  <a:gd name="T55" fmla="*/ 34 h 260"/>
                  <a:gd name="T56" fmla="*/ 56 w 128"/>
                  <a:gd name="T57" fmla="*/ 22 h 260"/>
                  <a:gd name="T58" fmla="*/ 71 w 128"/>
                  <a:gd name="T59" fmla="*/ 13 h 260"/>
                  <a:gd name="T60" fmla="*/ 88 w 128"/>
                  <a:gd name="T61" fmla="*/ 7 h 260"/>
                  <a:gd name="T62" fmla="*/ 107 w 128"/>
                  <a:gd name="T63" fmla="*/ 1 h 260"/>
                  <a:gd name="T64" fmla="*/ 128 w 128"/>
                  <a:gd name="T65" fmla="*/ 0 h 260"/>
                  <a:gd name="T66" fmla="*/ 128 w 128"/>
                  <a:gd name="T67" fmla="*/ 15 h 260"/>
                  <a:gd name="T68" fmla="*/ 128 w 128"/>
                  <a:gd name="T69" fmla="*/ 28 h 260"/>
                  <a:gd name="T70" fmla="*/ 111 w 128"/>
                  <a:gd name="T71" fmla="*/ 28 h 260"/>
                  <a:gd name="T72" fmla="*/ 96 w 128"/>
                  <a:gd name="T73" fmla="*/ 32 h 260"/>
                  <a:gd name="T74" fmla="*/ 82 w 128"/>
                  <a:gd name="T75" fmla="*/ 38 h 260"/>
                  <a:gd name="T76" fmla="*/ 69 w 128"/>
                  <a:gd name="T77" fmla="*/ 45 h 260"/>
                  <a:gd name="T78" fmla="*/ 58 w 128"/>
                  <a:gd name="T79" fmla="*/ 55 h 260"/>
                  <a:gd name="T80" fmla="*/ 46 w 128"/>
                  <a:gd name="T81" fmla="*/ 64 h 260"/>
                  <a:gd name="T82" fmla="*/ 39 w 128"/>
                  <a:gd name="T83" fmla="*/ 77 h 260"/>
                  <a:gd name="T84" fmla="*/ 33 w 128"/>
                  <a:gd name="T85" fmla="*/ 91 h 260"/>
                  <a:gd name="T86" fmla="*/ 27 w 128"/>
                  <a:gd name="T87" fmla="*/ 104 h 260"/>
                  <a:gd name="T88" fmla="*/ 25 w 128"/>
                  <a:gd name="T89" fmla="*/ 121 h 260"/>
                  <a:gd name="T90" fmla="*/ 25 w 128"/>
                  <a:gd name="T91" fmla="*/ 131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8" h="260">
                    <a:moveTo>
                      <a:pt x="25" y="131"/>
                    </a:moveTo>
                    <a:lnTo>
                      <a:pt x="25" y="134"/>
                    </a:lnTo>
                    <a:lnTo>
                      <a:pt x="25" y="140"/>
                    </a:lnTo>
                    <a:lnTo>
                      <a:pt x="25" y="144"/>
                    </a:lnTo>
                    <a:lnTo>
                      <a:pt x="25" y="150"/>
                    </a:lnTo>
                    <a:lnTo>
                      <a:pt x="25" y="153"/>
                    </a:lnTo>
                    <a:lnTo>
                      <a:pt x="27" y="159"/>
                    </a:lnTo>
                    <a:lnTo>
                      <a:pt x="29" y="163"/>
                    </a:lnTo>
                    <a:lnTo>
                      <a:pt x="31" y="169"/>
                    </a:lnTo>
                    <a:lnTo>
                      <a:pt x="33" y="171"/>
                    </a:lnTo>
                    <a:lnTo>
                      <a:pt x="35" y="174"/>
                    </a:lnTo>
                    <a:lnTo>
                      <a:pt x="37" y="180"/>
                    </a:lnTo>
                    <a:lnTo>
                      <a:pt x="39" y="184"/>
                    </a:lnTo>
                    <a:lnTo>
                      <a:pt x="40" y="188"/>
                    </a:lnTo>
                    <a:lnTo>
                      <a:pt x="44" y="191"/>
                    </a:lnTo>
                    <a:lnTo>
                      <a:pt x="46" y="193"/>
                    </a:lnTo>
                    <a:lnTo>
                      <a:pt x="50" y="199"/>
                    </a:lnTo>
                    <a:lnTo>
                      <a:pt x="56" y="205"/>
                    </a:lnTo>
                    <a:lnTo>
                      <a:pt x="61" y="210"/>
                    </a:lnTo>
                    <a:lnTo>
                      <a:pt x="65" y="212"/>
                    </a:lnTo>
                    <a:lnTo>
                      <a:pt x="69" y="216"/>
                    </a:lnTo>
                    <a:lnTo>
                      <a:pt x="73" y="218"/>
                    </a:lnTo>
                    <a:lnTo>
                      <a:pt x="77" y="220"/>
                    </a:lnTo>
                    <a:lnTo>
                      <a:pt x="80" y="222"/>
                    </a:lnTo>
                    <a:lnTo>
                      <a:pt x="86" y="224"/>
                    </a:lnTo>
                    <a:lnTo>
                      <a:pt x="90" y="226"/>
                    </a:lnTo>
                    <a:lnTo>
                      <a:pt x="94" y="228"/>
                    </a:lnTo>
                    <a:lnTo>
                      <a:pt x="97" y="229"/>
                    </a:lnTo>
                    <a:lnTo>
                      <a:pt x="101" y="231"/>
                    </a:lnTo>
                    <a:lnTo>
                      <a:pt x="107" y="231"/>
                    </a:lnTo>
                    <a:lnTo>
                      <a:pt x="111" y="233"/>
                    </a:lnTo>
                    <a:lnTo>
                      <a:pt x="113" y="239"/>
                    </a:lnTo>
                    <a:lnTo>
                      <a:pt x="113" y="247"/>
                    </a:lnTo>
                    <a:lnTo>
                      <a:pt x="113" y="252"/>
                    </a:lnTo>
                    <a:lnTo>
                      <a:pt x="113" y="260"/>
                    </a:lnTo>
                    <a:lnTo>
                      <a:pt x="107" y="258"/>
                    </a:lnTo>
                    <a:lnTo>
                      <a:pt x="101" y="258"/>
                    </a:lnTo>
                    <a:lnTo>
                      <a:pt x="96" y="256"/>
                    </a:lnTo>
                    <a:lnTo>
                      <a:pt x="90" y="254"/>
                    </a:lnTo>
                    <a:lnTo>
                      <a:pt x="84" y="252"/>
                    </a:lnTo>
                    <a:lnTo>
                      <a:pt x="78" y="250"/>
                    </a:lnTo>
                    <a:lnTo>
                      <a:pt x="73" y="248"/>
                    </a:lnTo>
                    <a:lnTo>
                      <a:pt x="69" y="247"/>
                    </a:lnTo>
                    <a:lnTo>
                      <a:pt x="63" y="243"/>
                    </a:lnTo>
                    <a:lnTo>
                      <a:pt x="58" y="239"/>
                    </a:lnTo>
                    <a:lnTo>
                      <a:pt x="52" y="235"/>
                    </a:lnTo>
                    <a:lnTo>
                      <a:pt x="48" y="233"/>
                    </a:lnTo>
                    <a:lnTo>
                      <a:pt x="44" y="229"/>
                    </a:lnTo>
                    <a:lnTo>
                      <a:pt x="40" y="224"/>
                    </a:lnTo>
                    <a:lnTo>
                      <a:pt x="35" y="220"/>
                    </a:lnTo>
                    <a:lnTo>
                      <a:pt x="33" y="218"/>
                    </a:lnTo>
                    <a:lnTo>
                      <a:pt x="29" y="212"/>
                    </a:lnTo>
                    <a:lnTo>
                      <a:pt x="23" y="209"/>
                    </a:lnTo>
                    <a:lnTo>
                      <a:pt x="21" y="203"/>
                    </a:lnTo>
                    <a:lnTo>
                      <a:pt x="18" y="199"/>
                    </a:lnTo>
                    <a:lnTo>
                      <a:pt x="14" y="193"/>
                    </a:lnTo>
                    <a:lnTo>
                      <a:pt x="12" y="188"/>
                    </a:lnTo>
                    <a:lnTo>
                      <a:pt x="10" y="182"/>
                    </a:lnTo>
                    <a:lnTo>
                      <a:pt x="8" y="178"/>
                    </a:lnTo>
                    <a:lnTo>
                      <a:pt x="6" y="172"/>
                    </a:lnTo>
                    <a:lnTo>
                      <a:pt x="4" y="167"/>
                    </a:lnTo>
                    <a:lnTo>
                      <a:pt x="2" y="161"/>
                    </a:lnTo>
                    <a:lnTo>
                      <a:pt x="2" y="155"/>
                    </a:lnTo>
                    <a:lnTo>
                      <a:pt x="0" y="150"/>
                    </a:lnTo>
                    <a:lnTo>
                      <a:pt x="0" y="142"/>
                    </a:lnTo>
                    <a:lnTo>
                      <a:pt x="0" y="136"/>
                    </a:lnTo>
                    <a:lnTo>
                      <a:pt x="0" y="131"/>
                    </a:lnTo>
                    <a:lnTo>
                      <a:pt x="0" y="123"/>
                    </a:lnTo>
                    <a:lnTo>
                      <a:pt x="0" y="117"/>
                    </a:lnTo>
                    <a:lnTo>
                      <a:pt x="0" y="112"/>
                    </a:lnTo>
                    <a:lnTo>
                      <a:pt x="2" y="104"/>
                    </a:lnTo>
                    <a:lnTo>
                      <a:pt x="2" y="98"/>
                    </a:lnTo>
                    <a:lnTo>
                      <a:pt x="4" y="93"/>
                    </a:lnTo>
                    <a:lnTo>
                      <a:pt x="6" y="85"/>
                    </a:lnTo>
                    <a:lnTo>
                      <a:pt x="10" y="81"/>
                    </a:lnTo>
                    <a:lnTo>
                      <a:pt x="12" y="74"/>
                    </a:lnTo>
                    <a:lnTo>
                      <a:pt x="14" y="68"/>
                    </a:lnTo>
                    <a:lnTo>
                      <a:pt x="18" y="62"/>
                    </a:lnTo>
                    <a:lnTo>
                      <a:pt x="21" y="58"/>
                    </a:lnTo>
                    <a:lnTo>
                      <a:pt x="23" y="53"/>
                    </a:lnTo>
                    <a:lnTo>
                      <a:pt x="29" y="47"/>
                    </a:lnTo>
                    <a:lnTo>
                      <a:pt x="33" y="43"/>
                    </a:lnTo>
                    <a:lnTo>
                      <a:pt x="37" y="39"/>
                    </a:lnTo>
                    <a:lnTo>
                      <a:pt x="40" y="34"/>
                    </a:lnTo>
                    <a:lnTo>
                      <a:pt x="44" y="30"/>
                    </a:lnTo>
                    <a:lnTo>
                      <a:pt x="50" y="26"/>
                    </a:lnTo>
                    <a:lnTo>
                      <a:pt x="56" y="22"/>
                    </a:lnTo>
                    <a:lnTo>
                      <a:pt x="59" y="19"/>
                    </a:lnTo>
                    <a:lnTo>
                      <a:pt x="65" y="17"/>
                    </a:lnTo>
                    <a:lnTo>
                      <a:pt x="71" y="13"/>
                    </a:lnTo>
                    <a:lnTo>
                      <a:pt x="77" y="11"/>
                    </a:lnTo>
                    <a:lnTo>
                      <a:pt x="82" y="9"/>
                    </a:lnTo>
                    <a:lnTo>
                      <a:pt x="88" y="7"/>
                    </a:lnTo>
                    <a:lnTo>
                      <a:pt x="96" y="5"/>
                    </a:lnTo>
                    <a:lnTo>
                      <a:pt x="101" y="3"/>
                    </a:lnTo>
                    <a:lnTo>
                      <a:pt x="107" y="1"/>
                    </a:lnTo>
                    <a:lnTo>
                      <a:pt x="113" y="0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28" y="5"/>
                    </a:lnTo>
                    <a:lnTo>
                      <a:pt x="128" y="13"/>
                    </a:lnTo>
                    <a:lnTo>
                      <a:pt x="128" y="15"/>
                    </a:lnTo>
                    <a:lnTo>
                      <a:pt x="128" y="19"/>
                    </a:lnTo>
                    <a:lnTo>
                      <a:pt x="128" y="22"/>
                    </a:lnTo>
                    <a:lnTo>
                      <a:pt x="128" y="28"/>
                    </a:lnTo>
                    <a:lnTo>
                      <a:pt x="120" y="28"/>
                    </a:lnTo>
                    <a:lnTo>
                      <a:pt x="116" y="28"/>
                    </a:lnTo>
                    <a:lnTo>
                      <a:pt x="111" y="28"/>
                    </a:lnTo>
                    <a:lnTo>
                      <a:pt x="107" y="30"/>
                    </a:lnTo>
                    <a:lnTo>
                      <a:pt x="101" y="30"/>
                    </a:lnTo>
                    <a:lnTo>
                      <a:pt x="96" y="32"/>
                    </a:lnTo>
                    <a:lnTo>
                      <a:pt x="90" y="34"/>
                    </a:lnTo>
                    <a:lnTo>
                      <a:pt x="86" y="36"/>
                    </a:lnTo>
                    <a:lnTo>
                      <a:pt x="82" y="38"/>
                    </a:lnTo>
                    <a:lnTo>
                      <a:pt x="77" y="39"/>
                    </a:lnTo>
                    <a:lnTo>
                      <a:pt x="73" y="41"/>
                    </a:lnTo>
                    <a:lnTo>
                      <a:pt x="69" y="45"/>
                    </a:lnTo>
                    <a:lnTo>
                      <a:pt x="65" y="47"/>
                    </a:lnTo>
                    <a:lnTo>
                      <a:pt x="61" y="51"/>
                    </a:lnTo>
                    <a:lnTo>
                      <a:pt x="58" y="55"/>
                    </a:lnTo>
                    <a:lnTo>
                      <a:pt x="54" y="58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44" y="68"/>
                    </a:lnTo>
                    <a:lnTo>
                      <a:pt x="42" y="74"/>
                    </a:lnTo>
                    <a:lnTo>
                      <a:pt x="39" y="77"/>
                    </a:lnTo>
                    <a:lnTo>
                      <a:pt x="37" y="81"/>
                    </a:lnTo>
                    <a:lnTo>
                      <a:pt x="35" y="85"/>
                    </a:lnTo>
                    <a:lnTo>
                      <a:pt x="33" y="91"/>
                    </a:lnTo>
                    <a:lnTo>
                      <a:pt x="31" y="95"/>
                    </a:lnTo>
                    <a:lnTo>
                      <a:pt x="29" y="100"/>
                    </a:lnTo>
                    <a:lnTo>
                      <a:pt x="27" y="104"/>
                    </a:lnTo>
                    <a:lnTo>
                      <a:pt x="25" y="110"/>
                    </a:lnTo>
                    <a:lnTo>
                      <a:pt x="25" y="114"/>
                    </a:lnTo>
                    <a:lnTo>
                      <a:pt x="25" y="121"/>
                    </a:lnTo>
                    <a:lnTo>
                      <a:pt x="25" y="125"/>
                    </a:lnTo>
                    <a:lnTo>
                      <a:pt x="25" y="131"/>
                    </a:lnTo>
                    <a:lnTo>
                      <a:pt x="25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Freeform 234"/>
              <p:cNvSpPr>
                <a:spLocks/>
              </p:cNvSpPr>
              <p:nvPr/>
            </p:nvSpPr>
            <p:spPr bwMode="auto">
              <a:xfrm>
                <a:off x="6473676" y="3911094"/>
                <a:ext cx="249389" cy="494937"/>
              </a:xfrm>
              <a:custGeom>
                <a:avLst/>
                <a:gdLst>
                  <a:gd name="T0" fmla="*/ 0 w 129"/>
                  <a:gd name="T1" fmla="*/ 19 h 258"/>
                  <a:gd name="T2" fmla="*/ 0 w 129"/>
                  <a:gd name="T3" fmla="*/ 5 h 258"/>
                  <a:gd name="T4" fmla="*/ 11 w 129"/>
                  <a:gd name="T5" fmla="*/ 0 h 258"/>
                  <a:gd name="T6" fmla="*/ 30 w 129"/>
                  <a:gd name="T7" fmla="*/ 3 h 258"/>
                  <a:gd name="T8" fmla="*/ 49 w 129"/>
                  <a:gd name="T9" fmla="*/ 9 h 258"/>
                  <a:gd name="T10" fmla="*/ 65 w 129"/>
                  <a:gd name="T11" fmla="*/ 19 h 258"/>
                  <a:gd name="T12" fmla="*/ 82 w 129"/>
                  <a:gd name="T13" fmla="*/ 30 h 258"/>
                  <a:gd name="T14" fmla="*/ 93 w 129"/>
                  <a:gd name="T15" fmla="*/ 41 h 258"/>
                  <a:gd name="T16" fmla="*/ 106 w 129"/>
                  <a:gd name="T17" fmla="*/ 57 h 258"/>
                  <a:gd name="T18" fmla="*/ 114 w 129"/>
                  <a:gd name="T19" fmla="*/ 74 h 258"/>
                  <a:gd name="T20" fmla="*/ 122 w 129"/>
                  <a:gd name="T21" fmla="*/ 93 h 258"/>
                  <a:gd name="T22" fmla="*/ 125 w 129"/>
                  <a:gd name="T23" fmla="*/ 110 h 258"/>
                  <a:gd name="T24" fmla="*/ 129 w 129"/>
                  <a:gd name="T25" fmla="*/ 131 h 258"/>
                  <a:gd name="T26" fmla="*/ 127 w 129"/>
                  <a:gd name="T27" fmla="*/ 148 h 258"/>
                  <a:gd name="T28" fmla="*/ 124 w 129"/>
                  <a:gd name="T29" fmla="*/ 165 h 258"/>
                  <a:gd name="T30" fmla="*/ 118 w 129"/>
                  <a:gd name="T31" fmla="*/ 180 h 258"/>
                  <a:gd name="T32" fmla="*/ 110 w 129"/>
                  <a:gd name="T33" fmla="*/ 195 h 258"/>
                  <a:gd name="T34" fmla="*/ 101 w 129"/>
                  <a:gd name="T35" fmla="*/ 209 h 258"/>
                  <a:gd name="T36" fmla="*/ 91 w 129"/>
                  <a:gd name="T37" fmla="*/ 222 h 258"/>
                  <a:gd name="T38" fmla="*/ 78 w 129"/>
                  <a:gd name="T39" fmla="*/ 231 h 258"/>
                  <a:gd name="T40" fmla="*/ 65 w 129"/>
                  <a:gd name="T41" fmla="*/ 241 h 258"/>
                  <a:gd name="T42" fmla="*/ 49 w 129"/>
                  <a:gd name="T43" fmla="*/ 248 h 258"/>
                  <a:gd name="T44" fmla="*/ 34 w 129"/>
                  <a:gd name="T45" fmla="*/ 256 h 258"/>
                  <a:gd name="T46" fmla="*/ 23 w 129"/>
                  <a:gd name="T47" fmla="*/ 250 h 258"/>
                  <a:gd name="T48" fmla="*/ 23 w 129"/>
                  <a:gd name="T49" fmla="*/ 231 h 258"/>
                  <a:gd name="T50" fmla="*/ 34 w 129"/>
                  <a:gd name="T51" fmla="*/ 228 h 258"/>
                  <a:gd name="T52" fmla="*/ 46 w 129"/>
                  <a:gd name="T53" fmla="*/ 222 h 258"/>
                  <a:gd name="T54" fmla="*/ 61 w 129"/>
                  <a:gd name="T55" fmla="*/ 212 h 258"/>
                  <a:gd name="T56" fmla="*/ 80 w 129"/>
                  <a:gd name="T57" fmla="*/ 193 h 258"/>
                  <a:gd name="T58" fmla="*/ 91 w 129"/>
                  <a:gd name="T59" fmla="*/ 176 h 258"/>
                  <a:gd name="T60" fmla="*/ 95 w 129"/>
                  <a:gd name="T61" fmla="*/ 165 h 258"/>
                  <a:gd name="T62" fmla="*/ 99 w 129"/>
                  <a:gd name="T63" fmla="*/ 152 h 258"/>
                  <a:gd name="T64" fmla="*/ 103 w 129"/>
                  <a:gd name="T65" fmla="*/ 140 h 258"/>
                  <a:gd name="T66" fmla="*/ 103 w 129"/>
                  <a:gd name="T67" fmla="*/ 125 h 258"/>
                  <a:gd name="T68" fmla="*/ 101 w 129"/>
                  <a:gd name="T69" fmla="*/ 110 h 258"/>
                  <a:gd name="T70" fmla="*/ 95 w 129"/>
                  <a:gd name="T71" fmla="*/ 95 h 258"/>
                  <a:gd name="T72" fmla="*/ 89 w 129"/>
                  <a:gd name="T73" fmla="*/ 81 h 258"/>
                  <a:gd name="T74" fmla="*/ 80 w 129"/>
                  <a:gd name="T75" fmla="*/ 68 h 258"/>
                  <a:gd name="T76" fmla="*/ 72 w 129"/>
                  <a:gd name="T77" fmla="*/ 57 h 258"/>
                  <a:gd name="T78" fmla="*/ 61 w 129"/>
                  <a:gd name="T79" fmla="*/ 47 h 258"/>
                  <a:gd name="T80" fmla="*/ 47 w 129"/>
                  <a:gd name="T81" fmla="*/ 39 h 258"/>
                  <a:gd name="T82" fmla="*/ 34 w 129"/>
                  <a:gd name="T83" fmla="*/ 32 h 258"/>
                  <a:gd name="T84" fmla="*/ 19 w 129"/>
                  <a:gd name="T85" fmla="*/ 28 h 258"/>
                  <a:gd name="T86" fmla="*/ 4 w 129"/>
                  <a:gd name="T87" fmla="*/ 2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9" h="258">
                    <a:moveTo>
                      <a:pt x="0" y="28"/>
                    </a:moveTo>
                    <a:lnTo>
                      <a:pt x="0" y="22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17" y="1"/>
                    </a:lnTo>
                    <a:lnTo>
                      <a:pt x="25" y="1"/>
                    </a:lnTo>
                    <a:lnTo>
                      <a:pt x="30" y="3"/>
                    </a:lnTo>
                    <a:lnTo>
                      <a:pt x="36" y="5"/>
                    </a:lnTo>
                    <a:lnTo>
                      <a:pt x="44" y="7"/>
                    </a:lnTo>
                    <a:lnTo>
                      <a:pt x="49" y="9"/>
                    </a:lnTo>
                    <a:lnTo>
                      <a:pt x="55" y="11"/>
                    </a:lnTo>
                    <a:lnTo>
                      <a:pt x="61" y="15"/>
                    </a:lnTo>
                    <a:lnTo>
                      <a:pt x="65" y="19"/>
                    </a:lnTo>
                    <a:lnTo>
                      <a:pt x="70" y="22"/>
                    </a:lnTo>
                    <a:lnTo>
                      <a:pt x="76" y="26"/>
                    </a:lnTo>
                    <a:lnTo>
                      <a:pt x="82" y="30"/>
                    </a:lnTo>
                    <a:lnTo>
                      <a:pt x="85" y="34"/>
                    </a:lnTo>
                    <a:lnTo>
                      <a:pt x="91" y="38"/>
                    </a:lnTo>
                    <a:lnTo>
                      <a:pt x="93" y="41"/>
                    </a:lnTo>
                    <a:lnTo>
                      <a:pt x="97" y="47"/>
                    </a:lnTo>
                    <a:lnTo>
                      <a:pt x="103" y="53"/>
                    </a:lnTo>
                    <a:lnTo>
                      <a:pt x="106" y="57"/>
                    </a:lnTo>
                    <a:lnTo>
                      <a:pt x="108" y="62"/>
                    </a:lnTo>
                    <a:lnTo>
                      <a:pt x="112" y="68"/>
                    </a:lnTo>
                    <a:lnTo>
                      <a:pt x="114" y="74"/>
                    </a:lnTo>
                    <a:lnTo>
                      <a:pt x="118" y="79"/>
                    </a:lnTo>
                    <a:lnTo>
                      <a:pt x="120" y="85"/>
                    </a:lnTo>
                    <a:lnTo>
                      <a:pt x="122" y="93"/>
                    </a:lnTo>
                    <a:lnTo>
                      <a:pt x="124" y="98"/>
                    </a:lnTo>
                    <a:lnTo>
                      <a:pt x="125" y="104"/>
                    </a:lnTo>
                    <a:lnTo>
                      <a:pt x="125" y="110"/>
                    </a:lnTo>
                    <a:lnTo>
                      <a:pt x="127" y="117"/>
                    </a:lnTo>
                    <a:lnTo>
                      <a:pt x="129" y="123"/>
                    </a:lnTo>
                    <a:lnTo>
                      <a:pt x="129" y="131"/>
                    </a:lnTo>
                    <a:lnTo>
                      <a:pt x="129" y="136"/>
                    </a:lnTo>
                    <a:lnTo>
                      <a:pt x="127" y="142"/>
                    </a:lnTo>
                    <a:lnTo>
                      <a:pt x="127" y="148"/>
                    </a:lnTo>
                    <a:lnTo>
                      <a:pt x="125" y="153"/>
                    </a:lnTo>
                    <a:lnTo>
                      <a:pt x="125" y="159"/>
                    </a:lnTo>
                    <a:lnTo>
                      <a:pt x="124" y="165"/>
                    </a:lnTo>
                    <a:lnTo>
                      <a:pt x="122" y="171"/>
                    </a:lnTo>
                    <a:lnTo>
                      <a:pt x="122" y="174"/>
                    </a:lnTo>
                    <a:lnTo>
                      <a:pt x="118" y="180"/>
                    </a:lnTo>
                    <a:lnTo>
                      <a:pt x="116" y="186"/>
                    </a:lnTo>
                    <a:lnTo>
                      <a:pt x="114" y="190"/>
                    </a:lnTo>
                    <a:lnTo>
                      <a:pt x="110" y="195"/>
                    </a:lnTo>
                    <a:lnTo>
                      <a:pt x="106" y="199"/>
                    </a:lnTo>
                    <a:lnTo>
                      <a:pt x="105" y="205"/>
                    </a:lnTo>
                    <a:lnTo>
                      <a:pt x="101" y="209"/>
                    </a:lnTo>
                    <a:lnTo>
                      <a:pt x="99" y="214"/>
                    </a:lnTo>
                    <a:lnTo>
                      <a:pt x="95" y="218"/>
                    </a:lnTo>
                    <a:lnTo>
                      <a:pt x="91" y="222"/>
                    </a:lnTo>
                    <a:lnTo>
                      <a:pt x="85" y="224"/>
                    </a:lnTo>
                    <a:lnTo>
                      <a:pt x="82" y="229"/>
                    </a:lnTo>
                    <a:lnTo>
                      <a:pt x="78" y="231"/>
                    </a:lnTo>
                    <a:lnTo>
                      <a:pt x="74" y="235"/>
                    </a:lnTo>
                    <a:lnTo>
                      <a:pt x="68" y="239"/>
                    </a:lnTo>
                    <a:lnTo>
                      <a:pt x="65" y="241"/>
                    </a:lnTo>
                    <a:lnTo>
                      <a:pt x="59" y="245"/>
                    </a:lnTo>
                    <a:lnTo>
                      <a:pt x="55" y="247"/>
                    </a:lnTo>
                    <a:lnTo>
                      <a:pt x="49" y="248"/>
                    </a:lnTo>
                    <a:lnTo>
                      <a:pt x="44" y="252"/>
                    </a:lnTo>
                    <a:lnTo>
                      <a:pt x="40" y="252"/>
                    </a:lnTo>
                    <a:lnTo>
                      <a:pt x="34" y="256"/>
                    </a:lnTo>
                    <a:lnTo>
                      <a:pt x="28" y="256"/>
                    </a:lnTo>
                    <a:lnTo>
                      <a:pt x="23" y="258"/>
                    </a:lnTo>
                    <a:lnTo>
                      <a:pt x="23" y="250"/>
                    </a:lnTo>
                    <a:lnTo>
                      <a:pt x="23" y="243"/>
                    </a:lnTo>
                    <a:lnTo>
                      <a:pt x="23" y="237"/>
                    </a:lnTo>
                    <a:lnTo>
                      <a:pt x="23" y="231"/>
                    </a:lnTo>
                    <a:lnTo>
                      <a:pt x="27" y="229"/>
                    </a:lnTo>
                    <a:lnTo>
                      <a:pt x="30" y="228"/>
                    </a:lnTo>
                    <a:lnTo>
                      <a:pt x="34" y="228"/>
                    </a:lnTo>
                    <a:lnTo>
                      <a:pt x="40" y="226"/>
                    </a:lnTo>
                    <a:lnTo>
                      <a:pt x="42" y="224"/>
                    </a:lnTo>
                    <a:lnTo>
                      <a:pt x="46" y="222"/>
                    </a:lnTo>
                    <a:lnTo>
                      <a:pt x="51" y="220"/>
                    </a:lnTo>
                    <a:lnTo>
                      <a:pt x="55" y="218"/>
                    </a:lnTo>
                    <a:lnTo>
                      <a:pt x="61" y="212"/>
                    </a:lnTo>
                    <a:lnTo>
                      <a:pt x="66" y="207"/>
                    </a:lnTo>
                    <a:lnTo>
                      <a:pt x="74" y="201"/>
                    </a:lnTo>
                    <a:lnTo>
                      <a:pt x="80" y="193"/>
                    </a:lnTo>
                    <a:lnTo>
                      <a:pt x="84" y="188"/>
                    </a:lnTo>
                    <a:lnTo>
                      <a:pt x="89" y="180"/>
                    </a:lnTo>
                    <a:lnTo>
                      <a:pt x="91" y="176"/>
                    </a:lnTo>
                    <a:lnTo>
                      <a:pt x="93" y="172"/>
                    </a:lnTo>
                    <a:lnTo>
                      <a:pt x="93" y="169"/>
                    </a:lnTo>
                    <a:lnTo>
                      <a:pt x="95" y="165"/>
                    </a:lnTo>
                    <a:lnTo>
                      <a:pt x="97" y="161"/>
                    </a:lnTo>
                    <a:lnTo>
                      <a:pt x="97" y="155"/>
                    </a:lnTo>
                    <a:lnTo>
                      <a:pt x="99" y="152"/>
                    </a:lnTo>
                    <a:lnTo>
                      <a:pt x="101" y="148"/>
                    </a:lnTo>
                    <a:lnTo>
                      <a:pt x="101" y="144"/>
                    </a:lnTo>
                    <a:lnTo>
                      <a:pt x="103" y="140"/>
                    </a:lnTo>
                    <a:lnTo>
                      <a:pt x="103" y="134"/>
                    </a:lnTo>
                    <a:lnTo>
                      <a:pt x="103" y="131"/>
                    </a:lnTo>
                    <a:lnTo>
                      <a:pt x="103" y="125"/>
                    </a:lnTo>
                    <a:lnTo>
                      <a:pt x="101" y="119"/>
                    </a:lnTo>
                    <a:lnTo>
                      <a:pt x="101" y="114"/>
                    </a:lnTo>
                    <a:lnTo>
                      <a:pt x="101" y="110"/>
                    </a:lnTo>
                    <a:lnTo>
                      <a:pt x="99" y="104"/>
                    </a:lnTo>
                    <a:lnTo>
                      <a:pt x="97" y="100"/>
                    </a:lnTo>
                    <a:lnTo>
                      <a:pt x="95" y="95"/>
                    </a:lnTo>
                    <a:lnTo>
                      <a:pt x="93" y="91"/>
                    </a:lnTo>
                    <a:lnTo>
                      <a:pt x="91" y="85"/>
                    </a:lnTo>
                    <a:lnTo>
                      <a:pt x="89" y="81"/>
                    </a:lnTo>
                    <a:lnTo>
                      <a:pt x="85" y="76"/>
                    </a:lnTo>
                    <a:lnTo>
                      <a:pt x="84" y="72"/>
                    </a:lnTo>
                    <a:lnTo>
                      <a:pt x="80" y="68"/>
                    </a:lnTo>
                    <a:lnTo>
                      <a:pt x="78" y="64"/>
                    </a:lnTo>
                    <a:lnTo>
                      <a:pt x="74" y="60"/>
                    </a:lnTo>
                    <a:lnTo>
                      <a:pt x="72" y="57"/>
                    </a:lnTo>
                    <a:lnTo>
                      <a:pt x="68" y="53"/>
                    </a:lnTo>
                    <a:lnTo>
                      <a:pt x="65" y="49"/>
                    </a:lnTo>
                    <a:lnTo>
                      <a:pt x="61" y="47"/>
                    </a:lnTo>
                    <a:lnTo>
                      <a:pt x="57" y="45"/>
                    </a:lnTo>
                    <a:lnTo>
                      <a:pt x="51" y="41"/>
                    </a:lnTo>
                    <a:lnTo>
                      <a:pt x="47" y="39"/>
                    </a:lnTo>
                    <a:lnTo>
                      <a:pt x="44" y="38"/>
                    </a:lnTo>
                    <a:lnTo>
                      <a:pt x="40" y="36"/>
                    </a:lnTo>
                    <a:lnTo>
                      <a:pt x="34" y="32"/>
                    </a:lnTo>
                    <a:lnTo>
                      <a:pt x="28" y="30"/>
                    </a:lnTo>
                    <a:lnTo>
                      <a:pt x="25" y="30"/>
                    </a:lnTo>
                    <a:lnTo>
                      <a:pt x="19" y="28"/>
                    </a:lnTo>
                    <a:lnTo>
                      <a:pt x="13" y="28"/>
                    </a:lnTo>
                    <a:lnTo>
                      <a:pt x="9" y="28"/>
                    </a:lnTo>
                    <a:lnTo>
                      <a:pt x="4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Freeform 235"/>
              <p:cNvSpPr>
                <a:spLocks/>
              </p:cNvSpPr>
              <p:nvPr/>
            </p:nvSpPr>
            <p:spPr bwMode="auto">
              <a:xfrm>
                <a:off x="6826655" y="3895747"/>
                <a:ext cx="111266" cy="72896"/>
              </a:xfrm>
              <a:custGeom>
                <a:avLst/>
                <a:gdLst>
                  <a:gd name="T0" fmla="*/ 0 w 57"/>
                  <a:gd name="T1" fmla="*/ 17 h 36"/>
                  <a:gd name="T2" fmla="*/ 2 w 57"/>
                  <a:gd name="T3" fmla="*/ 11 h 36"/>
                  <a:gd name="T4" fmla="*/ 6 w 57"/>
                  <a:gd name="T5" fmla="*/ 8 h 36"/>
                  <a:gd name="T6" fmla="*/ 10 w 57"/>
                  <a:gd name="T7" fmla="*/ 4 h 36"/>
                  <a:gd name="T8" fmla="*/ 14 w 57"/>
                  <a:gd name="T9" fmla="*/ 0 h 36"/>
                  <a:gd name="T10" fmla="*/ 17 w 57"/>
                  <a:gd name="T11" fmla="*/ 4 h 36"/>
                  <a:gd name="T12" fmla="*/ 23 w 57"/>
                  <a:gd name="T13" fmla="*/ 8 h 36"/>
                  <a:gd name="T14" fmla="*/ 27 w 57"/>
                  <a:gd name="T15" fmla="*/ 9 h 36"/>
                  <a:gd name="T16" fmla="*/ 35 w 57"/>
                  <a:gd name="T17" fmla="*/ 11 h 36"/>
                  <a:gd name="T18" fmla="*/ 38 w 57"/>
                  <a:gd name="T19" fmla="*/ 11 h 36"/>
                  <a:gd name="T20" fmla="*/ 44 w 57"/>
                  <a:gd name="T21" fmla="*/ 13 h 36"/>
                  <a:gd name="T22" fmla="*/ 50 w 57"/>
                  <a:gd name="T23" fmla="*/ 13 h 36"/>
                  <a:gd name="T24" fmla="*/ 57 w 57"/>
                  <a:gd name="T25" fmla="*/ 15 h 36"/>
                  <a:gd name="T26" fmla="*/ 57 w 57"/>
                  <a:gd name="T27" fmla="*/ 19 h 36"/>
                  <a:gd name="T28" fmla="*/ 57 w 57"/>
                  <a:gd name="T29" fmla="*/ 25 h 36"/>
                  <a:gd name="T30" fmla="*/ 57 w 57"/>
                  <a:gd name="T31" fmla="*/ 30 h 36"/>
                  <a:gd name="T32" fmla="*/ 57 w 57"/>
                  <a:gd name="T33" fmla="*/ 36 h 36"/>
                  <a:gd name="T34" fmla="*/ 54 w 57"/>
                  <a:gd name="T35" fmla="*/ 34 h 36"/>
                  <a:gd name="T36" fmla="*/ 48 w 57"/>
                  <a:gd name="T37" fmla="*/ 34 h 36"/>
                  <a:gd name="T38" fmla="*/ 44 w 57"/>
                  <a:gd name="T39" fmla="*/ 34 h 36"/>
                  <a:gd name="T40" fmla="*/ 42 w 57"/>
                  <a:gd name="T41" fmla="*/ 34 h 36"/>
                  <a:gd name="T42" fmla="*/ 36 w 57"/>
                  <a:gd name="T43" fmla="*/ 32 h 36"/>
                  <a:gd name="T44" fmla="*/ 33 w 57"/>
                  <a:gd name="T45" fmla="*/ 32 h 36"/>
                  <a:gd name="T46" fmla="*/ 29 w 57"/>
                  <a:gd name="T47" fmla="*/ 30 h 36"/>
                  <a:gd name="T48" fmla="*/ 27 w 57"/>
                  <a:gd name="T49" fmla="*/ 30 h 36"/>
                  <a:gd name="T50" fmla="*/ 19 w 57"/>
                  <a:gd name="T51" fmla="*/ 27 h 36"/>
                  <a:gd name="T52" fmla="*/ 12 w 57"/>
                  <a:gd name="T53" fmla="*/ 25 h 36"/>
                  <a:gd name="T54" fmla="*/ 6 w 57"/>
                  <a:gd name="T55" fmla="*/ 19 h 36"/>
                  <a:gd name="T56" fmla="*/ 0 w 57"/>
                  <a:gd name="T57" fmla="*/ 17 h 36"/>
                  <a:gd name="T58" fmla="*/ 0 w 57"/>
                  <a:gd name="T59" fmla="*/ 1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36">
                    <a:moveTo>
                      <a:pt x="0" y="17"/>
                    </a:moveTo>
                    <a:lnTo>
                      <a:pt x="2" y="11"/>
                    </a:lnTo>
                    <a:lnTo>
                      <a:pt x="6" y="8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4"/>
                    </a:lnTo>
                    <a:lnTo>
                      <a:pt x="23" y="8"/>
                    </a:lnTo>
                    <a:lnTo>
                      <a:pt x="27" y="9"/>
                    </a:lnTo>
                    <a:lnTo>
                      <a:pt x="35" y="11"/>
                    </a:lnTo>
                    <a:lnTo>
                      <a:pt x="38" y="11"/>
                    </a:lnTo>
                    <a:lnTo>
                      <a:pt x="44" y="13"/>
                    </a:lnTo>
                    <a:lnTo>
                      <a:pt x="50" y="13"/>
                    </a:lnTo>
                    <a:lnTo>
                      <a:pt x="57" y="15"/>
                    </a:lnTo>
                    <a:lnTo>
                      <a:pt x="57" y="19"/>
                    </a:lnTo>
                    <a:lnTo>
                      <a:pt x="57" y="25"/>
                    </a:lnTo>
                    <a:lnTo>
                      <a:pt x="57" y="30"/>
                    </a:lnTo>
                    <a:lnTo>
                      <a:pt x="57" y="36"/>
                    </a:lnTo>
                    <a:lnTo>
                      <a:pt x="54" y="34"/>
                    </a:lnTo>
                    <a:lnTo>
                      <a:pt x="48" y="34"/>
                    </a:lnTo>
                    <a:lnTo>
                      <a:pt x="44" y="34"/>
                    </a:lnTo>
                    <a:lnTo>
                      <a:pt x="42" y="34"/>
                    </a:lnTo>
                    <a:lnTo>
                      <a:pt x="36" y="32"/>
                    </a:lnTo>
                    <a:lnTo>
                      <a:pt x="33" y="32"/>
                    </a:lnTo>
                    <a:lnTo>
                      <a:pt x="29" y="30"/>
                    </a:lnTo>
                    <a:lnTo>
                      <a:pt x="27" y="30"/>
                    </a:lnTo>
                    <a:lnTo>
                      <a:pt x="19" y="27"/>
                    </a:lnTo>
                    <a:lnTo>
                      <a:pt x="12" y="25"/>
                    </a:lnTo>
                    <a:lnTo>
                      <a:pt x="6" y="19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Freeform 236"/>
              <p:cNvSpPr>
                <a:spLocks/>
              </p:cNvSpPr>
              <p:nvPr/>
            </p:nvSpPr>
            <p:spPr bwMode="auto">
              <a:xfrm>
                <a:off x="6749921" y="3592647"/>
                <a:ext cx="188001" cy="272406"/>
              </a:xfrm>
              <a:custGeom>
                <a:avLst/>
                <a:gdLst>
                  <a:gd name="T0" fmla="*/ 21 w 97"/>
                  <a:gd name="T1" fmla="*/ 101 h 143"/>
                  <a:gd name="T2" fmla="*/ 21 w 97"/>
                  <a:gd name="T3" fmla="*/ 109 h 143"/>
                  <a:gd name="T4" fmla="*/ 23 w 97"/>
                  <a:gd name="T5" fmla="*/ 116 h 143"/>
                  <a:gd name="T6" fmla="*/ 25 w 97"/>
                  <a:gd name="T7" fmla="*/ 126 h 143"/>
                  <a:gd name="T8" fmla="*/ 23 w 97"/>
                  <a:gd name="T9" fmla="*/ 131 h 143"/>
                  <a:gd name="T10" fmla="*/ 16 w 97"/>
                  <a:gd name="T11" fmla="*/ 139 h 143"/>
                  <a:gd name="T12" fmla="*/ 8 w 97"/>
                  <a:gd name="T13" fmla="*/ 137 h 143"/>
                  <a:gd name="T14" fmla="*/ 4 w 97"/>
                  <a:gd name="T15" fmla="*/ 126 h 143"/>
                  <a:gd name="T16" fmla="*/ 0 w 97"/>
                  <a:gd name="T17" fmla="*/ 114 h 143"/>
                  <a:gd name="T18" fmla="*/ 0 w 97"/>
                  <a:gd name="T19" fmla="*/ 101 h 143"/>
                  <a:gd name="T20" fmla="*/ 0 w 97"/>
                  <a:gd name="T21" fmla="*/ 92 h 143"/>
                  <a:gd name="T22" fmla="*/ 0 w 97"/>
                  <a:gd name="T23" fmla="*/ 80 h 143"/>
                  <a:gd name="T24" fmla="*/ 2 w 97"/>
                  <a:gd name="T25" fmla="*/ 71 h 143"/>
                  <a:gd name="T26" fmla="*/ 6 w 97"/>
                  <a:gd name="T27" fmla="*/ 63 h 143"/>
                  <a:gd name="T28" fmla="*/ 10 w 97"/>
                  <a:gd name="T29" fmla="*/ 54 h 143"/>
                  <a:gd name="T30" fmla="*/ 14 w 97"/>
                  <a:gd name="T31" fmla="*/ 46 h 143"/>
                  <a:gd name="T32" fmla="*/ 18 w 97"/>
                  <a:gd name="T33" fmla="*/ 38 h 143"/>
                  <a:gd name="T34" fmla="*/ 25 w 97"/>
                  <a:gd name="T35" fmla="*/ 31 h 143"/>
                  <a:gd name="T36" fmla="*/ 31 w 97"/>
                  <a:gd name="T37" fmla="*/ 23 h 143"/>
                  <a:gd name="T38" fmla="*/ 38 w 97"/>
                  <a:gd name="T39" fmla="*/ 17 h 143"/>
                  <a:gd name="T40" fmla="*/ 46 w 97"/>
                  <a:gd name="T41" fmla="*/ 14 h 143"/>
                  <a:gd name="T42" fmla="*/ 54 w 97"/>
                  <a:gd name="T43" fmla="*/ 10 h 143"/>
                  <a:gd name="T44" fmla="*/ 63 w 97"/>
                  <a:gd name="T45" fmla="*/ 6 h 143"/>
                  <a:gd name="T46" fmla="*/ 73 w 97"/>
                  <a:gd name="T47" fmla="*/ 2 h 143"/>
                  <a:gd name="T48" fmla="*/ 82 w 97"/>
                  <a:gd name="T49" fmla="*/ 0 h 143"/>
                  <a:gd name="T50" fmla="*/ 92 w 97"/>
                  <a:gd name="T51" fmla="*/ 0 h 143"/>
                  <a:gd name="T52" fmla="*/ 97 w 97"/>
                  <a:gd name="T53" fmla="*/ 4 h 143"/>
                  <a:gd name="T54" fmla="*/ 97 w 97"/>
                  <a:gd name="T55" fmla="*/ 14 h 143"/>
                  <a:gd name="T56" fmla="*/ 94 w 97"/>
                  <a:gd name="T57" fmla="*/ 19 h 143"/>
                  <a:gd name="T58" fmla="*/ 84 w 97"/>
                  <a:gd name="T59" fmla="*/ 19 h 143"/>
                  <a:gd name="T60" fmla="*/ 73 w 97"/>
                  <a:gd name="T61" fmla="*/ 23 h 143"/>
                  <a:gd name="T62" fmla="*/ 61 w 97"/>
                  <a:gd name="T63" fmla="*/ 29 h 143"/>
                  <a:gd name="T64" fmla="*/ 48 w 97"/>
                  <a:gd name="T65" fmla="*/ 36 h 143"/>
                  <a:gd name="T66" fmla="*/ 38 w 97"/>
                  <a:gd name="T67" fmla="*/ 48 h 143"/>
                  <a:gd name="T68" fmla="*/ 29 w 97"/>
                  <a:gd name="T69" fmla="*/ 59 h 143"/>
                  <a:gd name="T70" fmla="*/ 25 w 97"/>
                  <a:gd name="T71" fmla="*/ 73 h 143"/>
                  <a:gd name="T72" fmla="*/ 21 w 97"/>
                  <a:gd name="T73" fmla="*/ 84 h 143"/>
                  <a:gd name="T74" fmla="*/ 21 w 97"/>
                  <a:gd name="T75" fmla="*/ 92 h 143"/>
                  <a:gd name="T76" fmla="*/ 21 w 97"/>
                  <a:gd name="T77" fmla="*/ 9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7" h="143">
                    <a:moveTo>
                      <a:pt x="21" y="97"/>
                    </a:moveTo>
                    <a:lnTo>
                      <a:pt x="21" y="101"/>
                    </a:lnTo>
                    <a:lnTo>
                      <a:pt x="21" y="105"/>
                    </a:lnTo>
                    <a:lnTo>
                      <a:pt x="21" y="109"/>
                    </a:lnTo>
                    <a:lnTo>
                      <a:pt x="23" y="112"/>
                    </a:lnTo>
                    <a:lnTo>
                      <a:pt x="23" y="116"/>
                    </a:lnTo>
                    <a:lnTo>
                      <a:pt x="25" y="120"/>
                    </a:lnTo>
                    <a:lnTo>
                      <a:pt x="25" y="126"/>
                    </a:lnTo>
                    <a:lnTo>
                      <a:pt x="27" y="130"/>
                    </a:lnTo>
                    <a:lnTo>
                      <a:pt x="23" y="131"/>
                    </a:lnTo>
                    <a:lnTo>
                      <a:pt x="19" y="135"/>
                    </a:lnTo>
                    <a:lnTo>
                      <a:pt x="16" y="139"/>
                    </a:lnTo>
                    <a:lnTo>
                      <a:pt x="12" y="143"/>
                    </a:lnTo>
                    <a:lnTo>
                      <a:pt x="8" y="137"/>
                    </a:lnTo>
                    <a:lnTo>
                      <a:pt x="6" y="131"/>
                    </a:lnTo>
                    <a:lnTo>
                      <a:pt x="4" y="126"/>
                    </a:lnTo>
                    <a:lnTo>
                      <a:pt x="4" y="120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0" y="101"/>
                    </a:lnTo>
                    <a:lnTo>
                      <a:pt x="0" y="97"/>
                    </a:lnTo>
                    <a:lnTo>
                      <a:pt x="0" y="92"/>
                    </a:lnTo>
                    <a:lnTo>
                      <a:pt x="0" y="86"/>
                    </a:lnTo>
                    <a:lnTo>
                      <a:pt x="0" y="80"/>
                    </a:lnTo>
                    <a:lnTo>
                      <a:pt x="2" y="76"/>
                    </a:lnTo>
                    <a:lnTo>
                      <a:pt x="2" y="71"/>
                    </a:lnTo>
                    <a:lnTo>
                      <a:pt x="4" y="67"/>
                    </a:lnTo>
                    <a:lnTo>
                      <a:pt x="6" y="63"/>
                    </a:lnTo>
                    <a:lnTo>
                      <a:pt x="8" y="59"/>
                    </a:lnTo>
                    <a:lnTo>
                      <a:pt x="10" y="54"/>
                    </a:lnTo>
                    <a:lnTo>
                      <a:pt x="12" y="50"/>
                    </a:lnTo>
                    <a:lnTo>
                      <a:pt x="14" y="46"/>
                    </a:lnTo>
                    <a:lnTo>
                      <a:pt x="16" y="42"/>
                    </a:lnTo>
                    <a:lnTo>
                      <a:pt x="18" y="38"/>
                    </a:lnTo>
                    <a:lnTo>
                      <a:pt x="21" y="35"/>
                    </a:lnTo>
                    <a:lnTo>
                      <a:pt x="25" y="31"/>
                    </a:lnTo>
                    <a:lnTo>
                      <a:pt x="29" y="29"/>
                    </a:lnTo>
                    <a:lnTo>
                      <a:pt x="31" y="23"/>
                    </a:lnTo>
                    <a:lnTo>
                      <a:pt x="35" y="21"/>
                    </a:lnTo>
                    <a:lnTo>
                      <a:pt x="38" y="17"/>
                    </a:lnTo>
                    <a:lnTo>
                      <a:pt x="42" y="16"/>
                    </a:lnTo>
                    <a:lnTo>
                      <a:pt x="46" y="14"/>
                    </a:lnTo>
                    <a:lnTo>
                      <a:pt x="50" y="12"/>
                    </a:lnTo>
                    <a:lnTo>
                      <a:pt x="54" y="10"/>
                    </a:lnTo>
                    <a:lnTo>
                      <a:pt x="59" y="8"/>
                    </a:lnTo>
                    <a:lnTo>
                      <a:pt x="63" y="6"/>
                    </a:lnTo>
                    <a:lnTo>
                      <a:pt x="67" y="4"/>
                    </a:lnTo>
                    <a:lnTo>
                      <a:pt x="73" y="2"/>
                    </a:lnTo>
                    <a:lnTo>
                      <a:pt x="76" y="2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92" y="0"/>
                    </a:lnTo>
                    <a:lnTo>
                      <a:pt x="97" y="0"/>
                    </a:lnTo>
                    <a:lnTo>
                      <a:pt x="97" y="4"/>
                    </a:lnTo>
                    <a:lnTo>
                      <a:pt x="97" y="8"/>
                    </a:lnTo>
                    <a:lnTo>
                      <a:pt x="97" y="14"/>
                    </a:lnTo>
                    <a:lnTo>
                      <a:pt x="97" y="19"/>
                    </a:lnTo>
                    <a:lnTo>
                      <a:pt x="94" y="19"/>
                    </a:lnTo>
                    <a:lnTo>
                      <a:pt x="88" y="19"/>
                    </a:lnTo>
                    <a:lnTo>
                      <a:pt x="84" y="19"/>
                    </a:lnTo>
                    <a:lnTo>
                      <a:pt x="80" y="21"/>
                    </a:lnTo>
                    <a:lnTo>
                      <a:pt x="73" y="23"/>
                    </a:lnTo>
                    <a:lnTo>
                      <a:pt x="67" y="25"/>
                    </a:lnTo>
                    <a:lnTo>
                      <a:pt x="61" y="29"/>
                    </a:lnTo>
                    <a:lnTo>
                      <a:pt x="54" y="33"/>
                    </a:lnTo>
                    <a:lnTo>
                      <a:pt x="48" y="36"/>
                    </a:lnTo>
                    <a:lnTo>
                      <a:pt x="44" y="42"/>
                    </a:lnTo>
                    <a:lnTo>
                      <a:pt x="38" y="48"/>
                    </a:lnTo>
                    <a:lnTo>
                      <a:pt x="35" y="54"/>
                    </a:lnTo>
                    <a:lnTo>
                      <a:pt x="29" y="59"/>
                    </a:lnTo>
                    <a:lnTo>
                      <a:pt x="27" y="67"/>
                    </a:lnTo>
                    <a:lnTo>
                      <a:pt x="25" y="73"/>
                    </a:lnTo>
                    <a:lnTo>
                      <a:pt x="23" y="80"/>
                    </a:lnTo>
                    <a:lnTo>
                      <a:pt x="21" y="84"/>
                    </a:lnTo>
                    <a:lnTo>
                      <a:pt x="21" y="88"/>
                    </a:lnTo>
                    <a:lnTo>
                      <a:pt x="21" y="92"/>
                    </a:lnTo>
                    <a:lnTo>
                      <a:pt x="21" y="97"/>
                    </a:lnTo>
                    <a:lnTo>
                      <a:pt x="21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Freeform 237"/>
              <p:cNvSpPr>
                <a:spLocks/>
              </p:cNvSpPr>
              <p:nvPr/>
            </p:nvSpPr>
            <p:spPr bwMode="auto">
              <a:xfrm>
                <a:off x="6949431" y="4214197"/>
                <a:ext cx="149633" cy="95917"/>
              </a:xfrm>
              <a:custGeom>
                <a:avLst/>
                <a:gdLst>
                  <a:gd name="T0" fmla="*/ 19 w 78"/>
                  <a:gd name="T1" fmla="*/ 50 h 50"/>
                  <a:gd name="T2" fmla="*/ 13 w 78"/>
                  <a:gd name="T3" fmla="*/ 48 h 50"/>
                  <a:gd name="T4" fmla="*/ 9 w 78"/>
                  <a:gd name="T5" fmla="*/ 46 h 50"/>
                  <a:gd name="T6" fmla="*/ 4 w 78"/>
                  <a:gd name="T7" fmla="*/ 44 h 50"/>
                  <a:gd name="T8" fmla="*/ 0 w 78"/>
                  <a:gd name="T9" fmla="*/ 42 h 50"/>
                  <a:gd name="T10" fmla="*/ 2 w 78"/>
                  <a:gd name="T11" fmla="*/ 36 h 50"/>
                  <a:gd name="T12" fmla="*/ 6 w 78"/>
                  <a:gd name="T13" fmla="*/ 33 h 50"/>
                  <a:gd name="T14" fmla="*/ 9 w 78"/>
                  <a:gd name="T15" fmla="*/ 29 h 50"/>
                  <a:gd name="T16" fmla="*/ 13 w 78"/>
                  <a:gd name="T17" fmla="*/ 25 h 50"/>
                  <a:gd name="T18" fmla="*/ 17 w 78"/>
                  <a:gd name="T19" fmla="*/ 21 h 50"/>
                  <a:gd name="T20" fmla="*/ 23 w 78"/>
                  <a:gd name="T21" fmla="*/ 17 h 50"/>
                  <a:gd name="T22" fmla="*/ 27 w 78"/>
                  <a:gd name="T23" fmla="*/ 15 h 50"/>
                  <a:gd name="T24" fmla="*/ 32 w 78"/>
                  <a:gd name="T25" fmla="*/ 14 h 50"/>
                  <a:gd name="T26" fmla="*/ 36 w 78"/>
                  <a:gd name="T27" fmla="*/ 10 h 50"/>
                  <a:gd name="T28" fmla="*/ 42 w 78"/>
                  <a:gd name="T29" fmla="*/ 8 h 50"/>
                  <a:gd name="T30" fmla="*/ 48 w 78"/>
                  <a:gd name="T31" fmla="*/ 6 h 50"/>
                  <a:gd name="T32" fmla="*/ 53 w 78"/>
                  <a:gd name="T33" fmla="*/ 4 h 50"/>
                  <a:gd name="T34" fmla="*/ 59 w 78"/>
                  <a:gd name="T35" fmla="*/ 2 h 50"/>
                  <a:gd name="T36" fmla="*/ 65 w 78"/>
                  <a:gd name="T37" fmla="*/ 2 h 50"/>
                  <a:gd name="T38" fmla="*/ 70 w 78"/>
                  <a:gd name="T39" fmla="*/ 0 h 50"/>
                  <a:gd name="T40" fmla="*/ 78 w 78"/>
                  <a:gd name="T41" fmla="*/ 0 h 50"/>
                  <a:gd name="T42" fmla="*/ 78 w 78"/>
                  <a:gd name="T43" fmla="*/ 4 h 50"/>
                  <a:gd name="T44" fmla="*/ 78 w 78"/>
                  <a:gd name="T45" fmla="*/ 10 h 50"/>
                  <a:gd name="T46" fmla="*/ 78 w 78"/>
                  <a:gd name="T47" fmla="*/ 15 h 50"/>
                  <a:gd name="T48" fmla="*/ 78 w 78"/>
                  <a:gd name="T49" fmla="*/ 21 h 50"/>
                  <a:gd name="T50" fmla="*/ 72 w 78"/>
                  <a:gd name="T51" fmla="*/ 21 h 50"/>
                  <a:gd name="T52" fmla="*/ 68 w 78"/>
                  <a:gd name="T53" fmla="*/ 21 h 50"/>
                  <a:gd name="T54" fmla="*/ 63 w 78"/>
                  <a:gd name="T55" fmla="*/ 23 h 50"/>
                  <a:gd name="T56" fmla="*/ 59 w 78"/>
                  <a:gd name="T57" fmla="*/ 23 h 50"/>
                  <a:gd name="T58" fmla="*/ 55 w 78"/>
                  <a:gd name="T59" fmla="*/ 23 h 50"/>
                  <a:gd name="T60" fmla="*/ 51 w 78"/>
                  <a:gd name="T61" fmla="*/ 25 h 50"/>
                  <a:gd name="T62" fmla="*/ 48 w 78"/>
                  <a:gd name="T63" fmla="*/ 27 h 50"/>
                  <a:gd name="T64" fmla="*/ 44 w 78"/>
                  <a:gd name="T65" fmla="*/ 29 h 50"/>
                  <a:gd name="T66" fmla="*/ 40 w 78"/>
                  <a:gd name="T67" fmla="*/ 31 h 50"/>
                  <a:gd name="T68" fmla="*/ 36 w 78"/>
                  <a:gd name="T69" fmla="*/ 33 h 50"/>
                  <a:gd name="T70" fmla="*/ 32 w 78"/>
                  <a:gd name="T71" fmla="*/ 34 h 50"/>
                  <a:gd name="T72" fmla="*/ 29 w 78"/>
                  <a:gd name="T73" fmla="*/ 38 h 50"/>
                  <a:gd name="T74" fmla="*/ 23 w 78"/>
                  <a:gd name="T75" fmla="*/ 44 h 50"/>
                  <a:gd name="T76" fmla="*/ 19 w 78"/>
                  <a:gd name="T77" fmla="*/ 50 h 50"/>
                  <a:gd name="T78" fmla="*/ 19 w 78"/>
                  <a:gd name="T7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8" h="50">
                    <a:moveTo>
                      <a:pt x="19" y="50"/>
                    </a:moveTo>
                    <a:lnTo>
                      <a:pt x="13" y="48"/>
                    </a:lnTo>
                    <a:lnTo>
                      <a:pt x="9" y="46"/>
                    </a:lnTo>
                    <a:lnTo>
                      <a:pt x="4" y="44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6" y="33"/>
                    </a:lnTo>
                    <a:lnTo>
                      <a:pt x="9" y="29"/>
                    </a:lnTo>
                    <a:lnTo>
                      <a:pt x="13" y="25"/>
                    </a:lnTo>
                    <a:lnTo>
                      <a:pt x="17" y="21"/>
                    </a:lnTo>
                    <a:lnTo>
                      <a:pt x="23" y="17"/>
                    </a:lnTo>
                    <a:lnTo>
                      <a:pt x="27" y="15"/>
                    </a:lnTo>
                    <a:lnTo>
                      <a:pt x="32" y="14"/>
                    </a:lnTo>
                    <a:lnTo>
                      <a:pt x="36" y="10"/>
                    </a:lnTo>
                    <a:lnTo>
                      <a:pt x="42" y="8"/>
                    </a:lnTo>
                    <a:lnTo>
                      <a:pt x="48" y="6"/>
                    </a:lnTo>
                    <a:lnTo>
                      <a:pt x="53" y="4"/>
                    </a:lnTo>
                    <a:lnTo>
                      <a:pt x="59" y="2"/>
                    </a:lnTo>
                    <a:lnTo>
                      <a:pt x="65" y="2"/>
                    </a:lnTo>
                    <a:lnTo>
                      <a:pt x="70" y="0"/>
                    </a:lnTo>
                    <a:lnTo>
                      <a:pt x="78" y="0"/>
                    </a:lnTo>
                    <a:lnTo>
                      <a:pt x="78" y="4"/>
                    </a:lnTo>
                    <a:lnTo>
                      <a:pt x="78" y="10"/>
                    </a:lnTo>
                    <a:lnTo>
                      <a:pt x="78" y="15"/>
                    </a:lnTo>
                    <a:lnTo>
                      <a:pt x="78" y="21"/>
                    </a:lnTo>
                    <a:lnTo>
                      <a:pt x="72" y="21"/>
                    </a:lnTo>
                    <a:lnTo>
                      <a:pt x="68" y="21"/>
                    </a:lnTo>
                    <a:lnTo>
                      <a:pt x="63" y="23"/>
                    </a:lnTo>
                    <a:lnTo>
                      <a:pt x="59" y="23"/>
                    </a:lnTo>
                    <a:lnTo>
                      <a:pt x="55" y="23"/>
                    </a:lnTo>
                    <a:lnTo>
                      <a:pt x="51" y="25"/>
                    </a:lnTo>
                    <a:lnTo>
                      <a:pt x="48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2" y="34"/>
                    </a:lnTo>
                    <a:lnTo>
                      <a:pt x="29" y="38"/>
                    </a:lnTo>
                    <a:lnTo>
                      <a:pt x="23" y="44"/>
                    </a:lnTo>
                    <a:lnTo>
                      <a:pt x="19" y="50"/>
                    </a:lnTo>
                    <a:lnTo>
                      <a:pt x="19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Freeform 238"/>
              <p:cNvSpPr>
                <a:spLocks/>
              </p:cNvSpPr>
              <p:nvPr/>
            </p:nvSpPr>
            <p:spPr bwMode="auto">
              <a:xfrm>
                <a:off x="6914899" y="4375339"/>
                <a:ext cx="184163" cy="214856"/>
              </a:xfrm>
              <a:custGeom>
                <a:avLst/>
                <a:gdLst>
                  <a:gd name="T0" fmla="*/ 21 w 97"/>
                  <a:gd name="T1" fmla="*/ 23 h 112"/>
                  <a:gd name="T2" fmla="*/ 23 w 97"/>
                  <a:gd name="T3" fmla="*/ 36 h 112"/>
                  <a:gd name="T4" fmla="*/ 28 w 97"/>
                  <a:gd name="T5" fmla="*/ 49 h 112"/>
                  <a:gd name="T6" fmla="*/ 36 w 97"/>
                  <a:gd name="T7" fmla="*/ 63 h 112"/>
                  <a:gd name="T8" fmla="*/ 48 w 97"/>
                  <a:gd name="T9" fmla="*/ 74 h 112"/>
                  <a:gd name="T10" fmla="*/ 59 w 97"/>
                  <a:gd name="T11" fmla="*/ 82 h 112"/>
                  <a:gd name="T12" fmla="*/ 72 w 97"/>
                  <a:gd name="T13" fmla="*/ 87 h 112"/>
                  <a:gd name="T14" fmla="*/ 84 w 97"/>
                  <a:gd name="T15" fmla="*/ 91 h 112"/>
                  <a:gd name="T16" fmla="*/ 91 w 97"/>
                  <a:gd name="T17" fmla="*/ 93 h 112"/>
                  <a:gd name="T18" fmla="*/ 97 w 97"/>
                  <a:gd name="T19" fmla="*/ 97 h 112"/>
                  <a:gd name="T20" fmla="*/ 97 w 97"/>
                  <a:gd name="T21" fmla="*/ 106 h 112"/>
                  <a:gd name="T22" fmla="*/ 91 w 97"/>
                  <a:gd name="T23" fmla="*/ 112 h 112"/>
                  <a:gd name="T24" fmla="*/ 80 w 97"/>
                  <a:gd name="T25" fmla="*/ 110 h 112"/>
                  <a:gd name="T26" fmla="*/ 70 w 97"/>
                  <a:gd name="T27" fmla="*/ 108 h 112"/>
                  <a:gd name="T28" fmla="*/ 63 w 97"/>
                  <a:gd name="T29" fmla="*/ 104 h 112"/>
                  <a:gd name="T30" fmla="*/ 53 w 97"/>
                  <a:gd name="T31" fmla="*/ 101 h 112"/>
                  <a:gd name="T32" fmla="*/ 46 w 97"/>
                  <a:gd name="T33" fmla="*/ 97 h 112"/>
                  <a:gd name="T34" fmla="*/ 38 w 97"/>
                  <a:gd name="T35" fmla="*/ 91 h 112"/>
                  <a:gd name="T36" fmla="*/ 30 w 97"/>
                  <a:gd name="T37" fmla="*/ 85 h 112"/>
                  <a:gd name="T38" fmla="*/ 23 w 97"/>
                  <a:gd name="T39" fmla="*/ 80 h 112"/>
                  <a:gd name="T40" fmla="*/ 17 w 97"/>
                  <a:gd name="T41" fmla="*/ 72 h 112"/>
                  <a:gd name="T42" fmla="*/ 13 w 97"/>
                  <a:gd name="T43" fmla="*/ 64 h 112"/>
                  <a:gd name="T44" fmla="*/ 8 w 97"/>
                  <a:gd name="T45" fmla="*/ 57 h 112"/>
                  <a:gd name="T46" fmla="*/ 6 w 97"/>
                  <a:gd name="T47" fmla="*/ 47 h 112"/>
                  <a:gd name="T48" fmla="*/ 2 w 97"/>
                  <a:gd name="T49" fmla="*/ 38 h 112"/>
                  <a:gd name="T50" fmla="*/ 0 w 97"/>
                  <a:gd name="T51" fmla="*/ 28 h 112"/>
                  <a:gd name="T52" fmla="*/ 0 w 97"/>
                  <a:gd name="T53" fmla="*/ 19 h 112"/>
                  <a:gd name="T54" fmla="*/ 0 w 97"/>
                  <a:gd name="T55" fmla="*/ 11 h 112"/>
                  <a:gd name="T56" fmla="*/ 0 w 97"/>
                  <a:gd name="T57" fmla="*/ 2 h 112"/>
                  <a:gd name="T58" fmla="*/ 6 w 97"/>
                  <a:gd name="T59" fmla="*/ 2 h 112"/>
                  <a:gd name="T60" fmla="*/ 15 w 97"/>
                  <a:gd name="T61" fmla="*/ 4 h 112"/>
                  <a:gd name="T62" fmla="*/ 21 w 97"/>
                  <a:gd name="T63" fmla="*/ 9 h 112"/>
                  <a:gd name="T64" fmla="*/ 21 w 97"/>
                  <a:gd name="T65" fmla="*/ 1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112">
                    <a:moveTo>
                      <a:pt x="21" y="15"/>
                    </a:moveTo>
                    <a:lnTo>
                      <a:pt x="21" y="23"/>
                    </a:lnTo>
                    <a:lnTo>
                      <a:pt x="21" y="30"/>
                    </a:lnTo>
                    <a:lnTo>
                      <a:pt x="23" y="36"/>
                    </a:lnTo>
                    <a:lnTo>
                      <a:pt x="27" y="44"/>
                    </a:lnTo>
                    <a:lnTo>
                      <a:pt x="28" y="49"/>
                    </a:lnTo>
                    <a:lnTo>
                      <a:pt x="32" y="57"/>
                    </a:lnTo>
                    <a:lnTo>
                      <a:pt x="36" y="63"/>
                    </a:lnTo>
                    <a:lnTo>
                      <a:pt x="42" y="68"/>
                    </a:lnTo>
                    <a:lnTo>
                      <a:pt x="48" y="74"/>
                    </a:lnTo>
                    <a:lnTo>
                      <a:pt x="53" y="78"/>
                    </a:lnTo>
                    <a:lnTo>
                      <a:pt x="59" y="82"/>
                    </a:lnTo>
                    <a:lnTo>
                      <a:pt x="67" y="85"/>
                    </a:lnTo>
                    <a:lnTo>
                      <a:pt x="72" y="87"/>
                    </a:lnTo>
                    <a:lnTo>
                      <a:pt x="80" y="89"/>
                    </a:lnTo>
                    <a:lnTo>
                      <a:pt x="84" y="91"/>
                    </a:lnTo>
                    <a:lnTo>
                      <a:pt x="87" y="91"/>
                    </a:lnTo>
                    <a:lnTo>
                      <a:pt x="91" y="93"/>
                    </a:lnTo>
                    <a:lnTo>
                      <a:pt x="97" y="93"/>
                    </a:lnTo>
                    <a:lnTo>
                      <a:pt x="97" y="97"/>
                    </a:lnTo>
                    <a:lnTo>
                      <a:pt x="97" y="102"/>
                    </a:lnTo>
                    <a:lnTo>
                      <a:pt x="97" y="106"/>
                    </a:lnTo>
                    <a:lnTo>
                      <a:pt x="97" y="112"/>
                    </a:lnTo>
                    <a:lnTo>
                      <a:pt x="91" y="112"/>
                    </a:lnTo>
                    <a:lnTo>
                      <a:pt x="86" y="112"/>
                    </a:lnTo>
                    <a:lnTo>
                      <a:pt x="80" y="110"/>
                    </a:lnTo>
                    <a:lnTo>
                      <a:pt x="76" y="110"/>
                    </a:lnTo>
                    <a:lnTo>
                      <a:pt x="70" y="108"/>
                    </a:lnTo>
                    <a:lnTo>
                      <a:pt x="67" y="106"/>
                    </a:lnTo>
                    <a:lnTo>
                      <a:pt x="63" y="104"/>
                    </a:lnTo>
                    <a:lnTo>
                      <a:pt x="59" y="104"/>
                    </a:lnTo>
                    <a:lnTo>
                      <a:pt x="53" y="101"/>
                    </a:lnTo>
                    <a:lnTo>
                      <a:pt x="49" y="99"/>
                    </a:lnTo>
                    <a:lnTo>
                      <a:pt x="46" y="97"/>
                    </a:lnTo>
                    <a:lnTo>
                      <a:pt x="42" y="95"/>
                    </a:lnTo>
                    <a:lnTo>
                      <a:pt x="38" y="91"/>
                    </a:lnTo>
                    <a:lnTo>
                      <a:pt x="34" y="89"/>
                    </a:lnTo>
                    <a:lnTo>
                      <a:pt x="30" y="85"/>
                    </a:lnTo>
                    <a:lnTo>
                      <a:pt x="28" y="83"/>
                    </a:lnTo>
                    <a:lnTo>
                      <a:pt x="23" y="80"/>
                    </a:lnTo>
                    <a:lnTo>
                      <a:pt x="21" y="76"/>
                    </a:lnTo>
                    <a:lnTo>
                      <a:pt x="17" y="72"/>
                    </a:lnTo>
                    <a:lnTo>
                      <a:pt x="15" y="68"/>
                    </a:lnTo>
                    <a:lnTo>
                      <a:pt x="13" y="64"/>
                    </a:lnTo>
                    <a:lnTo>
                      <a:pt x="9" y="61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6" y="47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11" y="2"/>
                    </a:lnTo>
                    <a:lnTo>
                      <a:pt x="15" y="4"/>
                    </a:lnTo>
                    <a:lnTo>
                      <a:pt x="21" y="6"/>
                    </a:lnTo>
                    <a:lnTo>
                      <a:pt x="21" y="9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Freeform 239"/>
              <p:cNvSpPr>
                <a:spLocks/>
              </p:cNvSpPr>
              <p:nvPr/>
            </p:nvSpPr>
            <p:spPr bwMode="auto">
              <a:xfrm>
                <a:off x="6201268" y="4966195"/>
                <a:ext cx="203348" cy="337632"/>
              </a:xfrm>
              <a:custGeom>
                <a:avLst/>
                <a:gdLst>
                  <a:gd name="T0" fmla="*/ 65 w 107"/>
                  <a:gd name="T1" fmla="*/ 11 h 176"/>
                  <a:gd name="T2" fmla="*/ 71 w 107"/>
                  <a:gd name="T3" fmla="*/ 3 h 176"/>
                  <a:gd name="T4" fmla="*/ 78 w 107"/>
                  <a:gd name="T5" fmla="*/ 3 h 176"/>
                  <a:gd name="T6" fmla="*/ 84 w 107"/>
                  <a:gd name="T7" fmla="*/ 9 h 176"/>
                  <a:gd name="T8" fmla="*/ 90 w 107"/>
                  <a:gd name="T9" fmla="*/ 19 h 176"/>
                  <a:gd name="T10" fmla="*/ 95 w 107"/>
                  <a:gd name="T11" fmla="*/ 26 h 176"/>
                  <a:gd name="T12" fmla="*/ 99 w 107"/>
                  <a:gd name="T13" fmla="*/ 36 h 176"/>
                  <a:gd name="T14" fmla="*/ 103 w 107"/>
                  <a:gd name="T15" fmla="*/ 45 h 176"/>
                  <a:gd name="T16" fmla="*/ 105 w 107"/>
                  <a:gd name="T17" fmla="*/ 57 h 176"/>
                  <a:gd name="T18" fmla="*/ 105 w 107"/>
                  <a:gd name="T19" fmla="*/ 66 h 176"/>
                  <a:gd name="T20" fmla="*/ 105 w 107"/>
                  <a:gd name="T21" fmla="*/ 78 h 176"/>
                  <a:gd name="T22" fmla="*/ 105 w 107"/>
                  <a:gd name="T23" fmla="*/ 87 h 176"/>
                  <a:gd name="T24" fmla="*/ 103 w 107"/>
                  <a:gd name="T25" fmla="*/ 97 h 176"/>
                  <a:gd name="T26" fmla="*/ 99 w 107"/>
                  <a:gd name="T27" fmla="*/ 106 h 176"/>
                  <a:gd name="T28" fmla="*/ 95 w 107"/>
                  <a:gd name="T29" fmla="*/ 116 h 176"/>
                  <a:gd name="T30" fmla="*/ 90 w 107"/>
                  <a:gd name="T31" fmla="*/ 125 h 176"/>
                  <a:gd name="T32" fmla="*/ 84 w 107"/>
                  <a:gd name="T33" fmla="*/ 133 h 176"/>
                  <a:gd name="T34" fmla="*/ 78 w 107"/>
                  <a:gd name="T35" fmla="*/ 142 h 176"/>
                  <a:gd name="T36" fmla="*/ 71 w 107"/>
                  <a:gd name="T37" fmla="*/ 148 h 176"/>
                  <a:gd name="T38" fmla="*/ 63 w 107"/>
                  <a:gd name="T39" fmla="*/ 154 h 176"/>
                  <a:gd name="T40" fmla="*/ 54 w 107"/>
                  <a:gd name="T41" fmla="*/ 161 h 176"/>
                  <a:gd name="T42" fmla="*/ 46 w 107"/>
                  <a:gd name="T43" fmla="*/ 165 h 176"/>
                  <a:gd name="T44" fmla="*/ 36 w 107"/>
                  <a:gd name="T45" fmla="*/ 169 h 176"/>
                  <a:gd name="T46" fmla="*/ 27 w 107"/>
                  <a:gd name="T47" fmla="*/ 173 h 176"/>
                  <a:gd name="T48" fmla="*/ 17 w 107"/>
                  <a:gd name="T49" fmla="*/ 174 h 176"/>
                  <a:gd name="T50" fmla="*/ 6 w 107"/>
                  <a:gd name="T51" fmla="*/ 176 h 176"/>
                  <a:gd name="T52" fmla="*/ 0 w 107"/>
                  <a:gd name="T53" fmla="*/ 176 h 176"/>
                  <a:gd name="T54" fmla="*/ 0 w 107"/>
                  <a:gd name="T55" fmla="*/ 173 h 176"/>
                  <a:gd name="T56" fmla="*/ 0 w 107"/>
                  <a:gd name="T57" fmla="*/ 161 h 176"/>
                  <a:gd name="T58" fmla="*/ 0 w 107"/>
                  <a:gd name="T59" fmla="*/ 155 h 176"/>
                  <a:gd name="T60" fmla="*/ 6 w 107"/>
                  <a:gd name="T61" fmla="*/ 155 h 176"/>
                  <a:gd name="T62" fmla="*/ 14 w 107"/>
                  <a:gd name="T63" fmla="*/ 154 h 176"/>
                  <a:gd name="T64" fmla="*/ 21 w 107"/>
                  <a:gd name="T65" fmla="*/ 152 h 176"/>
                  <a:gd name="T66" fmla="*/ 29 w 107"/>
                  <a:gd name="T67" fmla="*/ 150 h 176"/>
                  <a:gd name="T68" fmla="*/ 40 w 107"/>
                  <a:gd name="T69" fmla="*/ 144 h 176"/>
                  <a:gd name="T70" fmla="*/ 54 w 107"/>
                  <a:gd name="T71" fmla="*/ 136 h 176"/>
                  <a:gd name="T72" fmla="*/ 65 w 107"/>
                  <a:gd name="T73" fmla="*/ 125 h 176"/>
                  <a:gd name="T74" fmla="*/ 75 w 107"/>
                  <a:gd name="T75" fmla="*/ 112 h 176"/>
                  <a:gd name="T76" fmla="*/ 78 w 107"/>
                  <a:gd name="T77" fmla="*/ 100 h 176"/>
                  <a:gd name="T78" fmla="*/ 82 w 107"/>
                  <a:gd name="T79" fmla="*/ 93 h 176"/>
                  <a:gd name="T80" fmla="*/ 84 w 107"/>
                  <a:gd name="T81" fmla="*/ 85 h 176"/>
                  <a:gd name="T82" fmla="*/ 84 w 107"/>
                  <a:gd name="T83" fmla="*/ 76 h 176"/>
                  <a:gd name="T84" fmla="*/ 84 w 107"/>
                  <a:gd name="T85" fmla="*/ 68 h 176"/>
                  <a:gd name="T86" fmla="*/ 84 w 107"/>
                  <a:gd name="T87" fmla="*/ 60 h 176"/>
                  <a:gd name="T88" fmla="*/ 82 w 107"/>
                  <a:gd name="T89" fmla="*/ 53 h 176"/>
                  <a:gd name="T90" fmla="*/ 78 w 107"/>
                  <a:gd name="T91" fmla="*/ 45 h 176"/>
                  <a:gd name="T92" fmla="*/ 75 w 107"/>
                  <a:gd name="T93" fmla="*/ 34 h 176"/>
                  <a:gd name="T94" fmla="*/ 67 w 107"/>
                  <a:gd name="T95" fmla="*/ 22 h 176"/>
                  <a:gd name="T96" fmla="*/ 61 w 107"/>
                  <a:gd name="T97" fmla="*/ 1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7" h="176">
                    <a:moveTo>
                      <a:pt x="61" y="17"/>
                    </a:moveTo>
                    <a:lnTo>
                      <a:pt x="65" y="11"/>
                    </a:lnTo>
                    <a:lnTo>
                      <a:pt x="69" y="7"/>
                    </a:lnTo>
                    <a:lnTo>
                      <a:pt x="71" y="3"/>
                    </a:lnTo>
                    <a:lnTo>
                      <a:pt x="76" y="0"/>
                    </a:lnTo>
                    <a:lnTo>
                      <a:pt x="78" y="3"/>
                    </a:lnTo>
                    <a:lnTo>
                      <a:pt x="82" y="5"/>
                    </a:lnTo>
                    <a:lnTo>
                      <a:pt x="84" y="9"/>
                    </a:lnTo>
                    <a:lnTo>
                      <a:pt x="88" y="15"/>
                    </a:lnTo>
                    <a:lnTo>
                      <a:pt x="90" y="19"/>
                    </a:lnTo>
                    <a:lnTo>
                      <a:pt x="94" y="22"/>
                    </a:lnTo>
                    <a:lnTo>
                      <a:pt x="95" y="26"/>
                    </a:lnTo>
                    <a:lnTo>
                      <a:pt x="97" y="32"/>
                    </a:lnTo>
                    <a:lnTo>
                      <a:pt x="99" y="36"/>
                    </a:lnTo>
                    <a:lnTo>
                      <a:pt x="101" y="41"/>
                    </a:lnTo>
                    <a:lnTo>
                      <a:pt x="103" y="45"/>
                    </a:lnTo>
                    <a:lnTo>
                      <a:pt x="103" y="51"/>
                    </a:lnTo>
                    <a:lnTo>
                      <a:pt x="105" y="57"/>
                    </a:lnTo>
                    <a:lnTo>
                      <a:pt x="105" y="62"/>
                    </a:lnTo>
                    <a:lnTo>
                      <a:pt x="105" y="66"/>
                    </a:lnTo>
                    <a:lnTo>
                      <a:pt x="107" y="74"/>
                    </a:lnTo>
                    <a:lnTo>
                      <a:pt x="105" y="78"/>
                    </a:lnTo>
                    <a:lnTo>
                      <a:pt x="105" y="83"/>
                    </a:lnTo>
                    <a:lnTo>
                      <a:pt x="105" y="87"/>
                    </a:lnTo>
                    <a:lnTo>
                      <a:pt x="103" y="93"/>
                    </a:lnTo>
                    <a:lnTo>
                      <a:pt x="103" y="97"/>
                    </a:lnTo>
                    <a:lnTo>
                      <a:pt x="101" y="102"/>
                    </a:lnTo>
                    <a:lnTo>
                      <a:pt x="99" y="106"/>
                    </a:lnTo>
                    <a:lnTo>
                      <a:pt x="97" y="112"/>
                    </a:lnTo>
                    <a:lnTo>
                      <a:pt x="95" y="116"/>
                    </a:lnTo>
                    <a:lnTo>
                      <a:pt x="94" y="121"/>
                    </a:lnTo>
                    <a:lnTo>
                      <a:pt x="90" y="125"/>
                    </a:lnTo>
                    <a:lnTo>
                      <a:pt x="88" y="131"/>
                    </a:lnTo>
                    <a:lnTo>
                      <a:pt x="84" y="133"/>
                    </a:lnTo>
                    <a:lnTo>
                      <a:pt x="80" y="138"/>
                    </a:lnTo>
                    <a:lnTo>
                      <a:pt x="78" y="142"/>
                    </a:lnTo>
                    <a:lnTo>
                      <a:pt x="75" y="146"/>
                    </a:lnTo>
                    <a:lnTo>
                      <a:pt x="71" y="148"/>
                    </a:lnTo>
                    <a:lnTo>
                      <a:pt x="67" y="152"/>
                    </a:lnTo>
                    <a:lnTo>
                      <a:pt x="63" y="154"/>
                    </a:lnTo>
                    <a:lnTo>
                      <a:pt x="59" y="157"/>
                    </a:lnTo>
                    <a:lnTo>
                      <a:pt x="54" y="161"/>
                    </a:lnTo>
                    <a:lnTo>
                      <a:pt x="50" y="163"/>
                    </a:lnTo>
                    <a:lnTo>
                      <a:pt x="46" y="165"/>
                    </a:lnTo>
                    <a:lnTo>
                      <a:pt x="42" y="169"/>
                    </a:lnTo>
                    <a:lnTo>
                      <a:pt x="36" y="169"/>
                    </a:lnTo>
                    <a:lnTo>
                      <a:pt x="31" y="171"/>
                    </a:lnTo>
                    <a:lnTo>
                      <a:pt x="27" y="173"/>
                    </a:lnTo>
                    <a:lnTo>
                      <a:pt x="21" y="174"/>
                    </a:lnTo>
                    <a:lnTo>
                      <a:pt x="17" y="174"/>
                    </a:lnTo>
                    <a:lnTo>
                      <a:pt x="12" y="174"/>
                    </a:lnTo>
                    <a:lnTo>
                      <a:pt x="6" y="176"/>
                    </a:lnTo>
                    <a:lnTo>
                      <a:pt x="2" y="176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73"/>
                    </a:lnTo>
                    <a:lnTo>
                      <a:pt x="0" y="167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2" y="155"/>
                    </a:lnTo>
                    <a:lnTo>
                      <a:pt x="6" y="155"/>
                    </a:lnTo>
                    <a:lnTo>
                      <a:pt x="10" y="155"/>
                    </a:lnTo>
                    <a:lnTo>
                      <a:pt x="14" y="154"/>
                    </a:lnTo>
                    <a:lnTo>
                      <a:pt x="17" y="154"/>
                    </a:lnTo>
                    <a:lnTo>
                      <a:pt x="21" y="152"/>
                    </a:lnTo>
                    <a:lnTo>
                      <a:pt x="25" y="152"/>
                    </a:lnTo>
                    <a:lnTo>
                      <a:pt x="29" y="150"/>
                    </a:lnTo>
                    <a:lnTo>
                      <a:pt x="33" y="150"/>
                    </a:lnTo>
                    <a:lnTo>
                      <a:pt x="40" y="144"/>
                    </a:lnTo>
                    <a:lnTo>
                      <a:pt x="48" y="140"/>
                    </a:lnTo>
                    <a:lnTo>
                      <a:pt x="54" y="136"/>
                    </a:lnTo>
                    <a:lnTo>
                      <a:pt x="59" y="131"/>
                    </a:lnTo>
                    <a:lnTo>
                      <a:pt x="65" y="125"/>
                    </a:lnTo>
                    <a:lnTo>
                      <a:pt x="71" y="119"/>
                    </a:lnTo>
                    <a:lnTo>
                      <a:pt x="75" y="112"/>
                    </a:lnTo>
                    <a:lnTo>
                      <a:pt x="78" y="104"/>
                    </a:lnTo>
                    <a:lnTo>
                      <a:pt x="78" y="100"/>
                    </a:lnTo>
                    <a:lnTo>
                      <a:pt x="80" y="97"/>
                    </a:lnTo>
                    <a:lnTo>
                      <a:pt x="82" y="93"/>
                    </a:lnTo>
                    <a:lnTo>
                      <a:pt x="82" y="89"/>
                    </a:lnTo>
                    <a:lnTo>
                      <a:pt x="84" y="85"/>
                    </a:lnTo>
                    <a:lnTo>
                      <a:pt x="84" y="79"/>
                    </a:lnTo>
                    <a:lnTo>
                      <a:pt x="84" y="76"/>
                    </a:lnTo>
                    <a:lnTo>
                      <a:pt x="86" y="74"/>
                    </a:lnTo>
                    <a:lnTo>
                      <a:pt x="84" y="68"/>
                    </a:lnTo>
                    <a:lnTo>
                      <a:pt x="84" y="64"/>
                    </a:lnTo>
                    <a:lnTo>
                      <a:pt x="84" y="60"/>
                    </a:lnTo>
                    <a:lnTo>
                      <a:pt x="82" y="57"/>
                    </a:lnTo>
                    <a:lnTo>
                      <a:pt x="82" y="53"/>
                    </a:lnTo>
                    <a:lnTo>
                      <a:pt x="80" y="47"/>
                    </a:lnTo>
                    <a:lnTo>
                      <a:pt x="78" y="45"/>
                    </a:lnTo>
                    <a:lnTo>
                      <a:pt x="78" y="41"/>
                    </a:lnTo>
                    <a:lnTo>
                      <a:pt x="75" y="34"/>
                    </a:lnTo>
                    <a:lnTo>
                      <a:pt x="71" y="28"/>
                    </a:lnTo>
                    <a:lnTo>
                      <a:pt x="67" y="22"/>
                    </a:lnTo>
                    <a:lnTo>
                      <a:pt x="61" y="17"/>
                    </a:lnTo>
                    <a:lnTo>
                      <a:pt x="61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Freeform 240"/>
              <p:cNvSpPr>
                <a:spLocks/>
              </p:cNvSpPr>
              <p:nvPr/>
            </p:nvSpPr>
            <p:spPr bwMode="auto">
              <a:xfrm>
                <a:off x="6201268" y="4908643"/>
                <a:ext cx="76735" cy="42202"/>
              </a:xfrm>
              <a:custGeom>
                <a:avLst/>
                <a:gdLst>
                  <a:gd name="T0" fmla="*/ 0 w 40"/>
                  <a:gd name="T1" fmla="*/ 21 h 23"/>
                  <a:gd name="T2" fmla="*/ 0 w 40"/>
                  <a:gd name="T3" fmla="*/ 14 h 23"/>
                  <a:gd name="T4" fmla="*/ 0 w 40"/>
                  <a:gd name="T5" fmla="*/ 10 h 23"/>
                  <a:gd name="T6" fmla="*/ 0 w 40"/>
                  <a:gd name="T7" fmla="*/ 4 h 23"/>
                  <a:gd name="T8" fmla="*/ 0 w 40"/>
                  <a:gd name="T9" fmla="*/ 0 h 23"/>
                  <a:gd name="T10" fmla="*/ 0 w 40"/>
                  <a:gd name="T11" fmla="*/ 0 h 23"/>
                  <a:gd name="T12" fmla="*/ 2 w 40"/>
                  <a:gd name="T13" fmla="*/ 0 h 23"/>
                  <a:gd name="T14" fmla="*/ 6 w 40"/>
                  <a:gd name="T15" fmla="*/ 0 h 23"/>
                  <a:gd name="T16" fmla="*/ 12 w 40"/>
                  <a:gd name="T17" fmla="*/ 0 h 23"/>
                  <a:gd name="T18" fmla="*/ 16 w 40"/>
                  <a:gd name="T19" fmla="*/ 0 h 23"/>
                  <a:gd name="T20" fmla="*/ 21 w 40"/>
                  <a:gd name="T21" fmla="*/ 0 h 23"/>
                  <a:gd name="T22" fmla="*/ 25 w 40"/>
                  <a:gd name="T23" fmla="*/ 2 h 23"/>
                  <a:gd name="T24" fmla="*/ 31 w 40"/>
                  <a:gd name="T25" fmla="*/ 2 h 23"/>
                  <a:gd name="T26" fmla="*/ 35 w 40"/>
                  <a:gd name="T27" fmla="*/ 4 h 23"/>
                  <a:gd name="T28" fmla="*/ 40 w 40"/>
                  <a:gd name="T29" fmla="*/ 8 h 23"/>
                  <a:gd name="T30" fmla="*/ 36 w 40"/>
                  <a:gd name="T31" fmla="*/ 12 h 23"/>
                  <a:gd name="T32" fmla="*/ 33 w 40"/>
                  <a:gd name="T33" fmla="*/ 15 h 23"/>
                  <a:gd name="T34" fmla="*/ 31 w 40"/>
                  <a:gd name="T35" fmla="*/ 19 h 23"/>
                  <a:gd name="T36" fmla="*/ 29 w 40"/>
                  <a:gd name="T37" fmla="*/ 23 h 23"/>
                  <a:gd name="T38" fmla="*/ 21 w 40"/>
                  <a:gd name="T39" fmla="*/ 21 h 23"/>
                  <a:gd name="T40" fmla="*/ 14 w 40"/>
                  <a:gd name="T41" fmla="*/ 21 h 23"/>
                  <a:gd name="T42" fmla="*/ 8 w 40"/>
                  <a:gd name="T43" fmla="*/ 21 h 23"/>
                  <a:gd name="T44" fmla="*/ 2 w 40"/>
                  <a:gd name="T45" fmla="*/ 21 h 23"/>
                  <a:gd name="T46" fmla="*/ 0 w 40"/>
                  <a:gd name="T47" fmla="*/ 21 h 23"/>
                  <a:gd name="T48" fmla="*/ 0 w 40"/>
                  <a:gd name="T49" fmla="*/ 21 h 23"/>
                  <a:gd name="T50" fmla="*/ 0 w 40"/>
                  <a:gd name="T51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23">
                    <a:moveTo>
                      <a:pt x="0" y="21"/>
                    </a:moveTo>
                    <a:lnTo>
                      <a:pt x="0" y="14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31" y="2"/>
                    </a:lnTo>
                    <a:lnTo>
                      <a:pt x="35" y="4"/>
                    </a:lnTo>
                    <a:lnTo>
                      <a:pt x="40" y="8"/>
                    </a:lnTo>
                    <a:lnTo>
                      <a:pt x="36" y="12"/>
                    </a:lnTo>
                    <a:lnTo>
                      <a:pt x="33" y="15"/>
                    </a:lnTo>
                    <a:lnTo>
                      <a:pt x="31" y="19"/>
                    </a:lnTo>
                    <a:lnTo>
                      <a:pt x="29" y="23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8" y="21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 bwMode="auto">
          <a:xfrm>
            <a:off x="7383963" y="5023070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599987" y="5023070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7816011" y="5023070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519339" y="5017774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735363" y="5017774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951387" y="5017774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간선리스트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571900" cy="4737708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정점리스트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정점 </a:t>
            </a:r>
            <a:r>
              <a:rPr lang="ko-KR" altLang="en-US" dirty="0" err="1">
                <a:ea typeface="맑은 고딕" pitchFamily="50" charset="-127"/>
              </a:rPr>
              <a:t>노드들에</a:t>
            </a:r>
            <a:r>
              <a:rPr lang="ko-KR" altLang="en-US" dirty="0">
                <a:ea typeface="맑은 고딕" pitchFamily="50" charset="-127"/>
              </a:rPr>
              <a:t> 대한 포인터의 리스트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간선리스트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간선 </a:t>
            </a:r>
            <a:r>
              <a:rPr lang="ko-KR" altLang="en-US" dirty="0" err="1">
                <a:ea typeface="맑은 고딕" pitchFamily="50" charset="-127"/>
              </a:rPr>
              <a:t>노드들에</a:t>
            </a:r>
            <a:r>
              <a:rPr lang="ko-KR" altLang="en-US" dirty="0">
                <a:ea typeface="맑은 고딕" pitchFamily="50" charset="-127"/>
              </a:rPr>
              <a:t> 대한 포인터의 리스트</a:t>
            </a:r>
            <a:endParaRPr lang="ko-KR" altLang="en-US" sz="2400" dirty="0"/>
          </a:p>
          <a:p>
            <a:pPr latinLnBrk="0"/>
            <a:r>
              <a:rPr lang="ko-KR" altLang="en-US" dirty="0">
                <a:ea typeface="맑은 고딕" pitchFamily="50" charset="-127"/>
              </a:rPr>
              <a:t>정점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원소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간선 노드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원소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시점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종점 노드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151" name="Line 68"/>
          <p:cNvSpPr>
            <a:spLocks noChangeShapeType="1"/>
          </p:cNvSpPr>
          <p:nvPr/>
        </p:nvSpPr>
        <p:spPr bwMode="auto">
          <a:xfrm flipV="1">
            <a:off x="4286248" y="2357430"/>
            <a:ext cx="42148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cxnSp>
        <p:nvCxnSpPr>
          <p:cNvPr id="153" name="AutoShape 481"/>
          <p:cNvCxnSpPr>
            <a:cxnSpLocks noChangeShapeType="1"/>
            <a:stCxn id="161" idx="2"/>
            <a:endCxn id="160" idx="6"/>
          </p:cNvCxnSpPr>
          <p:nvPr/>
        </p:nvCxnSpPr>
        <p:spPr bwMode="auto">
          <a:xfrm flipH="1" flipV="1">
            <a:off x="5022855" y="5922222"/>
            <a:ext cx="2538407" cy="23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" name="AutoShape 482"/>
          <p:cNvCxnSpPr>
            <a:cxnSpLocks noChangeShapeType="1"/>
            <a:stCxn id="157" idx="2"/>
            <a:endCxn id="155" idx="6"/>
          </p:cNvCxnSpPr>
          <p:nvPr/>
        </p:nvCxnSpPr>
        <p:spPr bwMode="auto">
          <a:xfrm flipH="1">
            <a:off x="4814887" y="2724144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55" name="Oval 483"/>
          <p:cNvSpPr>
            <a:spLocks noChangeArrowheads="1"/>
          </p:cNvSpPr>
          <p:nvPr/>
        </p:nvSpPr>
        <p:spPr bwMode="auto">
          <a:xfrm>
            <a:off x="4500562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Oval 484"/>
          <p:cNvSpPr>
            <a:spLocks noChangeArrowheads="1"/>
          </p:cNvSpPr>
          <p:nvPr/>
        </p:nvSpPr>
        <p:spPr bwMode="auto">
          <a:xfrm>
            <a:off x="611505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Oval 485"/>
          <p:cNvSpPr>
            <a:spLocks noChangeArrowheads="1"/>
          </p:cNvSpPr>
          <p:nvPr/>
        </p:nvSpPr>
        <p:spPr bwMode="auto">
          <a:xfrm>
            <a:off x="7764462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Oval 488"/>
          <p:cNvSpPr>
            <a:spLocks noChangeArrowheads="1"/>
          </p:cNvSpPr>
          <p:nvPr/>
        </p:nvSpPr>
        <p:spPr bwMode="auto">
          <a:xfrm>
            <a:off x="4718055" y="5769822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Oval 489"/>
          <p:cNvSpPr>
            <a:spLocks noChangeArrowheads="1"/>
          </p:cNvSpPr>
          <p:nvPr/>
        </p:nvSpPr>
        <p:spPr bwMode="auto">
          <a:xfrm>
            <a:off x="7561262" y="5772144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2" name="AutoShape 490"/>
          <p:cNvCxnSpPr>
            <a:cxnSpLocks noChangeShapeType="1"/>
            <a:endCxn id="51" idx="2"/>
          </p:cNvCxnSpPr>
          <p:nvPr/>
        </p:nvCxnSpPr>
        <p:spPr bwMode="auto">
          <a:xfrm flipH="1" flipV="1">
            <a:off x="4843375" y="5449822"/>
            <a:ext cx="10609" cy="4778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63" name="AutoShape 491"/>
          <p:cNvCxnSpPr>
            <a:cxnSpLocks noChangeShapeType="1"/>
            <a:endCxn id="55" idx="2"/>
          </p:cNvCxnSpPr>
          <p:nvPr/>
        </p:nvCxnSpPr>
        <p:spPr bwMode="auto">
          <a:xfrm flipV="1">
            <a:off x="7707761" y="5455118"/>
            <a:ext cx="238" cy="4747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64" name="Rectangle 492"/>
          <p:cNvSpPr>
            <a:spLocks noChangeArrowheads="1"/>
          </p:cNvSpPr>
          <p:nvPr/>
        </p:nvSpPr>
        <p:spPr bwMode="auto">
          <a:xfrm>
            <a:off x="4498352" y="322990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65" name="Rectangle 493"/>
          <p:cNvSpPr>
            <a:spLocks noChangeArrowheads="1"/>
          </p:cNvSpPr>
          <p:nvPr/>
        </p:nvSpPr>
        <p:spPr bwMode="auto">
          <a:xfrm>
            <a:off x="6120822" y="3235695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66" name="Rectangle 494"/>
          <p:cNvSpPr>
            <a:spLocks noChangeArrowheads="1"/>
          </p:cNvSpPr>
          <p:nvPr/>
        </p:nvSpPr>
        <p:spPr bwMode="auto">
          <a:xfrm>
            <a:off x="7770523" y="3235695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167" name="AutoShape 495"/>
          <p:cNvCxnSpPr>
            <a:cxnSpLocks noChangeShapeType="1"/>
            <a:endCxn id="164" idx="0"/>
          </p:cNvCxnSpPr>
          <p:nvPr/>
        </p:nvCxnSpPr>
        <p:spPr bwMode="auto">
          <a:xfrm flipH="1">
            <a:off x="4655515" y="2717664"/>
            <a:ext cx="622" cy="5122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69" name="AutoShape 497"/>
          <p:cNvCxnSpPr>
            <a:cxnSpLocks noChangeShapeType="1"/>
            <a:endCxn id="166" idx="0"/>
          </p:cNvCxnSpPr>
          <p:nvPr/>
        </p:nvCxnSpPr>
        <p:spPr bwMode="auto">
          <a:xfrm>
            <a:off x="7920373" y="2719382"/>
            <a:ext cx="7313" cy="51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70" name="Freeform 498"/>
          <p:cNvSpPr>
            <a:spLocks/>
          </p:cNvSpPr>
          <p:nvPr/>
        </p:nvSpPr>
        <p:spPr bwMode="auto">
          <a:xfrm rot="154933">
            <a:off x="4895940" y="3383573"/>
            <a:ext cx="1188539" cy="1893505"/>
          </a:xfrm>
          <a:custGeom>
            <a:avLst/>
            <a:gdLst>
              <a:gd name="T0" fmla="*/ 0 w 516"/>
              <a:gd name="T1" fmla="*/ 1143 h 1143"/>
              <a:gd name="T2" fmla="*/ 180 w 516"/>
              <a:gd name="T3" fmla="*/ 227 h 1143"/>
              <a:gd name="T4" fmla="*/ 516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78" name="Freeform 506"/>
          <p:cNvSpPr>
            <a:spLocks/>
          </p:cNvSpPr>
          <p:nvPr/>
        </p:nvSpPr>
        <p:spPr bwMode="auto">
          <a:xfrm rot="444928">
            <a:off x="4503866" y="3541222"/>
            <a:ext cx="242186" cy="1684512"/>
          </a:xfrm>
          <a:custGeom>
            <a:avLst/>
            <a:gdLst>
              <a:gd name="T0" fmla="*/ 216 w 216"/>
              <a:gd name="T1" fmla="*/ 1026 h 1026"/>
              <a:gd name="T2" fmla="*/ 60 w 216"/>
              <a:gd name="T3" fmla="*/ 516 h 1026"/>
              <a:gd name="T4" fmla="*/ 42 w 216"/>
              <a:gd name="T5" fmla="*/ 0 h 1026"/>
              <a:gd name="T6" fmla="*/ 0 60000 65536"/>
              <a:gd name="T7" fmla="*/ 0 60000 65536"/>
              <a:gd name="T8" fmla="*/ 0 60000 65536"/>
              <a:gd name="T9" fmla="*/ 0 w 216"/>
              <a:gd name="T10" fmla="*/ 0 h 1026"/>
              <a:gd name="T11" fmla="*/ 216 w 216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1026">
                <a:moveTo>
                  <a:pt x="216" y="1026"/>
                </a:moveTo>
                <a:cubicBezTo>
                  <a:pt x="190" y="941"/>
                  <a:pt x="120" y="744"/>
                  <a:pt x="60" y="516"/>
                </a:cubicBezTo>
                <a:cubicBezTo>
                  <a:pt x="0" y="288"/>
                  <a:pt x="46" y="107"/>
                  <a:pt x="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88" name="Freeform 532"/>
          <p:cNvSpPr>
            <a:spLocks/>
          </p:cNvSpPr>
          <p:nvPr/>
        </p:nvSpPr>
        <p:spPr bwMode="auto">
          <a:xfrm>
            <a:off x="6435169" y="3402497"/>
            <a:ext cx="1056806" cy="1831822"/>
          </a:xfrm>
          <a:custGeom>
            <a:avLst/>
            <a:gdLst>
              <a:gd name="T0" fmla="*/ 696 w 696"/>
              <a:gd name="T1" fmla="*/ 1140 h 1140"/>
              <a:gd name="T2" fmla="*/ 390 w 696"/>
              <a:gd name="T3" fmla="*/ 312 h 1140"/>
              <a:gd name="T4" fmla="*/ 0 w 696"/>
              <a:gd name="T5" fmla="*/ 0 h 1140"/>
              <a:gd name="T6" fmla="*/ 0 60000 65536"/>
              <a:gd name="T7" fmla="*/ 0 60000 65536"/>
              <a:gd name="T8" fmla="*/ 0 60000 65536"/>
              <a:gd name="T9" fmla="*/ 0 w 696"/>
              <a:gd name="T10" fmla="*/ 0 h 1140"/>
              <a:gd name="T11" fmla="*/ 696 w 696"/>
              <a:gd name="T12" fmla="*/ 1140 h 1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89" name="Freeform 533"/>
          <p:cNvSpPr>
            <a:spLocks/>
          </p:cNvSpPr>
          <p:nvPr/>
        </p:nvSpPr>
        <p:spPr bwMode="auto">
          <a:xfrm rot="171308">
            <a:off x="7741049" y="3556946"/>
            <a:ext cx="288032" cy="1694889"/>
          </a:xfrm>
          <a:custGeom>
            <a:avLst/>
            <a:gdLst>
              <a:gd name="T0" fmla="*/ 0 w 196"/>
              <a:gd name="T1" fmla="*/ 1041 h 1041"/>
              <a:gd name="T2" fmla="*/ 180 w 196"/>
              <a:gd name="T3" fmla="*/ 429 h 1041"/>
              <a:gd name="T4" fmla="*/ 96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93" name="Oval 6"/>
          <p:cNvSpPr>
            <a:spLocks noChangeArrowheads="1"/>
          </p:cNvSpPr>
          <p:nvPr/>
        </p:nvSpPr>
        <p:spPr bwMode="auto">
          <a:xfrm>
            <a:off x="5210571" y="195414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94" name="Oval 7"/>
          <p:cNvSpPr>
            <a:spLocks noChangeArrowheads="1"/>
          </p:cNvSpPr>
          <p:nvPr/>
        </p:nvSpPr>
        <p:spPr bwMode="auto">
          <a:xfrm>
            <a:off x="6121796" y="15779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95" name="Oval 8"/>
          <p:cNvSpPr>
            <a:spLocks noChangeArrowheads="1"/>
          </p:cNvSpPr>
          <p:nvPr/>
        </p:nvSpPr>
        <p:spPr bwMode="auto">
          <a:xfrm>
            <a:off x="7039371" y="195414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96" name="AutoShape 9"/>
          <p:cNvCxnSpPr>
            <a:cxnSpLocks noChangeShapeType="1"/>
            <a:stCxn id="94" idx="5"/>
            <a:endCxn id="95" idx="1"/>
          </p:cNvCxnSpPr>
          <p:nvPr/>
        </p:nvCxnSpPr>
        <p:spPr bwMode="auto">
          <a:xfrm>
            <a:off x="6382146" y="1847779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AutoShape 10"/>
          <p:cNvCxnSpPr>
            <a:cxnSpLocks noChangeShapeType="1"/>
            <a:stCxn id="94" idx="3"/>
            <a:endCxn id="93" idx="7"/>
          </p:cNvCxnSpPr>
          <p:nvPr/>
        </p:nvCxnSpPr>
        <p:spPr bwMode="auto">
          <a:xfrm flipH="1">
            <a:off x="5470921" y="1847779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5666184" y="1577904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6571722" y="1577904"/>
            <a:ext cx="3225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cxnSp>
        <p:nvCxnSpPr>
          <p:cNvPr id="40" name="AutoShape 37"/>
          <p:cNvCxnSpPr>
            <a:cxnSpLocks noChangeShapeType="1"/>
          </p:cNvCxnSpPr>
          <p:nvPr/>
        </p:nvCxnSpPr>
        <p:spPr bwMode="auto">
          <a:xfrm>
            <a:off x="6274196" y="2719382"/>
            <a:ext cx="4367" cy="5286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00594"/>
          </a:xfrm>
        </p:spPr>
        <p:txBody>
          <a:bodyPr/>
          <a:lstStyle/>
          <a:p>
            <a:r>
              <a:rPr lang="en-US" altLang="ko-KR" b="1" dirty="0"/>
              <a:t>13.1 </a:t>
            </a:r>
            <a:r>
              <a:rPr lang="ko-KR" altLang="en-US" b="1" dirty="0"/>
              <a:t>그래프 </a:t>
            </a:r>
            <a:r>
              <a:rPr lang="en-US" altLang="ko-KR" b="1" dirty="0"/>
              <a:t>ADT</a:t>
            </a:r>
            <a:endParaRPr lang="en-US" altLang="ko-KR" dirty="0"/>
          </a:p>
          <a:p>
            <a:r>
              <a:rPr lang="en-US" altLang="ko-KR" b="1" dirty="0"/>
              <a:t>13.2 </a:t>
            </a:r>
            <a:r>
              <a:rPr lang="ko-KR" altLang="en-US" b="1" dirty="0"/>
              <a:t>그래프 주요 개념</a:t>
            </a:r>
            <a:endParaRPr lang="en-US" altLang="ko-KR" b="1" dirty="0"/>
          </a:p>
          <a:p>
            <a:r>
              <a:rPr lang="en-US" altLang="ko-KR" b="1" dirty="0"/>
              <a:t>13.3 </a:t>
            </a:r>
            <a:r>
              <a:rPr lang="ko-KR" altLang="en-US" b="1" dirty="0"/>
              <a:t>그래프 </a:t>
            </a:r>
            <a:r>
              <a:rPr lang="en-US" altLang="ko-KR" b="1" dirty="0"/>
              <a:t>ADT </a:t>
            </a:r>
            <a:r>
              <a:rPr lang="ko-KR" altLang="en-US" b="1" dirty="0" err="1"/>
              <a:t>메쏘드</a:t>
            </a:r>
            <a:endParaRPr lang="en-US" altLang="ko-KR" dirty="0"/>
          </a:p>
          <a:p>
            <a:r>
              <a:rPr lang="en-US" altLang="ko-KR" b="1" dirty="0"/>
              <a:t>13.4 </a:t>
            </a:r>
            <a:r>
              <a:rPr lang="ko-KR" altLang="en-US" b="1" dirty="0"/>
              <a:t>그래프 </a:t>
            </a:r>
            <a:r>
              <a:rPr lang="en-US" altLang="ko-KR" b="1" dirty="0"/>
              <a:t>ADT </a:t>
            </a:r>
            <a:r>
              <a:rPr lang="ko-KR" altLang="en-US" b="1" dirty="0"/>
              <a:t>구현과 성능</a:t>
            </a:r>
            <a:endParaRPr lang="en-US" altLang="ko-KR" dirty="0"/>
          </a:p>
          <a:p>
            <a:r>
              <a:rPr lang="en-US" altLang="ko-KR" b="1" dirty="0"/>
              <a:t>13.5 </a:t>
            </a:r>
            <a:r>
              <a:rPr lang="ko-KR" altLang="en-US" b="1" dirty="0"/>
              <a:t>응용문제</a:t>
            </a:r>
            <a:endParaRPr lang="en-US" altLang="ko-KR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3367" y="303819"/>
            <a:ext cx="7891490" cy="1143000"/>
          </a:xfrm>
        </p:spPr>
        <p:txBody>
          <a:bodyPr/>
          <a:lstStyle/>
          <a:p>
            <a:r>
              <a:rPr lang="ko-KR" altLang="en-US" dirty="0"/>
              <a:t>인접리스트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5" y="1571612"/>
            <a:ext cx="3363815" cy="4114800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간선리스트 구조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+ </a:t>
            </a:r>
            <a:r>
              <a:rPr lang="el-GR" altLang="ko-KR" dirty="0">
                <a:latin typeface="Times New Roman"/>
                <a:cs typeface="Times New Roman"/>
              </a:rPr>
              <a:t>α</a:t>
            </a:r>
            <a:endParaRPr lang="en-US" altLang="ko-KR" dirty="0">
              <a:latin typeface="Symbol" pitchFamily="18" charset="2"/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각 정점에 대한 </a:t>
            </a:r>
            <a:r>
              <a:rPr lang="ko-KR" altLang="en-US" b="1" dirty="0">
                <a:ea typeface="맑은 고딕" pitchFamily="50" charset="-127"/>
              </a:rPr>
              <a:t>부착리스트</a:t>
            </a:r>
            <a:endParaRPr lang="en-US" altLang="ko-KR" b="1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각 정점의 부착간선들을 간선 노드에 대한 참조들의 리스트로 표시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20</a:t>
            </a:fld>
            <a:endParaRPr lang="en-US" altLang="ko-KR"/>
          </a:p>
        </p:txBody>
      </p:sp>
      <p:cxnSp>
        <p:nvCxnSpPr>
          <p:cNvPr id="8" name="AutoShape 5"/>
          <p:cNvCxnSpPr>
            <a:cxnSpLocks noChangeShapeType="1"/>
            <a:stCxn id="18" idx="2"/>
            <a:endCxn id="16" idx="6"/>
          </p:cNvCxnSpPr>
          <p:nvPr/>
        </p:nvCxnSpPr>
        <p:spPr bwMode="auto">
          <a:xfrm flipH="1">
            <a:off x="4814887" y="2724144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210571" y="195414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6121796" y="15779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7039371" y="195414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12" name="AutoShape 9"/>
          <p:cNvCxnSpPr>
            <a:cxnSpLocks noChangeShapeType="1"/>
            <a:stCxn id="10" idx="5"/>
            <a:endCxn id="11" idx="1"/>
          </p:cNvCxnSpPr>
          <p:nvPr/>
        </p:nvCxnSpPr>
        <p:spPr bwMode="auto">
          <a:xfrm>
            <a:off x="6382146" y="1847779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0"/>
          <p:cNvCxnSpPr>
            <a:cxnSpLocks noChangeShapeType="1"/>
            <a:stCxn id="10" idx="3"/>
            <a:endCxn id="9" idx="7"/>
          </p:cNvCxnSpPr>
          <p:nvPr/>
        </p:nvCxnSpPr>
        <p:spPr bwMode="auto">
          <a:xfrm flipH="1">
            <a:off x="5470921" y="1847779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666184" y="1577904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571722" y="1577904"/>
            <a:ext cx="3225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500562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1505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764462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67201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627856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7920037" y="323849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29" name="AutoShape 37"/>
          <p:cNvCxnSpPr>
            <a:cxnSpLocks noChangeShapeType="1"/>
          </p:cNvCxnSpPr>
          <p:nvPr/>
        </p:nvCxnSpPr>
        <p:spPr bwMode="auto">
          <a:xfrm>
            <a:off x="6274196" y="2719382"/>
            <a:ext cx="4367" cy="5286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42" name="Rectangle 74"/>
          <p:cNvSpPr>
            <a:spLocks noChangeArrowheads="1"/>
          </p:cNvSpPr>
          <p:nvPr/>
        </p:nvSpPr>
        <p:spPr bwMode="auto">
          <a:xfrm>
            <a:off x="4365625" y="3243257"/>
            <a:ext cx="314325" cy="314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75"/>
          <p:cNvSpPr>
            <a:spLocks noChangeArrowheads="1"/>
          </p:cNvSpPr>
          <p:nvPr/>
        </p:nvSpPr>
        <p:spPr bwMode="auto">
          <a:xfrm>
            <a:off x="5966619" y="3243257"/>
            <a:ext cx="314325" cy="314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76"/>
          <p:cNvSpPr>
            <a:spLocks noChangeArrowheads="1"/>
          </p:cNvSpPr>
          <p:nvPr/>
        </p:nvSpPr>
        <p:spPr bwMode="auto">
          <a:xfrm>
            <a:off x="7612867" y="3240876"/>
            <a:ext cx="314325" cy="314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Oval 77"/>
          <p:cNvSpPr>
            <a:spLocks noChangeArrowheads="1"/>
          </p:cNvSpPr>
          <p:nvPr/>
        </p:nvSpPr>
        <p:spPr bwMode="auto">
          <a:xfrm>
            <a:off x="4370163" y="3937617"/>
            <a:ext cx="304800" cy="304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Oval 78"/>
          <p:cNvSpPr>
            <a:spLocks noChangeArrowheads="1"/>
          </p:cNvSpPr>
          <p:nvPr/>
        </p:nvSpPr>
        <p:spPr bwMode="auto">
          <a:xfrm>
            <a:off x="5724153" y="3924294"/>
            <a:ext cx="304800" cy="304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Oval 79"/>
          <p:cNvSpPr>
            <a:spLocks noChangeArrowheads="1"/>
          </p:cNvSpPr>
          <p:nvPr/>
        </p:nvSpPr>
        <p:spPr bwMode="auto">
          <a:xfrm>
            <a:off x="6561593" y="3930130"/>
            <a:ext cx="304800" cy="304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80"/>
          <p:cNvSpPr>
            <a:spLocks noChangeArrowheads="1"/>
          </p:cNvSpPr>
          <p:nvPr/>
        </p:nvSpPr>
        <p:spPr bwMode="auto">
          <a:xfrm>
            <a:off x="7611856" y="3937617"/>
            <a:ext cx="304800" cy="304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AutoShape 81"/>
          <p:cNvCxnSpPr>
            <a:cxnSpLocks noChangeShapeType="1"/>
            <a:endCxn id="45" idx="0"/>
          </p:cNvCxnSpPr>
          <p:nvPr/>
        </p:nvCxnSpPr>
        <p:spPr bwMode="auto">
          <a:xfrm>
            <a:off x="4519534" y="3402767"/>
            <a:ext cx="3029" cy="53485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0" name="AutoShape 82"/>
          <p:cNvCxnSpPr>
            <a:cxnSpLocks noChangeShapeType="1"/>
            <a:endCxn id="46" idx="0"/>
          </p:cNvCxnSpPr>
          <p:nvPr/>
        </p:nvCxnSpPr>
        <p:spPr bwMode="auto">
          <a:xfrm flipH="1">
            <a:off x="5876553" y="3405182"/>
            <a:ext cx="236116" cy="519112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1" name="AutoShape 83"/>
          <p:cNvCxnSpPr>
            <a:cxnSpLocks noChangeShapeType="1"/>
            <a:endCxn id="48" idx="0"/>
          </p:cNvCxnSpPr>
          <p:nvPr/>
        </p:nvCxnSpPr>
        <p:spPr bwMode="auto">
          <a:xfrm flipH="1">
            <a:off x="7764256" y="3393275"/>
            <a:ext cx="206" cy="544342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2" name="AutoShape 84"/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 flipV="1">
            <a:off x="6028953" y="4076694"/>
            <a:ext cx="532640" cy="5836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77" name="Line 68"/>
          <p:cNvSpPr>
            <a:spLocks noChangeShapeType="1"/>
          </p:cNvSpPr>
          <p:nvPr/>
        </p:nvSpPr>
        <p:spPr bwMode="auto">
          <a:xfrm flipV="1">
            <a:off x="4286248" y="2357430"/>
            <a:ext cx="42148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383963" y="5023070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7599987" y="5023070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7816011" y="5023070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519339" y="5017774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35363" y="5017774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951387" y="5017774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102" name="AutoShape 481"/>
          <p:cNvCxnSpPr>
            <a:cxnSpLocks noChangeShapeType="1"/>
            <a:stCxn id="104" idx="2"/>
            <a:endCxn id="103" idx="6"/>
          </p:cNvCxnSpPr>
          <p:nvPr/>
        </p:nvCxnSpPr>
        <p:spPr bwMode="auto">
          <a:xfrm flipH="1" flipV="1">
            <a:off x="5022855" y="5922222"/>
            <a:ext cx="2538407" cy="23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4718055" y="5769822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7561262" y="5772144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AutoShape 490"/>
          <p:cNvCxnSpPr>
            <a:cxnSpLocks noChangeShapeType="1"/>
            <a:endCxn id="100" idx="2"/>
          </p:cNvCxnSpPr>
          <p:nvPr/>
        </p:nvCxnSpPr>
        <p:spPr bwMode="auto">
          <a:xfrm flipH="1" flipV="1">
            <a:off x="4843375" y="5449822"/>
            <a:ext cx="10609" cy="4778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06" name="AutoShape 491"/>
          <p:cNvCxnSpPr>
            <a:cxnSpLocks noChangeShapeType="1"/>
            <a:endCxn id="88" idx="2"/>
          </p:cNvCxnSpPr>
          <p:nvPr/>
        </p:nvCxnSpPr>
        <p:spPr bwMode="auto">
          <a:xfrm flipV="1">
            <a:off x="7707761" y="5455118"/>
            <a:ext cx="238" cy="4747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07" name="Freeform 498"/>
          <p:cNvSpPr>
            <a:spLocks/>
          </p:cNvSpPr>
          <p:nvPr/>
        </p:nvSpPr>
        <p:spPr bwMode="auto">
          <a:xfrm rot="154933">
            <a:off x="4896015" y="3380256"/>
            <a:ext cx="1041273" cy="1893505"/>
          </a:xfrm>
          <a:custGeom>
            <a:avLst/>
            <a:gdLst>
              <a:gd name="T0" fmla="*/ 0 w 516"/>
              <a:gd name="T1" fmla="*/ 1143 h 1143"/>
              <a:gd name="T2" fmla="*/ 180 w 516"/>
              <a:gd name="T3" fmla="*/ 227 h 1143"/>
              <a:gd name="T4" fmla="*/ 516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09" name="Freeform 532"/>
          <p:cNvSpPr>
            <a:spLocks/>
          </p:cNvSpPr>
          <p:nvPr/>
        </p:nvSpPr>
        <p:spPr bwMode="auto">
          <a:xfrm>
            <a:off x="6612061" y="3402497"/>
            <a:ext cx="879914" cy="1831822"/>
          </a:xfrm>
          <a:custGeom>
            <a:avLst/>
            <a:gdLst>
              <a:gd name="T0" fmla="*/ 696 w 696"/>
              <a:gd name="T1" fmla="*/ 1140 h 1140"/>
              <a:gd name="T2" fmla="*/ 390 w 696"/>
              <a:gd name="T3" fmla="*/ 312 h 1140"/>
              <a:gd name="T4" fmla="*/ 0 w 696"/>
              <a:gd name="T5" fmla="*/ 0 h 1140"/>
              <a:gd name="T6" fmla="*/ 0 60000 65536"/>
              <a:gd name="T7" fmla="*/ 0 60000 65536"/>
              <a:gd name="T8" fmla="*/ 0 60000 65536"/>
              <a:gd name="T9" fmla="*/ 0 w 696"/>
              <a:gd name="T10" fmla="*/ 0 h 1140"/>
              <a:gd name="T11" fmla="*/ 696 w 696"/>
              <a:gd name="T12" fmla="*/ 1140 h 1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10" name="Freeform 533"/>
          <p:cNvSpPr>
            <a:spLocks/>
          </p:cNvSpPr>
          <p:nvPr/>
        </p:nvSpPr>
        <p:spPr bwMode="auto">
          <a:xfrm rot="171308">
            <a:off x="7741049" y="3556946"/>
            <a:ext cx="288032" cy="1694889"/>
          </a:xfrm>
          <a:custGeom>
            <a:avLst/>
            <a:gdLst>
              <a:gd name="T0" fmla="*/ 0 w 196"/>
              <a:gd name="T1" fmla="*/ 1041 h 1041"/>
              <a:gd name="T2" fmla="*/ 180 w 196"/>
              <a:gd name="T3" fmla="*/ 429 h 1041"/>
              <a:gd name="T4" fmla="*/ 96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cxnSp>
        <p:nvCxnSpPr>
          <p:cNvPr id="111" name="AutoShape 497"/>
          <p:cNvCxnSpPr>
            <a:cxnSpLocks noChangeShapeType="1"/>
          </p:cNvCxnSpPr>
          <p:nvPr/>
        </p:nvCxnSpPr>
        <p:spPr bwMode="auto">
          <a:xfrm>
            <a:off x="7920373" y="2719382"/>
            <a:ext cx="7313" cy="51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12" name="AutoShape 495"/>
          <p:cNvCxnSpPr>
            <a:cxnSpLocks noChangeShapeType="1"/>
          </p:cNvCxnSpPr>
          <p:nvPr/>
        </p:nvCxnSpPr>
        <p:spPr bwMode="auto">
          <a:xfrm flipH="1">
            <a:off x="4655515" y="2717664"/>
            <a:ext cx="622" cy="5122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22" name="자유형 121"/>
          <p:cNvSpPr/>
          <p:nvPr/>
        </p:nvSpPr>
        <p:spPr bwMode="auto">
          <a:xfrm>
            <a:off x="7647078" y="4084820"/>
            <a:ext cx="117827" cy="929390"/>
          </a:xfrm>
          <a:custGeom>
            <a:avLst/>
            <a:gdLst>
              <a:gd name="connsiteX0" fmla="*/ 117827 w 117827"/>
              <a:gd name="connsiteY0" fmla="*/ 0 h 929390"/>
              <a:gd name="connsiteX1" fmla="*/ 12896 w 117827"/>
              <a:gd name="connsiteY1" fmla="*/ 322288 h 929390"/>
              <a:gd name="connsiteX2" fmla="*/ 5401 w 117827"/>
              <a:gd name="connsiteY2" fmla="*/ 929390 h 9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27" h="929390">
                <a:moveTo>
                  <a:pt x="117827" y="0"/>
                </a:moveTo>
                <a:cubicBezTo>
                  <a:pt x="74730" y="83695"/>
                  <a:pt x="31634" y="167390"/>
                  <a:pt x="12896" y="322288"/>
                </a:cubicBezTo>
                <a:cubicBezTo>
                  <a:pt x="-5842" y="477186"/>
                  <a:pt x="-221" y="703288"/>
                  <a:pt x="5401" y="929390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4" name="자유형 123"/>
          <p:cNvSpPr/>
          <p:nvPr/>
        </p:nvSpPr>
        <p:spPr bwMode="auto">
          <a:xfrm>
            <a:off x="6708098" y="4084820"/>
            <a:ext cx="659568" cy="1116767"/>
          </a:xfrm>
          <a:custGeom>
            <a:avLst/>
            <a:gdLst>
              <a:gd name="connsiteX0" fmla="*/ 0 w 659568"/>
              <a:gd name="connsiteY0" fmla="*/ 0 h 1116767"/>
              <a:gd name="connsiteX1" fmla="*/ 179882 w 659568"/>
              <a:gd name="connsiteY1" fmla="*/ 622091 h 1116767"/>
              <a:gd name="connsiteX2" fmla="*/ 659568 w 659568"/>
              <a:gd name="connsiteY2" fmla="*/ 1116767 h 111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568" h="1116767">
                <a:moveTo>
                  <a:pt x="0" y="0"/>
                </a:moveTo>
                <a:cubicBezTo>
                  <a:pt x="34977" y="217981"/>
                  <a:pt x="69954" y="435963"/>
                  <a:pt x="179882" y="622091"/>
                </a:cubicBezTo>
                <a:cubicBezTo>
                  <a:pt x="289810" y="808219"/>
                  <a:pt x="474689" y="962493"/>
                  <a:pt x="659568" y="1116767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5" name="자유형 124"/>
          <p:cNvSpPr/>
          <p:nvPr/>
        </p:nvSpPr>
        <p:spPr bwMode="auto">
          <a:xfrm>
            <a:off x="5254052" y="4069830"/>
            <a:ext cx="622092" cy="1086786"/>
          </a:xfrm>
          <a:custGeom>
            <a:avLst/>
            <a:gdLst>
              <a:gd name="connsiteX0" fmla="*/ 622092 w 622092"/>
              <a:gd name="connsiteY0" fmla="*/ 0 h 1086786"/>
              <a:gd name="connsiteX1" fmla="*/ 472191 w 622092"/>
              <a:gd name="connsiteY1" fmla="*/ 592111 h 1086786"/>
              <a:gd name="connsiteX2" fmla="*/ 0 w 622092"/>
              <a:gd name="connsiteY2" fmla="*/ 1086786 h 108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092" h="1086786">
                <a:moveTo>
                  <a:pt x="622092" y="0"/>
                </a:moveTo>
                <a:cubicBezTo>
                  <a:pt x="598982" y="205490"/>
                  <a:pt x="575873" y="410980"/>
                  <a:pt x="472191" y="592111"/>
                </a:cubicBezTo>
                <a:cubicBezTo>
                  <a:pt x="368509" y="773242"/>
                  <a:pt x="184254" y="930014"/>
                  <a:pt x="0" y="1086786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7" name="자유형 126"/>
          <p:cNvSpPr/>
          <p:nvPr/>
        </p:nvSpPr>
        <p:spPr bwMode="auto">
          <a:xfrm>
            <a:off x="4527030" y="4092315"/>
            <a:ext cx="157396" cy="914400"/>
          </a:xfrm>
          <a:custGeom>
            <a:avLst/>
            <a:gdLst>
              <a:gd name="connsiteX0" fmla="*/ 0 w 157396"/>
              <a:gd name="connsiteY0" fmla="*/ 0 h 914400"/>
              <a:gd name="connsiteX1" fmla="*/ 52465 w 157396"/>
              <a:gd name="connsiteY1" fmla="*/ 494675 h 914400"/>
              <a:gd name="connsiteX2" fmla="*/ 157396 w 157396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96" h="914400">
                <a:moveTo>
                  <a:pt x="0" y="0"/>
                </a:moveTo>
                <a:cubicBezTo>
                  <a:pt x="13116" y="171137"/>
                  <a:pt x="26232" y="342275"/>
                  <a:pt x="52465" y="494675"/>
                </a:cubicBezTo>
                <a:cubicBezTo>
                  <a:pt x="78698" y="647075"/>
                  <a:pt x="118047" y="780737"/>
                  <a:pt x="157396" y="914400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9" name="자유형 128"/>
          <p:cNvSpPr/>
          <p:nvPr/>
        </p:nvSpPr>
        <p:spPr bwMode="auto">
          <a:xfrm>
            <a:off x="4241053" y="3552669"/>
            <a:ext cx="398403" cy="1693888"/>
          </a:xfrm>
          <a:custGeom>
            <a:avLst/>
            <a:gdLst>
              <a:gd name="connsiteX0" fmla="*/ 398403 w 398403"/>
              <a:gd name="connsiteY0" fmla="*/ 1693888 h 1693888"/>
              <a:gd name="connsiteX1" fmla="*/ 8658 w 398403"/>
              <a:gd name="connsiteY1" fmla="*/ 727023 h 1693888"/>
              <a:gd name="connsiteX2" fmla="*/ 166055 w 398403"/>
              <a:gd name="connsiteY2" fmla="*/ 0 h 169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403" h="1693888">
                <a:moveTo>
                  <a:pt x="398403" y="1693888"/>
                </a:moveTo>
                <a:cubicBezTo>
                  <a:pt x="222893" y="1351613"/>
                  <a:pt x="47383" y="1009338"/>
                  <a:pt x="8658" y="727023"/>
                </a:cubicBezTo>
                <a:cubicBezTo>
                  <a:pt x="-30067" y="444708"/>
                  <a:pt x="67994" y="222354"/>
                  <a:pt x="166055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214710" cy="4505332"/>
          </a:xfrm>
        </p:spPr>
        <p:txBody>
          <a:bodyPr/>
          <a:lstStyle/>
          <a:p>
            <a:pPr latinLnBrk="0"/>
            <a:r>
              <a:rPr lang="ko-KR" altLang="en-US" sz="2000" dirty="0">
                <a:ea typeface="맑은 고딕" pitchFamily="50" charset="-127"/>
              </a:rPr>
              <a:t>간선리스트 구조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</a:t>
            </a:r>
            <a:r>
              <a:rPr lang="el-GR" altLang="ko-KR" sz="2000" dirty="0">
                <a:latin typeface="Times New Roman"/>
                <a:cs typeface="Times New Roman"/>
              </a:rPr>
              <a:t>α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정점 개체에 대한 확장</a:t>
            </a:r>
            <a:endParaRPr lang="en-US" altLang="ko-KR" sz="20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정점에 해당하는 정수 키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dirty="0">
                <a:ea typeface="맑은 고딕" pitchFamily="50" charset="-127"/>
              </a:rPr>
              <a:t>첨자</a:t>
            </a:r>
            <a:r>
              <a:rPr lang="en-US" altLang="ko-KR" sz="1800" dirty="0">
                <a:ea typeface="맑은 고딕" pitchFamily="50" charset="-127"/>
              </a:rPr>
              <a:t>)</a:t>
            </a: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인접행렬</a:t>
            </a:r>
            <a:endParaRPr lang="en-US" altLang="ko-KR" sz="2000" b="1" dirty="0"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ⅹ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배열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 err="1">
                <a:ea typeface="맑은 고딕" pitchFamily="50" charset="-127"/>
              </a:rPr>
              <a:t>인접정점</a:t>
            </a:r>
            <a:r>
              <a:rPr lang="ko-KR" altLang="en-US" sz="1800" dirty="0">
                <a:ea typeface="맑은 고딕" pitchFamily="50" charset="-127"/>
              </a:rPr>
              <a:t> 쌍에 대응하는 간선 노드들에 대한 참조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 err="1">
                <a:ea typeface="맑은 고딕" pitchFamily="50" charset="-127"/>
              </a:rPr>
              <a:t>비인접정점</a:t>
            </a:r>
            <a:r>
              <a:rPr lang="ko-KR" altLang="en-US" sz="1800" dirty="0">
                <a:ea typeface="맑은 고딕" pitchFamily="50" charset="-127"/>
              </a:rPr>
              <a:t> 쌍에 대한 널 정보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en-US" altLang="ko-KR" sz="2000" dirty="0">
                <a:ea typeface="맑은 고딕" pitchFamily="50" charset="-127"/>
              </a:rPr>
              <a:t>“</a:t>
            </a:r>
            <a:r>
              <a:rPr lang="ko-KR" altLang="en-US" sz="2000" dirty="0">
                <a:ea typeface="맑은 고딕" pitchFamily="50" charset="-127"/>
              </a:rPr>
              <a:t>구식 버전</a:t>
            </a:r>
            <a:r>
              <a:rPr lang="en-US" altLang="ko-KR" sz="2000" dirty="0">
                <a:ea typeface="맑은 고딕" pitchFamily="50" charset="-127"/>
              </a:rPr>
              <a:t>”</a:t>
            </a:r>
            <a:r>
              <a:rPr lang="ko-KR" altLang="en-US" sz="2000" dirty="0">
                <a:ea typeface="맑은 고딕" pitchFamily="50" charset="-127"/>
              </a:rPr>
              <a:t>은 간선의 존재여부만을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1(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간선 존재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과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0(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간선 </a:t>
            </a:r>
            <a:r>
              <a:rPr lang="ko-KR" altLang="en-US" sz="2000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부존재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으</a:t>
            </a:r>
            <a:r>
              <a:rPr lang="ko-KR" altLang="en-US" sz="2000" dirty="0">
                <a:ea typeface="맑은 고딕" pitchFamily="50" charset="-127"/>
              </a:rPr>
              <a:t>로 표시함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21</a:t>
            </a:fld>
            <a:endParaRPr lang="en-US" altLang="ko-KR"/>
          </a:p>
        </p:txBody>
      </p:sp>
      <p:graphicFrame>
        <p:nvGraphicFramePr>
          <p:cNvPr id="15" name="Group 6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69391"/>
              </p:ext>
            </p:extLst>
          </p:nvPr>
        </p:nvGraphicFramePr>
        <p:xfrm>
          <a:off x="5338762" y="3944932"/>
          <a:ext cx="1676400" cy="1522413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Freeform 683"/>
          <p:cNvSpPr>
            <a:spLocks/>
          </p:cNvSpPr>
          <p:nvPr/>
        </p:nvSpPr>
        <p:spPr bwMode="auto">
          <a:xfrm rot="178201">
            <a:off x="5157133" y="4663305"/>
            <a:ext cx="794755" cy="370710"/>
          </a:xfrm>
          <a:custGeom>
            <a:avLst/>
            <a:gdLst>
              <a:gd name="T0" fmla="*/ 528 w 528"/>
              <a:gd name="T1" fmla="*/ 124 h 220"/>
              <a:gd name="T2" fmla="*/ 186 w 528"/>
              <a:gd name="T3" fmla="*/ 16 h 220"/>
              <a:gd name="T4" fmla="*/ 0 w 528"/>
              <a:gd name="T5" fmla="*/ 220 h 220"/>
              <a:gd name="T6" fmla="*/ 0 60000 65536"/>
              <a:gd name="T7" fmla="*/ 0 60000 65536"/>
              <a:gd name="T8" fmla="*/ 0 60000 65536"/>
              <a:gd name="T9" fmla="*/ 0 w 528"/>
              <a:gd name="T10" fmla="*/ 0 h 220"/>
              <a:gd name="T11" fmla="*/ 528 w 528"/>
              <a:gd name="T12" fmla="*/ 220 h 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20">
                <a:moveTo>
                  <a:pt x="528" y="124"/>
                </a:moveTo>
                <a:cubicBezTo>
                  <a:pt x="471" y="106"/>
                  <a:pt x="274" y="0"/>
                  <a:pt x="186" y="16"/>
                </a:cubicBezTo>
                <a:cubicBezTo>
                  <a:pt x="98" y="32"/>
                  <a:pt x="39" y="178"/>
                  <a:pt x="0" y="22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5" name="Freeform 684"/>
          <p:cNvSpPr>
            <a:spLocks/>
          </p:cNvSpPr>
          <p:nvPr/>
        </p:nvSpPr>
        <p:spPr bwMode="auto">
          <a:xfrm>
            <a:off x="5004048" y="3784594"/>
            <a:ext cx="1368152" cy="1228582"/>
          </a:xfrm>
          <a:custGeom>
            <a:avLst/>
            <a:gdLst>
              <a:gd name="T0" fmla="*/ 864 w 864"/>
              <a:gd name="T1" fmla="*/ 452 h 766"/>
              <a:gd name="T2" fmla="*/ 570 w 864"/>
              <a:gd name="T3" fmla="*/ 22 h 766"/>
              <a:gd name="T4" fmla="*/ 168 w 864"/>
              <a:gd name="T5" fmla="*/ 322 h 766"/>
              <a:gd name="T6" fmla="*/ 0 w 864"/>
              <a:gd name="T7" fmla="*/ 766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766"/>
              <a:gd name="T14" fmla="*/ 864 w 864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766">
                <a:moveTo>
                  <a:pt x="864" y="452"/>
                </a:moveTo>
                <a:cubicBezTo>
                  <a:pt x="815" y="380"/>
                  <a:pt x="686" y="44"/>
                  <a:pt x="570" y="22"/>
                </a:cubicBezTo>
                <a:cubicBezTo>
                  <a:pt x="454" y="0"/>
                  <a:pt x="263" y="198"/>
                  <a:pt x="168" y="322"/>
                </a:cubicBezTo>
                <a:cubicBezTo>
                  <a:pt x="73" y="446"/>
                  <a:pt x="35" y="674"/>
                  <a:pt x="0" y="766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6" name="Freeform 685"/>
          <p:cNvSpPr>
            <a:spLocks/>
          </p:cNvSpPr>
          <p:nvPr/>
        </p:nvSpPr>
        <p:spPr bwMode="auto">
          <a:xfrm rot="242980">
            <a:off x="6825467" y="4722436"/>
            <a:ext cx="881944" cy="272141"/>
          </a:xfrm>
          <a:custGeom>
            <a:avLst/>
            <a:gdLst>
              <a:gd name="T0" fmla="*/ 0 w 408"/>
              <a:gd name="T1" fmla="*/ 143 h 187"/>
              <a:gd name="T2" fmla="*/ 270 w 408"/>
              <a:gd name="T3" fmla="*/ 7 h 187"/>
              <a:gd name="T4" fmla="*/ 408 w 408"/>
              <a:gd name="T5" fmla="*/ 187 h 187"/>
              <a:gd name="T6" fmla="*/ 0 60000 65536"/>
              <a:gd name="T7" fmla="*/ 0 60000 65536"/>
              <a:gd name="T8" fmla="*/ 0 60000 65536"/>
              <a:gd name="T9" fmla="*/ 0 w 408"/>
              <a:gd name="T10" fmla="*/ 0 h 187"/>
              <a:gd name="T11" fmla="*/ 408 w 408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87">
                <a:moveTo>
                  <a:pt x="0" y="143"/>
                </a:moveTo>
                <a:cubicBezTo>
                  <a:pt x="45" y="120"/>
                  <a:pt x="202" y="0"/>
                  <a:pt x="270" y="7"/>
                </a:cubicBezTo>
                <a:cubicBezTo>
                  <a:pt x="338" y="14"/>
                  <a:pt x="379" y="150"/>
                  <a:pt x="408" y="187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7" name="Freeform 686"/>
          <p:cNvSpPr>
            <a:spLocks/>
          </p:cNvSpPr>
          <p:nvPr/>
        </p:nvSpPr>
        <p:spPr bwMode="auto">
          <a:xfrm>
            <a:off x="6396037" y="5276844"/>
            <a:ext cx="981075" cy="482600"/>
          </a:xfrm>
          <a:custGeom>
            <a:avLst/>
            <a:gdLst>
              <a:gd name="T0" fmla="*/ 0 w 618"/>
              <a:gd name="T1" fmla="*/ 0 h 304"/>
              <a:gd name="T2" fmla="*/ 198 w 618"/>
              <a:gd name="T3" fmla="*/ 300 h 304"/>
              <a:gd name="T4" fmla="*/ 618 w 618"/>
              <a:gd name="T5" fmla="*/ 24 h 304"/>
              <a:gd name="T6" fmla="*/ 0 60000 65536"/>
              <a:gd name="T7" fmla="*/ 0 60000 65536"/>
              <a:gd name="T8" fmla="*/ 0 60000 65536"/>
              <a:gd name="T9" fmla="*/ 0 w 618"/>
              <a:gd name="T10" fmla="*/ 0 h 304"/>
              <a:gd name="T11" fmla="*/ 618 w 61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8" h="304">
                <a:moveTo>
                  <a:pt x="0" y="0"/>
                </a:moveTo>
                <a:cubicBezTo>
                  <a:pt x="33" y="49"/>
                  <a:pt x="95" y="296"/>
                  <a:pt x="198" y="300"/>
                </a:cubicBezTo>
                <a:cubicBezTo>
                  <a:pt x="301" y="304"/>
                  <a:pt x="531" y="81"/>
                  <a:pt x="618" y="2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60" name="Line 68"/>
          <p:cNvSpPr>
            <a:spLocks noChangeShapeType="1"/>
          </p:cNvSpPr>
          <p:nvPr/>
        </p:nvSpPr>
        <p:spPr bwMode="auto">
          <a:xfrm flipV="1">
            <a:off x="4286248" y="2357430"/>
            <a:ext cx="42148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cxnSp>
        <p:nvCxnSpPr>
          <p:cNvPr id="69" name="AutoShape 5"/>
          <p:cNvCxnSpPr>
            <a:cxnSpLocks noChangeShapeType="1"/>
            <a:stCxn id="75" idx="2"/>
            <a:endCxn id="73" idx="6"/>
          </p:cNvCxnSpPr>
          <p:nvPr/>
        </p:nvCxnSpPr>
        <p:spPr bwMode="auto">
          <a:xfrm flipH="1">
            <a:off x="4814887" y="2724144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15"/>
          <p:cNvSpPr>
            <a:spLocks noChangeArrowheads="1"/>
          </p:cNvSpPr>
          <p:nvPr/>
        </p:nvSpPr>
        <p:spPr bwMode="auto">
          <a:xfrm>
            <a:off x="4500562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Oval 16"/>
          <p:cNvSpPr>
            <a:spLocks noChangeArrowheads="1"/>
          </p:cNvSpPr>
          <p:nvPr/>
        </p:nvSpPr>
        <p:spPr bwMode="auto">
          <a:xfrm>
            <a:off x="611505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Oval 17"/>
          <p:cNvSpPr>
            <a:spLocks noChangeArrowheads="1"/>
          </p:cNvSpPr>
          <p:nvPr/>
        </p:nvSpPr>
        <p:spPr bwMode="auto">
          <a:xfrm>
            <a:off x="7764462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32"/>
          <p:cNvSpPr>
            <a:spLocks noChangeArrowheads="1"/>
          </p:cNvSpPr>
          <p:nvPr/>
        </p:nvSpPr>
        <p:spPr bwMode="auto">
          <a:xfrm>
            <a:off x="467201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627856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7920037" y="323849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79" name="AutoShape 37"/>
          <p:cNvCxnSpPr>
            <a:cxnSpLocks noChangeShapeType="1"/>
          </p:cNvCxnSpPr>
          <p:nvPr/>
        </p:nvCxnSpPr>
        <p:spPr bwMode="auto">
          <a:xfrm>
            <a:off x="6274196" y="2719382"/>
            <a:ext cx="4367" cy="5286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80" name="Rectangle 74"/>
          <p:cNvSpPr>
            <a:spLocks noChangeArrowheads="1"/>
          </p:cNvSpPr>
          <p:nvPr/>
        </p:nvSpPr>
        <p:spPr bwMode="auto">
          <a:xfrm>
            <a:off x="4365625" y="3243257"/>
            <a:ext cx="314325" cy="314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75"/>
          <p:cNvSpPr>
            <a:spLocks noChangeArrowheads="1"/>
          </p:cNvSpPr>
          <p:nvPr/>
        </p:nvSpPr>
        <p:spPr bwMode="auto">
          <a:xfrm>
            <a:off x="5966619" y="3243257"/>
            <a:ext cx="314325" cy="314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76"/>
          <p:cNvSpPr>
            <a:spLocks noChangeArrowheads="1"/>
          </p:cNvSpPr>
          <p:nvPr/>
        </p:nvSpPr>
        <p:spPr bwMode="auto">
          <a:xfrm>
            <a:off x="7612867" y="3240876"/>
            <a:ext cx="314325" cy="314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AutoShape 497"/>
          <p:cNvCxnSpPr>
            <a:cxnSpLocks noChangeShapeType="1"/>
          </p:cNvCxnSpPr>
          <p:nvPr/>
        </p:nvCxnSpPr>
        <p:spPr bwMode="auto">
          <a:xfrm>
            <a:off x="7920373" y="2719382"/>
            <a:ext cx="7313" cy="51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84" name="AutoShape 495"/>
          <p:cNvCxnSpPr>
            <a:cxnSpLocks noChangeShapeType="1"/>
          </p:cNvCxnSpPr>
          <p:nvPr/>
        </p:nvCxnSpPr>
        <p:spPr bwMode="auto">
          <a:xfrm flipH="1">
            <a:off x="4655515" y="2717664"/>
            <a:ext cx="622" cy="5122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85" name="직사각형 84"/>
          <p:cNvSpPr/>
          <p:nvPr/>
        </p:nvSpPr>
        <p:spPr bwMode="auto">
          <a:xfrm>
            <a:off x="7383963" y="5023070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9987" y="5023070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816011" y="5023070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4519339" y="5017774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735363" y="5017774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951387" y="5017774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91" name="AutoShape 481"/>
          <p:cNvCxnSpPr>
            <a:cxnSpLocks noChangeShapeType="1"/>
            <a:stCxn id="93" idx="2"/>
            <a:endCxn id="92" idx="6"/>
          </p:cNvCxnSpPr>
          <p:nvPr/>
        </p:nvCxnSpPr>
        <p:spPr bwMode="auto">
          <a:xfrm flipH="1" flipV="1">
            <a:off x="5022855" y="5922222"/>
            <a:ext cx="2538407" cy="23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" name="Oval 488"/>
          <p:cNvSpPr>
            <a:spLocks noChangeArrowheads="1"/>
          </p:cNvSpPr>
          <p:nvPr/>
        </p:nvSpPr>
        <p:spPr bwMode="auto">
          <a:xfrm>
            <a:off x="4718055" y="5769822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Oval 489"/>
          <p:cNvSpPr>
            <a:spLocks noChangeArrowheads="1"/>
          </p:cNvSpPr>
          <p:nvPr/>
        </p:nvSpPr>
        <p:spPr bwMode="auto">
          <a:xfrm>
            <a:off x="7561262" y="5772144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4" name="AutoShape 490"/>
          <p:cNvCxnSpPr>
            <a:cxnSpLocks noChangeShapeType="1"/>
            <a:endCxn id="89" idx="2"/>
          </p:cNvCxnSpPr>
          <p:nvPr/>
        </p:nvCxnSpPr>
        <p:spPr bwMode="auto">
          <a:xfrm flipH="1" flipV="1">
            <a:off x="4843375" y="5449822"/>
            <a:ext cx="10609" cy="4778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95" name="AutoShape 491"/>
          <p:cNvCxnSpPr>
            <a:cxnSpLocks noChangeShapeType="1"/>
            <a:endCxn id="86" idx="2"/>
          </p:cNvCxnSpPr>
          <p:nvPr/>
        </p:nvCxnSpPr>
        <p:spPr bwMode="auto">
          <a:xfrm flipV="1">
            <a:off x="7707761" y="5455118"/>
            <a:ext cx="238" cy="4747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72" name="Freeform 506"/>
          <p:cNvSpPr>
            <a:spLocks/>
          </p:cNvSpPr>
          <p:nvPr/>
        </p:nvSpPr>
        <p:spPr bwMode="auto">
          <a:xfrm>
            <a:off x="4420210" y="3570936"/>
            <a:ext cx="214113" cy="1668158"/>
          </a:xfrm>
          <a:custGeom>
            <a:avLst/>
            <a:gdLst>
              <a:gd name="T0" fmla="*/ 216 w 216"/>
              <a:gd name="T1" fmla="*/ 1026 h 1026"/>
              <a:gd name="T2" fmla="*/ 60 w 216"/>
              <a:gd name="T3" fmla="*/ 516 h 1026"/>
              <a:gd name="T4" fmla="*/ 42 w 216"/>
              <a:gd name="T5" fmla="*/ 0 h 1026"/>
              <a:gd name="T6" fmla="*/ 0 60000 65536"/>
              <a:gd name="T7" fmla="*/ 0 60000 65536"/>
              <a:gd name="T8" fmla="*/ 0 60000 65536"/>
              <a:gd name="T9" fmla="*/ 0 w 216"/>
              <a:gd name="T10" fmla="*/ 0 h 1026"/>
              <a:gd name="T11" fmla="*/ 216 w 216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1026">
                <a:moveTo>
                  <a:pt x="216" y="1026"/>
                </a:moveTo>
                <a:cubicBezTo>
                  <a:pt x="190" y="941"/>
                  <a:pt x="120" y="744"/>
                  <a:pt x="60" y="516"/>
                </a:cubicBezTo>
                <a:cubicBezTo>
                  <a:pt x="0" y="288"/>
                  <a:pt x="46" y="107"/>
                  <a:pt x="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96" name="Freeform 498"/>
          <p:cNvSpPr>
            <a:spLocks/>
          </p:cNvSpPr>
          <p:nvPr/>
        </p:nvSpPr>
        <p:spPr bwMode="auto">
          <a:xfrm rot="154933">
            <a:off x="4896015" y="3380256"/>
            <a:ext cx="1041273" cy="1893505"/>
          </a:xfrm>
          <a:custGeom>
            <a:avLst/>
            <a:gdLst>
              <a:gd name="T0" fmla="*/ 0 w 516"/>
              <a:gd name="T1" fmla="*/ 1143 h 1143"/>
              <a:gd name="T2" fmla="*/ 180 w 516"/>
              <a:gd name="T3" fmla="*/ 227 h 1143"/>
              <a:gd name="T4" fmla="*/ 516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97" name="Freeform 532"/>
          <p:cNvSpPr>
            <a:spLocks/>
          </p:cNvSpPr>
          <p:nvPr/>
        </p:nvSpPr>
        <p:spPr bwMode="auto">
          <a:xfrm>
            <a:off x="6612061" y="3402497"/>
            <a:ext cx="879914" cy="1831822"/>
          </a:xfrm>
          <a:custGeom>
            <a:avLst/>
            <a:gdLst>
              <a:gd name="T0" fmla="*/ 696 w 696"/>
              <a:gd name="T1" fmla="*/ 1140 h 1140"/>
              <a:gd name="T2" fmla="*/ 390 w 696"/>
              <a:gd name="T3" fmla="*/ 312 h 1140"/>
              <a:gd name="T4" fmla="*/ 0 w 696"/>
              <a:gd name="T5" fmla="*/ 0 h 1140"/>
              <a:gd name="T6" fmla="*/ 0 60000 65536"/>
              <a:gd name="T7" fmla="*/ 0 60000 65536"/>
              <a:gd name="T8" fmla="*/ 0 60000 65536"/>
              <a:gd name="T9" fmla="*/ 0 w 696"/>
              <a:gd name="T10" fmla="*/ 0 h 1140"/>
              <a:gd name="T11" fmla="*/ 696 w 696"/>
              <a:gd name="T12" fmla="*/ 1140 h 1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98" name="Freeform 533"/>
          <p:cNvSpPr>
            <a:spLocks/>
          </p:cNvSpPr>
          <p:nvPr/>
        </p:nvSpPr>
        <p:spPr bwMode="auto">
          <a:xfrm rot="171308">
            <a:off x="7741049" y="3556946"/>
            <a:ext cx="288032" cy="1694889"/>
          </a:xfrm>
          <a:custGeom>
            <a:avLst/>
            <a:gdLst>
              <a:gd name="T0" fmla="*/ 0 w 196"/>
              <a:gd name="T1" fmla="*/ 1041 h 1041"/>
              <a:gd name="T2" fmla="*/ 180 w 196"/>
              <a:gd name="T3" fmla="*/ 429 h 1041"/>
              <a:gd name="T4" fmla="*/ 96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99" name="Oval 6"/>
          <p:cNvSpPr>
            <a:spLocks noChangeArrowheads="1"/>
          </p:cNvSpPr>
          <p:nvPr/>
        </p:nvSpPr>
        <p:spPr bwMode="auto">
          <a:xfrm>
            <a:off x="5210571" y="195414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00" name="Oval 7"/>
          <p:cNvSpPr>
            <a:spLocks noChangeArrowheads="1"/>
          </p:cNvSpPr>
          <p:nvPr/>
        </p:nvSpPr>
        <p:spPr bwMode="auto">
          <a:xfrm>
            <a:off x="6121796" y="15779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01" name="Oval 8"/>
          <p:cNvSpPr>
            <a:spLocks noChangeArrowheads="1"/>
          </p:cNvSpPr>
          <p:nvPr/>
        </p:nvSpPr>
        <p:spPr bwMode="auto">
          <a:xfrm>
            <a:off x="7039371" y="195414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102" name="AutoShape 9"/>
          <p:cNvCxnSpPr>
            <a:cxnSpLocks noChangeShapeType="1"/>
            <a:stCxn id="100" idx="5"/>
            <a:endCxn id="101" idx="1"/>
          </p:cNvCxnSpPr>
          <p:nvPr/>
        </p:nvCxnSpPr>
        <p:spPr bwMode="auto">
          <a:xfrm>
            <a:off x="6382146" y="1847779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" name="AutoShape 10"/>
          <p:cNvCxnSpPr>
            <a:cxnSpLocks noChangeShapeType="1"/>
            <a:stCxn id="100" idx="3"/>
            <a:endCxn id="99" idx="7"/>
          </p:cNvCxnSpPr>
          <p:nvPr/>
        </p:nvCxnSpPr>
        <p:spPr bwMode="auto">
          <a:xfrm flipH="1">
            <a:off x="5470921" y="1847779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5666184" y="1577904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05" name="Text Box 13"/>
          <p:cNvSpPr txBox="1">
            <a:spLocks noChangeArrowheads="1"/>
          </p:cNvSpPr>
          <p:nvPr/>
        </p:nvSpPr>
        <p:spPr bwMode="auto">
          <a:xfrm>
            <a:off x="6571722" y="1577904"/>
            <a:ext cx="3225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연결리스트를 이용한 구현</a:t>
            </a:r>
            <a:endParaRPr lang="en-US" altLang="ko-KR" dirty="0">
              <a:ea typeface="맑은 고딕" pitchFamily="50" charset="-127"/>
            </a:endParaRPr>
          </a:p>
        </p:txBody>
      </p:sp>
      <p:graphicFrame>
        <p:nvGraphicFramePr>
          <p:cNvPr id="83" name="Group 681"/>
          <p:cNvGraphicFramePr>
            <a:graphicFrameLocks noGrp="1"/>
          </p:cNvGraphicFramePr>
          <p:nvPr/>
        </p:nvGraphicFramePr>
        <p:xfrm>
          <a:off x="6154247" y="3451171"/>
          <a:ext cx="1273696" cy="1341120"/>
        </p:xfrm>
        <a:graphic>
          <a:graphicData uri="http://schemas.openxmlformats.org/drawingml/2006/table">
            <a:tbl>
              <a:tblPr/>
              <a:tblGrid>
                <a:gridCol w="31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" name="Rectangle 41"/>
          <p:cNvSpPr>
            <a:spLocks noChangeArrowheads="1"/>
          </p:cNvSpPr>
          <p:nvPr/>
        </p:nvSpPr>
        <p:spPr bwMode="auto">
          <a:xfrm>
            <a:off x="5809632" y="4771926"/>
            <a:ext cx="1150289" cy="49994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adjacency</a:t>
            </a:r>
          </a:p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matrix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74"/>
          <p:cNvSpPr>
            <a:spLocks noChangeArrowheads="1"/>
          </p:cNvSpPr>
          <p:nvPr/>
        </p:nvSpPr>
        <p:spPr bwMode="auto">
          <a:xfrm>
            <a:off x="1258812" y="2809921"/>
            <a:ext cx="314325" cy="30939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3506902" y="1909867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4418127" y="1533629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</a:p>
        </p:txBody>
      </p:sp>
      <p:sp>
        <p:nvSpPr>
          <p:cNvPr id="97" name="Oval 8"/>
          <p:cNvSpPr>
            <a:spLocks noChangeArrowheads="1"/>
          </p:cNvSpPr>
          <p:nvPr/>
        </p:nvSpPr>
        <p:spPr bwMode="auto">
          <a:xfrm>
            <a:off x="5335702" y="1909867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</a:p>
        </p:txBody>
      </p:sp>
      <p:cxnSp>
        <p:nvCxnSpPr>
          <p:cNvPr id="98" name="AutoShape 9"/>
          <p:cNvCxnSpPr>
            <a:cxnSpLocks noChangeShapeType="1"/>
            <a:stCxn id="96" idx="5"/>
            <a:endCxn id="97" idx="1"/>
          </p:cNvCxnSpPr>
          <p:nvPr/>
        </p:nvCxnSpPr>
        <p:spPr bwMode="auto">
          <a:xfrm>
            <a:off x="4678477" y="1803504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AutoShape 10"/>
          <p:cNvCxnSpPr>
            <a:cxnSpLocks noChangeShapeType="1"/>
            <a:stCxn id="96" idx="3"/>
            <a:endCxn id="95" idx="7"/>
          </p:cNvCxnSpPr>
          <p:nvPr/>
        </p:nvCxnSpPr>
        <p:spPr bwMode="auto">
          <a:xfrm flipH="1">
            <a:off x="3767252" y="1803504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3962515" y="1533629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101" name="Text Box 13"/>
          <p:cNvSpPr txBox="1">
            <a:spLocks noChangeArrowheads="1"/>
          </p:cNvSpPr>
          <p:nvPr/>
        </p:nvSpPr>
        <p:spPr bwMode="auto">
          <a:xfrm>
            <a:off x="4868053" y="1533629"/>
            <a:ext cx="3225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1265114" y="5441789"/>
            <a:ext cx="216024" cy="308965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1481138" y="5441789"/>
            <a:ext cx="216024" cy="308965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1697162" y="5441790"/>
            <a:ext cx="288032" cy="308963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Rectangle 41"/>
          <p:cNvSpPr>
            <a:spLocks noChangeArrowheads="1"/>
          </p:cNvSpPr>
          <p:nvPr/>
        </p:nvSpPr>
        <p:spPr bwMode="auto">
          <a:xfrm>
            <a:off x="4361548" y="4084411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Rectangle 74"/>
          <p:cNvSpPr>
            <a:spLocks noChangeArrowheads="1"/>
          </p:cNvSpPr>
          <p:nvPr/>
        </p:nvSpPr>
        <p:spPr bwMode="auto">
          <a:xfrm>
            <a:off x="4047223" y="4084411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41"/>
          <p:cNvSpPr>
            <a:spLocks noChangeArrowheads="1"/>
          </p:cNvSpPr>
          <p:nvPr/>
        </p:nvSpPr>
        <p:spPr bwMode="auto">
          <a:xfrm>
            <a:off x="2702158" y="4084697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Rectangle 74"/>
          <p:cNvSpPr>
            <a:spLocks noChangeArrowheads="1"/>
          </p:cNvSpPr>
          <p:nvPr/>
        </p:nvSpPr>
        <p:spPr bwMode="auto">
          <a:xfrm>
            <a:off x="2387833" y="4084697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AutoShape 84"/>
          <p:cNvCxnSpPr>
            <a:cxnSpLocks noChangeShapeType="1"/>
            <a:endCxn id="128" idx="1"/>
          </p:cNvCxnSpPr>
          <p:nvPr/>
        </p:nvCxnSpPr>
        <p:spPr bwMode="auto">
          <a:xfrm>
            <a:off x="2868523" y="4241953"/>
            <a:ext cx="344349" cy="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/>
            <a:tailEnd type="triangle"/>
          </a:ln>
        </p:spPr>
      </p:cxnSp>
      <p:sp>
        <p:nvSpPr>
          <p:cNvPr id="115" name="Rectangle 41"/>
          <p:cNvSpPr>
            <a:spLocks noChangeArrowheads="1"/>
          </p:cNvSpPr>
          <p:nvPr/>
        </p:nvSpPr>
        <p:spPr bwMode="auto">
          <a:xfrm>
            <a:off x="4658159" y="3509521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Rectangle 74"/>
          <p:cNvSpPr>
            <a:spLocks noChangeArrowheads="1"/>
          </p:cNvSpPr>
          <p:nvPr/>
        </p:nvSpPr>
        <p:spPr bwMode="auto">
          <a:xfrm>
            <a:off x="4343834" y="3509521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41"/>
          <p:cNvSpPr>
            <a:spLocks noChangeArrowheads="1"/>
          </p:cNvSpPr>
          <p:nvPr/>
        </p:nvSpPr>
        <p:spPr bwMode="auto">
          <a:xfrm>
            <a:off x="3830836" y="3509521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Rectangle 74"/>
          <p:cNvSpPr>
            <a:spLocks noChangeArrowheads="1"/>
          </p:cNvSpPr>
          <p:nvPr/>
        </p:nvSpPr>
        <p:spPr bwMode="auto">
          <a:xfrm>
            <a:off x="3516511" y="3509521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9" name="AutoShape 84"/>
          <p:cNvCxnSpPr>
            <a:cxnSpLocks noChangeShapeType="1"/>
            <a:endCxn id="116" idx="1"/>
          </p:cNvCxnSpPr>
          <p:nvPr/>
        </p:nvCxnSpPr>
        <p:spPr bwMode="auto">
          <a:xfrm>
            <a:off x="3991946" y="3667062"/>
            <a:ext cx="351888" cy="1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/>
            <a:tailEnd type="triangle"/>
          </a:ln>
        </p:spPr>
      </p:cxnSp>
      <p:sp>
        <p:nvSpPr>
          <p:cNvPr id="120" name="Rectangle 74"/>
          <p:cNvSpPr>
            <a:spLocks noChangeArrowheads="1"/>
          </p:cNvSpPr>
          <p:nvPr/>
        </p:nvSpPr>
        <p:spPr bwMode="auto">
          <a:xfrm>
            <a:off x="2105847" y="4679322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41"/>
          <p:cNvSpPr>
            <a:spLocks noChangeArrowheads="1"/>
          </p:cNvSpPr>
          <p:nvPr/>
        </p:nvSpPr>
        <p:spPr bwMode="auto">
          <a:xfrm>
            <a:off x="1578522" y="4680695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Rectangle 74"/>
          <p:cNvSpPr>
            <a:spLocks noChangeArrowheads="1"/>
          </p:cNvSpPr>
          <p:nvPr/>
        </p:nvSpPr>
        <p:spPr bwMode="auto">
          <a:xfrm>
            <a:off x="1264197" y="4680695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3" name="AutoShape 84"/>
          <p:cNvCxnSpPr>
            <a:cxnSpLocks noChangeShapeType="1"/>
            <a:endCxn id="120" idx="1"/>
          </p:cNvCxnSpPr>
          <p:nvPr/>
        </p:nvCxnSpPr>
        <p:spPr bwMode="auto">
          <a:xfrm flipV="1">
            <a:off x="1746134" y="4836864"/>
            <a:ext cx="359713" cy="373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/>
            <a:tailEnd type="triangle"/>
          </a:ln>
        </p:spPr>
      </p:cxnSp>
      <p:cxnSp>
        <p:nvCxnSpPr>
          <p:cNvPr id="124" name="AutoShape 81"/>
          <p:cNvCxnSpPr>
            <a:cxnSpLocks noChangeShapeType="1"/>
            <a:endCxn id="122" idx="0"/>
          </p:cNvCxnSpPr>
          <p:nvPr/>
        </p:nvCxnSpPr>
        <p:spPr bwMode="auto">
          <a:xfrm flipH="1">
            <a:off x="1421360" y="2965283"/>
            <a:ext cx="1324" cy="1715412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127" name="Rectangle 41"/>
          <p:cNvSpPr>
            <a:spLocks noChangeArrowheads="1"/>
          </p:cNvSpPr>
          <p:nvPr/>
        </p:nvSpPr>
        <p:spPr bwMode="auto">
          <a:xfrm>
            <a:off x="3527197" y="4084411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Rectangle 74"/>
          <p:cNvSpPr>
            <a:spLocks noChangeArrowheads="1"/>
          </p:cNvSpPr>
          <p:nvPr/>
        </p:nvSpPr>
        <p:spPr bwMode="auto">
          <a:xfrm>
            <a:off x="3212872" y="4084411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9" name="AutoShape 84"/>
          <p:cNvCxnSpPr>
            <a:cxnSpLocks noChangeShapeType="1"/>
            <a:endCxn id="111" idx="1"/>
          </p:cNvCxnSpPr>
          <p:nvPr/>
        </p:nvCxnSpPr>
        <p:spPr bwMode="auto">
          <a:xfrm>
            <a:off x="3682231" y="4241953"/>
            <a:ext cx="364992" cy="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/>
            <a:tailEnd type="triangle"/>
          </a:ln>
        </p:spPr>
      </p:cxnSp>
      <p:sp>
        <p:nvSpPr>
          <p:cNvPr id="130" name="Rectangle 41"/>
          <p:cNvSpPr>
            <a:spLocks noChangeArrowheads="1"/>
          </p:cNvSpPr>
          <p:nvPr/>
        </p:nvSpPr>
        <p:spPr bwMode="auto">
          <a:xfrm>
            <a:off x="2420172" y="4679322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Rectangle 41"/>
          <p:cNvSpPr>
            <a:spLocks noChangeArrowheads="1"/>
          </p:cNvSpPr>
          <p:nvPr/>
        </p:nvSpPr>
        <p:spPr bwMode="auto">
          <a:xfrm>
            <a:off x="1289913" y="5850995"/>
            <a:ext cx="671235" cy="2818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edges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Rectangle 41"/>
          <p:cNvSpPr>
            <a:spLocks noChangeArrowheads="1"/>
          </p:cNvSpPr>
          <p:nvPr/>
        </p:nvSpPr>
        <p:spPr bwMode="auto">
          <a:xfrm>
            <a:off x="1258812" y="2459793"/>
            <a:ext cx="794218" cy="26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vertices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Line 68"/>
          <p:cNvSpPr>
            <a:spLocks noChangeShapeType="1"/>
          </p:cNvSpPr>
          <p:nvPr/>
        </p:nvSpPr>
        <p:spPr bwMode="auto">
          <a:xfrm flipV="1">
            <a:off x="979094" y="2332242"/>
            <a:ext cx="75219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38" name="Rectangle 41"/>
          <p:cNvSpPr>
            <a:spLocks noChangeArrowheads="1"/>
          </p:cNvSpPr>
          <p:nvPr/>
        </p:nvSpPr>
        <p:spPr bwMode="auto">
          <a:xfrm>
            <a:off x="1910792" y="1979658"/>
            <a:ext cx="1315893" cy="3750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인접리스트</a:t>
            </a:r>
            <a:endParaRPr lang="ko-KR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Rectangle 41"/>
          <p:cNvSpPr>
            <a:spLocks noChangeArrowheads="1"/>
          </p:cNvSpPr>
          <p:nvPr/>
        </p:nvSpPr>
        <p:spPr bwMode="auto">
          <a:xfrm>
            <a:off x="6068627" y="1989921"/>
            <a:ext cx="1315893" cy="3750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인접행렬</a:t>
            </a:r>
            <a:endParaRPr lang="ko-KR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Rectangle 32"/>
          <p:cNvSpPr>
            <a:spLocks noChangeArrowheads="1"/>
          </p:cNvSpPr>
          <p:nvPr/>
        </p:nvSpPr>
        <p:spPr bwMode="auto">
          <a:xfrm>
            <a:off x="1877604" y="2811492"/>
            <a:ext cx="314324" cy="30625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Rectangle 32"/>
          <p:cNvSpPr>
            <a:spLocks noChangeArrowheads="1"/>
          </p:cNvSpPr>
          <p:nvPr/>
        </p:nvSpPr>
        <p:spPr bwMode="auto">
          <a:xfrm>
            <a:off x="2689302" y="2811565"/>
            <a:ext cx="314325" cy="3031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</a:p>
        </p:txBody>
      </p:sp>
      <p:sp>
        <p:nvSpPr>
          <p:cNvPr id="143" name="Rectangle 74"/>
          <p:cNvSpPr>
            <a:spLocks noChangeArrowheads="1"/>
          </p:cNvSpPr>
          <p:nvPr/>
        </p:nvSpPr>
        <p:spPr bwMode="auto">
          <a:xfrm>
            <a:off x="2385104" y="2811566"/>
            <a:ext cx="314325" cy="303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Rectangle 32"/>
          <p:cNvSpPr>
            <a:spLocks noChangeArrowheads="1"/>
          </p:cNvSpPr>
          <p:nvPr/>
        </p:nvSpPr>
        <p:spPr bwMode="auto">
          <a:xfrm>
            <a:off x="3001635" y="2811808"/>
            <a:ext cx="316586" cy="30132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Rectangle 32"/>
          <p:cNvSpPr>
            <a:spLocks noChangeArrowheads="1"/>
          </p:cNvSpPr>
          <p:nvPr/>
        </p:nvSpPr>
        <p:spPr bwMode="auto">
          <a:xfrm>
            <a:off x="3810981" y="2811807"/>
            <a:ext cx="314325" cy="3023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</a:p>
        </p:txBody>
      </p:sp>
      <p:sp>
        <p:nvSpPr>
          <p:cNvPr id="147" name="Rectangle 74"/>
          <p:cNvSpPr>
            <a:spLocks noChangeArrowheads="1"/>
          </p:cNvSpPr>
          <p:nvPr/>
        </p:nvSpPr>
        <p:spPr bwMode="auto">
          <a:xfrm>
            <a:off x="3506783" y="2811564"/>
            <a:ext cx="314325" cy="30255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Rectangle 32"/>
          <p:cNvSpPr>
            <a:spLocks noChangeArrowheads="1"/>
          </p:cNvSpPr>
          <p:nvPr/>
        </p:nvSpPr>
        <p:spPr bwMode="auto">
          <a:xfrm>
            <a:off x="4128756" y="2811808"/>
            <a:ext cx="311143" cy="30075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0" name="AutoShape 83"/>
          <p:cNvCxnSpPr>
            <a:cxnSpLocks noChangeShapeType="1"/>
            <a:endCxn id="118" idx="0"/>
          </p:cNvCxnSpPr>
          <p:nvPr/>
        </p:nvCxnSpPr>
        <p:spPr bwMode="auto">
          <a:xfrm>
            <a:off x="3664989" y="2971668"/>
            <a:ext cx="8685" cy="537853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93" name="AutoShape 83"/>
          <p:cNvCxnSpPr>
            <a:cxnSpLocks noChangeShapeType="1"/>
            <a:endCxn id="143" idx="1"/>
          </p:cNvCxnSpPr>
          <p:nvPr/>
        </p:nvCxnSpPr>
        <p:spPr bwMode="auto">
          <a:xfrm>
            <a:off x="2041733" y="2960376"/>
            <a:ext cx="343371" cy="2752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51" name="AutoShape 83"/>
          <p:cNvCxnSpPr>
            <a:cxnSpLocks noChangeShapeType="1"/>
            <a:endCxn id="147" idx="1"/>
          </p:cNvCxnSpPr>
          <p:nvPr/>
        </p:nvCxnSpPr>
        <p:spPr bwMode="auto">
          <a:xfrm>
            <a:off x="3168503" y="2956581"/>
            <a:ext cx="338280" cy="6262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152" name="Rectangle 32"/>
          <p:cNvSpPr>
            <a:spLocks noChangeArrowheads="1"/>
          </p:cNvSpPr>
          <p:nvPr/>
        </p:nvSpPr>
        <p:spPr bwMode="auto">
          <a:xfrm>
            <a:off x="5600705" y="2811388"/>
            <a:ext cx="319710" cy="30919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</a:p>
        </p:txBody>
      </p:sp>
      <p:sp>
        <p:nvSpPr>
          <p:cNvPr id="153" name="Rectangle 74"/>
          <p:cNvSpPr>
            <a:spLocks noChangeArrowheads="1"/>
          </p:cNvSpPr>
          <p:nvPr/>
        </p:nvSpPr>
        <p:spPr bwMode="auto">
          <a:xfrm>
            <a:off x="5296507" y="2811388"/>
            <a:ext cx="314325" cy="30919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Rectangle 32"/>
          <p:cNvSpPr>
            <a:spLocks noChangeArrowheads="1"/>
          </p:cNvSpPr>
          <p:nvPr/>
        </p:nvSpPr>
        <p:spPr bwMode="auto">
          <a:xfrm>
            <a:off x="5918480" y="2811460"/>
            <a:ext cx="311143" cy="30756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Rectangle 32"/>
          <p:cNvSpPr>
            <a:spLocks noChangeArrowheads="1"/>
          </p:cNvSpPr>
          <p:nvPr/>
        </p:nvSpPr>
        <p:spPr bwMode="auto">
          <a:xfrm>
            <a:off x="6726997" y="2811459"/>
            <a:ext cx="308661" cy="30312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</a:p>
        </p:txBody>
      </p:sp>
      <p:sp>
        <p:nvSpPr>
          <p:cNvPr id="158" name="Rectangle 74"/>
          <p:cNvSpPr>
            <a:spLocks noChangeArrowheads="1"/>
          </p:cNvSpPr>
          <p:nvPr/>
        </p:nvSpPr>
        <p:spPr bwMode="auto">
          <a:xfrm>
            <a:off x="6422800" y="2811388"/>
            <a:ext cx="304198" cy="30106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Rectangle 32"/>
          <p:cNvSpPr>
            <a:spLocks noChangeArrowheads="1"/>
          </p:cNvSpPr>
          <p:nvPr/>
        </p:nvSpPr>
        <p:spPr bwMode="auto">
          <a:xfrm>
            <a:off x="7031196" y="2811460"/>
            <a:ext cx="309980" cy="30293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7848676" y="2811460"/>
            <a:ext cx="314325" cy="3039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</a:p>
        </p:txBody>
      </p:sp>
      <p:sp>
        <p:nvSpPr>
          <p:cNvPr id="162" name="Rectangle 74"/>
          <p:cNvSpPr>
            <a:spLocks noChangeArrowheads="1"/>
          </p:cNvSpPr>
          <p:nvPr/>
        </p:nvSpPr>
        <p:spPr bwMode="auto">
          <a:xfrm>
            <a:off x="7544478" y="2811461"/>
            <a:ext cx="314325" cy="30393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Rectangle 32"/>
          <p:cNvSpPr>
            <a:spLocks noChangeArrowheads="1"/>
          </p:cNvSpPr>
          <p:nvPr/>
        </p:nvSpPr>
        <p:spPr bwMode="auto">
          <a:xfrm>
            <a:off x="8166451" y="2811459"/>
            <a:ext cx="311143" cy="302371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5" name="AutoShape 83"/>
          <p:cNvCxnSpPr>
            <a:cxnSpLocks noChangeShapeType="1"/>
            <a:endCxn id="158" idx="1"/>
          </p:cNvCxnSpPr>
          <p:nvPr/>
        </p:nvCxnSpPr>
        <p:spPr bwMode="auto">
          <a:xfrm>
            <a:off x="6079428" y="2961647"/>
            <a:ext cx="343372" cy="276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66" name="AutoShape 83"/>
          <p:cNvCxnSpPr>
            <a:cxnSpLocks noChangeShapeType="1"/>
            <a:endCxn id="162" idx="1"/>
          </p:cNvCxnSpPr>
          <p:nvPr/>
        </p:nvCxnSpPr>
        <p:spPr bwMode="auto">
          <a:xfrm>
            <a:off x="7206198" y="2957850"/>
            <a:ext cx="338280" cy="5576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94" name="AutoShape 82"/>
          <p:cNvCxnSpPr>
            <a:cxnSpLocks noChangeShapeType="1"/>
            <a:endCxn id="113" idx="0"/>
          </p:cNvCxnSpPr>
          <p:nvPr/>
        </p:nvCxnSpPr>
        <p:spPr bwMode="auto">
          <a:xfrm>
            <a:off x="2539781" y="2964523"/>
            <a:ext cx="5215" cy="1120174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84" name="Rectangle 32"/>
          <p:cNvSpPr>
            <a:spLocks noChangeArrowheads="1"/>
          </p:cNvSpPr>
          <p:nvPr/>
        </p:nvSpPr>
        <p:spPr bwMode="auto">
          <a:xfrm>
            <a:off x="1563010" y="2809920"/>
            <a:ext cx="321561" cy="30939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</a:p>
        </p:txBody>
      </p:sp>
      <p:sp>
        <p:nvSpPr>
          <p:cNvPr id="168" name="Rectangle 32"/>
          <p:cNvSpPr>
            <a:spLocks noChangeArrowheads="1"/>
          </p:cNvSpPr>
          <p:nvPr/>
        </p:nvSpPr>
        <p:spPr bwMode="auto">
          <a:xfrm>
            <a:off x="1985194" y="5443476"/>
            <a:ext cx="316586" cy="30727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자유형 36"/>
          <p:cNvSpPr/>
          <p:nvPr/>
        </p:nvSpPr>
        <p:spPr bwMode="auto">
          <a:xfrm>
            <a:off x="1152588" y="3120220"/>
            <a:ext cx="1301217" cy="2480872"/>
          </a:xfrm>
          <a:custGeom>
            <a:avLst/>
            <a:gdLst>
              <a:gd name="connsiteX0" fmla="*/ 439283 w 1301217"/>
              <a:gd name="connsiteY0" fmla="*/ 2480872 h 2480872"/>
              <a:gd name="connsiteX1" fmla="*/ 72024 w 1301217"/>
              <a:gd name="connsiteY1" fmla="*/ 2031167 h 2480872"/>
              <a:gd name="connsiteX2" fmla="*/ 79519 w 1301217"/>
              <a:gd name="connsiteY2" fmla="*/ 1394085 h 2480872"/>
              <a:gd name="connsiteX3" fmla="*/ 896483 w 1301217"/>
              <a:gd name="connsiteY3" fmla="*/ 861935 h 2480872"/>
              <a:gd name="connsiteX4" fmla="*/ 1301217 w 1301217"/>
              <a:gd name="connsiteY4" fmla="*/ 0 h 248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1217" h="2480872">
                <a:moveTo>
                  <a:pt x="439283" y="2480872"/>
                </a:moveTo>
                <a:cubicBezTo>
                  <a:pt x="285634" y="2346585"/>
                  <a:pt x="131985" y="2212298"/>
                  <a:pt x="72024" y="2031167"/>
                </a:cubicBezTo>
                <a:cubicBezTo>
                  <a:pt x="12063" y="1850036"/>
                  <a:pt x="-57891" y="1588957"/>
                  <a:pt x="79519" y="1394085"/>
                </a:cubicBezTo>
                <a:cubicBezTo>
                  <a:pt x="216929" y="1199213"/>
                  <a:pt x="692867" y="1094282"/>
                  <a:pt x="896483" y="861935"/>
                </a:cubicBezTo>
                <a:cubicBezTo>
                  <a:pt x="1100099" y="629588"/>
                  <a:pt x="1200658" y="314794"/>
                  <a:pt x="1301217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자유형 37"/>
          <p:cNvSpPr/>
          <p:nvPr/>
        </p:nvSpPr>
        <p:spPr bwMode="auto">
          <a:xfrm>
            <a:off x="1032132" y="3127715"/>
            <a:ext cx="349876" cy="2473213"/>
          </a:xfrm>
          <a:custGeom>
            <a:avLst/>
            <a:gdLst>
              <a:gd name="connsiteX0" fmla="*/ 349876 w 349876"/>
              <a:gd name="connsiteY0" fmla="*/ 2488367 h 2488367"/>
              <a:gd name="connsiteX1" fmla="*/ 5103 w 349876"/>
              <a:gd name="connsiteY1" fmla="*/ 1986197 h 2488367"/>
              <a:gd name="connsiteX2" fmla="*/ 155004 w 349876"/>
              <a:gd name="connsiteY2" fmla="*/ 771994 h 2488367"/>
              <a:gd name="connsiteX3" fmla="*/ 312401 w 349876"/>
              <a:gd name="connsiteY3" fmla="*/ 0 h 248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876" h="2488367">
                <a:moveTo>
                  <a:pt x="349876" y="2488367"/>
                </a:moveTo>
                <a:cubicBezTo>
                  <a:pt x="193729" y="2380313"/>
                  <a:pt x="37582" y="2272259"/>
                  <a:pt x="5103" y="1986197"/>
                </a:cubicBezTo>
                <a:cubicBezTo>
                  <a:pt x="-27376" y="1700135"/>
                  <a:pt x="103788" y="1103027"/>
                  <a:pt x="155004" y="771994"/>
                </a:cubicBezTo>
                <a:cubicBezTo>
                  <a:pt x="206220" y="440961"/>
                  <a:pt x="259310" y="220480"/>
                  <a:pt x="312401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2503573" y="5444258"/>
            <a:ext cx="216024" cy="308965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2719597" y="5444258"/>
            <a:ext cx="216024" cy="308965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2935621" y="5444259"/>
            <a:ext cx="288032" cy="308963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Rectangle 32"/>
          <p:cNvSpPr>
            <a:spLocks noChangeArrowheads="1"/>
          </p:cNvSpPr>
          <p:nvPr/>
        </p:nvSpPr>
        <p:spPr bwMode="auto">
          <a:xfrm>
            <a:off x="3223653" y="5445945"/>
            <a:ext cx="316586" cy="30727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Rectangle 41"/>
          <p:cNvSpPr>
            <a:spLocks noChangeArrowheads="1"/>
          </p:cNvSpPr>
          <p:nvPr/>
        </p:nvSpPr>
        <p:spPr bwMode="auto">
          <a:xfrm>
            <a:off x="1456887" y="4392637"/>
            <a:ext cx="1477312" cy="2751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incidence lists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자유형 49"/>
          <p:cNvSpPr/>
          <p:nvPr/>
        </p:nvSpPr>
        <p:spPr bwMode="auto">
          <a:xfrm>
            <a:off x="2592922" y="3112562"/>
            <a:ext cx="512266" cy="2486180"/>
          </a:xfrm>
          <a:custGeom>
            <a:avLst/>
            <a:gdLst>
              <a:gd name="connsiteX0" fmla="*/ 25776 w 576355"/>
              <a:gd name="connsiteY0" fmla="*/ 2458387 h 2458387"/>
              <a:gd name="connsiteX1" fmla="*/ 55756 w 576355"/>
              <a:gd name="connsiteY1" fmla="*/ 2196059 h 2458387"/>
              <a:gd name="connsiteX2" fmla="*/ 520451 w 576355"/>
              <a:gd name="connsiteY2" fmla="*/ 1896256 h 2458387"/>
              <a:gd name="connsiteX3" fmla="*/ 572917 w 576355"/>
              <a:gd name="connsiteY3" fmla="*/ 427220 h 2458387"/>
              <a:gd name="connsiteX4" fmla="*/ 565422 w 576355"/>
              <a:gd name="connsiteY4" fmla="*/ 0 h 245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355" h="2458387">
                <a:moveTo>
                  <a:pt x="25776" y="2458387"/>
                </a:moveTo>
                <a:cubicBezTo>
                  <a:pt x="-457" y="2374067"/>
                  <a:pt x="-26690" y="2289747"/>
                  <a:pt x="55756" y="2196059"/>
                </a:cubicBezTo>
                <a:cubicBezTo>
                  <a:pt x="138202" y="2102370"/>
                  <a:pt x="434258" y="2191062"/>
                  <a:pt x="520451" y="1896256"/>
                </a:cubicBezTo>
                <a:cubicBezTo>
                  <a:pt x="606644" y="1601450"/>
                  <a:pt x="565422" y="743263"/>
                  <a:pt x="572917" y="427220"/>
                </a:cubicBezTo>
                <a:cubicBezTo>
                  <a:pt x="580412" y="111177"/>
                  <a:pt x="572917" y="55588"/>
                  <a:pt x="565422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자유형 53"/>
          <p:cNvSpPr/>
          <p:nvPr/>
        </p:nvSpPr>
        <p:spPr bwMode="auto">
          <a:xfrm>
            <a:off x="3555582" y="4236987"/>
            <a:ext cx="649469" cy="1281659"/>
          </a:xfrm>
          <a:custGeom>
            <a:avLst/>
            <a:gdLst>
              <a:gd name="connsiteX0" fmla="*/ 906905 w 906985"/>
              <a:gd name="connsiteY0" fmla="*/ 0 h 1281659"/>
              <a:gd name="connsiteX1" fmla="*/ 757003 w 906985"/>
              <a:gd name="connsiteY1" fmla="*/ 779489 h 1281659"/>
              <a:gd name="connsiteX2" fmla="*/ 0 w 906985"/>
              <a:gd name="connsiteY2" fmla="*/ 1281659 h 128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6985" h="1281659">
                <a:moveTo>
                  <a:pt x="906905" y="0"/>
                </a:moveTo>
                <a:cubicBezTo>
                  <a:pt x="907529" y="282939"/>
                  <a:pt x="908154" y="565879"/>
                  <a:pt x="757003" y="779489"/>
                </a:cubicBezTo>
                <a:cubicBezTo>
                  <a:pt x="605852" y="993099"/>
                  <a:pt x="302926" y="1137379"/>
                  <a:pt x="0" y="1281659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6" name="자유형 175"/>
          <p:cNvSpPr/>
          <p:nvPr/>
        </p:nvSpPr>
        <p:spPr bwMode="auto">
          <a:xfrm>
            <a:off x="2002421" y="4827206"/>
            <a:ext cx="269823" cy="614596"/>
          </a:xfrm>
          <a:custGeom>
            <a:avLst/>
            <a:gdLst>
              <a:gd name="connsiteX0" fmla="*/ 269823 w 269823"/>
              <a:gd name="connsiteY0" fmla="*/ 0 h 614596"/>
              <a:gd name="connsiteX1" fmla="*/ 104931 w 269823"/>
              <a:gd name="connsiteY1" fmla="*/ 314793 h 614596"/>
              <a:gd name="connsiteX2" fmla="*/ 0 w 269823"/>
              <a:gd name="connsiteY2" fmla="*/ 614596 h 61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823" h="614596">
                <a:moveTo>
                  <a:pt x="269823" y="0"/>
                </a:moveTo>
                <a:cubicBezTo>
                  <a:pt x="209862" y="106180"/>
                  <a:pt x="149901" y="212360"/>
                  <a:pt x="104931" y="314793"/>
                </a:cubicBezTo>
                <a:cubicBezTo>
                  <a:pt x="59961" y="417226"/>
                  <a:pt x="29980" y="515911"/>
                  <a:pt x="0" y="614596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7" name="자유형 176"/>
          <p:cNvSpPr/>
          <p:nvPr/>
        </p:nvSpPr>
        <p:spPr bwMode="auto">
          <a:xfrm>
            <a:off x="2086667" y="4244277"/>
            <a:ext cx="1282701" cy="1191718"/>
          </a:xfrm>
          <a:custGeom>
            <a:avLst/>
            <a:gdLst>
              <a:gd name="connsiteX0" fmla="*/ 1274164 w 1274164"/>
              <a:gd name="connsiteY0" fmla="*/ 0 h 1191718"/>
              <a:gd name="connsiteX1" fmla="*/ 757004 w 1274164"/>
              <a:gd name="connsiteY1" fmla="*/ 801974 h 1191718"/>
              <a:gd name="connsiteX2" fmla="*/ 149902 w 1274164"/>
              <a:gd name="connsiteY2" fmla="*/ 1019332 h 1191718"/>
              <a:gd name="connsiteX3" fmla="*/ 0 w 1274164"/>
              <a:gd name="connsiteY3" fmla="*/ 1191718 h 119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4164" h="1191718">
                <a:moveTo>
                  <a:pt x="1274164" y="0"/>
                </a:moveTo>
                <a:cubicBezTo>
                  <a:pt x="1109272" y="316042"/>
                  <a:pt x="944381" y="632085"/>
                  <a:pt x="757004" y="801974"/>
                </a:cubicBezTo>
                <a:cubicBezTo>
                  <a:pt x="569627" y="971863"/>
                  <a:pt x="276069" y="954375"/>
                  <a:pt x="149902" y="1019332"/>
                </a:cubicBezTo>
                <a:cubicBezTo>
                  <a:pt x="23735" y="1084289"/>
                  <a:pt x="11867" y="1138003"/>
                  <a:pt x="0" y="1191718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88" name="자유형 242687"/>
          <p:cNvSpPr/>
          <p:nvPr/>
        </p:nvSpPr>
        <p:spPr bwMode="auto">
          <a:xfrm>
            <a:off x="3563077" y="3659866"/>
            <a:ext cx="1252910" cy="1948721"/>
          </a:xfrm>
          <a:custGeom>
            <a:avLst/>
            <a:gdLst>
              <a:gd name="connsiteX0" fmla="*/ 929390 w 1252910"/>
              <a:gd name="connsiteY0" fmla="*/ 0 h 1948721"/>
              <a:gd name="connsiteX1" fmla="*/ 1041817 w 1252910"/>
              <a:gd name="connsiteY1" fmla="*/ 239843 h 1948721"/>
              <a:gd name="connsiteX2" fmla="*/ 1251679 w 1252910"/>
              <a:gd name="connsiteY2" fmla="*/ 614597 h 1948721"/>
              <a:gd name="connsiteX3" fmla="*/ 936885 w 1252910"/>
              <a:gd name="connsiteY3" fmla="*/ 1469036 h 1948721"/>
              <a:gd name="connsiteX4" fmla="*/ 0 w 1252910"/>
              <a:gd name="connsiteY4" fmla="*/ 1948721 h 194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910" h="1948721">
                <a:moveTo>
                  <a:pt x="929390" y="0"/>
                </a:moveTo>
                <a:cubicBezTo>
                  <a:pt x="958746" y="68705"/>
                  <a:pt x="988102" y="137410"/>
                  <a:pt x="1041817" y="239843"/>
                </a:cubicBezTo>
                <a:cubicBezTo>
                  <a:pt x="1095532" y="342276"/>
                  <a:pt x="1269168" y="409732"/>
                  <a:pt x="1251679" y="614597"/>
                </a:cubicBezTo>
                <a:cubicBezTo>
                  <a:pt x="1234190" y="819462"/>
                  <a:pt x="1145498" y="1246682"/>
                  <a:pt x="936885" y="1469036"/>
                </a:cubicBezTo>
                <a:cubicBezTo>
                  <a:pt x="728272" y="1691390"/>
                  <a:pt x="364136" y="1820055"/>
                  <a:pt x="0" y="1948721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89" name="자유형 242688"/>
          <p:cNvSpPr/>
          <p:nvPr/>
        </p:nvSpPr>
        <p:spPr bwMode="auto">
          <a:xfrm>
            <a:off x="2809376" y="3127715"/>
            <a:ext cx="1495714" cy="2473377"/>
          </a:xfrm>
          <a:custGeom>
            <a:avLst/>
            <a:gdLst>
              <a:gd name="connsiteX0" fmla="*/ 4193 w 1495714"/>
              <a:gd name="connsiteY0" fmla="*/ 2473377 h 2473377"/>
              <a:gd name="connsiteX1" fmla="*/ 101629 w 1495714"/>
              <a:gd name="connsiteY1" fmla="*/ 2263515 h 2473377"/>
              <a:gd name="connsiteX2" fmla="*/ 686245 w 1495714"/>
              <a:gd name="connsiteY2" fmla="*/ 2008682 h 2473377"/>
              <a:gd name="connsiteX3" fmla="*/ 1090980 w 1495714"/>
              <a:gd name="connsiteY3" fmla="*/ 1266669 h 2473377"/>
              <a:gd name="connsiteX4" fmla="*/ 1195911 w 1495714"/>
              <a:gd name="connsiteY4" fmla="*/ 876925 h 2473377"/>
              <a:gd name="connsiteX5" fmla="*/ 1375793 w 1495714"/>
              <a:gd name="connsiteY5" fmla="*/ 742013 h 2473377"/>
              <a:gd name="connsiteX6" fmla="*/ 1495714 w 1495714"/>
              <a:gd name="connsiteY6" fmla="*/ 0 h 24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5714" h="2473377">
                <a:moveTo>
                  <a:pt x="4193" y="2473377"/>
                </a:moveTo>
                <a:cubicBezTo>
                  <a:pt x="-3927" y="2407170"/>
                  <a:pt x="-12046" y="2340964"/>
                  <a:pt x="101629" y="2263515"/>
                </a:cubicBezTo>
                <a:cubicBezTo>
                  <a:pt x="215304" y="2186066"/>
                  <a:pt x="521353" y="2174823"/>
                  <a:pt x="686245" y="2008682"/>
                </a:cubicBezTo>
                <a:cubicBezTo>
                  <a:pt x="851137" y="1842541"/>
                  <a:pt x="1006036" y="1455295"/>
                  <a:pt x="1090980" y="1266669"/>
                </a:cubicBezTo>
                <a:cubicBezTo>
                  <a:pt x="1175924" y="1078043"/>
                  <a:pt x="1148442" y="964368"/>
                  <a:pt x="1195911" y="876925"/>
                </a:cubicBezTo>
                <a:cubicBezTo>
                  <a:pt x="1243380" y="789482"/>
                  <a:pt x="1325826" y="888167"/>
                  <a:pt x="1375793" y="742013"/>
                </a:cubicBezTo>
                <a:cubicBezTo>
                  <a:pt x="1425760" y="595859"/>
                  <a:pt x="1460737" y="297929"/>
                  <a:pt x="1495714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95" name="AutoShape 83"/>
          <p:cNvCxnSpPr>
            <a:cxnSpLocks noChangeShapeType="1"/>
            <a:endCxn id="170" idx="1"/>
          </p:cNvCxnSpPr>
          <p:nvPr/>
        </p:nvCxnSpPr>
        <p:spPr bwMode="auto">
          <a:xfrm flipV="1">
            <a:off x="2157483" y="5598741"/>
            <a:ext cx="346090" cy="2187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197" name="Rectangle 41"/>
          <p:cNvSpPr>
            <a:spLocks noChangeArrowheads="1"/>
          </p:cNvSpPr>
          <p:nvPr/>
        </p:nvSpPr>
        <p:spPr bwMode="auto">
          <a:xfrm>
            <a:off x="5294259" y="2459876"/>
            <a:ext cx="794218" cy="26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vertices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5308179" y="5443153"/>
            <a:ext cx="216024" cy="308965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5524203" y="5443153"/>
            <a:ext cx="216024" cy="308965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5740227" y="5443154"/>
            <a:ext cx="288032" cy="308963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Rectangle 41"/>
          <p:cNvSpPr>
            <a:spLocks noChangeArrowheads="1"/>
          </p:cNvSpPr>
          <p:nvPr/>
        </p:nvSpPr>
        <p:spPr bwMode="auto">
          <a:xfrm>
            <a:off x="5332978" y="5852359"/>
            <a:ext cx="671235" cy="2818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edges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Rectangle 32"/>
          <p:cNvSpPr>
            <a:spLocks noChangeArrowheads="1"/>
          </p:cNvSpPr>
          <p:nvPr/>
        </p:nvSpPr>
        <p:spPr bwMode="auto">
          <a:xfrm>
            <a:off x="6028259" y="5444840"/>
            <a:ext cx="316586" cy="30727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직사각형 202"/>
          <p:cNvSpPr/>
          <p:nvPr/>
        </p:nvSpPr>
        <p:spPr bwMode="auto">
          <a:xfrm>
            <a:off x="6546638" y="5445622"/>
            <a:ext cx="216024" cy="308965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6762662" y="5445622"/>
            <a:ext cx="216024" cy="308965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직사각형 204"/>
          <p:cNvSpPr/>
          <p:nvPr/>
        </p:nvSpPr>
        <p:spPr bwMode="auto">
          <a:xfrm>
            <a:off x="6978686" y="5445623"/>
            <a:ext cx="288032" cy="308963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Rectangle 32"/>
          <p:cNvSpPr>
            <a:spLocks noChangeArrowheads="1"/>
          </p:cNvSpPr>
          <p:nvPr/>
        </p:nvSpPr>
        <p:spPr bwMode="auto">
          <a:xfrm>
            <a:off x="7266718" y="5447309"/>
            <a:ext cx="316586" cy="30727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7" name="AutoShape 83"/>
          <p:cNvCxnSpPr>
            <a:cxnSpLocks noChangeShapeType="1"/>
            <a:endCxn id="203" idx="1"/>
          </p:cNvCxnSpPr>
          <p:nvPr/>
        </p:nvCxnSpPr>
        <p:spPr bwMode="auto">
          <a:xfrm flipV="1">
            <a:off x="6200548" y="5600105"/>
            <a:ext cx="346090" cy="2187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242692" name="자유형 242691"/>
          <p:cNvSpPr/>
          <p:nvPr/>
        </p:nvSpPr>
        <p:spPr bwMode="auto">
          <a:xfrm>
            <a:off x="5785504" y="4289349"/>
            <a:ext cx="846944" cy="1139252"/>
          </a:xfrm>
          <a:custGeom>
            <a:avLst/>
            <a:gdLst>
              <a:gd name="connsiteX0" fmla="*/ 846944 w 846944"/>
              <a:gd name="connsiteY0" fmla="*/ 0 h 1139252"/>
              <a:gd name="connsiteX1" fmla="*/ 472190 w 846944"/>
              <a:gd name="connsiteY1" fmla="*/ 217357 h 1139252"/>
              <a:gd name="connsiteX2" fmla="*/ 164892 w 846944"/>
              <a:gd name="connsiteY2" fmla="*/ 524656 h 1139252"/>
              <a:gd name="connsiteX3" fmla="*/ 0 w 846944"/>
              <a:gd name="connsiteY3" fmla="*/ 1139252 h 113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944" h="1139252">
                <a:moveTo>
                  <a:pt x="846944" y="0"/>
                </a:moveTo>
                <a:cubicBezTo>
                  <a:pt x="716404" y="64957"/>
                  <a:pt x="585865" y="129914"/>
                  <a:pt x="472190" y="217357"/>
                </a:cubicBezTo>
                <a:cubicBezTo>
                  <a:pt x="358515" y="304800"/>
                  <a:pt x="243590" y="371007"/>
                  <a:pt x="164892" y="524656"/>
                </a:cubicBezTo>
                <a:cubicBezTo>
                  <a:pt x="86194" y="678305"/>
                  <a:pt x="43097" y="908778"/>
                  <a:pt x="0" y="1139252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95" name="자유형 242694"/>
          <p:cNvSpPr/>
          <p:nvPr/>
        </p:nvSpPr>
        <p:spPr bwMode="auto">
          <a:xfrm>
            <a:off x="5658088" y="3396797"/>
            <a:ext cx="1289154" cy="2046794"/>
          </a:xfrm>
          <a:custGeom>
            <a:avLst/>
            <a:gdLst>
              <a:gd name="connsiteX0" fmla="*/ 1289154 w 1289154"/>
              <a:gd name="connsiteY0" fmla="*/ 547778 h 2046794"/>
              <a:gd name="connsiteX1" fmla="*/ 1199213 w 1289154"/>
              <a:gd name="connsiteY1" fmla="*/ 247975 h 2046794"/>
              <a:gd name="connsiteX2" fmla="*/ 966865 w 1289154"/>
              <a:gd name="connsiteY2" fmla="*/ 637 h 2046794"/>
              <a:gd name="connsiteX3" fmla="*/ 562131 w 1289154"/>
              <a:gd name="connsiteY3" fmla="*/ 210499 h 2046794"/>
              <a:gd name="connsiteX4" fmla="*/ 179882 w 1289154"/>
              <a:gd name="connsiteY4" fmla="*/ 1072434 h 2046794"/>
              <a:gd name="connsiteX5" fmla="*/ 0 w 1289154"/>
              <a:gd name="connsiteY5" fmla="*/ 2046794 h 204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9154" h="2046794">
                <a:moveTo>
                  <a:pt x="1289154" y="547778"/>
                </a:moveTo>
                <a:cubicBezTo>
                  <a:pt x="1271041" y="443471"/>
                  <a:pt x="1252928" y="339165"/>
                  <a:pt x="1199213" y="247975"/>
                </a:cubicBezTo>
                <a:cubicBezTo>
                  <a:pt x="1145498" y="156785"/>
                  <a:pt x="1073045" y="6883"/>
                  <a:pt x="966865" y="637"/>
                </a:cubicBezTo>
                <a:cubicBezTo>
                  <a:pt x="860685" y="-5609"/>
                  <a:pt x="693295" y="31866"/>
                  <a:pt x="562131" y="210499"/>
                </a:cubicBezTo>
                <a:cubicBezTo>
                  <a:pt x="430967" y="389132"/>
                  <a:pt x="273570" y="766385"/>
                  <a:pt x="179882" y="1072434"/>
                </a:cubicBezTo>
                <a:cubicBezTo>
                  <a:pt x="86194" y="1378483"/>
                  <a:pt x="43097" y="1712638"/>
                  <a:pt x="0" y="2046794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96" name="자유형 242695"/>
          <p:cNvSpPr/>
          <p:nvPr/>
        </p:nvSpPr>
        <p:spPr bwMode="auto">
          <a:xfrm>
            <a:off x="6842311" y="4626628"/>
            <a:ext cx="106811" cy="801973"/>
          </a:xfrm>
          <a:custGeom>
            <a:avLst/>
            <a:gdLst>
              <a:gd name="connsiteX0" fmla="*/ 97436 w 106811"/>
              <a:gd name="connsiteY0" fmla="*/ 0 h 801973"/>
              <a:gd name="connsiteX1" fmla="*/ 97436 w 106811"/>
              <a:gd name="connsiteY1" fmla="*/ 442209 h 801973"/>
              <a:gd name="connsiteX2" fmla="*/ 0 w 106811"/>
              <a:gd name="connsiteY2" fmla="*/ 801973 h 80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811" h="801973">
                <a:moveTo>
                  <a:pt x="97436" y="0"/>
                </a:moveTo>
                <a:cubicBezTo>
                  <a:pt x="105555" y="154273"/>
                  <a:pt x="113675" y="308547"/>
                  <a:pt x="97436" y="442209"/>
                </a:cubicBezTo>
                <a:cubicBezTo>
                  <a:pt x="81197" y="575871"/>
                  <a:pt x="40598" y="688922"/>
                  <a:pt x="0" y="801973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98" name="자유형 242697"/>
          <p:cNvSpPr/>
          <p:nvPr/>
        </p:nvSpPr>
        <p:spPr bwMode="auto">
          <a:xfrm>
            <a:off x="7269530" y="4289349"/>
            <a:ext cx="349002" cy="1146747"/>
          </a:xfrm>
          <a:custGeom>
            <a:avLst/>
            <a:gdLst>
              <a:gd name="connsiteX0" fmla="*/ 0 w 349002"/>
              <a:gd name="connsiteY0" fmla="*/ 0 h 1146747"/>
              <a:gd name="connsiteX1" fmla="*/ 277318 w 349002"/>
              <a:gd name="connsiteY1" fmla="*/ 164892 h 1146747"/>
              <a:gd name="connsiteX2" fmla="*/ 337279 w 349002"/>
              <a:gd name="connsiteY2" fmla="*/ 502170 h 1146747"/>
              <a:gd name="connsiteX3" fmla="*/ 89941 w 349002"/>
              <a:gd name="connsiteY3" fmla="*/ 1146747 h 114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002" h="1146747">
                <a:moveTo>
                  <a:pt x="0" y="0"/>
                </a:moveTo>
                <a:cubicBezTo>
                  <a:pt x="110552" y="40598"/>
                  <a:pt x="221105" y="81197"/>
                  <a:pt x="277318" y="164892"/>
                </a:cubicBezTo>
                <a:cubicBezTo>
                  <a:pt x="333531" y="248587"/>
                  <a:pt x="368509" y="338528"/>
                  <a:pt x="337279" y="502170"/>
                </a:cubicBezTo>
                <a:cubicBezTo>
                  <a:pt x="306050" y="665813"/>
                  <a:pt x="197995" y="906280"/>
                  <a:pt x="89941" y="1146747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99" name="자유형 242698"/>
          <p:cNvSpPr/>
          <p:nvPr/>
        </p:nvSpPr>
        <p:spPr bwMode="auto">
          <a:xfrm>
            <a:off x="5466875" y="3127611"/>
            <a:ext cx="1143088" cy="2480872"/>
          </a:xfrm>
          <a:custGeom>
            <a:avLst/>
            <a:gdLst>
              <a:gd name="connsiteX0" fmla="*/ 161232 w 1143088"/>
              <a:gd name="connsiteY0" fmla="*/ 2480872 h 2480872"/>
              <a:gd name="connsiteX1" fmla="*/ 11331 w 1143088"/>
              <a:gd name="connsiteY1" fmla="*/ 1978702 h 2480872"/>
              <a:gd name="connsiteX2" fmla="*/ 71291 w 1143088"/>
              <a:gd name="connsiteY2" fmla="*/ 1124262 h 2480872"/>
              <a:gd name="connsiteX3" fmla="*/ 550976 w 1143088"/>
              <a:gd name="connsiteY3" fmla="*/ 284813 h 2480872"/>
              <a:gd name="connsiteX4" fmla="*/ 1008176 w 1143088"/>
              <a:gd name="connsiteY4" fmla="*/ 119921 h 2480872"/>
              <a:gd name="connsiteX5" fmla="*/ 1143088 w 1143088"/>
              <a:gd name="connsiteY5" fmla="*/ 0 h 248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88" h="2480872">
                <a:moveTo>
                  <a:pt x="161232" y="2480872"/>
                </a:moveTo>
                <a:cubicBezTo>
                  <a:pt x="93776" y="2342838"/>
                  <a:pt x="26321" y="2204804"/>
                  <a:pt x="11331" y="1978702"/>
                </a:cubicBezTo>
                <a:cubicBezTo>
                  <a:pt x="-3659" y="1752600"/>
                  <a:pt x="-18650" y="1406577"/>
                  <a:pt x="71291" y="1124262"/>
                </a:cubicBezTo>
                <a:cubicBezTo>
                  <a:pt x="161232" y="841947"/>
                  <a:pt x="394829" y="452203"/>
                  <a:pt x="550976" y="284813"/>
                </a:cubicBezTo>
                <a:cubicBezTo>
                  <a:pt x="707123" y="117423"/>
                  <a:pt x="909491" y="167390"/>
                  <a:pt x="1008176" y="119921"/>
                </a:cubicBezTo>
                <a:cubicBezTo>
                  <a:pt x="1106861" y="72452"/>
                  <a:pt x="1124974" y="36226"/>
                  <a:pt x="1143088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700" name="자유형 242699"/>
          <p:cNvSpPr/>
          <p:nvPr/>
        </p:nvSpPr>
        <p:spPr bwMode="auto">
          <a:xfrm>
            <a:off x="6657807" y="3129478"/>
            <a:ext cx="1181658" cy="2479005"/>
          </a:xfrm>
          <a:custGeom>
            <a:avLst/>
            <a:gdLst>
              <a:gd name="connsiteX0" fmla="*/ 5867 w 1145494"/>
              <a:gd name="connsiteY0" fmla="*/ 2465882 h 2465882"/>
              <a:gd name="connsiteX1" fmla="*/ 73322 w 1145494"/>
              <a:gd name="connsiteY1" fmla="*/ 2196059 h 2465882"/>
              <a:gd name="connsiteX2" fmla="*/ 523027 w 1145494"/>
              <a:gd name="connsiteY2" fmla="*/ 1948722 h 2465882"/>
              <a:gd name="connsiteX3" fmla="*/ 950247 w 1145494"/>
              <a:gd name="connsiteY3" fmla="*/ 1701384 h 2465882"/>
              <a:gd name="connsiteX4" fmla="*/ 1145119 w 1145494"/>
              <a:gd name="connsiteY4" fmla="*/ 1311640 h 2465882"/>
              <a:gd name="connsiteX5" fmla="*/ 987722 w 1145494"/>
              <a:gd name="connsiteY5" fmla="*/ 509666 h 2465882"/>
              <a:gd name="connsiteX6" fmla="*/ 597978 w 1145494"/>
              <a:gd name="connsiteY6" fmla="*/ 0 h 2465882"/>
              <a:gd name="connsiteX7" fmla="*/ 597978 w 1145494"/>
              <a:gd name="connsiteY7" fmla="*/ 0 h 2465882"/>
              <a:gd name="connsiteX8" fmla="*/ 582988 w 1145494"/>
              <a:gd name="connsiteY8" fmla="*/ 0 h 246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494" h="2465882">
                <a:moveTo>
                  <a:pt x="5867" y="2465882"/>
                </a:moveTo>
                <a:cubicBezTo>
                  <a:pt x="-3502" y="2374067"/>
                  <a:pt x="-12871" y="2282252"/>
                  <a:pt x="73322" y="2196059"/>
                </a:cubicBezTo>
                <a:cubicBezTo>
                  <a:pt x="159515" y="2109866"/>
                  <a:pt x="376873" y="2031168"/>
                  <a:pt x="523027" y="1948722"/>
                </a:cubicBezTo>
                <a:cubicBezTo>
                  <a:pt x="669181" y="1866276"/>
                  <a:pt x="846565" y="1807564"/>
                  <a:pt x="950247" y="1701384"/>
                </a:cubicBezTo>
                <a:cubicBezTo>
                  <a:pt x="1053929" y="1595204"/>
                  <a:pt x="1138873" y="1510260"/>
                  <a:pt x="1145119" y="1311640"/>
                </a:cubicBezTo>
                <a:cubicBezTo>
                  <a:pt x="1151365" y="1113020"/>
                  <a:pt x="1078912" y="728273"/>
                  <a:pt x="987722" y="509666"/>
                </a:cubicBezTo>
                <a:cubicBezTo>
                  <a:pt x="896532" y="291059"/>
                  <a:pt x="597978" y="0"/>
                  <a:pt x="597978" y="0"/>
                </a:cubicBezTo>
                <a:lnTo>
                  <a:pt x="597978" y="0"/>
                </a:lnTo>
                <a:lnTo>
                  <a:pt x="582988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703" name="자유형 242702"/>
          <p:cNvSpPr/>
          <p:nvPr/>
        </p:nvSpPr>
        <p:spPr bwMode="auto">
          <a:xfrm>
            <a:off x="6867844" y="3135106"/>
            <a:ext cx="1473483" cy="2473377"/>
          </a:xfrm>
          <a:custGeom>
            <a:avLst/>
            <a:gdLst>
              <a:gd name="connsiteX0" fmla="*/ 4447 w 1473483"/>
              <a:gd name="connsiteY0" fmla="*/ 2473377 h 2473377"/>
              <a:gd name="connsiteX1" fmla="*/ 49417 w 1473483"/>
              <a:gd name="connsiteY1" fmla="*/ 2278505 h 2473377"/>
              <a:gd name="connsiteX2" fmla="*/ 356716 w 1473483"/>
              <a:gd name="connsiteY2" fmla="*/ 2053653 h 2473377"/>
              <a:gd name="connsiteX3" fmla="*/ 926342 w 1473483"/>
              <a:gd name="connsiteY3" fmla="*/ 1813810 h 2473377"/>
              <a:gd name="connsiteX4" fmla="*/ 1263621 w 1473483"/>
              <a:gd name="connsiteY4" fmla="*/ 1326630 h 2473377"/>
              <a:gd name="connsiteX5" fmla="*/ 1473483 w 1473483"/>
              <a:gd name="connsiteY5" fmla="*/ 0 h 24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483" h="2473377">
                <a:moveTo>
                  <a:pt x="4447" y="2473377"/>
                </a:moveTo>
                <a:cubicBezTo>
                  <a:pt x="-2424" y="2410918"/>
                  <a:pt x="-9294" y="2348459"/>
                  <a:pt x="49417" y="2278505"/>
                </a:cubicBezTo>
                <a:cubicBezTo>
                  <a:pt x="108128" y="2208551"/>
                  <a:pt x="210562" y="2131102"/>
                  <a:pt x="356716" y="2053653"/>
                </a:cubicBezTo>
                <a:cubicBezTo>
                  <a:pt x="502870" y="1976204"/>
                  <a:pt x="775191" y="1934980"/>
                  <a:pt x="926342" y="1813810"/>
                </a:cubicBezTo>
                <a:cubicBezTo>
                  <a:pt x="1077493" y="1692639"/>
                  <a:pt x="1172431" y="1628932"/>
                  <a:pt x="1263621" y="1326630"/>
                </a:cubicBezTo>
                <a:cubicBezTo>
                  <a:pt x="1354811" y="1024328"/>
                  <a:pt x="1414147" y="512164"/>
                  <a:pt x="1473483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705" name="자유형 242704"/>
          <p:cNvSpPr/>
          <p:nvPr/>
        </p:nvSpPr>
        <p:spPr bwMode="auto">
          <a:xfrm>
            <a:off x="5287206" y="3135106"/>
            <a:ext cx="235970" cy="2472115"/>
          </a:xfrm>
          <a:custGeom>
            <a:avLst/>
            <a:gdLst>
              <a:gd name="connsiteX0" fmla="*/ 116049 w 235970"/>
              <a:gd name="connsiteY0" fmla="*/ 2458387 h 2458387"/>
              <a:gd name="connsiteX1" fmla="*/ 3623 w 235970"/>
              <a:gd name="connsiteY1" fmla="*/ 1109272 h 2458387"/>
              <a:gd name="connsiteX2" fmla="*/ 235970 w 235970"/>
              <a:gd name="connsiteY2" fmla="*/ 0 h 245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970" h="2458387">
                <a:moveTo>
                  <a:pt x="116049" y="2458387"/>
                </a:moveTo>
                <a:cubicBezTo>
                  <a:pt x="49842" y="1988695"/>
                  <a:pt x="-16364" y="1519003"/>
                  <a:pt x="3623" y="1109272"/>
                </a:cubicBezTo>
                <a:cubicBezTo>
                  <a:pt x="23610" y="699541"/>
                  <a:pt x="129790" y="349770"/>
                  <a:pt x="23597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95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배열을 이용한 구현</a:t>
            </a:r>
            <a:endParaRPr lang="en-US" altLang="ko-KR" dirty="0"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421101" y="2732749"/>
            <a:ext cx="628650" cy="315083"/>
            <a:chOff x="4428699" y="3256045"/>
            <a:chExt cx="628650" cy="314325"/>
          </a:xfrm>
        </p:grpSpPr>
        <p:sp>
          <p:nvSpPr>
            <p:cNvPr id="45" name="Rectangle 32"/>
            <p:cNvSpPr>
              <a:spLocks noChangeArrowheads="1"/>
            </p:cNvSpPr>
            <p:nvPr/>
          </p:nvSpPr>
          <p:spPr bwMode="auto">
            <a:xfrm>
              <a:off x="4743024" y="3256045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</a:t>
              </a:r>
            </a:p>
          </p:txBody>
        </p:sp>
        <p:sp>
          <p:nvSpPr>
            <p:cNvPr id="46" name="Rectangle 74"/>
            <p:cNvSpPr>
              <a:spLocks noChangeArrowheads="1"/>
            </p:cNvSpPr>
            <p:nvPr/>
          </p:nvSpPr>
          <p:spPr bwMode="auto">
            <a:xfrm>
              <a:off x="4428699" y="3256045"/>
              <a:ext cx="314325" cy="314325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049751" y="2732752"/>
            <a:ext cx="618523" cy="317252"/>
            <a:chOff x="4413666" y="3242090"/>
            <a:chExt cx="618523" cy="316488"/>
          </a:xfrm>
        </p:grpSpPr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4717864" y="3242090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</a:t>
              </a:r>
            </a:p>
          </p:txBody>
        </p:sp>
        <p:sp>
          <p:nvSpPr>
            <p:cNvPr id="49" name="Rectangle 74"/>
            <p:cNvSpPr>
              <a:spLocks noChangeArrowheads="1"/>
            </p:cNvSpPr>
            <p:nvPr/>
          </p:nvSpPr>
          <p:spPr bwMode="auto">
            <a:xfrm>
              <a:off x="4413666" y="3244253"/>
              <a:ext cx="314325" cy="314325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799180" y="2736976"/>
            <a:ext cx="618523" cy="315084"/>
            <a:chOff x="4441849" y="3258362"/>
            <a:chExt cx="618523" cy="314326"/>
          </a:xfrm>
        </p:grpSpPr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>
              <a:off x="4746047" y="3258362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</a:t>
              </a:r>
            </a:p>
          </p:txBody>
        </p:sp>
        <p:sp>
          <p:nvSpPr>
            <p:cNvPr id="60" name="Rectangle 74"/>
            <p:cNvSpPr>
              <a:spLocks noChangeArrowheads="1"/>
            </p:cNvSpPr>
            <p:nvPr/>
          </p:nvSpPr>
          <p:spPr bwMode="auto">
            <a:xfrm>
              <a:off x="4441849" y="3258363"/>
              <a:ext cx="314325" cy="314325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 bwMode="auto">
          <a:xfrm>
            <a:off x="6027605" y="5645058"/>
            <a:ext cx="216024" cy="421137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243629" y="5645058"/>
            <a:ext cx="216024" cy="421137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6459653" y="5645059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Rectangle 33"/>
          <p:cNvSpPr>
            <a:spLocks noChangeArrowheads="1"/>
          </p:cNvSpPr>
          <p:nvPr/>
        </p:nvSpPr>
        <p:spPr bwMode="auto">
          <a:xfrm>
            <a:off x="6024864" y="5654526"/>
            <a:ext cx="723712" cy="41167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752275" y="5645058"/>
            <a:ext cx="216024" cy="421136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6968299" y="5645058"/>
            <a:ext cx="216024" cy="421136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7184323" y="5645058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752275" y="5654769"/>
            <a:ext cx="713089" cy="41167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Rectangle 41"/>
          <p:cNvSpPr>
            <a:spLocks noChangeArrowheads="1"/>
          </p:cNvSpPr>
          <p:nvPr/>
        </p:nvSpPr>
        <p:spPr bwMode="auto">
          <a:xfrm>
            <a:off x="5795438" y="2476689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41"/>
          <p:cNvSpPr>
            <a:spLocks noChangeArrowheads="1"/>
          </p:cNvSpPr>
          <p:nvPr/>
        </p:nvSpPr>
        <p:spPr bwMode="auto">
          <a:xfrm>
            <a:off x="6421101" y="2472886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41"/>
          <p:cNvSpPr>
            <a:spLocks noChangeArrowheads="1"/>
          </p:cNvSpPr>
          <p:nvPr/>
        </p:nvSpPr>
        <p:spPr bwMode="auto">
          <a:xfrm>
            <a:off x="7050767" y="2467044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41"/>
          <p:cNvSpPr>
            <a:spLocks noChangeArrowheads="1"/>
          </p:cNvSpPr>
          <p:nvPr/>
        </p:nvSpPr>
        <p:spPr bwMode="auto">
          <a:xfrm>
            <a:off x="6026334" y="5377218"/>
            <a:ext cx="217296" cy="24546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6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6748576" y="5377218"/>
            <a:ext cx="219723" cy="24794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6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41"/>
          <p:cNvSpPr>
            <a:spLocks noChangeArrowheads="1"/>
          </p:cNvSpPr>
          <p:nvPr/>
        </p:nvSpPr>
        <p:spPr bwMode="auto">
          <a:xfrm>
            <a:off x="4851351" y="2726188"/>
            <a:ext cx="911597" cy="31508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vertices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41"/>
          <p:cNvSpPr>
            <a:spLocks noChangeArrowheads="1"/>
          </p:cNvSpPr>
          <p:nvPr/>
        </p:nvSpPr>
        <p:spPr bwMode="auto">
          <a:xfrm>
            <a:off x="5116008" y="5651495"/>
            <a:ext cx="911597" cy="42215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edges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Group 681"/>
          <p:cNvGraphicFramePr>
            <a:graphicFrameLocks noGrp="1"/>
          </p:cNvGraphicFramePr>
          <p:nvPr/>
        </p:nvGraphicFramePr>
        <p:xfrm>
          <a:off x="6124966" y="3538950"/>
          <a:ext cx="1273696" cy="1341120"/>
        </p:xfrm>
        <a:graphic>
          <a:graphicData uri="http://schemas.openxmlformats.org/drawingml/2006/table">
            <a:tbl>
              <a:tblPr/>
              <a:tblGrid>
                <a:gridCol w="31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" name="Rectangle 41"/>
          <p:cNvSpPr>
            <a:spLocks noChangeArrowheads="1"/>
          </p:cNvSpPr>
          <p:nvPr/>
        </p:nvSpPr>
        <p:spPr bwMode="auto">
          <a:xfrm>
            <a:off x="4943250" y="3602422"/>
            <a:ext cx="1150289" cy="49994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adjacency</a:t>
            </a:r>
          </a:p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matrix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74"/>
          <p:cNvSpPr>
            <a:spLocks noChangeArrowheads="1"/>
          </p:cNvSpPr>
          <p:nvPr/>
        </p:nvSpPr>
        <p:spPr bwMode="auto">
          <a:xfrm>
            <a:off x="6442111" y="2749901"/>
            <a:ext cx="618187" cy="314682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Rectangle 74"/>
          <p:cNvSpPr>
            <a:spLocks noChangeArrowheads="1"/>
          </p:cNvSpPr>
          <p:nvPr/>
        </p:nvSpPr>
        <p:spPr bwMode="auto">
          <a:xfrm>
            <a:off x="7049751" y="2749752"/>
            <a:ext cx="618187" cy="314682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265684" y="2739650"/>
            <a:ext cx="628650" cy="315083"/>
            <a:chOff x="4428699" y="3256045"/>
            <a:chExt cx="628650" cy="314325"/>
          </a:xfrm>
        </p:grpSpPr>
        <p:sp>
          <p:nvSpPr>
            <p:cNvPr id="65" name="Rectangle 32"/>
            <p:cNvSpPr>
              <a:spLocks noChangeArrowheads="1"/>
            </p:cNvSpPr>
            <p:nvPr/>
          </p:nvSpPr>
          <p:spPr bwMode="auto">
            <a:xfrm>
              <a:off x="4743024" y="3256045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</a:t>
              </a:r>
            </a:p>
          </p:txBody>
        </p:sp>
        <p:sp>
          <p:nvSpPr>
            <p:cNvPr id="67" name="Rectangle 74"/>
            <p:cNvSpPr>
              <a:spLocks noChangeArrowheads="1"/>
            </p:cNvSpPr>
            <p:nvPr/>
          </p:nvSpPr>
          <p:spPr bwMode="auto">
            <a:xfrm>
              <a:off x="4428699" y="3256045"/>
              <a:ext cx="314325" cy="314325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94334" y="2732239"/>
            <a:ext cx="618523" cy="317252"/>
            <a:chOff x="4413666" y="3242090"/>
            <a:chExt cx="618523" cy="316488"/>
          </a:xfrm>
        </p:grpSpPr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4717864" y="3242090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</a:t>
              </a:r>
            </a:p>
          </p:txBody>
        </p:sp>
        <p:sp>
          <p:nvSpPr>
            <p:cNvPr id="81" name="Rectangle 74"/>
            <p:cNvSpPr>
              <a:spLocks noChangeArrowheads="1"/>
            </p:cNvSpPr>
            <p:nvPr/>
          </p:nvSpPr>
          <p:spPr bwMode="auto">
            <a:xfrm>
              <a:off x="4413666" y="3244253"/>
              <a:ext cx="314325" cy="314325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643763" y="2743877"/>
            <a:ext cx="618523" cy="315084"/>
            <a:chOff x="4441849" y="3258362"/>
            <a:chExt cx="618523" cy="314326"/>
          </a:xfrm>
        </p:grpSpPr>
        <p:sp>
          <p:nvSpPr>
            <p:cNvPr id="84" name="Rectangle 32"/>
            <p:cNvSpPr>
              <a:spLocks noChangeArrowheads="1"/>
            </p:cNvSpPr>
            <p:nvPr/>
          </p:nvSpPr>
          <p:spPr bwMode="auto">
            <a:xfrm>
              <a:off x="4746047" y="3258362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</a:t>
              </a:r>
            </a:p>
          </p:txBody>
        </p:sp>
        <p:sp>
          <p:nvSpPr>
            <p:cNvPr id="87" name="Rectangle 74"/>
            <p:cNvSpPr>
              <a:spLocks noChangeArrowheads="1"/>
            </p:cNvSpPr>
            <p:nvPr/>
          </p:nvSpPr>
          <p:spPr bwMode="auto">
            <a:xfrm>
              <a:off x="4441849" y="3258363"/>
              <a:ext cx="314325" cy="314325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Rectangle 74"/>
          <p:cNvSpPr>
            <a:spLocks noChangeArrowheads="1"/>
          </p:cNvSpPr>
          <p:nvPr/>
        </p:nvSpPr>
        <p:spPr bwMode="auto">
          <a:xfrm>
            <a:off x="1654224" y="2746908"/>
            <a:ext cx="618187" cy="315083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Rectangle 74"/>
          <p:cNvSpPr>
            <a:spLocks noChangeArrowheads="1"/>
          </p:cNvSpPr>
          <p:nvPr/>
        </p:nvSpPr>
        <p:spPr bwMode="auto">
          <a:xfrm>
            <a:off x="2268671" y="2746814"/>
            <a:ext cx="618187" cy="315083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Rectangle 74"/>
          <p:cNvSpPr>
            <a:spLocks noChangeArrowheads="1"/>
          </p:cNvSpPr>
          <p:nvPr/>
        </p:nvSpPr>
        <p:spPr bwMode="auto">
          <a:xfrm>
            <a:off x="2886040" y="2750661"/>
            <a:ext cx="618187" cy="315083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AutoShape 83"/>
          <p:cNvCxnSpPr>
            <a:cxnSpLocks noChangeShapeType="1"/>
            <a:endCxn id="118" idx="0"/>
          </p:cNvCxnSpPr>
          <p:nvPr/>
        </p:nvCxnSpPr>
        <p:spPr bwMode="auto">
          <a:xfrm>
            <a:off x="3061671" y="2900558"/>
            <a:ext cx="0" cy="677198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94" name="AutoShape 82"/>
          <p:cNvCxnSpPr>
            <a:cxnSpLocks noChangeShapeType="1"/>
            <a:endCxn id="113" idx="0"/>
          </p:cNvCxnSpPr>
          <p:nvPr/>
        </p:nvCxnSpPr>
        <p:spPr bwMode="auto">
          <a:xfrm>
            <a:off x="2433035" y="2897778"/>
            <a:ext cx="0" cy="125351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3506902" y="1909867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4418127" y="1533629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</a:p>
        </p:txBody>
      </p:sp>
      <p:sp>
        <p:nvSpPr>
          <p:cNvPr id="97" name="Oval 8"/>
          <p:cNvSpPr>
            <a:spLocks noChangeArrowheads="1"/>
          </p:cNvSpPr>
          <p:nvPr/>
        </p:nvSpPr>
        <p:spPr bwMode="auto">
          <a:xfrm>
            <a:off x="5335702" y="1909867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</a:p>
        </p:txBody>
      </p:sp>
      <p:cxnSp>
        <p:nvCxnSpPr>
          <p:cNvPr id="98" name="AutoShape 9"/>
          <p:cNvCxnSpPr>
            <a:cxnSpLocks noChangeShapeType="1"/>
            <a:stCxn id="96" idx="5"/>
            <a:endCxn id="97" idx="1"/>
          </p:cNvCxnSpPr>
          <p:nvPr/>
        </p:nvCxnSpPr>
        <p:spPr bwMode="auto">
          <a:xfrm>
            <a:off x="4678477" y="1803504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AutoShape 10"/>
          <p:cNvCxnSpPr>
            <a:cxnSpLocks noChangeShapeType="1"/>
            <a:stCxn id="96" idx="3"/>
            <a:endCxn id="95" idx="7"/>
          </p:cNvCxnSpPr>
          <p:nvPr/>
        </p:nvCxnSpPr>
        <p:spPr bwMode="auto">
          <a:xfrm flipH="1">
            <a:off x="3767252" y="1803504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3962515" y="1533629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101" name="Text Box 13"/>
          <p:cNvSpPr txBox="1">
            <a:spLocks noChangeArrowheads="1"/>
          </p:cNvSpPr>
          <p:nvPr/>
        </p:nvSpPr>
        <p:spPr bwMode="auto">
          <a:xfrm>
            <a:off x="4868053" y="1533629"/>
            <a:ext cx="3225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1865527" y="5652497"/>
            <a:ext cx="216024" cy="421137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2081551" y="5652497"/>
            <a:ext cx="216024" cy="421137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297575" y="5652498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Rectangle 33"/>
          <p:cNvSpPr>
            <a:spLocks noChangeArrowheads="1"/>
          </p:cNvSpPr>
          <p:nvPr/>
        </p:nvSpPr>
        <p:spPr bwMode="auto">
          <a:xfrm>
            <a:off x="1862786" y="5661965"/>
            <a:ext cx="723712" cy="41167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2590197" y="5652497"/>
            <a:ext cx="216024" cy="421136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2806221" y="5652497"/>
            <a:ext cx="216024" cy="421136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3022245" y="5652497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Rectangle 33"/>
          <p:cNvSpPr>
            <a:spLocks noChangeArrowheads="1"/>
          </p:cNvSpPr>
          <p:nvPr/>
        </p:nvSpPr>
        <p:spPr bwMode="auto">
          <a:xfrm>
            <a:off x="2590197" y="5662208"/>
            <a:ext cx="713089" cy="41167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Rectangle 41"/>
          <p:cNvSpPr>
            <a:spLocks noChangeArrowheads="1"/>
          </p:cNvSpPr>
          <p:nvPr/>
        </p:nvSpPr>
        <p:spPr bwMode="auto">
          <a:xfrm>
            <a:off x="4490512" y="4151288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Rectangle 74"/>
          <p:cNvSpPr>
            <a:spLocks noChangeArrowheads="1"/>
          </p:cNvSpPr>
          <p:nvPr/>
        </p:nvSpPr>
        <p:spPr bwMode="auto">
          <a:xfrm>
            <a:off x="4176187" y="4151288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41"/>
          <p:cNvSpPr>
            <a:spLocks noChangeArrowheads="1"/>
          </p:cNvSpPr>
          <p:nvPr/>
        </p:nvSpPr>
        <p:spPr bwMode="auto">
          <a:xfrm>
            <a:off x="2590197" y="4151288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Rectangle 74"/>
          <p:cNvSpPr>
            <a:spLocks noChangeArrowheads="1"/>
          </p:cNvSpPr>
          <p:nvPr/>
        </p:nvSpPr>
        <p:spPr bwMode="auto">
          <a:xfrm>
            <a:off x="2275872" y="4151288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AutoShape 84"/>
          <p:cNvCxnSpPr>
            <a:cxnSpLocks noChangeShapeType="1"/>
            <a:endCxn id="128" idx="1"/>
          </p:cNvCxnSpPr>
          <p:nvPr/>
        </p:nvCxnSpPr>
        <p:spPr bwMode="auto">
          <a:xfrm flipV="1">
            <a:off x="2752861" y="4308450"/>
            <a:ext cx="468492" cy="6563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/>
            <a:tailEnd type="triangle"/>
          </a:ln>
        </p:spPr>
      </p:cxnSp>
      <p:sp>
        <p:nvSpPr>
          <p:cNvPr id="115" name="Rectangle 41"/>
          <p:cNvSpPr>
            <a:spLocks noChangeArrowheads="1"/>
          </p:cNvSpPr>
          <p:nvPr/>
        </p:nvSpPr>
        <p:spPr bwMode="auto">
          <a:xfrm>
            <a:off x="4159329" y="3577756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Rectangle 74"/>
          <p:cNvSpPr>
            <a:spLocks noChangeArrowheads="1"/>
          </p:cNvSpPr>
          <p:nvPr/>
        </p:nvSpPr>
        <p:spPr bwMode="auto">
          <a:xfrm>
            <a:off x="3845004" y="3577756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41"/>
          <p:cNvSpPr>
            <a:spLocks noChangeArrowheads="1"/>
          </p:cNvSpPr>
          <p:nvPr/>
        </p:nvSpPr>
        <p:spPr bwMode="auto">
          <a:xfrm>
            <a:off x="3218833" y="3577756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Rectangle 74"/>
          <p:cNvSpPr>
            <a:spLocks noChangeArrowheads="1"/>
          </p:cNvSpPr>
          <p:nvPr/>
        </p:nvSpPr>
        <p:spPr bwMode="auto">
          <a:xfrm>
            <a:off x="2904508" y="3577756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9" name="AutoShape 84"/>
          <p:cNvCxnSpPr>
            <a:cxnSpLocks noChangeShapeType="1"/>
            <a:endCxn id="116" idx="1"/>
          </p:cNvCxnSpPr>
          <p:nvPr/>
        </p:nvCxnSpPr>
        <p:spPr bwMode="auto">
          <a:xfrm>
            <a:off x="3380171" y="3735297"/>
            <a:ext cx="464833" cy="1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/>
            <a:tailEnd type="triangle"/>
          </a:ln>
        </p:spPr>
      </p:cxnSp>
      <p:sp>
        <p:nvSpPr>
          <p:cNvPr id="120" name="Rectangle 74"/>
          <p:cNvSpPr>
            <a:spLocks noChangeArrowheads="1"/>
          </p:cNvSpPr>
          <p:nvPr/>
        </p:nvSpPr>
        <p:spPr bwMode="auto">
          <a:xfrm>
            <a:off x="2587085" y="4753136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41"/>
          <p:cNvSpPr>
            <a:spLocks noChangeArrowheads="1"/>
          </p:cNvSpPr>
          <p:nvPr/>
        </p:nvSpPr>
        <p:spPr bwMode="auto">
          <a:xfrm>
            <a:off x="1961888" y="4760776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Rectangle 74"/>
          <p:cNvSpPr>
            <a:spLocks noChangeArrowheads="1"/>
          </p:cNvSpPr>
          <p:nvPr/>
        </p:nvSpPr>
        <p:spPr bwMode="auto">
          <a:xfrm>
            <a:off x="1647563" y="4760776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3" name="AutoShape 84"/>
          <p:cNvCxnSpPr>
            <a:cxnSpLocks noChangeShapeType="1"/>
            <a:endCxn id="120" idx="1"/>
          </p:cNvCxnSpPr>
          <p:nvPr/>
        </p:nvCxnSpPr>
        <p:spPr bwMode="auto">
          <a:xfrm flipV="1">
            <a:off x="2126708" y="4910678"/>
            <a:ext cx="460377" cy="4547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/>
            <a:tailEnd type="triangle"/>
          </a:ln>
        </p:spPr>
      </p:cxnSp>
      <p:cxnSp>
        <p:nvCxnSpPr>
          <p:cNvPr id="124" name="AutoShape 81"/>
          <p:cNvCxnSpPr>
            <a:cxnSpLocks noChangeShapeType="1"/>
          </p:cNvCxnSpPr>
          <p:nvPr/>
        </p:nvCxnSpPr>
        <p:spPr bwMode="auto">
          <a:xfrm>
            <a:off x="1804318" y="2897778"/>
            <a:ext cx="0" cy="1855106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125" name="Rectangle 41"/>
          <p:cNvSpPr>
            <a:spLocks noChangeArrowheads="1"/>
          </p:cNvSpPr>
          <p:nvPr/>
        </p:nvSpPr>
        <p:spPr bwMode="auto">
          <a:xfrm>
            <a:off x="1864256" y="5384657"/>
            <a:ext cx="217296" cy="24546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6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41"/>
          <p:cNvSpPr>
            <a:spLocks noChangeArrowheads="1"/>
          </p:cNvSpPr>
          <p:nvPr/>
        </p:nvSpPr>
        <p:spPr bwMode="auto">
          <a:xfrm>
            <a:off x="2586498" y="5384657"/>
            <a:ext cx="219723" cy="24794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6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41"/>
          <p:cNvSpPr>
            <a:spLocks noChangeArrowheads="1"/>
          </p:cNvSpPr>
          <p:nvPr/>
        </p:nvSpPr>
        <p:spPr bwMode="auto">
          <a:xfrm>
            <a:off x="3535678" y="4150908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Rectangle 74"/>
          <p:cNvSpPr>
            <a:spLocks noChangeArrowheads="1"/>
          </p:cNvSpPr>
          <p:nvPr/>
        </p:nvSpPr>
        <p:spPr bwMode="auto">
          <a:xfrm>
            <a:off x="3221353" y="4150908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9" name="AutoShape 84"/>
          <p:cNvCxnSpPr>
            <a:cxnSpLocks noChangeShapeType="1"/>
            <a:endCxn id="111" idx="1"/>
          </p:cNvCxnSpPr>
          <p:nvPr/>
        </p:nvCxnSpPr>
        <p:spPr bwMode="auto">
          <a:xfrm>
            <a:off x="3708536" y="4308829"/>
            <a:ext cx="467651" cy="1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/>
            <a:tailEnd type="triangle"/>
          </a:ln>
        </p:spPr>
      </p:cxnSp>
      <p:sp>
        <p:nvSpPr>
          <p:cNvPr id="130" name="Rectangle 41"/>
          <p:cNvSpPr>
            <a:spLocks noChangeArrowheads="1"/>
          </p:cNvSpPr>
          <p:nvPr/>
        </p:nvSpPr>
        <p:spPr bwMode="auto">
          <a:xfrm>
            <a:off x="2901410" y="4753136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Rectangle 41"/>
          <p:cNvSpPr>
            <a:spLocks noChangeArrowheads="1"/>
          </p:cNvSpPr>
          <p:nvPr/>
        </p:nvSpPr>
        <p:spPr bwMode="auto">
          <a:xfrm>
            <a:off x="953930" y="5658934"/>
            <a:ext cx="911597" cy="42215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edges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Rectangle 41"/>
          <p:cNvSpPr>
            <a:spLocks noChangeArrowheads="1"/>
          </p:cNvSpPr>
          <p:nvPr/>
        </p:nvSpPr>
        <p:spPr bwMode="auto">
          <a:xfrm>
            <a:off x="1640021" y="2483590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Rectangle 41"/>
          <p:cNvSpPr>
            <a:spLocks noChangeArrowheads="1"/>
          </p:cNvSpPr>
          <p:nvPr/>
        </p:nvSpPr>
        <p:spPr bwMode="auto">
          <a:xfrm>
            <a:off x="2265684" y="2479787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Rectangle 41"/>
          <p:cNvSpPr>
            <a:spLocks noChangeArrowheads="1"/>
          </p:cNvSpPr>
          <p:nvPr/>
        </p:nvSpPr>
        <p:spPr bwMode="auto">
          <a:xfrm>
            <a:off x="2895350" y="2473945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Rectangle 41"/>
          <p:cNvSpPr>
            <a:spLocks noChangeArrowheads="1"/>
          </p:cNvSpPr>
          <p:nvPr/>
        </p:nvSpPr>
        <p:spPr bwMode="auto">
          <a:xfrm>
            <a:off x="689273" y="2733627"/>
            <a:ext cx="911597" cy="31508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vertices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41"/>
          <p:cNvSpPr>
            <a:spLocks noChangeArrowheads="1"/>
          </p:cNvSpPr>
          <p:nvPr/>
        </p:nvSpPr>
        <p:spPr bwMode="auto">
          <a:xfrm>
            <a:off x="654111" y="3624167"/>
            <a:ext cx="1150289" cy="49994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incidence</a:t>
            </a:r>
          </a:p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lists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Line 68"/>
          <p:cNvSpPr>
            <a:spLocks noChangeShapeType="1"/>
          </p:cNvSpPr>
          <p:nvPr/>
        </p:nvSpPr>
        <p:spPr bwMode="auto">
          <a:xfrm flipV="1">
            <a:off x="979094" y="2332242"/>
            <a:ext cx="75219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38" name="Rectangle 41"/>
          <p:cNvSpPr>
            <a:spLocks noChangeArrowheads="1"/>
          </p:cNvSpPr>
          <p:nvPr/>
        </p:nvSpPr>
        <p:spPr bwMode="auto">
          <a:xfrm>
            <a:off x="1910792" y="1979658"/>
            <a:ext cx="1315893" cy="3750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인접리스트</a:t>
            </a:r>
            <a:endParaRPr lang="ko-KR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Rectangle 41"/>
          <p:cNvSpPr>
            <a:spLocks noChangeArrowheads="1"/>
          </p:cNvSpPr>
          <p:nvPr/>
        </p:nvSpPr>
        <p:spPr bwMode="auto">
          <a:xfrm>
            <a:off x="6068627" y="1989921"/>
            <a:ext cx="1315893" cy="3750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인접행렬</a:t>
            </a:r>
            <a:endParaRPr lang="ko-KR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Rectangle 74"/>
          <p:cNvSpPr>
            <a:spLocks noChangeArrowheads="1"/>
          </p:cNvSpPr>
          <p:nvPr/>
        </p:nvSpPr>
        <p:spPr bwMode="auto">
          <a:xfrm>
            <a:off x="5816437" y="2747015"/>
            <a:ext cx="618187" cy="314682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371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그래프 상세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구현 비교</a:t>
            </a:r>
            <a:endParaRPr lang="en-US" altLang="ko-KR" dirty="0"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84497"/>
              </p:ext>
            </p:extLst>
          </p:nvPr>
        </p:nvGraphicFramePr>
        <p:xfrm>
          <a:off x="827584" y="1628800"/>
          <a:ext cx="7673505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19292399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6405499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691991094"/>
                    </a:ext>
                  </a:extLst>
                </a:gridCol>
                <a:gridCol w="2200897">
                  <a:extLst>
                    <a:ext uri="{9D8B030D-6E8A-4147-A177-3AD203B41FA5}">
                      <a16:colId xmlns:a16="http://schemas.microsoft.com/office/drawing/2014/main" val="29191186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인접리스트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인접행렬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8138527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2"/>
                          </a:solidFill>
                        </a:rPr>
                        <a:t>연결리스트</a:t>
                      </a:r>
                      <a:endParaRPr lang="ko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정점리스트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간선리스트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동적메모리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노드의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814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정점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 간선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동적메모리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09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인접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포인터의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2D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포인터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6786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동적 그래프에 사용 시 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207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다수의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포인터 사용으로 복잡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6904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2"/>
                          </a:solidFill>
                        </a:rPr>
                        <a:t>배열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정점리스트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간선리스트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구조체 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588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정점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간선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구조체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19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인접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첨자의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2D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첨자 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944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다수의 포인터를 첨자로 대체하여 단순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76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동적 그래프에 사용 시 불리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4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663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점근 성능 비교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25</a:t>
            </a:fld>
            <a:endParaRPr lang="en-US" altLang="ko-KR"/>
          </a:p>
        </p:txBody>
      </p:sp>
      <p:graphicFrame>
        <p:nvGraphicFramePr>
          <p:cNvPr id="7" name="Group 1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15411"/>
              </p:ext>
            </p:extLst>
          </p:nvPr>
        </p:nvGraphicFramePr>
        <p:xfrm>
          <a:off x="798975" y="1672551"/>
          <a:ext cx="7643866" cy="4285488"/>
        </p:xfrm>
        <a:graphic>
          <a:graphicData uri="http://schemas.openxmlformats.org/drawingml/2006/table">
            <a:tbl>
              <a:tblPr/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n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정점과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간선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병렬 간선 없음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루프 없음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“big-Oh”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한계임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간선</a:t>
                      </a: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인접리스트</a:t>
                      </a: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인접행렬</a:t>
                      </a: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공간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+ 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+ 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incidentEdges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deg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v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adjacentVertices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deg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v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areAdjacent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(v, w)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min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deg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v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), 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deg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w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insertVertex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(o)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endParaRPr kumimoji="0" lang="en-US" altLang="ko-KR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insertEdge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(v, w, o)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removeVertex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deg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v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endParaRPr kumimoji="0" lang="en-US" altLang="ko-KR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removeEdge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6804248" y="188640"/>
            <a:ext cx="1875200" cy="1531994"/>
            <a:chOff x="6772275" y="254001"/>
            <a:chExt cx="1795462" cy="1466850"/>
          </a:xfrm>
        </p:grpSpPr>
        <p:sp>
          <p:nvSpPr>
            <p:cNvPr id="7187" name="Freeform 19"/>
            <p:cNvSpPr>
              <a:spLocks/>
            </p:cNvSpPr>
            <p:nvPr/>
          </p:nvSpPr>
          <p:spPr bwMode="auto">
            <a:xfrm>
              <a:off x="7391400" y="254001"/>
              <a:ext cx="1176337" cy="1466850"/>
            </a:xfrm>
            <a:custGeom>
              <a:avLst/>
              <a:gdLst/>
              <a:ahLst/>
              <a:cxnLst>
                <a:cxn ang="0">
                  <a:pos x="565" y="94"/>
                </a:cxn>
                <a:cxn ang="0">
                  <a:pos x="600" y="39"/>
                </a:cxn>
                <a:cxn ang="0">
                  <a:pos x="866" y="1"/>
                </a:cxn>
                <a:cxn ang="0">
                  <a:pos x="951" y="138"/>
                </a:cxn>
                <a:cxn ang="0">
                  <a:pos x="960" y="223"/>
                </a:cxn>
                <a:cxn ang="0">
                  <a:pos x="1031" y="279"/>
                </a:cxn>
                <a:cxn ang="0">
                  <a:pos x="1156" y="319"/>
                </a:cxn>
                <a:cxn ang="0">
                  <a:pos x="1896" y="781"/>
                </a:cxn>
                <a:cxn ang="0">
                  <a:pos x="2039" y="800"/>
                </a:cxn>
                <a:cxn ang="0">
                  <a:pos x="2110" y="864"/>
                </a:cxn>
                <a:cxn ang="0">
                  <a:pos x="2036" y="931"/>
                </a:cxn>
                <a:cxn ang="0">
                  <a:pos x="2018" y="957"/>
                </a:cxn>
                <a:cxn ang="0">
                  <a:pos x="1931" y="960"/>
                </a:cxn>
                <a:cxn ang="0">
                  <a:pos x="1693" y="820"/>
                </a:cxn>
                <a:cxn ang="0">
                  <a:pos x="1432" y="659"/>
                </a:cxn>
                <a:cxn ang="0">
                  <a:pos x="1329" y="640"/>
                </a:cxn>
                <a:cxn ang="0">
                  <a:pos x="1302" y="688"/>
                </a:cxn>
                <a:cxn ang="0">
                  <a:pos x="1329" y="882"/>
                </a:cxn>
                <a:cxn ang="0">
                  <a:pos x="1402" y="1051"/>
                </a:cxn>
                <a:cxn ang="0">
                  <a:pos x="1459" y="1229"/>
                </a:cxn>
                <a:cxn ang="0">
                  <a:pos x="1558" y="1538"/>
                </a:cxn>
                <a:cxn ang="0">
                  <a:pos x="1579" y="1761"/>
                </a:cxn>
                <a:cxn ang="0">
                  <a:pos x="1681" y="1807"/>
                </a:cxn>
                <a:cxn ang="0">
                  <a:pos x="1686" y="1850"/>
                </a:cxn>
                <a:cxn ang="0">
                  <a:pos x="1811" y="1876"/>
                </a:cxn>
                <a:cxn ang="0">
                  <a:pos x="2091" y="2089"/>
                </a:cxn>
                <a:cxn ang="0">
                  <a:pos x="2195" y="2159"/>
                </a:cxn>
                <a:cxn ang="0">
                  <a:pos x="2216" y="2359"/>
                </a:cxn>
                <a:cxn ang="0">
                  <a:pos x="2133" y="2524"/>
                </a:cxn>
                <a:cxn ang="0">
                  <a:pos x="2006" y="2529"/>
                </a:cxn>
                <a:cxn ang="0">
                  <a:pos x="2048" y="2433"/>
                </a:cxn>
                <a:cxn ang="0">
                  <a:pos x="1895" y="2258"/>
                </a:cxn>
                <a:cxn ang="0">
                  <a:pos x="1499" y="2055"/>
                </a:cxn>
                <a:cxn ang="0">
                  <a:pos x="1293" y="1858"/>
                </a:cxn>
                <a:cxn ang="0">
                  <a:pos x="1181" y="1760"/>
                </a:cxn>
                <a:cxn ang="0">
                  <a:pos x="1086" y="2016"/>
                </a:cxn>
                <a:cxn ang="0">
                  <a:pos x="1152" y="2630"/>
                </a:cxn>
                <a:cxn ang="0">
                  <a:pos x="970" y="2695"/>
                </a:cxn>
                <a:cxn ang="0">
                  <a:pos x="784" y="2771"/>
                </a:cxn>
                <a:cxn ang="0">
                  <a:pos x="667" y="2688"/>
                </a:cxn>
                <a:cxn ang="0">
                  <a:pos x="784" y="2164"/>
                </a:cxn>
                <a:cxn ang="0">
                  <a:pos x="834" y="1437"/>
                </a:cxn>
                <a:cxn ang="0">
                  <a:pos x="859" y="1035"/>
                </a:cxn>
                <a:cxn ang="0">
                  <a:pos x="693" y="919"/>
                </a:cxn>
                <a:cxn ang="0">
                  <a:pos x="542" y="983"/>
                </a:cxn>
                <a:cxn ang="0">
                  <a:pos x="360" y="1143"/>
                </a:cxn>
                <a:cxn ang="0">
                  <a:pos x="201" y="1283"/>
                </a:cxn>
                <a:cxn ang="0">
                  <a:pos x="116" y="1359"/>
                </a:cxn>
                <a:cxn ang="0">
                  <a:pos x="4" y="1298"/>
                </a:cxn>
                <a:cxn ang="0">
                  <a:pos x="61" y="1179"/>
                </a:cxn>
                <a:cxn ang="0">
                  <a:pos x="183" y="1078"/>
                </a:cxn>
                <a:cxn ang="0">
                  <a:pos x="359" y="905"/>
                </a:cxn>
                <a:cxn ang="0">
                  <a:pos x="542" y="594"/>
                </a:cxn>
                <a:cxn ang="0">
                  <a:pos x="695" y="427"/>
                </a:cxn>
                <a:cxn ang="0">
                  <a:pos x="719" y="379"/>
                </a:cxn>
                <a:cxn ang="0">
                  <a:pos x="659" y="366"/>
                </a:cxn>
                <a:cxn ang="0">
                  <a:pos x="632" y="313"/>
                </a:cxn>
                <a:cxn ang="0">
                  <a:pos x="602" y="234"/>
                </a:cxn>
                <a:cxn ang="0">
                  <a:pos x="573" y="192"/>
                </a:cxn>
              </a:cxnLst>
              <a:rect l="0" t="0" r="r" b="b"/>
              <a:pathLst>
                <a:path w="2223" h="2772">
                  <a:moveTo>
                    <a:pt x="436" y="182"/>
                  </a:moveTo>
                  <a:lnTo>
                    <a:pt x="430" y="168"/>
                  </a:lnTo>
                  <a:lnTo>
                    <a:pt x="438" y="155"/>
                  </a:lnTo>
                  <a:lnTo>
                    <a:pt x="457" y="140"/>
                  </a:lnTo>
                  <a:lnTo>
                    <a:pt x="484" y="127"/>
                  </a:lnTo>
                  <a:lnTo>
                    <a:pt x="513" y="113"/>
                  </a:lnTo>
                  <a:lnTo>
                    <a:pt x="541" y="104"/>
                  </a:lnTo>
                  <a:lnTo>
                    <a:pt x="565" y="94"/>
                  </a:lnTo>
                  <a:lnTo>
                    <a:pt x="581" y="91"/>
                  </a:lnTo>
                  <a:lnTo>
                    <a:pt x="587" y="86"/>
                  </a:lnTo>
                  <a:lnTo>
                    <a:pt x="591" y="80"/>
                  </a:lnTo>
                  <a:lnTo>
                    <a:pt x="592" y="72"/>
                  </a:lnTo>
                  <a:lnTo>
                    <a:pt x="594" y="65"/>
                  </a:lnTo>
                  <a:lnTo>
                    <a:pt x="594" y="55"/>
                  </a:lnTo>
                  <a:lnTo>
                    <a:pt x="597" y="47"/>
                  </a:lnTo>
                  <a:lnTo>
                    <a:pt x="600" y="39"/>
                  </a:lnTo>
                  <a:lnTo>
                    <a:pt x="607" y="33"/>
                  </a:lnTo>
                  <a:lnTo>
                    <a:pt x="623" y="25"/>
                  </a:lnTo>
                  <a:lnTo>
                    <a:pt x="653" y="18"/>
                  </a:lnTo>
                  <a:lnTo>
                    <a:pt x="692" y="10"/>
                  </a:lnTo>
                  <a:lnTo>
                    <a:pt x="739" y="6"/>
                  </a:lnTo>
                  <a:lnTo>
                    <a:pt x="787" y="1"/>
                  </a:lnTo>
                  <a:lnTo>
                    <a:pt x="830" y="0"/>
                  </a:lnTo>
                  <a:lnTo>
                    <a:pt x="866" y="1"/>
                  </a:lnTo>
                  <a:lnTo>
                    <a:pt x="891" y="8"/>
                  </a:lnTo>
                  <a:lnTo>
                    <a:pt x="905" y="18"/>
                  </a:lnTo>
                  <a:lnTo>
                    <a:pt x="917" y="34"/>
                  </a:lnTo>
                  <a:lnTo>
                    <a:pt x="927" y="53"/>
                  </a:lnTo>
                  <a:lnTo>
                    <a:pt x="937" y="75"/>
                  </a:lnTo>
                  <a:lnTo>
                    <a:pt x="943" y="97"/>
                  </a:lnTo>
                  <a:lnTo>
                    <a:pt x="947" y="119"/>
                  </a:lnTo>
                  <a:lnTo>
                    <a:pt x="951" y="138"/>
                  </a:lnTo>
                  <a:lnTo>
                    <a:pt x="954" y="155"/>
                  </a:lnTo>
                  <a:lnTo>
                    <a:pt x="954" y="162"/>
                  </a:lnTo>
                  <a:lnTo>
                    <a:pt x="954" y="170"/>
                  </a:lnTo>
                  <a:lnTo>
                    <a:pt x="954" y="179"/>
                  </a:lnTo>
                  <a:lnTo>
                    <a:pt x="954" y="190"/>
                  </a:lnTo>
                  <a:lnTo>
                    <a:pt x="954" y="201"/>
                  </a:lnTo>
                  <a:lnTo>
                    <a:pt x="957" y="212"/>
                  </a:lnTo>
                  <a:lnTo>
                    <a:pt x="960" y="223"/>
                  </a:lnTo>
                  <a:lnTo>
                    <a:pt x="965" y="236"/>
                  </a:lnTo>
                  <a:lnTo>
                    <a:pt x="969" y="246"/>
                  </a:lnTo>
                  <a:lnTo>
                    <a:pt x="976" y="254"/>
                  </a:lnTo>
                  <a:lnTo>
                    <a:pt x="983" y="260"/>
                  </a:lnTo>
                  <a:lnTo>
                    <a:pt x="993" y="266"/>
                  </a:lnTo>
                  <a:lnTo>
                    <a:pt x="1004" y="269"/>
                  </a:lnTo>
                  <a:lnTo>
                    <a:pt x="1017" y="274"/>
                  </a:lnTo>
                  <a:lnTo>
                    <a:pt x="1031" y="279"/>
                  </a:lnTo>
                  <a:lnTo>
                    <a:pt x="1049" y="286"/>
                  </a:lnTo>
                  <a:lnTo>
                    <a:pt x="1068" y="290"/>
                  </a:lnTo>
                  <a:lnTo>
                    <a:pt x="1087" y="295"/>
                  </a:lnTo>
                  <a:lnTo>
                    <a:pt x="1103" y="300"/>
                  </a:lnTo>
                  <a:lnTo>
                    <a:pt x="1119" y="305"/>
                  </a:lnTo>
                  <a:lnTo>
                    <a:pt x="1132" y="309"/>
                  </a:lnTo>
                  <a:lnTo>
                    <a:pt x="1145" y="314"/>
                  </a:lnTo>
                  <a:lnTo>
                    <a:pt x="1156" y="319"/>
                  </a:lnTo>
                  <a:lnTo>
                    <a:pt x="1168" y="326"/>
                  </a:lnTo>
                  <a:lnTo>
                    <a:pt x="1486" y="446"/>
                  </a:lnTo>
                  <a:lnTo>
                    <a:pt x="1866" y="785"/>
                  </a:lnTo>
                  <a:lnTo>
                    <a:pt x="1866" y="784"/>
                  </a:lnTo>
                  <a:lnTo>
                    <a:pt x="1871" y="783"/>
                  </a:lnTo>
                  <a:lnTo>
                    <a:pt x="1877" y="782"/>
                  </a:lnTo>
                  <a:lnTo>
                    <a:pt x="1886" y="782"/>
                  </a:lnTo>
                  <a:lnTo>
                    <a:pt x="1896" y="781"/>
                  </a:lnTo>
                  <a:lnTo>
                    <a:pt x="1910" y="781"/>
                  </a:lnTo>
                  <a:lnTo>
                    <a:pt x="1925" y="781"/>
                  </a:lnTo>
                  <a:lnTo>
                    <a:pt x="1943" y="783"/>
                  </a:lnTo>
                  <a:lnTo>
                    <a:pt x="1960" y="784"/>
                  </a:lnTo>
                  <a:lnTo>
                    <a:pt x="1980" y="788"/>
                  </a:lnTo>
                  <a:lnTo>
                    <a:pt x="2000" y="791"/>
                  </a:lnTo>
                  <a:lnTo>
                    <a:pt x="2020" y="796"/>
                  </a:lnTo>
                  <a:lnTo>
                    <a:pt x="2039" y="800"/>
                  </a:lnTo>
                  <a:lnTo>
                    <a:pt x="2057" y="804"/>
                  </a:lnTo>
                  <a:lnTo>
                    <a:pt x="2071" y="808"/>
                  </a:lnTo>
                  <a:lnTo>
                    <a:pt x="2084" y="813"/>
                  </a:lnTo>
                  <a:lnTo>
                    <a:pt x="2090" y="818"/>
                  </a:lnTo>
                  <a:lnTo>
                    <a:pt x="2097" y="828"/>
                  </a:lnTo>
                  <a:lnTo>
                    <a:pt x="2103" y="840"/>
                  </a:lnTo>
                  <a:lnTo>
                    <a:pt x="2107" y="853"/>
                  </a:lnTo>
                  <a:lnTo>
                    <a:pt x="2110" y="864"/>
                  </a:lnTo>
                  <a:lnTo>
                    <a:pt x="2113" y="876"/>
                  </a:lnTo>
                  <a:lnTo>
                    <a:pt x="2114" y="883"/>
                  </a:lnTo>
                  <a:lnTo>
                    <a:pt x="2116" y="887"/>
                  </a:lnTo>
                  <a:lnTo>
                    <a:pt x="1995" y="907"/>
                  </a:lnTo>
                  <a:lnTo>
                    <a:pt x="2002" y="912"/>
                  </a:lnTo>
                  <a:lnTo>
                    <a:pt x="2013" y="918"/>
                  </a:lnTo>
                  <a:lnTo>
                    <a:pt x="2025" y="924"/>
                  </a:lnTo>
                  <a:lnTo>
                    <a:pt x="2036" y="931"/>
                  </a:lnTo>
                  <a:lnTo>
                    <a:pt x="2046" y="935"/>
                  </a:lnTo>
                  <a:lnTo>
                    <a:pt x="2052" y="940"/>
                  </a:lnTo>
                  <a:lnTo>
                    <a:pt x="2053" y="944"/>
                  </a:lnTo>
                  <a:lnTo>
                    <a:pt x="2049" y="947"/>
                  </a:lnTo>
                  <a:lnTo>
                    <a:pt x="2041" y="948"/>
                  </a:lnTo>
                  <a:lnTo>
                    <a:pt x="2033" y="952"/>
                  </a:lnTo>
                  <a:lnTo>
                    <a:pt x="2025" y="953"/>
                  </a:lnTo>
                  <a:lnTo>
                    <a:pt x="2018" y="957"/>
                  </a:lnTo>
                  <a:lnTo>
                    <a:pt x="2008" y="958"/>
                  </a:lnTo>
                  <a:lnTo>
                    <a:pt x="2000" y="960"/>
                  </a:lnTo>
                  <a:lnTo>
                    <a:pt x="1992" y="961"/>
                  </a:lnTo>
                  <a:lnTo>
                    <a:pt x="1983" y="964"/>
                  </a:lnTo>
                  <a:lnTo>
                    <a:pt x="1971" y="964"/>
                  </a:lnTo>
                  <a:lnTo>
                    <a:pt x="1960" y="964"/>
                  </a:lnTo>
                  <a:lnTo>
                    <a:pt x="1945" y="963"/>
                  </a:lnTo>
                  <a:lnTo>
                    <a:pt x="1931" y="960"/>
                  </a:lnTo>
                  <a:lnTo>
                    <a:pt x="1915" y="955"/>
                  </a:lnTo>
                  <a:lnTo>
                    <a:pt x="1899" y="952"/>
                  </a:lnTo>
                  <a:lnTo>
                    <a:pt x="1883" y="946"/>
                  </a:lnTo>
                  <a:lnTo>
                    <a:pt x="1869" y="941"/>
                  </a:lnTo>
                  <a:lnTo>
                    <a:pt x="1794" y="869"/>
                  </a:lnTo>
                  <a:lnTo>
                    <a:pt x="1780" y="862"/>
                  </a:lnTo>
                  <a:lnTo>
                    <a:pt x="1745" y="846"/>
                  </a:lnTo>
                  <a:lnTo>
                    <a:pt x="1693" y="820"/>
                  </a:lnTo>
                  <a:lnTo>
                    <a:pt x="1635" y="791"/>
                  </a:lnTo>
                  <a:lnTo>
                    <a:pt x="1575" y="761"/>
                  </a:lnTo>
                  <a:lnTo>
                    <a:pt x="1523" y="731"/>
                  </a:lnTo>
                  <a:lnTo>
                    <a:pt x="1484" y="706"/>
                  </a:lnTo>
                  <a:lnTo>
                    <a:pt x="1466" y="690"/>
                  </a:lnTo>
                  <a:lnTo>
                    <a:pt x="1458" y="678"/>
                  </a:lnTo>
                  <a:lnTo>
                    <a:pt x="1446" y="667"/>
                  </a:lnTo>
                  <a:lnTo>
                    <a:pt x="1432" y="659"/>
                  </a:lnTo>
                  <a:lnTo>
                    <a:pt x="1417" y="652"/>
                  </a:lnTo>
                  <a:lnTo>
                    <a:pt x="1403" y="646"/>
                  </a:lnTo>
                  <a:lnTo>
                    <a:pt x="1391" y="642"/>
                  </a:lnTo>
                  <a:lnTo>
                    <a:pt x="1383" y="640"/>
                  </a:lnTo>
                  <a:lnTo>
                    <a:pt x="1381" y="640"/>
                  </a:lnTo>
                  <a:lnTo>
                    <a:pt x="1343" y="648"/>
                  </a:lnTo>
                  <a:lnTo>
                    <a:pt x="1338" y="646"/>
                  </a:lnTo>
                  <a:lnTo>
                    <a:pt x="1329" y="640"/>
                  </a:lnTo>
                  <a:lnTo>
                    <a:pt x="1321" y="635"/>
                  </a:lnTo>
                  <a:lnTo>
                    <a:pt x="1312" y="631"/>
                  </a:lnTo>
                  <a:lnTo>
                    <a:pt x="1303" y="625"/>
                  </a:lnTo>
                  <a:lnTo>
                    <a:pt x="1293" y="620"/>
                  </a:lnTo>
                  <a:lnTo>
                    <a:pt x="1295" y="637"/>
                  </a:lnTo>
                  <a:lnTo>
                    <a:pt x="1297" y="654"/>
                  </a:lnTo>
                  <a:lnTo>
                    <a:pt x="1299" y="671"/>
                  </a:lnTo>
                  <a:lnTo>
                    <a:pt x="1302" y="688"/>
                  </a:lnTo>
                  <a:lnTo>
                    <a:pt x="1303" y="704"/>
                  </a:lnTo>
                  <a:lnTo>
                    <a:pt x="1304" y="719"/>
                  </a:lnTo>
                  <a:lnTo>
                    <a:pt x="1305" y="732"/>
                  </a:lnTo>
                  <a:lnTo>
                    <a:pt x="1306" y="746"/>
                  </a:lnTo>
                  <a:lnTo>
                    <a:pt x="1309" y="784"/>
                  </a:lnTo>
                  <a:lnTo>
                    <a:pt x="1315" y="821"/>
                  </a:lnTo>
                  <a:lnTo>
                    <a:pt x="1322" y="853"/>
                  </a:lnTo>
                  <a:lnTo>
                    <a:pt x="1329" y="882"/>
                  </a:lnTo>
                  <a:lnTo>
                    <a:pt x="1335" y="906"/>
                  </a:lnTo>
                  <a:lnTo>
                    <a:pt x="1342" y="924"/>
                  </a:lnTo>
                  <a:lnTo>
                    <a:pt x="1345" y="935"/>
                  </a:lnTo>
                  <a:lnTo>
                    <a:pt x="1348" y="940"/>
                  </a:lnTo>
                  <a:lnTo>
                    <a:pt x="1351" y="948"/>
                  </a:lnTo>
                  <a:lnTo>
                    <a:pt x="1364" y="973"/>
                  </a:lnTo>
                  <a:lnTo>
                    <a:pt x="1381" y="1009"/>
                  </a:lnTo>
                  <a:lnTo>
                    <a:pt x="1402" y="1051"/>
                  </a:lnTo>
                  <a:lnTo>
                    <a:pt x="1422" y="1096"/>
                  </a:lnTo>
                  <a:lnTo>
                    <a:pt x="1441" y="1140"/>
                  </a:lnTo>
                  <a:lnTo>
                    <a:pt x="1455" y="1177"/>
                  </a:lnTo>
                  <a:lnTo>
                    <a:pt x="1464" y="1207"/>
                  </a:lnTo>
                  <a:lnTo>
                    <a:pt x="1462" y="1211"/>
                  </a:lnTo>
                  <a:lnTo>
                    <a:pt x="1462" y="1216"/>
                  </a:lnTo>
                  <a:lnTo>
                    <a:pt x="1460" y="1222"/>
                  </a:lnTo>
                  <a:lnTo>
                    <a:pt x="1459" y="1229"/>
                  </a:lnTo>
                  <a:lnTo>
                    <a:pt x="1455" y="1237"/>
                  </a:lnTo>
                  <a:lnTo>
                    <a:pt x="1452" y="1246"/>
                  </a:lnTo>
                  <a:lnTo>
                    <a:pt x="1447" y="1257"/>
                  </a:lnTo>
                  <a:lnTo>
                    <a:pt x="1442" y="1267"/>
                  </a:lnTo>
                  <a:lnTo>
                    <a:pt x="1472" y="1317"/>
                  </a:lnTo>
                  <a:lnTo>
                    <a:pt x="1503" y="1384"/>
                  </a:lnTo>
                  <a:lnTo>
                    <a:pt x="1531" y="1460"/>
                  </a:lnTo>
                  <a:lnTo>
                    <a:pt x="1558" y="1538"/>
                  </a:lnTo>
                  <a:lnTo>
                    <a:pt x="1580" y="1609"/>
                  </a:lnTo>
                  <a:lnTo>
                    <a:pt x="1598" y="1669"/>
                  </a:lnTo>
                  <a:lnTo>
                    <a:pt x="1610" y="1710"/>
                  </a:lnTo>
                  <a:lnTo>
                    <a:pt x="1615" y="1727"/>
                  </a:lnTo>
                  <a:lnTo>
                    <a:pt x="1610" y="1729"/>
                  </a:lnTo>
                  <a:lnTo>
                    <a:pt x="1601" y="1736"/>
                  </a:lnTo>
                  <a:lnTo>
                    <a:pt x="1589" y="1747"/>
                  </a:lnTo>
                  <a:lnTo>
                    <a:pt x="1579" y="1761"/>
                  </a:lnTo>
                  <a:lnTo>
                    <a:pt x="1571" y="1773"/>
                  </a:lnTo>
                  <a:lnTo>
                    <a:pt x="1572" y="1783"/>
                  </a:lnTo>
                  <a:lnTo>
                    <a:pt x="1583" y="1792"/>
                  </a:lnTo>
                  <a:lnTo>
                    <a:pt x="1609" y="1795"/>
                  </a:lnTo>
                  <a:lnTo>
                    <a:pt x="1636" y="1795"/>
                  </a:lnTo>
                  <a:lnTo>
                    <a:pt x="1657" y="1799"/>
                  </a:lnTo>
                  <a:lnTo>
                    <a:pt x="1671" y="1802"/>
                  </a:lnTo>
                  <a:lnTo>
                    <a:pt x="1681" y="1807"/>
                  </a:lnTo>
                  <a:lnTo>
                    <a:pt x="1687" y="1814"/>
                  </a:lnTo>
                  <a:lnTo>
                    <a:pt x="1687" y="1819"/>
                  </a:lnTo>
                  <a:lnTo>
                    <a:pt x="1686" y="1820"/>
                  </a:lnTo>
                  <a:lnTo>
                    <a:pt x="1684" y="1825"/>
                  </a:lnTo>
                  <a:lnTo>
                    <a:pt x="1683" y="1831"/>
                  </a:lnTo>
                  <a:lnTo>
                    <a:pt x="1683" y="1839"/>
                  </a:lnTo>
                  <a:lnTo>
                    <a:pt x="1683" y="1845"/>
                  </a:lnTo>
                  <a:lnTo>
                    <a:pt x="1686" y="1850"/>
                  </a:lnTo>
                  <a:lnTo>
                    <a:pt x="1690" y="1852"/>
                  </a:lnTo>
                  <a:lnTo>
                    <a:pt x="1700" y="1851"/>
                  </a:lnTo>
                  <a:lnTo>
                    <a:pt x="1710" y="1847"/>
                  </a:lnTo>
                  <a:lnTo>
                    <a:pt x="1726" y="1848"/>
                  </a:lnTo>
                  <a:lnTo>
                    <a:pt x="1743" y="1852"/>
                  </a:lnTo>
                  <a:lnTo>
                    <a:pt x="1766" y="1860"/>
                  </a:lnTo>
                  <a:lnTo>
                    <a:pt x="1787" y="1867"/>
                  </a:lnTo>
                  <a:lnTo>
                    <a:pt x="1811" y="1876"/>
                  </a:lnTo>
                  <a:lnTo>
                    <a:pt x="1836" y="1884"/>
                  </a:lnTo>
                  <a:lnTo>
                    <a:pt x="1860" y="1891"/>
                  </a:lnTo>
                  <a:lnTo>
                    <a:pt x="1889" y="1904"/>
                  </a:lnTo>
                  <a:lnTo>
                    <a:pt x="1928" y="1932"/>
                  </a:lnTo>
                  <a:lnTo>
                    <a:pt x="1970" y="1970"/>
                  </a:lnTo>
                  <a:lnTo>
                    <a:pt x="2015" y="2013"/>
                  </a:lnTo>
                  <a:lnTo>
                    <a:pt x="2055" y="2053"/>
                  </a:lnTo>
                  <a:lnTo>
                    <a:pt x="2091" y="2089"/>
                  </a:lnTo>
                  <a:lnTo>
                    <a:pt x="2114" y="2114"/>
                  </a:lnTo>
                  <a:lnTo>
                    <a:pt x="2124" y="2125"/>
                  </a:lnTo>
                  <a:lnTo>
                    <a:pt x="2126" y="2125"/>
                  </a:lnTo>
                  <a:lnTo>
                    <a:pt x="2136" y="2130"/>
                  </a:lnTo>
                  <a:lnTo>
                    <a:pt x="2147" y="2134"/>
                  </a:lnTo>
                  <a:lnTo>
                    <a:pt x="2164" y="2143"/>
                  </a:lnTo>
                  <a:lnTo>
                    <a:pt x="2179" y="2150"/>
                  </a:lnTo>
                  <a:lnTo>
                    <a:pt x="2195" y="2159"/>
                  </a:lnTo>
                  <a:lnTo>
                    <a:pt x="2207" y="2169"/>
                  </a:lnTo>
                  <a:lnTo>
                    <a:pt x="2216" y="2179"/>
                  </a:lnTo>
                  <a:lnTo>
                    <a:pt x="2218" y="2190"/>
                  </a:lnTo>
                  <a:lnTo>
                    <a:pt x="2221" y="2211"/>
                  </a:lnTo>
                  <a:lnTo>
                    <a:pt x="2222" y="2241"/>
                  </a:lnTo>
                  <a:lnTo>
                    <a:pt x="2223" y="2277"/>
                  </a:lnTo>
                  <a:lnTo>
                    <a:pt x="2220" y="2317"/>
                  </a:lnTo>
                  <a:lnTo>
                    <a:pt x="2216" y="2359"/>
                  </a:lnTo>
                  <a:lnTo>
                    <a:pt x="2209" y="2400"/>
                  </a:lnTo>
                  <a:lnTo>
                    <a:pt x="2198" y="2439"/>
                  </a:lnTo>
                  <a:lnTo>
                    <a:pt x="2190" y="2454"/>
                  </a:lnTo>
                  <a:lnTo>
                    <a:pt x="2181" y="2471"/>
                  </a:lnTo>
                  <a:lnTo>
                    <a:pt x="2169" y="2486"/>
                  </a:lnTo>
                  <a:lnTo>
                    <a:pt x="2158" y="2502"/>
                  </a:lnTo>
                  <a:lnTo>
                    <a:pt x="2145" y="2513"/>
                  </a:lnTo>
                  <a:lnTo>
                    <a:pt x="2133" y="2524"/>
                  </a:lnTo>
                  <a:lnTo>
                    <a:pt x="2123" y="2530"/>
                  </a:lnTo>
                  <a:lnTo>
                    <a:pt x="2116" y="2534"/>
                  </a:lnTo>
                  <a:lnTo>
                    <a:pt x="2090" y="2534"/>
                  </a:lnTo>
                  <a:lnTo>
                    <a:pt x="2068" y="2534"/>
                  </a:lnTo>
                  <a:lnTo>
                    <a:pt x="2048" y="2534"/>
                  </a:lnTo>
                  <a:lnTo>
                    <a:pt x="2032" y="2535"/>
                  </a:lnTo>
                  <a:lnTo>
                    <a:pt x="2016" y="2532"/>
                  </a:lnTo>
                  <a:lnTo>
                    <a:pt x="2006" y="2529"/>
                  </a:lnTo>
                  <a:lnTo>
                    <a:pt x="1996" y="2522"/>
                  </a:lnTo>
                  <a:lnTo>
                    <a:pt x="1992" y="2513"/>
                  </a:lnTo>
                  <a:lnTo>
                    <a:pt x="1990" y="2499"/>
                  </a:lnTo>
                  <a:lnTo>
                    <a:pt x="1996" y="2486"/>
                  </a:lnTo>
                  <a:lnTo>
                    <a:pt x="2007" y="2471"/>
                  </a:lnTo>
                  <a:lnTo>
                    <a:pt x="2021" y="2457"/>
                  </a:lnTo>
                  <a:lnTo>
                    <a:pt x="2034" y="2443"/>
                  </a:lnTo>
                  <a:lnTo>
                    <a:pt x="2048" y="2433"/>
                  </a:lnTo>
                  <a:lnTo>
                    <a:pt x="2057" y="2427"/>
                  </a:lnTo>
                  <a:lnTo>
                    <a:pt x="2061" y="2425"/>
                  </a:lnTo>
                  <a:lnTo>
                    <a:pt x="2029" y="2268"/>
                  </a:lnTo>
                  <a:lnTo>
                    <a:pt x="1963" y="2306"/>
                  </a:lnTo>
                  <a:lnTo>
                    <a:pt x="1957" y="2301"/>
                  </a:lnTo>
                  <a:lnTo>
                    <a:pt x="1944" y="2291"/>
                  </a:lnTo>
                  <a:lnTo>
                    <a:pt x="1923" y="2276"/>
                  </a:lnTo>
                  <a:lnTo>
                    <a:pt x="1895" y="2258"/>
                  </a:lnTo>
                  <a:lnTo>
                    <a:pt x="1859" y="2236"/>
                  </a:lnTo>
                  <a:lnTo>
                    <a:pt x="1821" y="2212"/>
                  </a:lnTo>
                  <a:lnTo>
                    <a:pt x="1778" y="2187"/>
                  </a:lnTo>
                  <a:lnTo>
                    <a:pt x="1732" y="2163"/>
                  </a:lnTo>
                  <a:lnTo>
                    <a:pt x="1671" y="2133"/>
                  </a:lnTo>
                  <a:lnTo>
                    <a:pt x="1612" y="2105"/>
                  </a:lnTo>
                  <a:lnTo>
                    <a:pt x="1553" y="2078"/>
                  </a:lnTo>
                  <a:lnTo>
                    <a:pt x="1499" y="2055"/>
                  </a:lnTo>
                  <a:lnTo>
                    <a:pt x="1449" y="2034"/>
                  </a:lnTo>
                  <a:lnTo>
                    <a:pt x="1408" y="2016"/>
                  </a:lnTo>
                  <a:lnTo>
                    <a:pt x="1377" y="2003"/>
                  </a:lnTo>
                  <a:lnTo>
                    <a:pt x="1360" y="1996"/>
                  </a:lnTo>
                  <a:lnTo>
                    <a:pt x="1344" y="1981"/>
                  </a:lnTo>
                  <a:lnTo>
                    <a:pt x="1328" y="1951"/>
                  </a:lnTo>
                  <a:lnTo>
                    <a:pt x="1310" y="1909"/>
                  </a:lnTo>
                  <a:lnTo>
                    <a:pt x="1293" y="1858"/>
                  </a:lnTo>
                  <a:lnTo>
                    <a:pt x="1275" y="1799"/>
                  </a:lnTo>
                  <a:lnTo>
                    <a:pt x="1257" y="1737"/>
                  </a:lnTo>
                  <a:lnTo>
                    <a:pt x="1239" y="1674"/>
                  </a:lnTo>
                  <a:lnTo>
                    <a:pt x="1225" y="1613"/>
                  </a:lnTo>
                  <a:lnTo>
                    <a:pt x="1210" y="1651"/>
                  </a:lnTo>
                  <a:lnTo>
                    <a:pt x="1199" y="1690"/>
                  </a:lnTo>
                  <a:lnTo>
                    <a:pt x="1188" y="1727"/>
                  </a:lnTo>
                  <a:lnTo>
                    <a:pt x="1181" y="1760"/>
                  </a:lnTo>
                  <a:lnTo>
                    <a:pt x="1174" y="1787"/>
                  </a:lnTo>
                  <a:lnTo>
                    <a:pt x="1171" y="1808"/>
                  </a:lnTo>
                  <a:lnTo>
                    <a:pt x="1168" y="1822"/>
                  </a:lnTo>
                  <a:lnTo>
                    <a:pt x="1168" y="1828"/>
                  </a:lnTo>
                  <a:lnTo>
                    <a:pt x="1102" y="1843"/>
                  </a:lnTo>
                  <a:lnTo>
                    <a:pt x="1140" y="1913"/>
                  </a:lnTo>
                  <a:lnTo>
                    <a:pt x="1077" y="1944"/>
                  </a:lnTo>
                  <a:lnTo>
                    <a:pt x="1086" y="2016"/>
                  </a:lnTo>
                  <a:lnTo>
                    <a:pt x="1188" y="2457"/>
                  </a:lnTo>
                  <a:lnTo>
                    <a:pt x="1146" y="2472"/>
                  </a:lnTo>
                  <a:lnTo>
                    <a:pt x="1182" y="2611"/>
                  </a:lnTo>
                  <a:lnTo>
                    <a:pt x="1181" y="2611"/>
                  </a:lnTo>
                  <a:lnTo>
                    <a:pt x="1180" y="2615"/>
                  </a:lnTo>
                  <a:lnTo>
                    <a:pt x="1175" y="2619"/>
                  </a:lnTo>
                  <a:lnTo>
                    <a:pt x="1167" y="2624"/>
                  </a:lnTo>
                  <a:lnTo>
                    <a:pt x="1152" y="2630"/>
                  </a:lnTo>
                  <a:lnTo>
                    <a:pt x="1130" y="2636"/>
                  </a:lnTo>
                  <a:lnTo>
                    <a:pt x="1099" y="2642"/>
                  </a:lnTo>
                  <a:lnTo>
                    <a:pt x="1057" y="2649"/>
                  </a:lnTo>
                  <a:lnTo>
                    <a:pt x="1045" y="2652"/>
                  </a:lnTo>
                  <a:lnTo>
                    <a:pt x="1030" y="2660"/>
                  </a:lnTo>
                  <a:lnTo>
                    <a:pt x="1010" y="2669"/>
                  </a:lnTo>
                  <a:lnTo>
                    <a:pt x="991" y="2684"/>
                  </a:lnTo>
                  <a:lnTo>
                    <a:pt x="970" y="2695"/>
                  </a:lnTo>
                  <a:lnTo>
                    <a:pt x="951" y="2708"/>
                  </a:lnTo>
                  <a:lnTo>
                    <a:pt x="934" y="2719"/>
                  </a:lnTo>
                  <a:lnTo>
                    <a:pt x="925" y="2726"/>
                  </a:lnTo>
                  <a:lnTo>
                    <a:pt x="888" y="2741"/>
                  </a:lnTo>
                  <a:lnTo>
                    <a:pt x="856" y="2754"/>
                  </a:lnTo>
                  <a:lnTo>
                    <a:pt x="828" y="2763"/>
                  </a:lnTo>
                  <a:lnTo>
                    <a:pt x="806" y="2769"/>
                  </a:lnTo>
                  <a:lnTo>
                    <a:pt x="784" y="2771"/>
                  </a:lnTo>
                  <a:lnTo>
                    <a:pt x="767" y="2772"/>
                  </a:lnTo>
                  <a:lnTo>
                    <a:pt x="750" y="2770"/>
                  </a:lnTo>
                  <a:lnTo>
                    <a:pt x="736" y="2766"/>
                  </a:lnTo>
                  <a:lnTo>
                    <a:pt x="711" y="2753"/>
                  </a:lnTo>
                  <a:lnTo>
                    <a:pt x="695" y="2738"/>
                  </a:lnTo>
                  <a:lnTo>
                    <a:pt x="682" y="2721"/>
                  </a:lnTo>
                  <a:lnTo>
                    <a:pt x="673" y="2705"/>
                  </a:lnTo>
                  <a:lnTo>
                    <a:pt x="667" y="2688"/>
                  </a:lnTo>
                  <a:lnTo>
                    <a:pt x="665" y="2676"/>
                  </a:lnTo>
                  <a:lnTo>
                    <a:pt x="665" y="2668"/>
                  </a:lnTo>
                  <a:lnTo>
                    <a:pt x="665" y="2666"/>
                  </a:lnTo>
                  <a:lnTo>
                    <a:pt x="873" y="2515"/>
                  </a:lnTo>
                  <a:lnTo>
                    <a:pt x="865" y="2484"/>
                  </a:lnTo>
                  <a:lnTo>
                    <a:pt x="845" y="2406"/>
                  </a:lnTo>
                  <a:lnTo>
                    <a:pt x="815" y="2293"/>
                  </a:lnTo>
                  <a:lnTo>
                    <a:pt x="784" y="2164"/>
                  </a:lnTo>
                  <a:lnTo>
                    <a:pt x="754" y="2029"/>
                  </a:lnTo>
                  <a:lnTo>
                    <a:pt x="730" y="1909"/>
                  </a:lnTo>
                  <a:lnTo>
                    <a:pt x="716" y="1817"/>
                  </a:lnTo>
                  <a:lnTo>
                    <a:pt x="719" y="1767"/>
                  </a:lnTo>
                  <a:lnTo>
                    <a:pt x="736" y="1721"/>
                  </a:lnTo>
                  <a:lnTo>
                    <a:pt x="763" y="1643"/>
                  </a:lnTo>
                  <a:lnTo>
                    <a:pt x="796" y="1544"/>
                  </a:lnTo>
                  <a:lnTo>
                    <a:pt x="834" y="1437"/>
                  </a:lnTo>
                  <a:lnTo>
                    <a:pt x="868" y="1332"/>
                  </a:lnTo>
                  <a:lnTo>
                    <a:pt x="898" y="1242"/>
                  </a:lnTo>
                  <a:lnTo>
                    <a:pt x="919" y="1180"/>
                  </a:lnTo>
                  <a:lnTo>
                    <a:pt x="927" y="1157"/>
                  </a:lnTo>
                  <a:lnTo>
                    <a:pt x="921" y="1147"/>
                  </a:lnTo>
                  <a:lnTo>
                    <a:pt x="906" y="1118"/>
                  </a:lnTo>
                  <a:lnTo>
                    <a:pt x="884" y="1079"/>
                  </a:lnTo>
                  <a:lnTo>
                    <a:pt x="859" y="1035"/>
                  </a:lnTo>
                  <a:lnTo>
                    <a:pt x="830" y="986"/>
                  </a:lnTo>
                  <a:lnTo>
                    <a:pt x="804" y="942"/>
                  </a:lnTo>
                  <a:lnTo>
                    <a:pt x="780" y="907"/>
                  </a:lnTo>
                  <a:lnTo>
                    <a:pt x="762" y="887"/>
                  </a:lnTo>
                  <a:lnTo>
                    <a:pt x="744" y="881"/>
                  </a:lnTo>
                  <a:lnTo>
                    <a:pt x="728" y="887"/>
                  </a:lnTo>
                  <a:lnTo>
                    <a:pt x="710" y="900"/>
                  </a:lnTo>
                  <a:lnTo>
                    <a:pt x="693" y="919"/>
                  </a:lnTo>
                  <a:lnTo>
                    <a:pt x="678" y="938"/>
                  </a:lnTo>
                  <a:lnTo>
                    <a:pt x="666" y="957"/>
                  </a:lnTo>
                  <a:lnTo>
                    <a:pt x="659" y="970"/>
                  </a:lnTo>
                  <a:lnTo>
                    <a:pt x="657" y="976"/>
                  </a:lnTo>
                  <a:lnTo>
                    <a:pt x="581" y="932"/>
                  </a:lnTo>
                  <a:lnTo>
                    <a:pt x="575" y="938"/>
                  </a:lnTo>
                  <a:lnTo>
                    <a:pt x="562" y="957"/>
                  </a:lnTo>
                  <a:lnTo>
                    <a:pt x="542" y="983"/>
                  </a:lnTo>
                  <a:lnTo>
                    <a:pt x="520" y="1013"/>
                  </a:lnTo>
                  <a:lnTo>
                    <a:pt x="496" y="1043"/>
                  </a:lnTo>
                  <a:lnTo>
                    <a:pt x="475" y="1071"/>
                  </a:lnTo>
                  <a:lnTo>
                    <a:pt x="457" y="1092"/>
                  </a:lnTo>
                  <a:lnTo>
                    <a:pt x="448" y="1104"/>
                  </a:lnTo>
                  <a:lnTo>
                    <a:pt x="431" y="1111"/>
                  </a:lnTo>
                  <a:lnTo>
                    <a:pt x="400" y="1126"/>
                  </a:lnTo>
                  <a:lnTo>
                    <a:pt x="360" y="1143"/>
                  </a:lnTo>
                  <a:lnTo>
                    <a:pt x="318" y="1166"/>
                  </a:lnTo>
                  <a:lnTo>
                    <a:pt x="274" y="1188"/>
                  </a:lnTo>
                  <a:lnTo>
                    <a:pt x="237" y="1211"/>
                  </a:lnTo>
                  <a:lnTo>
                    <a:pt x="211" y="1229"/>
                  </a:lnTo>
                  <a:lnTo>
                    <a:pt x="202" y="1246"/>
                  </a:lnTo>
                  <a:lnTo>
                    <a:pt x="201" y="1257"/>
                  </a:lnTo>
                  <a:lnTo>
                    <a:pt x="201" y="1270"/>
                  </a:lnTo>
                  <a:lnTo>
                    <a:pt x="201" y="1283"/>
                  </a:lnTo>
                  <a:lnTo>
                    <a:pt x="201" y="1296"/>
                  </a:lnTo>
                  <a:lnTo>
                    <a:pt x="197" y="1306"/>
                  </a:lnTo>
                  <a:lnTo>
                    <a:pt x="195" y="1318"/>
                  </a:lnTo>
                  <a:lnTo>
                    <a:pt x="191" y="1329"/>
                  </a:lnTo>
                  <a:lnTo>
                    <a:pt x="187" y="1338"/>
                  </a:lnTo>
                  <a:lnTo>
                    <a:pt x="167" y="1345"/>
                  </a:lnTo>
                  <a:lnTo>
                    <a:pt x="143" y="1353"/>
                  </a:lnTo>
                  <a:lnTo>
                    <a:pt x="116" y="1359"/>
                  </a:lnTo>
                  <a:lnTo>
                    <a:pt x="89" y="1365"/>
                  </a:lnTo>
                  <a:lnTo>
                    <a:pt x="61" y="1365"/>
                  </a:lnTo>
                  <a:lnTo>
                    <a:pt x="39" y="1364"/>
                  </a:lnTo>
                  <a:lnTo>
                    <a:pt x="22" y="1357"/>
                  </a:lnTo>
                  <a:lnTo>
                    <a:pt x="15" y="1348"/>
                  </a:lnTo>
                  <a:lnTo>
                    <a:pt x="11" y="1332"/>
                  </a:lnTo>
                  <a:lnTo>
                    <a:pt x="7" y="1316"/>
                  </a:lnTo>
                  <a:lnTo>
                    <a:pt x="4" y="1298"/>
                  </a:lnTo>
                  <a:lnTo>
                    <a:pt x="1" y="1281"/>
                  </a:lnTo>
                  <a:lnTo>
                    <a:pt x="0" y="1264"/>
                  </a:lnTo>
                  <a:lnTo>
                    <a:pt x="1" y="1247"/>
                  </a:lnTo>
                  <a:lnTo>
                    <a:pt x="5" y="1232"/>
                  </a:lnTo>
                  <a:lnTo>
                    <a:pt x="13" y="1219"/>
                  </a:lnTo>
                  <a:lnTo>
                    <a:pt x="24" y="1206"/>
                  </a:lnTo>
                  <a:lnTo>
                    <a:pt x="41" y="1193"/>
                  </a:lnTo>
                  <a:lnTo>
                    <a:pt x="61" y="1179"/>
                  </a:lnTo>
                  <a:lnTo>
                    <a:pt x="85" y="1167"/>
                  </a:lnTo>
                  <a:lnTo>
                    <a:pt x="105" y="1155"/>
                  </a:lnTo>
                  <a:lnTo>
                    <a:pt x="123" y="1146"/>
                  </a:lnTo>
                  <a:lnTo>
                    <a:pt x="135" y="1140"/>
                  </a:lnTo>
                  <a:lnTo>
                    <a:pt x="141" y="1139"/>
                  </a:lnTo>
                  <a:lnTo>
                    <a:pt x="145" y="1130"/>
                  </a:lnTo>
                  <a:lnTo>
                    <a:pt x="161" y="1109"/>
                  </a:lnTo>
                  <a:lnTo>
                    <a:pt x="183" y="1078"/>
                  </a:lnTo>
                  <a:lnTo>
                    <a:pt x="210" y="1044"/>
                  </a:lnTo>
                  <a:lnTo>
                    <a:pt x="240" y="1006"/>
                  </a:lnTo>
                  <a:lnTo>
                    <a:pt x="269" y="972"/>
                  </a:lnTo>
                  <a:lnTo>
                    <a:pt x="295" y="944"/>
                  </a:lnTo>
                  <a:lnTo>
                    <a:pt x="319" y="927"/>
                  </a:lnTo>
                  <a:lnTo>
                    <a:pt x="335" y="916"/>
                  </a:lnTo>
                  <a:lnTo>
                    <a:pt x="350" y="911"/>
                  </a:lnTo>
                  <a:lnTo>
                    <a:pt x="359" y="905"/>
                  </a:lnTo>
                  <a:lnTo>
                    <a:pt x="366" y="901"/>
                  </a:lnTo>
                  <a:lnTo>
                    <a:pt x="373" y="898"/>
                  </a:lnTo>
                  <a:lnTo>
                    <a:pt x="376" y="898"/>
                  </a:lnTo>
                  <a:lnTo>
                    <a:pt x="470" y="718"/>
                  </a:lnTo>
                  <a:lnTo>
                    <a:pt x="494" y="660"/>
                  </a:lnTo>
                  <a:lnTo>
                    <a:pt x="500" y="650"/>
                  </a:lnTo>
                  <a:lnTo>
                    <a:pt x="517" y="627"/>
                  </a:lnTo>
                  <a:lnTo>
                    <a:pt x="542" y="594"/>
                  </a:lnTo>
                  <a:lnTo>
                    <a:pt x="571" y="559"/>
                  </a:lnTo>
                  <a:lnTo>
                    <a:pt x="599" y="521"/>
                  </a:lnTo>
                  <a:lnTo>
                    <a:pt x="625" y="489"/>
                  </a:lnTo>
                  <a:lnTo>
                    <a:pt x="644" y="464"/>
                  </a:lnTo>
                  <a:lnTo>
                    <a:pt x="656" y="453"/>
                  </a:lnTo>
                  <a:lnTo>
                    <a:pt x="661" y="446"/>
                  </a:lnTo>
                  <a:lnTo>
                    <a:pt x="677" y="438"/>
                  </a:lnTo>
                  <a:lnTo>
                    <a:pt x="695" y="427"/>
                  </a:lnTo>
                  <a:lnTo>
                    <a:pt x="717" y="417"/>
                  </a:lnTo>
                  <a:lnTo>
                    <a:pt x="737" y="405"/>
                  </a:lnTo>
                  <a:lnTo>
                    <a:pt x="756" y="397"/>
                  </a:lnTo>
                  <a:lnTo>
                    <a:pt x="768" y="390"/>
                  </a:lnTo>
                  <a:lnTo>
                    <a:pt x="774" y="388"/>
                  </a:lnTo>
                  <a:lnTo>
                    <a:pt x="742" y="371"/>
                  </a:lnTo>
                  <a:lnTo>
                    <a:pt x="730" y="374"/>
                  </a:lnTo>
                  <a:lnTo>
                    <a:pt x="719" y="379"/>
                  </a:lnTo>
                  <a:lnTo>
                    <a:pt x="709" y="381"/>
                  </a:lnTo>
                  <a:lnTo>
                    <a:pt x="698" y="385"/>
                  </a:lnTo>
                  <a:lnTo>
                    <a:pt x="687" y="384"/>
                  </a:lnTo>
                  <a:lnTo>
                    <a:pt x="678" y="383"/>
                  </a:lnTo>
                  <a:lnTo>
                    <a:pt x="669" y="379"/>
                  </a:lnTo>
                  <a:lnTo>
                    <a:pt x="661" y="372"/>
                  </a:lnTo>
                  <a:lnTo>
                    <a:pt x="660" y="370"/>
                  </a:lnTo>
                  <a:lnTo>
                    <a:pt x="659" y="366"/>
                  </a:lnTo>
                  <a:lnTo>
                    <a:pt x="657" y="360"/>
                  </a:lnTo>
                  <a:lnTo>
                    <a:pt x="656" y="354"/>
                  </a:lnTo>
                  <a:lnTo>
                    <a:pt x="652" y="346"/>
                  </a:lnTo>
                  <a:lnTo>
                    <a:pt x="648" y="339"/>
                  </a:lnTo>
                  <a:lnTo>
                    <a:pt x="645" y="333"/>
                  </a:lnTo>
                  <a:lnTo>
                    <a:pt x="643" y="328"/>
                  </a:lnTo>
                  <a:lnTo>
                    <a:pt x="638" y="321"/>
                  </a:lnTo>
                  <a:lnTo>
                    <a:pt x="632" y="313"/>
                  </a:lnTo>
                  <a:lnTo>
                    <a:pt x="626" y="302"/>
                  </a:lnTo>
                  <a:lnTo>
                    <a:pt x="620" y="292"/>
                  </a:lnTo>
                  <a:lnTo>
                    <a:pt x="613" y="280"/>
                  </a:lnTo>
                  <a:lnTo>
                    <a:pt x="608" y="269"/>
                  </a:lnTo>
                  <a:lnTo>
                    <a:pt x="605" y="259"/>
                  </a:lnTo>
                  <a:lnTo>
                    <a:pt x="605" y="251"/>
                  </a:lnTo>
                  <a:lnTo>
                    <a:pt x="604" y="243"/>
                  </a:lnTo>
                  <a:lnTo>
                    <a:pt x="602" y="234"/>
                  </a:lnTo>
                  <a:lnTo>
                    <a:pt x="601" y="224"/>
                  </a:lnTo>
                  <a:lnTo>
                    <a:pt x="600" y="215"/>
                  </a:lnTo>
                  <a:lnTo>
                    <a:pt x="598" y="205"/>
                  </a:lnTo>
                  <a:lnTo>
                    <a:pt x="597" y="199"/>
                  </a:lnTo>
                  <a:lnTo>
                    <a:pt x="597" y="195"/>
                  </a:lnTo>
                  <a:lnTo>
                    <a:pt x="597" y="194"/>
                  </a:lnTo>
                  <a:lnTo>
                    <a:pt x="589" y="192"/>
                  </a:lnTo>
                  <a:lnTo>
                    <a:pt x="573" y="192"/>
                  </a:lnTo>
                  <a:lnTo>
                    <a:pt x="549" y="192"/>
                  </a:lnTo>
                  <a:lnTo>
                    <a:pt x="522" y="192"/>
                  </a:lnTo>
                  <a:lnTo>
                    <a:pt x="493" y="190"/>
                  </a:lnTo>
                  <a:lnTo>
                    <a:pt x="468" y="189"/>
                  </a:lnTo>
                  <a:lnTo>
                    <a:pt x="447" y="185"/>
                  </a:lnTo>
                  <a:lnTo>
                    <a:pt x="436" y="1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7713663" y="327026"/>
              <a:ext cx="179387" cy="139700"/>
            </a:xfrm>
            <a:custGeom>
              <a:avLst/>
              <a:gdLst/>
              <a:ahLst/>
              <a:cxnLst>
                <a:cxn ang="0">
                  <a:pos x="2" y="47"/>
                </a:cxn>
                <a:cxn ang="0">
                  <a:pos x="9" y="66"/>
                </a:cxn>
                <a:cxn ang="0">
                  <a:pos x="9" y="82"/>
                </a:cxn>
                <a:cxn ang="0">
                  <a:pos x="9" y="99"/>
                </a:cxn>
                <a:cxn ang="0">
                  <a:pos x="9" y="112"/>
                </a:cxn>
                <a:cxn ang="0">
                  <a:pos x="12" y="123"/>
                </a:cxn>
                <a:cxn ang="0">
                  <a:pos x="25" y="141"/>
                </a:cxn>
                <a:cxn ang="0">
                  <a:pos x="40" y="162"/>
                </a:cxn>
                <a:cxn ang="0">
                  <a:pos x="51" y="181"/>
                </a:cxn>
                <a:cxn ang="0">
                  <a:pos x="56" y="194"/>
                </a:cxn>
                <a:cxn ang="0">
                  <a:pos x="63" y="213"/>
                </a:cxn>
                <a:cxn ang="0">
                  <a:pos x="81" y="218"/>
                </a:cxn>
                <a:cxn ang="0">
                  <a:pos x="117" y="207"/>
                </a:cxn>
                <a:cxn ang="0">
                  <a:pos x="162" y="190"/>
                </a:cxn>
                <a:cxn ang="0">
                  <a:pos x="196" y="175"/>
                </a:cxn>
                <a:cxn ang="0">
                  <a:pos x="207" y="166"/>
                </a:cxn>
                <a:cxn ang="0">
                  <a:pos x="212" y="153"/>
                </a:cxn>
                <a:cxn ang="0">
                  <a:pos x="215" y="138"/>
                </a:cxn>
                <a:cxn ang="0">
                  <a:pos x="219" y="129"/>
                </a:cxn>
                <a:cxn ang="0">
                  <a:pos x="221" y="133"/>
                </a:cxn>
                <a:cxn ang="0">
                  <a:pos x="227" y="155"/>
                </a:cxn>
                <a:cxn ang="0">
                  <a:pos x="224" y="167"/>
                </a:cxn>
                <a:cxn ang="0">
                  <a:pos x="206" y="186"/>
                </a:cxn>
                <a:cxn ang="0">
                  <a:pos x="182" y="207"/>
                </a:cxn>
                <a:cxn ang="0">
                  <a:pos x="166" y="223"/>
                </a:cxn>
                <a:cxn ang="0">
                  <a:pos x="166" y="227"/>
                </a:cxn>
                <a:cxn ang="0">
                  <a:pos x="182" y="236"/>
                </a:cxn>
                <a:cxn ang="0">
                  <a:pos x="207" y="249"/>
                </a:cxn>
                <a:cxn ang="0">
                  <a:pos x="229" y="260"/>
                </a:cxn>
                <a:cxn ang="0">
                  <a:pos x="242" y="260"/>
                </a:cxn>
                <a:cxn ang="0">
                  <a:pos x="271" y="245"/>
                </a:cxn>
                <a:cxn ang="0">
                  <a:pos x="306" y="223"/>
                </a:cxn>
                <a:cxn ang="0">
                  <a:pos x="333" y="205"/>
                </a:cxn>
                <a:cxn ang="0">
                  <a:pos x="339" y="194"/>
                </a:cxn>
                <a:cxn ang="0">
                  <a:pos x="339" y="171"/>
                </a:cxn>
                <a:cxn ang="0">
                  <a:pos x="336" y="144"/>
                </a:cxn>
                <a:cxn ang="0">
                  <a:pos x="335" y="125"/>
                </a:cxn>
                <a:cxn ang="0">
                  <a:pos x="297" y="109"/>
                </a:cxn>
                <a:cxn ang="0">
                  <a:pos x="277" y="91"/>
                </a:cxn>
                <a:cxn ang="0">
                  <a:pos x="233" y="56"/>
                </a:cxn>
                <a:cxn ang="0">
                  <a:pos x="187" y="19"/>
                </a:cxn>
                <a:cxn ang="0">
                  <a:pos x="163" y="3"/>
                </a:cxn>
                <a:cxn ang="0">
                  <a:pos x="144" y="0"/>
                </a:cxn>
                <a:cxn ang="0">
                  <a:pos x="114" y="0"/>
                </a:cxn>
                <a:cxn ang="0">
                  <a:pos x="82" y="1"/>
                </a:cxn>
                <a:cxn ang="0">
                  <a:pos x="62" y="6"/>
                </a:cxn>
                <a:cxn ang="0">
                  <a:pos x="45" y="12"/>
                </a:cxn>
                <a:cxn ang="0">
                  <a:pos x="28" y="21"/>
                </a:cxn>
                <a:cxn ang="0">
                  <a:pos x="11" y="32"/>
                </a:cxn>
                <a:cxn ang="0">
                  <a:pos x="0" y="44"/>
                </a:cxn>
              </a:cxnLst>
              <a:rect l="0" t="0" r="r" b="b"/>
              <a:pathLst>
                <a:path w="341" h="264">
                  <a:moveTo>
                    <a:pt x="0" y="44"/>
                  </a:moveTo>
                  <a:lnTo>
                    <a:pt x="2" y="47"/>
                  </a:lnTo>
                  <a:lnTo>
                    <a:pt x="5" y="57"/>
                  </a:lnTo>
                  <a:lnTo>
                    <a:pt x="9" y="66"/>
                  </a:lnTo>
                  <a:lnTo>
                    <a:pt x="11" y="75"/>
                  </a:lnTo>
                  <a:lnTo>
                    <a:pt x="9" y="82"/>
                  </a:lnTo>
                  <a:lnTo>
                    <a:pt x="9" y="94"/>
                  </a:lnTo>
                  <a:lnTo>
                    <a:pt x="9" y="99"/>
                  </a:lnTo>
                  <a:lnTo>
                    <a:pt x="9" y="107"/>
                  </a:lnTo>
                  <a:lnTo>
                    <a:pt x="9" y="112"/>
                  </a:lnTo>
                  <a:lnTo>
                    <a:pt x="11" y="118"/>
                  </a:lnTo>
                  <a:lnTo>
                    <a:pt x="12" y="123"/>
                  </a:lnTo>
                  <a:lnTo>
                    <a:pt x="18" y="131"/>
                  </a:lnTo>
                  <a:lnTo>
                    <a:pt x="25" y="141"/>
                  </a:lnTo>
                  <a:lnTo>
                    <a:pt x="33" y="153"/>
                  </a:lnTo>
                  <a:lnTo>
                    <a:pt x="40" y="162"/>
                  </a:lnTo>
                  <a:lnTo>
                    <a:pt x="48" y="173"/>
                  </a:lnTo>
                  <a:lnTo>
                    <a:pt x="51" y="181"/>
                  </a:lnTo>
                  <a:lnTo>
                    <a:pt x="55" y="187"/>
                  </a:lnTo>
                  <a:lnTo>
                    <a:pt x="56" y="194"/>
                  </a:lnTo>
                  <a:lnTo>
                    <a:pt x="58" y="205"/>
                  </a:lnTo>
                  <a:lnTo>
                    <a:pt x="63" y="213"/>
                  </a:lnTo>
                  <a:lnTo>
                    <a:pt x="71" y="219"/>
                  </a:lnTo>
                  <a:lnTo>
                    <a:pt x="81" y="218"/>
                  </a:lnTo>
                  <a:lnTo>
                    <a:pt x="97" y="214"/>
                  </a:lnTo>
                  <a:lnTo>
                    <a:pt x="117" y="207"/>
                  </a:lnTo>
                  <a:lnTo>
                    <a:pt x="141" y="200"/>
                  </a:lnTo>
                  <a:lnTo>
                    <a:pt x="162" y="190"/>
                  </a:lnTo>
                  <a:lnTo>
                    <a:pt x="182" y="183"/>
                  </a:lnTo>
                  <a:lnTo>
                    <a:pt x="196" y="175"/>
                  </a:lnTo>
                  <a:lnTo>
                    <a:pt x="205" y="171"/>
                  </a:lnTo>
                  <a:lnTo>
                    <a:pt x="207" y="166"/>
                  </a:lnTo>
                  <a:lnTo>
                    <a:pt x="209" y="160"/>
                  </a:lnTo>
                  <a:lnTo>
                    <a:pt x="212" y="153"/>
                  </a:lnTo>
                  <a:lnTo>
                    <a:pt x="214" y="146"/>
                  </a:lnTo>
                  <a:lnTo>
                    <a:pt x="215" y="138"/>
                  </a:lnTo>
                  <a:lnTo>
                    <a:pt x="218" y="134"/>
                  </a:lnTo>
                  <a:lnTo>
                    <a:pt x="219" y="129"/>
                  </a:lnTo>
                  <a:lnTo>
                    <a:pt x="220" y="129"/>
                  </a:lnTo>
                  <a:lnTo>
                    <a:pt x="221" y="133"/>
                  </a:lnTo>
                  <a:lnTo>
                    <a:pt x="225" y="143"/>
                  </a:lnTo>
                  <a:lnTo>
                    <a:pt x="227" y="155"/>
                  </a:lnTo>
                  <a:lnTo>
                    <a:pt x="228" y="163"/>
                  </a:lnTo>
                  <a:lnTo>
                    <a:pt x="224" y="167"/>
                  </a:lnTo>
                  <a:lnTo>
                    <a:pt x="216" y="176"/>
                  </a:lnTo>
                  <a:lnTo>
                    <a:pt x="206" y="186"/>
                  </a:lnTo>
                  <a:lnTo>
                    <a:pt x="194" y="197"/>
                  </a:lnTo>
                  <a:lnTo>
                    <a:pt x="182" y="207"/>
                  </a:lnTo>
                  <a:lnTo>
                    <a:pt x="173" y="218"/>
                  </a:lnTo>
                  <a:lnTo>
                    <a:pt x="166" y="223"/>
                  </a:lnTo>
                  <a:lnTo>
                    <a:pt x="163" y="227"/>
                  </a:lnTo>
                  <a:lnTo>
                    <a:pt x="166" y="227"/>
                  </a:lnTo>
                  <a:lnTo>
                    <a:pt x="173" y="232"/>
                  </a:lnTo>
                  <a:lnTo>
                    <a:pt x="182" y="236"/>
                  </a:lnTo>
                  <a:lnTo>
                    <a:pt x="195" y="244"/>
                  </a:lnTo>
                  <a:lnTo>
                    <a:pt x="207" y="249"/>
                  </a:lnTo>
                  <a:lnTo>
                    <a:pt x="219" y="257"/>
                  </a:lnTo>
                  <a:lnTo>
                    <a:pt x="229" y="260"/>
                  </a:lnTo>
                  <a:lnTo>
                    <a:pt x="237" y="264"/>
                  </a:lnTo>
                  <a:lnTo>
                    <a:pt x="242" y="260"/>
                  </a:lnTo>
                  <a:lnTo>
                    <a:pt x="255" y="254"/>
                  </a:lnTo>
                  <a:lnTo>
                    <a:pt x="271" y="245"/>
                  </a:lnTo>
                  <a:lnTo>
                    <a:pt x="290" y="235"/>
                  </a:lnTo>
                  <a:lnTo>
                    <a:pt x="306" y="223"/>
                  </a:lnTo>
                  <a:lnTo>
                    <a:pt x="322" y="213"/>
                  </a:lnTo>
                  <a:lnTo>
                    <a:pt x="333" y="205"/>
                  </a:lnTo>
                  <a:lnTo>
                    <a:pt x="339" y="201"/>
                  </a:lnTo>
                  <a:lnTo>
                    <a:pt x="339" y="194"/>
                  </a:lnTo>
                  <a:lnTo>
                    <a:pt x="341" y="184"/>
                  </a:lnTo>
                  <a:lnTo>
                    <a:pt x="339" y="171"/>
                  </a:lnTo>
                  <a:lnTo>
                    <a:pt x="338" y="159"/>
                  </a:lnTo>
                  <a:lnTo>
                    <a:pt x="336" y="144"/>
                  </a:lnTo>
                  <a:lnTo>
                    <a:pt x="336" y="134"/>
                  </a:lnTo>
                  <a:lnTo>
                    <a:pt x="335" y="125"/>
                  </a:lnTo>
                  <a:lnTo>
                    <a:pt x="335" y="123"/>
                  </a:lnTo>
                  <a:lnTo>
                    <a:pt x="297" y="109"/>
                  </a:lnTo>
                  <a:lnTo>
                    <a:pt x="291" y="103"/>
                  </a:lnTo>
                  <a:lnTo>
                    <a:pt x="277" y="91"/>
                  </a:lnTo>
                  <a:lnTo>
                    <a:pt x="255" y="75"/>
                  </a:lnTo>
                  <a:lnTo>
                    <a:pt x="233" y="56"/>
                  </a:lnTo>
                  <a:lnTo>
                    <a:pt x="208" y="36"/>
                  </a:lnTo>
                  <a:lnTo>
                    <a:pt x="187" y="19"/>
                  </a:lnTo>
                  <a:lnTo>
                    <a:pt x="170" y="6"/>
                  </a:lnTo>
                  <a:lnTo>
                    <a:pt x="163" y="3"/>
                  </a:lnTo>
                  <a:lnTo>
                    <a:pt x="156" y="1"/>
                  </a:lnTo>
                  <a:lnTo>
                    <a:pt x="144" y="0"/>
                  </a:lnTo>
                  <a:lnTo>
                    <a:pt x="129" y="0"/>
                  </a:lnTo>
                  <a:lnTo>
                    <a:pt x="114" y="0"/>
                  </a:lnTo>
                  <a:lnTo>
                    <a:pt x="97" y="0"/>
                  </a:lnTo>
                  <a:lnTo>
                    <a:pt x="82" y="1"/>
                  </a:lnTo>
                  <a:lnTo>
                    <a:pt x="69" y="3"/>
                  </a:lnTo>
                  <a:lnTo>
                    <a:pt x="62" y="6"/>
                  </a:lnTo>
                  <a:lnTo>
                    <a:pt x="53" y="7"/>
                  </a:lnTo>
                  <a:lnTo>
                    <a:pt x="45" y="12"/>
                  </a:lnTo>
                  <a:lnTo>
                    <a:pt x="36" y="16"/>
                  </a:lnTo>
                  <a:lnTo>
                    <a:pt x="28" y="21"/>
                  </a:lnTo>
                  <a:lnTo>
                    <a:pt x="18" y="26"/>
                  </a:lnTo>
                  <a:lnTo>
                    <a:pt x="11" y="32"/>
                  </a:lnTo>
                  <a:lnTo>
                    <a:pt x="4" y="3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E3A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6772275" y="490538"/>
              <a:ext cx="754062" cy="560388"/>
            </a:xfrm>
            <a:custGeom>
              <a:avLst/>
              <a:gdLst/>
              <a:ahLst/>
              <a:cxnLst>
                <a:cxn ang="0">
                  <a:pos x="1424" y="835"/>
                </a:cxn>
                <a:cxn ang="0">
                  <a:pos x="897" y="854"/>
                </a:cxn>
                <a:cxn ang="0">
                  <a:pos x="887" y="833"/>
                </a:cxn>
                <a:cxn ang="0">
                  <a:pos x="865" y="785"/>
                </a:cxn>
                <a:cxn ang="0">
                  <a:pos x="841" y="721"/>
                </a:cxn>
                <a:cxn ang="0">
                  <a:pos x="826" y="661"/>
                </a:cxn>
                <a:cxn ang="0">
                  <a:pos x="828" y="590"/>
                </a:cxn>
                <a:cxn ang="0">
                  <a:pos x="835" y="500"/>
                </a:cxn>
                <a:cxn ang="0">
                  <a:pos x="826" y="403"/>
                </a:cxn>
                <a:cxn ang="0">
                  <a:pos x="790" y="317"/>
                </a:cxn>
                <a:cxn ang="0">
                  <a:pos x="731" y="224"/>
                </a:cxn>
                <a:cxn ang="0">
                  <a:pos x="680" y="120"/>
                </a:cxn>
                <a:cxn ang="0">
                  <a:pos x="642" y="35"/>
                </a:cxn>
                <a:cxn ang="0">
                  <a:pos x="629" y="0"/>
                </a:cxn>
                <a:cxn ang="0">
                  <a:pos x="610" y="13"/>
                </a:cxn>
                <a:cxn ang="0">
                  <a:pos x="563" y="44"/>
                </a:cxn>
                <a:cxn ang="0">
                  <a:pos x="497" y="70"/>
                </a:cxn>
                <a:cxn ang="0">
                  <a:pos x="424" y="74"/>
                </a:cxn>
                <a:cxn ang="0">
                  <a:pos x="354" y="90"/>
                </a:cxn>
                <a:cxn ang="0">
                  <a:pos x="298" y="148"/>
                </a:cxn>
                <a:cxn ang="0">
                  <a:pos x="250" y="212"/>
                </a:cxn>
                <a:cxn ang="0">
                  <a:pos x="205" y="248"/>
                </a:cxn>
                <a:cxn ang="0">
                  <a:pos x="147" y="251"/>
                </a:cxn>
                <a:cxn ang="0">
                  <a:pos x="79" y="245"/>
                </a:cxn>
                <a:cxn ang="0">
                  <a:pos x="22" y="235"/>
                </a:cxn>
                <a:cxn ang="0">
                  <a:pos x="0" y="232"/>
                </a:cxn>
                <a:cxn ang="0">
                  <a:pos x="26" y="268"/>
                </a:cxn>
                <a:cxn ang="0">
                  <a:pos x="87" y="355"/>
                </a:cxn>
                <a:cxn ang="0">
                  <a:pos x="154" y="454"/>
                </a:cxn>
                <a:cxn ang="0">
                  <a:pos x="203" y="532"/>
                </a:cxn>
                <a:cxn ang="0">
                  <a:pos x="215" y="585"/>
                </a:cxn>
                <a:cxn ang="0">
                  <a:pos x="210" y="644"/>
                </a:cxn>
                <a:cxn ang="0">
                  <a:pos x="199" y="711"/>
                </a:cxn>
                <a:cxn ang="0">
                  <a:pos x="200" y="795"/>
                </a:cxn>
                <a:cxn ang="0">
                  <a:pos x="232" y="887"/>
                </a:cxn>
                <a:cxn ang="0">
                  <a:pos x="289" y="974"/>
                </a:cxn>
                <a:cxn ang="0">
                  <a:pos x="343" y="1036"/>
                </a:cxn>
                <a:cxn ang="0">
                  <a:pos x="368" y="1061"/>
                </a:cxn>
              </a:cxnLst>
              <a:rect l="0" t="0" r="r" b="b"/>
              <a:pathLst>
                <a:path w="1424" h="1061">
                  <a:moveTo>
                    <a:pt x="368" y="1061"/>
                  </a:moveTo>
                  <a:lnTo>
                    <a:pt x="1424" y="835"/>
                  </a:lnTo>
                  <a:lnTo>
                    <a:pt x="1410" y="781"/>
                  </a:lnTo>
                  <a:lnTo>
                    <a:pt x="897" y="854"/>
                  </a:lnTo>
                  <a:lnTo>
                    <a:pt x="894" y="848"/>
                  </a:lnTo>
                  <a:lnTo>
                    <a:pt x="887" y="833"/>
                  </a:lnTo>
                  <a:lnTo>
                    <a:pt x="876" y="811"/>
                  </a:lnTo>
                  <a:lnTo>
                    <a:pt x="865" y="785"/>
                  </a:lnTo>
                  <a:lnTo>
                    <a:pt x="852" y="753"/>
                  </a:lnTo>
                  <a:lnTo>
                    <a:pt x="841" y="721"/>
                  </a:lnTo>
                  <a:lnTo>
                    <a:pt x="831" y="689"/>
                  </a:lnTo>
                  <a:lnTo>
                    <a:pt x="826" y="661"/>
                  </a:lnTo>
                  <a:lnTo>
                    <a:pt x="825" y="629"/>
                  </a:lnTo>
                  <a:lnTo>
                    <a:pt x="828" y="590"/>
                  </a:lnTo>
                  <a:lnTo>
                    <a:pt x="831" y="546"/>
                  </a:lnTo>
                  <a:lnTo>
                    <a:pt x="835" y="500"/>
                  </a:lnTo>
                  <a:lnTo>
                    <a:pt x="832" y="452"/>
                  </a:lnTo>
                  <a:lnTo>
                    <a:pt x="826" y="403"/>
                  </a:lnTo>
                  <a:lnTo>
                    <a:pt x="812" y="358"/>
                  </a:lnTo>
                  <a:lnTo>
                    <a:pt x="790" y="317"/>
                  </a:lnTo>
                  <a:lnTo>
                    <a:pt x="759" y="273"/>
                  </a:lnTo>
                  <a:lnTo>
                    <a:pt x="731" y="224"/>
                  </a:lnTo>
                  <a:lnTo>
                    <a:pt x="704" y="170"/>
                  </a:lnTo>
                  <a:lnTo>
                    <a:pt x="680" y="120"/>
                  </a:lnTo>
                  <a:lnTo>
                    <a:pt x="659" y="72"/>
                  </a:lnTo>
                  <a:lnTo>
                    <a:pt x="642" y="35"/>
                  </a:lnTo>
                  <a:lnTo>
                    <a:pt x="632" y="9"/>
                  </a:lnTo>
                  <a:lnTo>
                    <a:pt x="629" y="0"/>
                  </a:lnTo>
                  <a:lnTo>
                    <a:pt x="623" y="3"/>
                  </a:lnTo>
                  <a:lnTo>
                    <a:pt x="610" y="13"/>
                  </a:lnTo>
                  <a:lnTo>
                    <a:pt x="589" y="28"/>
                  </a:lnTo>
                  <a:lnTo>
                    <a:pt x="563" y="44"/>
                  </a:lnTo>
                  <a:lnTo>
                    <a:pt x="531" y="58"/>
                  </a:lnTo>
                  <a:lnTo>
                    <a:pt x="497" y="70"/>
                  </a:lnTo>
                  <a:lnTo>
                    <a:pt x="460" y="75"/>
                  </a:lnTo>
                  <a:lnTo>
                    <a:pt x="424" y="74"/>
                  </a:lnTo>
                  <a:lnTo>
                    <a:pt x="386" y="75"/>
                  </a:lnTo>
                  <a:lnTo>
                    <a:pt x="354" y="90"/>
                  </a:lnTo>
                  <a:lnTo>
                    <a:pt x="324" y="115"/>
                  </a:lnTo>
                  <a:lnTo>
                    <a:pt x="298" y="148"/>
                  </a:lnTo>
                  <a:lnTo>
                    <a:pt x="272" y="181"/>
                  </a:lnTo>
                  <a:lnTo>
                    <a:pt x="250" y="212"/>
                  </a:lnTo>
                  <a:lnTo>
                    <a:pt x="226" y="235"/>
                  </a:lnTo>
                  <a:lnTo>
                    <a:pt x="205" y="248"/>
                  </a:lnTo>
                  <a:lnTo>
                    <a:pt x="178" y="251"/>
                  </a:lnTo>
                  <a:lnTo>
                    <a:pt x="147" y="251"/>
                  </a:lnTo>
                  <a:lnTo>
                    <a:pt x="113" y="247"/>
                  </a:lnTo>
                  <a:lnTo>
                    <a:pt x="79" y="245"/>
                  </a:lnTo>
                  <a:lnTo>
                    <a:pt x="47" y="239"/>
                  </a:lnTo>
                  <a:lnTo>
                    <a:pt x="22" y="235"/>
                  </a:lnTo>
                  <a:lnTo>
                    <a:pt x="6" y="232"/>
                  </a:lnTo>
                  <a:lnTo>
                    <a:pt x="0" y="232"/>
                  </a:lnTo>
                  <a:lnTo>
                    <a:pt x="6" y="241"/>
                  </a:lnTo>
                  <a:lnTo>
                    <a:pt x="26" y="268"/>
                  </a:lnTo>
                  <a:lnTo>
                    <a:pt x="53" y="307"/>
                  </a:lnTo>
                  <a:lnTo>
                    <a:pt x="87" y="355"/>
                  </a:lnTo>
                  <a:lnTo>
                    <a:pt x="121" y="404"/>
                  </a:lnTo>
                  <a:lnTo>
                    <a:pt x="154" y="454"/>
                  </a:lnTo>
                  <a:lnTo>
                    <a:pt x="183" y="498"/>
                  </a:lnTo>
                  <a:lnTo>
                    <a:pt x="203" y="532"/>
                  </a:lnTo>
                  <a:lnTo>
                    <a:pt x="211" y="558"/>
                  </a:lnTo>
                  <a:lnTo>
                    <a:pt x="215" y="585"/>
                  </a:lnTo>
                  <a:lnTo>
                    <a:pt x="213" y="613"/>
                  </a:lnTo>
                  <a:lnTo>
                    <a:pt x="210" y="644"/>
                  </a:lnTo>
                  <a:lnTo>
                    <a:pt x="204" y="676"/>
                  </a:lnTo>
                  <a:lnTo>
                    <a:pt x="199" y="711"/>
                  </a:lnTo>
                  <a:lnTo>
                    <a:pt x="197" y="750"/>
                  </a:lnTo>
                  <a:lnTo>
                    <a:pt x="200" y="795"/>
                  </a:lnTo>
                  <a:lnTo>
                    <a:pt x="211" y="841"/>
                  </a:lnTo>
                  <a:lnTo>
                    <a:pt x="232" y="887"/>
                  </a:lnTo>
                  <a:lnTo>
                    <a:pt x="258" y="932"/>
                  </a:lnTo>
                  <a:lnTo>
                    <a:pt x="289" y="974"/>
                  </a:lnTo>
                  <a:lnTo>
                    <a:pt x="317" y="1008"/>
                  </a:lnTo>
                  <a:lnTo>
                    <a:pt x="343" y="1036"/>
                  </a:lnTo>
                  <a:lnTo>
                    <a:pt x="361" y="1054"/>
                  </a:lnTo>
                  <a:lnTo>
                    <a:pt x="368" y="10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auto">
            <a:xfrm>
              <a:off x="6805613" y="504826"/>
              <a:ext cx="430212" cy="514350"/>
            </a:xfrm>
            <a:custGeom>
              <a:avLst/>
              <a:gdLst/>
              <a:ahLst/>
              <a:cxnLst>
                <a:cxn ang="0">
                  <a:pos x="3" y="246"/>
                </a:cxn>
                <a:cxn ang="0">
                  <a:pos x="26" y="288"/>
                </a:cxn>
                <a:cxn ang="0">
                  <a:pos x="62" y="347"/>
                </a:cxn>
                <a:cxn ang="0">
                  <a:pos x="98" y="402"/>
                </a:cxn>
                <a:cxn ang="0">
                  <a:pos x="127" y="433"/>
                </a:cxn>
                <a:cxn ang="0">
                  <a:pos x="149" y="457"/>
                </a:cxn>
                <a:cxn ang="0">
                  <a:pos x="169" y="483"/>
                </a:cxn>
                <a:cxn ang="0">
                  <a:pos x="183" y="512"/>
                </a:cxn>
                <a:cxn ang="0">
                  <a:pos x="187" y="549"/>
                </a:cxn>
                <a:cxn ang="0">
                  <a:pos x="171" y="602"/>
                </a:cxn>
                <a:cxn ang="0">
                  <a:pos x="153" y="668"/>
                </a:cxn>
                <a:cxn ang="0">
                  <a:pos x="149" y="741"/>
                </a:cxn>
                <a:cxn ang="0">
                  <a:pos x="174" y="816"/>
                </a:cxn>
                <a:cxn ang="0">
                  <a:pos x="220" y="884"/>
                </a:cxn>
                <a:cxn ang="0">
                  <a:pos x="268" y="937"/>
                </a:cxn>
                <a:cxn ang="0">
                  <a:pos x="301" y="968"/>
                </a:cxn>
                <a:cxn ang="0">
                  <a:pos x="814" y="846"/>
                </a:cxn>
                <a:cxn ang="0">
                  <a:pos x="802" y="832"/>
                </a:cxn>
                <a:cxn ang="0">
                  <a:pos x="776" y="798"/>
                </a:cxn>
                <a:cxn ang="0">
                  <a:pos x="750" y="746"/>
                </a:cxn>
                <a:cxn ang="0">
                  <a:pos x="738" y="685"/>
                </a:cxn>
                <a:cxn ang="0">
                  <a:pos x="744" y="614"/>
                </a:cxn>
                <a:cxn ang="0">
                  <a:pos x="755" y="535"/>
                </a:cxn>
                <a:cxn ang="0">
                  <a:pos x="753" y="447"/>
                </a:cxn>
                <a:cxn ang="0">
                  <a:pos x="727" y="357"/>
                </a:cxn>
                <a:cxn ang="0">
                  <a:pos x="672" y="255"/>
                </a:cxn>
                <a:cxn ang="0">
                  <a:pos x="614" y="148"/>
                </a:cxn>
                <a:cxn ang="0">
                  <a:pos x="568" y="59"/>
                </a:cxn>
                <a:cxn ang="0">
                  <a:pos x="549" y="9"/>
                </a:cxn>
                <a:cxn ang="0">
                  <a:pos x="542" y="0"/>
                </a:cxn>
                <a:cxn ang="0">
                  <a:pos x="528" y="15"/>
                </a:cxn>
                <a:cxn ang="0">
                  <a:pos x="505" y="38"/>
                </a:cxn>
                <a:cxn ang="0">
                  <a:pos x="473" y="54"/>
                </a:cxn>
                <a:cxn ang="0">
                  <a:pos x="431" y="57"/>
                </a:cxn>
                <a:cxn ang="0">
                  <a:pos x="386" y="63"/>
                </a:cxn>
                <a:cxn ang="0">
                  <a:pos x="340" y="75"/>
                </a:cxn>
                <a:cxn ang="0">
                  <a:pos x="298" y="98"/>
                </a:cxn>
                <a:cxn ang="0">
                  <a:pos x="266" y="125"/>
                </a:cxn>
                <a:cxn ang="0">
                  <a:pos x="247" y="155"/>
                </a:cxn>
                <a:cxn ang="0">
                  <a:pos x="227" y="190"/>
                </a:cxn>
                <a:cxn ang="0">
                  <a:pos x="197" y="232"/>
                </a:cxn>
                <a:cxn ang="0">
                  <a:pos x="137" y="245"/>
                </a:cxn>
                <a:cxn ang="0">
                  <a:pos x="73" y="248"/>
                </a:cxn>
                <a:cxn ang="0">
                  <a:pos x="20" y="243"/>
                </a:cxn>
                <a:cxn ang="0">
                  <a:pos x="0" y="240"/>
                </a:cxn>
              </a:cxnLst>
              <a:rect l="0" t="0" r="r" b="b"/>
              <a:pathLst>
                <a:path w="814" h="973">
                  <a:moveTo>
                    <a:pt x="0" y="240"/>
                  </a:moveTo>
                  <a:lnTo>
                    <a:pt x="3" y="246"/>
                  </a:lnTo>
                  <a:lnTo>
                    <a:pt x="13" y="263"/>
                  </a:lnTo>
                  <a:lnTo>
                    <a:pt x="26" y="288"/>
                  </a:lnTo>
                  <a:lnTo>
                    <a:pt x="44" y="317"/>
                  </a:lnTo>
                  <a:lnTo>
                    <a:pt x="62" y="347"/>
                  </a:lnTo>
                  <a:lnTo>
                    <a:pt x="82" y="377"/>
                  </a:lnTo>
                  <a:lnTo>
                    <a:pt x="98" y="402"/>
                  </a:lnTo>
                  <a:lnTo>
                    <a:pt x="115" y="421"/>
                  </a:lnTo>
                  <a:lnTo>
                    <a:pt x="127" y="433"/>
                  </a:lnTo>
                  <a:lnTo>
                    <a:pt x="138" y="445"/>
                  </a:lnTo>
                  <a:lnTo>
                    <a:pt x="149" y="457"/>
                  </a:lnTo>
                  <a:lnTo>
                    <a:pt x="161" y="471"/>
                  </a:lnTo>
                  <a:lnTo>
                    <a:pt x="169" y="483"/>
                  </a:lnTo>
                  <a:lnTo>
                    <a:pt x="177" y="497"/>
                  </a:lnTo>
                  <a:lnTo>
                    <a:pt x="183" y="512"/>
                  </a:lnTo>
                  <a:lnTo>
                    <a:pt x="189" y="530"/>
                  </a:lnTo>
                  <a:lnTo>
                    <a:pt x="187" y="549"/>
                  </a:lnTo>
                  <a:lnTo>
                    <a:pt x="182" y="574"/>
                  </a:lnTo>
                  <a:lnTo>
                    <a:pt x="171" y="602"/>
                  </a:lnTo>
                  <a:lnTo>
                    <a:pt x="162" y="635"/>
                  </a:lnTo>
                  <a:lnTo>
                    <a:pt x="153" y="668"/>
                  </a:lnTo>
                  <a:lnTo>
                    <a:pt x="148" y="705"/>
                  </a:lnTo>
                  <a:lnTo>
                    <a:pt x="149" y="741"/>
                  </a:lnTo>
                  <a:lnTo>
                    <a:pt x="158" y="779"/>
                  </a:lnTo>
                  <a:lnTo>
                    <a:pt x="174" y="816"/>
                  </a:lnTo>
                  <a:lnTo>
                    <a:pt x="196" y="851"/>
                  </a:lnTo>
                  <a:lnTo>
                    <a:pt x="220" y="884"/>
                  </a:lnTo>
                  <a:lnTo>
                    <a:pt x="246" y="914"/>
                  </a:lnTo>
                  <a:lnTo>
                    <a:pt x="268" y="937"/>
                  </a:lnTo>
                  <a:lnTo>
                    <a:pt x="288" y="956"/>
                  </a:lnTo>
                  <a:lnTo>
                    <a:pt x="301" y="968"/>
                  </a:lnTo>
                  <a:lnTo>
                    <a:pt x="307" y="973"/>
                  </a:lnTo>
                  <a:lnTo>
                    <a:pt x="814" y="846"/>
                  </a:lnTo>
                  <a:lnTo>
                    <a:pt x="811" y="843"/>
                  </a:lnTo>
                  <a:lnTo>
                    <a:pt x="802" y="832"/>
                  </a:lnTo>
                  <a:lnTo>
                    <a:pt x="789" y="817"/>
                  </a:lnTo>
                  <a:lnTo>
                    <a:pt x="776" y="798"/>
                  </a:lnTo>
                  <a:lnTo>
                    <a:pt x="762" y="773"/>
                  </a:lnTo>
                  <a:lnTo>
                    <a:pt x="750" y="746"/>
                  </a:lnTo>
                  <a:lnTo>
                    <a:pt x="741" y="715"/>
                  </a:lnTo>
                  <a:lnTo>
                    <a:pt x="738" y="685"/>
                  </a:lnTo>
                  <a:lnTo>
                    <a:pt x="740" y="649"/>
                  </a:lnTo>
                  <a:lnTo>
                    <a:pt x="744" y="614"/>
                  </a:lnTo>
                  <a:lnTo>
                    <a:pt x="749" y="575"/>
                  </a:lnTo>
                  <a:lnTo>
                    <a:pt x="755" y="535"/>
                  </a:lnTo>
                  <a:lnTo>
                    <a:pt x="756" y="491"/>
                  </a:lnTo>
                  <a:lnTo>
                    <a:pt x="753" y="447"/>
                  </a:lnTo>
                  <a:lnTo>
                    <a:pt x="743" y="402"/>
                  </a:lnTo>
                  <a:lnTo>
                    <a:pt x="727" y="357"/>
                  </a:lnTo>
                  <a:lnTo>
                    <a:pt x="701" y="307"/>
                  </a:lnTo>
                  <a:lnTo>
                    <a:pt x="672" y="255"/>
                  </a:lnTo>
                  <a:lnTo>
                    <a:pt x="642" y="199"/>
                  </a:lnTo>
                  <a:lnTo>
                    <a:pt x="614" y="148"/>
                  </a:lnTo>
                  <a:lnTo>
                    <a:pt x="588" y="100"/>
                  </a:lnTo>
                  <a:lnTo>
                    <a:pt x="568" y="59"/>
                  </a:lnTo>
                  <a:lnTo>
                    <a:pt x="554" y="28"/>
                  </a:lnTo>
                  <a:lnTo>
                    <a:pt x="549" y="9"/>
                  </a:lnTo>
                  <a:lnTo>
                    <a:pt x="546" y="0"/>
                  </a:lnTo>
                  <a:lnTo>
                    <a:pt x="542" y="0"/>
                  </a:lnTo>
                  <a:lnTo>
                    <a:pt x="535" y="4"/>
                  </a:lnTo>
                  <a:lnTo>
                    <a:pt x="528" y="15"/>
                  </a:lnTo>
                  <a:lnTo>
                    <a:pt x="518" y="27"/>
                  </a:lnTo>
                  <a:lnTo>
                    <a:pt x="505" y="38"/>
                  </a:lnTo>
                  <a:lnTo>
                    <a:pt x="489" y="48"/>
                  </a:lnTo>
                  <a:lnTo>
                    <a:pt x="473" y="54"/>
                  </a:lnTo>
                  <a:lnTo>
                    <a:pt x="451" y="55"/>
                  </a:lnTo>
                  <a:lnTo>
                    <a:pt x="431" y="57"/>
                  </a:lnTo>
                  <a:lnTo>
                    <a:pt x="409" y="60"/>
                  </a:lnTo>
                  <a:lnTo>
                    <a:pt x="386" y="63"/>
                  </a:lnTo>
                  <a:lnTo>
                    <a:pt x="363" y="67"/>
                  </a:lnTo>
                  <a:lnTo>
                    <a:pt x="340" y="75"/>
                  </a:lnTo>
                  <a:lnTo>
                    <a:pt x="318" y="85"/>
                  </a:lnTo>
                  <a:lnTo>
                    <a:pt x="298" y="98"/>
                  </a:lnTo>
                  <a:lnTo>
                    <a:pt x="279" y="111"/>
                  </a:lnTo>
                  <a:lnTo>
                    <a:pt x="266" y="125"/>
                  </a:lnTo>
                  <a:lnTo>
                    <a:pt x="255" y="139"/>
                  </a:lnTo>
                  <a:lnTo>
                    <a:pt x="247" y="155"/>
                  </a:lnTo>
                  <a:lnTo>
                    <a:pt x="238" y="171"/>
                  </a:lnTo>
                  <a:lnTo>
                    <a:pt x="227" y="190"/>
                  </a:lnTo>
                  <a:lnTo>
                    <a:pt x="214" y="210"/>
                  </a:lnTo>
                  <a:lnTo>
                    <a:pt x="197" y="232"/>
                  </a:lnTo>
                  <a:lnTo>
                    <a:pt x="168" y="240"/>
                  </a:lnTo>
                  <a:lnTo>
                    <a:pt x="137" y="245"/>
                  </a:lnTo>
                  <a:lnTo>
                    <a:pt x="104" y="246"/>
                  </a:lnTo>
                  <a:lnTo>
                    <a:pt x="73" y="248"/>
                  </a:lnTo>
                  <a:lnTo>
                    <a:pt x="44" y="245"/>
                  </a:lnTo>
                  <a:lnTo>
                    <a:pt x="20" y="243"/>
                  </a:lnTo>
                  <a:lnTo>
                    <a:pt x="5" y="24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auto">
            <a:xfrm>
              <a:off x="6937375" y="915988"/>
              <a:ext cx="85725" cy="8731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1" y="0"/>
                </a:cxn>
                <a:cxn ang="0">
                  <a:pos x="161" y="124"/>
                </a:cxn>
                <a:cxn ang="0">
                  <a:pos x="43" y="164"/>
                </a:cxn>
                <a:cxn ang="0">
                  <a:pos x="0" y="38"/>
                </a:cxn>
              </a:cxnLst>
              <a:rect l="0" t="0" r="r" b="b"/>
              <a:pathLst>
                <a:path w="161" h="164">
                  <a:moveTo>
                    <a:pt x="0" y="38"/>
                  </a:moveTo>
                  <a:lnTo>
                    <a:pt x="121" y="0"/>
                  </a:lnTo>
                  <a:lnTo>
                    <a:pt x="161" y="124"/>
                  </a:lnTo>
                  <a:lnTo>
                    <a:pt x="43" y="16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6883400" y="862013"/>
              <a:ext cx="49212" cy="77788"/>
            </a:xfrm>
            <a:custGeom>
              <a:avLst/>
              <a:gdLst/>
              <a:ahLst/>
              <a:cxnLst>
                <a:cxn ang="0">
                  <a:pos x="3" y="16"/>
                </a:cxn>
                <a:cxn ang="0">
                  <a:pos x="52" y="0"/>
                </a:cxn>
                <a:cxn ang="0">
                  <a:pos x="94" y="127"/>
                </a:cxn>
                <a:cxn ang="0">
                  <a:pos x="32" y="147"/>
                </a:cxn>
                <a:cxn ang="0">
                  <a:pos x="24" y="136"/>
                </a:cxn>
                <a:cxn ang="0">
                  <a:pos x="20" y="125"/>
                </a:cxn>
                <a:cxn ang="0">
                  <a:pos x="15" y="115"/>
                </a:cxn>
                <a:cxn ang="0">
                  <a:pos x="11" y="104"/>
                </a:cxn>
                <a:cxn ang="0">
                  <a:pos x="7" y="92"/>
                </a:cxn>
                <a:cxn ang="0">
                  <a:pos x="4" y="82"/>
                </a:cxn>
                <a:cxn ang="0">
                  <a:pos x="1" y="71"/>
                </a:cxn>
                <a:cxn ang="0">
                  <a:pos x="1" y="60"/>
                </a:cxn>
                <a:cxn ang="0">
                  <a:pos x="0" y="49"/>
                </a:cxn>
                <a:cxn ang="0">
                  <a:pos x="0" y="38"/>
                </a:cxn>
                <a:cxn ang="0">
                  <a:pos x="1" y="26"/>
                </a:cxn>
                <a:cxn ang="0">
                  <a:pos x="3" y="16"/>
                </a:cxn>
              </a:cxnLst>
              <a:rect l="0" t="0" r="r" b="b"/>
              <a:pathLst>
                <a:path w="94" h="147">
                  <a:moveTo>
                    <a:pt x="3" y="16"/>
                  </a:moveTo>
                  <a:lnTo>
                    <a:pt x="52" y="0"/>
                  </a:lnTo>
                  <a:lnTo>
                    <a:pt x="94" y="127"/>
                  </a:lnTo>
                  <a:lnTo>
                    <a:pt x="32" y="147"/>
                  </a:lnTo>
                  <a:lnTo>
                    <a:pt x="24" y="136"/>
                  </a:lnTo>
                  <a:lnTo>
                    <a:pt x="20" y="125"/>
                  </a:lnTo>
                  <a:lnTo>
                    <a:pt x="15" y="115"/>
                  </a:lnTo>
                  <a:lnTo>
                    <a:pt x="11" y="104"/>
                  </a:lnTo>
                  <a:lnTo>
                    <a:pt x="7" y="92"/>
                  </a:lnTo>
                  <a:lnTo>
                    <a:pt x="4" y="82"/>
                  </a:lnTo>
                  <a:lnTo>
                    <a:pt x="1" y="71"/>
                  </a:lnTo>
                  <a:lnTo>
                    <a:pt x="1" y="60"/>
                  </a:lnTo>
                  <a:lnTo>
                    <a:pt x="0" y="49"/>
                  </a:lnTo>
                  <a:lnTo>
                    <a:pt x="0" y="38"/>
                  </a:lnTo>
                  <a:lnTo>
                    <a:pt x="1" y="2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auto">
            <a:xfrm>
              <a:off x="6981825" y="827088"/>
              <a:ext cx="85725" cy="87313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2" y="0"/>
                </a:cxn>
                <a:cxn ang="0">
                  <a:pos x="163" y="126"/>
                </a:cxn>
                <a:cxn ang="0">
                  <a:pos x="43" y="164"/>
                </a:cxn>
                <a:cxn ang="0">
                  <a:pos x="0" y="40"/>
                </a:cxn>
              </a:cxnLst>
              <a:rect l="0" t="0" r="r" b="b"/>
              <a:pathLst>
                <a:path w="163" h="164">
                  <a:moveTo>
                    <a:pt x="0" y="40"/>
                  </a:moveTo>
                  <a:lnTo>
                    <a:pt x="122" y="0"/>
                  </a:lnTo>
                  <a:lnTo>
                    <a:pt x="163" y="126"/>
                  </a:lnTo>
                  <a:lnTo>
                    <a:pt x="43" y="16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auto">
            <a:xfrm>
              <a:off x="6900863" y="773113"/>
              <a:ext cx="77787" cy="87313"/>
            </a:xfrm>
            <a:custGeom>
              <a:avLst/>
              <a:gdLst/>
              <a:ahLst/>
              <a:cxnLst>
                <a:cxn ang="0">
                  <a:pos x="10" y="31"/>
                </a:cxn>
                <a:cxn ang="0">
                  <a:pos x="107" y="0"/>
                </a:cxn>
                <a:cxn ang="0">
                  <a:pos x="147" y="128"/>
                </a:cxn>
                <a:cxn ang="0">
                  <a:pos x="26" y="166"/>
                </a:cxn>
                <a:cxn ang="0">
                  <a:pos x="0" y="80"/>
                </a:cxn>
                <a:cxn ang="0">
                  <a:pos x="1" y="72"/>
                </a:cxn>
                <a:cxn ang="0">
                  <a:pos x="3" y="65"/>
                </a:cxn>
                <a:cxn ang="0">
                  <a:pos x="4" y="59"/>
                </a:cxn>
                <a:cxn ang="0">
                  <a:pos x="7" y="54"/>
                </a:cxn>
                <a:cxn ang="0">
                  <a:pos x="9" y="42"/>
                </a:cxn>
                <a:cxn ang="0">
                  <a:pos x="10" y="31"/>
                </a:cxn>
              </a:cxnLst>
              <a:rect l="0" t="0" r="r" b="b"/>
              <a:pathLst>
                <a:path w="147" h="166">
                  <a:moveTo>
                    <a:pt x="10" y="31"/>
                  </a:moveTo>
                  <a:lnTo>
                    <a:pt x="107" y="0"/>
                  </a:lnTo>
                  <a:lnTo>
                    <a:pt x="147" y="128"/>
                  </a:lnTo>
                  <a:lnTo>
                    <a:pt x="26" y="166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3" y="65"/>
                  </a:lnTo>
                  <a:lnTo>
                    <a:pt x="4" y="59"/>
                  </a:lnTo>
                  <a:lnTo>
                    <a:pt x="7" y="54"/>
                  </a:lnTo>
                  <a:lnTo>
                    <a:pt x="9" y="42"/>
                  </a:lnTo>
                  <a:lnTo>
                    <a:pt x="10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5" name="Freeform 27"/>
            <p:cNvSpPr>
              <a:spLocks/>
            </p:cNvSpPr>
            <p:nvPr/>
          </p:nvSpPr>
          <p:spPr bwMode="auto">
            <a:xfrm>
              <a:off x="7026275" y="739776"/>
              <a:ext cx="85725" cy="87313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118" y="0"/>
                </a:cxn>
                <a:cxn ang="0">
                  <a:pos x="161" y="126"/>
                </a:cxn>
                <a:cxn ang="0">
                  <a:pos x="41" y="165"/>
                </a:cxn>
                <a:cxn ang="0">
                  <a:pos x="0" y="37"/>
                </a:cxn>
              </a:cxnLst>
              <a:rect l="0" t="0" r="r" b="b"/>
              <a:pathLst>
                <a:path w="161" h="165">
                  <a:moveTo>
                    <a:pt x="0" y="37"/>
                  </a:moveTo>
                  <a:lnTo>
                    <a:pt x="118" y="0"/>
                  </a:lnTo>
                  <a:lnTo>
                    <a:pt x="161" y="126"/>
                  </a:lnTo>
                  <a:lnTo>
                    <a:pt x="41" y="16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6" name="Freeform 28"/>
            <p:cNvSpPr>
              <a:spLocks/>
            </p:cNvSpPr>
            <p:nvPr/>
          </p:nvSpPr>
          <p:spPr bwMode="auto">
            <a:xfrm>
              <a:off x="7156450" y="920751"/>
              <a:ext cx="76200" cy="50800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106" y="0"/>
                </a:cxn>
                <a:cxn ang="0">
                  <a:pos x="113" y="11"/>
                </a:cxn>
                <a:cxn ang="0">
                  <a:pos x="121" y="23"/>
                </a:cxn>
                <a:cxn ang="0">
                  <a:pos x="128" y="32"/>
                </a:cxn>
                <a:cxn ang="0">
                  <a:pos x="135" y="41"/>
                </a:cxn>
                <a:cxn ang="0">
                  <a:pos x="143" y="63"/>
                </a:cxn>
                <a:cxn ang="0">
                  <a:pos x="18" y="94"/>
                </a:cxn>
                <a:cxn ang="0">
                  <a:pos x="0" y="35"/>
                </a:cxn>
              </a:cxnLst>
              <a:rect l="0" t="0" r="r" b="b"/>
              <a:pathLst>
                <a:path w="143" h="94">
                  <a:moveTo>
                    <a:pt x="0" y="35"/>
                  </a:moveTo>
                  <a:lnTo>
                    <a:pt x="106" y="0"/>
                  </a:lnTo>
                  <a:lnTo>
                    <a:pt x="113" y="11"/>
                  </a:lnTo>
                  <a:lnTo>
                    <a:pt x="121" y="23"/>
                  </a:lnTo>
                  <a:lnTo>
                    <a:pt x="128" y="32"/>
                  </a:lnTo>
                  <a:lnTo>
                    <a:pt x="135" y="41"/>
                  </a:lnTo>
                  <a:lnTo>
                    <a:pt x="143" y="63"/>
                  </a:lnTo>
                  <a:lnTo>
                    <a:pt x="18" y="9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auto">
            <a:xfrm>
              <a:off x="6935788" y="685801"/>
              <a:ext cx="87312" cy="8731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1" y="0"/>
                </a:cxn>
                <a:cxn ang="0">
                  <a:pos x="163" y="124"/>
                </a:cxn>
                <a:cxn ang="0">
                  <a:pos x="43" y="164"/>
                </a:cxn>
                <a:cxn ang="0">
                  <a:pos x="0" y="38"/>
                </a:cxn>
              </a:cxnLst>
              <a:rect l="0" t="0" r="r" b="b"/>
              <a:pathLst>
                <a:path w="163" h="164">
                  <a:moveTo>
                    <a:pt x="0" y="38"/>
                  </a:moveTo>
                  <a:lnTo>
                    <a:pt x="121" y="0"/>
                  </a:lnTo>
                  <a:lnTo>
                    <a:pt x="163" y="124"/>
                  </a:lnTo>
                  <a:lnTo>
                    <a:pt x="43" y="16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7067550" y="652463"/>
              <a:ext cx="85725" cy="87313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21" y="0"/>
                </a:cxn>
                <a:cxn ang="0">
                  <a:pos x="163" y="128"/>
                </a:cxn>
                <a:cxn ang="0">
                  <a:pos x="41" y="166"/>
                </a:cxn>
                <a:cxn ang="0">
                  <a:pos x="0" y="39"/>
                </a:cxn>
              </a:cxnLst>
              <a:rect l="0" t="0" r="r" b="b"/>
              <a:pathLst>
                <a:path w="163" h="166">
                  <a:moveTo>
                    <a:pt x="0" y="39"/>
                  </a:moveTo>
                  <a:lnTo>
                    <a:pt x="121" y="0"/>
                  </a:lnTo>
                  <a:lnTo>
                    <a:pt x="163" y="128"/>
                  </a:lnTo>
                  <a:lnTo>
                    <a:pt x="41" y="166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9" name="Freeform 31"/>
            <p:cNvSpPr>
              <a:spLocks/>
            </p:cNvSpPr>
            <p:nvPr/>
          </p:nvSpPr>
          <p:spPr bwMode="auto">
            <a:xfrm>
              <a:off x="6978650" y="598488"/>
              <a:ext cx="84137" cy="87313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1" y="0"/>
                </a:cxn>
                <a:cxn ang="0">
                  <a:pos x="161" y="128"/>
                </a:cxn>
                <a:cxn ang="0">
                  <a:pos x="42" y="167"/>
                </a:cxn>
                <a:cxn ang="0">
                  <a:pos x="0" y="40"/>
                </a:cxn>
              </a:cxnLst>
              <a:rect l="0" t="0" r="r" b="b"/>
              <a:pathLst>
                <a:path w="161" h="167">
                  <a:moveTo>
                    <a:pt x="0" y="40"/>
                  </a:moveTo>
                  <a:lnTo>
                    <a:pt x="121" y="0"/>
                  </a:lnTo>
                  <a:lnTo>
                    <a:pt x="161" y="128"/>
                  </a:lnTo>
                  <a:lnTo>
                    <a:pt x="42" y="167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auto">
            <a:xfrm>
              <a:off x="7108825" y="579438"/>
              <a:ext cx="53975" cy="746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38" y="0"/>
                </a:cxn>
                <a:cxn ang="0">
                  <a:pos x="45" y="14"/>
                </a:cxn>
                <a:cxn ang="0">
                  <a:pos x="53" y="29"/>
                </a:cxn>
                <a:cxn ang="0">
                  <a:pos x="62" y="44"/>
                </a:cxn>
                <a:cxn ang="0">
                  <a:pos x="70" y="59"/>
                </a:cxn>
                <a:cxn ang="0">
                  <a:pos x="78" y="73"/>
                </a:cxn>
                <a:cxn ang="0">
                  <a:pos x="86" y="89"/>
                </a:cxn>
                <a:cxn ang="0">
                  <a:pos x="95" y="104"/>
                </a:cxn>
                <a:cxn ang="0">
                  <a:pos x="103" y="120"/>
                </a:cxn>
                <a:cxn ang="0">
                  <a:pos x="43" y="140"/>
                </a:cxn>
                <a:cxn ang="0">
                  <a:pos x="0" y="13"/>
                </a:cxn>
              </a:cxnLst>
              <a:rect l="0" t="0" r="r" b="b"/>
              <a:pathLst>
                <a:path w="103" h="140">
                  <a:moveTo>
                    <a:pt x="0" y="13"/>
                  </a:moveTo>
                  <a:lnTo>
                    <a:pt x="38" y="0"/>
                  </a:lnTo>
                  <a:lnTo>
                    <a:pt x="45" y="14"/>
                  </a:lnTo>
                  <a:lnTo>
                    <a:pt x="53" y="29"/>
                  </a:lnTo>
                  <a:lnTo>
                    <a:pt x="62" y="44"/>
                  </a:lnTo>
                  <a:lnTo>
                    <a:pt x="70" y="59"/>
                  </a:lnTo>
                  <a:lnTo>
                    <a:pt x="78" y="73"/>
                  </a:lnTo>
                  <a:lnTo>
                    <a:pt x="86" y="89"/>
                  </a:lnTo>
                  <a:lnTo>
                    <a:pt x="95" y="104"/>
                  </a:lnTo>
                  <a:lnTo>
                    <a:pt x="103" y="120"/>
                  </a:lnTo>
                  <a:lnTo>
                    <a:pt x="43" y="14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auto">
            <a:xfrm>
              <a:off x="6805613" y="631826"/>
              <a:ext cx="44450" cy="33338"/>
            </a:xfrm>
            <a:custGeom>
              <a:avLst/>
              <a:gdLst/>
              <a:ahLst/>
              <a:cxnLst>
                <a:cxn ang="0">
                  <a:pos x="69" y="9"/>
                </a:cxn>
                <a:cxn ang="0">
                  <a:pos x="83" y="51"/>
                </a:cxn>
                <a:cxn ang="0">
                  <a:pos x="36" y="64"/>
                </a:cxn>
                <a:cxn ang="0">
                  <a:pos x="27" y="50"/>
                </a:cxn>
                <a:cxn ang="0">
                  <a:pos x="20" y="39"/>
                </a:cxn>
                <a:cxn ang="0">
                  <a:pos x="14" y="28"/>
                </a:cxn>
                <a:cxn ang="0">
                  <a:pos x="10" y="19"/>
                </a:cxn>
                <a:cxn ang="0">
                  <a:pos x="5" y="11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1" y="2"/>
                </a:cxn>
                <a:cxn ang="0">
                  <a:pos x="19" y="3"/>
                </a:cxn>
                <a:cxn ang="0">
                  <a:pos x="29" y="4"/>
                </a:cxn>
                <a:cxn ang="0">
                  <a:pos x="40" y="5"/>
                </a:cxn>
                <a:cxn ang="0">
                  <a:pos x="53" y="6"/>
                </a:cxn>
                <a:cxn ang="0">
                  <a:pos x="69" y="9"/>
                </a:cxn>
              </a:cxnLst>
              <a:rect l="0" t="0" r="r" b="b"/>
              <a:pathLst>
                <a:path w="83" h="64">
                  <a:moveTo>
                    <a:pt x="69" y="9"/>
                  </a:moveTo>
                  <a:lnTo>
                    <a:pt x="83" y="51"/>
                  </a:lnTo>
                  <a:lnTo>
                    <a:pt x="36" y="64"/>
                  </a:lnTo>
                  <a:lnTo>
                    <a:pt x="27" y="50"/>
                  </a:lnTo>
                  <a:lnTo>
                    <a:pt x="20" y="39"/>
                  </a:lnTo>
                  <a:lnTo>
                    <a:pt x="14" y="28"/>
                  </a:lnTo>
                  <a:lnTo>
                    <a:pt x="10" y="19"/>
                  </a:lnTo>
                  <a:lnTo>
                    <a:pt x="5" y="11"/>
                  </a:lnTo>
                  <a:lnTo>
                    <a:pt x="3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2"/>
                  </a:lnTo>
                  <a:lnTo>
                    <a:pt x="19" y="3"/>
                  </a:lnTo>
                  <a:lnTo>
                    <a:pt x="29" y="4"/>
                  </a:lnTo>
                  <a:lnTo>
                    <a:pt x="40" y="5"/>
                  </a:lnTo>
                  <a:lnTo>
                    <a:pt x="53" y="6"/>
                  </a:lnTo>
                  <a:lnTo>
                    <a:pt x="6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auto">
            <a:xfrm>
              <a:off x="7021513" y="515938"/>
              <a:ext cx="82550" cy="8413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58" y="120"/>
                </a:cxn>
                <a:cxn ang="0">
                  <a:pos x="37" y="160"/>
                </a:cxn>
                <a:cxn ang="0">
                  <a:pos x="0" y="41"/>
                </a:cxn>
                <a:cxn ang="0">
                  <a:pos x="8" y="39"/>
                </a:cxn>
                <a:cxn ang="0">
                  <a:pos x="16" y="37"/>
                </a:cxn>
                <a:cxn ang="0">
                  <a:pos x="24" y="36"/>
                </a:cxn>
                <a:cxn ang="0">
                  <a:pos x="34" y="36"/>
                </a:cxn>
                <a:cxn ang="0">
                  <a:pos x="41" y="35"/>
                </a:cxn>
                <a:cxn ang="0">
                  <a:pos x="49" y="34"/>
                </a:cxn>
                <a:cxn ang="0">
                  <a:pos x="57" y="34"/>
                </a:cxn>
                <a:cxn ang="0">
                  <a:pos x="66" y="34"/>
                </a:cxn>
                <a:cxn ang="0">
                  <a:pos x="73" y="31"/>
                </a:cxn>
                <a:cxn ang="0">
                  <a:pos x="81" y="29"/>
                </a:cxn>
                <a:cxn ang="0">
                  <a:pos x="88" y="24"/>
                </a:cxn>
                <a:cxn ang="0">
                  <a:pos x="96" y="21"/>
                </a:cxn>
                <a:cxn ang="0">
                  <a:pos x="108" y="10"/>
                </a:cxn>
                <a:cxn ang="0">
                  <a:pos x="120" y="0"/>
                </a:cxn>
              </a:cxnLst>
              <a:rect l="0" t="0" r="r" b="b"/>
              <a:pathLst>
                <a:path w="158" h="160">
                  <a:moveTo>
                    <a:pt x="120" y="0"/>
                  </a:moveTo>
                  <a:lnTo>
                    <a:pt x="158" y="120"/>
                  </a:lnTo>
                  <a:lnTo>
                    <a:pt x="37" y="160"/>
                  </a:lnTo>
                  <a:lnTo>
                    <a:pt x="0" y="41"/>
                  </a:lnTo>
                  <a:lnTo>
                    <a:pt x="8" y="39"/>
                  </a:lnTo>
                  <a:lnTo>
                    <a:pt x="16" y="37"/>
                  </a:lnTo>
                  <a:lnTo>
                    <a:pt x="24" y="36"/>
                  </a:lnTo>
                  <a:lnTo>
                    <a:pt x="34" y="36"/>
                  </a:lnTo>
                  <a:lnTo>
                    <a:pt x="41" y="35"/>
                  </a:lnTo>
                  <a:lnTo>
                    <a:pt x="49" y="34"/>
                  </a:lnTo>
                  <a:lnTo>
                    <a:pt x="57" y="34"/>
                  </a:lnTo>
                  <a:lnTo>
                    <a:pt x="66" y="34"/>
                  </a:lnTo>
                  <a:lnTo>
                    <a:pt x="73" y="31"/>
                  </a:lnTo>
                  <a:lnTo>
                    <a:pt x="81" y="29"/>
                  </a:lnTo>
                  <a:lnTo>
                    <a:pt x="88" y="24"/>
                  </a:lnTo>
                  <a:lnTo>
                    <a:pt x="96" y="21"/>
                  </a:lnTo>
                  <a:lnTo>
                    <a:pt x="108" y="1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auto">
            <a:xfrm>
              <a:off x="6867525" y="727076"/>
              <a:ext cx="6350" cy="952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12" y="17"/>
                </a:cxn>
                <a:cxn ang="0">
                  <a:pos x="5" y="8"/>
                </a:cxn>
                <a:cxn ang="0">
                  <a:pos x="0" y="3"/>
                </a:cxn>
              </a:cxnLst>
              <a:rect l="0" t="0" r="r" b="b"/>
              <a:pathLst>
                <a:path w="12" h="17">
                  <a:moveTo>
                    <a:pt x="0" y="3"/>
                  </a:moveTo>
                  <a:lnTo>
                    <a:pt x="7" y="0"/>
                  </a:lnTo>
                  <a:lnTo>
                    <a:pt x="12" y="17"/>
                  </a:lnTo>
                  <a:lnTo>
                    <a:pt x="5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4" name="Freeform 36"/>
            <p:cNvSpPr>
              <a:spLocks/>
            </p:cNvSpPr>
            <p:nvPr/>
          </p:nvSpPr>
          <p:spPr bwMode="auto">
            <a:xfrm>
              <a:off x="6851650" y="639763"/>
              <a:ext cx="84137" cy="87313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1" y="0"/>
                </a:cxn>
                <a:cxn ang="0">
                  <a:pos x="161" y="126"/>
                </a:cxn>
                <a:cxn ang="0">
                  <a:pos x="43" y="166"/>
                </a:cxn>
                <a:cxn ang="0">
                  <a:pos x="0" y="40"/>
                </a:cxn>
              </a:cxnLst>
              <a:rect l="0" t="0" r="r" b="b"/>
              <a:pathLst>
                <a:path w="161" h="166">
                  <a:moveTo>
                    <a:pt x="0" y="40"/>
                  </a:moveTo>
                  <a:lnTo>
                    <a:pt x="121" y="0"/>
                  </a:lnTo>
                  <a:lnTo>
                    <a:pt x="161" y="126"/>
                  </a:lnTo>
                  <a:lnTo>
                    <a:pt x="43" y="16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5" name="Freeform 37"/>
            <p:cNvSpPr>
              <a:spLocks/>
            </p:cNvSpPr>
            <p:nvPr/>
          </p:nvSpPr>
          <p:spPr bwMode="auto">
            <a:xfrm>
              <a:off x="6910388" y="558801"/>
              <a:ext cx="68262" cy="8255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7" y="113"/>
                </a:cxn>
                <a:cxn ang="0">
                  <a:pos x="6" y="154"/>
                </a:cxn>
                <a:cxn ang="0">
                  <a:pos x="0" y="129"/>
                </a:cxn>
                <a:cxn ang="0">
                  <a:pos x="15" y="107"/>
                </a:cxn>
                <a:cxn ang="0">
                  <a:pos x="28" y="89"/>
                </a:cxn>
                <a:cxn ang="0">
                  <a:pos x="37" y="70"/>
                </a:cxn>
                <a:cxn ang="0">
                  <a:pos x="47" y="56"/>
                </a:cxn>
                <a:cxn ang="0">
                  <a:pos x="54" y="39"/>
                </a:cxn>
                <a:cxn ang="0">
                  <a:pos x="63" y="26"/>
                </a:cxn>
                <a:cxn ang="0">
                  <a:pos x="75" y="12"/>
                </a:cxn>
                <a:cxn ang="0">
                  <a:pos x="91" y="0"/>
                </a:cxn>
              </a:cxnLst>
              <a:rect l="0" t="0" r="r" b="b"/>
              <a:pathLst>
                <a:path w="127" h="154">
                  <a:moveTo>
                    <a:pt x="91" y="0"/>
                  </a:moveTo>
                  <a:lnTo>
                    <a:pt x="127" y="113"/>
                  </a:lnTo>
                  <a:lnTo>
                    <a:pt x="6" y="154"/>
                  </a:lnTo>
                  <a:lnTo>
                    <a:pt x="0" y="129"/>
                  </a:lnTo>
                  <a:lnTo>
                    <a:pt x="15" y="107"/>
                  </a:lnTo>
                  <a:lnTo>
                    <a:pt x="28" y="89"/>
                  </a:lnTo>
                  <a:lnTo>
                    <a:pt x="37" y="70"/>
                  </a:lnTo>
                  <a:lnTo>
                    <a:pt x="47" y="56"/>
                  </a:lnTo>
                  <a:lnTo>
                    <a:pt x="54" y="39"/>
                  </a:lnTo>
                  <a:lnTo>
                    <a:pt x="63" y="26"/>
                  </a:lnTo>
                  <a:lnTo>
                    <a:pt x="75" y="1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auto">
            <a:xfrm>
              <a:off x="7024688" y="962026"/>
              <a:ext cx="73025" cy="412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0" y="0"/>
                </a:cxn>
                <a:cxn ang="0">
                  <a:pos x="136" y="49"/>
                </a:cxn>
                <a:cxn ang="0">
                  <a:pos x="13" y="78"/>
                </a:cxn>
                <a:cxn ang="0">
                  <a:pos x="0" y="38"/>
                </a:cxn>
              </a:cxnLst>
              <a:rect l="0" t="0" r="r" b="b"/>
              <a:pathLst>
                <a:path w="136" h="78">
                  <a:moveTo>
                    <a:pt x="0" y="38"/>
                  </a:moveTo>
                  <a:lnTo>
                    <a:pt x="120" y="0"/>
                  </a:lnTo>
                  <a:lnTo>
                    <a:pt x="136" y="49"/>
                  </a:lnTo>
                  <a:lnTo>
                    <a:pt x="13" y="7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7" name="Freeform 39"/>
            <p:cNvSpPr>
              <a:spLocks/>
            </p:cNvSpPr>
            <p:nvPr/>
          </p:nvSpPr>
          <p:spPr bwMode="auto">
            <a:xfrm>
              <a:off x="7070725" y="874713"/>
              <a:ext cx="85725" cy="85725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121" y="0"/>
                </a:cxn>
                <a:cxn ang="0">
                  <a:pos x="161" y="126"/>
                </a:cxn>
                <a:cxn ang="0">
                  <a:pos x="40" y="164"/>
                </a:cxn>
                <a:cxn ang="0">
                  <a:pos x="0" y="37"/>
                </a:cxn>
              </a:cxnLst>
              <a:rect l="0" t="0" r="r" b="b"/>
              <a:pathLst>
                <a:path w="161" h="164">
                  <a:moveTo>
                    <a:pt x="0" y="37"/>
                  </a:moveTo>
                  <a:lnTo>
                    <a:pt x="121" y="0"/>
                  </a:lnTo>
                  <a:lnTo>
                    <a:pt x="161" y="126"/>
                  </a:lnTo>
                  <a:lnTo>
                    <a:pt x="40" y="16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auto">
            <a:xfrm>
              <a:off x="7115175" y="785813"/>
              <a:ext cx="82550" cy="8890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0" y="0"/>
                </a:cxn>
                <a:cxn ang="0">
                  <a:pos x="156" y="114"/>
                </a:cxn>
                <a:cxn ang="0">
                  <a:pos x="154" y="122"/>
                </a:cxn>
                <a:cxn ang="0">
                  <a:pos x="154" y="129"/>
                </a:cxn>
                <a:cxn ang="0">
                  <a:pos x="40" y="168"/>
                </a:cxn>
                <a:cxn ang="0">
                  <a:pos x="0" y="40"/>
                </a:cxn>
              </a:cxnLst>
              <a:rect l="0" t="0" r="r" b="b"/>
              <a:pathLst>
                <a:path w="156" h="168">
                  <a:moveTo>
                    <a:pt x="0" y="40"/>
                  </a:moveTo>
                  <a:lnTo>
                    <a:pt x="120" y="0"/>
                  </a:lnTo>
                  <a:lnTo>
                    <a:pt x="156" y="114"/>
                  </a:lnTo>
                  <a:lnTo>
                    <a:pt x="154" y="122"/>
                  </a:lnTo>
                  <a:lnTo>
                    <a:pt x="154" y="129"/>
                  </a:lnTo>
                  <a:lnTo>
                    <a:pt x="40" y="16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auto">
            <a:xfrm>
              <a:off x="7156450" y="706438"/>
              <a:ext cx="49212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74" y="0"/>
                </a:cxn>
                <a:cxn ang="0">
                  <a:pos x="79" y="17"/>
                </a:cxn>
                <a:cxn ang="0">
                  <a:pos x="84" y="33"/>
                </a:cxn>
                <a:cxn ang="0">
                  <a:pos x="87" y="50"/>
                </a:cxn>
                <a:cxn ang="0">
                  <a:pos x="91" y="67"/>
                </a:cxn>
                <a:cxn ang="0">
                  <a:pos x="92" y="84"/>
                </a:cxn>
                <a:cxn ang="0">
                  <a:pos x="94" y="100"/>
                </a:cxn>
                <a:cxn ang="0">
                  <a:pos x="94" y="117"/>
                </a:cxn>
                <a:cxn ang="0">
                  <a:pos x="94" y="134"/>
                </a:cxn>
                <a:cxn ang="0">
                  <a:pos x="40" y="149"/>
                </a:cxn>
                <a:cxn ang="0">
                  <a:pos x="0" y="25"/>
                </a:cxn>
              </a:cxnLst>
              <a:rect l="0" t="0" r="r" b="b"/>
              <a:pathLst>
                <a:path w="94" h="149">
                  <a:moveTo>
                    <a:pt x="0" y="25"/>
                  </a:moveTo>
                  <a:lnTo>
                    <a:pt x="74" y="0"/>
                  </a:lnTo>
                  <a:lnTo>
                    <a:pt x="79" y="17"/>
                  </a:lnTo>
                  <a:lnTo>
                    <a:pt x="84" y="33"/>
                  </a:lnTo>
                  <a:lnTo>
                    <a:pt x="87" y="50"/>
                  </a:lnTo>
                  <a:lnTo>
                    <a:pt x="91" y="67"/>
                  </a:lnTo>
                  <a:lnTo>
                    <a:pt x="92" y="84"/>
                  </a:lnTo>
                  <a:lnTo>
                    <a:pt x="94" y="100"/>
                  </a:lnTo>
                  <a:lnTo>
                    <a:pt x="94" y="117"/>
                  </a:lnTo>
                  <a:lnTo>
                    <a:pt x="94" y="134"/>
                  </a:lnTo>
                  <a:lnTo>
                    <a:pt x="40" y="14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0" name="Freeform 42"/>
            <p:cNvSpPr>
              <a:spLocks/>
            </p:cNvSpPr>
            <p:nvPr/>
          </p:nvSpPr>
          <p:spPr bwMode="auto">
            <a:xfrm>
              <a:off x="7640638" y="404813"/>
              <a:ext cx="531812" cy="449263"/>
            </a:xfrm>
            <a:custGeom>
              <a:avLst/>
              <a:gdLst/>
              <a:ahLst/>
              <a:cxnLst>
                <a:cxn ang="0">
                  <a:pos x="579" y="66"/>
                </a:cxn>
                <a:cxn ang="0">
                  <a:pos x="569" y="98"/>
                </a:cxn>
                <a:cxn ang="0">
                  <a:pos x="564" y="128"/>
                </a:cxn>
                <a:cxn ang="0">
                  <a:pos x="555" y="180"/>
                </a:cxn>
                <a:cxn ang="0">
                  <a:pos x="538" y="213"/>
                </a:cxn>
                <a:cxn ang="0">
                  <a:pos x="458" y="180"/>
                </a:cxn>
                <a:cxn ang="0">
                  <a:pos x="392" y="151"/>
                </a:cxn>
                <a:cxn ang="0">
                  <a:pos x="338" y="195"/>
                </a:cxn>
                <a:cxn ang="0">
                  <a:pos x="272" y="235"/>
                </a:cxn>
                <a:cxn ang="0">
                  <a:pos x="267" y="202"/>
                </a:cxn>
                <a:cxn ang="0">
                  <a:pos x="269" y="160"/>
                </a:cxn>
                <a:cxn ang="0">
                  <a:pos x="275" y="140"/>
                </a:cxn>
                <a:cxn ang="0">
                  <a:pos x="253" y="149"/>
                </a:cxn>
                <a:cxn ang="0">
                  <a:pos x="204" y="179"/>
                </a:cxn>
                <a:cxn ang="0">
                  <a:pos x="140" y="258"/>
                </a:cxn>
                <a:cxn ang="0">
                  <a:pos x="43" y="385"/>
                </a:cxn>
                <a:cxn ang="0">
                  <a:pos x="10" y="472"/>
                </a:cxn>
                <a:cxn ang="0">
                  <a:pos x="63" y="516"/>
                </a:cxn>
                <a:cxn ang="0">
                  <a:pos x="109" y="569"/>
                </a:cxn>
                <a:cxn ang="0">
                  <a:pos x="167" y="635"/>
                </a:cxn>
                <a:cxn ang="0">
                  <a:pos x="190" y="636"/>
                </a:cxn>
                <a:cxn ang="0">
                  <a:pos x="245" y="586"/>
                </a:cxn>
                <a:cxn ang="0">
                  <a:pos x="282" y="567"/>
                </a:cxn>
                <a:cxn ang="0">
                  <a:pos x="312" y="549"/>
                </a:cxn>
                <a:cxn ang="0">
                  <a:pos x="319" y="555"/>
                </a:cxn>
                <a:cxn ang="0">
                  <a:pos x="331" y="604"/>
                </a:cxn>
                <a:cxn ang="0">
                  <a:pos x="366" y="672"/>
                </a:cxn>
                <a:cxn ang="0">
                  <a:pos x="449" y="811"/>
                </a:cxn>
                <a:cxn ang="0">
                  <a:pos x="499" y="830"/>
                </a:cxn>
                <a:cxn ang="0">
                  <a:pos x="575" y="756"/>
                </a:cxn>
                <a:cxn ang="0">
                  <a:pos x="594" y="747"/>
                </a:cxn>
                <a:cxn ang="0">
                  <a:pos x="568" y="798"/>
                </a:cxn>
                <a:cxn ang="0">
                  <a:pos x="599" y="789"/>
                </a:cxn>
                <a:cxn ang="0">
                  <a:pos x="640" y="759"/>
                </a:cxn>
                <a:cxn ang="0">
                  <a:pos x="675" y="725"/>
                </a:cxn>
                <a:cxn ang="0">
                  <a:pos x="717" y="660"/>
                </a:cxn>
                <a:cxn ang="0">
                  <a:pos x="732" y="655"/>
                </a:cxn>
                <a:cxn ang="0">
                  <a:pos x="741" y="703"/>
                </a:cxn>
                <a:cxn ang="0">
                  <a:pos x="782" y="704"/>
                </a:cxn>
                <a:cxn ang="0">
                  <a:pos x="827" y="687"/>
                </a:cxn>
                <a:cxn ang="0">
                  <a:pos x="829" y="642"/>
                </a:cxn>
                <a:cxn ang="0">
                  <a:pos x="808" y="525"/>
                </a:cxn>
                <a:cxn ang="0">
                  <a:pos x="806" y="476"/>
                </a:cxn>
                <a:cxn ang="0">
                  <a:pos x="809" y="364"/>
                </a:cxn>
                <a:cxn ang="0">
                  <a:pos x="797" y="307"/>
                </a:cxn>
                <a:cxn ang="0">
                  <a:pos x="783" y="268"/>
                </a:cxn>
                <a:cxn ang="0">
                  <a:pos x="787" y="265"/>
                </a:cxn>
                <a:cxn ang="0">
                  <a:pos x="820" y="290"/>
                </a:cxn>
                <a:cxn ang="0">
                  <a:pos x="841" y="313"/>
                </a:cxn>
                <a:cxn ang="0">
                  <a:pos x="865" y="336"/>
                </a:cxn>
                <a:cxn ang="0">
                  <a:pos x="892" y="334"/>
                </a:cxn>
                <a:cxn ang="0">
                  <a:pos x="936" y="315"/>
                </a:cxn>
                <a:cxn ang="0">
                  <a:pos x="969" y="280"/>
                </a:cxn>
                <a:cxn ang="0">
                  <a:pos x="999" y="197"/>
                </a:cxn>
                <a:cxn ang="0">
                  <a:pos x="805" y="102"/>
                </a:cxn>
                <a:cxn ang="0">
                  <a:pos x="743" y="72"/>
                </a:cxn>
                <a:cxn ang="0">
                  <a:pos x="672" y="47"/>
                </a:cxn>
                <a:cxn ang="0">
                  <a:pos x="623" y="34"/>
                </a:cxn>
                <a:cxn ang="0">
                  <a:pos x="515" y="0"/>
                </a:cxn>
                <a:cxn ang="0">
                  <a:pos x="508" y="29"/>
                </a:cxn>
                <a:cxn ang="0">
                  <a:pos x="495" y="68"/>
                </a:cxn>
                <a:cxn ang="0">
                  <a:pos x="441" y="105"/>
                </a:cxn>
                <a:cxn ang="0">
                  <a:pos x="396" y="134"/>
                </a:cxn>
              </a:cxnLst>
              <a:rect l="0" t="0" r="r" b="b"/>
              <a:pathLst>
                <a:path w="1007" h="849">
                  <a:moveTo>
                    <a:pt x="396" y="134"/>
                  </a:moveTo>
                  <a:lnTo>
                    <a:pt x="527" y="195"/>
                  </a:lnTo>
                  <a:lnTo>
                    <a:pt x="567" y="80"/>
                  </a:lnTo>
                  <a:lnTo>
                    <a:pt x="579" y="66"/>
                  </a:lnTo>
                  <a:lnTo>
                    <a:pt x="577" y="69"/>
                  </a:lnTo>
                  <a:lnTo>
                    <a:pt x="574" y="78"/>
                  </a:lnTo>
                  <a:lnTo>
                    <a:pt x="572" y="87"/>
                  </a:lnTo>
                  <a:lnTo>
                    <a:pt x="569" y="98"/>
                  </a:lnTo>
                  <a:lnTo>
                    <a:pt x="566" y="107"/>
                  </a:lnTo>
                  <a:lnTo>
                    <a:pt x="565" y="117"/>
                  </a:lnTo>
                  <a:lnTo>
                    <a:pt x="564" y="124"/>
                  </a:lnTo>
                  <a:lnTo>
                    <a:pt x="564" y="128"/>
                  </a:lnTo>
                  <a:lnTo>
                    <a:pt x="562" y="138"/>
                  </a:lnTo>
                  <a:lnTo>
                    <a:pt x="561" y="151"/>
                  </a:lnTo>
                  <a:lnTo>
                    <a:pt x="558" y="165"/>
                  </a:lnTo>
                  <a:lnTo>
                    <a:pt x="555" y="180"/>
                  </a:lnTo>
                  <a:lnTo>
                    <a:pt x="551" y="192"/>
                  </a:lnTo>
                  <a:lnTo>
                    <a:pt x="547" y="203"/>
                  </a:lnTo>
                  <a:lnTo>
                    <a:pt x="542" y="210"/>
                  </a:lnTo>
                  <a:lnTo>
                    <a:pt x="538" y="213"/>
                  </a:lnTo>
                  <a:lnTo>
                    <a:pt x="526" y="209"/>
                  </a:lnTo>
                  <a:lnTo>
                    <a:pt x="507" y="202"/>
                  </a:lnTo>
                  <a:lnTo>
                    <a:pt x="483" y="191"/>
                  </a:lnTo>
                  <a:lnTo>
                    <a:pt x="458" y="180"/>
                  </a:lnTo>
                  <a:lnTo>
                    <a:pt x="432" y="169"/>
                  </a:lnTo>
                  <a:lnTo>
                    <a:pt x="412" y="159"/>
                  </a:lnTo>
                  <a:lnTo>
                    <a:pt x="397" y="153"/>
                  </a:lnTo>
                  <a:lnTo>
                    <a:pt x="392" y="151"/>
                  </a:lnTo>
                  <a:lnTo>
                    <a:pt x="388" y="153"/>
                  </a:lnTo>
                  <a:lnTo>
                    <a:pt x="376" y="164"/>
                  </a:lnTo>
                  <a:lnTo>
                    <a:pt x="358" y="178"/>
                  </a:lnTo>
                  <a:lnTo>
                    <a:pt x="338" y="195"/>
                  </a:lnTo>
                  <a:lnTo>
                    <a:pt x="317" y="210"/>
                  </a:lnTo>
                  <a:lnTo>
                    <a:pt x="298" y="224"/>
                  </a:lnTo>
                  <a:lnTo>
                    <a:pt x="281" y="232"/>
                  </a:lnTo>
                  <a:lnTo>
                    <a:pt x="272" y="235"/>
                  </a:lnTo>
                  <a:lnTo>
                    <a:pt x="267" y="228"/>
                  </a:lnTo>
                  <a:lnTo>
                    <a:pt x="266" y="221"/>
                  </a:lnTo>
                  <a:lnTo>
                    <a:pt x="266" y="211"/>
                  </a:lnTo>
                  <a:lnTo>
                    <a:pt x="267" y="202"/>
                  </a:lnTo>
                  <a:lnTo>
                    <a:pt x="268" y="190"/>
                  </a:lnTo>
                  <a:lnTo>
                    <a:pt x="269" y="179"/>
                  </a:lnTo>
                  <a:lnTo>
                    <a:pt x="269" y="169"/>
                  </a:lnTo>
                  <a:lnTo>
                    <a:pt x="269" y="160"/>
                  </a:lnTo>
                  <a:lnTo>
                    <a:pt x="278" y="215"/>
                  </a:lnTo>
                  <a:lnTo>
                    <a:pt x="383" y="134"/>
                  </a:lnTo>
                  <a:lnTo>
                    <a:pt x="329" y="106"/>
                  </a:lnTo>
                  <a:lnTo>
                    <a:pt x="275" y="140"/>
                  </a:lnTo>
                  <a:lnTo>
                    <a:pt x="275" y="139"/>
                  </a:lnTo>
                  <a:lnTo>
                    <a:pt x="272" y="139"/>
                  </a:lnTo>
                  <a:lnTo>
                    <a:pt x="265" y="144"/>
                  </a:lnTo>
                  <a:lnTo>
                    <a:pt x="253" y="149"/>
                  </a:lnTo>
                  <a:lnTo>
                    <a:pt x="241" y="157"/>
                  </a:lnTo>
                  <a:lnTo>
                    <a:pt x="227" y="164"/>
                  </a:lnTo>
                  <a:lnTo>
                    <a:pt x="215" y="172"/>
                  </a:lnTo>
                  <a:lnTo>
                    <a:pt x="204" y="179"/>
                  </a:lnTo>
                  <a:lnTo>
                    <a:pt x="197" y="188"/>
                  </a:lnTo>
                  <a:lnTo>
                    <a:pt x="186" y="199"/>
                  </a:lnTo>
                  <a:lnTo>
                    <a:pt x="166" y="225"/>
                  </a:lnTo>
                  <a:lnTo>
                    <a:pt x="140" y="258"/>
                  </a:lnTo>
                  <a:lnTo>
                    <a:pt x="111" y="296"/>
                  </a:lnTo>
                  <a:lnTo>
                    <a:pt x="83" y="332"/>
                  </a:lnTo>
                  <a:lnTo>
                    <a:pt x="59" y="364"/>
                  </a:lnTo>
                  <a:lnTo>
                    <a:pt x="43" y="385"/>
                  </a:lnTo>
                  <a:lnTo>
                    <a:pt x="37" y="394"/>
                  </a:lnTo>
                  <a:lnTo>
                    <a:pt x="0" y="465"/>
                  </a:lnTo>
                  <a:lnTo>
                    <a:pt x="2" y="466"/>
                  </a:lnTo>
                  <a:lnTo>
                    <a:pt x="10" y="472"/>
                  </a:lnTo>
                  <a:lnTo>
                    <a:pt x="20" y="479"/>
                  </a:lnTo>
                  <a:lnTo>
                    <a:pt x="34" y="491"/>
                  </a:lnTo>
                  <a:lnTo>
                    <a:pt x="49" y="502"/>
                  </a:lnTo>
                  <a:lnTo>
                    <a:pt x="63" y="516"/>
                  </a:lnTo>
                  <a:lnTo>
                    <a:pt x="75" y="528"/>
                  </a:lnTo>
                  <a:lnTo>
                    <a:pt x="85" y="541"/>
                  </a:lnTo>
                  <a:lnTo>
                    <a:pt x="95" y="552"/>
                  </a:lnTo>
                  <a:lnTo>
                    <a:pt x="109" y="569"/>
                  </a:lnTo>
                  <a:lnTo>
                    <a:pt x="123" y="587"/>
                  </a:lnTo>
                  <a:lnTo>
                    <a:pt x="140" y="606"/>
                  </a:lnTo>
                  <a:lnTo>
                    <a:pt x="154" y="621"/>
                  </a:lnTo>
                  <a:lnTo>
                    <a:pt x="167" y="635"/>
                  </a:lnTo>
                  <a:lnTo>
                    <a:pt x="176" y="643"/>
                  </a:lnTo>
                  <a:lnTo>
                    <a:pt x="180" y="648"/>
                  </a:lnTo>
                  <a:lnTo>
                    <a:pt x="182" y="645"/>
                  </a:lnTo>
                  <a:lnTo>
                    <a:pt x="190" y="636"/>
                  </a:lnTo>
                  <a:lnTo>
                    <a:pt x="201" y="625"/>
                  </a:lnTo>
                  <a:lnTo>
                    <a:pt x="215" y="612"/>
                  </a:lnTo>
                  <a:lnTo>
                    <a:pt x="229" y="597"/>
                  </a:lnTo>
                  <a:lnTo>
                    <a:pt x="245" y="586"/>
                  </a:lnTo>
                  <a:lnTo>
                    <a:pt x="256" y="576"/>
                  </a:lnTo>
                  <a:lnTo>
                    <a:pt x="267" y="574"/>
                  </a:lnTo>
                  <a:lnTo>
                    <a:pt x="274" y="570"/>
                  </a:lnTo>
                  <a:lnTo>
                    <a:pt x="282" y="567"/>
                  </a:lnTo>
                  <a:lnTo>
                    <a:pt x="290" y="562"/>
                  </a:lnTo>
                  <a:lnTo>
                    <a:pt x="299" y="558"/>
                  </a:lnTo>
                  <a:lnTo>
                    <a:pt x="305" y="552"/>
                  </a:lnTo>
                  <a:lnTo>
                    <a:pt x="312" y="549"/>
                  </a:lnTo>
                  <a:lnTo>
                    <a:pt x="316" y="547"/>
                  </a:lnTo>
                  <a:lnTo>
                    <a:pt x="318" y="547"/>
                  </a:lnTo>
                  <a:lnTo>
                    <a:pt x="318" y="549"/>
                  </a:lnTo>
                  <a:lnTo>
                    <a:pt x="319" y="555"/>
                  </a:lnTo>
                  <a:lnTo>
                    <a:pt x="320" y="564"/>
                  </a:lnTo>
                  <a:lnTo>
                    <a:pt x="324" y="577"/>
                  </a:lnTo>
                  <a:lnTo>
                    <a:pt x="326" y="590"/>
                  </a:lnTo>
                  <a:lnTo>
                    <a:pt x="331" y="604"/>
                  </a:lnTo>
                  <a:lnTo>
                    <a:pt x="336" y="617"/>
                  </a:lnTo>
                  <a:lnTo>
                    <a:pt x="343" y="629"/>
                  </a:lnTo>
                  <a:lnTo>
                    <a:pt x="351" y="645"/>
                  </a:lnTo>
                  <a:lnTo>
                    <a:pt x="366" y="672"/>
                  </a:lnTo>
                  <a:lnTo>
                    <a:pt x="385" y="705"/>
                  </a:lnTo>
                  <a:lnTo>
                    <a:pt x="408" y="743"/>
                  </a:lnTo>
                  <a:lnTo>
                    <a:pt x="429" y="778"/>
                  </a:lnTo>
                  <a:lnTo>
                    <a:pt x="449" y="811"/>
                  </a:lnTo>
                  <a:lnTo>
                    <a:pt x="466" y="836"/>
                  </a:lnTo>
                  <a:lnTo>
                    <a:pt x="477" y="849"/>
                  </a:lnTo>
                  <a:lnTo>
                    <a:pt x="484" y="842"/>
                  </a:lnTo>
                  <a:lnTo>
                    <a:pt x="499" y="830"/>
                  </a:lnTo>
                  <a:lnTo>
                    <a:pt x="516" y="812"/>
                  </a:lnTo>
                  <a:lnTo>
                    <a:pt x="538" y="793"/>
                  </a:lnTo>
                  <a:lnTo>
                    <a:pt x="556" y="772"/>
                  </a:lnTo>
                  <a:lnTo>
                    <a:pt x="575" y="756"/>
                  </a:lnTo>
                  <a:lnTo>
                    <a:pt x="588" y="743"/>
                  </a:lnTo>
                  <a:lnTo>
                    <a:pt x="598" y="738"/>
                  </a:lnTo>
                  <a:lnTo>
                    <a:pt x="598" y="739"/>
                  </a:lnTo>
                  <a:lnTo>
                    <a:pt x="594" y="747"/>
                  </a:lnTo>
                  <a:lnTo>
                    <a:pt x="588" y="759"/>
                  </a:lnTo>
                  <a:lnTo>
                    <a:pt x="581" y="773"/>
                  </a:lnTo>
                  <a:lnTo>
                    <a:pt x="573" y="786"/>
                  </a:lnTo>
                  <a:lnTo>
                    <a:pt x="568" y="798"/>
                  </a:lnTo>
                  <a:lnTo>
                    <a:pt x="565" y="806"/>
                  </a:lnTo>
                  <a:lnTo>
                    <a:pt x="566" y="809"/>
                  </a:lnTo>
                  <a:lnTo>
                    <a:pt x="584" y="798"/>
                  </a:lnTo>
                  <a:lnTo>
                    <a:pt x="599" y="789"/>
                  </a:lnTo>
                  <a:lnTo>
                    <a:pt x="611" y="780"/>
                  </a:lnTo>
                  <a:lnTo>
                    <a:pt x="623" y="773"/>
                  </a:lnTo>
                  <a:lnTo>
                    <a:pt x="631" y="766"/>
                  </a:lnTo>
                  <a:lnTo>
                    <a:pt x="640" y="759"/>
                  </a:lnTo>
                  <a:lnTo>
                    <a:pt x="647" y="752"/>
                  </a:lnTo>
                  <a:lnTo>
                    <a:pt x="658" y="746"/>
                  </a:lnTo>
                  <a:lnTo>
                    <a:pt x="664" y="738"/>
                  </a:lnTo>
                  <a:lnTo>
                    <a:pt x="675" y="725"/>
                  </a:lnTo>
                  <a:lnTo>
                    <a:pt x="685" y="708"/>
                  </a:lnTo>
                  <a:lnTo>
                    <a:pt x="697" y="692"/>
                  </a:lnTo>
                  <a:lnTo>
                    <a:pt x="706" y="674"/>
                  </a:lnTo>
                  <a:lnTo>
                    <a:pt x="717" y="660"/>
                  </a:lnTo>
                  <a:lnTo>
                    <a:pt x="724" y="649"/>
                  </a:lnTo>
                  <a:lnTo>
                    <a:pt x="730" y="646"/>
                  </a:lnTo>
                  <a:lnTo>
                    <a:pt x="731" y="647"/>
                  </a:lnTo>
                  <a:lnTo>
                    <a:pt x="732" y="655"/>
                  </a:lnTo>
                  <a:lnTo>
                    <a:pt x="734" y="665"/>
                  </a:lnTo>
                  <a:lnTo>
                    <a:pt x="736" y="679"/>
                  </a:lnTo>
                  <a:lnTo>
                    <a:pt x="738" y="691"/>
                  </a:lnTo>
                  <a:lnTo>
                    <a:pt x="741" y="703"/>
                  </a:lnTo>
                  <a:lnTo>
                    <a:pt x="744" y="708"/>
                  </a:lnTo>
                  <a:lnTo>
                    <a:pt x="750" y="712"/>
                  </a:lnTo>
                  <a:lnTo>
                    <a:pt x="766" y="707"/>
                  </a:lnTo>
                  <a:lnTo>
                    <a:pt x="782" y="704"/>
                  </a:lnTo>
                  <a:lnTo>
                    <a:pt x="795" y="700"/>
                  </a:lnTo>
                  <a:lnTo>
                    <a:pt x="809" y="697"/>
                  </a:lnTo>
                  <a:lnTo>
                    <a:pt x="819" y="692"/>
                  </a:lnTo>
                  <a:lnTo>
                    <a:pt x="827" y="687"/>
                  </a:lnTo>
                  <a:lnTo>
                    <a:pt x="833" y="682"/>
                  </a:lnTo>
                  <a:lnTo>
                    <a:pt x="835" y="678"/>
                  </a:lnTo>
                  <a:lnTo>
                    <a:pt x="833" y="665"/>
                  </a:lnTo>
                  <a:lnTo>
                    <a:pt x="829" y="642"/>
                  </a:lnTo>
                  <a:lnTo>
                    <a:pt x="825" y="613"/>
                  </a:lnTo>
                  <a:lnTo>
                    <a:pt x="820" y="582"/>
                  </a:lnTo>
                  <a:lnTo>
                    <a:pt x="813" y="551"/>
                  </a:lnTo>
                  <a:lnTo>
                    <a:pt x="808" y="525"/>
                  </a:lnTo>
                  <a:lnTo>
                    <a:pt x="805" y="506"/>
                  </a:lnTo>
                  <a:lnTo>
                    <a:pt x="805" y="501"/>
                  </a:lnTo>
                  <a:lnTo>
                    <a:pt x="805" y="493"/>
                  </a:lnTo>
                  <a:lnTo>
                    <a:pt x="806" y="476"/>
                  </a:lnTo>
                  <a:lnTo>
                    <a:pt x="806" y="451"/>
                  </a:lnTo>
                  <a:lnTo>
                    <a:pt x="808" y="423"/>
                  </a:lnTo>
                  <a:lnTo>
                    <a:pt x="808" y="392"/>
                  </a:lnTo>
                  <a:lnTo>
                    <a:pt x="809" y="364"/>
                  </a:lnTo>
                  <a:lnTo>
                    <a:pt x="808" y="341"/>
                  </a:lnTo>
                  <a:lnTo>
                    <a:pt x="807" y="328"/>
                  </a:lnTo>
                  <a:lnTo>
                    <a:pt x="802" y="317"/>
                  </a:lnTo>
                  <a:lnTo>
                    <a:pt x="797" y="307"/>
                  </a:lnTo>
                  <a:lnTo>
                    <a:pt x="793" y="296"/>
                  </a:lnTo>
                  <a:lnTo>
                    <a:pt x="789" y="286"/>
                  </a:lnTo>
                  <a:lnTo>
                    <a:pt x="786" y="275"/>
                  </a:lnTo>
                  <a:lnTo>
                    <a:pt x="783" y="268"/>
                  </a:lnTo>
                  <a:lnTo>
                    <a:pt x="781" y="263"/>
                  </a:lnTo>
                  <a:lnTo>
                    <a:pt x="781" y="262"/>
                  </a:lnTo>
                  <a:lnTo>
                    <a:pt x="782" y="262"/>
                  </a:lnTo>
                  <a:lnTo>
                    <a:pt x="787" y="265"/>
                  </a:lnTo>
                  <a:lnTo>
                    <a:pt x="794" y="270"/>
                  </a:lnTo>
                  <a:lnTo>
                    <a:pt x="803" y="277"/>
                  </a:lnTo>
                  <a:lnTo>
                    <a:pt x="812" y="283"/>
                  </a:lnTo>
                  <a:lnTo>
                    <a:pt x="820" y="290"/>
                  </a:lnTo>
                  <a:lnTo>
                    <a:pt x="827" y="296"/>
                  </a:lnTo>
                  <a:lnTo>
                    <a:pt x="833" y="302"/>
                  </a:lnTo>
                  <a:lnTo>
                    <a:pt x="835" y="306"/>
                  </a:lnTo>
                  <a:lnTo>
                    <a:pt x="841" y="313"/>
                  </a:lnTo>
                  <a:lnTo>
                    <a:pt x="846" y="319"/>
                  </a:lnTo>
                  <a:lnTo>
                    <a:pt x="853" y="326"/>
                  </a:lnTo>
                  <a:lnTo>
                    <a:pt x="859" y="330"/>
                  </a:lnTo>
                  <a:lnTo>
                    <a:pt x="865" y="336"/>
                  </a:lnTo>
                  <a:lnTo>
                    <a:pt x="871" y="339"/>
                  </a:lnTo>
                  <a:lnTo>
                    <a:pt x="878" y="340"/>
                  </a:lnTo>
                  <a:lnTo>
                    <a:pt x="883" y="336"/>
                  </a:lnTo>
                  <a:lnTo>
                    <a:pt x="892" y="334"/>
                  </a:lnTo>
                  <a:lnTo>
                    <a:pt x="901" y="329"/>
                  </a:lnTo>
                  <a:lnTo>
                    <a:pt x="913" y="326"/>
                  </a:lnTo>
                  <a:lnTo>
                    <a:pt x="924" y="320"/>
                  </a:lnTo>
                  <a:lnTo>
                    <a:pt x="936" y="315"/>
                  </a:lnTo>
                  <a:lnTo>
                    <a:pt x="945" y="310"/>
                  </a:lnTo>
                  <a:lnTo>
                    <a:pt x="953" y="306"/>
                  </a:lnTo>
                  <a:lnTo>
                    <a:pt x="960" y="295"/>
                  </a:lnTo>
                  <a:lnTo>
                    <a:pt x="969" y="280"/>
                  </a:lnTo>
                  <a:lnTo>
                    <a:pt x="977" y="258"/>
                  </a:lnTo>
                  <a:lnTo>
                    <a:pt x="986" y="237"/>
                  </a:lnTo>
                  <a:lnTo>
                    <a:pt x="992" y="215"/>
                  </a:lnTo>
                  <a:lnTo>
                    <a:pt x="999" y="197"/>
                  </a:lnTo>
                  <a:lnTo>
                    <a:pt x="1004" y="184"/>
                  </a:lnTo>
                  <a:lnTo>
                    <a:pt x="1007" y="180"/>
                  </a:lnTo>
                  <a:lnTo>
                    <a:pt x="809" y="105"/>
                  </a:lnTo>
                  <a:lnTo>
                    <a:pt x="805" y="102"/>
                  </a:lnTo>
                  <a:lnTo>
                    <a:pt x="795" y="98"/>
                  </a:lnTo>
                  <a:lnTo>
                    <a:pt x="781" y="89"/>
                  </a:lnTo>
                  <a:lnTo>
                    <a:pt x="763" y="81"/>
                  </a:lnTo>
                  <a:lnTo>
                    <a:pt x="743" y="72"/>
                  </a:lnTo>
                  <a:lnTo>
                    <a:pt x="723" y="63"/>
                  </a:lnTo>
                  <a:lnTo>
                    <a:pt x="703" y="55"/>
                  </a:lnTo>
                  <a:lnTo>
                    <a:pt x="688" y="52"/>
                  </a:lnTo>
                  <a:lnTo>
                    <a:pt x="672" y="47"/>
                  </a:lnTo>
                  <a:lnTo>
                    <a:pt x="658" y="43"/>
                  </a:lnTo>
                  <a:lnTo>
                    <a:pt x="645" y="40"/>
                  </a:lnTo>
                  <a:lnTo>
                    <a:pt x="633" y="37"/>
                  </a:lnTo>
                  <a:lnTo>
                    <a:pt x="623" y="34"/>
                  </a:lnTo>
                  <a:lnTo>
                    <a:pt x="614" y="33"/>
                  </a:lnTo>
                  <a:lnTo>
                    <a:pt x="608" y="32"/>
                  </a:lnTo>
                  <a:lnTo>
                    <a:pt x="607" y="32"/>
                  </a:lnTo>
                  <a:lnTo>
                    <a:pt x="515" y="0"/>
                  </a:lnTo>
                  <a:lnTo>
                    <a:pt x="514" y="2"/>
                  </a:lnTo>
                  <a:lnTo>
                    <a:pt x="513" y="8"/>
                  </a:lnTo>
                  <a:lnTo>
                    <a:pt x="510" y="17"/>
                  </a:lnTo>
                  <a:lnTo>
                    <a:pt x="508" y="29"/>
                  </a:lnTo>
                  <a:lnTo>
                    <a:pt x="505" y="40"/>
                  </a:lnTo>
                  <a:lnTo>
                    <a:pt x="501" y="52"/>
                  </a:lnTo>
                  <a:lnTo>
                    <a:pt x="497" y="61"/>
                  </a:lnTo>
                  <a:lnTo>
                    <a:pt x="495" y="68"/>
                  </a:lnTo>
                  <a:lnTo>
                    <a:pt x="487" y="73"/>
                  </a:lnTo>
                  <a:lnTo>
                    <a:pt x="474" y="82"/>
                  </a:lnTo>
                  <a:lnTo>
                    <a:pt x="457" y="93"/>
                  </a:lnTo>
                  <a:lnTo>
                    <a:pt x="441" y="105"/>
                  </a:lnTo>
                  <a:lnTo>
                    <a:pt x="423" y="114"/>
                  </a:lnTo>
                  <a:lnTo>
                    <a:pt x="409" y="125"/>
                  </a:lnTo>
                  <a:lnTo>
                    <a:pt x="398" y="131"/>
                  </a:lnTo>
                  <a:lnTo>
                    <a:pt x="396" y="134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auto">
            <a:xfrm>
              <a:off x="7627938" y="261938"/>
              <a:ext cx="254000" cy="80963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3" y="151"/>
                </a:cxn>
                <a:cxn ang="0">
                  <a:pos x="16" y="145"/>
                </a:cxn>
                <a:cxn ang="0">
                  <a:pos x="35" y="137"/>
                </a:cxn>
                <a:cxn ang="0">
                  <a:pos x="60" y="129"/>
                </a:cxn>
                <a:cxn ang="0">
                  <a:pos x="86" y="119"/>
                </a:cxn>
                <a:cxn ang="0">
                  <a:pos x="113" y="110"/>
                </a:cxn>
                <a:cxn ang="0">
                  <a:pos x="139" y="103"/>
                </a:cxn>
                <a:cxn ang="0">
                  <a:pos x="163" y="99"/>
                </a:cxn>
                <a:cxn ang="0">
                  <a:pos x="169" y="98"/>
                </a:cxn>
                <a:cxn ang="0">
                  <a:pos x="179" y="98"/>
                </a:cxn>
                <a:cxn ang="0">
                  <a:pos x="191" y="99"/>
                </a:cxn>
                <a:cxn ang="0">
                  <a:pos x="206" y="102"/>
                </a:cxn>
                <a:cxn ang="0">
                  <a:pos x="221" y="103"/>
                </a:cxn>
                <a:cxn ang="0">
                  <a:pos x="236" y="105"/>
                </a:cxn>
                <a:cxn ang="0">
                  <a:pos x="250" y="106"/>
                </a:cxn>
                <a:cxn ang="0">
                  <a:pos x="262" y="108"/>
                </a:cxn>
                <a:cxn ang="0">
                  <a:pos x="297" y="108"/>
                </a:cxn>
                <a:cxn ang="0">
                  <a:pos x="335" y="108"/>
                </a:cxn>
                <a:cxn ang="0">
                  <a:pos x="372" y="108"/>
                </a:cxn>
                <a:cxn ang="0">
                  <a:pos x="406" y="108"/>
                </a:cxn>
                <a:cxn ang="0">
                  <a:pos x="434" y="106"/>
                </a:cxn>
                <a:cxn ang="0">
                  <a:pos x="458" y="105"/>
                </a:cxn>
                <a:cxn ang="0">
                  <a:pos x="473" y="104"/>
                </a:cxn>
                <a:cxn ang="0">
                  <a:pos x="479" y="103"/>
                </a:cxn>
                <a:cxn ang="0">
                  <a:pos x="478" y="95"/>
                </a:cxn>
                <a:cxn ang="0">
                  <a:pos x="476" y="82"/>
                </a:cxn>
                <a:cxn ang="0">
                  <a:pos x="471" y="65"/>
                </a:cxn>
                <a:cxn ang="0">
                  <a:pos x="466" y="47"/>
                </a:cxn>
                <a:cxn ang="0">
                  <a:pos x="458" y="30"/>
                </a:cxn>
                <a:cxn ang="0">
                  <a:pos x="451" y="14"/>
                </a:cxn>
                <a:cxn ang="0">
                  <a:pos x="440" y="4"/>
                </a:cxn>
                <a:cxn ang="0">
                  <a:pos x="431" y="0"/>
                </a:cxn>
                <a:cxn ang="0">
                  <a:pos x="410" y="0"/>
                </a:cxn>
                <a:cxn ang="0">
                  <a:pos x="376" y="2"/>
                </a:cxn>
                <a:cxn ang="0">
                  <a:pos x="333" y="5"/>
                </a:cxn>
                <a:cxn ang="0">
                  <a:pos x="287" y="8"/>
                </a:cxn>
                <a:cxn ang="0">
                  <a:pos x="241" y="12"/>
                </a:cxn>
                <a:cxn ang="0">
                  <a:pos x="202" y="17"/>
                </a:cxn>
                <a:cxn ang="0">
                  <a:pos x="173" y="20"/>
                </a:cxn>
                <a:cxn ang="0">
                  <a:pos x="163" y="26"/>
                </a:cxn>
                <a:cxn ang="0">
                  <a:pos x="160" y="31"/>
                </a:cxn>
                <a:cxn ang="0">
                  <a:pos x="160" y="40"/>
                </a:cxn>
                <a:cxn ang="0">
                  <a:pos x="160" y="50"/>
                </a:cxn>
                <a:cxn ang="0">
                  <a:pos x="160" y="60"/>
                </a:cxn>
                <a:cxn ang="0">
                  <a:pos x="159" y="70"/>
                </a:cxn>
                <a:cxn ang="0">
                  <a:pos x="157" y="79"/>
                </a:cxn>
                <a:cxn ang="0">
                  <a:pos x="152" y="85"/>
                </a:cxn>
                <a:cxn ang="0">
                  <a:pos x="145" y="89"/>
                </a:cxn>
                <a:cxn ang="0">
                  <a:pos x="131" y="90"/>
                </a:cxn>
                <a:cxn ang="0">
                  <a:pos x="113" y="96"/>
                </a:cxn>
                <a:cxn ang="0">
                  <a:pos x="91" y="104"/>
                </a:cxn>
                <a:cxn ang="0">
                  <a:pos x="68" y="115"/>
                </a:cxn>
                <a:cxn ang="0">
                  <a:pos x="45" y="124"/>
                </a:cxn>
                <a:cxn ang="0">
                  <a:pos x="24" y="135"/>
                </a:cxn>
                <a:cxn ang="0">
                  <a:pos x="8" y="144"/>
                </a:cxn>
                <a:cxn ang="0">
                  <a:pos x="0" y="154"/>
                </a:cxn>
              </a:cxnLst>
              <a:rect l="0" t="0" r="r" b="b"/>
              <a:pathLst>
                <a:path w="479" h="154">
                  <a:moveTo>
                    <a:pt x="0" y="154"/>
                  </a:moveTo>
                  <a:lnTo>
                    <a:pt x="3" y="151"/>
                  </a:lnTo>
                  <a:lnTo>
                    <a:pt x="16" y="145"/>
                  </a:lnTo>
                  <a:lnTo>
                    <a:pt x="35" y="137"/>
                  </a:lnTo>
                  <a:lnTo>
                    <a:pt x="60" y="129"/>
                  </a:lnTo>
                  <a:lnTo>
                    <a:pt x="86" y="119"/>
                  </a:lnTo>
                  <a:lnTo>
                    <a:pt x="113" y="110"/>
                  </a:lnTo>
                  <a:lnTo>
                    <a:pt x="139" y="103"/>
                  </a:lnTo>
                  <a:lnTo>
                    <a:pt x="163" y="99"/>
                  </a:lnTo>
                  <a:lnTo>
                    <a:pt x="169" y="98"/>
                  </a:lnTo>
                  <a:lnTo>
                    <a:pt x="179" y="98"/>
                  </a:lnTo>
                  <a:lnTo>
                    <a:pt x="191" y="99"/>
                  </a:lnTo>
                  <a:lnTo>
                    <a:pt x="206" y="102"/>
                  </a:lnTo>
                  <a:lnTo>
                    <a:pt x="221" y="103"/>
                  </a:lnTo>
                  <a:lnTo>
                    <a:pt x="236" y="105"/>
                  </a:lnTo>
                  <a:lnTo>
                    <a:pt x="250" y="106"/>
                  </a:lnTo>
                  <a:lnTo>
                    <a:pt x="262" y="108"/>
                  </a:lnTo>
                  <a:lnTo>
                    <a:pt x="297" y="108"/>
                  </a:lnTo>
                  <a:lnTo>
                    <a:pt x="335" y="108"/>
                  </a:lnTo>
                  <a:lnTo>
                    <a:pt x="372" y="108"/>
                  </a:lnTo>
                  <a:lnTo>
                    <a:pt x="406" y="108"/>
                  </a:lnTo>
                  <a:lnTo>
                    <a:pt x="434" y="106"/>
                  </a:lnTo>
                  <a:lnTo>
                    <a:pt x="458" y="105"/>
                  </a:lnTo>
                  <a:lnTo>
                    <a:pt x="473" y="104"/>
                  </a:lnTo>
                  <a:lnTo>
                    <a:pt x="479" y="103"/>
                  </a:lnTo>
                  <a:lnTo>
                    <a:pt x="478" y="95"/>
                  </a:lnTo>
                  <a:lnTo>
                    <a:pt x="476" y="82"/>
                  </a:lnTo>
                  <a:lnTo>
                    <a:pt x="471" y="65"/>
                  </a:lnTo>
                  <a:lnTo>
                    <a:pt x="466" y="47"/>
                  </a:lnTo>
                  <a:lnTo>
                    <a:pt x="458" y="30"/>
                  </a:lnTo>
                  <a:lnTo>
                    <a:pt x="451" y="14"/>
                  </a:lnTo>
                  <a:lnTo>
                    <a:pt x="440" y="4"/>
                  </a:lnTo>
                  <a:lnTo>
                    <a:pt x="431" y="0"/>
                  </a:lnTo>
                  <a:lnTo>
                    <a:pt x="410" y="0"/>
                  </a:lnTo>
                  <a:lnTo>
                    <a:pt x="376" y="2"/>
                  </a:lnTo>
                  <a:lnTo>
                    <a:pt x="333" y="5"/>
                  </a:lnTo>
                  <a:lnTo>
                    <a:pt x="287" y="8"/>
                  </a:lnTo>
                  <a:lnTo>
                    <a:pt x="241" y="12"/>
                  </a:lnTo>
                  <a:lnTo>
                    <a:pt x="202" y="17"/>
                  </a:lnTo>
                  <a:lnTo>
                    <a:pt x="173" y="20"/>
                  </a:lnTo>
                  <a:lnTo>
                    <a:pt x="163" y="26"/>
                  </a:lnTo>
                  <a:lnTo>
                    <a:pt x="160" y="31"/>
                  </a:lnTo>
                  <a:lnTo>
                    <a:pt x="160" y="40"/>
                  </a:lnTo>
                  <a:lnTo>
                    <a:pt x="160" y="50"/>
                  </a:lnTo>
                  <a:lnTo>
                    <a:pt x="160" y="60"/>
                  </a:lnTo>
                  <a:lnTo>
                    <a:pt x="159" y="70"/>
                  </a:lnTo>
                  <a:lnTo>
                    <a:pt x="157" y="79"/>
                  </a:lnTo>
                  <a:lnTo>
                    <a:pt x="152" y="85"/>
                  </a:lnTo>
                  <a:lnTo>
                    <a:pt x="145" y="89"/>
                  </a:lnTo>
                  <a:lnTo>
                    <a:pt x="131" y="90"/>
                  </a:lnTo>
                  <a:lnTo>
                    <a:pt x="113" y="96"/>
                  </a:lnTo>
                  <a:lnTo>
                    <a:pt x="91" y="104"/>
                  </a:lnTo>
                  <a:lnTo>
                    <a:pt x="68" y="115"/>
                  </a:lnTo>
                  <a:lnTo>
                    <a:pt x="45" y="124"/>
                  </a:lnTo>
                  <a:lnTo>
                    <a:pt x="24" y="135"/>
                  </a:lnTo>
                  <a:lnTo>
                    <a:pt x="8" y="14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auto">
            <a:xfrm>
              <a:off x="7640638" y="319088"/>
              <a:ext cx="115887" cy="28575"/>
            </a:xfrm>
            <a:custGeom>
              <a:avLst/>
              <a:gdLst/>
              <a:ahLst/>
              <a:cxnLst>
                <a:cxn ang="0">
                  <a:pos x="143" y="0"/>
                </a:cxn>
                <a:cxn ang="0">
                  <a:pos x="136" y="1"/>
                </a:cxn>
                <a:cxn ang="0">
                  <a:pos x="119" y="5"/>
                </a:cxn>
                <a:cxn ang="0">
                  <a:pos x="96" y="11"/>
                </a:cxn>
                <a:cxn ang="0">
                  <a:pos x="70" y="20"/>
                </a:cxn>
                <a:cxn ang="0">
                  <a:pos x="43" y="27"/>
                </a:cxn>
                <a:cxn ang="0">
                  <a:pos x="20" y="35"/>
                </a:cxn>
                <a:cxn ang="0">
                  <a:pos x="5" y="41"/>
                </a:cxn>
                <a:cxn ang="0">
                  <a:pos x="0" y="47"/>
                </a:cxn>
                <a:cxn ang="0">
                  <a:pos x="5" y="49"/>
                </a:cxn>
                <a:cxn ang="0">
                  <a:pos x="20" y="53"/>
                </a:cxn>
                <a:cxn ang="0">
                  <a:pos x="40" y="54"/>
                </a:cxn>
                <a:cxn ang="0">
                  <a:pos x="64" y="55"/>
                </a:cxn>
                <a:cxn ang="0">
                  <a:pos x="86" y="55"/>
                </a:cxn>
                <a:cxn ang="0">
                  <a:pos x="105" y="55"/>
                </a:cxn>
                <a:cxn ang="0">
                  <a:pos x="119" y="55"/>
                </a:cxn>
                <a:cxn ang="0">
                  <a:pos x="125" y="55"/>
                </a:cxn>
                <a:cxn ang="0">
                  <a:pos x="127" y="53"/>
                </a:cxn>
                <a:cxn ang="0">
                  <a:pos x="131" y="48"/>
                </a:cxn>
                <a:cxn ang="0">
                  <a:pos x="138" y="41"/>
                </a:cxn>
                <a:cxn ang="0">
                  <a:pos x="149" y="34"/>
                </a:cxn>
                <a:cxn ang="0">
                  <a:pos x="161" y="24"/>
                </a:cxn>
                <a:cxn ang="0">
                  <a:pos x="175" y="17"/>
                </a:cxn>
                <a:cxn ang="0">
                  <a:pos x="191" y="11"/>
                </a:cxn>
                <a:cxn ang="0">
                  <a:pos x="209" y="9"/>
                </a:cxn>
                <a:cxn ang="0">
                  <a:pos x="217" y="7"/>
                </a:cxn>
                <a:cxn ang="0">
                  <a:pos x="220" y="5"/>
                </a:cxn>
                <a:cxn ang="0">
                  <a:pos x="215" y="4"/>
                </a:cxn>
                <a:cxn ang="0">
                  <a:pos x="208" y="4"/>
                </a:cxn>
                <a:cxn ang="0">
                  <a:pos x="195" y="3"/>
                </a:cxn>
                <a:cxn ang="0">
                  <a:pos x="180" y="2"/>
                </a:cxn>
                <a:cxn ang="0">
                  <a:pos x="161" y="1"/>
                </a:cxn>
                <a:cxn ang="0">
                  <a:pos x="143" y="0"/>
                </a:cxn>
              </a:cxnLst>
              <a:rect l="0" t="0" r="r" b="b"/>
              <a:pathLst>
                <a:path w="220" h="55">
                  <a:moveTo>
                    <a:pt x="143" y="0"/>
                  </a:moveTo>
                  <a:lnTo>
                    <a:pt x="136" y="1"/>
                  </a:lnTo>
                  <a:lnTo>
                    <a:pt x="119" y="5"/>
                  </a:lnTo>
                  <a:lnTo>
                    <a:pt x="96" y="11"/>
                  </a:lnTo>
                  <a:lnTo>
                    <a:pt x="70" y="20"/>
                  </a:lnTo>
                  <a:lnTo>
                    <a:pt x="43" y="27"/>
                  </a:lnTo>
                  <a:lnTo>
                    <a:pt x="20" y="35"/>
                  </a:lnTo>
                  <a:lnTo>
                    <a:pt x="5" y="41"/>
                  </a:lnTo>
                  <a:lnTo>
                    <a:pt x="0" y="47"/>
                  </a:lnTo>
                  <a:lnTo>
                    <a:pt x="5" y="49"/>
                  </a:lnTo>
                  <a:lnTo>
                    <a:pt x="20" y="53"/>
                  </a:lnTo>
                  <a:lnTo>
                    <a:pt x="40" y="54"/>
                  </a:lnTo>
                  <a:lnTo>
                    <a:pt x="64" y="55"/>
                  </a:lnTo>
                  <a:lnTo>
                    <a:pt x="86" y="55"/>
                  </a:lnTo>
                  <a:lnTo>
                    <a:pt x="105" y="55"/>
                  </a:lnTo>
                  <a:lnTo>
                    <a:pt x="119" y="55"/>
                  </a:lnTo>
                  <a:lnTo>
                    <a:pt x="125" y="55"/>
                  </a:lnTo>
                  <a:lnTo>
                    <a:pt x="127" y="53"/>
                  </a:lnTo>
                  <a:lnTo>
                    <a:pt x="131" y="48"/>
                  </a:lnTo>
                  <a:lnTo>
                    <a:pt x="138" y="41"/>
                  </a:lnTo>
                  <a:lnTo>
                    <a:pt x="149" y="34"/>
                  </a:lnTo>
                  <a:lnTo>
                    <a:pt x="161" y="24"/>
                  </a:lnTo>
                  <a:lnTo>
                    <a:pt x="175" y="17"/>
                  </a:lnTo>
                  <a:lnTo>
                    <a:pt x="191" y="11"/>
                  </a:lnTo>
                  <a:lnTo>
                    <a:pt x="209" y="9"/>
                  </a:lnTo>
                  <a:lnTo>
                    <a:pt x="217" y="7"/>
                  </a:lnTo>
                  <a:lnTo>
                    <a:pt x="220" y="5"/>
                  </a:lnTo>
                  <a:lnTo>
                    <a:pt x="215" y="4"/>
                  </a:lnTo>
                  <a:lnTo>
                    <a:pt x="208" y="4"/>
                  </a:lnTo>
                  <a:lnTo>
                    <a:pt x="195" y="3"/>
                  </a:lnTo>
                  <a:lnTo>
                    <a:pt x="180" y="2"/>
                  </a:lnTo>
                  <a:lnTo>
                    <a:pt x="161" y="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8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3" name="Freeform 45"/>
            <p:cNvSpPr>
              <a:spLocks/>
            </p:cNvSpPr>
            <p:nvPr/>
          </p:nvSpPr>
          <p:spPr bwMode="auto">
            <a:xfrm>
              <a:off x="7773988" y="260351"/>
              <a:ext cx="73025" cy="92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3"/>
                </a:cxn>
                <a:cxn ang="0">
                  <a:pos x="8" y="10"/>
                </a:cxn>
                <a:cxn ang="0">
                  <a:pos x="16" y="22"/>
                </a:cxn>
                <a:cxn ang="0">
                  <a:pos x="27" y="38"/>
                </a:cxn>
                <a:cxn ang="0">
                  <a:pos x="38" y="53"/>
                </a:cxn>
                <a:cxn ang="0">
                  <a:pos x="49" y="70"/>
                </a:cxn>
                <a:cxn ang="0">
                  <a:pos x="60" y="85"/>
                </a:cxn>
                <a:cxn ang="0">
                  <a:pos x="68" y="100"/>
                </a:cxn>
                <a:cxn ang="0">
                  <a:pos x="73" y="111"/>
                </a:cxn>
                <a:cxn ang="0">
                  <a:pos x="78" y="124"/>
                </a:cxn>
                <a:cxn ang="0">
                  <a:pos x="82" y="136"/>
                </a:cxn>
                <a:cxn ang="0">
                  <a:pos x="88" y="147"/>
                </a:cxn>
                <a:cxn ang="0">
                  <a:pos x="91" y="157"/>
                </a:cxn>
                <a:cxn ang="0">
                  <a:pos x="94" y="165"/>
                </a:cxn>
                <a:cxn ang="0">
                  <a:pos x="97" y="170"/>
                </a:cxn>
                <a:cxn ang="0">
                  <a:pos x="98" y="172"/>
                </a:cxn>
                <a:cxn ang="0">
                  <a:pos x="138" y="162"/>
                </a:cxn>
                <a:cxn ang="0">
                  <a:pos x="137" y="158"/>
                </a:cxn>
                <a:cxn ang="0">
                  <a:pos x="137" y="151"/>
                </a:cxn>
                <a:cxn ang="0">
                  <a:pos x="136" y="140"/>
                </a:cxn>
                <a:cxn ang="0">
                  <a:pos x="136" y="127"/>
                </a:cxn>
                <a:cxn ang="0">
                  <a:pos x="131" y="111"/>
                </a:cxn>
                <a:cxn ang="0">
                  <a:pos x="127" y="94"/>
                </a:cxn>
                <a:cxn ang="0">
                  <a:pos x="120" y="77"/>
                </a:cxn>
                <a:cxn ang="0">
                  <a:pos x="112" y="61"/>
                </a:cxn>
                <a:cxn ang="0">
                  <a:pos x="100" y="46"/>
                </a:cxn>
                <a:cxn ang="0">
                  <a:pos x="91" y="33"/>
                </a:cxn>
                <a:cxn ang="0">
                  <a:pos x="81" y="22"/>
                </a:cxn>
                <a:cxn ang="0">
                  <a:pos x="74" y="14"/>
                </a:cxn>
                <a:cxn ang="0">
                  <a:pos x="67" y="7"/>
                </a:cxn>
                <a:cxn ang="0">
                  <a:pos x="64" y="3"/>
                </a:cxn>
                <a:cxn ang="0">
                  <a:pos x="60" y="0"/>
                </a:cxn>
                <a:cxn ang="0">
                  <a:pos x="0" y="1"/>
                </a:cxn>
              </a:cxnLst>
              <a:rect l="0" t="0" r="r" b="b"/>
              <a:pathLst>
                <a:path w="138" h="172">
                  <a:moveTo>
                    <a:pt x="0" y="1"/>
                  </a:moveTo>
                  <a:lnTo>
                    <a:pt x="1" y="3"/>
                  </a:lnTo>
                  <a:lnTo>
                    <a:pt x="8" y="10"/>
                  </a:lnTo>
                  <a:lnTo>
                    <a:pt x="16" y="22"/>
                  </a:lnTo>
                  <a:lnTo>
                    <a:pt x="27" y="38"/>
                  </a:lnTo>
                  <a:lnTo>
                    <a:pt x="38" y="53"/>
                  </a:lnTo>
                  <a:lnTo>
                    <a:pt x="49" y="70"/>
                  </a:lnTo>
                  <a:lnTo>
                    <a:pt x="60" y="85"/>
                  </a:lnTo>
                  <a:lnTo>
                    <a:pt x="68" y="100"/>
                  </a:lnTo>
                  <a:lnTo>
                    <a:pt x="73" y="111"/>
                  </a:lnTo>
                  <a:lnTo>
                    <a:pt x="78" y="124"/>
                  </a:lnTo>
                  <a:lnTo>
                    <a:pt x="82" y="136"/>
                  </a:lnTo>
                  <a:lnTo>
                    <a:pt x="88" y="147"/>
                  </a:lnTo>
                  <a:lnTo>
                    <a:pt x="91" y="157"/>
                  </a:lnTo>
                  <a:lnTo>
                    <a:pt x="94" y="165"/>
                  </a:lnTo>
                  <a:lnTo>
                    <a:pt x="97" y="170"/>
                  </a:lnTo>
                  <a:lnTo>
                    <a:pt x="98" y="172"/>
                  </a:lnTo>
                  <a:lnTo>
                    <a:pt x="138" y="162"/>
                  </a:lnTo>
                  <a:lnTo>
                    <a:pt x="137" y="158"/>
                  </a:lnTo>
                  <a:lnTo>
                    <a:pt x="137" y="151"/>
                  </a:lnTo>
                  <a:lnTo>
                    <a:pt x="136" y="140"/>
                  </a:lnTo>
                  <a:lnTo>
                    <a:pt x="136" y="127"/>
                  </a:lnTo>
                  <a:lnTo>
                    <a:pt x="131" y="111"/>
                  </a:lnTo>
                  <a:lnTo>
                    <a:pt x="127" y="94"/>
                  </a:lnTo>
                  <a:lnTo>
                    <a:pt x="120" y="77"/>
                  </a:lnTo>
                  <a:lnTo>
                    <a:pt x="112" y="61"/>
                  </a:lnTo>
                  <a:lnTo>
                    <a:pt x="100" y="46"/>
                  </a:lnTo>
                  <a:lnTo>
                    <a:pt x="91" y="33"/>
                  </a:lnTo>
                  <a:lnTo>
                    <a:pt x="81" y="22"/>
                  </a:lnTo>
                  <a:lnTo>
                    <a:pt x="74" y="14"/>
                  </a:lnTo>
                  <a:lnTo>
                    <a:pt x="67" y="7"/>
                  </a:lnTo>
                  <a:lnTo>
                    <a:pt x="64" y="3"/>
                  </a:lnTo>
                  <a:lnTo>
                    <a:pt x="6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4" name="Freeform 46"/>
            <p:cNvSpPr>
              <a:spLocks/>
            </p:cNvSpPr>
            <p:nvPr/>
          </p:nvSpPr>
          <p:spPr bwMode="auto">
            <a:xfrm>
              <a:off x="7781925" y="265113"/>
              <a:ext cx="61912" cy="7778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" y="9"/>
                </a:cxn>
                <a:cxn ang="0">
                  <a:pos x="7" y="16"/>
                </a:cxn>
                <a:cxn ang="0">
                  <a:pos x="14" y="25"/>
                </a:cxn>
                <a:cxn ang="0">
                  <a:pos x="25" y="38"/>
                </a:cxn>
                <a:cxn ang="0">
                  <a:pos x="34" y="50"/>
                </a:cxn>
                <a:cxn ang="0">
                  <a:pos x="45" y="64"/>
                </a:cxn>
                <a:cxn ang="0">
                  <a:pos x="54" y="76"/>
                </a:cxn>
                <a:cxn ang="0">
                  <a:pos x="62" y="89"/>
                </a:cxn>
                <a:cxn ang="0">
                  <a:pos x="66" y="98"/>
                </a:cxn>
                <a:cxn ang="0">
                  <a:pos x="71" y="107"/>
                </a:cxn>
                <a:cxn ang="0">
                  <a:pos x="76" y="117"/>
                </a:cxn>
                <a:cxn ang="0">
                  <a:pos x="82" y="127"/>
                </a:cxn>
                <a:cxn ang="0">
                  <a:pos x="84" y="135"/>
                </a:cxn>
                <a:cxn ang="0">
                  <a:pos x="87" y="142"/>
                </a:cxn>
                <a:cxn ang="0">
                  <a:pos x="90" y="146"/>
                </a:cxn>
                <a:cxn ang="0">
                  <a:pos x="91" y="149"/>
                </a:cxn>
                <a:cxn ang="0">
                  <a:pos x="117" y="137"/>
                </a:cxn>
                <a:cxn ang="0">
                  <a:pos x="116" y="133"/>
                </a:cxn>
                <a:cxn ang="0">
                  <a:pos x="116" y="127"/>
                </a:cxn>
                <a:cxn ang="0">
                  <a:pos x="113" y="118"/>
                </a:cxn>
                <a:cxn ang="0">
                  <a:pos x="111" y="107"/>
                </a:cxn>
                <a:cxn ang="0">
                  <a:pos x="106" y="93"/>
                </a:cxn>
                <a:cxn ang="0">
                  <a:pos x="103" y="79"/>
                </a:cxn>
                <a:cxn ang="0">
                  <a:pos x="95" y="64"/>
                </a:cxn>
                <a:cxn ang="0">
                  <a:pos x="87" y="51"/>
                </a:cxn>
                <a:cxn ang="0">
                  <a:pos x="77" y="38"/>
                </a:cxn>
                <a:cxn ang="0">
                  <a:pos x="69" y="27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0" y="8"/>
                </a:cxn>
              </a:cxnLst>
              <a:rect l="0" t="0" r="r" b="b"/>
              <a:pathLst>
                <a:path w="117" h="149">
                  <a:moveTo>
                    <a:pt x="0" y="8"/>
                  </a:moveTo>
                  <a:lnTo>
                    <a:pt x="1" y="9"/>
                  </a:lnTo>
                  <a:lnTo>
                    <a:pt x="7" y="16"/>
                  </a:lnTo>
                  <a:lnTo>
                    <a:pt x="14" y="25"/>
                  </a:lnTo>
                  <a:lnTo>
                    <a:pt x="25" y="38"/>
                  </a:lnTo>
                  <a:lnTo>
                    <a:pt x="34" y="50"/>
                  </a:lnTo>
                  <a:lnTo>
                    <a:pt x="45" y="64"/>
                  </a:lnTo>
                  <a:lnTo>
                    <a:pt x="54" y="76"/>
                  </a:lnTo>
                  <a:lnTo>
                    <a:pt x="62" y="89"/>
                  </a:lnTo>
                  <a:lnTo>
                    <a:pt x="66" y="98"/>
                  </a:lnTo>
                  <a:lnTo>
                    <a:pt x="71" y="107"/>
                  </a:lnTo>
                  <a:lnTo>
                    <a:pt x="76" y="117"/>
                  </a:lnTo>
                  <a:lnTo>
                    <a:pt x="82" y="127"/>
                  </a:lnTo>
                  <a:lnTo>
                    <a:pt x="84" y="135"/>
                  </a:lnTo>
                  <a:lnTo>
                    <a:pt x="87" y="142"/>
                  </a:lnTo>
                  <a:lnTo>
                    <a:pt x="90" y="146"/>
                  </a:lnTo>
                  <a:lnTo>
                    <a:pt x="91" y="149"/>
                  </a:lnTo>
                  <a:lnTo>
                    <a:pt x="117" y="137"/>
                  </a:lnTo>
                  <a:lnTo>
                    <a:pt x="116" y="133"/>
                  </a:lnTo>
                  <a:lnTo>
                    <a:pt x="116" y="127"/>
                  </a:lnTo>
                  <a:lnTo>
                    <a:pt x="113" y="118"/>
                  </a:lnTo>
                  <a:lnTo>
                    <a:pt x="111" y="107"/>
                  </a:lnTo>
                  <a:lnTo>
                    <a:pt x="106" y="93"/>
                  </a:lnTo>
                  <a:lnTo>
                    <a:pt x="103" y="79"/>
                  </a:lnTo>
                  <a:lnTo>
                    <a:pt x="95" y="64"/>
                  </a:lnTo>
                  <a:lnTo>
                    <a:pt x="87" y="51"/>
                  </a:lnTo>
                  <a:lnTo>
                    <a:pt x="77" y="38"/>
                  </a:lnTo>
                  <a:lnTo>
                    <a:pt x="69" y="27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E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5" name="Freeform 47"/>
            <p:cNvSpPr>
              <a:spLocks/>
            </p:cNvSpPr>
            <p:nvPr/>
          </p:nvSpPr>
          <p:spPr bwMode="auto">
            <a:xfrm>
              <a:off x="7800975" y="312738"/>
              <a:ext cx="79375" cy="762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8" y="0"/>
                </a:cxn>
                <a:cxn ang="0">
                  <a:pos x="104" y="5"/>
                </a:cxn>
                <a:cxn ang="0">
                  <a:pos x="117" y="11"/>
                </a:cxn>
                <a:cxn ang="0">
                  <a:pos x="128" y="20"/>
                </a:cxn>
                <a:cxn ang="0">
                  <a:pos x="137" y="29"/>
                </a:cxn>
                <a:cxn ang="0">
                  <a:pos x="144" y="42"/>
                </a:cxn>
                <a:cxn ang="0">
                  <a:pos x="149" y="57"/>
                </a:cxn>
                <a:cxn ang="0">
                  <a:pos x="151" y="72"/>
                </a:cxn>
                <a:cxn ang="0">
                  <a:pos x="149" y="85"/>
                </a:cxn>
                <a:cxn ang="0">
                  <a:pos x="144" y="99"/>
                </a:cxn>
                <a:cxn ang="0">
                  <a:pos x="137" y="111"/>
                </a:cxn>
                <a:cxn ang="0">
                  <a:pos x="128" y="123"/>
                </a:cxn>
                <a:cxn ang="0">
                  <a:pos x="117" y="131"/>
                </a:cxn>
                <a:cxn ang="0">
                  <a:pos x="104" y="139"/>
                </a:cxn>
                <a:cxn ang="0">
                  <a:pos x="88" y="143"/>
                </a:cxn>
                <a:cxn ang="0">
                  <a:pos x="74" y="145"/>
                </a:cxn>
                <a:cxn ang="0">
                  <a:pos x="59" y="143"/>
                </a:cxn>
                <a:cxn ang="0">
                  <a:pos x="45" y="139"/>
                </a:cxn>
                <a:cxn ang="0">
                  <a:pos x="32" y="131"/>
                </a:cxn>
                <a:cxn ang="0">
                  <a:pos x="21" y="123"/>
                </a:cxn>
                <a:cxn ang="0">
                  <a:pos x="12" y="111"/>
                </a:cxn>
                <a:cxn ang="0">
                  <a:pos x="4" y="99"/>
                </a:cxn>
                <a:cxn ang="0">
                  <a:pos x="0" y="85"/>
                </a:cxn>
                <a:cxn ang="0">
                  <a:pos x="0" y="72"/>
                </a:cxn>
                <a:cxn ang="0">
                  <a:pos x="0" y="57"/>
                </a:cxn>
                <a:cxn ang="0">
                  <a:pos x="4" y="42"/>
                </a:cxn>
                <a:cxn ang="0">
                  <a:pos x="12" y="29"/>
                </a:cxn>
                <a:cxn ang="0">
                  <a:pos x="21" y="20"/>
                </a:cxn>
                <a:cxn ang="0">
                  <a:pos x="32" y="11"/>
                </a:cxn>
                <a:cxn ang="0">
                  <a:pos x="45" y="5"/>
                </a:cxn>
                <a:cxn ang="0">
                  <a:pos x="59" y="0"/>
                </a:cxn>
                <a:cxn ang="0">
                  <a:pos x="74" y="0"/>
                </a:cxn>
              </a:cxnLst>
              <a:rect l="0" t="0" r="r" b="b"/>
              <a:pathLst>
                <a:path w="151" h="145">
                  <a:moveTo>
                    <a:pt x="74" y="0"/>
                  </a:moveTo>
                  <a:lnTo>
                    <a:pt x="88" y="0"/>
                  </a:lnTo>
                  <a:lnTo>
                    <a:pt x="104" y="5"/>
                  </a:lnTo>
                  <a:lnTo>
                    <a:pt x="117" y="11"/>
                  </a:lnTo>
                  <a:lnTo>
                    <a:pt x="128" y="20"/>
                  </a:lnTo>
                  <a:lnTo>
                    <a:pt x="137" y="29"/>
                  </a:lnTo>
                  <a:lnTo>
                    <a:pt x="144" y="42"/>
                  </a:lnTo>
                  <a:lnTo>
                    <a:pt x="149" y="57"/>
                  </a:lnTo>
                  <a:lnTo>
                    <a:pt x="151" y="72"/>
                  </a:lnTo>
                  <a:lnTo>
                    <a:pt x="149" y="85"/>
                  </a:lnTo>
                  <a:lnTo>
                    <a:pt x="144" y="99"/>
                  </a:lnTo>
                  <a:lnTo>
                    <a:pt x="137" y="111"/>
                  </a:lnTo>
                  <a:lnTo>
                    <a:pt x="128" y="123"/>
                  </a:lnTo>
                  <a:lnTo>
                    <a:pt x="117" y="131"/>
                  </a:lnTo>
                  <a:lnTo>
                    <a:pt x="104" y="139"/>
                  </a:lnTo>
                  <a:lnTo>
                    <a:pt x="88" y="143"/>
                  </a:lnTo>
                  <a:lnTo>
                    <a:pt x="74" y="145"/>
                  </a:lnTo>
                  <a:lnTo>
                    <a:pt x="59" y="143"/>
                  </a:lnTo>
                  <a:lnTo>
                    <a:pt x="45" y="139"/>
                  </a:lnTo>
                  <a:lnTo>
                    <a:pt x="32" y="131"/>
                  </a:lnTo>
                  <a:lnTo>
                    <a:pt x="21" y="123"/>
                  </a:lnTo>
                  <a:lnTo>
                    <a:pt x="12" y="111"/>
                  </a:lnTo>
                  <a:lnTo>
                    <a:pt x="4" y="99"/>
                  </a:lnTo>
                  <a:lnTo>
                    <a:pt x="0" y="85"/>
                  </a:lnTo>
                  <a:lnTo>
                    <a:pt x="0" y="72"/>
                  </a:lnTo>
                  <a:lnTo>
                    <a:pt x="0" y="57"/>
                  </a:lnTo>
                  <a:lnTo>
                    <a:pt x="4" y="42"/>
                  </a:lnTo>
                  <a:lnTo>
                    <a:pt x="12" y="29"/>
                  </a:lnTo>
                  <a:lnTo>
                    <a:pt x="21" y="20"/>
                  </a:lnTo>
                  <a:lnTo>
                    <a:pt x="32" y="11"/>
                  </a:lnTo>
                  <a:lnTo>
                    <a:pt x="45" y="5"/>
                  </a:lnTo>
                  <a:lnTo>
                    <a:pt x="59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6" name="Freeform 48"/>
            <p:cNvSpPr>
              <a:spLocks/>
            </p:cNvSpPr>
            <p:nvPr/>
          </p:nvSpPr>
          <p:spPr bwMode="auto">
            <a:xfrm>
              <a:off x="7808913" y="320676"/>
              <a:ext cx="63500" cy="6191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69" y="0"/>
                </a:cxn>
                <a:cxn ang="0">
                  <a:pos x="81" y="4"/>
                </a:cxn>
                <a:cxn ang="0">
                  <a:pos x="91" y="9"/>
                </a:cxn>
                <a:cxn ang="0">
                  <a:pos x="101" y="17"/>
                </a:cxn>
                <a:cxn ang="0">
                  <a:pos x="107" y="24"/>
                </a:cxn>
                <a:cxn ang="0">
                  <a:pos x="112" y="33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116" y="67"/>
                </a:cxn>
                <a:cxn ang="0">
                  <a:pos x="112" y="78"/>
                </a:cxn>
                <a:cxn ang="0">
                  <a:pos x="107" y="88"/>
                </a:cxn>
                <a:cxn ang="0">
                  <a:pos x="101" y="97"/>
                </a:cxn>
                <a:cxn ang="0">
                  <a:pos x="91" y="103"/>
                </a:cxn>
                <a:cxn ang="0">
                  <a:pos x="81" y="109"/>
                </a:cxn>
                <a:cxn ang="0">
                  <a:pos x="69" y="113"/>
                </a:cxn>
                <a:cxn ang="0">
                  <a:pos x="58" y="115"/>
                </a:cxn>
                <a:cxn ang="0">
                  <a:pos x="45" y="113"/>
                </a:cxn>
                <a:cxn ang="0">
                  <a:pos x="34" y="109"/>
                </a:cxn>
                <a:cxn ang="0">
                  <a:pos x="24" y="103"/>
                </a:cxn>
                <a:cxn ang="0">
                  <a:pos x="17" y="97"/>
                </a:cxn>
                <a:cxn ang="0">
                  <a:pos x="9" y="88"/>
                </a:cxn>
                <a:cxn ang="0">
                  <a:pos x="4" y="78"/>
                </a:cxn>
                <a:cxn ang="0">
                  <a:pos x="0" y="67"/>
                </a:cxn>
                <a:cxn ang="0">
                  <a:pos x="0" y="56"/>
                </a:cxn>
                <a:cxn ang="0">
                  <a:pos x="0" y="44"/>
                </a:cxn>
                <a:cxn ang="0">
                  <a:pos x="4" y="33"/>
                </a:cxn>
                <a:cxn ang="0">
                  <a:pos x="9" y="24"/>
                </a:cxn>
                <a:cxn ang="0">
                  <a:pos x="17" y="17"/>
                </a:cxn>
                <a:cxn ang="0">
                  <a:pos x="24" y="9"/>
                </a:cxn>
                <a:cxn ang="0">
                  <a:pos x="34" y="4"/>
                </a:cxn>
                <a:cxn ang="0">
                  <a:pos x="45" y="0"/>
                </a:cxn>
                <a:cxn ang="0">
                  <a:pos x="58" y="0"/>
                </a:cxn>
              </a:cxnLst>
              <a:rect l="0" t="0" r="r" b="b"/>
              <a:pathLst>
                <a:path w="118" h="115">
                  <a:moveTo>
                    <a:pt x="58" y="0"/>
                  </a:moveTo>
                  <a:lnTo>
                    <a:pt x="69" y="0"/>
                  </a:lnTo>
                  <a:lnTo>
                    <a:pt x="81" y="4"/>
                  </a:lnTo>
                  <a:lnTo>
                    <a:pt x="91" y="9"/>
                  </a:lnTo>
                  <a:lnTo>
                    <a:pt x="101" y="17"/>
                  </a:lnTo>
                  <a:lnTo>
                    <a:pt x="107" y="24"/>
                  </a:lnTo>
                  <a:lnTo>
                    <a:pt x="112" y="33"/>
                  </a:lnTo>
                  <a:lnTo>
                    <a:pt x="116" y="44"/>
                  </a:lnTo>
                  <a:lnTo>
                    <a:pt x="118" y="56"/>
                  </a:lnTo>
                  <a:lnTo>
                    <a:pt x="116" y="67"/>
                  </a:lnTo>
                  <a:lnTo>
                    <a:pt x="112" y="78"/>
                  </a:lnTo>
                  <a:lnTo>
                    <a:pt x="107" y="88"/>
                  </a:lnTo>
                  <a:lnTo>
                    <a:pt x="101" y="97"/>
                  </a:lnTo>
                  <a:lnTo>
                    <a:pt x="91" y="103"/>
                  </a:lnTo>
                  <a:lnTo>
                    <a:pt x="81" y="109"/>
                  </a:lnTo>
                  <a:lnTo>
                    <a:pt x="69" y="113"/>
                  </a:lnTo>
                  <a:lnTo>
                    <a:pt x="58" y="115"/>
                  </a:lnTo>
                  <a:lnTo>
                    <a:pt x="45" y="113"/>
                  </a:lnTo>
                  <a:lnTo>
                    <a:pt x="34" y="109"/>
                  </a:lnTo>
                  <a:lnTo>
                    <a:pt x="24" y="103"/>
                  </a:lnTo>
                  <a:lnTo>
                    <a:pt x="17" y="97"/>
                  </a:lnTo>
                  <a:lnTo>
                    <a:pt x="9" y="88"/>
                  </a:lnTo>
                  <a:lnTo>
                    <a:pt x="4" y="78"/>
                  </a:lnTo>
                  <a:lnTo>
                    <a:pt x="0" y="67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7" y="17"/>
                  </a:lnTo>
                  <a:lnTo>
                    <a:pt x="24" y="9"/>
                  </a:lnTo>
                  <a:lnTo>
                    <a:pt x="34" y="4"/>
                  </a:lnTo>
                  <a:lnTo>
                    <a:pt x="4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707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7" name="Freeform 49"/>
            <p:cNvSpPr>
              <a:spLocks/>
            </p:cNvSpPr>
            <p:nvPr/>
          </p:nvSpPr>
          <p:spPr bwMode="auto">
            <a:xfrm>
              <a:off x="7729538" y="344488"/>
              <a:ext cx="47625" cy="50800"/>
            </a:xfrm>
            <a:custGeom>
              <a:avLst/>
              <a:gdLst/>
              <a:ahLst/>
              <a:cxnLst>
                <a:cxn ang="0">
                  <a:pos x="70" y="2"/>
                </a:cxn>
                <a:cxn ang="0">
                  <a:pos x="65" y="1"/>
                </a:cxn>
                <a:cxn ang="0">
                  <a:pos x="55" y="0"/>
                </a:cxn>
                <a:cxn ang="0">
                  <a:pos x="47" y="0"/>
                </a:cxn>
                <a:cxn ang="0">
                  <a:pos x="42" y="1"/>
                </a:cxn>
                <a:cxn ang="0">
                  <a:pos x="34" y="2"/>
                </a:cxn>
                <a:cxn ang="0">
                  <a:pos x="31" y="6"/>
                </a:cxn>
                <a:cxn ang="0">
                  <a:pos x="26" y="11"/>
                </a:cxn>
                <a:cxn ang="0">
                  <a:pos x="25" y="20"/>
                </a:cxn>
                <a:cxn ang="0">
                  <a:pos x="25" y="31"/>
                </a:cxn>
                <a:cxn ang="0">
                  <a:pos x="26" y="45"/>
                </a:cxn>
                <a:cxn ang="0">
                  <a:pos x="26" y="57"/>
                </a:cxn>
                <a:cxn ang="0">
                  <a:pos x="27" y="67"/>
                </a:cxn>
                <a:cxn ang="0">
                  <a:pos x="29" y="76"/>
                </a:cxn>
                <a:cxn ang="0">
                  <a:pos x="30" y="80"/>
                </a:cxn>
                <a:cxn ang="0">
                  <a:pos x="24" y="83"/>
                </a:cxn>
                <a:cxn ang="0">
                  <a:pos x="17" y="86"/>
                </a:cxn>
                <a:cxn ang="0">
                  <a:pos x="10" y="88"/>
                </a:cxn>
                <a:cxn ang="0">
                  <a:pos x="5" y="86"/>
                </a:cxn>
                <a:cxn ang="0">
                  <a:pos x="0" y="88"/>
                </a:cxn>
                <a:cxn ang="0">
                  <a:pos x="5" y="95"/>
                </a:cxn>
                <a:cxn ang="0">
                  <a:pos x="11" y="96"/>
                </a:cxn>
                <a:cxn ang="0">
                  <a:pos x="17" y="97"/>
                </a:cxn>
                <a:cxn ang="0">
                  <a:pos x="23" y="96"/>
                </a:cxn>
                <a:cxn ang="0">
                  <a:pos x="30" y="95"/>
                </a:cxn>
                <a:cxn ang="0">
                  <a:pos x="38" y="90"/>
                </a:cxn>
                <a:cxn ang="0">
                  <a:pos x="42" y="89"/>
                </a:cxn>
                <a:cxn ang="0">
                  <a:pos x="44" y="88"/>
                </a:cxn>
                <a:cxn ang="0">
                  <a:pos x="51" y="88"/>
                </a:cxn>
                <a:cxn ang="0">
                  <a:pos x="58" y="84"/>
                </a:cxn>
                <a:cxn ang="0">
                  <a:pos x="62" y="80"/>
                </a:cxn>
                <a:cxn ang="0">
                  <a:pos x="60" y="75"/>
                </a:cxn>
                <a:cxn ang="0">
                  <a:pos x="57" y="71"/>
                </a:cxn>
                <a:cxn ang="0">
                  <a:pos x="52" y="69"/>
                </a:cxn>
                <a:cxn ang="0">
                  <a:pos x="51" y="69"/>
                </a:cxn>
                <a:cxn ang="0">
                  <a:pos x="44" y="26"/>
                </a:cxn>
                <a:cxn ang="0">
                  <a:pos x="45" y="26"/>
                </a:cxn>
                <a:cxn ang="0">
                  <a:pos x="50" y="27"/>
                </a:cxn>
                <a:cxn ang="0">
                  <a:pos x="57" y="27"/>
                </a:cxn>
                <a:cxn ang="0">
                  <a:pos x="64" y="28"/>
                </a:cxn>
                <a:cxn ang="0">
                  <a:pos x="72" y="24"/>
                </a:cxn>
                <a:cxn ang="0">
                  <a:pos x="77" y="20"/>
                </a:cxn>
                <a:cxn ang="0">
                  <a:pos x="90" y="20"/>
                </a:cxn>
                <a:cxn ang="0">
                  <a:pos x="89" y="15"/>
                </a:cxn>
                <a:cxn ang="0">
                  <a:pos x="86" y="11"/>
                </a:cxn>
                <a:cxn ang="0">
                  <a:pos x="79" y="5"/>
                </a:cxn>
                <a:cxn ang="0">
                  <a:pos x="70" y="2"/>
                </a:cxn>
              </a:cxnLst>
              <a:rect l="0" t="0" r="r" b="b"/>
              <a:pathLst>
                <a:path w="90" h="97">
                  <a:moveTo>
                    <a:pt x="70" y="2"/>
                  </a:moveTo>
                  <a:lnTo>
                    <a:pt x="65" y="1"/>
                  </a:lnTo>
                  <a:lnTo>
                    <a:pt x="55" y="0"/>
                  </a:lnTo>
                  <a:lnTo>
                    <a:pt x="47" y="0"/>
                  </a:lnTo>
                  <a:lnTo>
                    <a:pt x="42" y="1"/>
                  </a:lnTo>
                  <a:lnTo>
                    <a:pt x="34" y="2"/>
                  </a:lnTo>
                  <a:lnTo>
                    <a:pt x="31" y="6"/>
                  </a:lnTo>
                  <a:lnTo>
                    <a:pt x="26" y="11"/>
                  </a:lnTo>
                  <a:lnTo>
                    <a:pt x="25" y="20"/>
                  </a:lnTo>
                  <a:lnTo>
                    <a:pt x="25" y="31"/>
                  </a:lnTo>
                  <a:lnTo>
                    <a:pt x="26" y="45"/>
                  </a:lnTo>
                  <a:lnTo>
                    <a:pt x="26" y="57"/>
                  </a:lnTo>
                  <a:lnTo>
                    <a:pt x="27" y="67"/>
                  </a:lnTo>
                  <a:lnTo>
                    <a:pt x="29" y="76"/>
                  </a:lnTo>
                  <a:lnTo>
                    <a:pt x="30" y="80"/>
                  </a:lnTo>
                  <a:lnTo>
                    <a:pt x="24" y="83"/>
                  </a:lnTo>
                  <a:lnTo>
                    <a:pt x="17" y="86"/>
                  </a:lnTo>
                  <a:lnTo>
                    <a:pt x="10" y="88"/>
                  </a:lnTo>
                  <a:lnTo>
                    <a:pt x="5" y="86"/>
                  </a:lnTo>
                  <a:lnTo>
                    <a:pt x="0" y="88"/>
                  </a:lnTo>
                  <a:lnTo>
                    <a:pt x="5" y="95"/>
                  </a:lnTo>
                  <a:lnTo>
                    <a:pt x="11" y="96"/>
                  </a:lnTo>
                  <a:lnTo>
                    <a:pt x="17" y="97"/>
                  </a:lnTo>
                  <a:lnTo>
                    <a:pt x="23" y="96"/>
                  </a:lnTo>
                  <a:lnTo>
                    <a:pt x="30" y="95"/>
                  </a:lnTo>
                  <a:lnTo>
                    <a:pt x="38" y="90"/>
                  </a:lnTo>
                  <a:lnTo>
                    <a:pt x="42" y="89"/>
                  </a:lnTo>
                  <a:lnTo>
                    <a:pt x="44" y="88"/>
                  </a:lnTo>
                  <a:lnTo>
                    <a:pt x="51" y="88"/>
                  </a:lnTo>
                  <a:lnTo>
                    <a:pt x="58" y="84"/>
                  </a:lnTo>
                  <a:lnTo>
                    <a:pt x="62" y="80"/>
                  </a:lnTo>
                  <a:lnTo>
                    <a:pt x="60" y="75"/>
                  </a:lnTo>
                  <a:lnTo>
                    <a:pt x="57" y="71"/>
                  </a:lnTo>
                  <a:lnTo>
                    <a:pt x="52" y="69"/>
                  </a:lnTo>
                  <a:lnTo>
                    <a:pt x="51" y="69"/>
                  </a:lnTo>
                  <a:lnTo>
                    <a:pt x="44" y="26"/>
                  </a:lnTo>
                  <a:lnTo>
                    <a:pt x="45" y="26"/>
                  </a:lnTo>
                  <a:lnTo>
                    <a:pt x="50" y="27"/>
                  </a:lnTo>
                  <a:lnTo>
                    <a:pt x="57" y="27"/>
                  </a:lnTo>
                  <a:lnTo>
                    <a:pt x="64" y="28"/>
                  </a:lnTo>
                  <a:lnTo>
                    <a:pt x="72" y="24"/>
                  </a:lnTo>
                  <a:lnTo>
                    <a:pt x="77" y="20"/>
                  </a:lnTo>
                  <a:lnTo>
                    <a:pt x="90" y="20"/>
                  </a:lnTo>
                  <a:lnTo>
                    <a:pt x="89" y="15"/>
                  </a:lnTo>
                  <a:lnTo>
                    <a:pt x="86" y="11"/>
                  </a:lnTo>
                  <a:lnTo>
                    <a:pt x="79" y="5"/>
                  </a:lnTo>
                  <a:lnTo>
                    <a:pt x="70" y="2"/>
                  </a:lnTo>
                  <a:close/>
                </a:path>
              </a:pathLst>
            </a:custGeom>
            <a:solidFill>
              <a:srgbClr val="9433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8" name="Freeform 50"/>
            <p:cNvSpPr>
              <a:spLocks/>
            </p:cNvSpPr>
            <p:nvPr/>
          </p:nvSpPr>
          <p:spPr bwMode="auto">
            <a:xfrm>
              <a:off x="7715250" y="350838"/>
              <a:ext cx="15875" cy="142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12" y="1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8" y="7"/>
                </a:cxn>
                <a:cxn ang="0">
                  <a:pos x="30" y="15"/>
                </a:cxn>
                <a:cxn ang="0">
                  <a:pos x="30" y="23"/>
                </a:cxn>
                <a:cxn ang="0">
                  <a:pos x="30" y="25"/>
                </a:cxn>
                <a:cxn ang="0">
                  <a:pos x="20" y="24"/>
                </a:cxn>
                <a:cxn ang="0">
                  <a:pos x="6" y="24"/>
                </a:cxn>
                <a:cxn ang="0">
                  <a:pos x="0" y="5"/>
                </a:cxn>
              </a:cxnLst>
              <a:rect l="0" t="0" r="r" b="b"/>
              <a:pathLst>
                <a:path w="30" h="25">
                  <a:moveTo>
                    <a:pt x="0" y="5"/>
                  </a:moveTo>
                  <a:lnTo>
                    <a:pt x="3" y="2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7"/>
                  </a:lnTo>
                  <a:lnTo>
                    <a:pt x="30" y="15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20" y="24"/>
                  </a:lnTo>
                  <a:lnTo>
                    <a:pt x="6" y="2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433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9" name="Freeform 51"/>
            <p:cNvSpPr>
              <a:spLocks/>
            </p:cNvSpPr>
            <p:nvPr/>
          </p:nvSpPr>
          <p:spPr bwMode="auto">
            <a:xfrm>
              <a:off x="7739063" y="403226"/>
              <a:ext cx="34925" cy="1428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6"/>
                </a:cxn>
                <a:cxn ang="0">
                  <a:pos x="22" y="6"/>
                </a:cxn>
                <a:cxn ang="0">
                  <a:pos x="34" y="0"/>
                </a:cxn>
                <a:cxn ang="0">
                  <a:pos x="67" y="6"/>
                </a:cxn>
                <a:cxn ang="0">
                  <a:pos x="64" y="8"/>
                </a:cxn>
                <a:cxn ang="0">
                  <a:pos x="56" y="14"/>
                </a:cxn>
                <a:cxn ang="0">
                  <a:pos x="47" y="20"/>
                </a:cxn>
                <a:cxn ang="0">
                  <a:pos x="42" y="24"/>
                </a:cxn>
                <a:cxn ang="0">
                  <a:pos x="38" y="24"/>
                </a:cxn>
                <a:cxn ang="0">
                  <a:pos x="29" y="26"/>
                </a:cxn>
                <a:cxn ang="0">
                  <a:pos x="22" y="27"/>
                </a:cxn>
                <a:cxn ang="0">
                  <a:pos x="20" y="28"/>
                </a:cxn>
                <a:cxn ang="0">
                  <a:pos x="16" y="26"/>
                </a:cxn>
                <a:cxn ang="0">
                  <a:pos x="10" y="24"/>
                </a:cxn>
                <a:cxn ang="0">
                  <a:pos x="3" y="21"/>
                </a:cxn>
                <a:cxn ang="0">
                  <a:pos x="0" y="21"/>
                </a:cxn>
              </a:cxnLst>
              <a:rect l="0" t="0" r="r" b="b"/>
              <a:pathLst>
                <a:path w="67" h="28">
                  <a:moveTo>
                    <a:pt x="0" y="21"/>
                  </a:moveTo>
                  <a:lnTo>
                    <a:pt x="14" y="6"/>
                  </a:lnTo>
                  <a:lnTo>
                    <a:pt x="22" y="6"/>
                  </a:lnTo>
                  <a:lnTo>
                    <a:pt x="34" y="0"/>
                  </a:lnTo>
                  <a:lnTo>
                    <a:pt x="67" y="6"/>
                  </a:lnTo>
                  <a:lnTo>
                    <a:pt x="64" y="8"/>
                  </a:lnTo>
                  <a:lnTo>
                    <a:pt x="56" y="14"/>
                  </a:lnTo>
                  <a:lnTo>
                    <a:pt x="47" y="20"/>
                  </a:lnTo>
                  <a:lnTo>
                    <a:pt x="42" y="24"/>
                  </a:lnTo>
                  <a:lnTo>
                    <a:pt x="38" y="24"/>
                  </a:lnTo>
                  <a:lnTo>
                    <a:pt x="29" y="26"/>
                  </a:lnTo>
                  <a:lnTo>
                    <a:pt x="22" y="27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0" y="24"/>
                  </a:lnTo>
                  <a:lnTo>
                    <a:pt x="3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9433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0" name="Freeform 52"/>
            <p:cNvSpPr>
              <a:spLocks/>
            </p:cNvSpPr>
            <p:nvPr/>
          </p:nvSpPr>
          <p:spPr bwMode="auto">
            <a:xfrm>
              <a:off x="7772400" y="333376"/>
              <a:ext cx="42862" cy="100013"/>
            </a:xfrm>
            <a:custGeom>
              <a:avLst/>
              <a:gdLst/>
              <a:ahLst/>
              <a:cxnLst>
                <a:cxn ang="0">
                  <a:pos x="31" y="58"/>
                </a:cxn>
                <a:cxn ang="0">
                  <a:pos x="30" y="58"/>
                </a:cxn>
                <a:cxn ang="0">
                  <a:pos x="29" y="62"/>
                </a:cxn>
                <a:cxn ang="0">
                  <a:pos x="26" y="68"/>
                </a:cxn>
                <a:cxn ang="0">
                  <a:pos x="24" y="75"/>
                </a:cxn>
                <a:cxn ang="0">
                  <a:pos x="20" y="81"/>
                </a:cxn>
                <a:cxn ang="0">
                  <a:pos x="19" y="88"/>
                </a:cxn>
                <a:cxn ang="0">
                  <a:pos x="18" y="93"/>
                </a:cxn>
                <a:cxn ang="0">
                  <a:pos x="18" y="98"/>
                </a:cxn>
                <a:cxn ang="0">
                  <a:pos x="18" y="100"/>
                </a:cxn>
                <a:cxn ang="0">
                  <a:pos x="19" y="106"/>
                </a:cxn>
                <a:cxn ang="0">
                  <a:pos x="22" y="113"/>
                </a:cxn>
                <a:cxn ang="0">
                  <a:pos x="24" y="123"/>
                </a:cxn>
                <a:cxn ang="0">
                  <a:pos x="25" y="131"/>
                </a:cxn>
                <a:cxn ang="0">
                  <a:pos x="28" y="139"/>
                </a:cxn>
                <a:cxn ang="0">
                  <a:pos x="28" y="146"/>
                </a:cxn>
                <a:cxn ang="0">
                  <a:pos x="29" y="152"/>
                </a:cxn>
                <a:cxn ang="0">
                  <a:pos x="22" y="159"/>
                </a:cxn>
                <a:cxn ang="0">
                  <a:pos x="11" y="171"/>
                </a:cxn>
                <a:cxn ang="0">
                  <a:pos x="2" y="182"/>
                </a:cxn>
                <a:cxn ang="0">
                  <a:pos x="0" y="190"/>
                </a:cxn>
                <a:cxn ang="0">
                  <a:pos x="4" y="188"/>
                </a:cxn>
                <a:cxn ang="0">
                  <a:pos x="13" y="184"/>
                </a:cxn>
                <a:cxn ang="0">
                  <a:pos x="25" y="178"/>
                </a:cxn>
                <a:cxn ang="0">
                  <a:pos x="39" y="172"/>
                </a:cxn>
                <a:cxn ang="0">
                  <a:pos x="51" y="165"/>
                </a:cxn>
                <a:cxn ang="0">
                  <a:pos x="63" y="159"/>
                </a:cxn>
                <a:cxn ang="0">
                  <a:pos x="71" y="153"/>
                </a:cxn>
                <a:cxn ang="0">
                  <a:pos x="75" y="152"/>
                </a:cxn>
                <a:cxn ang="0">
                  <a:pos x="75" y="148"/>
                </a:cxn>
                <a:cxn ang="0">
                  <a:pos x="75" y="142"/>
                </a:cxn>
                <a:cxn ang="0">
                  <a:pos x="76" y="135"/>
                </a:cxn>
                <a:cxn ang="0">
                  <a:pos x="77" y="129"/>
                </a:cxn>
                <a:cxn ang="0">
                  <a:pos x="77" y="120"/>
                </a:cxn>
                <a:cxn ang="0">
                  <a:pos x="78" y="114"/>
                </a:cxn>
                <a:cxn ang="0">
                  <a:pos x="80" y="110"/>
                </a:cxn>
                <a:cxn ang="0">
                  <a:pos x="81" y="110"/>
                </a:cxn>
                <a:cxn ang="0">
                  <a:pos x="76" y="105"/>
                </a:cxn>
                <a:cxn ang="0">
                  <a:pos x="69" y="94"/>
                </a:cxn>
                <a:cxn ang="0">
                  <a:pos x="63" y="87"/>
                </a:cxn>
                <a:cxn ang="0">
                  <a:pos x="59" y="81"/>
                </a:cxn>
                <a:cxn ang="0">
                  <a:pos x="55" y="75"/>
                </a:cxn>
                <a:cxn ang="0">
                  <a:pos x="52" y="73"/>
                </a:cxn>
                <a:cxn ang="0">
                  <a:pos x="50" y="67"/>
                </a:cxn>
                <a:cxn ang="0">
                  <a:pos x="48" y="58"/>
                </a:cxn>
                <a:cxn ang="0">
                  <a:pos x="45" y="47"/>
                </a:cxn>
                <a:cxn ang="0">
                  <a:pos x="44" y="36"/>
                </a:cxn>
                <a:cxn ang="0">
                  <a:pos x="42" y="25"/>
                </a:cxn>
                <a:cxn ang="0">
                  <a:pos x="41" y="15"/>
                </a:cxn>
                <a:cxn ang="0">
                  <a:pos x="39" y="9"/>
                </a:cxn>
                <a:cxn ang="0">
                  <a:pos x="39" y="7"/>
                </a:cxn>
                <a:cxn ang="0">
                  <a:pos x="35" y="5"/>
                </a:cxn>
                <a:cxn ang="0">
                  <a:pos x="26" y="2"/>
                </a:cxn>
                <a:cxn ang="0">
                  <a:pos x="16" y="0"/>
                </a:cxn>
                <a:cxn ang="0">
                  <a:pos x="11" y="1"/>
                </a:cxn>
                <a:cxn ang="0">
                  <a:pos x="7" y="3"/>
                </a:cxn>
                <a:cxn ang="0">
                  <a:pos x="7" y="9"/>
                </a:cxn>
                <a:cxn ang="0">
                  <a:pos x="7" y="14"/>
                </a:cxn>
                <a:cxn ang="0">
                  <a:pos x="11" y="19"/>
                </a:cxn>
                <a:cxn ang="0">
                  <a:pos x="16" y="25"/>
                </a:cxn>
                <a:cxn ang="0">
                  <a:pos x="23" y="36"/>
                </a:cxn>
                <a:cxn ang="0">
                  <a:pos x="29" y="48"/>
                </a:cxn>
                <a:cxn ang="0">
                  <a:pos x="31" y="58"/>
                </a:cxn>
              </a:cxnLst>
              <a:rect l="0" t="0" r="r" b="b"/>
              <a:pathLst>
                <a:path w="81" h="190">
                  <a:moveTo>
                    <a:pt x="31" y="58"/>
                  </a:moveTo>
                  <a:lnTo>
                    <a:pt x="30" y="58"/>
                  </a:lnTo>
                  <a:lnTo>
                    <a:pt x="29" y="62"/>
                  </a:lnTo>
                  <a:lnTo>
                    <a:pt x="26" y="68"/>
                  </a:lnTo>
                  <a:lnTo>
                    <a:pt x="24" y="75"/>
                  </a:lnTo>
                  <a:lnTo>
                    <a:pt x="20" y="81"/>
                  </a:lnTo>
                  <a:lnTo>
                    <a:pt x="19" y="88"/>
                  </a:lnTo>
                  <a:lnTo>
                    <a:pt x="18" y="93"/>
                  </a:lnTo>
                  <a:lnTo>
                    <a:pt x="18" y="98"/>
                  </a:lnTo>
                  <a:lnTo>
                    <a:pt x="18" y="100"/>
                  </a:lnTo>
                  <a:lnTo>
                    <a:pt x="19" y="106"/>
                  </a:lnTo>
                  <a:lnTo>
                    <a:pt x="22" y="113"/>
                  </a:lnTo>
                  <a:lnTo>
                    <a:pt x="24" y="123"/>
                  </a:lnTo>
                  <a:lnTo>
                    <a:pt x="25" y="131"/>
                  </a:lnTo>
                  <a:lnTo>
                    <a:pt x="28" y="139"/>
                  </a:lnTo>
                  <a:lnTo>
                    <a:pt x="28" y="146"/>
                  </a:lnTo>
                  <a:lnTo>
                    <a:pt x="29" y="152"/>
                  </a:lnTo>
                  <a:lnTo>
                    <a:pt x="22" y="159"/>
                  </a:lnTo>
                  <a:lnTo>
                    <a:pt x="11" y="171"/>
                  </a:lnTo>
                  <a:lnTo>
                    <a:pt x="2" y="182"/>
                  </a:lnTo>
                  <a:lnTo>
                    <a:pt x="0" y="190"/>
                  </a:lnTo>
                  <a:lnTo>
                    <a:pt x="4" y="188"/>
                  </a:lnTo>
                  <a:lnTo>
                    <a:pt x="13" y="184"/>
                  </a:lnTo>
                  <a:lnTo>
                    <a:pt x="25" y="178"/>
                  </a:lnTo>
                  <a:lnTo>
                    <a:pt x="39" y="172"/>
                  </a:lnTo>
                  <a:lnTo>
                    <a:pt x="51" y="165"/>
                  </a:lnTo>
                  <a:lnTo>
                    <a:pt x="63" y="159"/>
                  </a:lnTo>
                  <a:lnTo>
                    <a:pt x="71" y="153"/>
                  </a:lnTo>
                  <a:lnTo>
                    <a:pt x="75" y="152"/>
                  </a:lnTo>
                  <a:lnTo>
                    <a:pt x="75" y="148"/>
                  </a:lnTo>
                  <a:lnTo>
                    <a:pt x="75" y="142"/>
                  </a:lnTo>
                  <a:lnTo>
                    <a:pt x="76" y="135"/>
                  </a:lnTo>
                  <a:lnTo>
                    <a:pt x="77" y="129"/>
                  </a:lnTo>
                  <a:lnTo>
                    <a:pt x="77" y="120"/>
                  </a:lnTo>
                  <a:lnTo>
                    <a:pt x="78" y="114"/>
                  </a:lnTo>
                  <a:lnTo>
                    <a:pt x="80" y="110"/>
                  </a:lnTo>
                  <a:lnTo>
                    <a:pt x="81" y="110"/>
                  </a:lnTo>
                  <a:lnTo>
                    <a:pt x="76" y="105"/>
                  </a:lnTo>
                  <a:lnTo>
                    <a:pt x="69" y="94"/>
                  </a:lnTo>
                  <a:lnTo>
                    <a:pt x="63" y="87"/>
                  </a:lnTo>
                  <a:lnTo>
                    <a:pt x="59" y="81"/>
                  </a:lnTo>
                  <a:lnTo>
                    <a:pt x="55" y="75"/>
                  </a:lnTo>
                  <a:lnTo>
                    <a:pt x="52" y="73"/>
                  </a:lnTo>
                  <a:lnTo>
                    <a:pt x="50" y="67"/>
                  </a:lnTo>
                  <a:lnTo>
                    <a:pt x="48" y="58"/>
                  </a:lnTo>
                  <a:lnTo>
                    <a:pt x="45" y="47"/>
                  </a:lnTo>
                  <a:lnTo>
                    <a:pt x="44" y="36"/>
                  </a:lnTo>
                  <a:lnTo>
                    <a:pt x="42" y="25"/>
                  </a:lnTo>
                  <a:lnTo>
                    <a:pt x="41" y="15"/>
                  </a:lnTo>
                  <a:lnTo>
                    <a:pt x="39" y="9"/>
                  </a:lnTo>
                  <a:lnTo>
                    <a:pt x="39" y="7"/>
                  </a:lnTo>
                  <a:lnTo>
                    <a:pt x="35" y="5"/>
                  </a:lnTo>
                  <a:lnTo>
                    <a:pt x="26" y="2"/>
                  </a:lnTo>
                  <a:lnTo>
                    <a:pt x="16" y="0"/>
                  </a:lnTo>
                  <a:lnTo>
                    <a:pt x="11" y="1"/>
                  </a:lnTo>
                  <a:lnTo>
                    <a:pt x="7" y="3"/>
                  </a:lnTo>
                  <a:lnTo>
                    <a:pt x="7" y="9"/>
                  </a:lnTo>
                  <a:lnTo>
                    <a:pt x="7" y="14"/>
                  </a:lnTo>
                  <a:lnTo>
                    <a:pt x="11" y="19"/>
                  </a:lnTo>
                  <a:lnTo>
                    <a:pt x="16" y="25"/>
                  </a:lnTo>
                  <a:lnTo>
                    <a:pt x="23" y="36"/>
                  </a:lnTo>
                  <a:lnTo>
                    <a:pt x="29" y="4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rgbClr val="F2C2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1" name="Freeform 53"/>
            <p:cNvSpPr>
              <a:spLocks/>
            </p:cNvSpPr>
            <p:nvPr/>
          </p:nvSpPr>
          <p:spPr bwMode="auto">
            <a:xfrm>
              <a:off x="7783513" y="777876"/>
              <a:ext cx="363537" cy="790575"/>
            </a:xfrm>
            <a:custGeom>
              <a:avLst/>
              <a:gdLst/>
              <a:ahLst/>
              <a:cxnLst>
                <a:cxn ang="0">
                  <a:pos x="240" y="164"/>
                </a:cxn>
                <a:cxn ang="0">
                  <a:pos x="347" y="95"/>
                </a:cxn>
                <a:cxn ang="0">
                  <a:pos x="423" y="56"/>
                </a:cxn>
                <a:cxn ang="0">
                  <a:pos x="484" y="37"/>
                </a:cxn>
                <a:cxn ang="0">
                  <a:pos x="576" y="8"/>
                </a:cxn>
                <a:cxn ang="0">
                  <a:pos x="607" y="8"/>
                </a:cxn>
                <a:cxn ang="0">
                  <a:pos x="651" y="100"/>
                </a:cxn>
                <a:cxn ang="0">
                  <a:pos x="687" y="208"/>
                </a:cxn>
                <a:cxn ang="0">
                  <a:pos x="647" y="294"/>
                </a:cxn>
                <a:cxn ang="0">
                  <a:pos x="536" y="460"/>
                </a:cxn>
                <a:cxn ang="0">
                  <a:pos x="469" y="565"/>
                </a:cxn>
                <a:cxn ang="0">
                  <a:pos x="439" y="652"/>
                </a:cxn>
                <a:cxn ang="0">
                  <a:pos x="405" y="782"/>
                </a:cxn>
                <a:cxn ang="0">
                  <a:pos x="392" y="819"/>
                </a:cxn>
                <a:cxn ang="0">
                  <a:pos x="357" y="819"/>
                </a:cxn>
                <a:cxn ang="0">
                  <a:pos x="315" y="829"/>
                </a:cxn>
                <a:cxn ang="0">
                  <a:pos x="310" y="850"/>
                </a:cxn>
                <a:cxn ang="0">
                  <a:pos x="333" y="868"/>
                </a:cxn>
                <a:cxn ang="0">
                  <a:pos x="348" y="887"/>
                </a:cxn>
                <a:cxn ang="0">
                  <a:pos x="322" y="909"/>
                </a:cxn>
                <a:cxn ang="0">
                  <a:pos x="288" y="939"/>
                </a:cxn>
                <a:cxn ang="0">
                  <a:pos x="284" y="964"/>
                </a:cxn>
                <a:cxn ang="0">
                  <a:pos x="315" y="1030"/>
                </a:cxn>
                <a:cxn ang="0">
                  <a:pos x="345" y="1108"/>
                </a:cxn>
                <a:cxn ang="0">
                  <a:pos x="361" y="1194"/>
                </a:cxn>
                <a:cxn ang="0">
                  <a:pos x="394" y="1345"/>
                </a:cxn>
                <a:cxn ang="0">
                  <a:pos x="414" y="1430"/>
                </a:cxn>
                <a:cxn ang="0">
                  <a:pos x="373" y="1444"/>
                </a:cxn>
                <a:cxn ang="0">
                  <a:pos x="293" y="1473"/>
                </a:cxn>
                <a:cxn ang="0">
                  <a:pos x="230" y="1486"/>
                </a:cxn>
                <a:cxn ang="0">
                  <a:pos x="182" y="1492"/>
                </a:cxn>
                <a:cxn ang="0">
                  <a:pos x="152" y="1492"/>
                </a:cxn>
                <a:cxn ang="0">
                  <a:pos x="125" y="1396"/>
                </a:cxn>
                <a:cxn ang="0">
                  <a:pos x="42" y="1065"/>
                </a:cxn>
                <a:cxn ang="0">
                  <a:pos x="0" y="837"/>
                </a:cxn>
                <a:cxn ang="0">
                  <a:pos x="60" y="647"/>
                </a:cxn>
                <a:cxn ang="0">
                  <a:pos x="157" y="385"/>
                </a:cxn>
                <a:cxn ang="0">
                  <a:pos x="186" y="308"/>
                </a:cxn>
                <a:cxn ang="0">
                  <a:pos x="208" y="291"/>
                </a:cxn>
                <a:cxn ang="0">
                  <a:pos x="231" y="269"/>
                </a:cxn>
                <a:cxn ang="0">
                  <a:pos x="230" y="252"/>
                </a:cxn>
                <a:cxn ang="0">
                  <a:pos x="212" y="231"/>
                </a:cxn>
                <a:cxn ang="0">
                  <a:pos x="209" y="185"/>
                </a:cxn>
              </a:cxnLst>
              <a:rect l="0" t="0" r="r" b="b"/>
              <a:pathLst>
                <a:path w="687" h="1493">
                  <a:moveTo>
                    <a:pt x="209" y="185"/>
                  </a:moveTo>
                  <a:lnTo>
                    <a:pt x="217" y="179"/>
                  </a:lnTo>
                  <a:lnTo>
                    <a:pt x="240" y="164"/>
                  </a:lnTo>
                  <a:lnTo>
                    <a:pt x="271" y="143"/>
                  </a:lnTo>
                  <a:lnTo>
                    <a:pt x="310" y="120"/>
                  </a:lnTo>
                  <a:lnTo>
                    <a:pt x="347" y="95"/>
                  </a:lnTo>
                  <a:lnTo>
                    <a:pt x="383" y="75"/>
                  </a:lnTo>
                  <a:lnTo>
                    <a:pt x="409" y="61"/>
                  </a:lnTo>
                  <a:lnTo>
                    <a:pt x="423" y="56"/>
                  </a:lnTo>
                  <a:lnTo>
                    <a:pt x="433" y="53"/>
                  </a:lnTo>
                  <a:lnTo>
                    <a:pt x="456" y="47"/>
                  </a:lnTo>
                  <a:lnTo>
                    <a:pt x="484" y="37"/>
                  </a:lnTo>
                  <a:lnTo>
                    <a:pt x="517" y="28"/>
                  </a:lnTo>
                  <a:lnTo>
                    <a:pt x="548" y="17"/>
                  </a:lnTo>
                  <a:lnTo>
                    <a:pt x="576" y="8"/>
                  </a:lnTo>
                  <a:lnTo>
                    <a:pt x="595" y="2"/>
                  </a:lnTo>
                  <a:lnTo>
                    <a:pt x="603" y="0"/>
                  </a:lnTo>
                  <a:lnTo>
                    <a:pt x="607" y="8"/>
                  </a:lnTo>
                  <a:lnTo>
                    <a:pt x="618" y="30"/>
                  </a:lnTo>
                  <a:lnTo>
                    <a:pt x="633" y="61"/>
                  </a:lnTo>
                  <a:lnTo>
                    <a:pt x="651" y="100"/>
                  </a:lnTo>
                  <a:lnTo>
                    <a:pt x="666" y="139"/>
                  </a:lnTo>
                  <a:lnTo>
                    <a:pt x="679" y="177"/>
                  </a:lnTo>
                  <a:lnTo>
                    <a:pt x="687" y="208"/>
                  </a:lnTo>
                  <a:lnTo>
                    <a:pt x="687" y="229"/>
                  </a:lnTo>
                  <a:lnTo>
                    <a:pt x="673" y="252"/>
                  </a:lnTo>
                  <a:lnTo>
                    <a:pt x="647" y="294"/>
                  </a:lnTo>
                  <a:lnTo>
                    <a:pt x="613" y="346"/>
                  </a:lnTo>
                  <a:lnTo>
                    <a:pt x="575" y="404"/>
                  </a:lnTo>
                  <a:lnTo>
                    <a:pt x="536" y="460"/>
                  </a:lnTo>
                  <a:lnTo>
                    <a:pt x="503" y="510"/>
                  </a:lnTo>
                  <a:lnTo>
                    <a:pt x="478" y="547"/>
                  </a:lnTo>
                  <a:lnTo>
                    <a:pt x="469" y="565"/>
                  </a:lnTo>
                  <a:lnTo>
                    <a:pt x="462" y="580"/>
                  </a:lnTo>
                  <a:lnTo>
                    <a:pt x="452" y="610"/>
                  </a:lnTo>
                  <a:lnTo>
                    <a:pt x="439" y="652"/>
                  </a:lnTo>
                  <a:lnTo>
                    <a:pt x="427" y="698"/>
                  </a:lnTo>
                  <a:lnTo>
                    <a:pt x="414" y="743"/>
                  </a:lnTo>
                  <a:lnTo>
                    <a:pt x="405" y="782"/>
                  </a:lnTo>
                  <a:lnTo>
                    <a:pt x="398" y="810"/>
                  </a:lnTo>
                  <a:lnTo>
                    <a:pt x="396" y="821"/>
                  </a:lnTo>
                  <a:lnTo>
                    <a:pt x="392" y="819"/>
                  </a:lnTo>
                  <a:lnTo>
                    <a:pt x="383" y="819"/>
                  </a:lnTo>
                  <a:lnTo>
                    <a:pt x="370" y="818"/>
                  </a:lnTo>
                  <a:lnTo>
                    <a:pt x="357" y="819"/>
                  </a:lnTo>
                  <a:lnTo>
                    <a:pt x="340" y="821"/>
                  </a:lnTo>
                  <a:lnTo>
                    <a:pt x="327" y="824"/>
                  </a:lnTo>
                  <a:lnTo>
                    <a:pt x="315" y="829"/>
                  </a:lnTo>
                  <a:lnTo>
                    <a:pt x="309" y="837"/>
                  </a:lnTo>
                  <a:lnTo>
                    <a:pt x="307" y="843"/>
                  </a:lnTo>
                  <a:lnTo>
                    <a:pt x="310" y="850"/>
                  </a:lnTo>
                  <a:lnTo>
                    <a:pt x="316" y="856"/>
                  </a:lnTo>
                  <a:lnTo>
                    <a:pt x="325" y="863"/>
                  </a:lnTo>
                  <a:lnTo>
                    <a:pt x="333" y="868"/>
                  </a:lnTo>
                  <a:lnTo>
                    <a:pt x="341" y="875"/>
                  </a:lnTo>
                  <a:lnTo>
                    <a:pt x="346" y="880"/>
                  </a:lnTo>
                  <a:lnTo>
                    <a:pt x="348" y="887"/>
                  </a:lnTo>
                  <a:lnTo>
                    <a:pt x="342" y="893"/>
                  </a:lnTo>
                  <a:lnTo>
                    <a:pt x="334" y="901"/>
                  </a:lnTo>
                  <a:lnTo>
                    <a:pt x="322" y="909"/>
                  </a:lnTo>
                  <a:lnTo>
                    <a:pt x="310" y="920"/>
                  </a:lnTo>
                  <a:lnTo>
                    <a:pt x="297" y="929"/>
                  </a:lnTo>
                  <a:lnTo>
                    <a:pt x="288" y="939"/>
                  </a:lnTo>
                  <a:lnTo>
                    <a:pt x="281" y="946"/>
                  </a:lnTo>
                  <a:lnTo>
                    <a:pt x="281" y="954"/>
                  </a:lnTo>
                  <a:lnTo>
                    <a:pt x="284" y="964"/>
                  </a:lnTo>
                  <a:lnTo>
                    <a:pt x="293" y="981"/>
                  </a:lnTo>
                  <a:lnTo>
                    <a:pt x="302" y="1004"/>
                  </a:lnTo>
                  <a:lnTo>
                    <a:pt x="315" y="1030"/>
                  </a:lnTo>
                  <a:lnTo>
                    <a:pt x="326" y="1057"/>
                  </a:lnTo>
                  <a:lnTo>
                    <a:pt x="338" y="1084"/>
                  </a:lnTo>
                  <a:lnTo>
                    <a:pt x="345" y="1108"/>
                  </a:lnTo>
                  <a:lnTo>
                    <a:pt x="349" y="1129"/>
                  </a:lnTo>
                  <a:lnTo>
                    <a:pt x="353" y="1154"/>
                  </a:lnTo>
                  <a:lnTo>
                    <a:pt x="361" y="1194"/>
                  </a:lnTo>
                  <a:lnTo>
                    <a:pt x="371" y="1242"/>
                  </a:lnTo>
                  <a:lnTo>
                    <a:pt x="384" y="1295"/>
                  </a:lnTo>
                  <a:lnTo>
                    <a:pt x="394" y="1345"/>
                  </a:lnTo>
                  <a:lnTo>
                    <a:pt x="404" y="1389"/>
                  </a:lnTo>
                  <a:lnTo>
                    <a:pt x="411" y="1418"/>
                  </a:lnTo>
                  <a:lnTo>
                    <a:pt x="414" y="1430"/>
                  </a:lnTo>
                  <a:lnTo>
                    <a:pt x="409" y="1431"/>
                  </a:lnTo>
                  <a:lnTo>
                    <a:pt x="394" y="1437"/>
                  </a:lnTo>
                  <a:lnTo>
                    <a:pt x="373" y="1444"/>
                  </a:lnTo>
                  <a:lnTo>
                    <a:pt x="348" y="1455"/>
                  </a:lnTo>
                  <a:lnTo>
                    <a:pt x="320" y="1463"/>
                  </a:lnTo>
                  <a:lnTo>
                    <a:pt x="293" y="1473"/>
                  </a:lnTo>
                  <a:lnTo>
                    <a:pt x="268" y="1480"/>
                  </a:lnTo>
                  <a:lnTo>
                    <a:pt x="249" y="1484"/>
                  </a:lnTo>
                  <a:lnTo>
                    <a:pt x="230" y="1486"/>
                  </a:lnTo>
                  <a:lnTo>
                    <a:pt x="214" y="1488"/>
                  </a:lnTo>
                  <a:lnTo>
                    <a:pt x="196" y="1489"/>
                  </a:lnTo>
                  <a:lnTo>
                    <a:pt x="182" y="1492"/>
                  </a:lnTo>
                  <a:lnTo>
                    <a:pt x="169" y="1492"/>
                  </a:lnTo>
                  <a:lnTo>
                    <a:pt x="159" y="1492"/>
                  </a:lnTo>
                  <a:lnTo>
                    <a:pt x="152" y="1492"/>
                  </a:lnTo>
                  <a:lnTo>
                    <a:pt x="151" y="1493"/>
                  </a:lnTo>
                  <a:lnTo>
                    <a:pt x="143" y="1466"/>
                  </a:lnTo>
                  <a:lnTo>
                    <a:pt x="125" y="1396"/>
                  </a:lnTo>
                  <a:lnTo>
                    <a:pt x="100" y="1297"/>
                  </a:lnTo>
                  <a:lnTo>
                    <a:pt x="72" y="1183"/>
                  </a:lnTo>
                  <a:lnTo>
                    <a:pt x="42" y="1065"/>
                  </a:lnTo>
                  <a:lnTo>
                    <a:pt x="19" y="960"/>
                  </a:lnTo>
                  <a:lnTo>
                    <a:pt x="3" y="878"/>
                  </a:lnTo>
                  <a:lnTo>
                    <a:pt x="0" y="837"/>
                  </a:lnTo>
                  <a:lnTo>
                    <a:pt x="8" y="798"/>
                  </a:lnTo>
                  <a:lnTo>
                    <a:pt x="31" y="732"/>
                  </a:lnTo>
                  <a:lnTo>
                    <a:pt x="60" y="647"/>
                  </a:lnTo>
                  <a:lnTo>
                    <a:pt x="94" y="554"/>
                  </a:lnTo>
                  <a:lnTo>
                    <a:pt x="127" y="462"/>
                  </a:lnTo>
                  <a:lnTo>
                    <a:pt x="157" y="385"/>
                  </a:lnTo>
                  <a:lnTo>
                    <a:pt x="177" y="330"/>
                  </a:lnTo>
                  <a:lnTo>
                    <a:pt x="185" y="310"/>
                  </a:lnTo>
                  <a:lnTo>
                    <a:pt x="186" y="308"/>
                  </a:lnTo>
                  <a:lnTo>
                    <a:pt x="191" y="304"/>
                  </a:lnTo>
                  <a:lnTo>
                    <a:pt x="198" y="297"/>
                  </a:lnTo>
                  <a:lnTo>
                    <a:pt x="208" y="291"/>
                  </a:lnTo>
                  <a:lnTo>
                    <a:pt x="216" y="283"/>
                  </a:lnTo>
                  <a:lnTo>
                    <a:pt x="224" y="276"/>
                  </a:lnTo>
                  <a:lnTo>
                    <a:pt x="231" y="269"/>
                  </a:lnTo>
                  <a:lnTo>
                    <a:pt x="235" y="263"/>
                  </a:lnTo>
                  <a:lnTo>
                    <a:pt x="234" y="257"/>
                  </a:lnTo>
                  <a:lnTo>
                    <a:pt x="230" y="252"/>
                  </a:lnTo>
                  <a:lnTo>
                    <a:pt x="224" y="247"/>
                  </a:lnTo>
                  <a:lnTo>
                    <a:pt x="220" y="241"/>
                  </a:lnTo>
                  <a:lnTo>
                    <a:pt x="212" y="231"/>
                  </a:lnTo>
                  <a:lnTo>
                    <a:pt x="209" y="219"/>
                  </a:lnTo>
                  <a:lnTo>
                    <a:pt x="207" y="204"/>
                  </a:lnTo>
                  <a:lnTo>
                    <a:pt x="209" y="185"/>
                  </a:lnTo>
                  <a:close/>
                </a:path>
              </a:pathLst>
            </a:custGeom>
            <a:solidFill>
              <a:srgbClr val="80F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2" name="Freeform 54"/>
            <p:cNvSpPr>
              <a:spLocks/>
            </p:cNvSpPr>
            <p:nvPr/>
          </p:nvSpPr>
          <p:spPr bwMode="auto">
            <a:xfrm>
              <a:off x="8058150" y="960438"/>
              <a:ext cx="444500" cy="493713"/>
            </a:xfrm>
            <a:custGeom>
              <a:avLst/>
              <a:gdLst/>
              <a:ahLst/>
              <a:cxnLst>
                <a:cxn ang="0">
                  <a:pos x="126" y="9"/>
                </a:cxn>
                <a:cxn ang="0">
                  <a:pos x="133" y="6"/>
                </a:cxn>
                <a:cxn ang="0">
                  <a:pos x="152" y="1"/>
                </a:cxn>
                <a:cxn ang="0">
                  <a:pos x="170" y="1"/>
                </a:cxn>
                <a:cxn ang="0">
                  <a:pos x="186" y="11"/>
                </a:cxn>
                <a:cxn ang="0">
                  <a:pos x="211" y="72"/>
                </a:cxn>
                <a:cxn ang="0">
                  <a:pos x="253" y="185"/>
                </a:cxn>
                <a:cxn ang="0">
                  <a:pos x="293" y="300"/>
                </a:cxn>
                <a:cxn ang="0">
                  <a:pos x="309" y="361"/>
                </a:cxn>
                <a:cxn ang="0">
                  <a:pos x="294" y="385"/>
                </a:cxn>
                <a:cxn ang="0">
                  <a:pos x="276" y="421"/>
                </a:cxn>
                <a:cxn ang="0">
                  <a:pos x="261" y="456"/>
                </a:cxn>
                <a:cxn ang="0">
                  <a:pos x="269" y="478"/>
                </a:cxn>
                <a:cxn ang="0">
                  <a:pos x="299" y="483"/>
                </a:cxn>
                <a:cxn ang="0">
                  <a:pos x="343" y="482"/>
                </a:cxn>
                <a:cxn ang="0">
                  <a:pos x="381" y="480"/>
                </a:cxn>
                <a:cxn ang="0">
                  <a:pos x="401" y="490"/>
                </a:cxn>
                <a:cxn ang="0">
                  <a:pos x="396" y="503"/>
                </a:cxn>
                <a:cxn ang="0">
                  <a:pos x="385" y="516"/>
                </a:cxn>
                <a:cxn ang="0">
                  <a:pos x="378" y="525"/>
                </a:cxn>
                <a:cxn ang="0">
                  <a:pos x="387" y="535"/>
                </a:cxn>
                <a:cxn ang="0">
                  <a:pos x="409" y="536"/>
                </a:cxn>
                <a:cxn ang="0">
                  <a:pos x="439" y="535"/>
                </a:cxn>
                <a:cxn ang="0">
                  <a:pos x="466" y="533"/>
                </a:cxn>
                <a:cxn ang="0">
                  <a:pos x="487" y="536"/>
                </a:cxn>
                <a:cxn ang="0">
                  <a:pos x="509" y="544"/>
                </a:cxn>
                <a:cxn ang="0">
                  <a:pos x="546" y="559"/>
                </a:cxn>
                <a:cxn ang="0">
                  <a:pos x="583" y="576"/>
                </a:cxn>
                <a:cxn ang="0">
                  <a:pos x="612" y="590"/>
                </a:cxn>
                <a:cxn ang="0">
                  <a:pos x="658" y="627"/>
                </a:cxn>
                <a:cxn ang="0">
                  <a:pos x="735" y="695"/>
                </a:cxn>
                <a:cxn ang="0">
                  <a:pos x="807" y="763"/>
                </a:cxn>
                <a:cxn ang="0">
                  <a:pos x="840" y="793"/>
                </a:cxn>
                <a:cxn ang="0">
                  <a:pos x="822" y="815"/>
                </a:cxn>
                <a:cxn ang="0">
                  <a:pos x="782" y="862"/>
                </a:cxn>
                <a:cxn ang="0">
                  <a:pos x="735" y="909"/>
                </a:cxn>
                <a:cxn ang="0">
                  <a:pos x="701" y="934"/>
                </a:cxn>
                <a:cxn ang="0">
                  <a:pos x="655" y="915"/>
                </a:cxn>
                <a:cxn ang="0">
                  <a:pos x="584" y="865"/>
                </a:cxn>
                <a:cxn ang="0">
                  <a:pos x="506" y="809"/>
                </a:cxn>
                <a:cxn ang="0">
                  <a:pos x="446" y="771"/>
                </a:cxn>
                <a:cxn ang="0">
                  <a:pos x="376" y="741"/>
                </a:cxn>
                <a:cxn ang="0">
                  <a:pos x="283" y="705"/>
                </a:cxn>
                <a:cxn ang="0">
                  <a:pos x="200" y="672"/>
                </a:cxn>
                <a:cxn ang="0">
                  <a:pos x="166" y="659"/>
                </a:cxn>
                <a:cxn ang="0">
                  <a:pos x="154" y="654"/>
                </a:cxn>
                <a:cxn ang="0">
                  <a:pos x="129" y="642"/>
                </a:cxn>
                <a:cxn ang="0">
                  <a:pos x="103" y="626"/>
                </a:cxn>
                <a:cxn ang="0">
                  <a:pos x="91" y="607"/>
                </a:cxn>
                <a:cxn ang="0">
                  <a:pos x="76" y="556"/>
                </a:cxn>
                <a:cxn ang="0">
                  <a:pos x="48" y="471"/>
                </a:cxn>
                <a:cxn ang="0">
                  <a:pos x="18" y="389"/>
                </a:cxn>
                <a:cxn ang="0">
                  <a:pos x="6" y="355"/>
                </a:cxn>
              </a:cxnLst>
              <a:rect l="0" t="0" r="r" b="b"/>
              <a:pathLst>
                <a:path w="840" h="934">
                  <a:moveTo>
                    <a:pt x="0" y="241"/>
                  </a:moveTo>
                  <a:lnTo>
                    <a:pt x="126" y="9"/>
                  </a:lnTo>
                  <a:lnTo>
                    <a:pt x="127" y="7"/>
                  </a:lnTo>
                  <a:lnTo>
                    <a:pt x="133" y="6"/>
                  </a:lnTo>
                  <a:lnTo>
                    <a:pt x="141" y="2"/>
                  </a:lnTo>
                  <a:lnTo>
                    <a:pt x="152" y="1"/>
                  </a:lnTo>
                  <a:lnTo>
                    <a:pt x="161" y="0"/>
                  </a:lnTo>
                  <a:lnTo>
                    <a:pt x="170" y="1"/>
                  </a:lnTo>
                  <a:lnTo>
                    <a:pt x="179" y="4"/>
                  </a:lnTo>
                  <a:lnTo>
                    <a:pt x="186" y="11"/>
                  </a:lnTo>
                  <a:lnTo>
                    <a:pt x="194" y="30"/>
                  </a:lnTo>
                  <a:lnTo>
                    <a:pt x="211" y="72"/>
                  </a:lnTo>
                  <a:lnTo>
                    <a:pt x="230" y="125"/>
                  </a:lnTo>
                  <a:lnTo>
                    <a:pt x="253" y="185"/>
                  </a:lnTo>
                  <a:lnTo>
                    <a:pt x="274" y="245"/>
                  </a:lnTo>
                  <a:lnTo>
                    <a:pt x="293" y="300"/>
                  </a:lnTo>
                  <a:lnTo>
                    <a:pt x="304" y="340"/>
                  </a:lnTo>
                  <a:lnTo>
                    <a:pt x="309" y="361"/>
                  </a:lnTo>
                  <a:lnTo>
                    <a:pt x="303" y="370"/>
                  </a:lnTo>
                  <a:lnTo>
                    <a:pt x="294" y="385"/>
                  </a:lnTo>
                  <a:lnTo>
                    <a:pt x="285" y="401"/>
                  </a:lnTo>
                  <a:lnTo>
                    <a:pt x="276" y="421"/>
                  </a:lnTo>
                  <a:lnTo>
                    <a:pt x="266" y="439"/>
                  </a:lnTo>
                  <a:lnTo>
                    <a:pt x="261" y="456"/>
                  </a:lnTo>
                  <a:lnTo>
                    <a:pt x="261" y="469"/>
                  </a:lnTo>
                  <a:lnTo>
                    <a:pt x="269" y="478"/>
                  </a:lnTo>
                  <a:lnTo>
                    <a:pt x="281" y="482"/>
                  </a:lnTo>
                  <a:lnTo>
                    <a:pt x="299" y="483"/>
                  </a:lnTo>
                  <a:lnTo>
                    <a:pt x="319" y="482"/>
                  </a:lnTo>
                  <a:lnTo>
                    <a:pt x="343" y="482"/>
                  </a:lnTo>
                  <a:lnTo>
                    <a:pt x="363" y="480"/>
                  </a:lnTo>
                  <a:lnTo>
                    <a:pt x="381" y="480"/>
                  </a:lnTo>
                  <a:lnTo>
                    <a:pt x="394" y="483"/>
                  </a:lnTo>
                  <a:lnTo>
                    <a:pt x="401" y="490"/>
                  </a:lnTo>
                  <a:lnTo>
                    <a:pt x="400" y="496"/>
                  </a:lnTo>
                  <a:lnTo>
                    <a:pt x="396" y="503"/>
                  </a:lnTo>
                  <a:lnTo>
                    <a:pt x="390" y="509"/>
                  </a:lnTo>
                  <a:lnTo>
                    <a:pt x="385" y="516"/>
                  </a:lnTo>
                  <a:lnTo>
                    <a:pt x="380" y="521"/>
                  </a:lnTo>
                  <a:lnTo>
                    <a:pt x="378" y="525"/>
                  </a:lnTo>
                  <a:lnTo>
                    <a:pt x="378" y="530"/>
                  </a:lnTo>
                  <a:lnTo>
                    <a:pt x="387" y="535"/>
                  </a:lnTo>
                  <a:lnTo>
                    <a:pt x="396" y="535"/>
                  </a:lnTo>
                  <a:lnTo>
                    <a:pt x="409" y="536"/>
                  </a:lnTo>
                  <a:lnTo>
                    <a:pt x="423" y="535"/>
                  </a:lnTo>
                  <a:lnTo>
                    <a:pt x="439" y="535"/>
                  </a:lnTo>
                  <a:lnTo>
                    <a:pt x="452" y="533"/>
                  </a:lnTo>
                  <a:lnTo>
                    <a:pt x="466" y="533"/>
                  </a:lnTo>
                  <a:lnTo>
                    <a:pt x="478" y="533"/>
                  </a:lnTo>
                  <a:lnTo>
                    <a:pt x="487" y="536"/>
                  </a:lnTo>
                  <a:lnTo>
                    <a:pt x="496" y="538"/>
                  </a:lnTo>
                  <a:lnTo>
                    <a:pt x="509" y="544"/>
                  </a:lnTo>
                  <a:lnTo>
                    <a:pt x="526" y="551"/>
                  </a:lnTo>
                  <a:lnTo>
                    <a:pt x="546" y="559"/>
                  </a:lnTo>
                  <a:lnTo>
                    <a:pt x="564" y="568"/>
                  </a:lnTo>
                  <a:lnTo>
                    <a:pt x="583" y="576"/>
                  </a:lnTo>
                  <a:lnTo>
                    <a:pt x="599" y="583"/>
                  </a:lnTo>
                  <a:lnTo>
                    <a:pt x="612" y="590"/>
                  </a:lnTo>
                  <a:lnTo>
                    <a:pt x="629" y="601"/>
                  </a:lnTo>
                  <a:lnTo>
                    <a:pt x="658" y="627"/>
                  </a:lnTo>
                  <a:lnTo>
                    <a:pt x="695" y="659"/>
                  </a:lnTo>
                  <a:lnTo>
                    <a:pt x="735" y="695"/>
                  </a:lnTo>
                  <a:lnTo>
                    <a:pt x="774" y="731"/>
                  </a:lnTo>
                  <a:lnTo>
                    <a:pt x="807" y="763"/>
                  </a:lnTo>
                  <a:lnTo>
                    <a:pt x="831" y="784"/>
                  </a:lnTo>
                  <a:lnTo>
                    <a:pt x="840" y="793"/>
                  </a:lnTo>
                  <a:lnTo>
                    <a:pt x="834" y="798"/>
                  </a:lnTo>
                  <a:lnTo>
                    <a:pt x="822" y="815"/>
                  </a:lnTo>
                  <a:lnTo>
                    <a:pt x="804" y="836"/>
                  </a:lnTo>
                  <a:lnTo>
                    <a:pt x="782" y="862"/>
                  </a:lnTo>
                  <a:lnTo>
                    <a:pt x="759" y="887"/>
                  </a:lnTo>
                  <a:lnTo>
                    <a:pt x="735" y="909"/>
                  </a:lnTo>
                  <a:lnTo>
                    <a:pt x="715" y="926"/>
                  </a:lnTo>
                  <a:lnTo>
                    <a:pt x="701" y="934"/>
                  </a:lnTo>
                  <a:lnTo>
                    <a:pt x="682" y="929"/>
                  </a:lnTo>
                  <a:lnTo>
                    <a:pt x="655" y="915"/>
                  </a:lnTo>
                  <a:lnTo>
                    <a:pt x="621" y="891"/>
                  </a:lnTo>
                  <a:lnTo>
                    <a:pt x="584" y="865"/>
                  </a:lnTo>
                  <a:lnTo>
                    <a:pt x="544" y="836"/>
                  </a:lnTo>
                  <a:lnTo>
                    <a:pt x="506" y="809"/>
                  </a:lnTo>
                  <a:lnTo>
                    <a:pt x="472" y="786"/>
                  </a:lnTo>
                  <a:lnTo>
                    <a:pt x="446" y="771"/>
                  </a:lnTo>
                  <a:lnTo>
                    <a:pt x="415" y="758"/>
                  </a:lnTo>
                  <a:lnTo>
                    <a:pt x="376" y="741"/>
                  </a:lnTo>
                  <a:lnTo>
                    <a:pt x="329" y="722"/>
                  </a:lnTo>
                  <a:lnTo>
                    <a:pt x="283" y="705"/>
                  </a:lnTo>
                  <a:lnTo>
                    <a:pt x="237" y="686"/>
                  </a:lnTo>
                  <a:lnTo>
                    <a:pt x="200" y="672"/>
                  </a:lnTo>
                  <a:lnTo>
                    <a:pt x="174" y="661"/>
                  </a:lnTo>
                  <a:lnTo>
                    <a:pt x="166" y="659"/>
                  </a:lnTo>
                  <a:lnTo>
                    <a:pt x="162" y="656"/>
                  </a:lnTo>
                  <a:lnTo>
                    <a:pt x="154" y="654"/>
                  </a:lnTo>
                  <a:lnTo>
                    <a:pt x="142" y="648"/>
                  </a:lnTo>
                  <a:lnTo>
                    <a:pt x="129" y="642"/>
                  </a:lnTo>
                  <a:lnTo>
                    <a:pt x="115" y="634"/>
                  </a:lnTo>
                  <a:lnTo>
                    <a:pt x="103" y="626"/>
                  </a:lnTo>
                  <a:lnTo>
                    <a:pt x="94" y="616"/>
                  </a:lnTo>
                  <a:lnTo>
                    <a:pt x="91" y="607"/>
                  </a:lnTo>
                  <a:lnTo>
                    <a:pt x="85" y="588"/>
                  </a:lnTo>
                  <a:lnTo>
                    <a:pt x="76" y="556"/>
                  </a:lnTo>
                  <a:lnTo>
                    <a:pt x="63" y="515"/>
                  </a:lnTo>
                  <a:lnTo>
                    <a:pt x="48" y="471"/>
                  </a:lnTo>
                  <a:lnTo>
                    <a:pt x="31" y="426"/>
                  </a:lnTo>
                  <a:lnTo>
                    <a:pt x="18" y="389"/>
                  </a:lnTo>
                  <a:lnTo>
                    <a:pt x="9" y="363"/>
                  </a:lnTo>
                  <a:lnTo>
                    <a:pt x="6" y="355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40F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3" name="Freeform 55"/>
            <p:cNvSpPr>
              <a:spLocks/>
            </p:cNvSpPr>
            <p:nvPr/>
          </p:nvSpPr>
          <p:spPr bwMode="auto">
            <a:xfrm>
              <a:off x="7400925" y="868363"/>
              <a:ext cx="66675" cy="6667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" y="69"/>
                </a:cxn>
                <a:cxn ang="0">
                  <a:pos x="8" y="76"/>
                </a:cxn>
                <a:cxn ang="0">
                  <a:pos x="16" y="84"/>
                </a:cxn>
                <a:cxn ang="0">
                  <a:pos x="27" y="95"/>
                </a:cxn>
                <a:cxn ang="0">
                  <a:pos x="37" y="104"/>
                </a:cxn>
                <a:cxn ang="0">
                  <a:pos x="46" y="114"/>
                </a:cxn>
                <a:cxn ang="0">
                  <a:pos x="53" y="121"/>
                </a:cxn>
                <a:cxn ang="0">
                  <a:pos x="59" y="124"/>
                </a:cxn>
                <a:cxn ang="0">
                  <a:pos x="63" y="122"/>
                </a:cxn>
                <a:cxn ang="0">
                  <a:pos x="66" y="116"/>
                </a:cxn>
                <a:cxn ang="0">
                  <a:pos x="68" y="109"/>
                </a:cxn>
                <a:cxn ang="0">
                  <a:pos x="68" y="102"/>
                </a:cxn>
                <a:cxn ang="0">
                  <a:pos x="66" y="96"/>
                </a:cxn>
                <a:cxn ang="0">
                  <a:pos x="64" y="90"/>
                </a:cxn>
                <a:cxn ang="0">
                  <a:pos x="61" y="84"/>
                </a:cxn>
                <a:cxn ang="0">
                  <a:pos x="59" y="79"/>
                </a:cxn>
                <a:cxn ang="0">
                  <a:pos x="53" y="70"/>
                </a:cxn>
                <a:cxn ang="0">
                  <a:pos x="51" y="67"/>
                </a:cxn>
                <a:cxn ang="0">
                  <a:pos x="52" y="67"/>
                </a:cxn>
                <a:cxn ang="0">
                  <a:pos x="58" y="67"/>
                </a:cxn>
                <a:cxn ang="0">
                  <a:pos x="66" y="69"/>
                </a:cxn>
                <a:cxn ang="0">
                  <a:pos x="78" y="70"/>
                </a:cxn>
                <a:cxn ang="0">
                  <a:pos x="88" y="70"/>
                </a:cxn>
                <a:cxn ang="0">
                  <a:pos x="99" y="70"/>
                </a:cxn>
                <a:cxn ang="0">
                  <a:pos x="109" y="69"/>
                </a:cxn>
                <a:cxn ang="0">
                  <a:pos x="117" y="67"/>
                </a:cxn>
                <a:cxn ang="0">
                  <a:pos x="120" y="60"/>
                </a:cxn>
                <a:cxn ang="0">
                  <a:pos x="124" y="52"/>
                </a:cxn>
                <a:cxn ang="0">
                  <a:pos x="124" y="41"/>
                </a:cxn>
                <a:cxn ang="0">
                  <a:pos x="125" y="31"/>
                </a:cxn>
                <a:cxn ang="0">
                  <a:pos x="123" y="19"/>
                </a:cxn>
                <a:cxn ang="0">
                  <a:pos x="120" y="10"/>
                </a:cxn>
                <a:cxn ang="0">
                  <a:pos x="118" y="4"/>
                </a:cxn>
                <a:cxn ang="0">
                  <a:pos x="116" y="1"/>
                </a:cxn>
                <a:cxn ang="0">
                  <a:pos x="104" y="0"/>
                </a:cxn>
                <a:cxn ang="0">
                  <a:pos x="88" y="5"/>
                </a:cxn>
                <a:cxn ang="0">
                  <a:pos x="71" y="12"/>
                </a:cxn>
                <a:cxn ang="0">
                  <a:pos x="52" y="24"/>
                </a:cxn>
                <a:cxn ang="0">
                  <a:pos x="32" y="34"/>
                </a:cxn>
                <a:cxn ang="0">
                  <a:pos x="16" y="46"/>
                </a:cxn>
                <a:cxn ang="0">
                  <a:pos x="5" y="57"/>
                </a:cxn>
                <a:cxn ang="0">
                  <a:pos x="0" y="67"/>
                </a:cxn>
              </a:cxnLst>
              <a:rect l="0" t="0" r="r" b="b"/>
              <a:pathLst>
                <a:path w="125" h="124">
                  <a:moveTo>
                    <a:pt x="0" y="67"/>
                  </a:moveTo>
                  <a:lnTo>
                    <a:pt x="1" y="69"/>
                  </a:lnTo>
                  <a:lnTo>
                    <a:pt x="8" y="76"/>
                  </a:lnTo>
                  <a:lnTo>
                    <a:pt x="16" y="84"/>
                  </a:lnTo>
                  <a:lnTo>
                    <a:pt x="27" y="95"/>
                  </a:lnTo>
                  <a:lnTo>
                    <a:pt x="37" y="104"/>
                  </a:lnTo>
                  <a:lnTo>
                    <a:pt x="46" y="114"/>
                  </a:lnTo>
                  <a:lnTo>
                    <a:pt x="53" y="121"/>
                  </a:lnTo>
                  <a:lnTo>
                    <a:pt x="59" y="124"/>
                  </a:lnTo>
                  <a:lnTo>
                    <a:pt x="63" y="122"/>
                  </a:lnTo>
                  <a:lnTo>
                    <a:pt x="66" y="116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6" y="96"/>
                  </a:lnTo>
                  <a:lnTo>
                    <a:pt x="64" y="90"/>
                  </a:lnTo>
                  <a:lnTo>
                    <a:pt x="61" y="84"/>
                  </a:lnTo>
                  <a:lnTo>
                    <a:pt x="59" y="79"/>
                  </a:lnTo>
                  <a:lnTo>
                    <a:pt x="53" y="70"/>
                  </a:lnTo>
                  <a:lnTo>
                    <a:pt x="51" y="67"/>
                  </a:lnTo>
                  <a:lnTo>
                    <a:pt x="52" y="67"/>
                  </a:lnTo>
                  <a:lnTo>
                    <a:pt x="58" y="67"/>
                  </a:lnTo>
                  <a:lnTo>
                    <a:pt x="66" y="69"/>
                  </a:lnTo>
                  <a:lnTo>
                    <a:pt x="78" y="70"/>
                  </a:lnTo>
                  <a:lnTo>
                    <a:pt x="88" y="70"/>
                  </a:lnTo>
                  <a:lnTo>
                    <a:pt x="99" y="70"/>
                  </a:lnTo>
                  <a:lnTo>
                    <a:pt x="109" y="69"/>
                  </a:lnTo>
                  <a:lnTo>
                    <a:pt x="117" y="67"/>
                  </a:lnTo>
                  <a:lnTo>
                    <a:pt x="120" y="60"/>
                  </a:lnTo>
                  <a:lnTo>
                    <a:pt x="124" y="52"/>
                  </a:lnTo>
                  <a:lnTo>
                    <a:pt x="124" y="41"/>
                  </a:lnTo>
                  <a:lnTo>
                    <a:pt x="125" y="31"/>
                  </a:lnTo>
                  <a:lnTo>
                    <a:pt x="123" y="19"/>
                  </a:lnTo>
                  <a:lnTo>
                    <a:pt x="120" y="10"/>
                  </a:lnTo>
                  <a:lnTo>
                    <a:pt x="118" y="4"/>
                  </a:lnTo>
                  <a:lnTo>
                    <a:pt x="116" y="1"/>
                  </a:lnTo>
                  <a:lnTo>
                    <a:pt x="104" y="0"/>
                  </a:lnTo>
                  <a:lnTo>
                    <a:pt x="88" y="5"/>
                  </a:lnTo>
                  <a:lnTo>
                    <a:pt x="71" y="12"/>
                  </a:lnTo>
                  <a:lnTo>
                    <a:pt x="52" y="24"/>
                  </a:lnTo>
                  <a:lnTo>
                    <a:pt x="32" y="34"/>
                  </a:lnTo>
                  <a:lnTo>
                    <a:pt x="16" y="46"/>
                  </a:lnTo>
                  <a:lnTo>
                    <a:pt x="5" y="5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E3A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4" name="Freeform 56"/>
            <p:cNvSpPr>
              <a:spLocks/>
            </p:cNvSpPr>
            <p:nvPr/>
          </p:nvSpPr>
          <p:spPr bwMode="auto">
            <a:xfrm>
              <a:off x="7402513" y="915988"/>
              <a:ext cx="88900" cy="57150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97"/>
                </a:cxn>
                <a:cxn ang="0">
                  <a:pos x="17" y="104"/>
                </a:cxn>
                <a:cxn ang="0">
                  <a:pos x="33" y="105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52" y="101"/>
                </a:cxn>
                <a:cxn ang="0">
                  <a:pos x="70" y="103"/>
                </a:cxn>
                <a:cxn ang="0">
                  <a:pos x="83" y="93"/>
                </a:cxn>
                <a:cxn ang="0">
                  <a:pos x="85" y="93"/>
                </a:cxn>
                <a:cxn ang="0">
                  <a:pos x="96" y="101"/>
                </a:cxn>
                <a:cxn ang="0">
                  <a:pos x="116" y="94"/>
                </a:cxn>
                <a:cxn ang="0">
                  <a:pos x="124" y="78"/>
                </a:cxn>
                <a:cxn ang="0">
                  <a:pos x="125" y="77"/>
                </a:cxn>
                <a:cxn ang="0">
                  <a:pos x="134" y="87"/>
                </a:cxn>
                <a:cxn ang="0">
                  <a:pos x="153" y="80"/>
                </a:cxn>
                <a:cxn ang="0">
                  <a:pos x="166" y="66"/>
                </a:cxn>
                <a:cxn ang="0">
                  <a:pos x="167" y="61"/>
                </a:cxn>
                <a:cxn ang="0">
                  <a:pos x="166" y="50"/>
                </a:cxn>
                <a:cxn ang="0">
                  <a:pos x="164" y="33"/>
                </a:cxn>
                <a:cxn ang="0">
                  <a:pos x="163" y="19"/>
                </a:cxn>
                <a:cxn ang="0">
                  <a:pos x="157" y="7"/>
                </a:cxn>
                <a:cxn ang="0">
                  <a:pos x="144" y="0"/>
                </a:cxn>
                <a:cxn ang="0">
                  <a:pos x="138" y="9"/>
                </a:cxn>
                <a:cxn ang="0">
                  <a:pos x="138" y="27"/>
                </a:cxn>
                <a:cxn ang="0">
                  <a:pos x="138" y="29"/>
                </a:cxn>
                <a:cxn ang="0">
                  <a:pos x="135" y="20"/>
                </a:cxn>
                <a:cxn ang="0">
                  <a:pos x="125" y="3"/>
                </a:cxn>
                <a:cxn ang="0">
                  <a:pos x="109" y="1"/>
                </a:cxn>
                <a:cxn ang="0">
                  <a:pos x="103" y="12"/>
                </a:cxn>
                <a:cxn ang="0">
                  <a:pos x="102" y="25"/>
                </a:cxn>
                <a:cxn ang="0">
                  <a:pos x="102" y="35"/>
                </a:cxn>
                <a:cxn ang="0">
                  <a:pos x="102" y="33"/>
                </a:cxn>
                <a:cxn ang="0">
                  <a:pos x="95" y="18"/>
                </a:cxn>
                <a:cxn ang="0">
                  <a:pos x="82" y="14"/>
                </a:cxn>
                <a:cxn ang="0">
                  <a:pos x="71" y="34"/>
                </a:cxn>
                <a:cxn ang="0">
                  <a:pos x="52" y="44"/>
                </a:cxn>
                <a:cxn ang="0">
                  <a:pos x="43" y="34"/>
                </a:cxn>
                <a:cxn ang="0">
                  <a:pos x="31" y="29"/>
                </a:cxn>
                <a:cxn ang="0">
                  <a:pos x="27" y="39"/>
                </a:cxn>
                <a:cxn ang="0">
                  <a:pos x="24" y="57"/>
                </a:cxn>
                <a:cxn ang="0">
                  <a:pos x="22" y="72"/>
                </a:cxn>
                <a:cxn ang="0">
                  <a:pos x="19" y="78"/>
                </a:cxn>
                <a:cxn ang="0">
                  <a:pos x="9" y="74"/>
                </a:cxn>
              </a:cxnLst>
              <a:rect l="0" t="0" r="r" b="b"/>
              <a:pathLst>
                <a:path w="168" h="106">
                  <a:moveTo>
                    <a:pt x="9" y="74"/>
                  </a:moveTo>
                  <a:lnTo>
                    <a:pt x="0" y="76"/>
                  </a:lnTo>
                  <a:lnTo>
                    <a:pt x="6" y="96"/>
                  </a:lnTo>
                  <a:lnTo>
                    <a:pt x="6" y="97"/>
                  </a:lnTo>
                  <a:lnTo>
                    <a:pt x="11" y="100"/>
                  </a:lnTo>
                  <a:lnTo>
                    <a:pt x="17" y="104"/>
                  </a:lnTo>
                  <a:lnTo>
                    <a:pt x="26" y="106"/>
                  </a:lnTo>
                  <a:lnTo>
                    <a:pt x="33" y="105"/>
                  </a:lnTo>
                  <a:lnTo>
                    <a:pt x="40" y="100"/>
                  </a:lnTo>
                  <a:lnTo>
                    <a:pt x="46" y="96"/>
                  </a:lnTo>
                  <a:lnTo>
                    <a:pt x="49" y="94"/>
                  </a:lnTo>
                  <a:lnTo>
                    <a:pt x="48" y="96"/>
                  </a:lnTo>
                  <a:lnTo>
                    <a:pt x="49" y="99"/>
                  </a:lnTo>
                  <a:lnTo>
                    <a:pt x="52" y="101"/>
                  </a:lnTo>
                  <a:lnTo>
                    <a:pt x="61" y="104"/>
                  </a:lnTo>
                  <a:lnTo>
                    <a:pt x="70" y="103"/>
                  </a:lnTo>
                  <a:lnTo>
                    <a:pt x="78" y="98"/>
                  </a:lnTo>
                  <a:lnTo>
                    <a:pt x="83" y="93"/>
                  </a:lnTo>
                  <a:lnTo>
                    <a:pt x="85" y="92"/>
                  </a:lnTo>
                  <a:lnTo>
                    <a:pt x="85" y="93"/>
                  </a:lnTo>
                  <a:lnTo>
                    <a:pt x="90" y="98"/>
                  </a:lnTo>
                  <a:lnTo>
                    <a:pt x="96" y="101"/>
                  </a:lnTo>
                  <a:lnTo>
                    <a:pt x="107" y="103"/>
                  </a:lnTo>
                  <a:lnTo>
                    <a:pt x="116" y="94"/>
                  </a:lnTo>
                  <a:lnTo>
                    <a:pt x="122" y="86"/>
                  </a:lnTo>
                  <a:lnTo>
                    <a:pt x="124" y="78"/>
                  </a:lnTo>
                  <a:lnTo>
                    <a:pt x="125" y="76"/>
                  </a:lnTo>
                  <a:lnTo>
                    <a:pt x="125" y="77"/>
                  </a:lnTo>
                  <a:lnTo>
                    <a:pt x="129" y="83"/>
                  </a:lnTo>
                  <a:lnTo>
                    <a:pt x="134" y="87"/>
                  </a:lnTo>
                  <a:lnTo>
                    <a:pt x="143" y="89"/>
                  </a:lnTo>
                  <a:lnTo>
                    <a:pt x="153" y="80"/>
                  </a:lnTo>
                  <a:lnTo>
                    <a:pt x="161" y="73"/>
                  </a:lnTo>
                  <a:lnTo>
                    <a:pt x="166" y="66"/>
                  </a:lnTo>
                  <a:lnTo>
                    <a:pt x="168" y="64"/>
                  </a:lnTo>
                  <a:lnTo>
                    <a:pt x="167" y="61"/>
                  </a:lnTo>
                  <a:lnTo>
                    <a:pt x="167" y="57"/>
                  </a:lnTo>
                  <a:lnTo>
                    <a:pt x="166" y="50"/>
                  </a:lnTo>
                  <a:lnTo>
                    <a:pt x="166" y="42"/>
                  </a:lnTo>
                  <a:lnTo>
                    <a:pt x="164" y="33"/>
                  </a:lnTo>
                  <a:lnTo>
                    <a:pt x="164" y="26"/>
                  </a:lnTo>
                  <a:lnTo>
                    <a:pt x="163" y="19"/>
                  </a:lnTo>
                  <a:lnTo>
                    <a:pt x="163" y="15"/>
                  </a:lnTo>
                  <a:lnTo>
                    <a:pt x="157" y="7"/>
                  </a:lnTo>
                  <a:lnTo>
                    <a:pt x="151" y="2"/>
                  </a:lnTo>
                  <a:lnTo>
                    <a:pt x="144" y="0"/>
                  </a:lnTo>
                  <a:lnTo>
                    <a:pt x="141" y="3"/>
                  </a:lnTo>
                  <a:lnTo>
                    <a:pt x="138" y="9"/>
                  </a:lnTo>
                  <a:lnTo>
                    <a:pt x="138" y="19"/>
                  </a:lnTo>
                  <a:lnTo>
                    <a:pt x="138" y="27"/>
                  </a:lnTo>
                  <a:lnTo>
                    <a:pt x="140" y="32"/>
                  </a:lnTo>
                  <a:lnTo>
                    <a:pt x="138" y="29"/>
                  </a:lnTo>
                  <a:lnTo>
                    <a:pt x="137" y="26"/>
                  </a:lnTo>
                  <a:lnTo>
                    <a:pt x="135" y="20"/>
                  </a:lnTo>
                  <a:lnTo>
                    <a:pt x="133" y="14"/>
                  </a:lnTo>
                  <a:lnTo>
                    <a:pt x="125" y="3"/>
                  </a:lnTo>
                  <a:lnTo>
                    <a:pt x="115" y="0"/>
                  </a:lnTo>
                  <a:lnTo>
                    <a:pt x="109" y="1"/>
                  </a:lnTo>
                  <a:lnTo>
                    <a:pt x="105" y="6"/>
                  </a:lnTo>
                  <a:lnTo>
                    <a:pt x="103" y="12"/>
                  </a:lnTo>
                  <a:lnTo>
                    <a:pt x="103" y="19"/>
                  </a:lnTo>
                  <a:lnTo>
                    <a:pt x="102" y="25"/>
                  </a:lnTo>
                  <a:lnTo>
                    <a:pt x="102" y="32"/>
                  </a:lnTo>
                  <a:lnTo>
                    <a:pt x="102" y="35"/>
                  </a:lnTo>
                  <a:lnTo>
                    <a:pt x="103" y="38"/>
                  </a:lnTo>
                  <a:lnTo>
                    <a:pt x="102" y="33"/>
                  </a:lnTo>
                  <a:lnTo>
                    <a:pt x="99" y="26"/>
                  </a:lnTo>
                  <a:lnTo>
                    <a:pt x="95" y="18"/>
                  </a:lnTo>
                  <a:lnTo>
                    <a:pt x="89" y="12"/>
                  </a:lnTo>
                  <a:lnTo>
                    <a:pt x="82" y="14"/>
                  </a:lnTo>
                  <a:lnTo>
                    <a:pt x="76" y="24"/>
                  </a:lnTo>
                  <a:lnTo>
                    <a:pt x="71" y="34"/>
                  </a:lnTo>
                  <a:lnTo>
                    <a:pt x="71" y="40"/>
                  </a:lnTo>
                  <a:lnTo>
                    <a:pt x="52" y="44"/>
                  </a:lnTo>
                  <a:lnTo>
                    <a:pt x="49" y="40"/>
                  </a:lnTo>
                  <a:lnTo>
                    <a:pt x="43" y="34"/>
                  </a:lnTo>
                  <a:lnTo>
                    <a:pt x="36" y="29"/>
                  </a:lnTo>
                  <a:lnTo>
                    <a:pt x="31" y="29"/>
                  </a:lnTo>
                  <a:lnTo>
                    <a:pt x="29" y="32"/>
                  </a:lnTo>
                  <a:lnTo>
                    <a:pt x="27" y="39"/>
                  </a:lnTo>
                  <a:lnTo>
                    <a:pt x="25" y="47"/>
                  </a:lnTo>
                  <a:lnTo>
                    <a:pt x="24" y="57"/>
                  </a:lnTo>
                  <a:lnTo>
                    <a:pt x="22" y="65"/>
                  </a:lnTo>
                  <a:lnTo>
                    <a:pt x="22" y="72"/>
                  </a:lnTo>
                  <a:lnTo>
                    <a:pt x="19" y="77"/>
                  </a:lnTo>
                  <a:lnTo>
                    <a:pt x="19" y="78"/>
                  </a:lnTo>
                  <a:lnTo>
                    <a:pt x="11" y="73"/>
                  </a:lnTo>
                  <a:lnTo>
                    <a:pt x="9" y="74"/>
                  </a:lnTo>
                  <a:close/>
                </a:path>
              </a:pathLst>
            </a:custGeom>
            <a:solidFill>
              <a:srgbClr val="E3A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5" name="Freeform 57"/>
            <p:cNvSpPr>
              <a:spLocks/>
            </p:cNvSpPr>
            <p:nvPr/>
          </p:nvSpPr>
          <p:spPr bwMode="auto">
            <a:xfrm>
              <a:off x="7453313" y="665163"/>
              <a:ext cx="241300" cy="233363"/>
            </a:xfrm>
            <a:custGeom>
              <a:avLst/>
              <a:gdLst/>
              <a:ahLst/>
              <a:cxnLst>
                <a:cxn ang="0">
                  <a:pos x="1" y="385"/>
                </a:cxn>
                <a:cxn ang="0">
                  <a:pos x="12" y="379"/>
                </a:cxn>
                <a:cxn ang="0">
                  <a:pos x="27" y="370"/>
                </a:cxn>
                <a:cxn ang="0">
                  <a:pos x="41" y="362"/>
                </a:cxn>
                <a:cxn ang="0">
                  <a:pos x="53" y="346"/>
                </a:cxn>
                <a:cxn ang="0">
                  <a:pos x="90" y="295"/>
                </a:cxn>
                <a:cxn ang="0">
                  <a:pos x="139" y="230"/>
                </a:cxn>
                <a:cxn ang="0">
                  <a:pos x="180" y="181"/>
                </a:cxn>
                <a:cxn ang="0">
                  <a:pos x="198" y="168"/>
                </a:cxn>
                <a:cxn ang="0">
                  <a:pos x="221" y="156"/>
                </a:cxn>
                <a:cxn ang="0">
                  <a:pos x="247" y="143"/>
                </a:cxn>
                <a:cxn ang="0">
                  <a:pos x="266" y="135"/>
                </a:cxn>
                <a:cxn ang="0">
                  <a:pos x="358" y="0"/>
                </a:cxn>
                <a:cxn ang="0">
                  <a:pos x="368" y="8"/>
                </a:cxn>
                <a:cxn ang="0">
                  <a:pos x="395" y="32"/>
                </a:cxn>
                <a:cxn ang="0">
                  <a:pos x="423" y="60"/>
                </a:cxn>
                <a:cxn ang="0">
                  <a:pos x="440" y="90"/>
                </a:cxn>
                <a:cxn ang="0">
                  <a:pos x="447" y="111"/>
                </a:cxn>
                <a:cxn ang="0">
                  <a:pos x="452" y="129"/>
                </a:cxn>
                <a:cxn ang="0">
                  <a:pos x="456" y="139"/>
                </a:cxn>
                <a:cxn ang="0">
                  <a:pos x="457" y="143"/>
                </a:cxn>
                <a:cxn ang="0">
                  <a:pos x="438" y="167"/>
                </a:cxn>
                <a:cxn ang="0">
                  <a:pos x="397" y="222"/>
                </a:cxn>
                <a:cxn ang="0">
                  <a:pos x="352" y="279"/>
                </a:cxn>
                <a:cxn ang="0">
                  <a:pos x="323" y="310"/>
                </a:cxn>
                <a:cxn ang="0">
                  <a:pos x="280" y="331"/>
                </a:cxn>
                <a:cxn ang="0">
                  <a:pos x="204" y="369"/>
                </a:cxn>
                <a:cxn ang="0">
                  <a:pos x="132" y="405"/>
                </a:cxn>
                <a:cxn ang="0">
                  <a:pos x="100" y="422"/>
                </a:cxn>
                <a:cxn ang="0">
                  <a:pos x="58" y="438"/>
                </a:cxn>
                <a:cxn ang="0">
                  <a:pos x="42" y="422"/>
                </a:cxn>
                <a:cxn ang="0">
                  <a:pos x="23" y="402"/>
                </a:cxn>
                <a:cxn ang="0">
                  <a:pos x="4" y="388"/>
                </a:cxn>
              </a:cxnLst>
              <a:rect l="0" t="0" r="r" b="b"/>
              <a:pathLst>
                <a:path w="457" h="442">
                  <a:moveTo>
                    <a:pt x="0" y="388"/>
                  </a:moveTo>
                  <a:lnTo>
                    <a:pt x="1" y="385"/>
                  </a:lnTo>
                  <a:lnTo>
                    <a:pt x="6" y="383"/>
                  </a:lnTo>
                  <a:lnTo>
                    <a:pt x="12" y="379"/>
                  </a:lnTo>
                  <a:lnTo>
                    <a:pt x="20" y="376"/>
                  </a:lnTo>
                  <a:lnTo>
                    <a:pt x="27" y="370"/>
                  </a:lnTo>
                  <a:lnTo>
                    <a:pt x="35" y="366"/>
                  </a:lnTo>
                  <a:lnTo>
                    <a:pt x="41" y="362"/>
                  </a:lnTo>
                  <a:lnTo>
                    <a:pt x="46" y="358"/>
                  </a:lnTo>
                  <a:lnTo>
                    <a:pt x="53" y="346"/>
                  </a:lnTo>
                  <a:lnTo>
                    <a:pt x="68" y="325"/>
                  </a:lnTo>
                  <a:lnTo>
                    <a:pt x="90" y="295"/>
                  </a:lnTo>
                  <a:lnTo>
                    <a:pt x="116" y="263"/>
                  </a:lnTo>
                  <a:lnTo>
                    <a:pt x="139" y="230"/>
                  </a:lnTo>
                  <a:lnTo>
                    <a:pt x="163" y="202"/>
                  </a:lnTo>
                  <a:lnTo>
                    <a:pt x="180" y="181"/>
                  </a:lnTo>
                  <a:lnTo>
                    <a:pt x="191" y="173"/>
                  </a:lnTo>
                  <a:lnTo>
                    <a:pt x="198" y="168"/>
                  </a:lnTo>
                  <a:lnTo>
                    <a:pt x="209" y="162"/>
                  </a:lnTo>
                  <a:lnTo>
                    <a:pt x="221" y="156"/>
                  </a:lnTo>
                  <a:lnTo>
                    <a:pt x="235" y="150"/>
                  </a:lnTo>
                  <a:lnTo>
                    <a:pt x="247" y="143"/>
                  </a:lnTo>
                  <a:lnTo>
                    <a:pt x="258" y="138"/>
                  </a:lnTo>
                  <a:lnTo>
                    <a:pt x="266" y="135"/>
                  </a:lnTo>
                  <a:lnTo>
                    <a:pt x="269" y="135"/>
                  </a:lnTo>
                  <a:lnTo>
                    <a:pt x="358" y="0"/>
                  </a:lnTo>
                  <a:lnTo>
                    <a:pt x="360" y="1"/>
                  </a:lnTo>
                  <a:lnTo>
                    <a:pt x="368" y="8"/>
                  </a:lnTo>
                  <a:lnTo>
                    <a:pt x="380" y="18"/>
                  </a:lnTo>
                  <a:lnTo>
                    <a:pt x="395" y="32"/>
                  </a:lnTo>
                  <a:lnTo>
                    <a:pt x="408" y="45"/>
                  </a:lnTo>
                  <a:lnTo>
                    <a:pt x="423" y="60"/>
                  </a:lnTo>
                  <a:lnTo>
                    <a:pt x="433" y="74"/>
                  </a:lnTo>
                  <a:lnTo>
                    <a:pt x="440" y="90"/>
                  </a:lnTo>
                  <a:lnTo>
                    <a:pt x="444" y="100"/>
                  </a:lnTo>
                  <a:lnTo>
                    <a:pt x="447" y="111"/>
                  </a:lnTo>
                  <a:lnTo>
                    <a:pt x="450" y="121"/>
                  </a:lnTo>
                  <a:lnTo>
                    <a:pt x="452" y="129"/>
                  </a:lnTo>
                  <a:lnTo>
                    <a:pt x="453" y="135"/>
                  </a:lnTo>
                  <a:lnTo>
                    <a:pt x="456" y="139"/>
                  </a:lnTo>
                  <a:lnTo>
                    <a:pt x="456" y="142"/>
                  </a:lnTo>
                  <a:lnTo>
                    <a:pt x="457" y="143"/>
                  </a:lnTo>
                  <a:lnTo>
                    <a:pt x="451" y="149"/>
                  </a:lnTo>
                  <a:lnTo>
                    <a:pt x="438" y="167"/>
                  </a:lnTo>
                  <a:lnTo>
                    <a:pt x="419" y="193"/>
                  </a:lnTo>
                  <a:lnTo>
                    <a:pt x="397" y="222"/>
                  </a:lnTo>
                  <a:lnTo>
                    <a:pt x="373" y="252"/>
                  </a:lnTo>
                  <a:lnTo>
                    <a:pt x="352" y="279"/>
                  </a:lnTo>
                  <a:lnTo>
                    <a:pt x="334" y="299"/>
                  </a:lnTo>
                  <a:lnTo>
                    <a:pt x="323" y="310"/>
                  </a:lnTo>
                  <a:lnTo>
                    <a:pt x="308" y="317"/>
                  </a:lnTo>
                  <a:lnTo>
                    <a:pt x="280" y="331"/>
                  </a:lnTo>
                  <a:lnTo>
                    <a:pt x="243" y="349"/>
                  </a:lnTo>
                  <a:lnTo>
                    <a:pt x="204" y="369"/>
                  </a:lnTo>
                  <a:lnTo>
                    <a:pt x="164" y="388"/>
                  </a:lnTo>
                  <a:lnTo>
                    <a:pt x="132" y="405"/>
                  </a:lnTo>
                  <a:lnTo>
                    <a:pt x="108" y="417"/>
                  </a:lnTo>
                  <a:lnTo>
                    <a:pt x="100" y="422"/>
                  </a:lnTo>
                  <a:lnTo>
                    <a:pt x="60" y="442"/>
                  </a:lnTo>
                  <a:lnTo>
                    <a:pt x="58" y="438"/>
                  </a:lnTo>
                  <a:lnTo>
                    <a:pt x="52" y="432"/>
                  </a:lnTo>
                  <a:lnTo>
                    <a:pt x="42" y="422"/>
                  </a:lnTo>
                  <a:lnTo>
                    <a:pt x="34" y="412"/>
                  </a:lnTo>
                  <a:lnTo>
                    <a:pt x="23" y="402"/>
                  </a:lnTo>
                  <a:lnTo>
                    <a:pt x="13" y="393"/>
                  </a:lnTo>
                  <a:lnTo>
                    <a:pt x="4" y="388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E3A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6" name="Freeform 58"/>
            <p:cNvSpPr>
              <a:spLocks/>
            </p:cNvSpPr>
            <p:nvPr/>
          </p:nvSpPr>
          <p:spPr bwMode="auto">
            <a:xfrm>
              <a:off x="8135938" y="508001"/>
              <a:ext cx="366712" cy="249238"/>
            </a:xfrm>
            <a:custGeom>
              <a:avLst/>
              <a:gdLst/>
              <a:ahLst/>
              <a:cxnLst>
                <a:cxn ang="0">
                  <a:pos x="91" y="7"/>
                </a:cxn>
                <a:cxn ang="0">
                  <a:pos x="128" y="33"/>
                </a:cxn>
                <a:cxn ang="0">
                  <a:pos x="180" y="71"/>
                </a:cxn>
                <a:cxn ang="0">
                  <a:pos x="221" y="106"/>
                </a:cxn>
                <a:cxn ang="0">
                  <a:pos x="245" y="134"/>
                </a:cxn>
                <a:cxn ang="0">
                  <a:pos x="304" y="193"/>
                </a:cxn>
                <a:cxn ang="0">
                  <a:pos x="378" y="264"/>
                </a:cxn>
                <a:cxn ang="0">
                  <a:pos x="436" y="316"/>
                </a:cxn>
                <a:cxn ang="0">
                  <a:pos x="456" y="325"/>
                </a:cxn>
                <a:cxn ang="0">
                  <a:pos x="480" y="323"/>
                </a:cxn>
                <a:cxn ang="0">
                  <a:pos x="508" y="319"/>
                </a:cxn>
                <a:cxn ang="0">
                  <a:pos x="534" y="318"/>
                </a:cxn>
                <a:cxn ang="0">
                  <a:pos x="554" y="319"/>
                </a:cxn>
                <a:cxn ang="0">
                  <a:pos x="589" y="326"/>
                </a:cxn>
                <a:cxn ang="0">
                  <a:pos x="627" y="332"/>
                </a:cxn>
                <a:cxn ang="0">
                  <a:pos x="657" y="338"/>
                </a:cxn>
                <a:cxn ang="0">
                  <a:pos x="666" y="343"/>
                </a:cxn>
                <a:cxn ang="0">
                  <a:pos x="677" y="356"/>
                </a:cxn>
                <a:cxn ang="0">
                  <a:pos x="686" y="372"/>
                </a:cxn>
                <a:cxn ang="0">
                  <a:pos x="692" y="387"/>
                </a:cxn>
                <a:cxn ang="0">
                  <a:pos x="683" y="395"/>
                </a:cxn>
                <a:cxn ang="0">
                  <a:pos x="645" y="403"/>
                </a:cxn>
                <a:cxn ang="0">
                  <a:pos x="599" y="413"/>
                </a:cxn>
                <a:cxn ang="0">
                  <a:pos x="566" y="422"/>
                </a:cxn>
                <a:cxn ang="0">
                  <a:pos x="563" y="430"/>
                </a:cxn>
                <a:cxn ang="0">
                  <a:pos x="579" y="437"/>
                </a:cxn>
                <a:cxn ang="0">
                  <a:pos x="599" y="445"/>
                </a:cxn>
                <a:cxn ang="0">
                  <a:pos x="617" y="452"/>
                </a:cxn>
                <a:cxn ang="0">
                  <a:pos x="618" y="458"/>
                </a:cxn>
                <a:cxn ang="0">
                  <a:pos x="602" y="463"/>
                </a:cxn>
                <a:cxn ang="0">
                  <a:pos x="580" y="468"/>
                </a:cxn>
                <a:cxn ang="0">
                  <a:pos x="563" y="472"/>
                </a:cxn>
                <a:cxn ang="0">
                  <a:pos x="556" y="472"/>
                </a:cxn>
                <a:cxn ang="0">
                  <a:pos x="530" y="468"/>
                </a:cxn>
                <a:cxn ang="0">
                  <a:pos x="496" y="462"/>
                </a:cxn>
                <a:cxn ang="0">
                  <a:pos x="469" y="456"/>
                </a:cxn>
                <a:cxn ang="0">
                  <a:pos x="460" y="449"/>
                </a:cxn>
                <a:cxn ang="0">
                  <a:pos x="443" y="429"/>
                </a:cxn>
                <a:cxn ang="0">
                  <a:pos x="423" y="403"/>
                </a:cxn>
                <a:cxn ang="0">
                  <a:pos x="406" y="384"/>
                </a:cxn>
                <a:cxn ang="0">
                  <a:pos x="392" y="374"/>
                </a:cxn>
                <a:cxn ang="0">
                  <a:pos x="322" y="339"/>
                </a:cxn>
                <a:cxn ang="0">
                  <a:pos x="227" y="293"/>
                </a:cxn>
                <a:cxn ang="0">
                  <a:pos x="145" y="251"/>
                </a:cxn>
                <a:cxn ang="0">
                  <a:pos x="108" y="227"/>
                </a:cxn>
                <a:cxn ang="0">
                  <a:pos x="85" y="206"/>
                </a:cxn>
                <a:cxn ang="0">
                  <a:pos x="71" y="187"/>
                </a:cxn>
                <a:cxn ang="0">
                  <a:pos x="64" y="175"/>
                </a:cxn>
                <a:cxn ang="0">
                  <a:pos x="53" y="172"/>
                </a:cxn>
                <a:cxn ang="0">
                  <a:pos x="33" y="165"/>
                </a:cxn>
                <a:cxn ang="0">
                  <a:pos x="12" y="154"/>
                </a:cxn>
                <a:cxn ang="0">
                  <a:pos x="0" y="145"/>
                </a:cxn>
                <a:cxn ang="0">
                  <a:pos x="5" y="132"/>
                </a:cxn>
                <a:cxn ang="0">
                  <a:pos x="22" y="117"/>
                </a:cxn>
                <a:cxn ang="0">
                  <a:pos x="41" y="101"/>
                </a:cxn>
                <a:cxn ang="0">
                  <a:pos x="54" y="84"/>
                </a:cxn>
                <a:cxn ang="0">
                  <a:pos x="59" y="59"/>
                </a:cxn>
                <a:cxn ang="0">
                  <a:pos x="67" y="29"/>
                </a:cxn>
                <a:cxn ang="0">
                  <a:pos x="77" y="5"/>
                </a:cxn>
                <a:cxn ang="0">
                  <a:pos x="86" y="4"/>
                </a:cxn>
              </a:cxnLst>
              <a:rect l="0" t="0" r="r" b="b"/>
              <a:pathLst>
                <a:path w="692" h="473">
                  <a:moveTo>
                    <a:pt x="86" y="4"/>
                  </a:moveTo>
                  <a:lnTo>
                    <a:pt x="91" y="7"/>
                  </a:lnTo>
                  <a:lnTo>
                    <a:pt x="106" y="18"/>
                  </a:lnTo>
                  <a:lnTo>
                    <a:pt x="128" y="33"/>
                  </a:lnTo>
                  <a:lnTo>
                    <a:pt x="154" y="52"/>
                  </a:lnTo>
                  <a:lnTo>
                    <a:pt x="180" y="71"/>
                  </a:lnTo>
                  <a:lnTo>
                    <a:pt x="203" y="90"/>
                  </a:lnTo>
                  <a:lnTo>
                    <a:pt x="221" y="106"/>
                  </a:lnTo>
                  <a:lnTo>
                    <a:pt x="233" y="119"/>
                  </a:lnTo>
                  <a:lnTo>
                    <a:pt x="245" y="134"/>
                  </a:lnTo>
                  <a:lnTo>
                    <a:pt x="271" y="160"/>
                  </a:lnTo>
                  <a:lnTo>
                    <a:pt x="304" y="193"/>
                  </a:lnTo>
                  <a:lnTo>
                    <a:pt x="341" y="230"/>
                  </a:lnTo>
                  <a:lnTo>
                    <a:pt x="378" y="264"/>
                  </a:lnTo>
                  <a:lnTo>
                    <a:pt x="411" y="295"/>
                  </a:lnTo>
                  <a:lnTo>
                    <a:pt x="436" y="316"/>
                  </a:lnTo>
                  <a:lnTo>
                    <a:pt x="450" y="326"/>
                  </a:lnTo>
                  <a:lnTo>
                    <a:pt x="456" y="325"/>
                  </a:lnTo>
                  <a:lnTo>
                    <a:pt x="467" y="324"/>
                  </a:lnTo>
                  <a:lnTo>
                    <a:pt x="480" y="323"/>
                  </a:lnTo>
                  <a:lnTo>
                    <a:pt x="495" y="322"/>
                  </a:lnTo>
                  <a:lnTo>
                    <a:pt x="508" y="319"/>
                  </a:lnTo>
                  <a:lnTo>
                    <a:pt x="522" y="318"/>
                  </a:lnTo>
                  <a:lnTo>
                    <a:pt x="534" y="318"/>
                  </a:lnTo>
                  <a:lnTo>
                    <a:pt x="545" y="319"/>
                  </a:lnTo>
                  <a:lnTo>
                    <a:pt x="554" y="319"/>
                  </a:lnTo>
                  <a:lnTo>
                    <a:pt x="571" y="323"/>
                  </a:lnTo>
                  <a:lnTo>
                    <a:pt x="589" y="326"/>
                  </a:lnTo>
                  <a:lnTo>
                    <a:pt x="610" y="330"/>
                  </a:lnTo>
                  <a:lnTo>
                    <a:pt x="627" y="332"/>
                  </a:lnTo>
                  <a:lnTo>
                    <a:pt x="644" y="336"/>
                  </a:lnTo>
                  <a:lnTo>
                    <a:pt x="657" y="338"/>
                  </a:lnTo>
                  <a:lnTo>
                    <a:pt x="664" y="342"/>
                  </a:lnTo>
                  <a:lnTo>
                    <a:pt x="666" y="343"/>
                  </a:lnTo>
                  <a:lnTo>
                    <a:pt x="671" y="349"/>
                  </a:lnTo>
                  <a:lnTo>
                    <a:pt x="677" y="356"/>
                  </a:lnTo>
                  <a:lnTo>
                    <a:pt x="683" y="364"/>
                  </a:lnTo>
                  <a:lnTo>
                    <a:pt x="686" y="372"/>
                  </a:lnTo>
                  <a:lnTo>
                    <a:pt x="691" y="381"/>
                  </a:lnTo>
                  <a:lnTo>
                    <a:pt x="692" y="387"/>
                  </a:lnTo>
                  <a:lnTo>
                    <a:pt x="692" y="393"/>
                  </a:lnTo>
                  <a:lnTo>
                    <a:pt x="683" y="395"/>
                  </a:lnTo>
                  <a:lnTo>
                    <a:pt x="666" y="398"/>
                  </a:lnTo>
                  <a:lnTo>
                    <a:pt x="645" y="403"/>
                  </a:lnTo>
                  <a:lnTo>
                    <a:pt x="623" y="408"/>
                  </a:lnTo>
                  <a:lnTo>
                    <a:pt x="599" y="413"/>
                  </a:lnTo>
                  <a:lnTo>
                    <a:pt x="579" y="417"/>
                  </a:lnTo>
                  <a:lnTo>
                    <a:pt x="566" y="422"/>
                  </a:lnTo>
                  <a:lnTo>
                    <a:pt x="561" y="427"/>
                  </a:lnTo>
                  <a:lnTo>
                    <a:pt x="563" y="430"/>
                  </a:lnTo>
                  <a:lnTo>
                    <a:pt x="569" y="434"/>
                  </a:lnTo>
                  <a:lnTo>
                    <a:pt x="579" y="437"/>
                  </a:lnTo>
                  <a:lnTo>
                    <a:pt x="589" y="441"/>
                  </a:lnTo>
                  <a:lnTo>
                    <a:pt x="599" y="445"/>
                  </a:lnTo>
                  <a:lnTo>
                    <a:pt x="610" y="448"/>
                  </a:lnTo>
                  <a:lnTo>
                    <a:pt x="617" y="452"/>
                  </a:lnTo>
                  <a:lnTo>
                    <a:pt x="621" y="455"/>
                  </a:lnTo>
                  <a:lnTo>
                    <a:pt x="618" y="458"/>
                  </a:lnTo>
                  <a:lnTo>
                    <a:pt x="612" y="461"/>
                  </a:lnTo>
                  <a:lnTo>
                    <a:pt x="602" y="463"/>
                  </a:lnTo>
                  <a:lnTo>
                    <a:pt x="592" y="467"/>
                  </a:lnTo>
                  <a:lnTo>
                    <a:pt x="580" y="468"/>
                  </a:lnTo>
                  <a:lnTo>
                    <a:pt x="571" y="471"/>
                  </a:lnTo>
                  <a:lnTo>
                    <a:pt x="563" y="472"/>
                  </a:lnTo>
                  <a:lnTo>
                    <a:pt x="561" y="473"/>
                  </a:lnTo>
                  <a:lnTo>
                    <a:pt x="556" y="472"/>
                  </a:lnTo>
                  <a:lnTo>
                    <a:pt x="546" y="471"/>
                  </a:lnTo>
                  <a:lnTo>
                    <a:pt x="530" y="468"/>
                  </a:lnTo>
                  <a:lnTo>
                    <a:pt x="514" y="466"/>
                  </a:lnTo>
                  <a:lnTo>
                    <a:pt x="496" y="462"/>
                  </a:lnTo>
                  <a:lnTo>
                    <a:pt x="481" y="460"/>
                  </a:lnTo>
                  <a:lnTo>
                    <a:pt x="469" y="456"/>
                  </a:lnTo>
                  <a:lnTo>
                    <a:pt x="464" y="455"/>
                  </a:lnTo>
                  <a:lnTo>
                    <a:pt x="460" y="449"/>
                  </a:lnTo>
                  <a:lnTo>
                    <a:pt x="452" y="441"/>
                  </a:lnTo>
                  <a:lnTo>
                    <a:pt x="443" y="429"/>
                  </a:lnTo>
                  <a:lnTo>
                    <a:pt x="434" y="417"/>
                  </a:lnTo>
                  <a:lnTo>
                    <a:pt x="423" y="403"/>
                  </a:lnTo>
                  <a:lnTo>
                    <a:pt x="413" y="393"/>
                  </a:lnTo>
                  <a:lnTo>
                    <a:pt x="406" y="384"/>
                  </a:lnTo>
                  <a:lnTo>
                    <a:pt x="404" y="381"/>
                  </a:lnTo>
                  <a:lnTo>
                    <a:pt x="392" y="374"/>
                  </a:lnTo>
                  <a:lnTo>
                    <a:pt x="364" y="359"/>
                  </a:lnTo>
                  <a:lnTo>
                    <a:pt x="322" y="339"/>
                  </a:lnTo>
                  <a:lnTo>
                    <a:pt x="276" y="317"/>
                  </a:lnTo>
                  <a:lnTo>
                    <a:pt x="227" y="293"/>
                  </a:lnTo>
                  <a:lnTo>
                    <a:pt x="182" y="271"/>
                  </a:lnTo>
                  <a:lnTo>
                    <a:pt x="145" y="251"/>
                  </a:lnTo>
                  <a:lnTo>
                    <a:pt x="123" y="239"/>
                  </a:lnTo>
                  <a:lnTo>
                    <a:pt x="108" y="227"/>
                  </a:lnTo>
                  <a:lnTo>
                    <a:pt x="97" y="217"/>
                  </a:lnTo>
                  <a:lnTo>
                    <a:pt x="85" y="206"/>
                  </a:lnTo>
                  <a:lnTo>
                    <a:pt x="78" y="196"/>
                  </a:lnTo>
                  <a:lnTo>
                    <a:pt x="71" y="187"/>
                  </a:lnTo>
                  <a:lnTo>
                    <a:pt x="67" y="180"/>
                  </a:lnTo>
                  <a:lnTo>
                    <a:pt x="64" y="175"/>
                  </a:lnTo>
                  <a:lnTo>
                    <a:pt x="60" y="174"/>
                  </a:lnTo>
                  <a:lnTo>
                    <a:pt x="53" y="172"/>
                  </a:lnTo>
                  <a:lnTo>
                    <a:pt x="44" y="168"/>
                  </a:lnTo>
                  <a:lnTo>
                    <a:pt x="33" y="165"/>
                  </a:lnTo>
                  <a:lnTo>
                    <a:pt x="21" y="159"/>
                  </a:lnTo>
                  <a:lnTo>
                    <a:pt x="12" y="154"/>
                  </a:lnTo>
                  <a:lnTo>
                    <a:pt x="4" y="149"/>
                  </a:lnTo>
                  <a:lnTo>
                    <a:pt x="0" y="145"/>
                  </a:lnTo>
                  <a:lnTo>
                    <a:pt x="0" y="137"/>
                  </a:lnTo>
                  <a:lnTo>
                    <a:pt x="5" y="132"/>
                  </a:lnTo>
                  <a:lnTo>
                    <a:pt x="12" y="124"/>
                  </a:lnTo>
                  <a:lnTo>
                    <a:pt x="22" y="117"/>
                  </a:lnTo>
                  <a:lnTo>
                    <a:pt x="32" y="108"/>
                  </a:lnTo>
                  <a:lnTo>
                    <a:pt x="41" y="101"/>
                  </a:lnTo>
                  <a:lnTo>
                    <a:pt x="48" y="91"/>
                  </a:lnTo>
                  <a:lnTo>
                    <a:pt x="54" y="84"/>
                  </a:lnTo>
                  <a:lnTo>
                    <a:pt x="56" y="72"/>
                  </a:lnTo>
                  <a:lnTo>
                    <a:pt x="59" y="59"/>
                  </a:lnTo>
                  <a:lnTo>
                    <a:pt x="63" y="43"/>
                  </a:lnTo>
                  <a:lnTo>
                    <a:pt x="67" y="29"/>
                  </a:lnTo>
                  <a:lnTo>
                    <a:pt x="71" y="15"/>
                  </a:lnTo>
                  <a:lnTo>
                    <a:pt x="77" y="5"/>
                  </a:lnTo>
                  <a:lnTo>
                    <a:pt x="80" y="0"/>
                  </a:lnTo>
                  <a:lnTo>
                    <a:pt x="86" y="4"/>
                  </a:lnTo>
                  <a:close/>
                </a:path>
              </a:pathLst>
            </a:custGeom>
            <a:solidFill>
              <a:srgbClr val="E3A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7" name="Freeform 59"/>
            <p:cNvSpPr>
              <a:spLocks/>
            </p:cNvSpPr>
            <p:nvPr/>
          </p:nvSpPr>
          <p:spPr bwMode="auto">
            <a:xfrm>
              <a:off x="7708900" y="442913"/>
              <a:ext cx="430212" cy="371475"/>
            </a:xfrm>
            <a:custGeom>
              <a:avLst/>
              <a:gdLst/>
              <a:ahLst/>
              <a:cxnLst>
                <a:cxn ang="0">
                  <a:pos x="65" y="170"/>
                </a:cxn>
                <a:cxn ang="0">
                  <a:pos x="93" y="178"/>
                </a:cxn>
                <a:cxn ang="0">
                  <a:pos x="117" y="186"/>
                </a:cxn>
                <a:cxn ang="0">
                  <a:pos x="160" y="173"/>
                </a:cxn>
                <a:cxn ang="0">
                  <a:pos x="223" y="147"/>
                </a:cxn>
                <a:cxn ang="0">
                  <a:pos x="245" y="140"/>
                </a:cxn>
                <a:cxn ang="0">
                  <a:pos x="279" y="147"/>
                </a:cxn>
                <a:cxn ang="0">
                  <a:pos x="334" y="164"/>
                </a:cxn>
                <a:cxn ang="0">
                  <a:pos x="396" y="190"/>
                </a:cxn>
                <a:cxn ang="0">
                  <a:pos x="456" y="200"/>
                </a:cxn>
                <a:cxn ang="0">
                  <a:pos x="486" y="178"/>
                </a:cxn>
                <a:cxn ang="0">
                  <a:pos x="483" y="108"/>
                </a:cxn>
                <a:cxn ang="0">
                  <a:pos x="483" y="34"/>
                </a:cxn>
                <a:cxn ang="0">
                  <a:pos x="501" y="0"/>
                </a:cxn>
                <a:cxn ang="0">
                  <a:pos x="558" y="10"/>
                </a:cxn>
                <a:cxn ang="0">
                  <a:pos x="614" y="36"/>
                </a:cxn>
                <a:cxn ang="0">
                  <a:pos x="643" y="59"/>
                </a:cxn>
                <a:cxn ang="0">
                  <a:pos x="669" y="79"/>
                </a:cxn>
                <a:cxn ang="0">
                  <a:pos x="683" y="89"/>
                </a:cxn>
                <a:cxn ang="0">
                  <a:pos x="723" y="93"/>
                </a:cxn>
                <a:cxn ang="0">
                  <a:pos x="793" y="105"/>
                </a:cxn>
                <a:cxn ang="0">
                  <a:pos x="812" y="126"/>
                </a:cxn>
                <a:cxn ang="0">
                  <a:pos x="797" y="167"/>
                </a:cxn>
                <a:cxn ang="0">
                  <a:pos x="770" y="200"/>
                </a:cxn>
                <a:cxn ang="0">
                  <a:pos x="722" y="184"/>
                </a:cxn>
                <a:cxn ang="0">
                  <a:pos x="630" y="132"/>
                </a:cxn>
                <a:cxn ang="0">
                  <a:pos x="566" y="126"/>
                </a:cxn>
                <a:cxn ang="0">
                  <a:pos x="571" y="225"/>
                </a:cxn>
                <a:cxn ang="0">
                  <a:pos x="608" y="362"/>
                </a:cxn>
                <a:cxn ang="0">
                  <a:pos x="624" y="440"/>
                </a:cxn>
                <a:cxn ang="0">
                  <a:pos x="588" y="526"/>
                </a:cxn>
                <a:cxn ang="0">
                  <a:pos x="536" y="594"/>
                </a:cxn>
                <a:cxn ang="0">
                  <a:pos x="517" y="583"/>
                </a:cxn>
                <a:cxn ang="0">
                  <a:pos x="521" y="528"/>
                </a:cxn>
                <a:cxn ang="0">
                  <a:pos x="517" y="496"/>
                </a:cxn>
                <a:cxn ang="0">
                  <a:pos x="481" y="545"/>
                </a:cxn>
                <a:cxn ang="0">
                  <a:pos x="444" y="627"/>
                </a:cxn>
                <a:cxn ang="0">
                  <a:pos x="432" y="654"/>
                </a:cxn>
                <a:cxn ang="0">
                  <a:pos x="404" y="682"/>
                </a:cxn>
                <a:cxn ang="0">
                  <a:pos x="369" y="701"/>
                </a:cxn>
                <a:cxn ang="0">
                  <a:pos x="365" y="661"/>
                </a:cxn>
                <a:cxn ang="0">
                  <a:pos x="405" y="567"/>
                </a:cxn>
                <a:cxn ang="0">
                  <a:pos x="434" y="515"/>
                </a:cxn>
                <a:cxn ang="0">
                  <a:pos x="382" y="461"/>
                </a:cxn>
                <a:cxn ang="0">
                  <a:pos x="293" y="441"/>
                </a:cxn>
                <a:cxn ang="0">
                  <a:pos x="210" y="435"/>
                </a:cxn>
                <a:cxn ang="0">
                  <a:pos x="134" y="469"/>
                </a:cxn>
                <a:cxn ang="0">
                  <a:pos x="58" y="507"/>
                </a:cxn>
                <a:cxn ang="0">
                  <a:pos x="36" y="485"/>
                </a:cxn>
                <a:cxn ang="0">
                  <a:pos x="100" y="417"/>
                </a:cxn>
                <a:cxn ang="0">
                  <a:pos x="165" y="357"/>
                </a:cxn>
                <a:cxn ang="0">
                  <a:pos x="176" y="336"/>
                </a:cxn>
                <a:cxn ang="0">
                  <a:pos x="208" y="323"/>
                </a:cxn>
                <a:cxn ang="0">
                  <a:pos x="228" y="309"/>
                </a:cxn>
                <a:cxn ang="0">
                  <a:pos x="200" y="280"/>
                </a:cxn>
                <a:cxn ang="0">
                  <a:pos x="156" y="250"/>
                </a:cxn>
                <a:cxn ang="0">
                  <a:pos x="138" y="245"/>
                </a:cxn>
                <a:cxn ang="0">
                  <a:pos x="78" y="283"/>
                </a:cxn>
                <a:cxn ang="0">
                  <a:pos x="13" y="320"/>
                </a:cxn>
                <a:cxn ang="0">
                  <a:pos x="0" y="311"/>
                </a:cxn>
                <a:cxn ang="0">
                  <a:pos x="13" y="259"/>
                </a:cxn>
                <a:cxn ang="0">
                  <a:pos x="57" y="168"/>
                </a:cxn>
              </a:cxnLst>
              <a:rect l="0" t="0" r="r" b="b"/>
              <a:pathLst>
                <a:path w="814" h="701">
                  <a:moveTo>
                    <a:pt x="57" y="168"/>
                  </a:moveTo>
                  <a:lnTo>
                    <a:pt x="58" y="168"/>
                  </a:lnTo>
                  <a:lnTo>
                    <a:pt x="65" y="170"/>
                  </a:lnTo>
                  <a:lnTo>
                    <a:pt x="73" y="172"/>
                  </a:lnTo>
                  <a:lnTo>
                    <a:pt x="84" y="176"/>
                  </a:lnTo>
                  <a:lnTo>
                    <a:pt x="93" y="178"/>
                  </a:lnTo>
                  <a:lnTo>
                    <a:pt x="104" y="180"/>
                  </a:lnTo>
                  <a:lnTo>
                    <a:pt x="111" y="183"/>
                  </a:lnTo>
                  <a:lnTo>
                    <a:pt x="117" y="186"/>
                  </a:lnTo>
                  <a:lnTo>
                    <a:pt x="124" y="185"/>
                  </a:lnTo>
                  <a:lnTo>
                    <a:pt x="141" y="180"/>
                  </a:lnTo>
                  <a:lnTo>
                    <a:pt x="160" y="173"/>
                  </a:lnTo>
                  <a:lnTo>
                    <a:pt x="183" y="165"/>
                  </a:lnTo>
                  <a:lnTo>
                    <a:pt x="204" y="155"/>
                  </a:lnTo>
                  <a:lnTo>
                    <a:pt x="223" y="147"/>
                  </a:lnTo>
                  <a:lnTo>
                    <a:pt x="236" y="141"/>
                  </a:lnTo>
                  <a:lnTo>
                    <a:pt x="242" y="140"/>
                  </a:lnTo>
                  <a:lnTo>
                    <a:pt x="245" y="140"/>
                  </a:lnTo>
                  <a:lnTo>
                    <a:pt x="252" y="141"/>
                  </a:lnTo>
                  <a:lnTo>
                    <a:pt x="262" y="142"/>
                  </a:lnTo>
                  <a:lnTo>
                    <a:pt x="279" y="147"/>
                  </a:lnTo>
                  <a:lnTo>
                    <a:pt x="295" y="151"/>
                  </a:lnTo>
                  <a:lnTo>
                    <a:pt x="314" y="157"/>
                  </a:lnTo>
                  <a:lnTo>
                    <a:pt x="334" y="164"/>
                  </a:lnTo>
                  <a:lnTo>
                    <a:pt x="354" y="174"/>
                  </a:lnTo>
                  <a:lnTo>
                    <a:pt x="375" y="181"/>
                  </a:lnTo>
                  <a:lnTo>
                    <a:pt x="396" y="190"/>
                  </a:lnTo>
                  <a:lnTo>
                    <a:pt x="417" y="196"/>
                  </a:lnTo>
                  <a:lnTo>
                    <a:pt x="438" y="200"/>
                  </a:lnTo>
                  <a:lnTo>
                    <a:pt x="456" y="200"/>
                  </a:lnTo>
                  <a:lnTo>
                    <a:pt x="470" y="198"/>
                  </a:lnTo>
                  <a:lnTo>
                    <a:pt x="481" y="190"/>
                  </a:lnTo>
                  <a:lnTo>
                    <a:pt x="486" y="178"/>
                  </a:lnTo>
                  <a:lnTo>
                    <a:pt x="484" y="158"/>
                  </a:lnTo>
                  <a:lnTo>
                    <a:pt x="484" y="134"/>
                  </a:lnTo>
                  <a:lnTo>
                    <a:pt x="483" y="108"/>
                  </a:lnTo>
                  <a:lnTo>
                    <a:pt x="483" y="82"/>
                  </a:lnTo>
                  <a:lnTo>
                    <a:pt x="482" y="56"/>
                  </a:lnTo>
                  <a:lnTo>
                    <a:pt x="483" y="34"/>
                  </a:lnTo>
                  <a:lnTo>
                    <a:pt x="486" y="16"/>
                  </a:lnTo>
                  <a:lnTo>
                    <a:pt x="491" y="5"/>
                  </a:lnTo>
                  <a:lnTo>
                    <a:pt x="501" y="0"/>
                  </a:lnTo>
                  <a:lnTo>
                    <a:pt x="517" y="0"/>
                  </a:lnTo>
                  <a:lnTo>
                    <a:pt x="536" y="3"/>
                  </a:lnTo>
                  <a:lnTo>
                    <a:pt x="558" y="10"/>
                  </a:lnTo>
                  <a:lnTo>
                    <a:pt x="578" y="17"/>
                  </a:lnTo>
                  <a:lnTo>
                    <a:pt x="599" y="27"/>
                  </a:lnTo>
                  <a:lnTo>
                    <a:pt x="614" y="36"/>
                  </a:lnTo>
                  <a:lnTo>
                    <a:pt x="626" y="46"/>
                  </a:lnTo>
                  <a:lnTo>
                    <a:pt x="633" y="52"/>
                  </a:lnTo>
                  <a:lnTo>
                    <a:pt x="643" y="59"/>
                  </a:lnTo>
                  <a:lnTo>
                    <a:pt x="652" y="66"/>
                  </a:lnTo>
                  <a:lnTo>
                    <a:pt x="662" y="74"/>
                  </a:lnTo>
                  <a:lnTo>
                    <a:pt x="669" y="79"/>
                  </a:lnTo>
                  <a:lnTo>
                    <a:pt x="676" y="85"/>
                  </a:lnTo>
                  <a:lnTo>
                    <a:pt x="680" y="87"/>
                  </a:lnTo>
                  <a:lnTo>
                    <a:pt x="683" y="89"/>
                  </a:lnTo>
                  <a:lnTo>
                    <a:pt x="688" y="89"/>
                  </a:lnTo>
                  <a:lnTo>
                    <a:pt x="703" y="91"/>
                  </a:lnTo>
                  <a:lnTo>
                    <a:pt x="723" y="93"/>
                  </a:lnTo>
                  <a:lnTo>
                    <a:pt x="748" y="96"/>
                  </a:lnTo>
                  <a:lnTo>
                    <a:pt x="771" y="100"/>
                  </a:lnTo>
                  <a:lnTo>
                    <a:pt x="793" y="105"/>
                  </a:lnTo>
                  <a:lnTo>
                    <a:pt x="808" y="111"/>
                  </a:lnTo>
                  <a:lnTo>
                    <a:pt x="814" y="118"/>
                  </a:lnTo>
                  <a:lnTo>
                    <a:pt x="812" y="126"/>
                  </a:lnTo>
                  <a:lnTo>
                    <a:pt x="809" y="139"/>
                  </a:lnTo>
                  <a:lnTo>
                    <a:pt x="803" y="152"/>
                  </a:lnTo>
                  <a:lnTo>
                    <a:pt x="797" y="167"/>
                  </a:lnTo>
                  <a:lnTo>
                    <a:pt x="789" y="180"/>
                  </a:lnTo>
                  <a:lnTo>
                    <a:pt x="781" y="192"/>
                  </a:lnTo>
                  <a:lnTo>
                    <a:pt x="770" y="200"/>
                  </a:lnTo>
                  <a:lnTo>
                    <a:pt x="761" y="204"/>
                  </a:lnTo>
                  <a:lnTo>
                    <a:pt x="744" y="197"/>
                  </a:lnTo>
                  <a:lnTo>
                    <a:pt x="722" y="184"/>
                  </a:lnTo>
                  <a:lnTo>
                    <a:pt x="692" y="166"/>
                  </a:lnTo>
                  <a:lnTo>
                    <a:pt x="662" y="148"/>
                  </a:lnTo>
                  <a:lnTo>
                    <a:pt x="630" y="132"/>
                  </a:lnTo>
                  <a:lnTo>
                    <a:pt x="602" y="121"/>
                  </a:lnTo>
                  <a:lnTo>
                    <a:pt x="579" y="118"/>
                  </a:lnTo>
                  <a:lnTo>
                    <a:pt x="566" y="126"/>
                  </a:lnTo>
                  <a:lnTo>
                    <a:pt x="561" y="147"/>
                  </a:lnTo>
                  <a:lnTo>
                    <a:pt x="564" y="181"/>
                  </a:lnTo>
                  <a:lnTo>
                    <a:pt x="571" y="225"/>
                  </a:lnTo>
                  <a:lnTo>
                    <a:pt x="584" y="272"/>
                  </a:lnTo>
                  <a:lnTo>
                    <a:pt x="595" y="318"/>
                  </a:lnTo>
                  <a:lnTo>
                    <a:pt x="608" y="362"/>
                  </a:lnTo>
                  <a:lnTo>
                    <a:pt x="619" y="398"/>
                  </a:lnTo>
                  <a:lnTo>
                    <a:pt x="626" y="421"/>
                  </a:lnTo>
                  <a:lnTo>
                    <a:pt x="624" y="440"/>
                  </a:lnTo>
                  <a:lnTo>
                    <a:pt x="617" y="466"/>
                  </a:lnTo>
                  <a:lnTo>
                    <a:pt x="604" y="496"/>
                  </a:lnTo>
                  <a:lnTo>
                    <a:pt x="588" y="526"/>
                  </a:lnTo>
                  <a:lnTo>
                    <a:pt x="569" y="554"/>
                  </a:lnTo>
                  <a:lnTo>
                    <a:pt x="552" y="578"/>
                  </a:lnTo>
                  <a:lnTo>
                    <a:pt x="536" y="594"/>
                  </a:lnTo>
                  <a:lnTo>
                    <a:pt x="526" y="601"/>
                  </a:lnTo>
                  <a:lnTo>
                    <a:pt x="519" y="595"/>
                  </a:lnTo>
                  <a:lnTo>
                    <a:pt x="517" y="583"/>
                  </a:lnTo>
                  <a:lnTo>
                    <a:pt x="517" y="567"/>
                  </a:lnTo>
                  <a:lnTo>
                    <a:pt x="520" y="548"/>
                  </a:lnTo>
                  <a:lnTo>
                    <a:pt x="521" y="528"/>
                  </a:lnTo>
                  <a:lnTo>
                    <a:pt x="523" y="511"/>
                  </a:lnTo>
                  <a:lnTo>
                    <a:pt x="522" y="498"/>
                  </a:lnTo>
                  <a:lnTo>
                    <a:pt x="517" y="496"/>
                  </a:lnTo>
                  <a:lnTo>
                    <a:pt x="507" y="503"/>
                  </a:lnTo>
                  <a:lnTo>
                    <a:pt x="495" y="520"/>
                  </a:lnTo>
                  <a:lnTo>
                    <a:pt x="481" y="545"/>
                  </a:lnTo>
                  <a:lnTo>
                    <a:pt x="468" y="574"/>
                  </a:lnTo>
                  <a:lnTo>
                    <a:pt x="454" y="602"/>
                  </a:lnTo>
                  <a:lnTo>
                    <a:pt x="444" y="627"/>
                  </a:lnTo>
                  <a:lnTo>
                    <a:pt x="438" y="644"/>
                  </a:lnTo>
                  <a:lnTo>
                    <a:pt x="436" y="652"/>
                  </a:lnTo>
                  <a:lnTo>
                    <a:pt x="432" y="654"/>
                  </a:lnTo>
                  <a:lnTo>
                    <a:pt x="425" y="661"/>
                  </a:lnTo>
                  <a:lnTo>
                    <a:pt x="415" y="670"/>
                  </a:lnTo>
                  <a:lnTo>
                    <a:pt x="404" y="682"/>
                  </a:lnTo>
                  <a:lnTo>
                    <a:pt x="391" y="692"/>
                  </a:lnTo>
                  <a:lnTo>
                    <a:pt x="379" y="699"/>
                  </a:lnTo>
                  <a:lnTo>
                    <a:pt x="369" y="701"/>
                  </a:lnTo>
                  <a:lnTo>
                    <a:pt x="362" y="699"/>
                  </a:lnTo>
                  <a:lnTo>
                    <a:pt x="359" y="685"/>
                  </a:lnTo>
                  <a:lnTo>
                    <a:pt x="365" y="661"/>
                  </a:lnTo>
                  <a:lnTo>
                    <a:pt x="376" y="632"/>
                  </a:lnTo>
                  <a:lnTo>
                    <a:pt x="391" y="600"/>
                  </a:lnTo>
                  <a:lnTo>
                    <a:pt x="405" y="567"/>
                  </a:lnTo>
                  <a:lnTo>
                    <a:pt x="419" y="541"/>
                  </a:lnTo>
                  <a:lnTo>
                    <a:pt x="429" y="520"/>
                  </a:lnTo>
                  <a:lnTo>
                    <a:pt x="434" y="515"/>
                  </a:lnTo>
                  <a:lnTo>
                    <a:pt x="405" y="469"/>
                  </a:lnTo>
                  <a:lnTo>
                    <a:pt x="398" y="466"/>
                  </a:lnTo>
                  <a:lnTo>
                    <a:pt x="382" y="461"/>
                  </a:lnTo>
                  <a:lnTo>
                    <a:pt x="356" y="454"/>
                  </a:lnTo>
                  <a:lnTo>
                    <a:pt x="326" y="448"/>
                  </a:lnTo>
                  <a:lnTo>
                    <a:pt x="293" y="441"/>
                  </a:lnTo>
                  <a:lnTo>
                    <a:pt x="261" y="437"/>
                  </a:lnTo>
                  <a:lnTo>
                    <a:pt x="232" y="433"/>
                  </a:lnTo>
                  <a:lnTo>
                    <a:pt x="210" y="435"/>
                  </a:lnTo>
                  <a:lnTo>
                    <a:pt x="188" y="440"/>
                  </a:lnTo>
                  <a:lnTo>
                    <a:pt x="162" y="453"/>
                  </a:lnTo>
                  <a:lnTo>
                    <a:pt x="134" y="469"/>
                  </a:lnTo>
                  <a:lnTo>
                    <a:pt x="106" y="485"/>
                  </a:lnTo>
                  <a:lnTo>
                    <a:pt x="79" y="498"/>
                  </a:lnTo>
                  <a:lnTo>
                    <a:pt x="58" y="507"/>
                  </a:lnTo>
                  <a:lnTo>
                    <a:pt x="41" y="510"/>
                  </a:lnTo>
                  <a:lnTo>
                    <a:pt x="33" y="503"/>
                  </a:lnTo>
                  <a:lnTo>
                    <a:pt x="36" y="485"/>
                  </a:lnTo>
                  <a:lnTo>
                    <a:pt x="51" y="465"/>
                  </a:lnTo>
                  <a:lnTo>
                    <a:pt x="73" y="440"/>
                  </a:lnTo>
                  <a:lnTo>
                    <a:pt x="100" y="417"/>
                  </a:lnTo>
                  <a:lnTo>
                    <a:pt x="126" y="393"/>
                  </a:lnTo>
                  <a:lnTo>
                    <a:pt x="150" y="373"/>
                  </a:lnTo>
                  <a:lnTo>
                    <a:pt x="165" y="357"/>
                  </a:lnTo>
                  <a:lnTo>
                    <a:pt x="171" y="349"/>
                  </a:lnTo>
                  <a:lnTo>
                    <a:pt x="170" y="342"/>
                  </a:lnTo>
                  <a:lnTo>
                    <a:pt x="176" y="336"/>
                  </a:lnTo>
                  <a:lnTo>
                    <a:pt x="184" y="331"/>
                  </a:lnTo>
                  <a:lnTo>
                    <a:pt x="196" y="328"/>
                  </a:lnTo>
                  <a:lnTo>
                    <a:pt x="208" y="323"/>
                  </a:lnTo>
                  <a:lnTo>
                    <a:pt x="219" y="318"/>
                  </a:lnTo>
                  <a:lnTo>
                    <a:pt x="224" y="314"/>
                  </a:lnTo>
                  <a:lnTo>
                    <a:pt x="228" y="309"/>
                  </a:lnTo>
                  <a:lnTo>
                    <a:pt x="222" y="301"/>
                  </a:lnTo>
                  <a:lnTo>
                    <a:pt x="213" y="291"/>
                  </a:lnTo>
                  <a:lnTo>
                    <a:pt x="200" y="280"/>
                  </a:lnTo>
                  <a:lnTo>
                    <a:pt x="184" y="269"/>
                  </a:lnTo>
                  <a:lnTo>
                    <a:pt x="169" y="258"/>
                  </a:lnTo>
                  <a:lnTo>
                    <a:pt x="156" y="250"/>
                  </a:lnTo>
                  <a:lnTo>
                    <a:pt x="147" y="244"/>
                  </a:lnTo>
                  <a:lnTo>
                    <a:pt x="144" y="243"/>
                  </a:lnTo>
                  <a:lnTo>
                    <a:pt x="138" y="245"/>
                  </a:lnTo>
                  <a:lnTo>
                    <a:pt x="123" y="255"/>
                  </a:lnTo>
                  <a:lnTo>
                    <a:pt x="102" y="268"/>
                  </a:lnTo>
                  <a:lnTo>
                    <a:pt x="78" y="283"/>
                  </a:lnTo>
                  <a:lnTo>
                    <a:pt x="52" y="297"/>
                  </a:lnTo>
                  <a:lnTo>
                    <a:pt x="31" y="311"/>
                  </a:lnTo>
                  <a:lnTo>
                    <a:pt x="13" y="320"/>
                  </a:lnTo>
                  <a:lnTo>
                    <a:pt x="5" y="323"/>
                  </a:lnTo>
                  <a:lnTo>
                    <a:pt x="0" y="318"/>
                  </a:lnTo>
                  <a:lnTo>
                    <a:pt x="0" y="311"/>
                  </a:lnTo>
                  <a:lnTo>
                    <a:pt x="1" y="298"/>
                  </a:lnTo>
                  <a:lnTo>
                    <a:pt x="6" y="282"/>
                  </a:lnTo>
                  <a:lnTo>
                    <a:pt x="13" y="259"/>
                  </a:lnTo>
                  <a:lnTo>
                    <a:pt x="24" y="233"/>
                  </a:lnTo>
                  <a:lnTo>
                    <a:pt x="38" y="203"/>
                  </a:lnTo>
                  <a:lnTo>
                    <a:pt x="57" y="168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8" name="Freeform 60"/>
            <p:cNvSpPr>
              <a:spLocks/>
            </p:cNvSpPr>
            <p:nvPr/>
          </p:nvSpPr>
          <p:spPr bwMode="auto">
            <a:xfrm>
              <a:off x="7808913" y="804863"/>
              <a:ext cx="296862" cy="719138"/>
            </a:xfrm>
            <a:custGeom>
              <a:avLst/>
              <a:gdLst/>
              <a:ahLst/>
              <a:cxnLst>
                <a:cxn ang="0">
                  <a:pos x="411" y="63"/>
                </a:cxn>
                <a:cxn ang="0">
                  <a:pos x="448" y="28"/>
                </a:cxn>
                <a:cxn ang="0">
                  <a:pos x="492" y="0"/>
                </a:cxn>
                <a:cxn ang="0">
                  <a:pos x="518" y="41"/>
                </a:cxn>
                <a:cxn ang="0">
                  <a:pos x="550" y="134"/>
                </a:cxn>
                <a:cxn ang="0">
                  <a:pos x="558" y="208"/>
                </a:cxn>
                <a:cxn ang="0">
                  <a:pos x="508" y="260"/>
                </a:cxn>
                <a:cxn ang="0">
                  <a:pos x="446" y="323"/>
                </a:cxn>
                <a:cxn ang="0">
                  <a:pos x="420" y="360"/>
                </a:cxn>
                <a:cxn ang="0">
                  <a:pos x="368" y="430"/>
                </a:cxn>
                <a:cxn ang="0">
                  <a:pos x="316" y="517"/>
                </a:cxn>
                <a:cxn ang="0">
                  <a:pos x="311" y="589"/>
                </a:cxn>
                <a:cxn ang="0">
                  <a:pos x="309" y="652"/>
                </a:cxn>
                <a:cxn ang="0">
                  <a:pos x="298" y="688"/>
                </a:cxn>
                <a:cxn ang="0">
                  <a:pos x="258" y="707"/>
                </a:cxn>
                <a:cxn ang="0">
                  <a:pos x="213" y="736"/>
                </a:cxn>
                <a:cxn ang="0">
                  <a:pos x="202" y="763"/>
                </a:cxn>
                <a:cxn ang="0">
                  <a:pos x="219" y="797"/>
                </a:cxn>
                <a:cxn ang="0">
                  <a:pos x="231" y="824"/>
                </a:cxn>
                <a:cxn ang="0">
                  <a:pos x="210" y="844"/>
                </a:cxn>
                <a:cxn ang="0">
                  <a:pos x="170" y="884"/>
                </a:cxn>
                <a:cxn ang="0">
                  <a:pos x="163" y="926"/>
                </a:cxn>
                <a:cxn ang="0">
                  <a:pos x="198" y="979"/>
                </a:cxn>
                <a:cxn ang="0">
                  <a:pos x="238" y="1058"/>
                </a:cxn>
                <a:cxn ang="0">
                  <a:pos x="253" y="1128"/>
                </a:cxn>
                <a:cxn ang="0">
                  <a:pos x="257" y="1238"/>
                </a:cxn>
                <a:cxn ang="0">
                  <a:pos x="242" y="1330"/>
                </a:cxn>
                <a:cxn ang="0">
                  <a:pos x="201" y="1350"/>
                </a:cxn>
                <a:cxn ang="0">
                  <a:pos x="144" y="1357"/>
                </a:cxn>
                <a:cxn ang="0">
                  <a:pos x="117" y="1346"/>
                </a:cxn>
                <a:cxn ang="0">
                  <a:pos x="78" y="1162"/>
                </a:cxn>
                <a:cxn ang="0">
                  <a:pos x="18" y="877"/>
                </a:cxn>
                <a:cxn ang="0">
                  <a:pos x="5" y="752"/>
                </a:cxn>
                <a:cxn ang="0">
                  <a:pos x="69" y="603"/>
                </a:cxn>
                <a:cxn ang="0">
                  <a:pos x="142" y="451"/>
                </a:cxn>
                <a:cxn ang="0">
                  <a:pos x="175" y="387"/>
                </a:cxn>
                <a:cxn ang="0">
                  <a:pos x="202" y="316"/>
                </a:cxn>
                <a:cxn ang="0">
                  <a:pos x="235" y="274"/>
                </a:cxn>
                <a:cxn ang="0">
                  <a:pos x="284" y="239"/>
                </a:cxn>
                <a:cxn ang="0">
                  <a:pos x="333" y="195"/>
                </a:cxn>
                <a:cxn ang="0">
                  <a:pos x="344" y="171"/>
                </a:cxn>
                <a:cxn ang="0">
                  <a:pos x="304" y="187"/>
                </a:cxn>
                <a:cxn ang="0">
                  <a:pos x="257" y="199"/>
                </a:cxn>
                <a:cxn ang="0">
                  <a:pos x="239" y="185"/>
                </a:cxn>
                <a:cxn ang="0">
                  <a:pos x="228" y="177"/>
                </a:cxn>
                <a:cxn ang="0">
                  <a:pos x="249" y="145"/>
                </a:cxn>
              </a:cxnLst>
              <a:rect l="0" t="0" r="r" b="b"/>
              <a:pathLst>
                <a:path w="559" h="1357">
                  <a:moveTo>
                    <a:pt x="249" y="145"/>
                  </a:moveTo>
                  <a:lnTo>
                    <a:pt x="409" y="68"/>
                  </a:lnTo>
                  <a:lnTo>
                    <a:pt x="411" y="63"/>
                  </a:lnTo>
                  <a:lnTo>
                    <a:pt x="421" y="55"/>
                  </a:lnTo>
                  <a:lnTo>
                    <a:pt x="433" y="41"/>
                  </a:lnTo>
                  <a:lnTo>
                    <a:pt x="448" y="28"/>
                  </a:lnTo>
                  <a:lnTo>
                    <a:pt x="463" y="15"/>
                  </a:lnTo>
                  <a:lnTo>
                    <a:pt x="479" y="6"/>
                  </a:lnTo>
                  <a:lnTo>
                    <a:pt x="492" y="0"/>
                  </a:lnTo>
                  <a:lnTo>
                    <a:pt x="501" y="4"/>
                  </a:lnTo>
                  <a:lnTo>
                    <a:pt x="507" y="17"/>
                  </a:lnTo>
                  <a:lnTo>
                    <a:pt x="518" y="41"/>
                  </a:lnTo>
                  <a:lnTo>
                    <a:pt x="528" y="69"/>
                  </a:lnTo>
                  <a:lnTo>
                    <a:pt x="540" y="102"/>
                  </a:lnTo>
                  <a:lnTo>
                    <a:pt x="550" y="134"/>
                  </a:lnTo>
                  <a:lnTo>
                    <a:pt x="557" y="165"/>
                  </a:lnTo>
                  <a:lnTo>
                    <a:pt x="559" y="190"/>
                  </a:lnTo>
                  <a:lnTo>
                    <a:pt x="558" y="208"/>
                  </a:lnTo>
                  <a:lnTo>
                    <a:pt x="546" y="221"/>
                  </a:lnTo>
                  <a:lnTo>
                    <a:pt x="529" y="239"/>
                  </a:lnTo>
                  <a:lnTo>
                    <a:pt x="508" y="260"/>
                  </a:lnTo>
                  <a:lnTo>
                    <a:pt x="487" y="283"/>
                  </a:lnTo>
                  <a:lnTo>
                    <a:pt x="464" y="303"/>
                  </a:lnTo>
                  <a:lnTo>
                    <a:pt x="446" y="323"/>
                  </a:lnTo>
                  <a:lnTo>
                    <a:pt x="431" y="340"/>
                  </a:lnTo>
                  <a:lnTo>
                    <a:pt x="427" y="350"/>
                  </a:lnTo>
                  <a:lnTo>
                    <a:pt x="420" y="360"/>
                  </a:lnTo>
                  <a:lnTo>
                    <a:pt x="407" y="379"/>
                  </a:lnTo>
                  <a:lnTo>
                    <a:pt x="388" y="402"/>
                  </a:lnTo>
                  <a:lnTo>
                    <a:pt x="368" y="430"/>
                  </a:lnTo>
                  <a:lnTo>
                    <a:pt x="346" y="459"/>
                  </a:lnTo>
                  <a:lnTo>
                    <a:pt x="329" y="489"/>
                  </a:lnTo>
                  <a:lnTo>
                    <a:pt x="316" y="517"/>
                  </a:lnTo>
                  <a:lnTo>
                    <a:pt x="312" y="543"/>
                  </a:lnTo>
                  <a:lnTo>
                    <a:pt x="311" y="565"/>
                  </a:lnTo>
                  <a:lnTo>
                    <a:pt x="311" y="589"/>
                  </a:lnTo>
                  <a:lnTo>
                    <a:pt x="311" y="612"/>
                  </a:lnTo>
                  <a:lnTo>
                    <a:pt x="311" y="634"/>
                  </a:lnTo>
                  <a:lnTo>
                    <a:pt x="309" y="652"/>
                  </a:lnTo>
                  <a:lnTo>
                    <a:pt x="306" y="668"/>
                  </a:lnTo>
                  <a:lnTo>
                    <a:pt x="303" y="680"/>
                  </a:lnTo>
                  <a:lnTo>
                    <a:pt x="298" y="688"/>
                  </a:lnTo>
                  <a:lnTo>
                    <a:pt x="287" y="693"/>
                  </a:lnTo>
                  <a:lnTo>
                    <a:pt x="274" y="700"/>
                  </a:lnTo>
                  <a:lnTo>
                    <a:pt x="258" y="707"/>
                  </a:lnTo>
                  <a:lnTo>
                    <a:pt x="242" y="717"/>
                  </a:lnTo>
                  <a:lnTo>
                    <a:pt x="226" y="726"/>
                  </a:lnTo>
                  <a:lnTo>
                    <a:pt x="213" y="736"/>
                  </a:lnTo>
                  <a:lnTo>
                    <a:pt x="203" y="745"/>
                  </a:lnTo>
                  <a:lnTo>
                    <a:pt x="201" y="754"/>
                  </a:lnTo>
                  <a:lnTo>
                    <a:pt x="202" y="763"/>
                  </a:lnTo>
                  <a:lnTo>
                    <a:pt x="206" y="773"/>
                  </a:lnTo>
                  <a:lnTo>
                    <a:pt x="212" y="784"/>
                  </a:lnTo>
                  <a:lnTo>
                    <a:pt x="219" y="797"/>
                  </a:lnTo>
                  <a:lnTo>
                    <a:pt x="225" y="806"/>
                  </a:lnTo>
                  <a:lnTo>
                    <a:pt x="229" y="817"/>
                  </a:lnTo>
                  <a:lnTo>
                    <a:pt x="231" y="824"/>
                  </a:lnTo>
                  <a:lnTo>
                    <a:pt x="229" y="831"/>
                  </a:lnTo>
                  <a:lnTo>
                    <a:pt x="221" y="835"/>
                  </a:lnTo>
                  <a:lnTo>
                    <a:pt x="210" y="844"/>
                  </a:lnTo>
                  <a:lnTo>
                    <a:pt x="196" y="856"/>
                  </a:lnTo>
                  <a:lnTo>
                    <a:pt x="183" y="870"/>
                  </a:lnTo>
                  <a:lnTo>
                    <a:pt x="170" y="884"/>
                  </a:lnTo>
                  <a:lnTo>
                    <a:pt x="162" y="900"/>
                  </a:lnTo>
                  <a:lnTo>
                    <a:pt x="159" y="913"/>
                  </a:lnTo>
                  <a:lnTo>
                    <a:pt x="163" y="926"/>
                  </a:lnTo>
                  <a:lnTo>
                    <a:pt x="172" y="938"/>
                  </a:lnTo>
                  <a:lnTo>
                    <a:pt x="185" y="956"/>
                  </a:lnTo>
                  <a:lnTo>
                    <a:pt x="198" y="979"/>
                  </a:lnTo>
                  <a:lnTo>
                    <a:pt x="213" y="1005"/>
                  </a:lnTo>
                  <a:lnTo>
                    <a:pt x="226" y="1031"/>
                  </a:lnTo>
                  <a:lnTo>
                    <a:pt x="238" y="1058"/>
                  </a:lnTo>
                  <a:lnTo>
                    <a:pt x="246" y="1082"/>
                  </a:lnTo>
                  <a:lnTo>
                    <a:pt x="252" y="1105"/>
                  </a:lnTo>
                  <a:lnTo>
                    <a:pt x="253" y="1128"/>
                  </a:lnTo>
                  <a:lnTo>
                    <a:pt x="255" y="1161"/>
                  </a:lnTo>
                  <a:lnTo>
                    <a:pt x="255" y="1197"/>
                  </a:lnTo>
                  <a:lnTo>
                    <a:pt x="257" y="1238"/>
                  </a:lnTo>
                  <a:lnTo>
                    <a:pt x="254" y="1274"/>
                  </a:lnTo>
                  <a:lnTo>
                    <a:pt x="249" y="1307"/>
                  </a:lnTo>
                  <a:lnTo>
                    <a:pt x="242" y="1330"/>
                  </a:lnTo>
                  <a:lnTo>
                    <a:pt x="233" y="1343"/>
                  </a:lnTo>
                  <a:lnTo>
                    <a:pt x="218" y="1345"/>
                  </a:lnTo>
                  <a:lnTo>
                    <a:pt x="201" y="1350"/>
                  </a:lnTo>
                  <a:lnTo>
                    <a:pt x="181" y="1353"/>
                  </a:lnTo>
                  <a:lnTo>
                    <a:pt x="163" y="1357"/>
                  </a:lnTo>
                  <a:lnTo>
                    <a:pt x="144" y="1357"/>
                  </a:lnTo>
                  <a:lnTo>
                    <a:pt x="130" y="1357"/>
                  </a:lnTo>
                  <a:lnTo>
                    <a:pt x="120" y="1353"/>
                  </a:lnTo>
                  <a:lnTo>
                    <a:pt x="117" y="1346"/>
                  </a:lnTo>
                  <a:lnTo>
                    <a:pt x="110" y="1314"/>
                  </a:lnTo>
                  <a:lnTo>
                    <a:pt x="97" y="1249"/>
                  </a:lnTo>
                  <a:lnTo>
                    <a:pt x="78" y="1162"/>
                  </a:lnTo>
                  <a:lnTo>
                    <a:pt x="57" y="1065"/>
                  </a:lnTo>
                  <a:lnTo>
                    <a:pt x="36" y="966"/>
                  </a:lnTo>
                  <a:lnTo>
                    <a:pt x="18" y="877"/>
                  </a:lnTo>
                  <a:lnTo>
                    <a:pt x="5" y="810"/>
                  </a:lnTo>
                  <a:lnTo>
                    <a:pt x="0" y="777"/>
                  </a:lnTo>
                  <a:lnTo>
                    <a:pt x="5" y="752"/>
                  </a:lnTo>
                  <a:lnTo>
                    <a:pt x="20" y="712"/>
                  </a:lnTo>
                  <a:lnTo>
                    <a:pt x="43" y="660"/>
                  </a:lnTo>
                  <a:lnTo>
                    <a:pt x="69" y="603"/>
                  </a:lnTo>
                  <a:lnTo>
                    <a:pt x="95" y="545"/>
                  </a:lnTo>
                  <a:lnTo>
                    <a:pt x="122" y="493"/>
                  </a:lnTo>
                  <a:lnTo>
                    <a:pt x="142" y="451"/>
                  </a:lnTo>
                  <a:lnTo>
                    <a:pt x="157" y="427"/>
                  </a:lnTo>
                  <a:lnTo>
                    <a:pt x="166" y="408"/>
                  </a:lnTo>
                  <a:lnTo>
                    <a:pt x="175" y="387"/>
                  </a:lnTo>
                  <a:lnTo>
                    <a:pt x="183" y="363"/>
                  </a:lnTo>
                  <a:lnTo>
                    <a:pt x="194" y="340"/>
                  </a:lnTo>
                  <a:lnTo>
                    <a:pt x="202" y="316"/>
                  </a:lnTo>
                  <a:lnTo>
                    <a:pt x="213" y="297"/>
                  </a:lnTo>
                  <a:lnTo>
                    <a:pt x="222" y="282"/>
                  </a:lnTo>
                  <a:lnTo>
                    <a:pt x="235" y="274"/>
                  </a:lnTo>
                  <a:lnTo>
                    <a:pt x="248" y="265"/>
                  </a:lnTo>
                  <a:lnTo>
                    <a:pt x="265" y="254"/>
                  </a:lnTo>
                  <a:lnTo>
                    <a:pt x="284" y="239"/>
                  </a:lnTo>
                  <a:lnTo>
                    <a:pt x="303" y="224"/>
                  </a:lnTo>
                  <a:lnTo>
                    <a:pt x="319" y="208"/>
                  </a:lnTo>
                  <a:lnTo>
                    <a:pt x="333" y="195"/>
                  </a:lnTo>
                  <a:lnTo>
                    <a:pt x="343" y="183"/>
                  </a:lnTo>
                  <a:lnTo>
                    <a:pt x="348" y="176"/>
                  </a:lnTo>
                  <a:lnTo>
                    <a:pt x="344" y="171"/>
                  </a:lnTo>
                  <a:lnTo>
                    <a:pt x="335" y="174"/>
                  </a:lnTo>
                  <a:lnTo>
                    <a:pt x="319" y="179"/>
                  </a:lnTo>
                  <a:lnTo>
                    <a:pt x="304" y="187"/>
                  </a:lnTo>
                  <a:lnTo>
                    <a:pt x="285" y="193"/>
                  </a:lnTo>
                  <a:lnTo>
                    <a:pt x="270" y="198"/>
                  </a:lnTo>
                  <a:lnTo>
                    <a:pt x="257" y="199"/>
                  </a:lnTo>
                  <a:lnTo>
                    <a:pt x="249" y="196"/>
                  </a:lnTo>
                  <a:lnTo>
                    <a:pt x="244" y="189"/>
                  </a:lnTo>
                  <a:lnTo>
                    <a:pt x="239" y="185"/>
                  </a:lnTo>
                  <a:lnTo>
                    <a:pt x="233" y="183"/>
                  </a:lnTo>
                  <a:lnTo>
                    <a:pt x="231" y="182"/>
                  </a:lnTo>
                  <a:lnTo>
                    <a:pt x="228" y="177"/>
                  </a:lnTo>
                  <a:lnTo>
                    <a:pt x="231" y="171"/>
                  </a:lnTo>
                  <a:lnTo>
                    <a:pt x="238" y="159"/>
                  </a:lnTo>
                  <a:lnTo>
                    <a:pt x="249" y="145"/>
                  </a:lnTo>
                  <a:close/>
                </a:path>
              </a:pathLst>
            </a:custGeom>
            <a:solidFill>
              <a:srgbClr val="BF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9" name="Freeform 61"/>
            <p:cNvSpPr>
              <a:spLocks/>
            </p:cNvSpPr>
            <p:nvPr/>
          </p:nvSpPr>
          <p:spPr bwMode="auto">
            <a:xfrm>
              <a:off x="7497763" y="685801"/>
              <a:ext cx="176212" cy="179388"/>
            </a:xfrm>
            <a:custGeom>
              <a:avLst/>
              <a:gdLst/>
              <a:ahLst/>
              <a:cxnLst>
                <a:cxn ang="0">
                  <a:pos x="270" y="2"/>
                </a:cxn>
                <a:cxn ang="0">
                  <a:pos x="261" y="23"/>
                </a:cxn>
                <a:cxn ang="0">
                  <a:pos x="248" y="55"/>
                </a:cxn>
                <a:cxn ang="0">
                  <a:pos x="238" y="83"/>
                </a:cxn>
                <a:cxn ang="0">
                  <a:pos x="235" y="98"/>
                </a:cxn>
                <a:cxn ang="0">
                  <a:pos x="210" y="110"/>
                </a:cxn>
                <a:cxn ang="0">
                  <a:pos x="177" y="123"/>
                </a:cxn>
                <a:cxn ang="0">
                  <a:pos x="149" y="135"/>
                </a:cxn>
                <a:cxn ang="0">
                  <a:pos x="132" y="151"/>
                </a:cxn>
                <a:cxn ang="0">
                  <a:pos x="91" y="199"/>
                </a:cxn>
                <a:cxn ang="0">
                  <a:pos x="39" y="263"/>
                </a:cxn>
                <a:cxn ang="0">
                  <a:pos x="3" y="315"/>
                </a:cxn>
                <a:cxn ang="0">
                  <a:pos x="2" y="334"/>
                </a:cxn>
                <a:cxn ang="0">
                  <a:pos x="12" y="340"/>
                </a:cxn>
                <a:cxn ang="0">
                  <a:pos x="26" y="340"/>
                </a:cxn>
                <a:cxn ang="0">
                  <a:pos x="39" y="333"/>
                </a:cxn>
                <a:cxn ang="0">
                  <a:pos x="57" y="321"/>
                </a:cxn>
                <a:cxn ang="0">
                  <a:pos x="103" y="296"/>
                </a:cxn>
                <a:cxn ang="0">
                  <a:pos x="163" y="266"/>
                </a:cxn>
                <a:cxn ang="0">
                  <a:pos x="208" y="238"/>
                </a:cxn>
                <a:cxn ang="0">
                  <a:pos x="222" y="218"/>
                </a:cxn>
                <a:cxn ang="0">
                  <a:pos x="238" y="195"/>
                </a:cxn>
                <a:cxn ang="0">
                  <a:pos x="257" y="171"/>
                </a:cxn>
                <a:cxn ang="0">
                  <a:pos x="273" y="156"/>
                </a:cxn>
                <a:cxn ang="0">
                  <a:pos x="277" y="151"/>
                </a:cxn>
                <a:cxn ang="0">
                  <a:pos x="293" y="131"/>
                </a:cxn>
                <a:cxn ang="0">
                  <a:pos x="313" y="103"/>
                </a:cxn>
                <a:cxn ang="0">
                  <a:pos x="328" y="79"/>
                </a:cxn>
                <a:cxn ang="0">
                  <a:pos x="329" y="64"/>
                </a:cxn>
                <a:cxn ang="0">
                  <a:pos x="319" y="40"/>
                </a:cxn>
                <a:cxn ang="0">
                  <a:pos x="302" y="15"/>
                </a:cxn>
                <a:cxn ang="0">
                  <a:pos x="282" y="0"/>
                </a:cxn>
              </a:cxnLst>
              <a:rect l="0" t="0" r="r" b="b"/>
              <a:pathLst>
                <a:path w="332" h="341">
                  <a:moveTo>
                    <a:pt x="273" y="0"/>
                  </a:moveTo>
                  <a:lnTo>
                    <a:pt x="270" y="2"/>
                  </a:lnTo>
                  <a:lnTo>
                    <a:pt x="267" y="12"/>
                  </a:lnTo>
                  <a:lnTo>
                    <a:pt x="261" y="23"/>
                  </a:lnTo>
                  <a:lnTo>
                    <a:pt x="255" y="40"/>
                  </a:lnTo>
                  <a:lnTo>
                    <a:pt x="248" y="55"/>
                  </a:lnTo>
                  <a:lnTo>
                    <a:pt x="242" y="71"/>
                  </a:lnTo>
                  <a:lnTo>
                    <a:pt x="238" y="83"/>
                  </a:lnTo>
                  <a:lnTo>
                    <a:pt x="238" y="92"/>
                  </a:lnTo>
                  <a:lnTo>
                    <a:pt x="235" y="98"/>
                  </a:lnTo>
                  <a:lnTo>
                    <a:pt x="225" y="104"/>
                  </a:lnTo>
                  <a:lnTo>
                    <a:pt x="210" y="110"/>
                  </a:lnTo>
                  <a:lnTo>
                    <a:pt x="195" y="117"/>
                  </a:lnTo>
                  <a:lnTo>
                    <a:pt x="177" y="123"/>
                  </a:lnTo>
                  <a:lnTo>
                    <a:pt x="162" y="129"/>
                  </a:lnTo>
                  <a:lnTo>
                    <a:pt x="149" y="135"/>
                  </a:lnTo>
                  <a:lnTo>
                    <a:pt x="143" y="140"/>
                  </a:lnTo>
                  <a:lnTo>
                    <a:pt x="132" y="151"/>
                  </a:lnTo>
                  <a:lnTo>
                    <a:pt x="114" y="172"/>
                  </a:lnTo>
                  <a:lnTo>
                    <a:pt x="91" y="199"/>
                  </a:lnTo>
                  <a:lnTo>
                    <a:pt x="65" y="233"/>
                  </a:lnTo>
                  <a:lnTo>
                    <a:pt x="39" y="263"/>
                  </a:lnTo>
                  <a:lnTo>
                    <a:pt x="18" y="293"/>
                  </a:lnTo>
                  <a:lnTo>
                    <a:pt x="3" y="315"/>
                  </a:lnTo>
                  <a:lnTo>
                    <a:pt x="0" y="329"/>
                  </a:lnTo>
                  <a:lnTo>
                    <a:pt x="2" y="334"/>
                  </a:lnTo>
                  <a:lnTo>
                    <a:pt x="7" y="339"/>
                  </a:lnTo>
                  <a:lnTo>
                    <a:pt x="12" y="340"/>
                  </a:lnTo>
                  <a:lnTo>
                    <a:pt x="19" y="341"/>
                  </a:lnTo>
                  <a:lnTo>
                    <a:pt x="26" y="340"/>
                  </a:lnTo>
                  <a:lnTo>
                    <a:pt x="33" y="338"/>
                  </a:lnTo>
                  <a:lnTo>
                    <a:pt x="39" y="333"/>
                  </a:lnTo>
                  <a:lnTo>
                    <a:pt x="46" y="329"/>
                  </a:lnTo>
                  <a:lnTo>
                    <a:pt x="57" y="321"/>
                  </a:lnTo>
                  <a:lnTo>
                    <a:pt x="77" y="311"/>
                  </a:lnTo>
                  <a:lnTo>
                    <a:pt x="103" y="296"/>
                  </a:lnTo>
                  <a:lnTo>
                    <a:pt x="133" y="282"/>
                  </a:lnTo>
                  <a:lnTo>
                    <a:pt x="163" y="266"/>
                  </a:lnTo>
                  <a:lnTo>
                    <a:pt x="189" y="251"/>
                  </a:lnTo>
                  <a:lnTo>
                    <a:pt x="208" y="238"/>
                  </a:lnTo>
                  <a:lnTo>
                    <a:pt x="218" y="229"/>
                  </a:lnTo>
                  <a:lnTo>
                    <a:pt x="222" y="218"/>
                  </a:lnTo>
                  <a:lnTo>
                    <a:pt x="230" y="208"/>
                  </a:lnTo>
                  <a:lnTo>
                    <a:pt x="238" y="195"/>
                  </a:lnTo>
                  <a:lnTo>
                    <a:pt x="249" y="184"/>
                  </a:lnTo>
                  <a:lnTo>
                    <a:pt x="257" y="171"/>
                  </a:lnTo>
                  <a:lnTo>
                    <a:pt x="267" y="163"/>
                  </a:lnTo>
                  <a:lnTo>
                    <a:pt x="273" y="156"/>
                  </a:lnTo>
                  <a:lnTo>
                    <a:pt x="275" y="155"/>
                  </a:lnTo>
                  <a:lnTo>
                    <a:pt x="277" y="151"/>
                  </a:lnTo>
                  <a:lnTo>
                    <a:pt x="283" y="143"/>
                  </a:lnTo>
                  <a:lnTo>
                    <a:pt x="293" y="131"/>
                  </a:lnTo>
                  <a:lnTo>
                    <a:pt x="303" y="118"/>
                  </a:lnTo>
                  <a:lnTo>
                    <a:pt x="313" y="103"/>
                  </a:lnTo>
                  <a:lnTo>
                    <a:pt x="322" y="90"/>
                  </a:lnTo>
                  <a:lnTo>
                    <a:pt x="328" y="79"/>
                  </a:lnTo>
                  <a:lnTo>
                    <a:pt x="332" y="72"/>
                  </a:lnTo>
                  <a:lnTo>
                    <a:pt x="329" y="64"/>
                  </a:lnTo>
                  <a:lnTo>
                    <a:pt x="326" y="53"/>
                  </a:lnTo>
                  <a:lnTo>
                    <a:pt x="319" y="40"/>
                  </a:lnTo>
                  <a:lnTo>
                    <a:pt x="313" y="28"/>
                  </a:lnTo>
                  <a:lnTo>
                    <a:pt x="302" y="15"/>
                  </a:lnTo>
                  <a:lnTo>
                    <a:pt x="293" y="7"/>
                  </a:lnTo>
                  <a:lnTo>
                    <a:pt x="282" y="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FFCC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0" name="Freeform 62"/>
            <p:cNvSpPr>
              <a:spLocks/>
            </p:cNvSpPr>
            <p:nvPr/>
          </p:nvSpPr>
          <p:spPr bwMode="auto">
            <a:xfrm>
              <a:off x="8181975" y="533401"/>
              <a:ext cx="250825" cy="2095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8" y="10"/>
                </a:cxn>
                <a:cxn ang="0">
                  <a:pos x="58" y="26"/>
                </a:cxn>
                <a:cxn ang="0">
                  <a:pos x="86" y="45"/>
                </a:cxn>
                <a:cxn ang="0">
                  <a:pos x="113" y="68"/>
                </a:cxn>
                <a:cxn ang="0">
                  <a:pos x="176" y="131"/>
                </a:cxn>
                <a:cxn ang="0">
                  <a:pos x="254" y="208"/>
                </a:cxn>
                <a:cxn ang="0">
                  <a:pos x="313" y="267"/>
                </a:cxn>
                <a:cxn ang="0">
                  <a:pos x="337" y="280"/>
                </a:cxn>
                <a:cxn ang="0">
                  <a:pos x="372" y="281"/>
                </a:cxn>
                <a:cxn ang="0">
                  <a:pos x="417" y="282"/>
                </a:cxn>
                <a:cxn ang="0">
                  <a:pos x="452" y="285"/>
                </a:cxn>
                <a:cxn ang="0">
                  <a:pos x="464" y="295"/>
                </a:cxn>
                <a:cxn ang="0">
                  <a:pos x="470" y="312"/>
                </a:cxn>
                <a:cxn ang="0">
                  <a:pos x="474" y="331"/>
                </a:cxn>
                <a:cxn ang="0">
                  <a:pos x="471" y="346"/>
                </a:cxn>
                <a:cxn ang="0">
                  <a:pos x="461" y="351"/>
                </a:cxn>
                <a:cxn ang="0">
                  <a:pos x="447" y="358"/>
                </a:cxn>
                <a:cxn ang="0">
                  <a:pos x="432" y="366"/>
                </a:cxn>
                <a:cxn ang="0">
                  <a:pos x="422" y="371"/>
                </a:cxn>
                <a:cxn ang="0">
                  <a:pos x="417" y="378"/>
                </a:cxn>
                <a:cxn ang="0">
                  <a:pos x="397" y="397"/>
                </a:cxn>
                <a:cxn ang="0">
                  <a:pos x="384" y="386"/>
                </a:cxn>
                <a:cxn ang="0">
                  <a:pos x="362" y="359"/>
                </a:cxn>
                <a:cxn ang="0">
                  <a:pos x="334" y="327"/>
                </a:cxn>
                <a:cxn ang="0">
                  <a:pos x="315" y="306"/>
                </a:cxn>
                <a:cxn ang="0">
                  <a:pos x="300" y="296"/>
                </a:cxn>
                <a:cxn ang="0">
                  <a:pos x="224" y="259"/>
                </a:cxn>
                <a:cxn ang="0">
                  <a:pos x="122" y="205"/>
                </a:cxn>
                <a:cxn ang="0">
                  <a:pos x="45" y="162"/>
                </a:cxn>
                <a:cxn ang="0">
                  <a:pos x="36" y="144"/>
                </a:cxn>
                <a:cxn ang="0">
                  <a:pos x="54" y="133"/>
                </a:cxn>
                <a:cxn ang="0">
                  <a:pos x="54" y="117"/>
                </a:cxn>
                <a:cxn ang="0">
                  <a:pos x="33" y="84"/>
                </a:cxn>
                <a:cxn ang="0">
                  <a:pos x="10" y="44"/>
                </a:cxn>
                <a:cxn ang="0">
                  <a:pos x="0" y="9"/>
                </a:cxn>
              </a:cxnLst>
              <a:rect l="0" t="0" r="r" b="b"/>
              <a:pathLst>
                <a:path w="474" h="397">
                  <a:moveTo>
                    <a:pt x="7" y="0"/>
                  </a:moveTo>
                  <a:lnTo>
                    <a:pt x="10" y="0"/>
                  </a:lnTo>
                  <a:lnTo>
                    <a:pt x="18" y="5"/>
                  </a:lnTo>
                  <a:lnTo>
                    <a:pt x="28" y="10"/>
                  </a:lnTo>
                  <a:lnTo>
                    <a:pt x="44" y="19"/>
                  </a:lnTo>
                  <a:lnTo>
                    <a:pt x="58" y="26"/>
                  </a:lnTo>
                  <a:lnTo>
                    <a:pt x="73" y="36"/>
                  </a:lnTo>
                  <a:lnTo>
                    <a:pt x="86" y="45"/>
                  </a:lnTo>
                  <a:lnTo>
                    <a:pt x="98" y="54"/>
                  </a:lnTo>
                  <a:lnTo>
                    <a:pt x="113" y="68"/>
                  </a:lnTo>
                  <a:lnTo>
                    <a:pt x="141" y="96"/>
                  </a:lnTo>
                  <a:lnTo>
                    <a:pt x="176" y="131"/>
                  </a:lnTo>
                  <a:lnTo>
                    <a:pt x="216" y="170"/>
                  </a:lnTo>
                  <a:lnTo>
                    <a:pt x="254" y="208"/>
                  </a:lnTo>
                  <a:lnTo>
                    <a:pt x="288" y="242"/>
                  </a:lnTo>
                  <a:lnTo>
                    <a:pt x="313" y="267"/>
                  </a:lnTo>
                  <a:lnTo>
                    <a:pt x="327" y="279"/>
                  </a:lnTo>
                  <a:lnTo>
                    <a:pt x="337" y="280"/>
                  </a:lnTo>
                  <a:lnTo>
                    <a:pt x="353" y="281"/>
                  </a:lnTo>
                  <a:lnTo>
                    <a:pt x="372" y="281"/>
                  </a:lnTo>
                  <a:lnTo>
                    <a:pt x="396" y="282"/>
                  </a:lnTo>
                  <a:lnTo>
                    <a:pt x="417" y="282"/>
                  </a:lnTo>
                  <a:lnTo>
                    <a:pt x="437" y="283"/>
                  </a:lnTo>
                  <a:lnTo>
                    <a:pt x="452" y="285"/>
                  </a:lnTo>
                  <a:lnTo>
                    <a:pt x="462" y="289"/>
                  </a:lnTo>
                  <a:lnTo>
                    <a:pt x="464" y="295"/>
                  </a:lnTo>
                  <a:lnTo>
                    <a:pt x="468" y="303"/>
                  </a:lnTo>
                  <a:lnTo>
                    <a:pt x="470" y="312"/>
                  </a:lnTo>
                  <a:lnTo>
                    <a:pt x="474" y="322"/>
                  </a:lnTo>
                  <a:lnTo>
                    <a:pt x="474" y="331"/>
                  </a:lnTo>
                  <a:lnTo>
                    <a:pt x="474" y="339"/>
                  </a:lnTo>
                  <a:lnTo>
                    <a:pt x="471" y="346"/>
                  </a:lnTo>
                  <a:lnTo>
                    <a:pt x="468" y="349"/>
                  </a:lnTo>
                  <a:lnTo>
                    <a:pt x="461" y="351"/>
                  </a:lnTo>
                  <a:lnTo>
                    <a:pt x="455" y="354"/>
                  </a:lnTo>
                  <a:lnTo>
                    <a:pt x="447" y="358"/>
                  </a:lnTo>
                  <a:lnTo>
                    <a:pt x="439" y="362"/>
                  </a:lnTo>
                  <a:lnTo>
                    <a:pt x="432" y="366"/>
                  </a:lnTo>
                  <a:lnTo>
                    <a:pt x="426" y="370"/>
                  </a:lnTo>
                  <a:lnTo>
                    <a:pt x="422" y="371"/>
                  </a:lnTo>
                  <a:lnTo>
                    <a:pt x="422" y="373"/>
                  </a:lnTo>
                  <a:lnTo>
                    <a:pt x="417" y="378"/>
                  </a:lnTo>
                  <a:lnTo>
                    <a:pt x="408" y="388"/>
                  </a:lnTo>
                  <a:lnTo>
                    <a:pt x="397" y="397"/>
                  </a:lnTo>
                  <a:lnTo>
                    <a:pt x="391" y="396"/>
                  </a:lnTo>
                  <a:lnTo>
                    <a:pt x="384" y="386"/>
                  </a:lnTo>
                  <a:lnTo>
                    <a:pt x="375" y="374"/>
                  </a:lnTo>
                  <a:lnTo>
                    <a:pt x="362" y="359"/>
                  </a:lnTo>
                  <a:lnTo>
                    <a:pt x="349" y="344"/>
                  </a:lnTo>
                  <a:lnTo>
                    <a:pt x="334" y="327"/>
                  </a:lnTo>
                  <a:lnTo>
                    <a:pt x="324" y="315"/>
                  </a:lnTo>
                  <a:lnTo>
                    <a:pt x="315" y="306"/>
                  </a:lnTo>
                  <a:lnTo>
                    <a:pt x="313" y="303"/>
                  </a:lnTo>
                  <a:lnTo>
                    <a:pt x="300" y="296"/>
                  </a:lnTo>
                  <a:lnTo>
                    <a:pt x="269" y="281"/>
                  </a:lnTo>
                  <a:lnTo>
                    <a:pt x="224" y="259"/>
                  </a:lnTo>
                  <a:lnTo>
                    <a:pt x="174" y="233"/>
                  </a:lnTo>
                  <a:lnTo>
                    <a:pt x="122" y="205"/>
                  </a:lnTo>
                  <a:lnTo>
                    <a:pt x="77" y="182"/>
                  </a:lnTo>
                  <a:lnTo>
                    <a:pt x="45" y="162"/>
                  </a:lnTo>
                  <a:lnTo>
                    <a:pt x="33" y="152"/>
                  </a:lnTo>
                  <a:lnTo>
                    <a:pt x="36" y="144"/>
                  </a:lnTo>
                  <a:lnTo>
                    <a:pt x="45" y="139"/>
                  </a:lnTo>
                  <a:lnTo>
                    <a:pt x="54" y="133"/>
                  </a:lnTo>
                  <a:lnTo>
                    <a:pt x="59" y="126"/>
                  </a:lnTo>
                  <a:lnTo>
                    <a:pt x="54" y="117"/>
                  </a:lnTo>
                  <a:lnTo>
                    <a:pt x="46" y="103"/>
                  </a:lnTo>
                  <a:lnTo>
                    <a:pt x="33" y="84"/>
                  </a:lnTo>
                  <a:lnTo>
                    <a:pt x="21" y="65"/>
                  </a:lnTo>
                  <a:lnTo>
                    <a:pt x="10" y="44"/>
                  </a:lnTo>
                  <a:lnTo>
                    <a:pt x="1" y="26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C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1" name="Freeform 63"/>
            <p:cNvSpPr>
              <a:spLocks/>
            </p:cNvSpPr>
            <p:nvPr/>
          </p:nvSpPr>
          <p:spPr bwMode="auto">
            <a:xfrm>
              <a:off x="7761288" y="1566863"/>
              <a:ext cx="236537" cy="136525"/>
            </a:xfrm>
            <a:custGeom>
              <a:avLst/>
              <a:gdLst/>
              <a:ahLst/>
              <a:cxnLst>
                <a:cxn ang="0">
                  <a:pos x="227" y="33"/>
                </a:cxn>
                <a:cxn ang="0">
                  <a:pos x="198" y="55"/>
                </a:cxn>
                <a:cxn ang="0">
                  <a:pos x="157" y="85"/>
                </a:cxn>
                <a:cxn ang="0">
                  <a:pos x="124" y="111"/>
                </a:cxn>
                <a:cxn ang="0">
                  <a:pos x="108" y="124"/>
                </a:cxn>
                <a:cxn ang="0">
                  <a:pos x="72" y="144"/>
                </a:cxn>
                <a:cxn ang="0">
                  <a:pos x="30" y="170"/>
                </a:cxn>
                <a:cxn ang="0">
                  <a:pos x="1" y="194"/>
                </a:cxn>
                <a:cxn ang="0">
                  <a:pos x="4" y="211"/>
                </a:cxn>
                <a:cxn ang="0">
                  <a:pos x="22" y="230"/>
                </a:cxn>
                <a:cxn ang="0">
                  <a:pos x="48" y="248"/>
                </a:cxn>
                <a:cxn ang="0">
                  <a:pos x="81" y="258"/>
                </a:cxn>
                <a:cxn ang="0">
                  <a:pos x="120" y="254"/>
                </a:cxn>
                <a:cxn ang="0">
                  <a:pos x="155" y="247"/>
                </a:cxn>
                <a:cxn ang="0">
                  <a:pos x="185" y="240"/>
                </a:cxn>
                <a:cxn ang="0">
                  <a:pos x="207" y="232"/>
                </a:cxn>
                <a:cxn ang="0">
                  <a:pos x="222" y="219"/>
                </a:cxn>
                <a:cxn ang="0">
                  <a:pos x="255" y="192"/>
                </a:cxn>
                <a:cxn ang="0">
                  <a:pos x="297" y="162"/>
                </a:cxn>
                <a:cxn ang="0">
                  <a:pos x="333" y="142"/>
                </a:cxn>
                <a:cxn ang="0">
                  <a:pos x="356" y="139"/>
                </a:cxn>
                <a:cxn ang="0">
                  <a:pos x="385" y="136"/>
                </a:cxn>
                <a:cxn ang="0">
                  <a:pos x="415" y="131"/>
                </a:cxn>
                <a:cxn ang="0">
                  <a:pos x="439" y="124"/>
                </a:cxn>
                <a:cxn ang="0">
                  <a:pos x="446" y="111"/>
                </a:cxn>
                <a:cxn ang="0">
                  <a:pos x="442" y="76"/>
                </a:cxn>
                <a:cxn ang="0">
                  <a:pos x="435" y="35"/>
                </a:cxn>
                <a:cxn ang="0">
                  <a:pos x="426" y="4"/>
                </a:cxn>
                <a:cxn ang="0">
                  <a:pos x="411" y="0"/>
                </a:cxn>
                <a:cxn ang="0">
                  <a:pos x="379" y="10"/>
                </a:cxn>
                <a:cxn ang="0">
                  <a:pos x="340" y="20"/>
                </a:cxn>
                <a:cxn ang="0">
                  <a:pos x="305" y="30"/>
                </a:cxn>
                <a:cxn ang="0">
                  <a:pos x="285" y="29"/>
                </a:cxn>
                <a:cxn ang="0">
                  <a:pos x="265" y="26"/>
                </a:cxn>
                <a:cxn ang="0">
                  <a:pos x="247" y="26"/>
                </a:cxn>
                <a:cxn ang="0">
                  <a:pos x="234" y="28"/>
                </a:cxn>
              </a:cxnLst>
              <a:rect l="0" t="0" r="r" b="b"/>
              <a:pathLst>
                <a:path w="446" h="258">
                  <a:moveTo>
                    <a:pt x="232" y="31"/>
                  </a:moveTo>
                  <a:lnTo>
                    <a:pt x="227" y="33"/>
                  </a:lnTo>
                  <a:lnTo>
                    <a:pt x="215" y="43"/>
                  </a:lnTo>
                  <a:lnTo>
                    <a:pt x="198" y="55"/>
                  </a:lnTo>
                  <a:lnTo>
                    <a:pt x="179" y="71"/>
                  </a:lnTo>
                  <a:lnTo>
                    <a:pt x="157" y="85"/>
                  </a:lnTo>
                  <a:lnTo>
                    <a:pt x="140" y="101"/>
                  </a:lnTo>
                  <a:lnTo>
                    <a:pt x="124" y="111"/>
                  </a:lnTo>
                  <a:lnTo>
                    <a:pt x="117" y="120"/>
                  </a:lnTo>
                  <a:lnTo>
                    <a:pt x="108" y="124"/>
                  </a:lnTo>
                  <a:lnTo>
                    <a:pt x="92" y="134"/>
                  </a:lnTo>
                  <a:lnTo>
                    <a:pt x="72" y="144"/>
                  </a:lnTo>
                  <a:lnTo>
                    <a:pt x="51" y="157"/>
                  </a:lnTo>
                  <a:lnTo>
                    <a:pt x="30" y="170"/>
                  </a:lnTo>
                  <a:lnTo>
                    <a:pt x="13" y="183"/>
                  </a:lnTo>
                  <a:lnTo>
                    <a:pt x="1" y="194"/>
                  </a:lnTo>
                  <a:lnTo>
                    <a:pt x="0" y="204"/>
                  </a:lnTo>
                  <a:lnTo>
                    <a:pt x="4" y="211"/>
                  </a:lnTo>
                  <a:lnTo>
                    <a:pt x="12" y="220"/>
                  </a:lnTo>
                  <a:lnTo>
                    <a:pt x="22" y="230"/>
                  </a:lnTo>
                  <a:lnTo>
                    <a:pt x="35" y="240"/>
                  </a:lnTo>
                  <a:lnTo>
                    <a:pt x="48" y="248"/>
                  </a:lnTo>
                  <a:lnTo>
                    <a:pt x="64" y="254"/>
                  </a:lnTo>
                  <a:lnTo>
                    <a:pt x="81" y="258"/>
                  </a:lnTo>
                  <a:lnTo>
                    <a:pt x="101" y="258"/>
                  </a:lnTo>
                  <a:lnTo>
                    <a:pt x="120" y="254"/>
                  </a:lnTo>
                  <a:lnTo>
                    <a:pt x="138" y="251"/>
                  </a:lnTo>
                  <a:lnTo>
                    <a:pt x="155" y="247"/>
                  </a:lnTo>
                  <a:lnTo>
                    <a:pt x="172" y="245"/>
                  </a:lnTo>
                  <a:lnTo>
                    <a:pt x="185" y="240"/>
                  </a:lnTo>
                  <a:lnTo>
                    <a:pt x="198" y="237"/>
                  </a:lnTo>
                  <a:lnTo>
                    <a:pt x="207" y="232"/>
                  </a:lnTo>
                  <a:lnTo>
                    <a:pt x="214" y="228"/>
                  </a:lnTo>
                  <a:lnTo>
                    <a:pt x="222" y="219"/>
                  </a:lnTo>
                  <a:lnTo>
                    <a:pt x="237" y="207"/>
                  </a:lnTo>
                  <a:lnTo>
                    <a:pt x="255" y="192"/>
                  </a:lnTo>
                  <a:lnTo>
                    <a:pt x="277" y="178"/>
                  </a:lnTo>
                  <a:lnTo>
                    <a:pt x="297" y="162"/>
                  </a:lnTo>
                  <a:lnTo>
                    <a:pt x="317" y="150"/>
                  </a:lnTo>
                  <a:lnTo>
                    <a:pt x="333" y="142"/>
                  </a:lnTo>
                  <a:lnTo>
                    <a:pt x="346" y="140"/>
                  </a:lnTo>
                  <a:lnTo>
                    <a:pt x="356" y="139"/>
                  </a:lnTo>
                  <a:lnTo>
                    <a:pt x="370" y="137"/>
                  </a:lnTo>
                  <a:lnTo>
                    <a:pt x="385" y="136"/>
                  </a:lnTo>
                  <a:lnTo>
                    <a:pt x="402" y="135"/>
                  </a:lnTo>
                  <a:lnTo>
                    <a:pt x="415" y="131"/>
                  </a:lnTo>
                  <a:lnTo>
                    <a:pt x="429" y="128"/>
                  </a:lnTo>
                  <a:lnTo>
                    <a:pt x="439" y="124"/>
                  </a:lnTo>
                  <a:lnTo>
                    <a:pt x="446" y="121"/>
                  </a:lnTo>
                  <a:lnTo>
                    <a:pt x="446" y="111"/>
                  </a:lnTo>
                  <a:lnTo>
                    <a:pt x="446" y="96"/>
                  </a:lnTo>
                  <a:lnTo>
                    <a:pt x="442" y="76"/>
                  </a:lnTo>
                  <a:lnTo>
                    <a:pt x="440" y="56"/>
                  </a:lnTo>
                  <a:lnTo>
                    <a:pt x="435" y="35"/>
                  </a:lnTo>
                  <a:lnTo>
                    <a:pt x="430" y="17"/>
                  </a:lnTo>
                  <a:lnTo>
                    <a:pt x="426" y="4"/>
                  </a:lnTo>
                  <a:lnTo>
                    <a:pt x="421" y="0"/>
                  </a:lnTo>
                  <a:lnTo>
                    <a:pt x="411" y="0"/>
                  </a:lnTo>
                  <a:lnTo>
                    <a:pt x="397" y="5"/>
                  </a:lnTo>
                  <a:lnTo>
                    <a:pt x="379" y="10"/>
                  </a:lnTo>
                  <a:lnTo>
                    <a:pt x="361" y="16"/>
                  </a:lnTo>
                  <a:lnTo>
                    <a:pt x="340" y="20"/>
                  </a:lnTo>
                  <a:lnTo>
                    <a:pt x="322" y="26"/>
                  </a:lnTo>
                  <a:lnTo>
                    <a:pt x="305" y="30"/>
                  </a:lnTo>
                  <a:lnTo>
                    <a:pt x="296" y="31"/>
                  </a:lnTo>
                  <a:lnTo>
                    <a:pt x="285" y="29"/>
                  </a:lnTo>
                  <a:lnTo>
                    <a:pt x="276" y="29"/>
                  </a:lnTo>
                  <a:lnTo>
                    <a:pt x="265" y="26"/>
                  </a:lnTo>
                  <a:lnTo>
                    <a:pt x="257" y="26"/>
                  </a:lnTo>
                  <a:lnTo>
                    <a:pt x="247" y="26"/>
                  </a:lnTo>
                  <a:lnTo>
                    <a:pt x="240" y="26"/>
                  </a:lnTo>
                  <a:lnTo>
                    <a:pt x="234" y="28"/>
                  </a:lnTo>
                  <a:lnTo>
                    <a:pt x="232" y="31"/>
                  </a:lnTo>
                  <a:close/>
                </a:path>
              </a:pathLst>
            </a:custGeom>
            <a:solidFill>
              <a:srgbClr val="5E5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2" name="Freeform 64"/>
            <p:cNvSpPr>
              <a:spLocks/>
            </p:cNvSpPr>
            <p:nvPr/>
          </p:nvSpPr>
          <p:spPr bwMode="auto">
            <a:xfrm>
              <a:off x="8089900" y="998538"/>
              <a:ext cx="376237" cy="392113"/>
            </a:xfrm>
            <a:custGeom>
              <a:avLst/>
              <a:gdLst/>
              <a:ahLst/>
              <a:cxnLst>
                <a:cxn ang="0">
                  <a:pos x="85" y="9"/>
                </a:cxn>
                <a:cxn ang="0">
                  <a:pos x="116" y="73"/>
                </a:cxn>
                <a:cxn ang="0">
                  <a:pos x="160" y="160"/>
                </a:cxn>
                <a:cxn ang="0">
                  <a:pos x="192" y="232"/>
                </a:cxn>
                <a:cxn ang="0">
                  <a:pos x="193" y="261"/>
                </a:cxn>
                <a:cxn ang="0">
                  <a:pos x="178" y="319"/>
                </a:cxn>
                <a:cxn ang="0">
                  <a:pos x="161" y="391"/>
                </a:cxn>
                <a:cxn ang="0">
                  <a:pos x="160" y="444"/>
                </a:cxn>
                <a:cxn ang="0">
                  <a:pos x="181" y="453"/>
                </a:cxn>
                <a:cxn ang="0">
                  <a:pos x="208" y="447"/>
                </a:cxn>
                <a:cxn ang="0">
                  <a:pos x="234" y="440"/>
                </a:cxn>
                <a:cxn ang="0">
                  <a:pos x="252" y="443"/>
                </a:cxn>
                <a:cxn ang="0">
                  <a:pos x="256" y="457"/>
                </a:cxn>
                <a:cxn ang="0">
                  <a:pos x="256" y="473"/>
                </a:cxn>
                <a:cxn ang="0">
                  <a:pos x="261" y="487"/>
                </a:cxn>
                <a:cxn ang="0">
                  <a:pos x="279" y="496"/>
                </a:cxn>
                <a:cxn ang="0">
                  <a:pos x="312" y="497"/>
                </a:cxn>
                <a:cxn ang="0">
                  <a:pos x="348" y="493"/>
                </a:cxn>
                <a:cxn ang="0">
                  <a:pos x="382" y="491"/>
                </a:cxn>
                <a:cxn ang="0">
                  <a:pos x="413" y="493"/>
                </a:cxn>
                <a:cxn ang="0">
                  <a:pos x="442" y="504"/>
                </a:cxn>
                <a:cxn ang="0">
                  <a:pos x="480" y="522"/>
                </a:cxn>
                <a:cxn ang="0">
                  <a:pos x="523" y="547"/>
                </a:cxn>
                <a:cxn ang="0">
                  <a:pos x="562" y="575"/>
                </a:cxn>
                <a:cxn ang="0">
                  <a:pos x="590" y="604"/>
                </a:cxn>
                <a:cxn ang="0">
                  <a:pos x="636" y="647"/>
                </a:cxn>
                <a:cxn ang="0">
                  <a:pos x="684" y="692"/>
                </a:cxn>
                <a:cxn ang="0">
                  <a:pos x="712" y="728"/>
                </a:cxn>
                <a:cxn ang="0">
                  <a:pos x="678" y="736"/>
                </a:cxn>
                <a:cxn ang="0">
                  <a:pos x="515" y="687"/>
                </a:cxn>
                <a:cxn ang="0">
                  <a:pos x="303" y="609"/>
                </a:cxn>
                <a:cxn ang="0">
                  <a:pos x="140" y="537"/>
                </a:cxn>
                <a:cxn ang="0">
                  <a:pos x="97" y="486"/>
                </a:cxn>
                <a:cxn ang="0">
                  <a:pos x="63" y="388"/>
                </a:cxn>
                <a:cxn ang="0">
                  <a:pos x="25" y="269"/>
                </a:cxn>
                <a:cxn ang="0">
                  <a:pos x="2" y="176"/>
                </a:cxn>
                <a:cxn ang="0">
                  <a:pos x="3" y="137"/>
                </a:cxn>
                <a:cxn ang="0">
                  <a:pos x="22" y="86"/>
                </a:cxn>
                <a:cxn ang="0">
                  <a:pos x="49" y="33"/>
                </a:cxn>
                <a:cxn ang="0">
                  <a:pos x="72" y="1"/>
                </a:cxn>
              </a:cxnLst>
              <a:rect l="0" t="0" r="r" b="b"/>
              <a:pathLst>
                <a:path w="712" h="740">
                  <a:moveTo>
                    <a:pt x="81" y="0"/>
                  </a:moveTo>
                  <a:lnTo>
                    <a:pt x="85" y="9"/>
                  </a:lnTo>
                  <a:lnTo>
                    <a:pt x="98" y="35"/>
                  </a:lnTo>
                  <a:lnTo>
                    <a:pt x="116" y="73"/>
                  </a:lnTo>
                  <a:lnTo>
                    <a:pt x="139" y="117"/>
                  </a:lnTo>
                  <a:lnTo>
                    <a:pt x="160" y="160"/>
                  </a:lnTo>
                  <a:lnTo>
                    <a:pt x="179" y="202"/>
                  </a:lnTo>
                  <a:lnTo>
                    <a:pt x="192" y="232"/>
                  </a:lnTo>
                  <a:lnTo>
                    <a:pt x="198" y="249"/>
                  </a:lnTo>
                  <a:lnTo>
                    <a:pt x="193" y="261"/>
                  </a:lnTo>
                  <a:lnTo>
                    <a:pt x="187" y="287"/>
                  </a:lnTo>
                  <a:lnTo>
                    <a:pt x="178" y="319"/>
                  </a:lnTo>
                  <a:lnTo>
                    <a:pt x="169" y="355"/>
                  </a:lnTo>
                  <a:lnTo>
                    <a:pt x="161" y="391"/>
                  </a:lnTo>
                  <a:lnTo>
                    <a:pt x="159" y="423"/>
                  </a:lnTo>
                  <a:lnTo>
                    <a:pt x="160" y="444"/>
                  </a:lnTo>
                  <a:lnTo>
                    <a:pt x="169" y="454"/>
                  </a:lnTo>
                  <a:lnTo>
                    <a:pt x="181" y="453"/>
                  </a:lnTo>
                  <a:lnTo>
                    <a:pt x="195" y="451"/>
                  </a:lnTo>
                  <a:lnTo>
                    <a:pt x="208" y="447"/>
                  </a:lnTo>
                  <a:lnTo>
                    <a:pt x="222" y="444"/>
                  </a:lnTo>
                  <a:lnTo>
                    <a:pt x="234" y="440"/>
                  </a:lnTo>
                  <a:lnTo>
                    <a:pt x="245" y="440"/>
                  </a:lnTo>
                  <a:lnTo>
                    <a:pt x="252" y="443"/>
                  </a:lnTo>
                  <a:lnTo>
                    <a:pt x="256" y="450"/>
                  </a:lnTo>
                  <a:lnTo>
                    <a:pt x="256" y="457"/>
                  </a:lnTo>
                  <a:lnTo>
                    <a:pt x="256" y="465"/>
                  </a:lnTo>
                  <a:lnTo>
                    <a:pt x="256" y="473"/>
                  </a:lnTo>
                  <a:lnTo>
                    <a:pt x="258" y="482"/>
                  </a:lnTo>
                  <a:lnTo>
                    <a:pt x="261" y="487"/>
                  </a:lnTo>
                  <a:lnTo>
                    <a:pt x="269" y="493"/>
                  </a:lnTo>
                  <a:lnTo>
                    <a:pt x="279" y="496"/>
                  </a:lnTo>
                  <a:lnTo>
                    <a:pt x="296" y="498"/>
                  </a:lnTo>
                  <a:lnTo>
                    <a:pt x="312" y="497"/>
                  </a:lnTo>
                  <a:lnTo>
                    <a:pt x="330" y="496"/>
                  </a:lnTo>
                  <a:lnTo>
                    <a:pt x="348" y="493"/>
                  </a:lnTo>
                  <a:lnTo>
                    <a:pt x="365" y="492"/>
                  </a:lnTo>
                  <a:lnTo>
                    <a:pt x="382" y="491"/>
                  </a:lnTo>
                  <a:lnTo>
                    <a:pt x="398" y="491"/>
                  </a:lnTo>
                  <a:lnTo>
                    <a:pt x="413" y="493"/>
                  </a:lnTo>
                  <a:lnTo>
                    <a:pt x="428" y="498"/>
                  </a:lnTo>
                  <a:lnTo>
                    <a:pt x="442" y="504"/>
                  </a:lnTo>
                  <a:lnTo>
                    <a:pt x="460" y="512"/>
                  </a:lnTo>
                  <a:lnTo>
                    <a:pt x="480" y="522"/>
                  </a:lnTo>
                  <a:lnTo>
                    <a:pt x="502" y="535"/>
                  </a:lnTo>
                  <a:lnTo>
                    <a:pt x="523" y="547"/>
                  </a:lnTo>
                  <a:lnTo>
                    <a:pt x="544" y="561"/>
                  </a:lnTo>
                  <a:lnTo>
                    <a:pt x="562" y="575"/>
                  </a:lnTo>
                  <a:lnTo>
                    <a:pt x="576" y="589"/>
                  </a:lnTo>
                  <a:lnTo>
                    <a:pt x="590" y="604"/>
                  </a:lnTo>
                  <a:lnTo>
                    <a:pt x="611" y="625"/>
                  </a:lnTo>
                  <a:lnTo>
                    <a:pt x="636" y="647"/>
                  </a:lnTo>
                  <a:lnTo>
                    <a:pt x="662" y="671"/>
                  </a:lnTo>
                  <a:lnTo>
                    <a:pt x="684" y="692"/>
                  </a:lnTo>
                  <a:lnTo>
                    <a:pt x="702" y="712"/>
                  </a:lnTo>
                  <a:lnTo>
                    <a:pt x="712" y="728"/>
                  </a:lnTo>
                  <a:lnTo>
                    <a:pt x="710" y="740"/>
                  </a:lnTo>
                  <a:lnTo>
                    <a:pt x="678" y="736"/>
                  </a:lnTo>
                  <a:lnTo>
                    <a:pt x="610" y="718"/>
                  </a:lnTo>
                  <a:lnTo>
                    <a:pt x="515" y="687"/>
                  </a:lnTo>
                  <a:lnTo>
                    <a:pt x="410" y="650"/>
                  </a:lnTo>
                  <a:lnTo>
                    <a:pt x="303" y="609"/>
                  </a:lnTo>
                  <a:lnTo>
                    <a:pt x="210" y="570"/>
                  </a:lnTo>
                  <a:lnTo>
                    <a:pt x="140" y="537"/>
                  </a:lnTo>
                  <a:lnTo>
                    <a:pt x="110" y="515"/>
                  </a:lnTo>
                  <a:lnTo>
                    <a:pt x="97" y="486"/>
                  </a:lnTo>
                  <a:lnTo>
                    <a:pt x="82" y="443"/>
                  </a:lnTo>
                  <a:lnTo>
                    <a:pt x="63" y="388"/>
                  </a:lnTo>
                  <a:lnTo>
                    <a:pt x="44" y="329"/>
                  </a:lnTo>
                  <a:lnTo>
                    <a:pt x="25" y="269"/>
                  </a:lnTo>
                  <a:lnTo>
                    <a:pt x="11" y="217"/>
                  </a:lnTo>
                  <a:lnTo>
                    <a:pt x="2" y="176"/>
                  </a:lnTo>
                  <a:lnTo>
                    <a:pt x="0" y="154"/>
                  </a:lnTo>
                  <a:lnTo>
                    <a:pt x="3" y="137"/>
                  </a:lnTo>
                  <a:lnTo>
                    <a:pt x="11" y="113"/>
                  </a:lnTo>
                  <a:lnTo>
                    <a:pt x="22" y="86"/>
                  </a:lnTo>
                  <a:lnTo>
                    <a:pt x="36" y="59"/>
                  </a:lnTo>
                  <a:lnTo>
                    <a:pt x="49" y="33"/>
                  </a:lnTo>
                  <a:lnTo>
                    <a:pt x="62" y="13"/>
                  </a:lnTo>
                  <a:lnTo>
                    <a:pt x="72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9EFF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3" name="Freeform 65"/>
            <p:cNvSpPr>
              <a:spLocks/>
            </p:cNvSpPr>
            <p:nvPr/>
          </p:nvSpPr>
          <p:spPr bwMode="auto">
            <a:xfrm>
              <a:off x="8459788" y="1385888"/>
              <a:ext cx="98425" cy="200025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94" y="0"/>
                </a:cxn>
                <a:cxn ang="0">
                  <a:pos x="185" y="59"/>
                </a:cxn>
                <a:cxn ang="0">
                  <a:pos x="183" y="69"/>
                </a:cxn>
                <a:cxn ang="0">
                  <a:pos x="180" y="95"/>
                </a:cxn>
                <a:cxn ang="0">
                  <a:pos x="176" y="130"/>
                </a:cxn>
                <a:cxn ang="0">
                  <a:pos x="172" y="174"/>
                </a:cxn>
                <a:cxn ang="0">
                  <a:pos x="166" y="216"/>
                </a:cxn>
                <a:cxn ang="0">
                  <a:pos x="163" y="255"/>
                </a:cxn>
                <a:cxn ang="0">
                  <a:pos x="158" y="284"/>
                </a:cxn>
                <a:cxn ang="0">
                  <a:pos x="156" y="299"/>
                </a:cxn>
                <a:cxn ang="0">
                  <a:pos x="151" y="304"/>
                </a:cxn>
                <a:cxn ang="0">
                  <a:pos x="146" y="313"/>
                </a:cxn>
                <a:cxn ang="0">
                  <a:pos x="139" y="324"/>
                </a:cxn>
                <a:cxn ang="0">
                  <a:pos x="133" y="336"/>
                </a:cxn>
                <a:cxn ang="0">
                  <a:pos x="126" y="345"/>
                </a:cxn>
                <a:cxn ang="0">
                  <a:pos x="119" y="356"/>
                </a:cxn>
                <a:cxn ang="0">
                  <a:pos x="112" y="363"/>
                </a:cxn>
                <a:cxn ang="0">
                  <a:pos x="107" y="369"/>
                </a:cxn>
                <a:cxn ang="0">
                  <a:pos x="98" y="370"/>
                </a:cxn>
                <a:cxn ang="0">
                  <a:pos x="84" y="372"/>
                </a:cxn>
                <a:cxn ang="0">
                  <a:pos x="66" y="375"/>
                </a:cxn>
                <a:cxn ang="0">
                  <a:pos x="48" y="377"/>
                </a:cxn>
                <a:cxn ang="0">
                  <a:pos x="29" y="376"/>
                </a:cxn>
                <a:cxn ang="0">
                  <a:pos x="14" y="376"/>
                </a:cxn>
                <a:cxn ang="0">
                  <a:pos x="3" y="372"/>
                </a:cxn>
                <a:cxn ang="0">
                  <a:pos x="0" y="369"/>
                </a:cxn>
                <a:cxn ang="0">
                  <a:pos x="2" y="358"/>
                </a:cxn>
                <a:cxn ang="0">
                  <a:pos x="9" y="349"/>
                </a:cxn>
                <a:cxn ang="0">
                  <a:pos x="19" y="337"/>
                </a:cxn>
                <a:cxn ang="0">
                  <a:pos x="30" y="326"/>
                </a:cxn>
                <a:cxn ang="0">
                  <a:pos x="41" y="314"/>
                </a:cxn>
                <a:cxn ang="0">
                  <a:pos x="52" y="306"/>
                </a:cxn>
                <a:cxn ang="0">
                  <a:pos x="59" y="299"/>
                </a:cxn>
                <a:cxn ang="0">
                  <a:pos x="62" y="297"/>
                </a:cxn>
                <a:cxn ang="0">
                  <a:pos x="60" y="287"/>
                </a:cxn>
                <a:cxn ang="0">
                  <a:pos x="56" y="269"/>
                </a:cxn>
                <a:cxn ang="0">
                  <a:pos x="51" y="244"/>
                </a:cxn>
                <a:cxn ang="0">
                  <a:pos x="45" y="214"/>
                </a:cxn>
                <a:cxn ang="0">
                  <a:pos x="38" y="183"/>
                </a:cxn>
                <a:cxn ang="0">
                  <a:pos x="35" y="154"/>
                </a:cxn>
                <a:cxn ang="0">
                  <a:pos x="33" y="129"/>
                </a:cxn>
                <a:cxn ang="0">
                  <a:pos x="36" y="114"/>
                </a:cxn>
              </a:cxnLst>
              <a:rect l="0" t="0" r="r" b="b"/>
              <a:pathLst>
                <a:path w="185" h="377">
                  <a:moveTo>
                    <a:pt x="36" y="114"/>
                  </a:moveTo>
                  <a:lnTo>
                    <a:pt x="94" y="0"/>
                  </a:lnTo>
                  <a:lnTo>
                    <a:pt x="185" y="59"/>
                  </a:lnTo>
                  <a:lnTo>
                    <a:pt x="183" y="69"/>
                  </a:lnTo>
                  <a:lnTo>
                    <a:pt x="180" y="95"/>
                  </a:lnTo>
                  <a:lnTo>
                    <a:pt x="176" y="130"/>
                  </a:lnTo>
                  <a:lnTo>
                    <a:pt x="172" y="174"/>
                  </a:lnTo>
                  <a:lnTo>
                    <a:pt x="166" y="216"/>
                  </a:lnTo>
                  <a:lnTo>
                    <a:pt x="163" y="255"/>
                  </a:lnTo>
                  <a:lnTo>
                    <a:pt x="158" y="284"/>
                  </a:lnTo>
                  <a:lnTo>
                    <a:pt x="156" y="299"/>
                  </a:lnTo>
                  <a:lnTo>
                    <a:pt x="151" y="304"/>
                  </a:lnTo>
                  <a:lnTo>
                    <a:pt x="146" y="313"/>
                  </a:lnTo>
                  <a:lnTo>
                    <a:pt x="139" y="324"/>
                  </a:lnTo>
                  <a:lnTo>
                    <a:pt x="133" y="336"/>
                  </a:lnTo>
                  <a:lnTo>
                    <a:pt x="126" y="345"/>
                  </a:lnTo>
                  <a:lnTo>
                    <a:pt x="119" y="356"/>
                  </a:lnTo>
                  <a:lnTo>
                    <a:pt x="112" y="363"/>
                  </a:lnTo>
                  <a:lnTo>
                    <a:pt x="107" y="369"/>
                  </a:lnTo>
                  <a:lnTo>
                    <a:pt x="98" y="370"/>
                  </a:lnTo>
                  <a:lnTo>
                    <a:pt x="84" y="372"/>
                  </a:lnTo>
                  <a:lnTo>
                    <a:pt x="66" y="375"/>
                  </a:lnTo>
                  <a:lnTo>
                    <a:pt x="48" y="377"/>
                  </a:lnTo>
                  <a:lnTo>
                    <a:pt x="29" y="376"/>
                  </a:lnTo>
                  <a:lnTo>
                    <a:pt x="14" y="376"/>
                  </a:lnTo>
                  <a:lnTo>
                    <a:pt x="3" y="372"/>
                  </a:lnTo>
                  <a:lnTo>
                    <a:pt x="0" y="369"/>
                  </a:lnTo>
                  <a:lnTo>
                    <a:pt x="2" y="358"/>
                  </a:lnTo>
                  <a:lnTo>
                    <a:pt x="9" y="349"/>
                  </a:lnTo>
                  <a:lnTo>
                    <a:pt x="19" y="337"/>
                  </a:lnTo>
                  <a:lnTo>
                    <a:pt x="30" y="326"/>
                  </a:lnTo>
                  <a:lnTo>
                    <a:pt x="41" y="314"/>
                  </a:lnTo>
                  <a:lnTo>
                    <a:pt x="52" y="306"/>
                  </a:lnTo>
                  <a:lnTo>
                    <a:pt x="59" y="299"/>
                  </a:lnTo>
                  <a:lnTo>
                    <a:pt x="62" y="297"/>
                  </a:lnTo>
                  <a:lnTo>
                    <a:pt x="60" y="287"/>
                  </a:lnTo>
                  <a:lnTo>
                    <a:pt x="56" y="269"/>
                  </a:lnTo>
                  <a:lnTo>
                    <a:pt x="51" y="244"/>
                  </a:lnTo>
                  <a:lnTo>
                    <a:pt x="45" y="214"/>
                  </a:lnTo>
                  <a:lnTo>
                    <a:pt x="38" y="183"/>
                  </a:lnTo>
                  <a:lnTo>
                    <a:pt x="35" y="154"/>
                  </a:lnTo>
                  <a:lnTo>
                    <a:pt x="33" y="129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5E5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7788275" y="1589088"/>
              <a:ext cx="182562" cy="85725"/>
            </a:xfrm>
            <a:custGeom>
              <a:avLst/>
              <a:gdLst/>
              <a:ahLst/>
              <a:cxnLst>
                <a:cxn ang="0">
                  <a:pos x="190" y="18"/>
                </a:cxn>
                <a:cxn ang="0">
                  <a:pos x="187" y="20"/>
                </a:cxn>
                <a:cxn ang="0">
                  <a:pos x="179" y="27"/>
                </a:cxn>
                <a:cxn ang="0">
                  <a:pos x="167" y="36"/>
                </a:cxn>
                <a:cxn ang="0">
                  <a:pos x="154" y="51"/>
                </a:cxn>
                <a:cxn ang="0">
                  <a:pos x="140" y="62"/>
                </a:cxn>
                <a:cxn ang="0">
                  <a:pos x="127" y="74"/>
                </a:cxn>
                <a:cxn ang="0">
                  <a:pos x="117" y="83"/>
                </a:cxn>
                <a:cxn ang="0">
                  <a:pos x="111" y="88"/>
                </a:cxn>
                <a:cxn ang="0">
                  <a:pos x="102" y="91"/>
                </a:cxn>
                <a:cxn ang="0">
                  <a:pos x="88" y="97"/>
                </a:cxn>
                <a:cxn ang="0">
                  <a:pos x="68" y="106"/>
                </a:cxn>
                <a:cxn ang="0">
                  <a:pos x="49" y="117"/>
                </a:cxn>
                <a:cxn ang="0">
                  <a:pos x="29" y="126"/>
                </a:cxn>
                <a:cxn ang="0">
                  <a:pos x="12" y="136"/>
                </a:cxn>
                <a:cxn ang="0">
                  <a:pos x="1" y="145"/>
                </a:cxn>
                <a:cxn ang="0">
                  <a:pos x="0" y="152"/>
                </a:cxn>
                <a:cxn ang="0">
                  <a:pos x="6" y="156"/>
                </a:cxn>
                <a:cxn ang="0">
                  <a:pos x="19" y="159"/>
                </a:cxn>
                <a:cxn ang="0">
                  <a:pos x="37" y="161"/>
                </a:cxn>
                <a:cxn ang="0">
                  <a:pos x="58" y="162"/>
                </a:cxn>
                <a:cxn ang="0">
                  <a:pos x="78" y="159"/>
                </a:cxn>
                <a:cxn ang="0">
                  <a:pos x="99" y="157"/>
                </a:cxn>
                <a:cxn ang="0">
                  <a:pos x="118" y="152"/>
                </a:cxn>
                <a:cxn ang="0">
                  <a:pos x="134" y="146"/>
                </a:cxn>
                <a:cxn ang="0">
                  <a:pos x="147" y="137"/>
                </a:cxn>
                <a:cxn ang="0">
                  <a:pos x="163" y="125"/>
                </a:cxn>
                <a:cxn ang="0">
                  <a:pos x="182" y="110"/>
                </a:cxn>
                <a:cxn ang="0">
                  <a:pos x="203" y="96"/>
                </a:cxn>
                <a:cxn ang="0">
                  <a:pos x="221" y="80"/>
                </a:cxn>
                <a:cxn ang="0">
                  <a:pos x="240" y="68"/>
                </a:cxn>
                <a:cxn ang="0">
                  <a:pos x="254" y="59"/>
                </a:cxn>
                <a:cxn ang="0">
                  <a:pos x="266" y="57"/>
                </a:cxn>
                <a:cxn ang="0">
                  <a:pos x="275" y="54"/>
                </a:cxn>
                <a:cxn ang="0">
                  <a:pos x="287" y="53"/>
                </a:cxn>
                <a:cxn ang="0">
                  <a:pos x="299" y="52"/>
                </a:cxn>
                <a:cxn ang="0">
                  <a:pos x="312" y="51"/>
                </a:cxn>
                <a:cxn ang="0">
                  <a:pos x="322" y="49"/>
                </a:cxn>
                <a:cxn ang="0">
                  <a:pos x="331" y="48"/>
                </a:cxn>
                <a:cxn ang="0">
                  <a:pos x="337" y="48"/>
                </a:cxn>
                <a:cxn ang="0">
                  <a:pos x="340" y="48"/>
                </a:cxn>
                <a:cxn ang="0">
                  <a:pos x="340" y="46"/>
                </a:cxn>
                <a:cxn ang="0">
                  <a:pos x="342" y="40"/>
                </a:cxn>
                <a:cxn ang="0">
                  <a:pos x="342" y="32"/>
                </a:cxn>
                <a:cxn ang="0">
                  <a:pos x="344" y="24"/>
                </a:cxn>
                <a:cxn ang="0">
                  <a:pos x="344" y="14"/>
                </a:cxn>
                <a:cxn ang="0">
                  <a:pos x="345" y="7"/>
                </a:cxn>
                <a:cxn ang="0">
                  <a:pos x="343" y="1"/>
                </a:cxn>
                <a:cxn ang="0">
                  <a:pos x="340" y="0"/>
                </a:cxn>
                <a:cxn ang="0">
                  <a:pos x="331" y="0"/>
                </a:cxn>
                <a:cxn ang="0">
                  <a:pos x="316" y="2"/>
                </a:cxn>
                <a:cxn ang="0">
                  <a:pos x="296" y="6"/>
                </a:cxn>
                <a:cxn ang="0">
                  <a:pos x="273" y="9"/>
                </a:cxn>
                <a:cxn ang="0">
                  <a:pos x="248" y="12"/>
                </a:cxn>
                <a:cxn ang="0">
                  <a:pos x="228" y="15"/>
                </a:cxn>
                <a:cxn ang="0">
                  <a:pos x="212" y="16"/>
                </a:cxn>
                <a:cxn ang="0">
                  <a:pos x="202" y="18"/>
                </a:cxn>
                <a:cxn ang="0">
                  <a:pos x="194" y="16"/>
                </a:cxn>
                <a:cxn ang="0">
                  <a:pos x="190" y="16"/>
                </a:cxn>
                <a:cxn ang="0">
                  <a:pos x="189" y="16"/>
                </a:cxn>
                <a:cxn ang="0">
                  <a:pos x="190" y="18"/>
                </a:cxn>
              </a:cxnLst>
              <a:rect l="0" t="0" r="r" b="b"/>
              <a:pathLst>
                <a:path w="345" h="162">
                  <a:moveTo>
                    <a:pt x="190" y="18"/>
                  </a:moveTo>
                  <a:lnTo>
                    <a:pt x="187" y="20"/>
                  </a:lnTo>
                  <a:lnTo>
                    <a:pt x="179" y="27"/>
                  </a:lnTo>
                  <a:lnTo>
                    <a:pt x="167" y="36"/>
                  </a:lnTo>
                  <a:lnTo>
                    <a:pt x="154" y="51"/>
                  </a:lnTo>
                  <a:lnTo>
                    <a:pt x="140" y="62"/>
                  </a:lnTo>
                  <a:lnTo>
                    <a:pt x="127" y="74"/>
                  </a:lnTo>
                  <a:lnTo>
                    <a:pt x="117" y="83"/>
                  </a:lnTo>
                  <a:lnTo>
                    <a:pt x="111" y="88"/>
                  </a:lnTo>
                  <a:lnTo>
                    <a:pt x="102" y="91"/>
                  </a:lnTo>
                  <a:lnTo>
                    <a:pt x="88" y="97"/>
                  </a:lnTo>
                  <a:lnTo>
                    <a:pt x="68" y="106"/>
                  </a:lnTo>
                  <a:lnTo>
                    <a:pt x="49" y="117"/>
                  </a:lnTo>
                  <a:lnTo>
                    <a:pt x="29" y="126"/>
                  </a:lnTo>
                  <a:lnTo>
                    <a:pt x="12" y="136"/>
                  </a:lnTo>
                  <a:lnTo>
                    <a:pt x="1" y="145"/>
                  </a:lnTo>
                  <a:lnTo>
                    <a:pt x="0" y="152"/>
                  </a:lnTo>
                  <a:lnTo>
                    <a:pt x="6" y="156"/>
                  </a:lnTo>
                  <a:lnTo>
                    <a:pt x="19" y="159"/>
                  </a:lnTo>
                  <a:lnTo>
                    <a:pt x="37" y="161"/>
                  </a:lnTo>
                  <a:lnTo>
                    <a:pt x="58" y="162"/>
                  </a:lnTo>
                  <a:lnTo>
                    <a:pt x="78" y="159"/>
                  </a:lnTo>
                  <a:lnTo>
                    <a:pt x="99" y="157"/>
                  </a:lnTo>
                  <a:lnTo>
                    <a:pt x="118" y="152"/>
                  </a:lnTo>
                  <a:lnTo>
                    <a:pt x="134" y="146"/>
                  </a:lnTo>
                  <a:lnTo>
                    <a:pt x="147" y="137"/>
                  </a:lnTo>
                  <a:lnTo>
                    <a:pt x="163" y="125"/>
                  </a:lnTo>
                  <a:lnTo>
                    <a:pt x="182" y="110"/>
                  </a:lnTo>
                  <a:lnTo>
                    <a:pt x="203" y="96"/>
                  </a:lnTo>
                  <a:lnTo>
                    <a:pt x="221" y="80"/>
                  </a:lnTo>
                  <a:lnTo>
                    <a:pt x="240" y="68"/>
                  </a:lnTo>
                  <a:lnTo>
                    <a:pt x="254" y="59"/>
                  </a:lnTo>
                  <a:lnTo>
                    <a:pt x="266" y="57"/>
                  </a:lnTo>
                  <a:lnTo>
                    <a:pt x="275" y="54"/>
                  </a:lnTo>
                  <a:lnTo>
                    <a:pt x="287" y="53"/>
                  </a:lnTo>
                  <a:lnTo>
                    <a:pt x="299" y="52"/>
                  </a:lnTo>
                  <a:lnTo>
                    <a:pt x="312" y="51"/>
                  </a:lnTo>
                  <a:lnTo>
                    <a:pt x="322" y="49"/>
                  </a:lnTo>
                  <a:lnTo>
                    <a:pt x="331" y="48"/>
                  </a:lnTo>
                  <a:lnTo>
                    <a:pt x="337" y="48"/>
                  </a:lnTo>
                  <a:lnTo>
                    <a:pt x="340" y="48"/>
                  </a:lnTo>
                  <a:lnTo>
                    <a:pt x="340" y="46"/>
                  </a:lnTo>
                  <a:lnTo>
                    <a:pt x="342" y="40"/>
                  </a:lnTo>
                  <a:lnTo>
                    <a:pt x="342" y="32"/>
                  </a:lnTo>
                  <a:lnTo>
                    <a:pt x="344" y="24"/>
                  </a:lnTo>
                  <a:lnTo>
                    <a:pt x="344" y="14"/>
                  </a:lnTo>
                  <a:lnTo>
                    <a:pt x="345" y="7"/>
                  </a:lnTo>
                  <a:lnTo>
                    <a:pt x="343" y="1"/>
                  </a:lnTo>
                  <a:lnTo>
                    <a:pt x="340" y="0"/>
                  </a:lnTo>
                  <a:lnTo>
                    <a:pt x="331" y="0"/>
                  </a:lnTo>
                  <a:lnTo>
                    <a:pt x="316" y="2"/>
                  </a:lnTo>
                  <a:lnTo>
                    <a:pt x="296" y="6"/>
                  </a:lnTo>
                  <a:lnTo>
                    <a:pt x="273" y="9"/>
                  </a:lnTo>
                  <a:lnTo>
                    <a:pt x="248" y="12"/>
                  </a:lnTo>
                  <a:lnTo>
                    <a:pt x="228" y="15"/>
                  </a:lnTo>
                  <a:lnTo>
                    <a:pt x="212" y="16"/>
                  </a:lnTo>
                  <a:lnTo>
                    <a:pt x="202" y="18"/>
                  </a:lnTo>
                  <a:lnTo>
                    <a:pt x="194" y="16"/>
                  </a:lnTo>
                  <a:lnTo>
                    <a:pt x="190" y="16"/>
                  </a:lnTo>
                  <a:lnTo>
                    <a:pt x="189" y="16"/>
                  </a:lnTo>
                  <a:lnTo>
                    <a:pt x="190" y="18"/>
                  </a:lnTo>
                  <a:close/>
                </a:path>
              </a:pathLst>
            </a:custGeom>
            <a:solidFill>
              <a:srgbClr val="9E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>
              <a:off x="8483600" y="1417638"/>
              <a:ext cx="57150" cy="157163"/>
            </a:xfrm>
            <a:custGeom>
              <a:avLst/>
              <a:gdLst/>
              <a:ahLst/>
              <a:cxnLst>
                <a:cxn ang="0">
                  <a:pos x="28" y="63"/>
                </a:cxn>
                <a:cxn ang="0">
                  <a:pos x="49" y="215"/>
                </a:cxn>
                <a:cxn ang="0">
                  <a:pos x="46" y="218"/>
                </a:cxn>
                <a:cxn ang="0">
                  <a:pos x="40" y="226"/>
                </a:cxn>
                <a:cxn ang="0">
                  <a:pos x="29" y="238"/>
                </a:cxn>
                <a:cxn ang="0">
                  <a:pos x="20" y="252"/>
                </a:cxn>
                <a:cxn ang="0">
                  <a:pos x="9" y="265"/>
                </a:cxn>
                <a:cxn ang="0">
                  <a:pos x="3" y="279"/>
                </a:cxn>
                <a:cxn ang="0">
                  <a:pos x="0" y="288"/>
                </a:cxn>
                <a:cxn ang="0">
                  <a:pos x="3" y="296"/>
                </a:cxn>
                <a:cxn ang="0">
                  <a:pos x="9" y="297"/>
                </a:cxn>
                <a:cxn ang="0">
                  <a:pos x="18" y="298"/>
                </a:cxn>
                <a:cxn ang="0">
                  <a:pos x="28" y="296"/>
                </a:cxn>
                <a:cxn ang="0">
                  <a:pos x="37" y="294"/>
                </a:cxn>
                <a:cxn ang="0">
                  <a:pos x="44" y="292"/>
                </a:cxn>
                <a:cxn ang="0">
                  <a:pos x="53" y="290"/>
                </a:cxn>
                <a:cxn ang="0">
                  <a:pos x="57" y="287"/>
                </a:cxn>
                <a:cxn ang="0">
                  <a:pos x="60" y="287"/>
                </a:cxn>
                <a:cxn ang="0">
                  <a:pos x="60" y="284"/>
                </a:cxn>
                <a:cxn ang="0">
                  <a:pos x="65" y="277"/>
                </a:cxn>
                <a:cxn ang="0">
                  <a:pos x="70" y="266"/>
                </a:cxn>
                <a:cxn ang="0">
                  <a:pos x="78" y="255"/>
                </a:cxn>
                <a:cxn ang="0">
                  <a:pos x="83" y="242"/>
                </a:cxn>
                <a:cxn ang="0">
                  <a:pos x="91" y="232"/>
                </a:cxn>
                <a:cxn ang="0">
                  <a:pos x="94" y="222"/>
                </a:cxn>
                <a:cxn ang="0">
                  <a:pos x="96" y="218"/>
                </a:cxn>
                <a:cxn ang="0">
                  <a:pos x="96" y="206"/>
                </a:cxn>
                <a:cxn ang="0">
                  <a:pos x="98" y="186"/>
                </a:cxn>
                <a:cxn ang="0">
                  <a:pos x="100" y="159"/>
                </a:cxn>
                <a:cxn ang="0">
                  <a:pos x="102" y="128"/>
                </a:cxn>
                <a:cxn ang="0">
                  <a:pos x="105" y="96"/>
                </a:cxn>
                <a:cxn ang="0">
                  <a:pos x="107" y="68"/>
                </a:cxn>
                <a:cxn ang="0">
                  <a:pos x="107" y="44"/>
                </a:cxn>
                <a:cxn ang="0">
                  <a:pos x="108" y="32"/>
                </a:cxn>
                <a:cxn ang="0">
                  <a:pos x="105" y="25"/>
                </a:cxn>
                <a:cxn ang="0">
                  <a:pos x="98" y="18"/>
                </a:cxn>
                <a:cxn ang="0">
                  <a:pos x="87" y="12"/>
                </a:cxn>
                <a:cxn ang="0">
                  <a:pos x="78" y="9"/>
                </a:cxn>
                <a:cxn ang="0">
                  <a:pos x="67" y="5"/>
                </a:cxn>
                <a:cxn ang="0">
                  <a:pos x="57" y="3"/>
                </a:cxn>
                <a:cxn ang="0">
                  <a:pos x="52" y="0"/>
                </a:cxn>
                <a:cxn ang="0">
                  <a:pos x="49" y="0"/>
                </a:cxn>
                <a:cxn ang="0">
                  <a:pos x="47" y="3"/>
                </a:cxn>
                <a:cxn ang="0">
                  <a:pos x="46" y="9"/>
                </a:cxn>
                <a:cxn ang="0">
                  <a:pos x="42" y="18"/>
                </a:cxn>
                <a:cxn ang="0">
                  <a:pos x="39" y="29"/>
                </a:cxn>
                <a:cxn ang="0">
                  <a:pos x="34" y="39"/>
                </a:cxn>
                <a:cxn ang="0">
                  <a:pos x="30" y="50"/>
                </a:cxn>
                <a:cxn ang="0">
                  <a:pos x="28" y="57"/>
                </a:cxn>
                <a:cxn ang="0">
                  <a:pos x="28" y="63"/>
                </a:cxn>
              </a:cxnLst>
              <a:rect l="0" t="0" r="r" b="b"/>
              <a:pathLst>
                <a:path w="108" h="298">
                  <a:moveTo>
                    <a:pt x="28" y="63"/>
                  </a:moveTo>
                  <a:lnTo>
                    <a:pt x="49" y="215"/>
                  </a:lnTo>
                  <a:lnTo>
                    <a:pt x="46" y="218"/>
                  </a:lnTo>
                  <a:lnTo>
                    <a:pt x="40" y="226"/>
                  </a:lnTo>
                  <a:lnTo>
                    <a:pt x="29" y="238"/>
                  </a:lnTo>
                  <a:lnTo>
                    <a:pt x="20" y="252"/>
                  </a:lnTo>
                  <a:lnTo>
                    <a:pt x="9" y="265"/>
                  </a:lnTo>
                  <a:lnTo>
                    <a:pt x="3" y="279"/>
                  </a:lnTo>
                  <a:lnTo>
                    <a:pt x="0" y="288"/>
                  </a:lnTo>
                  <a:lnTo>
                    <a:pt x="3" y="296"/>
                  </a:lnTo>
                  <a:lnTo>
                    <a:pt x="9" y="297"/>
                  </a:lnTo>
                  <a:lnTo>
                    <a:pt x="18" y="298"/>
                  </a:lnTo>
                  <a:lnTo>
                    <a:pt x="28" y="296"/>
                  </a:lnTo>
                  <a:lnTo>
                    <a:pt x="37" y="294"/>
                  </a:lnTo>
                  <a:lnTo>
                    <a:pt x="44" y="292"/>
                  </a:lnTo>
                  <a:lnTo>
                    <a:pt x="53" y="290"/>
                  </a:lnTo>
                  <a:lnTo>
                    <a:pt x="57" y="287"/>
                  </a:lnTo>
                  <a:lnTo>
                    <a:pt x="60" y="287"/>
                  </a:lnTo>
                  <a:lnTo>
                    <a:pt x="60" y="284"/>
                  </a:lnTo>
                  <a:lnTo>
                    <a:pt x="65" y="277"/>
                  </a:lnTo>
                  <a:lnTo>
                    <a:pt x="70" y="266"/>
                  </a:lnTo>
                  <a:lnTo>
                    <a:pt x="78" y="255"/>
                  </a:lnTo>
                  <a:lnTo>
                    <a:pt x="83" y="242"/>
                  </a:lnTo>
                  <a:lnTo>
                    <a:pt x="91" y="232"/>
                  </a:lnTo>
                  <a:lnTo>
                    <a:pt x="94" y="222"/>
                  </a:lnTo>
                  <a:lnTo>
                    <a:pt x="96" y="218"/>
                  </a:lnTo>
                  <a:lnTo>
                    <a:pt x="96" y="206"/>
                  </a:lnTo>
                  <a:lnTo>
                    <a:pt x="98" y="186"/>
                  </a:lnTo>
                  <a:lnTo>
                    <a:pt x="100" y="159"/>
                  </a:lnTo>
                  <a:lnTo>
                    <a:pt x="102" y="128"/>
                  </a:lnTo>
                  <a:lnTo>
                    <a:pt x="105" y="96"/>
                  </a:lnTo>
                  <a:lnTo>
                    <a:pt x="107" y="68"/>
                  </a:lnTo>
                  <a:lnTo>
                    <a:pt x="107" y="44"/>
                  </a:lnTo>
                  <a:lnTo>
                    <a:pt x="108" y="32"/>
                  </a:lnTo>
                  <a:lnTo>
                    <a:pt x="105" y="25"/>
                  </a:lnTo>
                  <a:lnTo>
                    <a:pt x="98" y="18"/>
                  </a:lnTo>
                  <a:lnTo>
                    <a:pt x="87" y="12"/>
                  </a:lnTo>
                  <a:lnTo>
                    <a:pt x="78" y="9"/>
                  </a:lnTo>
                  <a:lnTo>
                    <a:pt x="67" y="5"/>
                  </a:lnTo>
                  <a:lnTo>
                    <a:pt x="57" y="3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7" y="3"/>
                  </a:lnTo>
                  <a:lnTo>
                    <a:pt x="46" y="9"/>
                  </a:lnTo>
                  <a:lnTo>
                    <a:pt x="42" y="18"/>
                  </a:lnTo>
                  <a:lnTo>
                    <a:pt x="39" y="29"/>
                  </a:lnTo>
                  <a:lnTo>
                    <a:pt x="34" y="39"/>
                  </a:lnTo>
                  <a:lnTo>
                    <a:pt x="30" y="50"/>
                  </a:lnTo>
                  <a:lnTo>
                    <a:pt x="28" y="57"/>
                  </a:lnTo>
                  <a:lnTo>
                    <a:pt x="28" y="63"/>
                  </a:lnTo>
                  <a:close/>
                </a:path>
              </a:pathLst>
            </a:custGeom>
            <a:solidFill>
              <a:srgbClr val="9E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Administrator\Local Settings\Temporary Internet Files\Content.IE5\AO20NGMW\MC90005366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0176" y="188640"/>
            <a:ext cx="1919842" cy="136815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346776" cy="1143000"/>
          </a:xfrm>
        </p:spPr>
        <p:txBody>
          <a:bodyPr/>
          <a:lstStyle/>
          <a:p>
            <a:pPr latinLnBrk="0"/>
            <a:r>
              <a:rPr lang="ko-KR" altLang="en-US" sz="4000" dirty="0">
                <a:ea typeface="맑은 고딕" pitchFamily="50" charset="-127"/>
              </a:rPr>
              <a:t>응용문제</a:t>
            </a:r>
            <a:r>
              <a:rPr lang="en-US" altLang="ko-KR" sz="4000" dirty="0"/>
              <a:t>: </a:t>
            </a:r>
            <a:br>
              <a:rPr lang="en-US" altLang="ko-KR" sz="4000" dirty="0"/>
            </a:br>
            <a:r>
              <a:rPr lang="ko-KR" altLang="en-US" sz="4000" dirty="0"/>
              <a:t>그래프 구현 방식 선택</a:t>
            </a:r>
            <a:endParaRPr lang="ko-KR" altLang="en-US" sz="1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다음 각 경우에 </a:t>
            </a:r>
            <a:r>
              <a:rPr lang="ko-KR" altLang="en-US" b="1" dirty="0"/>
              <a:t>인접리스트 구조</a:t>
            </a:r>
            <a:r>
              <a:rPr lang="ko-KR" altLang="en-US" dirty="0"/>
              <a:t>와 </a:t>
            </a:r>
            <a:r>
              <a:rPr lang="ko-KR" altLang="en-US" b="1" dirty="0"/>
              <a:t>인접행렬 구조</a:t>
            </a:r>
            <a:r>
              <a:rPr lang="ko-KR" altLang="en-US" dirty="0"/>
              <a:t> 둘 중 어느 것을 사용하겠는가</a:t>
            </a:r>
            <a:r>
              <a:rPr lang="en-US" altLang="ko-KR" dirty="0"/>
              <a:t>? </a:t>
            </a:r>
            <a:r>
              <a:rPr lang="ko-KR" altLang="en-US" dirty="0"/>
              <a:t>선택의 이유를 설명하라</a:t>
            </a:r>
            <a:endParaRPr lang="en-US" altLang="ko-KR" dirty="0"/>
          </a:p>
          <a:p>
            <a:pPr marL="914400" lvl="1" indent="-457200" latinLnBrk="0">
              <a:buFont typeface="+mj-lt"/>
              <a:buAutoNum type="alphaLcPeriod"/>
            </a:pPr>
            <a:r>
              <a:rPr lang="ko-KR" altLang="en-US" dirty="0"/>
              <a:t>그래프가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10,000</a:t>
            </a:r>
            <a:r>
              <a:rPr lang="ko-KR" altLang="en-US" dirty="0"/>
              <a:t>개의 정점과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20,000</a:t>
            </a:r>
            <a:r>
              <a:rPr lang="ko-KR" altLang="en-US" dirty="0"/>
              <a:t>개의 간선을 가지며 가능한 최소한의 공간을 사용하는 것이 중요하다</a:t>
            </a:r>
            <a:endParaRPr lang="en-US" altLang="ko-KR" dirty="0"/>
          </a:p>
          <a:p>
            <a:pPr marL="914400" lvl="1" indent="-457200" latinLnBrk="0">
              <a:buFont typeface="+mj-lt"/>
              <a:buAutoNum type="alphaLcPeriod"/>
            </a:pPr>
            <a:r>
              <a:rPr lang="ko-KR" altLang="en-US" dirty="0"/>
              <a:t>그래프가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10,000</a:t>
            </a:r>
            <a:r>
              <a:rPr lang="ko-KR" altLang="en-US" dirty="0"/>
              <a:t>개의 정점과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20,000,000</a:t>
            </a:r>
            <a:r>
              <a:rPr lang="ko-KR" altLang="en-US" dirty="0"/>
              <a:t>개의 간선을 가지며 가능한 최소한의 공간을 사용하는 것이 중요하다</a:t>
            </a:r>
            <a:endParaRPr lang="en-US" altLang="ko-KR" dirty="0"/>
          </a:p>
          <a:p>
            <a:pPr marL="914400" lvl="1" indent="-457200" latinLnBrk="0">
              <a:buFont typeface="+mj-lt"/>
              <a:buAutoNum type="alphaLcPeriod"/>
            </a:pPr>
            <a:r>
              <a:rPr lang="ko-KR" altLang="en-US" dirty="0"/>
              <a:t>얼마의 공간을 사용하든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chemeClr val="tx2"/>
                </a:solidFill>
              </a:rPr>
              <a:t>areAdjacent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/>
              <a:t>질의에 가능한 빨리 답해야 한다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그래프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094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286280"/>
          </a:xfrm>
        </p:spPr>
        <p:txBody>
          <a:bodyPr/>
          <a:lstStyle/>
          <a:p>
            <a:pPr marL="457200" indent="-457200" latinLnBrk="0">
              <a:buFont typeface="+mj-lt"/>
              <a:buAutoNum type="alphaLcPeriod"/>
            </a:pPr>
            <a:r>
              <a:rPr lang="ko-KR" altLang="en-US" sz="2000" b="1" dirty="0"/>
              <a:t>인접리스트 구조</a:t>
            </a:r>
            <a:r>
              <a:rPr lang="ko-KR" altLang="en-US" sz="2000" dirty="0"/>
              <a:t>가 유리 </a:t>
            </a:r>
            <a:r>
              <a:rPr lang="en-US" altLang="ko-KR" sz="2000" dirty="0"/>
              <a:t>– </a:t>
            </a:r>
            <a:r>
              <a:rPr lang="ko-KR" altLang="en-US" sz="2000" dirty="0"/>
              <a:t>실상</a:t>
            </a:r>
            <a:r>
              <a:rPr lang="en-US" altLang="ko-KR" sz="2000" dirty="0"/>
              <a:t> </a:t>
            </a:r>
            <a:r>
              <a:rPr lang="ko-KR" altLang="en-US" sz="2000" b="1" dirty="0"/>
              <a:t>인접행렬 구조</a:t>
            </a:r>
            <a:r>
              <a:rPr lang="ko-KR" altLang="en-US" sz="2000" dirty="0"/>
              <a:t>를 쓴다면 많은 공간을 낭비</a:t>
            </a:r>
            <a:r>
              <a:rPr lang="en-US" altLang="ko-KR" sz="2000" dirty="0"/>
              <a:t>. </a:t>
            </a:r>
            <a:r>
              <a:rPr lang="ko-KR" altLang="en-US" sz="2000" dirty="0"/>
              <a:t>왜냐면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20,000</a:t>
            </a:r>
            <a:r>
              <a:rPr lang="ko-KR" altLang="en-US" sz="2000" dirty="0"/>
              <a:t>개의 간선만이 존재하는데도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100,000,000</a:t>
            </a:r>
            <a:r>
              <a:rPr lang="ko-KR" altLang="en-US" sz="2000" dirty="0"/>
              <a:t>개의 간선에 대한 공간을 할당하기 때문</a:t>
            </a:r>
            <a:endParaRPr lang="en-US" altLang="ko-KR" sz="2000" dirty="0"/>
          </a:p>
          <a:p>
            <a:pPr marL="457200" indent="-457200" latinLnBrk="0">
              <a:buFont typeface="+mj-lt"/>
              <a:buAutoNum type="alphaLcPeriod"/>
            </a:pPr>
            <a:r>
              <a:rPr lang="ko-KR" altLang="en-US" sz="2000" dirty="0"/>
              <a:t>일반적으로</a:t>
            </a:r>
            <a:r>
              <a:rPr lang="en-US" altLang="ko-KR" sz="2000" dirty="0"/>
              <a:t>, </a:t>
            </a:r>
            <a:r>
              <a:rPr lang="ko-KR" altLang="en-US" sz="2000" dirty="0"/>
              <a:t>이 경우에는 양쪽 구조 모두가 적합 </a:t>
            </a:r>
            <a:r>
              <a:rPr lang="en-US" altLang="ko-KR" sz="2000" dirty="0"/>
              <a:t>– </a:t>
            </a:r>
            <a:r>
              <a:rPr lang="ko-KR" altLang="en-US" sz="2000" dirty="0"/>
              <a:t>공간 사용량을 고려한다면 확실한 승자는 없다</a:t>
            </a:r>
            <a:r>
              <a:rPr lang="en-US" altLang="ko-KR" sz="2000" dirty="0"/>
              <a:t>.</a:t>
            </a:r>
            <a:r>
              <a:rPr lang="ko-KR" altLang="en-US" sz="2000" dirty="0"/>
              <a:t> 두 구조의 정확한 공간 사용량은 상세 구현에 따라 달라진다는 점에 유의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 err="1">
                <a:solidFill>
                  <a:schemeClr val="tx2"/>
                </a:solidFill>
              </a:rPr>
              <a:t>areAdjacent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/>
              <a:t>작업에서는 </a:t>
            </a:r>
            <a:r>
              <a:rPr lang="ko-KR" altLang="en-US" sz="2000" b="1" dirty="0"/>
              <a:t>인접행렬 구조</a:t>
            </a:r>
            <a:r>
              <a:rPr lang="ko-KR" altLang="en-US" sz="2000" dirty="0"/>
              <a:t>가 우월하지만</a:t>
            </a:r>
            <a:r>
              <a:rPr lang="en-US" altLang="ko-KR" sz="2000" dirty="0"/>
              <a:t>, </a:t>
            </a:r>
            <a:r>
              <a:rPr lang="en-US" altLang="ko-KR" sz="2000" dirty="0" err="1">
                <a:solidFill>
                  <a:schemeClr val="tx2"/>
                </a:solidFill>
              </a:rPr>
              <a:t>insertVertex</a:t>
            </a:r>
            <a:r>
              <a:rPr lang="ko-KR" altLang="en-US" sz="2000" dirty="0"/>
              <a:t>와 </a:t>
            </a:r>
            <a:r>
              <a:rPr lang="en-US" altLang="ko-KR" sz="2000" dirty="0" err="1">
                <a:solidFill>
                  <a:schemeClr val="tx2"/>
                </a:solidFill>
              </a:rPr>
              <a:t>removeVertex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/>
              <a:t>작업에서는 </a:t>
            </a:r>
            <a:r>
              <a:rPr lang="ko-KR" altLang="en-US" sz="2000" b="1" dirty="0"/>
              <a:t>인접리스트 구조</a:t>
            </a:r>
            <a:r>
              <a:rPr lang="ko-KR" altLang="en-US" sz="2000" dirty="0"/>
              <a:t>가 우월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457200" indent="-457200" latinLnBrk="0">
              <a:buFont typeface="+mj-lt"/>
              <a:buAutoNum type="alphaLcPeriod"/>
            </a:pPr>
            <a:r>
              <a:rPr lang="ko-KR" altLang="en-US" sz="2000" b="1" dirty="0"/>
              <a:t>인접행렬 구조</a:t>
            </a:r>
            <a:r>
              <a:rPr lang="ko-KR" altLang="en-US" sz="2000" dirty="0"/>
              <a:t>가 유리 </a:t>
            </a:r>
            <a:r>
              <a:rPr lang="en-US" altLang="ko-KR" sz="2000" dirty="0"/>
              <a:t>– </a:t>
            </a:r>
            <a:r>
              <a:rPr lang="ko-KR" altLang="en-US" sz="2000" dirty="0"/>
              <a:t>그 이유는 이 구조가 </a:t>
            </a:r>
            <a:r>
              <a:rPr lang="en-US" altLang="ko-KR" sz="2000" dirty="0" err="1">
                <a:solidFill>
                  <a:schemeClr val="tx2"/>
                </a:solidFill>
              </a:rPr>
              <a:t>areAdjacent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/>
              <a:t>작업을 정점이나 간선의 개수에 관계없이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ko-KR" altLang="en-US" sz="2000" dirty="0"/>
              <a:t>시간에 지원하기 때문</a:t>
            </a:r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그래프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9604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48614" cy="1143000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배열을 이용한 그래프 </a:t>
            </a:r>
            <a:r>
              <a:rPr lang="ko-KR" altLang="en-US" dirty="0" err="1">
                <a:ea typeface="맑은 고딕" pitchFamily="50" charset="-127"/>
              </a:rPr>
              <a:t>데이터구조</a:t>
            </a:r>
            <a:endParaRPr lang="ko-KR" altLang="en-US" sz="1400" dirty="0"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572428" cy="3369556"/>
          </a:xfrm>
        </p:spPr>
        <p:txBody>
          <a:bodyPr/>
          <a:lstStyle/>
          <a:p>
            <a:pPr latinLnBrk="0"/>
            <a:r>
              <a:rPr lang="ko-KR" altLang="en-US" dirty="0"/>
              <a:t>그림 </a:t>
            </a:r>
            <a:r>
              <a:rPr lang="en-US" altLang="ko-KR" dirty="0"/>
              <a:t>13-15</a:t>
            </a:r>
            <a:r>
              <a:rPr lang="ko-KR" altLang="en-US" dirty="0"/>
              <a:t>에 </a:t>
            </a:r>
            <a:r>
              <a:rPr lang="ko-KR" altLang="en-US" dirty="0" err="1"/>
              <a:t>보인대로</a:t>
            </a:r>
            <a:r>
              <a:rPr lang="ko-KR" altLang="en-US" dirty="0"/>
              <a:t> 그래프를 </a:t>
            </a:r>
            <a:r>
              <a:rPr lang="ko-KR" altLang="en-US" b="1" dirty="0"/>
              <a:t>배열</a:t>
            </a:r>
            <a:r>
              <a:rPr lang="ko-KR" altLang="en-US" dirty="0"/>
              <a:t>을 이용해 구현하기 위한 데이터구조를 대략</a:t>
            </a:r>
            <a:r>
              <a:rPr lang="en-US" altLang="ko-KR" dirty="0"/>
              <a:t> </a:t>
            </a:r>
            <a:r>
              <a:rPr lang="ko-KR" altLang="en-US" dirty="0"/>
              <a:t>설계하라</a:t>
            </a:r>
            <a:endParaRPr lang="en-US" altLang="ko-KR" dirty="0"/>
          </a:p>
          <a:p>
            <a:pPr latinLnBrk="0"/>
            <a:r>
              <a:rPr lang="ko-KR" altLang="en-US" b="1" dirty="0" err="1"/>
              <a:t>인접리스트</a:t>
            </a:r>
            <a:r>
              <a:rPr lang="en-US" altLang="ko-KR" dirty="0"/>
              <a:t>, </a:t>
            </a:r>
            <a:r>
              <a:rPr lang="ko-KR" altLang="en-US" b="1" dirty="0" err="1"/>
              <a:t>인접행렬</a:t>
            </a:r>
            <a:r>
              <a:rPr lang="ko-KR" altLang="en-US" dirty="0"/>
              <a:t> 구조 모두에 공통적인 부분과 차별적인 부분이 잘 나타나도록 작성해야 한다</a:t>
            </a:r>
            <a:endParaRPr lang="en-US" altLang="ko-KR" dirty="0"/>
          </a:p>
          <a:p>
            <a:pPr latinLnBrk="0"/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b="1" dirty="0"/>
              <a:t>방향그래프</a:t>
            </a:r>
            <a:r>
              <a:rPr lang="ko-KR" altLang="en-US" dirty="0"/>
              <a:t>를 구현하기 위해서는</a:t>
            </a:r>
            <a:r>
              <a:rPr lang="en-US" altLang="ko-KR" dirty="0"/>
              <a:t>,</a:t>
            </a:r>
            <a:r>
              <a:rPr lang="ko-KR" altLang="en-US" dirty="0"/>
              <a:t> 위의 설계를 어떻게 변경해야 할지 대강 설명하라</a:t>
            </a:r>
            <a:endParaRPr lang="en-US" altLang="ko-KR" dirty="0"/>
          </a:p>
          <a:p>
            <a:pPr latinLnBrk="0"/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9846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/>
              <a:t>해결</a:t>
            </a:r>
            <a:r>
              <a:rPr lang="en-US" altLang="ko-KR" dirty="0"/>
              <a:t>: </a:t>
            </a:r>
            <a:r>
              <a:rPr lang="ko-KR" altLang="en-US" dirty="0"/>
              <a:t>공통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15304" cy="4449676"/>
          </a:xfrm>
        </p:spPr>
        <p:txBody>
          <a:bodyPr/>
          <a:lstStyle/>
          <a:p>
            <a:pPr latinLnBrk="0"/>
            <a:r>
              <a:rPr lang="ko-KR" altLang="en-US" b="1" dirty="0" err="1"/>
              <a:t>인접리스트</a:t>
            </a:r>
            <a:r>
              <a:rPr lang="en-US" altLang="ko-KR" b="1" dirty="0"/>
              <a:t>, </a:t>
            </a:r>
            <a:r>
              <a:rPr lang="ko-KR" altLang="en-US" b="1" dirty="0" err="1"/>
              <a:t>인접행렬</a:t>
            </a:r>
            <a:r>
              <a:rPr lang="ko-KR" altLang="en-US" dirty="0"/>
              <a:t> 구조 공통 사항</a:t>
            </a:r>
            <a:endParaRPr lang="en-US" altLang="ko-KR" dirty="0"/>
          </a:p>
          <a:p>
            <a:pPr latinLnBrk="0"/>
            <a:r>
              <a:rPr lang="ko-KR" altLang="en-US" b="1" dirty="0"/>
              <a:t>그래프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다음 필드로 구성되는 </a:t>
            </a:r>
            <a:r>
              <a:rPr lang="ko-KR" altLang="en-US" b="1" dirty="0"/>
              <a:t>레코드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  <a:r>
              <a:rPr lang="ko-KR" altLang="en-US" dirty="0"/>
              <a:t>로 정의</a:t>
            </a:r>
            <a:endParaRPr lang="en-US" altLang="ko-KR" dirty="0"/>
          </a:p>
          <a:p>
            <a:pPr lvl="1" latinLnBrk="0"/>
            <a:r>
              <a:rPr lang="en-US" altLang="ko-KR" b="1" dirty="0"/>
              <a:t>vertices:</a:t>
            </a:r>
            <a:r>
              <a:rPr lang="en-US" altLang="ko-KR" dirty="0"/>
              <a:t> </a:t>
            </a:r>
            <a:r>
              <a:rPr lang="ko-KR" altLang="en-US" dirty="0"/>
              <a:t>정점 레코드의 배열</a:t>
            </a:r>
            <a:r>
              <a:rPr lang="en-US" altLang="ko-KR" dirty="0"/>
              <a:t>[0:n – 1]</a:t>
            </a:r>
          </a:p>
          <a:p>
            <a:pPr lvl="1" latinLnBrk="0"/>
            <a:r>
              <a:rPr lang="en-US" altLang="ko-KR" b="1" dirty="0"/>
              <a:t>edges:</a:t>
            </a:r>
            <a:r>
              <a:rPr lang="en-US" altLang="ko-KR" dirty="0"/>
              <a:t> </a:t>
            </a:r>
            <a:r>
              <a:rPr lang="ko-KR" altLang="en-US" dirty="0"/>
              <a:t>간선</a:t>
            </a:r>
            <a:r>
              <a:rPr lang="en-US" altLang="ko-KR" dirty="0"/>
              <a:t> </a:t>
            </a:r>
            <a:r>
              <a:rPr lang="ko-KR" altLang="en-US" dirty="0"/>
              <a:t>레코드의 배열</a:t>
            </a:r>
            <a:r>
              <a:rPr lang="en-US" altLang="ko-KR" dirty="0"/>
              <a:t>[0:m – 1]</a:t>
            </a:r>
          </a:p>
          <a:p>
            <a:pPr latinLnBrk="0"/>
            <a:r>
              <a:rPr lang="ko-KR" altLang="en-US" b="1" dirty="0"/>
              <a:t>정점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다음 필드로 구성되는 </a:t>
            </a:r>
            <a:r>
              <a:rPr lang="ko-KR" altLang="en-US" b="1" dirty="0"/>
              <a:t>레코드</a:t>
            </a:r>
            <a:r>
              <a:rPr lang="ko-KR" altLang="en-US" dirty="0"/>
              <a:t>로 정의</a:t>
            </a:r>
            <a:endParaRPr lang="en-US" altLang="ko-KR" sz="2000" dirty="0"/>
          </a:p>
          <a:p>
            <a:pPr lvl="1" latinLnBrk="0"/>
            <a:r>
              <a:rPr lang="en-US" altLang="ko-KR" b="1" dirty="0"/>
              <a:t>name:</a:t>
            </a:r>
            <a:r>
              <a:rPr lang="en-US" altLang="ko-KR" dirty="0"/>
              <a:t> </a:t>
            </a:r>
            <a:r>
              <a:rPr lang="ko-KR" altLang="en-US" dirty="0" err="1"/>
              <a:t>식별자</a:t>
            </a:r>
            <a:endParaRPr lang="en-US" altLang="ko-KR" dirty="0"/>
          </a:p>
          <a:p>
            <a:pPr latinLnBrk="0"/>
            <a:r>
              <a:rPr lang="ko-KR" altLang="en-US" b="1" dirty="0"/>
              <a:t>간선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다음 필드로 구성되는 </a:t>
            </a:r>
            <a:r>
              <a:rPr lang="ko-KR" altLang="en-US" b="1" dirty="0"/>
              <a:t>레코드</a:t>
            </a:r>
            <a:r>
              <a:rPr lang="ko-KR" altLang="en-US" dirty="0"/>
              <a:t>로 정의 </a:t>
            </a:r>
            <a:endParaRPr lang="en-US" altLang="ko-KR" dirty="0"/>
          </a:p>
          <a:p>
            <a:pPr lvl="1" latinLnBrk="0"/>
            <a:r>
              <a:rPr lang="en-US" altLang="ko-KR" b="1" dirty="0"/>
              <a:t>name:</a:t>
            </a:r>
            <a:r>
              <a:rPr lang="ko-KR" altLang="en-US" dirty="0"/>
              <a:t> </a:t>
            </a:r>
            <a:r>
              <a:rPr lang="ko-KR" altLang="en-US" dirty="0" err="1"/>
              <a:t>식별자</a:t>
            </a:r>
            <a:endParaRPr lang="en-US" altLang="ko-KR" dirty="0"/>
          </a:p>
          <a:p>
            <a:pPr lvl="1" latinLnBrk="0"/>
            <a:r>
              <a:rPr lang="en-US" altLang="ko-KR" b="1" dirty="0"/>
              <a:t>endpoints:</a:t>
            </a:r>
            <a:r>
              <a:rPr lang="en-US" altLang="ko-KR" dirty="0"/>
              <a:t> </a:t>
            </a:r>
            <a:r>
              <a:rPr lang="ko-KR" altLang="en-US" dirty="0"/>
              <a:t>정점 인덱스</a:t>
            </a:r>
            <a:r>
              <a:rPr lang="en-US" altLang="ko-KR" dirty="0"/>
              <a:t> 1, </a:t>
            </a:r>
            <a:r>
              <a:rPr lang="ko-KR" altLang="en-US" dirty="0"/>
              <a:t>정점 인덱스 </a:t>
            </a:r>
            <a:r>
              <a:rPr lang="en-US" altLang="ko-KR" dirty="0"/>
              <a:t>2</a:t>
            </a:r>
            <a:r>
              <a:rPr lang="ko-KR" altLang="en-US" dirty="0"/>
              <a:t>의 집합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20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r>
              <a:rPr lang="en-US" altLang="ko-KR"/>
              <a:t>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15304" cy="2267995"/>
          </a:xfrm>
        </p:spPr>
        <p:txBody>
          <a:bodyPr/>
          <a:lstStyle/>
          <a:p>
            <a:pPr latinLnBrk="0">
              <a:lnSpc>
                <a:spcPct val="85000"/>
              </a:lnSpc>
            </a:pPr>
            <a:r>
              <a:rPr lang="ko-KR" altLang="en-US" sz="2000" b="1" dirty="0">
                <a:ea typeface="맑은 고딕" pitchFamily="50" charset="-127"/>
              </a:rPr>
              <a:t>그래프</a:t>
            </a:r>
            <a:r>
              <a:rPr lang="en-US" altLang="ko-KR" sz="2000" dirty="0">
                <a:ea typeface="맑은 고딕" pitchFamily="50" charset="-127"/>
              </a:rPr>
              <a:t>(graph):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2000" dirty="0">
                <a:ea typeface="맑은 고딕" pitchFamily="50" charset="-127"/>
              </a:rPr>
              <a:t>쌍 </a:t>
            </a:r>
            <a:r>
              <a:rPr lang="en-US" altLang="ko-KR" sz="2000" dirty="0">
                <a:ea typeface="맑은 고딕" pitchFamily="50" charset="-127"/>
              </a:rPr>
              <a:t>– </a:t>
            </a:r>
            <a:r>
              <a:rPr lang="ko-KR" altLang="en-US" sz="2000" dirty="0">
                <a:ea typeface="맑은 고딕" pitchFamily="50" charset="-127"/>
              </a:rPr>
              <a:t>여기서</a:t>
            </a:r>
            <a:endParaRPr lang="en-US" altLang="ko-KR" sz="2000" dirty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ko-KR" altLang="en-US" sz="1800" b="1" dirty="0">
                <a:ea typeface="맑은 고딕" pitchFamily="50" charset="-127"/>
              </a:rPr>
              <a:t>정점</a:t>
            </a:r>
            <a:r>
              <a:rPr lang="en-US" altLang="ko-KR" sz="1800" dirty="0">
                <a:ea typeface="맑은 고딕" pitchFamily="50" charset="-127"/>
              </a:rPr>
              <a:t>(vertex)</a:t>
            </a:r>
            <a:r>
              <a:rPr lang="ko-KR" altLang="en-US" sz="1800" dirty="0">
                <a:ea typeface="맑은 고딕" pitchFamily="50" charset="-127"/>
              </a:rPr>
              <a:t>이라 불리는 노드의 집합</a:t>
            </a:r>
            <a:endParaRPr lang="en-US" altLang="ko-KR" sz="1800" b="1" dirty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ko-KR" altLang="en-US" sz="1800" b="1" dirty="0">
                <a:ea typeface="맑은 고딕" pitchFamily="50" charset="-127"/>
              </a:rPr>
              <a:t>간선</a:t>
            </a:r>
            <a:r>
              <a:rPr lang="en-US" altLang="ko-KR" sz="1800" dirty="0">
                <a:ea typeface="맑은 고딕" pitchFamily="50" charset="-127"/>
              </a:rPr>
              <a:t>(edge)</a:t>
            </a:r>
            <a:r>
              <a:rPr lang="ko-KR" altLang="en-US" sz="1800" dirty="0">
                <a:ea typeface="맑은 고딕" pitchFamily="50" charset="-127"/>
              </a:rPr>
              <a:t>이라 불리는 정점 쌍들의 집합</a:t>
            </a:r>
            <a:endParaRPr lang="en-US" altLang="ko-KR" sz="1800" b="1" dirty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ko-KR" altLang="en-US" sz="1800" dirty="0">
                <a:ea typeface="맑은 고딕" pitchFamily="50" charset="-127"/>
              </a:rPr>
              <a:t>정점과 간선은 </a:t>
            </a:r>
            <a:r>
              <a:rPr lang="ko-KR" altLang="en-US" sz="1800" b="1" dirty="0">
                <a:ea typeface="맑은 고딕" pitchFamily="50" charset="-127"/>
              </a:rPr>
              <a:t>원소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즉 </a:t>
            </a:r>
            <a:r>
              <a:rPr lang="ko-KR" altLang="en-US" sz="1800" b="1" dirty="0">
                <a:ea typeface="맑은 고딕" pitchFamily="50" charset="-127"/>
              </a:rPr>
              <a:t>정보</a:t>
            </a:r>
            <a:r>
              <a:rPr lang="ko-KR" altLang="en-US" sz="1800" dirty="0">
                <a:ea typeface="맑은 고딕" pitchFamily="50" charset="-127"/>
              </a:rPr>
              <a:t>를 저장</a:t>
            </a:r>
            <a:endParaRPr lang="en-US" altLang="ko-KR" sz="1800" dirty="0">
              <a:ea typeface="맑은 고딕" pitchFamily="50" charset="-127"/>
            </a:endParaRPr>
          </a:p>
          <a:p>
            <a:pPr latinLnBrk="0">
              <a:lnSpc>
                <a:spcPct val="85000"/>
              </a:lnSpc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endParaRPr lang="en-US" altLang="ko-KR" sz="2000" b="1" dirty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ko-KR" altLang="en-US" sz="1800" dirty="0">
                <a:ea typeface="맑은 고딕" pitchFamily="50" charset="-127"/>
              </a:rPr>
              <a:t>아래 예에서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b="1" dirty="0">
                <a:ea typeface="맑은 고딕" pitchFamily="50" charset="-127"/>
              </a:rPr>
              <a:t>정점</a:t>
            </a:r>
            <a:r>
              <a:rPr lang="ko-KR" altLang="en-US" sz="1800" dirty="0">
                <a:ea typeface="맑은 고딕" pitchFamily="50" charset="-127"/>
              </a:rPr>
              <a:t>은 공항을 표현하며 공항도시 이름을 저장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ko-KR" altLang="en-US" sz="1800" b="1" dirty="0">
                <a:ea typeface="맑은 고딕" pitchFamily="50" charset="-127"/>
              </a:rPr>
              <a:t>간선</a:t>
            </a:r>
            <a:r>
              <a:rPr lang="ko-KR" altLang="en-US" sz="1800" dirty="0">
                <a:ea typeface="맑은 고딕" pitchFamily="50" charset="-127"/>
              </a:rPr>
              <a:t>은 두 공항 사이의 항로를 표현하며 항로의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거리</a:t>
            </a:r>
            <a:r>
              <a:rPr lang="en-US" altLang="ko-KR" sz="1800" dirty="0">
                <a:ea typeface="맑은 고딕" pitchFamily="50" charset="-127"/>
              </a:rPr>
              <a:t>(mile)</a:t>
            </a:r>
            <a:r>
              <a:rPr lang="ko-KR" altLang="en-US" sz="1800" dirty="0">
                <a:ea typeface="맑은 고딕" pitchFamily="50" charset="-127"/>
              </a:rPr>
              <a:t>를 저장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072066" y="40719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상해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7586666" y="3916367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동경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335841" y="58245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괌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4783141" y="5586417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홍콩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2862266" y="43005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방콕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3014666" y="54435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싱가폴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6650041" y="46815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인천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Oval 11"/>
          <p:cNvSpPr>
            <a:spLocks noChangeArrowheads="1"/>
          </p:cNvSpPr>
          <p:nvPr/>
        </p:nvSpPr>
        <p:spPr bwMode="auto">
          <a:xfrm>
            <a:off x="1033466" y="52149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로마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AutoShape 12"/>
          <p:cNvCxnSpPr>
            <a:cxnSpLocks noChangeShapeType="1"/>
            <a:stCxn id="34" idx="6"/>
            <a:endCxn id="30" idx="2"/>
          </p:cNvCxnSpPr>
          <p:nvPr/>
        </p:nvCxnSpPr>
        <p:spPr bwMode="auto">
          <a:xfrm flipV="1">
            <a:off x="3808416" y="4300542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13"/>
          <p:cNvCxnSpPr>
            <a:cxnSpLocks noChangeShapeType="1"/>
            <a:stCxn id="33" idx="0"/>
            <a:endCxn id="30" idx="4"/>
          </p:cNvCxnSpPr>
          <p:nvPr/>
        </p:nvCxnSpPr>
        <p:spPr bwMode="auto">
          <a:xfrm flipV="1">
            <a:off x="5251454" y="4538667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14"/>
          <p:cNvCxnSpPr>
            <a:cxnSpLocks noChangeShapeType="1"/>
            <a:stCxn id="33" idx="7"/>
            <a:endCxn id="36" idx="3"/>
          </p:cNvCxnSpPr>
          <p:nvPr/>
        </p:nvCxnSpPr>
        <p:spPr bwMode="auto">
          <a:xfrm flipV="1">
            <a:off x="5583241" y="5081592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5"/>
          <p:cNvCxnSpPr>
            <a:cxnSpLocks noChangeShapeType="1"/>
            <a:stCxn id="36" idx="0"/>
            <a:endCxn id="31" idx="3"/>
          </p:cNvCxnSpPr>
          <p:nvPr/>
        </p:nvCxnSpPr>
        <p:spPr bwMode="auto">
          <a:xfrm flipV="1">
            <a:off x="7118354" y="4316417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16"/>
          <p:cNvCxnSpPr>
            <a:cxnSpLocks noChangeShapeType="1"/>
            <a:stCxn id="30" idx="6"/>
            <a:endCxn id="31" idx="2"/>
          </p:cNvCxnSpPr>
          <p:nvPr/>
        </p:nvCxnSpPr>
        <p:spPr bwMode="auto">
          <a:xfrm flipV="1">
            <a:off x="6018216" y="4144967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17"/>
          <p:cNvCxnSpPr>
            <a:cxnSpLocks noChangeShapeType="1"/>
            <a:stCxn id="37" idx="6"/>
            <a:endCxn id="35" idx="2"/>
          </p:cNvCxnSpPr>
          <p:nvPr/>
        </p:nvCxnSpPr>
        <p:spPr bwMode="auto">
          <a:xfrm>
            <a:off x="1979616" y="5443542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18"/>
          <p:cNvCxnSpPr>
            <a:cxnSpLocks noChangeShapeType="1"/>
            <a:stCxn id="34" idx="4"/>
            <a:endCxn id="35" idx="0"/>
          </p:cNvCxnSpPr>
          <p:nvPr/>
        </p:nvCxnSpPr>
        <p:spPr bwMode="auto">
          <a:xfrm>
            <a:off x="3330579" y="4767267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19"/>
          <p:cNvCxnSpPr>
            <a:cxnSpLocks noChangeShapeType="1"/>
            <a:stCxn id="36" idx="4"/>
            <a:endCxn id="32" idx="0"/>
          </p:cNvCxnSpPr>
          <p:nvPr/>
        </p:nvCxnSpPr>
        <p:spPr bwMode="auto">
          <a:xfrm>
            <a:off x="7118354" y="5148267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20"/>
          <p:cNvCxnSpPr>
            <a:cxnSpLocks noChangeShapeType="1"/>
            <a:endCxn id="33" idx="6"/>
          </p:cNvCxnSpPr>
          <p:nvPr/>
        </p:nvCxnSpPr>
        <p:spPr bwMode="auto">
          <a:xfrm flipH="1" flipV="1">
            <a:off x="5729291" y="5815017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21"/>
          <p:cNvCxnSpPr>
            <a:cxnSpLocks noChangeShapeType="1"/>
            <a:stCxn id="35" idx="6"/>
            <a:endCxn id="33" idx="2"/>
          </p:cNvCxnSpPr>
          <p:nvPr/>
        </p:nvCxnSpPr>
        <p:spPr bwMode="auto">
          <a:xfrm>
            <a:off x="3960816" y="5672142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22"/>
          <p:cNvCxnSpPr>
            <a:cxnSpLocks noChangeShapeType="1"/>
            <a:stCxn id="35" idx="7"/>
            <a:endCxn id="30" idx="3"/>
          </p:cNvCxnSpPr>
          <p:nvPr/>
        </p:nvCxnSpPr>
        <p:spPr bwMode="auto">
          <a:xfrm flipV="1">
            <a:off x="3814766" y="4471992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Text Box 23"/>
          <p:cNvSpPr txBox="1">
            <a:spLocks noChangeArrowheads="1"/>
          </p:cNvSpPr>
          <p:nvPr/>
        </p:nvSpPr>
        <p:spPr bwMode="auto">
          <a:xfrm rot="21252715">
            <a:off x="6348493" y="3895700"/>
            <a:ext cx="60786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849</a:t>
            </a:r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auto">
          <a:xfrm rot="16937753">
            <a:off x="5026899" y="4628331"/>
            <a:ext cx="60786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802</a:t>
            </a: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 rot="20055131">
            <a:off x="5700905" y="5045050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1387</a:t>
            </a: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 rot="19463698">
            <a:off x="3887980" y="4806925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1743</a:t>
            </a: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 rot="20910655">
            <a:off x="3999105" y="4070325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1843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 rot="2626382">
            <a:off x="7296343" y="5273650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1099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 rot="565849">
            <a:off x="6240655" y="5578450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1120</a:t>
            </a: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 rot="695916">
            <a:off x="4040380" y="5397475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1233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 rot="4665015">
            <a:off x="3261599" y="4934719"/>
            <a:ext cx="60786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337</a:t>
            </a: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 rot="832501">
            <a:off x="2192530" y="5213325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2555</a:t>
            </a: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 rot="19708333">
            <a:off x="7050168" y="4197325"/>
            <a:ext cx="60786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142</a:t>
            </a:r>
          </a:p>
        </p:txBody>
      </p:sp>
      <p:cxnSp>
        <p:nvCxnSpPr>
          <p:cNvPr id="60" name="AutoShape 34"/>
          <p:cNvCxnSpPr>
            <a:cxnSpLocks noChangeShapeType="1"/>
            <a:stCxn id="31" idx="4"/>
            <a:endCxn id="32" idx="7"/>
          </p:cNvCxnSpPr>
          <p:nvPr/>
        </p:nvCxnSpPr>
        <p:spPr bwMode="auto">
          <a:xfrm>
            <a:off x="8054979" y="4383092"/>
            <a:ext cx="80962" cy="149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Text Box 35"/>
          <p:cNvSpPr txBox="1">
            <a:spLocks noChangeArrowheads="1"/>
          </p:cNvSpPr>
          <p:nvPr/>
        </p:nvSpPr>
        <p:spPr bwMode="auto">
          <a:xfrm rot="5207815">
            <a:off x="7928168" y="4783112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1205</a:t>
            </a:r>
          </a:p>
        </p:txBody>
      </p:sp>
      <p:pic>
        <p:nvPicPr>
          <p:cNvPr id="62" name="Picture 28" descr="C:\Documents and Settings\kook\Local Settings\Temporary Internet Files\Content.IE5\UWN47O7Q\MC90022345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708" y="188640"/>
            <a:ext cx="1717525" cy="1728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/>
              <a:t>해결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.): </a:t>
            </a:r>
            <a:r>
              <a:rPr lang="ko-KR" altLang="en-US" dirty="0"/>
              <a:t>차별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15304" cy="4449676"/>
          </a:xfrm>
        </p:spPr>
        <p:txBody>
          <a:bodyPr/>
          <a:lstStyle/>
          <a:p>
            <a:pPr latinLnBrk="0"/>
            <a:r>
              <a:rPr lang="en-US" altLang="ko-KR" b="1" dirty="0"/>
              <a:t>(</a:t>
            </a:r>
            <a:r>
              <a:rPr lang="ko-KR" altLang="en-US" b="1" dirty="0" err="1"/>
              <a:t>인접리스트</a:t>
            </a:r>
            <a:r>
              <a:rPr lang="ko-KR" altLang="en-US" b="1" dirty="0"/>
              <a:t> 구조</a:t>
            </a:r>
            <a:r>
              <a:rPr lang="en-US" altLang="ko-KR" b="1" dirty="0"/>
              <a:t>)</a:t>
            </a:r>
            <a:r>
              <a:rPr lang="en-US" altLang="ko-KR" dirty="0"/>
              <a:t> </a:t>
            </a:r>
            <a:r>
              <a:rPr lang="ko-KR" altLang="en-US" dirty="0"/>
              <a:t>정점 레코드에 다음 필드를 추가</a:t>
            </a:r>
            <a:endParaRPr lang="en-US" altLang="ko-KR" dirty="0"/>
          </a:p>
          <a:p>
            <a:pPr lvl="1" latinLnBrk="0"/>
            <a:r>
              <a:rPr lang="en-US" altLang="ko-KR" b="1" dirty="0" err="1"/>
              <a:t>incidentEdges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 err="1"/>
              <a:t>부착간선</a:t>
            </a:r>
            <a:r>
              <a:rPr lang="ko-KR" altLang="en-US" dirty="0"/>
              <a:t> 인덱스의 헤더연결리스트</a:t>
            </a:r>
            <a:r>
              <a:rPr lang="en-US" altLang="ko-KR" dirty="0"/>
              <a:t> (</a:t>
            </a:r>
            <a:r>
              <a:rPr lang="ko-KR" altLang="en-US" dirty="0"/>
              <a:t>작업 효율을 위해 </a:t>
            </a:r>
            <a:r>
              <a:rPr lang="ko-KR" altLang="en-US" dirty="0" err="1"/>
              <a:t>헤더노드를</a:t>
            </a:r>
            <a:r>
              <a:rPr lang="ko-KR" altLang="en-US" dirty="0"/>
              <a:t> 추가함</a:t>
            </a:r>
            <a:r>
              <a:rPr lang="en-US" altLang="ko-KR" dirty="0"/>
              <a:t>)</a:t>
            </a:r>
          </a:p>
          <a:p>
            <a:pPr latinLnBrk="0"/>
            <a:r>
              <a:rPr lang="en-US" altLang="ko-KR" b="1" dirty="0"/>
              <a:t>(</a:t>
            </a:r>
            <a:r>
              <a:rPr lang="ko-KR" altLang="en-US" b="1" dirty="0" err="1"/>
              <a:t>인접행렬</a:t>
            </a:r>
            <a:r>
              <a:rPr lang="ko-KR" altLang="en-US" b="1" dirty="0"/>
              <a:t> 구조</a:t>
            </a:r>
            <a:r>
              <a:rPr lang="en-US" altLang="ko-KR" b="1" dirty="0"/>
              <a:t>)</a:t>
            </a:r>
            <a:r>
              <a:rPr lang="en-US" altLang="ko-KR" dirty="0"/>
              <a:t> </a:t>
            </a:r>
            <a:r>
              <a:rPr lang="ko-KR" altLang="en-US" dirty="0"/>
              <a:t>그래프 레코드에 다음 필드를 추가</a:t>
            </a:r>
            <a:endParaRPr lang="en-US" altLang="ko-KR" dirty="0"/>
          </a:p>
          <a:p>
            <a:pPr lvl="1" latinLnBrk="0"/>
            <a:r>
              <a:rPr lang="en-US" altLang="ko-KR" b="1" dirty="0" err="1"/>
              <a:t>adjacencyMatrix</a:t>
            </a:r>
            <a:r>
              <a:rPr lang="en-US" altLang="ko-KR" b="1" dirty="0"/>
              <a:t>:</a:t>
            </a:r>
            <a:r>
              <a:rPr lang="ko-KR" altLang="en-US" dirty="0"/>
              <a:t> 간선 인덱스의 </a:t>
            </a:r>
            <a:r>
              <a:rPr lang="en-US" altLang="ko-KR" dirty="0"/>
              <a:t>2D </a:t>
            </a:r>
            <a:r>
              <a:rPr lang="ko-KR" altLang="en-US" dirty="0"/>
              <a:t>배열</a:t>
            </a:r>
            <a:r>
              <a:rPr lang="en-US" altLang="ko-KR" dirty="0"/>
              <a:t>[0:n – 1, 0:n – 1]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간선이 존재하지 않는 경우 불법 인덱스 </a:t>
            </a:r>
            <a:r>
              <a:rPr lang="en-US" altLang="ko-KR" dirty="0"/>
              <a:t>–1</a:t>
            </a:r>
            <a:r>
              <a:rPr lang="ko-KR" altLang="en-US" dirty="0"/>
              <a:t>을 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7851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/>
              <a:t>해결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.): </a:t>
            </a:r>
            <a:r>
              <a:rPr lang="ko-KR" altLang="en-US" dirty="0"/>
              <a:t>정점 레코드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15304" cy="4449676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anose="020B0503020000020004" pitchFamily="50" charset="-127"/>
              </a:rPr>
              <a:t>참고로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필요하다면 </a:t>
            </a:r>
            <a:r>
              <a:rPr lang="ko-KR" altLang="en-US" b="1" dirty="0">
                <a:ea typeface="맑은 고딕" panose="020B0503020000020004" pitchFamily="50" charset="-127"/>
              </a:rPr>
              <a:t>정점 레코드</a:t>
            </a:r>
            <a:r>
              <a:rPr lang="ko-KR" altLang="en-US" dirty="0">
                <a:ea typeface="맑은 고딕" panose="020B0503020000020004" pitchFamily="50" charset="-127"/>
              </a:rPr>
              <a:t>에 다음 필드를 추가 사용 가능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>
                <a:ea typeface="맑은 고딕" panose="020B0503020000020004" pitchFamily="50" charset="-127"/>
              </a:rPr>
              <a:t>label: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ea typeface="맑은 고딕" panose="020B0503020000020004" pitchFamily="50" charset="-127"/>
              </a:rPr>
              <a:t>boolean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lvl="2" latinLnBrk="0"/>
            <a:r>
              <a:rPr lang="ko-KR" altLang="en-US" sz="1600" b="1" dirty="0">
                <a:ea typeface="맑은 고딕" panose="020B0503020000020004" pitchFamily="50" charset="-127"/>
              </a:rPr>
              <a:t>순회</a:t>
            </a:r>
            <a:r>
              <a:rPr lang="ko-KR" altLang="en-US" sz="1600" dirty="0">
                <a:ea typeface="맑은 고딕" panose="020B0503020000020004" pitchFamily="50" charset="-127"/>
              </a:rPr>
              <a:t> 알고리즘에서 </a:t>
            </a:r>
            <a:r>
              <a:rPr lang="en-US" altLang="ko-KR" sz="1600" b="1" dirty="0">
                <a:ea typeface="맑은 고딕" panose="020B0503020000020004" pitchFamily="50" charset="-127"/>
              </a:rPr>
              <a:t>FRESH</a:t>
            </a:r>
            <a:r>
              <a:rPr lang="en-US" altLang="ko-KR" sz="1600" dirty="0">
                <a:ea typeface="맑은 고딕" panose="020B0503020000020004" pitchFamily="50" charset="-127"/>
              </a:rPr>
              <a:t>, </a:t>
            </a:r>
            <a:r>
              <a:rPr lang="en-US" altLang="ko-KR" sz="1600" b="1" dirty="0">
                <a:ea typeface="맑은 고딕" panose="020B0503020000020004" pitchFamily="50" charset="-127"/>
              </a:rPr>
              <a:t>VISITED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등의 값을 저장</a:t>
            </a:r>
          </a:p>
          <a:p>
            <a:pPr lvl="1" latinLnBrk="0"/>
            <a:r>
              <a:rPr lang="en-US" altLang="ko-KR" b="1" dirty="0">
                <a:ea typeface="맑은 고딕" panose="020B0503020000020004" pitchFamily="50" charset="-127"/>
              </a:rPr>
              <a:t>distance:</a:t>
            </a:r>
            <a:r>
              <a:rPr lang="en-US" altLang="ko-KR" dirty="0">
                <a:ea typeface="맑은 고딕" panose="020B0503020000020004" pitchFamily="50" charset="-127"/>
              </a:rPr>
              <a:t> number</a:t>
            </a:r>
          </a:p>
          <a:p>
            <a:pPr lvl="2" latinLnBrk="0"/>
            <a:r>
              <a:rPr lang="ko-KR" altLang="en-US" sz="1600" b="1" dirty="0">
                <a:ea typeface="맑은 고딕" panose="020B0503020000020004" pitchFamily="50" charset="-127"/>
              </a:rPr>
              <a:t>최단거리</a:t>
            </a:r>
            <a:r>
              <a:rPr lang="ko-KR" altLang="en-US" sz="1600" dirty="0">
                <a:ea typeface="맑은 고딕" panose="020B0503020000020004" pitchFamily="50" charset="-127"/>
              </a:rPr>
              <a:t> 찾기 알고리즘에서 </a:t>
            </a:r>
            <a:r>
              <a:rPr lang="ko-KR" altLang="en-US" sz="1600" dirty="0" err="1">
                <a:ea typeface="맑은 고딕" panose="020B0503020000020004" pitchFamily="50" charset="-127"/>
              </a:rPr>
              <a:t>출발점으로부터</a:t>
            </a:r>
            <a:r>
              <a:rPr lang="ko-KR" altLang="en-US" sz="1600" dirty="0">
                <a:ea typeface="맑은 고딕" panose="020B0503020000020004" pitchFamily="50" charset="-127"/>
              </a:rPr>
              <a:t> 이 정점까지의 거리</a:t>
            </a:r>
            <a:r>
              <a:rPr lang="en-US" altLang="ko-KR" sz="1600" dirty="0"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ea typeface="맑은 고딕" panose="020B0503020000020004" pitchFamily="50" charset="-127"/>
              </a:rPr>
              <a:t>또는 </a:t>
            </a:r>
            <a:r>
              <a:rPr lang="ko-KR" altLang="en-US" sz="1600" b="1" dirty="0">
                <a:ea typeface="맑은 고딕" panose="020B0503020000020004" pitchFamily="50" charset="-127"/>
              </a:rPr>
              <a:t>최소신장트리</a:t>
            </a:r>
            <a:r>
              <a:rPr lang="ko-KR" altLang="en-US" sz="1600" dirty="0">
                <a:ea typeface="맑은 고딕" panose="020B0503020000020004" pitchFamily="50" charset="-127"/>
              </a:rPr>
              <a:t> 찾기 알고리즘에서 배낭으로부터 이 정점까지의 거리를 저장</a:t>
            </a:r>
            <a:endParaRPr lang="ko-KR" altLang="en-US" dirty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>
                <a:ea typeface="맑은 고딕" panose="020B0503020000020004" pitchFamily="50" charset="-127"/>
              </a:rPr>
              <a:t>locator:</a:t>
            </a:r>
            <a:r>
              <a:rPr lang="en-US" altLang="ko-KR" dirty="0">
                <a:ea typeface="맑은 고딕" panose="020B0503020000020004" pitchFamily="50" charset="-127"/>
              </a:rPr>
              <a:t> integer</a:t>
            </a:r>
          </a:p>
          <a:p>
            <a:pPr lvl="2" latinLnBrk="0"/>
            <a:r>
              <a:rPr lang="ko-KR" altLang="en-US" sz="1600" b="1" dirty="0">
                <a:ea typeface="맑은 고딕" panose="020B0503020000020004" pitchFamily="50" charset="-127"/>
              </a:rPr>
              <a:t>최단거리</a:t>
            </a:r>
            <a:r>
              <a:rPr lang="ko-KR" altLang="en-US" sz="1600" dirty="0">
                <a:ea typeface="맑은 고딕" panose="020B0503020000020004" pitchFamily="50" charset="-127"/>
              </a:rPr>
              <a:t> 또는 </a:t>
            </a:r>
            <a:r>
              <a:rPr lang="ko-KR" altLang="en-US" sz="1600" b="1" dirty="0">
                <a:ea typeface="맑은 고딕" panose="020B0503020000020004" pitchFamily="50" charset="-127"/>
              </a:rPr>
              <a:t>최소신장트리</a:t>
            </a:r>
            <a:r>
              <a:rPr lang="ko-KR" altLang="en-US" sz="1600" dirty="0">
                <a:ea typeface="맑은 고딕" panose="020B0503020000020004" pitchFamily="50" charset="-127"/>
              </a:rPr>
              <a:t> 찾기 알고리즘에서 이 정점의 우선순위 큐에서의 위치</a:t>
            </a:r>
            <a:endParaRPr lang="ko-KR" altLang="en-US" sz="1600" b="1" dirty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>
                <a:ea typeface="맑은 고딕" panose="020B0503020000020004" pitchFamily="50" charset="-127"/>
              </a:rPr>
              <a:t>parent: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간선 인덱스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lvl="2" latinLnBrk="0"/>
            <a:r>
              <a:rPr lang="ko-KR" altLang="en-US" sz="1600" b="1" dirty="0">
                <a:ea typeface="맑은 고딕" panose="020B0503020000020004" pitchFamily="50" charset="-127"/>
              </a:rPr>
              <a:t>최단경로트리</a:t>
            </a:r>
            <a:r>
              <a:rPr lang="ko-KR" altLang="en-US" sz="1600" dirty="0">
                <a:ea typeface="맑은 고딕" panose="020B0503020000020004" pitchFamily="50" charset="-127"/>
              </a:rPr>
              <a:t> 또는 </a:t>
            </a:r>
            <a:r>
              <a:rPr lang="ko-KR" altLang="en-US" sz="1600" b="1" dirty="0">
                <a:ea typeface="맑은 고딕" panose="020B0503020000020004" pitchFamily="50" charset="-127"/>
              </a:rPr>
              <a:t>최소신장트리</a:t>
            </a:r>
            <a:r>
              <a:rPr lang="ko-KR" altLang="en-US" sz="1600" dirty="0">
                <a:ea typeface="맑은 고딕" panose="020B0503020000020004" pitchFamily="50" charset="-127"/>
              </a:rPr>
              <a:t>에서 이 정점의 부모로 향하는 간선을 저장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259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/>
              <a:t>해결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.): </a:t>
            </a:r>
            <a:r>
              <a:rPr lang="ko-KR" altLang="en-US" dirty="0"/>
              <a:t>간선 레코드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15304" cy="4809716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anose="020B0503020000020004" pitchFamily="50" charset="-127"/>
              </a:rPr>
              <a:t>마찬가지로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필요하다면 </a:t>
            </a:r>
            <a:r>
              <a:rPr lang="ko-KR" altLang="en-US" b="1" dirty="0">
                <a:ea typeface="맑은 고딕" panose="020B0503020000020004" pitchFamily="50" charset="-127"/>
              </a:rPr>
              <a:t>간선 레코드</a:t>
            </a:r>
            <a:r>
              <a:rPr lang="ko-KR" altLang="en-US" dirty="0">
                <a:ea typeface="맑은 고딕" panose="020B0503020000020004" pitchFamily="50" charset="-127"/>
              </a:rPr>
              <a:t>에 다음 필드를 추가해 사용할 수 있다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/>
              <a:t>label:</a:t>
            </a:r>
            <a:r>
              <a:rPr lang="en-US" altLang="ko-KR" dirty="0"/>
              <a:t> integer or string</a:t>
            </a:r>
          </a:p>
          <a:p>
            <a:pPr lvl="2" latinLnBrk="0"/>
            <a:r>
              <a:rPr lang="ko-KR" altLang="en-US" sz="1600" b="1" dirty="0"/>
              <a:t>순회</a:t>
            </a:r>
            <a:r>
              <a:rPr lang="ko-KR" altLang="en-US" sz="1600" dirty="0"/>
              <a:t> 알고리즘에서 </a:t>
            </a:r>
            <a:r>
              <a:rPr lang="en-US" altLang="ko-KR" sz="1600" b="1" dirty="0"/>
              <a:t>FRESH</a:t>
            </a:r>
            <a:r>
              <a:rPr lang="en-US" altLang="ko-KR" sz="1600" dirty="0"/>
              <a:t>, </a:t>
            </a:r>
            <a:r>
              <a:rPr lang="en-US" altLang="ko-KR" sz="1600" b="1" dirty="0"/>
              <a:t>TREE</a:t>
            </a:r>
            <a:r>
              <a:rPr lang="en-US" altLang="ko-KR" sz="1600" dirty="0"/>
              <a:t>, </a:t>
            </a:r>
            <a:r>
              <a:rPr lang="en-US" altLang="ko-KR" sz="1600" b="1" dirty="0"/>
              <a:t>BACK</a:t>
            </a:r>
            <a:r>
              <a:rPr lang="en-US" altLang="ko-KR" sz="1600" dirty="0"/>
              <a:t>, </a:t>
            </a:r>
            <a:r>
              <a:rPr lang="en-US" altLang="ko-KR" sz="1600" b="1" dirty="0"/>
              <a:t>CROSS</a:t>
            </a:r>
            <a:r>
              <a:rPr lang="en-US" altLang="ko-KR" sz="1600" dirty="0"/>
              <a:t> </a:t>
            </a:r>
            <a:r>
              <a:rPr lang="ko-KR" altLang="en-US" sz="1600" dirty="0"/>
              <a:t>등의 값을 저장</a:t>
            </a:r>
            <a:endParaRPr lang="en-US" altLang="ko-KR" sz="1600" dirty="0"/>
          </a:p>
          <a:p>
            <a:pPr lvl="1" latinLnBrk="0"/>
            <a:r>
              <a:rPr lang="en-US" altLang="ko-KR" b="1" dirty="0"/>
              <a:t>weight:</a:t>
            </a:r>
            <a:r>
              <a:rPr lang="en-US" altLang="ko-KR" dirty="0"/>
              <a:t> number</a:t>
            </a:r>
          </a:p>
          <a:p>
            <a:pPr lvl="2" latinLnBrk="0"/>
            <a:r>
              <a:rPr lang="ko-KR" altLang="en-US" sz="1600" b="1" dirty="0"/>
              <a:t>가중그래프</a:t>
            </a:r>
            <a:r>
              <a:rPr lang="ko-KR" altLang="en-US" sz="1600" dirty="0"/>
              <a:t>에서 간선의 무게를 표현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2172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/>
              <a:t>해결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.): </a:t>
            </a:r>
            <a:r>
              <a:rPr lang="ko-KR" altLang="en-US" dirty="0" err="1"/>
              <a:t>방향그래프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377668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anose="020B0503020000020004" pitchFamily="50" charset="-127"/>
              </a:rPr>
              <a:t>마지막으로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ea typeface="맑은 고딕" panose="020B0503020000020004" pitchFamily="50" charset="-127"/>
              </a:rPr>
              <a:t>방향그래프</a:t>
            </a:r>
            <a:r>
              <a:rPr lang="ko-KR" altLang="en-US" dirty="0">
                <a:ea typeface="맑은 고딕" panose="020B0503020000020004" pitchFamily="50" charset="-127"/>
              </a:rPr>
              <a:t>의 구현을 위해서는 </a:t>
            </a:r>
            <a:r>
              <a:rPr lang="ko-KR" altLang="en-US" b="1" dirty="0">
                <a:ea typeface="맑은 고딕" panose="020B0503020000020004" pitchFamily="50" charset="-127"/>
              </a:rPr>
              <a:t>간선 레코드</a:t>
            </a:r>
            <a:r>
              <a:rPr lang="ko-KR" altLang="en-US" dirty="0">
                <a:ea typeface="맑은 고딕" panose="020B0503020000020004" pitchFamily="50" charset="-127"/>
              </a:rPr>
              <a:t>의 </a:t>
            </a:r>
            <a:r>
              <a:rPr lang="en-US" altLang="ko-KR" b="1" dirty="0">
                <a:ea typeface="맑은 고딕" panose="020B0503020000020004" pitchFamily="50" charset="-127"/>
              </a:rPr>
              <a:t>endpoints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필드 대신 다음 두 개의 필드를 사용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>
                <a:ea typeface="맑은 고딕" panose="020B0503020000020004" pitchFamily="50" charset="-127"/>
              </a:rPr>
              <a:t>origin: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ea typeface="맑은 고딕" panose="020B0503020000020004" pitchFamily="50" charset="-127"/>
              </a:rPr>
              <a:t>출발정점</a:t>
            </a:r>
            <a:r>
              <a:rPr lang="ko-KR" altLang="en-US" dirty="0">
                <a:ea typeface="맑은 고딕" panose="020B0503020000020004" pitchFamily="50" charset="-127"/>
              </a:rPr>
              <a:t> 인덱스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>
                <a:ea typeface="맑은 고딕" panose="020B0503020000020004" pitchFamily="50" charset="-127"/>
              </a:rPr>
              <a:t>Destination: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ea typeface="맑은 고딕" panose="020B0503020000020004" pitchFamily="50" charset="-127"/>
              </a:rPr>
              <a:t>도착정점</a:t>
            </a:r>
            <a:r>
              <a:rPr lang="ko-KR" altLang="en-US" dirty="0">
                <a:ea typeface="맑은 고딕" panose="020B0503020000020004" pitchFamily="50" charset="-127"/>
              </a:rPr>
              <a:t> 인덱스</a:t>
            </a:r>
          </a:p>
          <a:p>
            <a:pPr latinLnBrk="0"/>
            <a:r>
              <a:rPr lang="en-US" altLang="ko-KR" b="1" dirty="0"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ea typeface="맑은 고딕" panose="020B0503020000020004" pitchFamily="50" charset="-127"/>
              </a:rPr>
              <a:t>인접리스트</a:t>
            </a:r>
            <a:r>
              <a:rPr lang="ko-KR" altLang="en-US" b="1" dirty="0">
                <a:ea typeface="맑은 고딕" panose="020B0503020000020004" pitchFamily="50" charset="-127"/>
              </a:rPr>
              <a:t> 구조</a:t>
            </a:r>
            <a:r>
              <a:rPr lang="en-US" altLang="ko-KR" b="1" dirty="0">
                <a:ea typeface="맑은 고딕" panose="020B0503020000020004" pitchFamily="50" charset="-127"/>
              </a:rPr>
              <a:t>)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ea typeface="맑은 고딕" panose="020B0503020000020004" pitchFamily="50" charset="-127"/>
              </a:rPr>
              <a:t>정점 레코드</a:t>
            </a:r>
            <a:r>
              <a:rPr lang="ko-KR" altLang="en-US" dirty="0">
                <a:ea typeface="맑은 고딕" panose="020B0503020000020004" pitchFamily="50" charset="-127"/>
              </a:rPr>
              <a:t>의 </a:t>
            </a:r>
            <a:r>
              <a:rPr lang="en-US" altLang="ko-KR" b="1" dirty="0" err="1">
                <a:ea typeface="맑은 고딕" panose="020B0503020000020004" pitchFamily="50" charset="-127"/>
              </a:rPr>
              <a:t>incidentEdges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필드를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다음 두 개의 필드로 구분하여 사용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 err="1">
                <a:ea typeface="맑은 고딕" panose="020B0503020000020004" pitchFamily="50" charset="-127"/>
              </a:rPr>
              <a:t>outEdges</a:t>
            </a:r>
            <a:r>
              <a:rPr lang="en-US" altLang="ko-KR" b="1" dirty="0"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진출 </a:t>
            </a:r>
            <a:r>
              <a:rPr lang="ko-KR" altLang="en-US" dirty="0" err="1">
                <a:ea typeface="맑은 고딕" panose="020B0503020000020004" pitchFamily="50" charset="-127"/>
              </a:rPr>
              <a:t>부착간선</a:t>
            </a:r>
            <a:r>
              <a:rPr lang="ko-KR" altLang="en-US" dirty="0">
                <a:ea typeface="맑은 고딕" panose="020B0503020000020004" pitchFamily="50" charset="-127"/>
              </a:rPr>
              <a:t> 인덱스의 헤더연결리스트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 err="1">
                <a:ea typeface="맑은 고딕" panose="020B0503020000020004" pitchFamily="50" charset="-127"/>
              </a:rPr>
              <a:t>inEdges</a:t>
            </a:r>
            <a:r>
              <a:rPr lang="en-US" altLang="ko-KR" b="1" dirty="0"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진입 </a:t>
            </a:r>
            <a:r>
              <a:rPr lang="ko-KR" altLang="en-US" dirty="0" err="1">
                <a:ea typeface="맑은 고딕" panose="020B0503020000020004" pitchFamily="50" charset="-127"/>
              </a:rPr>
              <a:t>부착간선</a:t>
            </a:r>
            <a:r>
              <a:rPr lang="ko-KR" altLang="en-US" dirty="0">
                <a:ea typeface="맑은 고딕" panose="020B0503020000020004" pitchFamily="50" charset="-127"/>
              </a:rPr>
              <a:t> 인덱스의 헤더연결리스트</a:t>
            </a: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8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간선에 따른 그래프</a:t>
            </a:r>
            <a:r>
              <a:rPr lang="en-US" altLang="ko-KR"/>
              <a:t> </a:t>
            </a:r>
            <a:r>
              <a:rPr lang="ko-KR" altLang="en-US"/>
              <a:t>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3816424" cy="3528392"/>
          </a:xfrm>
        </p:spPr>
        <p:txBody>
          <a:bodyPr/>
          <a:lstStyle/>
          <a:p>
            <a:pPr latinLnBrk="0"/>
            <a:r>
              <a:rPr lang="ko-KR" altLang="en-US" sz="2000" b="1" dirty="0">
                <a:ea typeface="맑은 고딕" pitchFamily="50" charset="-127"/>
              </a:rPr>
              <a:t>방향간선</a:t>
            </a:r>
            <a:r>
              <a:rPr lang="en-US" altLang="ko-KR" sz="2000" dirty="0">
                <a:ea typeface="맑은 고딕" pitchFamily="50" charset="-127"/>
              </a:rPr>
              <a:t>(directed edge)</a:t>
            </a: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정점들의 순서쌍</a:t>
            </a:r>
            <a:r>
              <a:rPr lang="en-US" altLang="ko-KR" sz="1800" dirty="0">
                <a:ea typeface="맑은 고딕" pitchFamily="50" charset="-127"/>
              </a:rPr>
              <a:t>(ordered pair)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ko-KR" altLang="en-US" sz="1800" dirty="0">
                <a:ea typeface="맑은 고딕" pitchFamily="50" charset="-127"/>
              </a:rPr>
              <a:t>는 </a:t>
            </a:r>
            <a:r>
              <a:rPr lang="ko-KR" altLang="en-US" sz="1800" b="1" dirty="0">
                <a:ea typeface="맑은 고딕" pitchFamily="50" charset="-127"/>
              </a:rPr>
              <a:t>시점</a:t>
            </a:r>
            <a:r>
              <a:rPr lang="en-US" altLang="ko-KR" sz="1800" dirty="0">
                <a:ea typeface="맑은 고딕" pitchFamily="50" charset="-127"/>
              </a:rPr>
              <a:t>(origin)</a:t>
            </a: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는 </a:t>
            </a:r>
            <a:r>
              <a:rPr lang="ko-KR" altLang="en-US" sz="1800" b="1" dirty="0">
                <a:ea typeface="맑은 고딕" pitchFamily="50" charset="-127"/>
              </a:rPr>
              <a:t>종점</a:t>
            </a:r>
            <a:r>
              <a:rPr lang="en-US" altLang="ko-KR" sz="1800" dirty="0">
                <a:ea typeface="맑은 고딕" pitchFamily="50" charset="-127"/>
              </a:rPr>
              <a:t>(destination)</a:t>
            </a:r>
          </a:p>
          <a:p>
            <a:pPr lvl="1" latinLnBrk="0"/>
            <a:r>
              <a:rPr lang="ko-KR" altLang="en-US" sz="1800" b="1" dirty="0">
                <a:ea typeface="맑은 고딕" pitchFamily="50" charset="-127"/>
              </a:rPr>
              <a:t>예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항공편</a:t>
            </a:r>
            <a:r>
              <a:rPr lang="en-US" altLang="ko-KR" sz="1800" dirty="0">
                <a:ea typeface="맑은 고딕" pitchFamily="50" charset="-127"/>
              </a:rPr>
              <a:t>(flight)</a:t>
            </a:r>
          </a:p>
          <a:p>
            <a:pPr lvl="0" latinLnBrk="0">
              <a:defRPr/>
            </a:pPr>
            <a:r>
              <a:rPr lang="ko-KR" altLang="en-US" sz="2000" b="1" dirty="0">
                <a:ea typeface="맑은 고딕" pitchFamily="50" charset="-127"/>
              </a:rPr>
              <a:t>방향그래프</a:t>
            </a:r>
            <a:r>
              <a:rPr lang="en-US" altLang="ko-KR" sz="2000" dirty="0">
                <a:ea typeface="맑은 고딕" pitchFamily="50" charset="-127"/>
              </a:rPr>
              <a:t>(directed graph)</a:t>
            </a:r>
          </a:p>
          <a:p>
            <a:pPr lvl="1" latinLnBrk="0">
              <a:defRPr/>
            </a:pPr>
            <a:r>
              <a:rPr lang="ko-KR" altLang="en-US" sz="1800" dirty="0">
                <a:ea typeface="맑은 고딕" pitchFamily="50" charset="-127"/>
              </a:rPr>
              <a:t>모든 간선이 방향간선인 그래프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ko-KR" altLang="en-US" sz="1800" b="1" dirty="0">
                <a:ea typeface="맑은 고딕" pitchFamily="50" charset="-127"/>
              </a:rPr>
              <a:t>예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항공편망</a:t>
            </a:r>
            <a:r>
              <a:rPr lang="en-US" altLang="ko-KR" sz="1800" dirty="0">
                <a:ea typeface="맑은 고딕" pitchFamily="50" charset="-127"/>
              </a:rPr>
              <a:t>(flight network)</a:t>
            </a:r>
            <a:endParaRPr lang="en-US" altLang="ko-KR" sz="2000" b="1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899592" y="5445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dirty="0">
                <a:latin typeface="맑은 고딕" pitchFamily="50" charset="-127"/>
              </a:rPr>
              <a:t>인천</a:t>
            </a:r>
            <a:endParaRPr lang="en-US" altLang="ko-KR" sz="2000" dirty="0">
              <a:latin typeface="맑은 고딕" pitchFamily="50" charset="-127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391967" y="5445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맑은 고딕" pitchFamily="50" charset="-127"/>
              </a:rPr>
              <a:t>LA</a:t>
            </a:r>
          </a:p>
        </p:txBody>
      </p:sp>
      <p:cxnSp>
        <p:nvCxnSpPr>
          <p:cNvPr id="9" name="AutoShape 7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1845742" y="5673824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856867" y="5316627"/>
            <a:ext cx="150019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flight</a:t>
            </a:r>
          </a:p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KE085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031953" y="5445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dirty="0">
                <a:latin typeface="맑은 고딕" pitchFamily="50" charset="-127"/>
              </a:rPr>
              <a:t>인천</a:t>
            </a:r>
            <a:endParaRPr lang="en-US" altLang="ko-KR" sz="2000" dirty="0">
              <a:latin typeface="맑은 고딕" pitchFamily="50" charset="-127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7524328" y="5445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맑은 고딕" pitchFamily="50" charset="-127"/>
              </a:rPr>
              <a:t>LA</a:t>
            </a:r>
          </a:p>
        </p:txBody>
      </p:sp>
      <p:cxnSp>
        <p:nvCxnSpPr>
          <p:cNvPr id="13" name="AutoShape 11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5978103" y="5673824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265454" y="5337274"/>
            <a:ext cx="876300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6882miles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572000" y="1556792"/>
            <a:ext cx="388843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무방향간선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(undirected edge)</a:t>
            </a: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정점들의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무순쌍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(unordered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pair)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 (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u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항로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sz="2000" b="1" kern="0" dirty="0" err="1">
                <a:latin typeface="맑은 고딕" pitchFamily="50" charset="-127"/>
                <a:ea typeface="맑은 고딕" pitchFamily="50" charset="-127"/>
              </a:rPr>
              <a:t>무방향그래프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(undirected graph)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무방향간선으로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이루어진 그래프</a:t>
            </a:r>
            <a:endParaRPr lang="en-US" altLang="ko-KR" sz="18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800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항로망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(flight route network)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그래프 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74646" cy="4593692"/>
          </a:xfrm>
        </p:spPr>
        <p:txBody>
          <a:bodyPr>
            <a:noAutofit/>
          </a:bodyPr>
          <a:lstStyle/>
          <a:p>
            <a:r>
              <a:rPr lang="ko-KR" altLang="en-US" dirty="0">
                <a:ea typeface="맑은 고딕" pitchFamily="50" charset="-127"/>
              </a:rPr>
              <a:t>전자회로</a:t>
            </a:r>
            <a:endParaRPr lang="en-US" altLang="ko-KR" dirty="0">
              <a:ea typeface="맑은 고딕" pitchFamily="50" charset="-127"/>
            </a:endParaRPr>
          </a:p>
          <a:p>
            <a:pPr lvl="1"/>
            <a:r>
              <a:rPr lang="ko-KR" altLang="en-US" dirty="0">
                <a:ea typeface="맑은 고딕" pitchFamily="50" charset="-127"/>
              </a:rPr>
              <a:t>인쇄회로기판</a:t>
            </a:r>
            <a:r>
              <a:rPr lang="en-US" altLang="ko-KR" dirty="0">
                <a:ea typeface="맑은 고딕" pitchFamily="50" charset="-127"/>
              </a:rPr>
              <a:t>(Printed Circuit Board, PCB)</a:t>
            </a:r>
          </a:p>
          <a:p>
            <a:pPr lvl="1"/>
            <a:r>
              <a:rPr lang="ko-KR" altLang="en-US" dirty="0">
                <a:ea typeface="맑은 고딕" pitchFamily="50" charset="-127"/>
              </a:rPr>
              <a:t>집적회로</a:t>
            </a:r>
            <a:r>
              <a:rPr lang="en-US" altLang="ko-KR" dirty="0">
                <a:ea typeface="맑은 고딕" pitchFamily="50" charset="-127"/>
              </a:rPr>
              <a:t>(Integrated Circuit, IC)</a:t>
            </a:r>
          </a:p>
          <a:p>
            <a:r>
              <a:rPr lang="ko-KR" altLang="en-US" dirty="0">
                <a:ea typeface="맑은 고딕" pitchFamily="50" charset="-127"/>
              </a:rPr>
              <a:t>교통망</a:t>
            </a:r>
            <a:endParaRPr lang="en-US" altLang="ko-KR" dirty="0">
              <a:ea typeface="맑은 고딕" pitchFamily="50" charset="-127"/>
            </a:endParaRPr>
          </a:p>
          <a:p>
            <a:pPr lvl="1"/>
            <a:r>
              <a:rPr lang="ko-KR" altLang="en-US" dirty="0">
                <a:ea typeface="맑은 고딕" pitchFamily="50" charset="-127"/>
              </a:rPr>
              <a:t>고속도로망</a:t>
            </a:r>
            <a:endParaRPr lang="en-US" altLang="ko-KR" dirty="0">
              <a:ea typeface="맑은 고딕" pitchFamily="50" charset="-127"/>
            </a:endParaRPr>
          </a:p>
          <a:p>
            <a:pPr lvl="1"/>
            <a:r>
              <a:rPr lang="ko-KR" altLang="en-US" dirty="0" err="1">
                <a:ea typeface="맑은 고딕" pitchFamily="50" charset="-127"/>
              </a:rPr>
              <a:t>항공노선망</a:t>
            </a:r>
            <a:endParaRPr lang="en-US" altLang="ko-KR" dirty="0">
              <a:ea typeface="맑은 고딕" pitchFamily="50" charset="-127"/>
            </a:endParaRPr>
          </a:p>
          <a:p>
            <a:r>
              <a:rPr lang="ko-KR" altLang="en-US" dirty="0">
                <a:ea typeface="맑은 고딕" pitchFamily="50" charset="-127"/>
              </a:rPr>
              <a:t>컴퓨터 네트워크</a:t>
            </a:r>
            <a:endParaRPr lang="en-US" altLang="ko-KR" dirty="0">
              <a:ea typeface="맑은 고딕" pitchFamily="50" charset="-127"/>
            </a:endParaRPr>
          </a:p>
          <a:p>
            <a:pPr lvl="1"/>
            <a:r>
              <a:rPr lang="en-US" altLang="ko-KR" dirty="0">
                <a:ea typeface="맑은 고딕" pitchFamily="50" charset="-127"/>
              </a:rPr>
              <a:t>LAN(Local Area Network)</a:t>
            </a:r>
          </a:p>
          <a:p>
            <a:pPr lvl="1"/>
            <a:r>
              <a:rPr lang="ko-KR" altLang="en-US" dirty="0">
                <a:ea typeface="맑은 고딕" pitchFamily="50" charset="-127"/>
              </a:rPr>
              <a:t>인터넷</a:t>
            </a:r>
            <a:endParaRPr lang="en-US" altLang="ko-KR" dirty="0">
              <a:ea typeface="맑은 고딕" pitchFamily="50" charset="-127"/>
            </a:endParaRPr>
          </a:p>
          <a:p>
            <a:pPr lvl="1"/>
            <a:r>
              <a:rPr lang="ko-KR" altLang="en-US" dirty="0">
                <a:ea typeface="맑은 고딕" pitchFamily="50" charset="-127"/>
              </a:rPr>
              <a:t>웹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grpSp>
        <p:nvGrpSpPr>
          <p:cNvPr id="122" name="그룹 121"/>
          <p:cNvGrpSpPr/>
          <p:nvPr/>
        </p:nvGrpSpPr>
        <p:grpSpPr>
          <a:xfrm>
            <a:off x="6300192" y="188640"/>
            <a:ext cx="2387428" cy="1820951"/>
            <a:chOff x="6708776" y="2997200"/>
            <a:chExt cx="2027238" cy="1546225"/>
          </a:xfrm>
        </p:grpSpPr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8116888" y="3441700"/>
              <a:ext cx="349250" cy="582613"/>
            </a:xfrm>
            <a:custGeom>
              <a:avLst/>
              <a:gdLst/>
              <a:ahLst/>
              <a:cxnLst>
                <a:cxn ang="0">
                  <a:pos x="217" y="7"/>
                </a:cxn>
                <a:cxn ang="0">
                  <a:pos x="220" y="257"/>
                </a:cxn>
                <a:cxn ang="0">
                  <a:pos x="95" y="367"/>
                </a:cxn>
                <a:cxn ang="0">
                  <a:pos x="0" y="367"/>
                </a:cxn>
                <a:cxn ang="0">
                  <a:pos x="153" y="95"/>
                </a:cxn>
                <a:cxn ang="0">
                  <a:pos x="163" y="0"/>
                </a:cxn>
                <a:cxn ang="0">
                  <a:pos x="217" y="7"/>
                </a:cxn>
                <a:cxn ang="0">
                  <a:pos x="217" y="7"/>
                </a:cxn>
              </a:cxnLst>
              <a:rect l="0" t="0" r="r" b="b"/>
              <a:pathLst>
                <a:path w="220" h="367">
                  <a:moveTo>
                    <a:pt x="217" y="7"/>
                  </a:moveTo>
                  <a:lnTo>
                    <a:pt x="220" y="257"/>
                  </a:lnTo>
                  <a:lnTo>
                    <a:pt x="95" y="367"/>
                  </a:lnTo>
                  <a:lnTo>
                    <a:pt x="0" y="367"/>
                  </a:lnTo>
                  <a:lnTo>
                    <a:pt x="153" y="95"/>
                  </a:lnTo>
                  <a:lnTo>
                    <a:pt x="163" y="0"/>
                  </a:lnTo>
                  <a:lnTo>
                    <a:pt x="217" y="7"/>
                  </a:lnTo>
                  <a:lnTo>
                    <a:pt x="217" y="7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6734176" y="3105150"/>
              <a:ext cx="2001838" cy="719138"/>
            </a:xfrm>
            <a:custGeom>
              <a:avLst/>
              <a:gdLst/>
              <a:ahLst/>
              <a:cxnLst>
                <a:cxn ang="0">
                  <a:pos x="1125" y="330"/>
                </a:cxn>
                <a:cxn ang="0">
                  <a:pos x="1155" y="318"/>
                </a:cxn>
                <a:cxn ang="0">
                  <a:pos x="1184" y="305"/>
                </a:cxn>
                <a:cxn ang="0">
                  <a:pos x="1207" y="292"/>
                </a:cxn>
                <a:cxn ang="0">
                  <a:pos x="1243" y="261"/>
                </a:cxn>
                <a:cxn ang="0">
                  <a:pos x="1260" y="219"/>
                </a:cxn>
                <a:cxn ang="0">
                  <a:pos x="1257" y="180"/>
                </a:cxn>
                <a:cxn ang="0">
                  <a:pos x="1238" y="153"/>
                </a:cxn>
                <a:cxn ang="0">
                  <a:pos x="1209" y="148"/>
                </a:cxn>
                <a:cxn ang="0">
                  <a:pos x="1175" y="164"/>
                </a:cxn>
                <a:cxn ang="0">
                  <a:pos x="1147" y="185"/>
                </a:cxn>
                <a:cxn ang="0">
                  <a:pos x="1133" y="195"/>
                </a:cxn>
                <a:cxn ang="0">
                  <a:pos x="1111" y="164"/>
                </a:cxn>
                <a:cxn ang="0">
                  <a:pos x="1081" y="145"/>
                </a:cxn>
                <a:cxn ang="0">
                  <a:pos x="1049" y="135"/>
                </a:cxn>
                <a:cxn ang="0">
                  <a:pos x="1026" y="132"/>
                </a:cxn>
                <a:cxn ang="0">
                  <a:pos x="1002" y="130"/>
                </a:cxn>
                <a:cxn ang="0">
                  <a:pos x="976" y="128"/>
                </a:cxn>
                <a:cxn ang="0">
                  <a:pos x="952" y="131"/>
                </a:cxn>
                <a:cxn ang="0">
                  <a:pos x="919" y="134"/>
                </a:cxn>
                <a:cxn ang="0">
                  <a:pos x="889" y="143"/>
                </a:cxn>
                <a:cxn ang="0">
                  <a:pos x="868" y="156"/>
                </a:cxn>
                <a:cxn ang="0">
                  <a:pos x="857" y="148"/>
                </a:cxn>
                <a:cxn ang="0">
                  <a:pos x="833" y="117"/>
                </a:cxn>
                <a:cxn ang="0">
                  <a:pos x="799" y="85"/>
                </a:cxn>
                <a:cxn ang="0">
                  <a:pos x="774" y="71"/>
                </a:cxn>
                <a:cxn ang="0">
                  <a:pos x="747" y="60"/>
                </a:cxn>
                <a:cxn ang="0">
                  <a:pos x="716" y="54"/>
                </a:cxn>
                <a:cxn ang="0">
                  <a:pos x="684" y="54"/>
                </a:cxn>
                <a:cxn ang="0">
                  <a:pos x="651" y="59"/>
                </a:cxn>
                <a:cxn ang="0">
                  <a:pos x="619" y="68"/>
                </a:cxn>
                <a:cxn ang="0">
                  <a:pos x="589" y="82"/>
                </a:cxn>
                <a:cxn ang="0">
                  <a:pos x="561" y="100"/>
                </a:cxn>
                <a:cxn ang="0">
                  <a:pos x="539" y="122"/>
                </a:cxn>
                <a:cxn ang="0">
                  <a:pos x="519" y="146"/>
                </a:cxn>
                <a:cxn ang="0">
                  <a:pos x="505" y="173"/>
                </a:cxn>
                <a:cxn ang="0">
                  <a:pos x="495" y="198"/>
                </a:cxn>
                <a:cxn ang="0">
                  <a:pos x="486" y="227"/>
                </a:cxn>
                <a:cxn ang="0">
                  <a:pos x="482" y="252"/>
                </a:cxn>
                <a:cxn ang="0">
                  <a:pos x="337" y="148"/>
                </a:cxn>
                <a:cxn ang="0">
                  <a:pos x="365" y="133"/>
                </a:cxn>
                <a:cxn ang="0">
                  <a:pos x="396" y="106"/>
                </a:cxn>
                <a:cxn ang="0">
                  <a:pos x="410" y="73"/>
                </a:cxn>
                <a:cxn ang="0">
                  <a:pos x="391" y="38"/>
                </a:cxn>
                <a:cxn ang="0">
                  <a:pos x="361" y="18"/>
                </a:cxn>
                <a:cxn ang="0">
                  <a:pos x="333" y="7"/>
                </a:cxn>
                <a:cxn ang="0">
                  <a:pos x="302" y="2"/>
                </a:cxn>
                <a:cxn ang="0">
                  <a:pos x="267" y="2"/>
                </a:cxn>
                <a:cxn ang="0">
                  <a:pos x="230" y="7"/>
                </a:cxn>
                <a:cxn ang="0">
                  <a:pos x="193" y="21"/>
                </a:cxn>
                <a:cxn ang="0">
                  <a:pos x="157" y="41"/>
                </a:cxn>
                <a:cxn ang="0">
                  <a:pos x="124" y="67"/>
                </a:cxn>
                <a:cxn ang="0">
                  <a:pos x="95" y="93"/>
                </a:cxn>
                <a:cxn ang="0">
                  <a:pos x="73" y="122"/>
                </a:cxn>
                <a:cxn ang="0">
                  <a:pos x="58" y="149"/>
                </a:cxn>
                <a:cxn ang="0">
                  <a:pos x="51" y="175"/>
                </a:cxn>
                <a:cxn ang="0">
                  <a:pos x="56" y="202"/>
                </a:cxn>
                <a:cxn ang="0">
                  <a:pos x="81" y="235"/>
                </a:cxn>
                <a:cxn ang="0">
                  <a:pos x="110" y="255"/>
                </a:cxn>
              </a:cxnLst>
              <a:rect l="0" t="0" r="r" b="b"/>
              <a:pathLst>
                <a:path w="1261" h="453">
                  <a:moveTo>
                    <a:pt x="0" y="382"/>
                  </a:moveTo>
                  <a:lnTo>
                    <a:pt x="234" y="273"/>
                  </a:lnTo>
                  <a:lnTo>
                    <a:pt x="221" y="453"/>
                  </a:lnTo>
                  <a:lnTo>
                    <a:pt x="722" y="315"/>
                  </a:lnTo>
                  <a:lnTo>
                    <a:pt x="637" y="391"/>
                  </a:lnTo>
                  <a:lnTo>
                    <a:pt x="1166" y="277"/>
                  </a:lnTo>
                  <a:lnTo>
                    <a:pt x="1122" y="331"/>
                  </a:lnTo>
                  <a:lnTo>
                    <a:pt x="1123" y="331"/>
                  </a:lnTo>
                  <a:lnTo>
                    <a:pt x="1125" y="330"/>
                  </a:lnTo>
                  <a:lnTo>
                    <a:pt x="1126" y="329"/>
                  </a:lnTo>
                  <a:lnTo>
                    <a:pt x="1130" y="329"/>
                  </a:lnTo>
                  <a:lnTo>
                    <a:pt x="1132" y="328"/>
                  </a:lnTo>
                  <a:lnTo>
                    <a:pt x="1135" y="327"/>
                  </a:lnTo>
                  <a:lnTo>
                    <a:pt x="1139" y="325"/>
                  </a:lnTo>
                  <a:lnTo>
                    <a:pt x="1142" y="324"/>
                  </a:lnTo>
                  <a:lnTo>
                    <a:pt x="1146" y="321"/>
                  </a:lnTo>
                  <a:lnTo>
                    <a:pt x="1151" y="320"/>
                  </a:lnTo>
                  <a:lnTo>
                    <a:pt x="1155" y="318"/>
                  </a:lnTo>
                  <a:lnTo>
                    <a:pt x="1160" y="317"/>
                  </a:lnTo>
                  <a:lnTo>
                    <a:pt x="1162" y="316"/>
                  </a:lnTo>
                  <a:lnTo>
                    <a:pt x="1164" y="315"/>
                  </a:lnTo>
                  <a:lnTo>
                    <a:pt x="1167" y="314"/>
                  </a:lnTo>
                  <a:lnTo>
                    <a:pt x="1170" y="313"/>
                  </a:lnTo>
                  <a:lnTo>
                    <a:pt x="1174" y="310"/>
                  </a:lnTo>
                  <a:lnTo>
                    <a:pt x="1179" y="307"/>
                  </a:lnTo>
                  <a:lnTo>
                    <a:pt x="1182" y="306"/>
                  </a:lnTo>
                  <a:lnTo>
                    <a:pt x="1184" y="305"/>
                  </a:lnTo>
                  <a:lnTo>
                    <a:pt x="1187" y="304"/>
                  </a:lnTo>
                  <a:lnTo>
                    <a:pt x="1189" y="302"/>
                  </a:lnTo>
                  <a:lnTo>
                    <a:pt x="1192" y="301"/>
                  </a:lnTo>
                  <a:lnTo>
                    <a:pt x="1195" y="299"/>
                  </a:lnTo>
                  <a:lnTo>
                    <a:pt x="1197" y="297"/>
                  </a:lnTo>
                  <a:lnTo>
                    <a:pt x="1199" y="296"/>
                  </a:lnTo>
                  <a:lnTo>
                    <a:pt x="1202" y="295"/>
                  </a:lnTo>
                  <a:lnTo>
                    <a:pt x="1204" y="293"/>
                  </a:lnTo>
                  <a:lnTo>
                    <a:pt x="1207" y="292"/>
                  </a:lnTo>
                  <a:lnTo>
                    <a:pt x="1209" y="291"/>
                  </a:lnTo>
                  <a:lnTo>
                    <a:pt x="1214" y="287"/>
                  </a:lnTo>
                  <a:lnTo>
                    <a:pt x="1219" y="284"/>
                  </a:lnTo>
                  <a:lnTo>
                    <a:pt x="1224" y="280"/>
                  </a:lnTo>
                  <a:lnTo>
                    <a:pt x="1228" y="276"/>
                  </a:lnTo>
                  <a:lnTo>
                    <a:pt x="1232" y="272"/>
                  </a:lnTo>
                  <a:lnTo>
                    <a:pt x="1236" y="267"/>
                  </a:lnTo>
                  <a:lnTo>
                    <a:pt x="1240" y="264"/>
                  </a:lnTo>
                  <a:lnTo>
                    <a:pt x="1243" y="261"/>
                  </a:lnTo>
                  <a:lnTo>
                    <a:pt x="1247" y="256"/>
                  </a:lnTo>
                  <a:lnTo>
                    <a:pt x="1249" y="251"/>
                  </a:lnTo>
                  <a:lnTo>
                    <a:pt x="1251" y="246"/>
                  </a:lnTo>
                  <a:lnTo>
                    <a:pt x="1253" y="243"/>
                  </a:lnTo>
                  <a:lnTo>
                    <a:pt x="1256" y="238"/>
                  </a:lnTo>
                  <a:lnTo>
                    <a:pt x="1257" y="233"/>
                  </a:lnTo>
                  <a:lnTo>
                    <a:pt x="1258" y="229"/>
                  </a:lnTo>
                  <a:lnTo>
                    <a:pt x="1260" y="224"/>
                  </a:lnTo>
                  <a:lnTo>
                    <a:pt x="1260" y="219"/>
                  </a:lnTo>
                  <a:lnTo>
                    <a:pt x="1261" y="214"/>
                  </a:lnTo>
                  <a:lnTo>
                    <a:pt x="1261" y="210"/>
                  </a:lnTo>
                  <a:lnTo>
                    <a:pt x="1261" y="206"/>
                  </a:lnTo>
                  <a:lnTo>
                    <a:pt x="1261" y="201"/>
                  </a:lnTo>
                  <a:lnTo>
                    <a:pt x="1261" y="197"/>
                  </a:lnTo>
                  <a:lnTo>
                    <a:pt x="1260" y="193"/>
                  </a:lnTo>
                  <a:lnTo>
                    <a:pt x="1260" y="189"/>
                  </a:lnTo>
                  <a:lnTo>
                    <a:pt x="1258" y="185"/>
                  </a:lnTo>
                  <a:lnTo>
                    <a:pt x="1257" y="180"/>
                  </a:lnTo>
                  <a:lnTo>
                    <a:pt x="1256" y="177"/>
                  </a:lnTo>
                  <a:lnTo>
                    <a:pt x="1255" y="173"/>
                  </a:lnTo>
                  <a:lnTo>
                    <a:pt x="1252" y="169"/>
                  </a:lnTo>
                  <a:lnTo>
                    <a:pt x="1250" y="166"/>
                  </a:lnTo>
                  <a:lnTo>
                    <a:pt x="1248" y="164"/>
                  </a:lnTo>
                  <a:lnTo>
                    <a:pt x="1247" y="160"/>
                  </a:lnTo>
                  <a:lnTo>
                    <a:pt x="1243" y="158"/>
                  </a:lnTo>
                  <a:lnTo>
                    <a:pt x="1241" y="156"/>
                  </a:lnTo>
                  <a:lnTo>
                    <a:pt x="1238" y="153"/>
                  </a:lnTo>
                  <a:lnTo>
                    <a:pt x="1236" y="152"/>
                  </a:lnTo>
                  <a:lnTo>
                    <a:pt x="1232" y="150"/>
                  </a:lnTo>
                  <a:lnTo>
                    <a:pt x="1230" y="149"/>
                  </a:lnTo>
                  <a:lnTo>
                    <a:pt x="1227" y="148"/>
                  </a:lnTo>
                  <a:lnTo>
                    <a:pt x="1224" y="148"/>
                  </a:lnTo>
                  <a:lnTo>
                    <a:pt x="1220" y="147"/>
                  </a:lnTo>
                  <a:lnTo>
                    <a:pt x="1217" y="148"/>
                  </a:lnTo>
                  <a:lnTo>
                    <a:pt x="1213" y="148"/>
                  </a:lnTo>
                  <a:lnTo>
                    <a:pt x="1209" y="148"/>
                  </a:lnTo>
                  <a:lnTo>
                    <a:pt x="1205" y="149"/>
                  </a:lnTo>
                  <a:lnTo>
                    <a:pt x="1202" y="150"/>
                  </a:lnTo>
                  <a:lnTo>
                    <a:pt x="1198" y="152"/>
                  </a:lnTo>
                  <a:lnTo>
                    <a:pt x="1195" y="154"/>
                  </a:lnTo>
                  <a:lnTo>
                    <a:pt x="1190" y="155"/>
                  </a:lnTo>
                  <a:lnTo>
                    <a:pt x="1186" y="157"/>
                  </a:lnTo>
                  <a:lnTo>
                    <a:pt x="1183" y="159"/>
                  </a:lnTo>
                  <a:lnTo>
                    <a:pt x="1179" y="162"/>
                  </a:lnTo>
                  <a:lnTo>
                    <a:pt x="1175" y="164"/>
                  </a:lnTo>
                  <a:lnTo>
                    <a:pt x="1172" y="166"/>
                  </a:lnTo>
                  <a:lnTo>
                    <a:pt x="1168" y="168"/>
                  </a:lnTo>
                  <a:lnTo>
                    <a:pt x="1166" y="171"/>
                  </a:lnTo>
                  <a:lnTo>
                    <a:pt x="1163" y="173"/>
                  </a:lnTo>
                  <a:lnTo>
                    <a:pt x="1160" y="176"/>
                  </a:lnTo>
                  <a:lnTo>
                    <a:pt x="1156" y="178"/>
                  </a:lnTo>
                  <a:lnTo>
                    <a:pt x="1153" y="181"/>
                  </a:lnTo>
                  <a:lnTo>
                    <a:pt x="1151" y="182"/>
                  </a:lnTo>
                  <a:lnTo>
                    <a:pt x="1147" y="185"/>
                  </a:lnTo>
                  <a:lnTo>
                    <a:pt x="1146" y="187"/>
                  </a:lnTo>
                  <a:lnTo>
                    <a:pt x="1144" y="190"/>
                  </a:lnTo>
                  <a:lnTo>
                    <a:pt x="1140" y="193"/>
                  </a:lnTo>
                  <a:lnTo>
                    <a:pt x="1137" y="196"/>
                  </a:lnTo>
                  <a:lnTo>
                    <a:pt x="1135" y="198"/>
                  </a:lnTo>
                  <a:lnTo>
                    <a:pt x="1135" y="198"/>
                  </a:lnTo>
                  <a:lnTo>
                    <a:pt x="1135" y="198"/>
                  </a:lnTo>
                  <a:lnTo>
                    <a:pt x="1135" y="197"/>
                  </a:lnTo>
                  <a:lnTo>
                    <a:pt x="1133" y="195"/>
                  </a:lnTo>
                  <a:lnTo>
                    <a:pt x="1132" y="192"/>
                  </a:lnTo>
                  <a:lnTo>
                    <a:pt x="1131" y="189"/>
                  </a:lnTo>
                  <a:lnTo>
                    <a:pt x="1129" y="185"/>
                  </a:lnTo>
                  <a:lnTo>
                    <a:pt x="1125" y="181"/>
                  </a:lnTo>
                  <a:lnTo>
                    <a:pt x="1123" y="178"/>
                  </a:lnTo>
                  <a:lnTo>
                    <a:pt x="1119" y="173"/>
                  </a:lnTo>
                  <a:lnTo>
                    <a:pt x="1115" y="168"/>
                  </a:lnTo>
                  <a:lnTo>
                    <a:pt x="1113" y="166"/>
                  </a:lnTo>
                  <a:lnTo>
                    <a:pt x="1111" y="164"/>
                  </a:lnTo>
                  <a:lnTo>
                    <a:pt x="1108" y="162"/>
                  </a:lnTo>
                  <a:lnTo>
                    <a:pt x="1105" y="159"/>
                  </a:lnTo>
                  <a:lnTo>
                    <a:pt x="1102" y="157"/>
                  </a:lnTo>
                  <a:lnTo>
                    <a:pt x="1099" y="155"/>
                  </a:lnTo>
                  <a:lnTo>
                    <a:pt x="1097" y="153"/>
                  </a:lnTo>
                  <a:lnTo>
                    <a:pt x="1093" y="150"/>
                  </a:lnTo>
                  <a:lnTo>
                    <a:pt x="1089" y="148"/>
                  </a:lnTo>
                  <a:lnTo>
                    <a:pt x="1086" y="147"/>
                  </a:lnTo>
                  <a:lnTo>
                    <a:pt x="1081" y="145"/>
                  </a:lnTo>
                  <a:lnTo>
                    <a:pt x="1078" y="145"/>
                  </a:lnTo>
                  <a:lnTo>
                    <a:pt x="1073" y="142"/>
                  </a:lnTo>
                  <a:lnTo>
                    <a:pt x="1069" y="141"/>
                  </a:lnTo>
                  <a:lnTo>
                    <a:pt x="1064" y="139"/>
                  </a:lnTo>
                  <a:lnTo>
                    <a:pt x="1059" y="138"/>
                  </a:lnTo>
                  <a:lnTo>
                    <a:pt x="1057" y="137"/>
                  </a:lnTo>
                  <a:lnTo>
                    <a:pt x="1055" y="136"/>
                  </a:lnTo>
                  <a:lnTo>
                    <a:pt x="1051" y="136"/>
                  </a:lnTo>
                  <a:lnTo>
                    <a:pt x="1049" y="135"/>
                  </a:lnTo>
                  <a:lnTo>
                    <a:pt x="1046" y="134"/>
                  </a:lnTo>
                  <a:lnTo>
                    <a:pt x="1045" y="134"/>
                  </a:lnTo>
                  <a:lnTo>
                    <a:pt x="1041" y="134"/>
                  </a:lnTo>
                  <a:lnTo>
                    <a:pt x="1039" y="134"/>
                  </a:lnTo>
                  <a:lnTo>
                    <a:pt x="1036" y="133"/>
                  </a:lnTo>
                  <a:lnTo>
                    <a:pt x="1034" y="132"/>
                  </a:lnTo>
                  <a:lnTo>
                    <a:pt x="1030" y="132"/>
                  </a:lnTo>
                  <a:lnTo>
                    <a:pt x="1028" y="132"/>
                  </a:lnTo>
                  <a:lnTo>
                    <a:pt x="1026" y="132"/>
                  </a:lnTo>
                  <a:lnTo>
                    <a:pt x="1023" y="131"/>
                  </a:lnTo>
                  <a:lnTo>
                    <a:pt x="1020" y="131"/>
                  </a:lnTo>
                  <a:lnTo>
                    <a:pt x="1018" y="131"/>
                  </a:lnTo>
                  <a:lnTo>
                    <a:pt x="1014" y="131"/>
                  </a:lnTo>
                  <a:lnTo>
                    <a:pt x="1012" y="130"/>
                  </a:lnTo>
                  <a:lnTo>
                    <a:pt x="1009" y="130"/>
                  </a:lnTo>
                  <a:lnTo>
                    <a:pt x="1006" y="130"/>
                  </a:lnTo>
                  <a:lnTo>
                    <a:pt x="1004" y="130"/>
                  </a:lnTo>
                  <a:lnTo>
                    <a:pt x="1002" y="130"/>
                  </a:lnTo>
                  <a:lnTo>
                    <a:pt x="998" y="130"/>
                  </a:lnTo>
                  <a:lnTo>
                    <a:pt x="996" y="130"/>
                  </a:lnTo>
                  <a:lnTo>
                    <a:pt x="993" y="128"/>
                  </a:lnTo>
                  <a:lnTo>
                    <a:pt x="990" y="128"/>
                  </a:lnTo>
                  <a:lnTo>
                    <a:pt x="987" y="128"/>
                  </a:lnTo>
                  <a:lnTo>
                    <a:pt x="985" y="128"/>
                  </a:lnTo>
                  <a:lnTo>
                    <a:pt x="982" y="128"/>
                  </a:lnTo>
                  <a:lnTo>
                    <a:pt x="979" y="128"/>
                  </a:lnTo>
                  <a:lnTo>
                    <a:pt x="976" y="128"/>
                  </a:lnTo>
                  <a:lnTo>
                    <a:pt x="973" y="128"/>
                  </a:lnTo>
                  <a:lnTo>
                    <a:pt x="971" y="128"/>
                  </a:lnTo>
                  <a:lnTo>
                    <a:pt x="969" y="128"/>
                  </a:lnTo>
                  <a:lnTo>
                    <a:pt x="965" y="128"/>
                  </a:lnTo>
                  <a:lnTo>
                    <a:pt x="963" y="130"/>
                  </a:lnTo>
                  <a:lnTo>
                    <a:pt x="960" y="130"/>
                  </a:lnTo>
                  <a:lnTo>
                    <a:pt x="958" y="130"/>
                  </a:lnTo>
                  <a:lnTo>
                    <a:pt x="954" y="130"/>
                  </a:lnTo>
                  <a:lnTo>
                    <a:pt x="952" y="131"/>
                  </a:lnTo>
                  <a:lnTo>
                    <a:pt x="950" y="131"/>
                  </a:lnTo>
                  <a:lnTo>
                    <a:pt x="947" y="131"/>
                  </a:lnTo>
                  <a:lnTo>
                    <a:pt x="944" y="131"/>
                  </a:lnTo>
                  <a:lnTo>
                    <a:pt x="941" y="131"/>
                  </a:lnTo>
                  <a:lnTo>
                    <a:pt x="937" y="132"/>
                  </a:lnTo>
                  <a:lnTo>
                    <a:pt x="932" y="132"/>
                  </a:lnTo>
                  <a:lnTo>
                    <a:pt x="928" y="133"/>
                  </a:lnTo>
                  <a:lnTo>
                    <a:pt x="923" y="134"/>
                  </a:lnTo>
                  <a:lnTo>
                    <a:pt x="919" y="134"/>
                  </a:lnTo>
                  <a:lnTo>
                    <a:pt x="916" y="135"/>
                  </a:lnTo>
                  <a:lnTo>
                    <a:pt x="911" y="136"/>
                  </a:lnTo>
                  <a:lnTo>
                    <a:pt x="907" y="136"/>
                  </a:lnTo>
                  <a:lnTo>
                    <a:pt x="903" y="137"/>
                  </a:lnTo>
                  <a:lnTo>
                    <a:pt x="901" y="139"/>
                  </a:lnTo>
                  <a:lnTo>
                    <a:pt x="897" y="139"/>
                  </a:lnTo>
                  <a:lnTo>
                    <a:pt x="895" y="141"/>
                  </a:lnTo>
                  <a:lnTo>
                    <a:pt x="891" y="142"/>
                  </a:lnTo>
                  <a:lnTo>
                    <a:pt x="889" y="143"/>
                  </a:lnTo>
                  <a:lnTo>
                    <a:pt x="887" y="144"/>
                  </a:lnTo>
                  <a:lnTo>
                    <a:pt x="885" y="145"/>
                  </a:lnTo>
                  <a:lnTo>
                    <a:pt x="882" y="145"/>
                  </a:lnTo>
                  <a:lnTo>
                    <a:pt x="880" y="147"/>
                  </a:lnTo>
                  <a:lnTo>
                    <a:pt x="877" y="148"/>
                  </a:lnTo>
                  <a:lnTo>
                    <a:pt x="874" y="150"/>
                  </a:lnTo>
                  <a:lnTo>
                    <a:pt x="871" y="153"/>
                  </a:lnTo>
                  <a:lnTo>
                    <a:pt x="869" y="155"/>
                  </a:lnTo>
                  <a:lnTo>
                    <a:pt x="868" y="156"/>
                  </a:lnTo>
                  <a:lnTo>
                    <a:pt x="867" y="157"/>
                  </a:lnTo>
                  <a:lnTo>
                    <a:pt x="865" y="159"/>
                  </a:lnTo>
                  <a:lnTo>
                    <a:pt x="865" y="160"/>
                  </a:lnTo>
                  <a:lnTo>
                    <a:pt x="864" y="159"/>
                  </a:lnTo>
                  <a:lnTo>
                    <a:pt x="863" y="157"/>
                  </a:lnTo>
                  <a:lnTo>
                    <a:pt x="862" y="155"/>
                  </a:lnTo>
                  <a:lnTo>
                    <a:pt x="860" y="153"/>
                  </a:lnTo>
                  <a:lnTo>
                    <a:pt x="859" y="150"/>
                  </a:lnTo>
                  <a:lnTo>
                    <a:pt x="857" y="148"/>
                  </a:lnTo>
                  <a:lnTo>
                    <a:pt x="856" y="145"/>
                  </a:lnTo>
                  <a:lnTo>
                    <a:pt x="853" y="143"/>
                  </a:lnTo>
                  <a:lnTo>
                    <a:pt x="850" y="139"/>
                  </a:lnTo>
                  <a:lnTo>
                    <a:pt x="848" y="136"/>
                  </a:lnTo>
                  <a:lnTo>
                    <a:pt x="845" y="132"/>
                  </a:lnTo>
                  <a:lnTo>
                    <a:pt x="843" y="128"/>
                  </a:lnTo>
                  <a:lnTo>
                    <a:pt x="839" y="125"/>
                  </a:lnTo>
                  <a:lnTo>
                    <a:pt x="837" y="122"/>
                  </a:lnTo>
                  <a:lnTo>
                    <a:pt x="833" y="117"/>
                  </a:lnTo>
                  <a:lnTo>
                    <a:pt x="830" y="113"/>
                  </a:lnTo>
                  <a:lnTo>
                    <a:pt x="825" y="110"/>
                  </a:lnTo>
                  <a:lnTo>
                    <a:pt x="822" y="105"/>
                  </a:lnTo>
                  <a:lnTo>
                    <a:pt x="817" y="101"/>
                  </a:lnTo>
                  <a:lnTo>
                    <a:pt x="813" y="98"/>
                  </a:lnTo>
                  <a:lnTo>
                    <a:pt x="809" y="93"/>
                  </a:lnTo>
                  <a:lnTo>
                    <a:pt x="804" y="90"/>
                  </a:lnTo>
                  <a:lnTo>
                    <a:pt x="801" y="88"/>
                  </a:lnTo>
                  <a:lnTo>
                    <a:pt x="799" y="85"/>
                  </a:lnTo>
                  <a:lnTo>
                    <a:pt x="795" y="83"/>
                  </a:lnTo>
                  <a:lnTo>
                    <a:pt x="794" y="82"/>
                  </a:lnTo>
                  <a:lnTo>
                    <a:pt x="791" y="80"/>
                  </a:lnTo>
                  <a:lnTo>
                    <a:pt x="789" y="79"/>
                  </a:lnTo>
                  <a:lnTo>
                    <a:pt x="785" y="77"/>
                  </a:lnTo>
                  <a:lnTo>
                    <a:pt x="783" y="75"/>
                  </a:lnTo>
                  <a:lnTo>
                    <a:pt x="780" y="73"/>
                  </a:lnTo>
                  <a:lnTo>
                    <a:pt x="778" y="72"/>
                  </a:lnTo>
                  <a:lnTo>
                    <a:pt x="774" y="71"/>
                  </a:lnTo>
                  <a:lnTo>
                    <a:pt x="771" y="69"/>
                  </a:lnTo>
                  <a:lnTo>
                    <a:pt x="768" y="68"/>
                  </a:lnTo>
                  <a:lnTo>
                    <a:pt x="765" y="67"/>
                  </a:lnTo>
                  <a:lnTo>
                    <a:pt x="762" y="66"/>
                  </a:lnTo>
                  <a:lnTo>
                    <a:pt x="760" y="64"/>
                  </a:lnTo>
                  <a:lnTo>
                    <a:pt x="757" y="63"/>
                  </a:lnTo>
                  <a:lnTo>
                    <a:pt x="753" y="62"/>
                  </a:lnTo>
                  <a:lnTo>
                    <a:pt x="750" y="61"/>
                  </a:lnTo>
                  <a:lnTo>
                    <a:pt x="747" y="60"/>
                  </a:lnTo>
                  <a:lnTo>
                    <a:pt x="742" y="59"/>
                  </a:lnTo>
                  <a:lnTo>
                    <a:pt x="739" y="58"/>
                  </a:lnTo>
                  <a:lnTo>
                    <a:pt x="736" y="58"/>
                  </a:lnTo>
                  <a:lnTo>
                    <a:pt x="733" y="57"/>
                  </a:lnTo>
                  <a:lnTo>
                    <a:pt x="729" y="56"/>
                  </a:lnTo>
                  <a:lnTo>
                    <a:pt x="726" y="56"/>
                  </a:lnTo>
                  <a:lnTo>
                    <a:pt x="722" y="54"/>
                  </a:lnTo>
                  <a:lnTo>
                    <a:pt x="719" y="54"/>
                  </a:lnTo>
                  <a:lnTo>
                    <a:pt x="716" y="54"/>
                  </a:lnTo>
                  <a:lnTo>
                    <a:pt x="711" y="54"/>
                  </a:lnTo>
                  <a:lnTo>
                    <a:pt x="708" y="54"/>
                  </a:lnTo>
                  <a:lnTo>
                    <a:pt x="706" y="54"/>
                  </a:lnTo>
                  <a:lnTo>
                    <a:pt x="701" y="54"/>
                  </a:lnTo>
                  <a:lnTo>
                    <a:pt x="698" y="54"/>
                  </a:lnTo>
                  <a:lnTo>
                    <a:pt x="694" y="54"/>
                  </a:lnTo>
                  <a:lnTo>
                    <a:pt x="690" y="54"/>
                  </a:lnTo>
                  <a:lnTo>
                    <a:pt x="687" y="54"/>
                  </a:lnTo>
                  <a:lnTo>
                    <a:pt x="684" y="54"/>
                  </a:lnTo>
                  <a:lnTo>
                    <a:pt x="679" y="54"/>
                  </a:lnTo>
                  <a:lnTo>
                    <a:pt x="676" y="56"/>
                  </a:lnTo>
                  <a:lnTo>
                    <a:pt x="673" y="56"/>
                  </a:lnTo>
                  <a:lnTo>
                    <a:pt x="668" y="56"/>
                  </a:lnTo>
                  <a:lnTo>
                    <a:pt x="665" y="56"/>
                  </a:lnTo>
                  <a:lnTo>
                    <a:pt x="662" y="57"/>
                  </a:lnTo>
                  <a:lnTo>
                    <a:pt x="657" y="58"/>
                  </a:lnTo>
                  <a:lnTo>
                    <a:pt x="654" y="58"/>
                  </a:lnTo>
                  <a:lnTo>
                    <a:pt x="651" y="59"/>
                  </a:lnTo>
                  <a:lnTo>
                    <a:pt x="647" y="60"/>
                  </a:lnTo>
                  <a:lnTo>
                    <a:pt x="644" y="61"/>
                  </a:lnTo>
                  <a:lnTo>
                    <a:pt x="640" y="61"/>
                  </a:lnTo>
                  <a:lnTo>
                    <a:pt x="636" y="62"/>
                  </a:lnTo>
                  <a:lnTo>
                    <a:pt x="633" y="63"/>
                  </a:lnTo>
                  <a:lnTo>
                    <a:pt x="629" y="64"/>
                  </a:lnTo>
                  <a:lnTo>
                    <a:pt x="625" y="66"/>
                  </a:lnTo>
                  <a:lnTo>
                    <a:pt x="622" y="67"/>
                  </a:lnTo>
                  <a:lnTo>
                    <a:pt x="619" y="68"/>
                  </a:lnTo>
                  <a:lnTo>
                    <a:pt x="615" y="70"/>
                  </a:lnTo>
                  <a:lnTo>
                    <a:pt x="612" y="71"/>
                  </a:lnTo>
                  <a:lnTo>
                    <a:pt x="609" y="72"/>
                  </a:lnTo>
                  <a:lnTo>
                    <a:pt x="605" y="73"/>
                  </a:lnTo>
                  <a:lnTo>
                    <a:pt x="601" y="74"/>
                  </a:lnTo>
                  <a:lnTo>
                    <a:pt x="599" y="77"/>
                  </a:lnTo>
                  <a:lnTo>
                    <a:pt x="594" y="79"/>
                  </a:lnTo>
                  <a:lnTo>
                    <a:pt x="592" y="81"/>
                  </a:lnTo>
                  <a:lnTo>
                    <a:pt x="589" y="82"/>
                  </a:lnTo>
                  <a:lnTo>
                    <a:pt x="586" y="84"/>
                  </a:lnTo>
                  <a:lnTo>
                    <a:pt x="582" y="85"/>
                  </a:lnTo>
                  <a:lnTo>
                    <a:pt x="579" y="88"/>
                  </a:lnTo>
                  <a:lnTo>
                    <a:pt x="577" y="90"/>
                  </a:lnTo>
                  <a:lnTo>
                    <a:pt x="572" y="91"/>
                  </a:lnTo>
                  <a:lnTo>
                    <a:pt x="570" y="93"/>
                  </a:lnTo>
                  <a:lnTo>
                    <a:pt x="567" y="95"/>
                  </a:lnTo>
                  <a:lnTo>
                    <a:pt x="565" y="98"/>
                  </a:lnTo>
                  <a:lnTo>
                    <a:pt x="561" y="100"/>
                  </a:lnTo>
                  <a:lnTo>
                    <a:pt x="559" y="102"/>
                  </a:lnTo>
                  <a:lnTo>
                    <a:pt x="556" y="105"/>
                  </a:lnTo>
                  <a:lnTo>
                    <a:pt x="554" y="107"/>
                  </a:lnTo>
                  <a:lnTo>
                    <a:pt x="550" y="110"/>
                  </a:lnTo>
                  <a:lnTo>
                    <a:pt x="548" y="112"/>
                  </a:lnTo>
                  <a:lnTo>
                    <a:pt x="546" y="115"/>
                  </a:lnTo>
                  <a:lnTo>
                    <a:pt x="544" y="117"/>
                  </a:lnTo>
                  <a:lnTo>
                    <a:pt x="540" y="120"/>
                  </a:lnTo>
                  <a:lnTo>
                    <a:pt x="539" y="122"/>
                  </a:lnTo>
                  <a:lnTo>
                    <a:pt x="536" y="124"/>
                  </a:lnTo>
                  <a:lnTo>
                    <a:pt x="534" y="127"/>
                  </a:lnTo>
                  <a:lnTo>
                    <a:pt x="531" y="130"/>
                  </a:lnTo>
                  <a:lnTo>
                    <a:pt x="529" y="133"/>
                  </a:lnTo>
                  <a:lnTo>
                    <a:pt x="528" y="135"/>
                  </a:lnTo>
                  <a:lnTo>
                    <a:pt x="526" y="138"/>
                  </a:lnTo>
                  <a:lnTo>
                    <a:pt x="524" y="141"/>
                  </a:lnTo>
                  <a:lnTo>
                    <a:pt x="522" y="144"/>
                  </a:lnTo>
                  <a:lnTo>
                    <a:pt x="519" y="146"/>
                  </a:lnTo>
                  <a:lnTo>
                    <a:pt x="518" y="149"/>
                  </a:lnTo>
                  <a:lnTo>
                    <a:pt x="516" y="153"/>
                  </a:lnTo>
                  <a:lnTo>
                    <a:pt x="515" y="155"/>
                  </a:lnTo>
                  <a:lnTo>
                    <a:pt x="513" y="158"/>
                  </a:lnTo>
                  <a:lnTo>
                    <a:pt x="512" y="160"/>
                  </a:lnTo>
                  <a:lnTo>
                    <a:pt x="509" y="164"/>
                  </a:lnTo>
                  <a:lnTo>
                    <a:pt x="508" y="167"/>
                  </a:lnTo>
                  <a:lnTo>
                    <a:pt x="507" y="169"/>
                  </a:lnTo>
                  <a:lnTo>
                    <a:pt x="505" y="173"/>
                  </a:lnTo>
                  <a:lnTo>
                    <a:pt x="504" y="175"/>
                  </a:lnTo>
                  <a:lnTo>
                    <a:pt x="503" y="178"/>
                  </a:lnTo>
                  <a:lnTo>
                    <a:pt x="502" y="181"/>
                  </a:lnTo>
                  <a:lnTo>
                    <a:pt x="501" y="185"/>
                  </a:lnTo>
                  <a:lnTo>
                    <a:pt x="499" y="187"/>
                  </a:lnTo>
                  <a:lnTo>
                    <a:pt x="498" y="190"/>
                  </a:lnTo>
                  <a:lnTo>
                    <a:pt x="497" y="192"/>
                  </a:lnTo>
                  <a:lnTo>
                    <a:pt x="496" y="195"/>
                  </a:lnTo>
                  <a:lnTo>
                    <a:pt x="495" y="198"/>
                  </a:lnTo>
                  <a:lnTo>
                    <a:pt x="494" y="200"/>
                  </a:lnTo>
                  <a:lnTo>
                    <a:pt x="494" y="203"/>
                  </a:lnTo>
                  <a:lnTo>
                    <a:pt x="493" y="206"/>
                  </a:lnTo>
                  <a:lnTo>
                    <a:pt x="492" y="208"/>
                  </a:lnTo>
                  <a:lnTo>
                    <a:pt x="491" y="210"/>
                  </a:lnTo>
                  <a:lnTo>
                    <a:pt x="491" y="213"/>
                  </a:lnTo>
                  <a:lnTo>
                    <a:pt x="488" y="218"/>
                  </a:lnTo>
                  <a:lnTo>
                    <a:pt x="487" y="222"/>
                  </a:lnTo>
                  <a:lnTo>
                    <a:pt x="486" y="227"/>
                  </a:lnTo>
                  <a:lnTo>
                    <a:pt x="485" y="230"/>
                  </a:lnTo>
                  <a:lnTo>
                    <a:pt x="484" y="234"/>
                  </a:lnTo>
                  <a:lnTo>
                    <a:pt x="484" y="239"/>
                  </a:lnTo>
                  <a:lnTo>
                    <a:pt x="483" y="241"/>
                  </a:lnTo>
                  <a:lnTo>
                    <a:pt x="483" y="244"/>
                  </a:lnTo>
                  <a:lnTo>
                    <a:pt x="483" y="246"/>
                  </a:lnTo>
                  <a:lnTo>
                    <a:pt x="483" y="249"/>
                  </a:lnTo>
                  <a:lnTo>
                    <a:pt x="482" y="251"/>
                  </a:lnTo>
                  <a:lnTo>
                    <a:pt x="482" y="252"/>
                  </a:lnTo>
                  <a:lnTo>
                    <a:pt x="689" y="248"/>
                  </a:lnTo>
                  <a:lnTo>
                    <a:pt x="451" y="319"/>
                  </a:lnTo>
                  <a:lnTo>
                    <a:pt x="449" y="248"/>
                  </a:lnTo>
                  <a:lnTo>
                    <a:pt x="398" y="232"/>
                  </a:lnTo>
                  <a:lnTo>
                    <a:pt x="398" y="173"/>
                  </a:lnTo>
                  <a:lnTo>
                    <a:pt x="333" y="153"/>
                  </a:lnTo>
                  <a:lnTo>
                    <a:pt x="333" y="152"/>
                  </a:lnTo>
                  <a:lnTo>
                    <a:pt x="336" y="150"/>
                  </a:lnTo>
                  <a:lnTo>
                    <a:pt x="337" y="148"/>
                  </a:lnTo>
                  <a:lnTo>
                    <a:pt x="339" y="148"/>
                  </a:lnTo>
                  <a:lnTo>
                    <a:pt x="343" y="146"/>
                  </a:lnTo>
                  <a:lnTo>
                    <a:pt x="345" y="145"/>
                  </a:lnTo>
                  <a:lnTo>
                    <a:pt x="348" y="144"/>
                  </a:lnTo>
                  <a:lnTo>
                    <a:pt x="350" y="142"/>
                  </a:lnTo>
                  <a:lnTo>
                    <a:pt x="354" y="139"/>
                  </a:lnTo>
                  <a:lnTo>
                    <a:pt x="358" y="138"/>
                  </a:lnTo>
                  <a:lnTo>
                    <a:pt x="361" y="135"/>
                  </a:lnTo>
                  <a:lnTo>
                    <a:pt x="365" y="133"/>
                  </a:lnTo>
                  <a:lnTo>
                    <a:pt x="368" y="131"/>
                  </a:lnTo>
                  <a:lnTo>
                    <a:pt x="372" y="128"/>
                  </a:lnTo>
                  <a:lnTo>
                    <a:pt x="376" y="125"/>
                  </a:lnTo>
                  <a:lnTo>
                    <a:pt x="379" y="122"/>
                  </a:lnTo>
                  <a:lnTo>
                    <a:pt x="382" y="118"/>
                  </a:lnTo>
                  <a:lnTo>
                    <a:pt x="387" y="116"/>
                  </a:lnTo>
                  <a:lnTo>
                    <a:pt x="390" y="112"/>
                  </a:lnTo>
                  <a:lnTo>
                    <a:pt x="393" y="110"/>
                  </a:lnTo>
                  <a:lnTo>
                    <a:pt x="396" y="106"/>
                  </a:lnTo>
                  <a:lnTo>
                    <a:pt x="399" y="103"/>
                  </a:lnTo>
                  <a:lnTo>
                    <a:pt x="401" y="99"/>
                  </a:lnTo>
                  <a:lnTo>
                    <a:pt x="403" y="95"/>
                  </a:lnTo>
                  <a:lnTo>
                    <a:pt x="406" y="91"/>
                  </a:lnTo>
                  <a:lnTo>
                    <a:pt x="408" y="88"/>
                  </a:lnTo>
                  <a:lnTo>
                    <a:pt x="409" y="84"/>
                  </a:lnTo>
                  <a:lnTo>
                    <a:pt x="410" y="80"/>
                  </a:lnTo>
                  <a:lnTo>
                    <a:pt x="410" y="77"/>
                  </a:lnTo>
                  <a:lnTo>
                    <a:pt x="410" y="73"/>
                  </a:lnTo>
                  <a:lnTo>
                    <a:pt x="410" y="69"/>
                  </a:lnTo>
                  <a:lnTo>
                    <a:pt x="409" y="66"/>
                  </a:lnTo>
                  <a:lnTo>
                    <a:pt x="408" y="61"/>
                  </a:lnTo>
                  <a:lnTo>
                    <a:pt x="406" y="57"/>
                  </a:lnTo>
                  <a:lnTo>
                    <a:pt x="403" y="53"/>
                  </a:lnTo>
                  <a:lnTo>
                    <a:pt x="401" y="49"/>
                  </a:lnTo>
                  <a:lnTo>
                    <a:pt x="398" y="46"/>
                  </a:lnTo>
                  <a:lnTo>
                    <a:pt x="395" y="42"/>
                  </a:lnTo>
                  <a:lnTo>
                    <a:pt x="391" y="38"/>
                  </a:lnTo>
                  <a:lnTo>
                    <a:pt x="387" y="34"/>
                  </a:lnTo>
                  <a:lnTo>
                    <a:pt x="382" y="30"/>
                  </a:lnTo>
                  <a:lnTo>
                    <a:pt x="378" y="28"/>
                  </a:lnTo>
                  <a:lnTo>
                    <a:pt x="376" y="26"/>
                  </a:lnTo>
                  <a:lnTo>
                    <a:pt x="372" y="25"/>
                  </a:lnTo>
                  <a:lnTo>
                    <a:pt x="370" y="22"/>
                  </a:lnTo>
                  <a:lnTo>
                    <a:pt x="367" y="21"/>
                  </a:lnTo>
                  <a:lnTo>
                    <a:pt x="365" y="20"/>
                  </a:lnTo>
                  <a:lnTo>
                    <a:pt x="361" y="18"/>
                  </a:lnTo>
                  <a:lnTo>
                    <a:pt x="359" y="17"/>
                  </a:lnTo>
                  <a:lnTo>
                    <a:pt x="357" y="16"/>
                  </a:lnTo>
                  <a:lnTo>
                    <a:pt x="354" y="15"/>
                  </a:lnTo>
                  <a:lnTo>
                    <a:pt x="349" y="14"/>
                  </a:lnTo>
                  <a:lnTo>
                    <a:pt x="347" y="11"/>
                  </a:lnTo>
                  <a:lnTo>
                    <a:pt x="344" y="10"/>
                  </a:lnTo>
                  <a:lnTo>
                    <a:pt x="340" y="9"/>
                  </a:lnTo>
                  <a:lnTo>
                    <a:pt x="337" y="8"/>
                  </a:lnTo>
                  <a:lnTo>
                    <a:pt x="333" y="7"/>
                  </a:lnTo>
                  <a:lnTo>
                    <a:pt x="331" y="6"/>
                  </a:lnTo>
                  <a:lnTo>
                    <a:pt x="327" y="5"/>
                  </a:lnTo>
                  <a:lnTo>
                    <a:pt x="323" y="5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3" y="3"/>
                  </a:lnTo>
                  <a:lnTo>
                    <a:pt x="310" y="2"/>
                  </a:lnTo>
                  <a:lnTo>
                    <a:pt x="305" y="2"/>
                  </a:lnTo>
                  <a:lnTo>
                    <a:pt x="302" y="2"/>
                  </a:lnTo>
                  <a:lnTo>
                    <a:pt x="297" y="2"/>
                  </a:lnTo>
                  <a:lnTo>
                    <a:pt x="293" y="0"/>
                  </a:lnTo>
                  <a:lnTo>
                    <a:pt x="290" y="0"/>
                  </a:lnTo>
                  <a:lnTo>
                    <a:pt x="286" y="0"/>
                  </a:lnTo>
                  <a:lnTo>
                    <a:pt x="282" y="0"/>
                  </a:lnTo>
                  <a:lnTo>
                    <a:pt x="278" y="0"/>
                  </a:lnTo>
                  <a:lnTo>
                    <a:pt x="274" y="0"/>
                  </a:lnTo>
                  <a:lnTo>
                    <a:pt x="271" y="2"/>
                  </a:lnTo>
                  <a:lnTo>
                    <a:pt x="267" y="2"/>
                  </a:lnTo>
                  <a:lnTo>
                    <a:pt x="262" y="2"/>
                  </a:lnTo>
                  <a:lnTo>
                    <a:pt x="259" y="2"/>
                  </a:lnTo>
                  <a:lnTo>
                    <a:pt x="254" y="3"/>
                  </a:lnTo>
                  <a:lnTo>
                    <a:pt x="250" y="3"/>
                  </a:lnTo>
                  <a:lnTo>
                    <a:pt x="247" y="4"/>
                  </a:lnTo>
                  <a:lnTo>
                    <a:pt x="242" y="5"/>
                  </a:lnTo>
                  <a:lnTo>
                    <a:pt x="238" y="6"/>
                  </a:lnTo>
                  <a:lnTo>
                    <a:pt x="233" y="6"/>
                  </a:lnTo>
                  <a:lnTo>
                    <a:pt x="230" y="7"/>
                  </a:lnTo>
                  <a:lnTo>
                    <a:pt x="226" y="9"/>
                  </a:lnTo>
                  <a:lnTo>
                    <a:pt x="221" y="10"/>
                  </a:lnTo>
                  <a:lnTo>
                    <a:pt x="217" y="11"/>
                  </a:lnTo>
                  <a:lnTo>
                    <a:pt x="214" y="13"/>
                  </a:lnTo>
                  <a:lnTo>
                    <a:pt x="209" y="15"/>
                  </a:lnTo>
                  <a:lnTo>
                    <a:pt x="205" y="17"/>
                  </a:lnTo>
                  <a:lnTo>
                    <a:pt x="200" y="17"/>
                  </a:lnTo>
                  <a:lnTo>
                    <a:pt x="197" y="19"/>
                  </a:lnTo>
                  <a:lnTo>
                    <a:pt x="193" y="21"/>
                  </a:lnTo>
                  <a:lnTo>
                    <a:pt x="188" y="24"/>
                  </a:lnTo>
                  <a:lnTo>
                    <a:pt x="185" y="26"/>
                  </a:lnTo>
                  <a:lnTo>
                    <a:pt x="180" y="28"/>
                  </a:lnTo>
                  <a:lnTo>
                    <a:pt x="176" y="30"/>
                  </a:lnTo>
                  <a:lnTo>
                    <a:pt x="173" y="32"/>
                  </a:lnTo>
                  <a:lnTo>
                    <a:pt x="169" y="34"/>
                  </a:lnTo>
                  <a:lnTo>
                    <a:pt x="165" y="37"/>
                  </a:lnTo>
                  <a:lnTo>
                    <a:pt x="161" y="39"/>
                  </a:lnTo>
                  <a:lnTo>
                    <a:pt x="157" y="41"/>
                  </a:lnTo>
                  <a:lnTo>
                    <a:pt x="153" y="45"/>
                  </a:lnTo>
                  <a:lnTo>
                    <a:pt x="149" y="47"/>
                  </a:lnTo>
                  <a:lnTo>
                    <a:pt x="146" y="50"/>
                  </a:lnTo>
                  <a:lnTo>
                    <a:pt x="143" y="52"/>
                  </a:lnTo>
                  <a:lnTo>
                    <a:pt x="138" y="54"/>
                  </a:lnTo>
                  <a:lnTo>
                    <a:pt x="135" y="58"/>
                  </a:lnTo>
                  <a:lnTo>
                    <a:pt x="131" y="60"/>
                  </a:lnTo>
                  <a:lnTo>
                    <a:pt x="127" y="63"/>
                  </a:lnTo>
                  <a:lnTo>
                    <a:pt x="124" y="67"/>
                  </a:lnTo>
                  <a:lnTo>
                    <a:pt x="121" y="69"/>
                  </a:lnTo>
                  <a:lnTo>
                    <a:pt x="117" y="72"/>
                  </a:lnTo>
                  <a:lnTo>
                    <a:pt x="115" y="75"/>
                  </a:lnTo>
                  <a:lnTo>
                    <a:pt x="111" y="79"/>
                  </a:lnTo>
                  <a:lnTo>
                    <a:pt x="108" y="81"/>
                  </a:lnTo>
                  <a:lnTo>
                    <a:pt x="104" y="84"/>
                  </a:lnTo>
                  <a:lnTo>
                    <a:pt x="102" y="88"/>
                  </a:lnTo>
                  <a:lnTo>
                    <a:pt x="99" y="90"/>
                  </a:lnTo>
                  <a:lnTo>
                    <a:pt x="95" y="93"/>
                  </a:lnTo>
                  <a:lnTo>
                    <a:pt x="92" y="95"/>
                  </a:lnTo>
                  <a:lnTo>
                    <a:pt x="90" y="100"/>
                  </a:lnTo>
                  <a:lnTo>
                    <a:pt x="87" y="102"/>
                  </a:lnTo>
                  <a:lnTo>
                    <a:pt x="84" y="106"/>
                  </a:lnTo>
                  <a:lnTo>
                    <a:pt x="82" y="109"/>
                  </a:lnTo>
                  <a:lnTo>
                    <a:pt x="80" y="112"/>
                  </a:lnTo>
                  <a:lnTo>
                    <a:pt x="77" y="115"/>
                  </a:lnTo>
                  <a:lnTo>
                    <a:pt x="76" y="118"/>
                  </a:lnTo>
                  <a:lnTo>
                    <a:pt x="73" y="122"/>
                  </a:lnTo>
                  <a:lnTo>
                    <a:pt x="71" y="125"/>
                  </a:lnTo>
                  <a:lnTo>
                    <a:pt x="69" y="128"/>
                  </a:lnTo>
                  <a:lnTo>
                    <a:pt x="67" y="131"/>
                  </a:lnTo>
                  <a:lnTo>
                    <a:pt x="64" y="134"/>
                  </a:lnTo>
                  <a:lnTo>
                    <a:pt x="63" y="137"/>
                  </a:lnTo>
                  <a:lnTo>
                    <a:pt x="62" y="139"/>
                  </a:lnTo>
                  <a:lnTo>
                    <a:pt x="60" y="144"/>
                  </a:lnTo>
                  <a:lnTo>
                    <a:pt x="59" y="146"/>
                  </a:lnTo>
                  <a:lnTo>
                    <a:pt x="58" y="149"/>
                  </a:lnTo>
                  <a:lnTo>
                    <a:pt x="57" y="153"/>
                  </a:lnTo>
                  <a:lnTo>
                    <a:pt x="55" y="156"/>
                  </a:lnTo>
                  <a:lnTo>
                    <a:pt x="53" y="158"/>
                  </a:lnTo>
                  <a:lnTo>
                    <a:pt x="53" y="162"/>
                  </a:lnTo>
                  <a:lnTo>
                    <a:pt x="53" y="164"/>
                  </a:lnTo>
                  <a:lnTo>
                    <a:pt x="52" y="167"/>
                  </a:lnTo>
                  <a:lnTo>
                    <a:pt x="52" y="169"/>
                  </a:lnTo>
                  <a:lnTo>
                    <a:pt x="52" y="173"/>
                  </a:lnTo>
                  <a:lnTo>
                    <a:pt x="51" y="175"/>
                  </a:lnTo>
                  <a:lnTo>
                    <a:pt x="51" y="178"/>
                  </a:lnTo>
                  <a:lnTo>
                    <a:pt x="51" y="180"/>
                  </a:lnTo>
                  <a:lnTo>
                    <a:pt x="51" y="184"/>
                  </a:lnTo>
                  <a:lnTo>
                    <a:pt x="51" y="185"/>
                  </a:lnTo>
                  <a:lnTo>
                    <a:pt x="51" y="188"/>
                  </a:lnTo>
                  <a:lnTo>
                    <a:pt x="52" y="190"/>
                  </a:lnTo>
                  <a:lnTo>
                    <a:pt x="53" y="193"/>
                  </a:lnTo>
                  <a:lnTo>
                    <a:pt x="53" y="198"/>
                  </a:lnTo>
                  <a:lnTo>
                    <a:pt x="56" y="202"/>
                  </a:lnTo>
                  <a:lnTo>
                    <a:pt x="58" y="207"/>
                  </a:lnTo>
                  <a:lnTo>
                    <a:pt x="60" y="211"/>
                  </a:lnTo>
                  <a:lnTo>
                    <a:pt x="62" y="214"/>
                  </a:lnTo>
                  <a:lnTo>
                    <a:pt x="64" y="219"/>
                  </a:lnTo>
                  <a:lnTo>
                    <a:pt x="68" y="222"/>
                  </a:lnTo>
                  <a:lnTo>
                    <a:pt x="70" y="227"/>
                  </a:lnTo>
                  <a:lnTo>
                    <a:pt x="74" y="229"/>
                  </a:lnTo>
                  <a:lnTo>
                    <a:pt x="78" y="232"/>
                  </a:lnTo>
                  <a:lnTo>
                    <a:pt x="81" y="235"/>
                  </a:lnTo>
                  <a:lnTo>
                    <a:pt x="84" y="239"/>
                  </a:lnTo>
                  <a:lnTo>
                    <a:pt x="88" y="241"/>
                  </a:lnTo>
                  <a:lnTo>
                    <a:pt x="91" y="243"/>
                  </a:lnTo>
                  <a:lnTo>
                    <a:pt x="94" y="245"/>
                  </a:lnTo>
                  <a:lnTo>
                    <a:pt x="98" y="248"/>
                  </a:lnTo>
                  <a:lnTo>
                    <a:pt x="101" y="250"/>
                  </a:lnTo>
                  <a:lnTo>
                    <a:pt x="104" y="251"/>
                  </a:lnTo>
                  <a:lnTo>
                    <a:pt x="108" y="253"/>
                  </a:lnTo>
                  <a:lnTo>
                    <a:pt x="110" y="255"/>
                  </a:lnTo>
                  <a:lnTo>
                    <a:pt x="113" y="255"/>
                  </a:lnTo>
                  <a:lnTo>
                    <a:pt x="115" y="256"/>
                  </a:lnTo>
                  <a:lnTo>
                    <a:pt x="117" y="257"/>
                  </a:lnTo>
                  <a:lnTo>
                    <a:pt x="120" y="259"/>
                  </a:lnTo>
                  <a:lnTo>
                    <a:pt x="122" y="260"/>
                  </a:lnTo>
                  <a:lnTo>
                    <a:pt x="123" y="261"/>
                  </a:lnTo>
                  <a:lnTo>
                    <a:pt x="0" y="382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8350251" y="4235450"/>
              <a:ext cx="361950" cy="11430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228" y="72"/>
                </a:cxn>
                <a:cxn ang="0">
                  <a:pos x="228" y="18"/>
                </a:cxn>
                <a:cxn ang="0">
                  <a:pos x="67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228" h="72">
                  <a:moveTo>
                    <a:pt x="0" y="44"/>
                  </a:moveTo>
                  <a:lnTo>
                    <a:pt x="228" y="72"/>
                  </a:lnTo>
                  <a:lnTo>
                    <a:pt x="228" y="18"/>
                  </a:lnTo>
                  <a:lnTo>
                    <a:pt x="67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8535988" y="3673475"/>
              <a:ext cx="187325" cy="350838"/>
            </a:xfrm>
            <a:custGeom>
              <a:avLst/>
              <a:gdLst/>
              <a:ahLst/>
              <a:cxnLst>
                <a:cxn ang="0">
                  <a:pos x="118" y="152"/>
                </a:cxn>
                <a:cxn ang="0">
                  <a:pos x="82" y="146"/>
                </a:cxn>
                <a:cxn ang="0">
                  <a:pos x="82" y="0"/>
                </a:cxn>
                <a:cxn ang="0">
                  <a:pos x="0" y="51"/>
                </a:cxn>
                <a:cxn ang="0">
                  <a:pos x="0" y="221"/>
                </a:cxn>
                <a:cxn ang="0">
                  <a:pos x="118" y="221"/>
                </a:cxn>
                <a:cxn ang="0">
                  <a:pos x="118" y="152"/>
                </a:cxn>
                <a:cxn ang="0">
                  <a:pos x="118" y="152"/>
                </a:cxn>
              </a:cxnLst>
              <a:rect l="0" t="0" r="r" b="b"/>
              <a:pathLst>
                <a:path w="118" h="221">
                  <a:moveTo>
                    <a:pt x="118" y="152"/>
                  </a:moveTo>
                  <a:lnTo>
                    <a:pt x="82" y="146"/>
                  </a:lnTo>
                  <a:lnTo>
                    <a:pt x="82" y="0"/>
                  </a:lnTo>
                  <a:lnTo>
                    <a:pt x="0" y="51"/>
                  </a:lnTo>
                  <a:lnTo>
                    <a:pt x="0" y="221"/>
                  </a:lnTo>
                  <a:lnTo>
                    <a:pt x="118" y="221"/>
                  </a:lnTo>
                  <a:lnTo>
                    <a:pt x="118" y="152"/>
                  </a:lnTo>
                  <a:lnTo>
                    <a:pt x="118" y="152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6708776" y="3135313"/>
              <a:ext cx="1757363" cy="941388"/>
            </a:xfrm>
            <a:custGeom>
              <a:avLst/>
              <a:gdLst/>
              <a:ahLst/>
              <a:cxnLst>
                <a:cxn ang="0">
                  <a:pos x="16" y="407"/>
                </a:cxn>
                <a:cxn ang="0">
                  <a:pos x="75" y="82"/>
                </a:cxn>
                <a:cxn ang="0">
                  <a:pos x="115" y="291"/>
                </a:cxn>
                <a:cxn ang="0">
                  <a:pos x="210" y="146"/>
                </a:cxn>
                <a:cxn ang="0">
                  <a:pos x="329" y="444"/>
                </a:cxn>
                <a:cxn ang="0">
                  <a:pos x="331" y="446"/>
                </a:cxn>
                <a:cxn ang="0">
                  <a:pos x="337" y="449"/>
                </a:cxn>
                <a:cxn ang="0">
                  <a:pos x="344" y="454"/>
                </a:cxn>
                <a:cxn ang="0">
                  <a:pos x="352" y="457"/>
                </a:cxn>
                <a:cxn ang="0">
                  <a:pos x="360" y="459"/>
                </a:cxn>
                <a:cxn ang="0">
                  <a:pos x="365" y="458"/>
                </a:cxn>
                <a:cxn ang="0">
                  <a:pos x="369" y="455"/>
                </a:cxn>
                <a:cxn ang="0">
                  <a:pos x="370" y="448"/>
                </a:cxn>
                <a:cxn ang="0">
                  <a:pos x="370" y="440"/>
                </a:cxn>
                <a:cxn ang="0">
                  <a:pos x="370" y="433"/>
                </a:cxn>
                <a:cxn ang="0">
                  <a:pos x="370" y="425"/>
                </a:cxn>
                <a:cxn ang="0">
                  <a:pos x="370" y="419"/>
                </a:cxn>
                <a:cxn ang="0">
                  <a:pos x="370" y="413"/>
                </a:cxn>
                <a:cxn ang="0">
                  <a:pos x="370" y="407"/>
                </a:cxn>
                <a:cxn ang="0">
                  <a:pos x="370" y="401"/>
                </a:cxn>
                <a:cxn ang="0">
                  <a:pos x="370" y="394"/>
                </a:cxn>
                <a:cxn ang="0">
                  <a:pos x="370" y="389"/>
                </a:cxn>
                <a:cxn ang="0">
                  <a:pos x="370" y="382"/>
                </a:cxn>
                <a:cxn ang="0">
                  <a:pos x="370" y="375"/>
                </a:cxn>
                <a:cxn ang="0">
                  <a:pos x="370" y="368"/>
                </a:cxn>
                <a:cxn ang="0">
                  <a:pos x="370" y="362"/>
                </a:cxn>
                <a:cxn ang="0">
                  <a:pos x="370" y="354"/>
                </a:cxn>
                <a:cxn ang="0">
                  <a:pos x="370" y="349"/>
                </a:cxn>
                <a:cxn ang="0">
                  <a:pos x="370" y="342"/>
                </a:cxn>
                <a:cxn ang="0">
                  <a:pos x="370" y="337"/>
                </a:cxn>
                <a:cxn ang="0">
                  <a:pos x="370" y="331"/>
                </a:cxn>
                <a:cxn ang="0">
                  <a:pos x="370" y="326"/>
                </a:cxn>
                <a:cxn ang="0">
                  <a:pos x="370" y="321"/>
                </a:cxn>
                <a:cxn ang="0">
                  <a:pos x="370" y="314"/>
                </a:cxn>
                <a:cxn ang="0">
                  <a:pos x="370" y="306"/>
                </a:cxn>
                <a:cxn ang="0">
                  <a:pos x="370" y="301"/>
                </a:cxn>
                <a:cxn ang="0">
                  <a:pos x="370" y="298"/>
                </a:cxn>
                <a:cxn ang="0">
                  <a:pos x="481" y="434"/>
                </a:cxn>
                <a:cxn ang="0">
                  <a:pos x="568" y="79"/>
                </a:cxn>
                <a:cxn ang="0">
                  <a:pos x="586" y="17"/>
                </a:cxn>
                <a:cxn ang="0">
                  <a:pos x="620" y="319"/>
                </a:cxn>
                <a:cxn ang="0">
                  <a:pos x="673" y="494"/>
                </a:cxn>
                <a:cxn ang="0">
                  <a:pos x="708" y="404"/>
                </a:cxn>
                <a:cxn ang="0">
                  <a:pos x="762" y="321"/>
                </a:cxn>
                <a:cxn ang="0">
                  <a:pos x="806" y="183"/>
                </a:cxn>
                <a:cxn ang="0">
                  <a:pos x="857" y="370"/>
                </a:cxn>
                <a:cxn ang="0">
                  <a:pos x="992" y="272"/>
                </a:cxn>
                <a:cxn ang="0">
                  <a:pos x="1050" y="92"/>
                </a:cxn>
                <a:cxn ang="0">
                  <a:pos x="1097" y="424"/>
                </a:cxn>
                <a:cxn ang="0">
                  <a:pos x="965" y="560"/>
                </a:cxn>
                <a:cxn ang="0">
                  <a:pos x="922" y="472"/>
                </a:cxn>
                <a:cxn ang="0">
                  <a:pos x="0" y="593"/>
                </a:cxn>
              </a:cxnLst>
              <a:rect l="0" t="0" r="r" b="b"/>
              <a:pathLst>
                <a:path w="1107" h="593">
                  <a:moveTo>
                    <a:pt x="0" y="593"/>
                  </a:moveTo>
                  <a:lnTo>
                    <a:pt x="16" y="407"/>
                  </a:lnTo>
                  <a:lnTo>
                    <a:pt x="68" y="360"/>
                  </a:lnTo>
                  <a:lnTo>
                    <a:pt x="75" y="82"/>
                  </a:lnTo>
                  <a:lnTo>
                    <a:pt x="113" y="69"/>
                  </a:lnTo>
                  <a:lnTo>
                    <a:pt x="115" y="291"/>
                  </a:lnTo>
                  <a:lnTo>
                    <a:pt x="210" y="193"/>
                  </a:lnTo>
                  <a:lnTo>
                    <a:pt x="210" y="146"/>
                  </a:lnTo>
                  <a:lnTo>
                    <a:pt x="332" y="105"/>
                  </a:lnTo>
                  <a:lnTo>
                    <a:pt x="329" y="444"/>
                  </a:lnTo>
                  <a:lnTo>
                    <a:pt x="330" y="445"/>
                  </a:lnTo>
                  <a:lnTo>
                    <a:pt x="331" y="446"/>
                  </a:lnTo>
                  <a:lnTo>
                    <a:pt x="334" y="448"/>
                  </a:lnTo>
                  <a:lnTo>
                    <a:pt x="337" y="449"/>
                  </a:lnTo>
                  <a:lnTo>
                    <a:pt x="341" y="453"/>
                  </a:lnTo>
                  <a:lnTo>
                    <a:pt x="344" y="454"/>
                  </a:lnTo>
                  <a:lnTo>
                    <a:pt x="349" y="456"/>
                  </a:lnTo>
                  <a:lnTo>
                    <a:pt x="352" y="457"/>
                  </a:lnTo>
                  <a:lnTo>
                    <a:pt x="355" y="458"/>
                  </a:lnTo>
                  <a:lnTo>
                    <a:pt x="360" y="459"/>
                  </a:lnTo>
                  <a:lnTo>
                    <a:pt x="362" y="459"/>
                  </a:lnTo>
                  <a:lnTo>
                    <a:pt x="365" y="458"/>
                  </a:lnTo>
                  <a:lnTo>
                    <a:pt x="366" y="457"/>
                  </a:lnTo>
                  <a:lnTo>
                    <a:pt x="369" y="455"/>
                  </a:lnTo>
                  <a:lnTo>
                    <a:pt x="370" y="450"/>
                  </a:lnTo>
                  <a:lnTo>
                    <a:pt x="370" y="448"/>
                  </a:lnTo>
                  <a:lnTo>
                    <a:pt x="370" y="445"/>
                  </a:lnTo>
                  <a:lnTo>
                    <a:pt x="370" y="440"/>
                  </a:lnTo>
                  <a:lnTo>
                    <a:pt x="370" y="437"/>
                  </a:lnTo>
                  <a:lnTo>
                    <a:pt x="370" y="433"/>
                  </a:lnTo>
                  <a:lnTo>
                    <a:pt x="370" y="427"/>
                  </a:lnTo>
                  <a:lnTo>
                    <a:pt x="370" y="425"/>
                  </a:lnTo>
                  <a:lnTo>
                    <a:pt x="370" y="422"/>
                  </a:lnTo>
                  <a:lnTo>
                    <a:pt x="370" y="419"/>
                  </a:lnTo>
                  <a:lnTo>
                    <a:pt x="370" y="416"/>
                  </a:lnTo>
                  <a:lnTo>
                    <a:pt x="370" y="413"/>
                  </a:lnTo>
                  <a:lnTo>
                    <a:pt x="370" y="411"/>
                  </a:lnTo>
                  <a:lnTo>
                    <a:pt x="370" y="407"/>
                  </a:lnTo>
                  <a:lnTo>
                    <a:pt x="370" y="404"/>
                  </a:lnTo>
                  <a:lnTo>
                    <a:pt x="370" y="401"/>
                  </a:lnTo>
                  <a:lnTo>
                    <a:pt x="370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89"/>
                  </a:lnTo>
                  <a:lnTo>
                    <a:pt x="370" y="385"/>
                  </a:lnTo>
                  <a:lnTo>
                    <a:pt x="370" y="382"/>
                  </a:lnTo>
                  <a:lnTo>
                    <a:pt x="370" y="379"/>
                  </a:lnTo>
                  <a:lnTo>
                    <a:pt x="370" y="375"/>
                  </a:lnTo>
                  <a:lnTo>
                    <a:pt x="370" y="372"/>
                  </a:lnTo>
                  <a:lnTo>
                    <a:pt x="370" y="368"/>
                  </a:lnTo>
                  <a:lnTo>
                    <a:pt x="370" y="365"/>
                  </a:lnTo>
                  <a:lnTo>
                    <a:pt x="370" y="362"/>
                  </a:lnTo>
                  <a:lnTo>
                    <a:pt x="370" y="359"/>
                  </a:lnTo>
                  <a:lnTo>
                    <a:pt x="370" y="354"/>
                  </a:lnTo>
                  <a:lnTo>
                    <a:pt x="370" y="352"/>
                  </a:lnTo>
                  <a:lnTo>
                    <a:pt x="370" y="349"/>
                  </a:lnTo>
                  <a:lnTo>
                    <a:pt x="370" y="346"/>
                  </a:lnTo>
                  <a:lnTo>
                    <a:pt x="370" y="342"/>
                  </a:lnTo>
                  <a:lnTo>
                    <a:pt x="370" y="340"/>
                  </a:lnTo>
                  <a:lnTo>
                    <a:pt x="370" y="337"/>
                  </a:lnTo>
                  <a:lnTo>
                    <a:pt x="370" y="333"/>
                  </a:lnTo>
                  <a:lnTo>
                    <a:pt x="370" y="331"/>
                  </a:lnTo>
                  <a:lnTo>
                    <a:pt x="370" y="328"/>
                  </a:lnTo>
                  <a:lnTo>
                    <a:pt x="370" y="326"/>
                  </a:lnTo>
                  <a:lnTo>
                    <a:pt x="370" y="322"/>
                  </a:lnTo>
                  <a:lnTo>
                    <a:pt x="370" y="321"/>
                  </a:lnTo>
                  <a:lnTo>
                    <a:pt x="370" y="318"/>
                  </a:lnTo>
                  <a:lnTo>
                    <a:pt x="370" y="314"/>
                  </a:lnTo>
                  <a:lnTo>
                    <a:pt x="370" y="310"/>
                  </a:lnTo>
                  <a:lnTo>
                    <a:pt x="370" y="306"/>
                  </a:lnTo>
                  <a:lnTo>
                    <a:pt x="370" y="304"/>
                  </a:lnTo>
                  <a:lnTo>
                    <a:pt x="370" y="301"/>
                  </a:lnTo>
                  <a:lnTo>
                    <a:pt x="370" y="299"/>
                  </a:lnTo>
                  <a:lnTo>
                    <a:pt x="370" y="298"/>
                  </a:lnTo>
                  <a:lnTo>
                    <a:pt x="475" y="339"/>
                  </a:lnTo>
                  <a:lnTo>
                    <a:pt x="481" y="434"/>
                  </a:lnTo>
                  <a:lnTo>
                    <a:pt x="568" y="427"/>
                  </a:lnTo>
                  <a:lnTo>
                    <a:pt x="568" y="79"/>
                  </a:lnTo>
                  <a:lnTo>
                    <a:pt x="589" y="71"/>
                  </a:lnTo>
                  <a:lnTo>
                    <a:pt x="586" y="17"/>
                  </a:lnTo>
                  <a:lnTo>
                    <a:pt x="620" y="0"/>
                  </a:lnTo>
                  <a:lnTo>
                    <a:pt x="620" y="319"/>
                  </a:lnTo>
                  <a:lnTo>
                    <a:pt x="673" y="349"/>
                  </a:lnTo>
                  <a:lnTo>
                    <a:pt x="673" y="494"/>
                  </a:lnTo>
                  <a:lnTo>
                    <a:pt x="708" y="502"/>
                  </a:lnTo>
                  <a:lnTo>
                    <a:pt x="708" y="404"/>
                  </a:lnTo>
                  <a:lnTo>
                    <a:pt x="758" y="414"/>
                  </a:lnTo>
                  <a:lnTo>
                    <a:pt x="762" y="321"/>
                  </a:lnTo>
                  <a:lnTo>
                    <a:pt x="802" y="309"/>
                  </a:lnTo>
                  <a:lnTo>
                    <a:pt x="806" y="183"/>
                  </a:lnTo>
                  <a:lnTo>
                    <a:pt x="857" y="177"/>
                  </a:lnTo>
                  <a:lnTo>
                    <a:pt x="857" y="370"/>
                  </a:lnTo>
                  <a:lnTo>
                    <a:pt x="922" y="326"/>
                  </a:lnTo>
                  <a:lnTo>
                    <a:pt x="992" y="272"/>
                  </a:lnTo>
                  <a:lnTo>
                    <a:pt x="992" y="170"/>
                  </a:lnTo>
                  <a:lnTo>
                    <a:pt x="1050" y="92"/>
                  </a:lnTo>
                  <a:lnTo>
                    <a:pt x="1053" y="485"/>
                  </a:lnTo>
                  <a:lnTo>
                    <a:pt x="1097" y="424"/>
                  </a:lnTo>
                  <a:lnTo>
                    <a:pt x="1107" y="560"/>
                  </a:lnTo>
                  <a:lnTo>
                    <a:pt x="965" y="560"/>
                  </a:lnTo>
                  <a:lnTo>
                    <a:pt x="965" y="498"/>
                  </a:lnTo>
                  <a:lnTo>
                    <a:pt x="922" y="472"/>
                  </a:lnTo>
                  <a:lnTo>
                    <a:pt x="914" y="563"/>
                  </a:lnTo>
                  <a:lnTo>
                    <a:pt x="0" y="593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723063" y="4130675"/>
              <a:ext cx="1039813" cy="358775"/>
            </a:xfrm>
            <a:custGeom>
              <a:avLst/>
              <a:gdLst/>
              <a:ahLst/>
              <a:cxnLst>
                <a:cxn ang="0">
                  <a:pos x="1" y="226"/>
                </a:cxn>
                <a:cxn ang="0">
                  <a:pos x="66" y="222"/>
                </a:cxn>
                <a:cxn ang="0">
                  <a:pos x="73" y="218"/>
                </a:cxn>
                <a:cxn ang="0">
                  <a:pos x="81" y="215"/>
                </a:cxn>
                <a:cxn ang="0">
                  <a:pos x="89" y="212"/>
                </a:cxn>
                <a:cxn ang="0">
                  <a:pos x="98" y="207"/>
                </a:cxn>
                <a:cxn ang="0">
                  <a:pos x="107" y="204"/>
                </a:cxn>
                <a:cxn ang="0">
                  <a:pos x="116" y="200"/>
                </a:cxn>
                <a:cxn ang="0">
                  <a:pos x="127" y="195"/>
                </a:cxn>
                <a:cxn ang="0">
                  <a:pos x="137" y="191"/>
                </a:cxn>
                <a:cxn ang="0">
                  <a:pos x="147" y="186"/>
                </a:cxn>
                <a:cxn ang="0">
                  <a:pos x="158" y="182"/>
                </a:cxn>
                <a:cxn ang="0">
                  <a:pos x="169" y="178"/>
                </a:cxn>
                <a:cxn ang="0">
                  <a:pos x="180" y="172"/>
                </a:cxn>
                <a:cxn ang="0">
                  <a:pos x="191" y="166"/>
                </a:cxn>
                <a:cxn ang="0">
                  <a:pos x="203" y="162"/>
                </a:cxn>
                <a:cxn ang="0">
                  <a:pos x="215" y="157"/>
                </a:cxn>
                <a:cxn ang="0">
                  <a:pos x="227" y="152"/>
                </a:cxn>
                <a:cxn ang="0">
                  <a:pos x="239" y="147"/>
                </a:cxn>
                <a:cxn ang="0">
                  <a:pos x="250" y="141"/>
                </a:cxn>
                <a:cxn ang="0">
                  <a:pos x="262" y="136"/>
                </a:cxn>
                <a:cxn ang="0">
                  <a:pos x="276" y="131"/>
                </a:cxn>
                <a:cxn ang="0">
                  <a:pos x="288" y="126"/>
                </a:cxn>
                <a:cxn ang="0">
                  <a:pos x="300" y="120"/>
                </a:cxn>
                <a:cxn ang="0">
                  <a:pos x="312" y="116"/>
                </a:cxn>
                <a:cxn ang="0">
                  <a:pos x="324" y="111"/>
                </a:cxn>
                <a:cxn ang="0">
                  <a:pos x="336" y="106"/>
                </a:cxn>
                <a:cxn ang="0">
                  <a:pos x="349" y="100"/>
                </a:cxn>
                <a:cxn ang="0">
                  <a:pos x="361" y="96"/>
                </a:cxn>
                <a:cxn ang="0">
                  <a:pos x="373" y="91"/>
                </a:cxn>
                <a:cxn ang="0">
                  <a:pos x="385" y="87"/>
                </a:cxn>
                <a:cxn ang="0">
                  <a:pos x="397" y="84"/>
                </a:cxn>
                <a:cxn ang="0">
                  <a:pos x="408" y="79"/>
                </a:cxn>
                <a:cxn ang="0">
                  <a:pos x="421" y="75"/>
                </a:cxn>
                <a:cxn ang="0">
                  <a:pos x="436" y="69"/>
                </a:cxn>
                <a:cxn ang="0">
                  <a:pos x="450" y="65"/>
                </a:cxn>
                <a:cxn ang="0">
                  <a:pos x="463" y="61"/>
                </a:cxn>
                <a:cxn ang="0">
                  <a:pos x="477" y="56"/>
                </a:cxn>
                <a:cxn ang="0">
                  <a:pos x="490" y="53"/>
                </a:cxn>
                <a:cxn ang="0">
                  <a:pos x="501" y="50"/>
                </a:cxn>
                <a:cxn ang="0">
                  <a:pos x="513" y="46"/>
                </a:cxn>
                <a:cxn ang="0">
                  <a:pos x="524" y="43"/>
                </a:cxn>
                <a:cxn ang="0">
                  <a:pos x="535" y="40"/>
                </a:cxn>
                <a:cxn ang="0">
                  <a:pos x="545" y="36"/>
                </a:cxn>
                <a:cxn ang="0">
                  <a:pos x="555" y="34"/>
                </a:cxn>
                <a:cxn ang="0">
                  <a:pos x="565" y="32"/>
                </a:cxn>
                <a:cxn ang="0">
                  <a:pos x="574" y="30"/>
                </a:cxn>
                <a:cxn ang="0">
                  <a:pos x="581" y="27"/>
                </a:cxn>
                <a:cxn ang="0">
                  <a:pos x="590" y="25"/>
                </a:cxn>
                <a:cxn ang="0">
                  <a:pos x="597" y="23"/>
                </a:cxn>
                <a:cxn ang="0">
                  <a:pos x="605" y="22"/>
                </a:cxn>
                <a:cxn ang="0">
                  <a:pos x="611" y="21"/>
                </a:cxn>
                <a:cxn ang="0">
                  <a:pos x="618" y="19"/>
                </a:cxn>
                <a:cxn ang="0">
                  <a:pos x="623" y="18"/>
                </a:cxn>
                <a:cxn ang="0">
                  <a:pos x="628" y="18"/>
                </a:cxn>
                <a:cxn ang="0">
                  <a:pos x="634" y="16"/>
                </a:cxn>
                <a:cxn ang="0">
                  <a:pos x="642" y="14"/>
                </a:cxn>
                <a:cxn ang="0">
                  <a:pos x="649" y="14"/>
                </a:cxn>
                <a:cxn ang="0">
                  <a:pos x="653" y="13"/>
                </a:cxn>
                <a:cxn ang="0">
                  <a:pos x="570" y="0"/>
                </a:cxn>
                <a:cxn ang="0">
                  <a:pos x="0" y="107"/>
                </a:cxn>
              </a:cxnLst>
              <a:rect l="0" t="0" r="r" b="b"/>
              <a:pathLst>
                <a:path w="655" h="226">
                  <a:moveTo>
                    <a:pt x="0" y="107"/>
                  </a:moveTo>
                  <a:lnTo>
                    <a:pt x="1" y="226"/>
                  </a:lnTo>
                  <a:lnTo>
                    <a:pt x="63" y="224"/>
                  </a:lnTo>
                  <a:lnTo>
                    <a:pt x="66" y="222"/>
                  </a:lnTo>
                  <a:lnTo>
                    <a:pt x="69" y="219"/>
                  </a:lnTo>
                  <a:lnTo>
                    <a:pt x="73" y="218"/>
                  </a:lnTo>
                  <a:lnTo>
                    <a:pt x="77" y="217"/>
                  </a:lnTo>
                  <a:lnTo>
                    <a:pt x="81" y="215"/>
                  </a:lnTo>
                  <a:lnTo>
                    <a:pt x="85" y="213"/>
                  </a:lnTo>
                  <a:lnTo>
                    <a:pt x="89" y="212"/>
                  </a:lnTo>
                  <a:lnTo>
                    <a:pt x="94" y="211"/>
                  </a:lnTo>
                  <a:lnTo>
                    <a:pt x="98" y="207"/>
                  </a:lnTo>
                  <a:lnTo>
                    <a:pt x="102" y="206"/>
                  </a:lnTo>
                  <a:lnTo>
                    <a:pt x="107" y="204"/>
                  </a:lnTo>
                  <a:lnTo>
                    <a:pt x="111" y="202"/>
                  </a:lnTo>
                  <a:lnTo>
                    <a:pt x="116" y="200"/>
                  </a:lnTo>
                  <a:lnTo>
                    <a:pt x="121" y="197"/>
                  </a:lnTo>
                  <a:lnTo>
                    <a:pt x="127" y="195"/>
                  </a:lnTo>
                  <a:lnTo>
                    <a:pt x="132" y="194"/>
                  </a:lnTo>
                  <a:lnTo>
                    <a:pt x="137" y="191"/>
                  </a:lnTo>
                  <a:lnTo>
                    <a:pt x="142" y="189"/>
                  </a:lnTo>
                  <a:lnTo>
                    <a:pt x="147" y="186"/>
                  </a:lnTo>
                  <a:lnTo>
                    <a:pt x="152" y="184"/>
                  </a:lnTo>
                  <a:lnTo>
                    <a:pt x="158" y="182"/>
                  </a:lnTo>
                  <a:lnTo>
                    <a:pt x="163" y="180"/>
                  </a:lnTo>
                  <a:lnTo>
                    <a:pt x="169" y="178"/>
                  </a:lnTo>
                  <a:lnTo>
                    <a:pt x="174" y="174"/>
                  </a:lnTo>
                  <a:lnTo>
                    <a:pt x="180" y="172"/>
                  </a:lnTo>
                  <a:lnTo>
                    <a:pt x="185" y="170"/>
                  </a:lnTo>
                  <a:lnTo>
                    <a:pt x="191" y="166"/>
                  </a:lnTo>
                  <a:lnTo>
                    <a:pt x="197" y="164"/>
                  </a:lnTo>
                  <a:lnTo>
                    <a:pt x="203" y="162"/>
                  </a:lnTo>
                  <a:lnTo>
                    <a:pt x="209" y="160"/>
                  </a:lnTo>
                  <a:lnTo>
                    <a:pt x="215" y="157"/>
                  </a:lnTo>
                  <a:lnTo>
                    <a:pt x="222" y="154"/>
                  </a:lnTo>
                  <a:lnTo>
                    <a:pt x="227" y="152"/>
                  </a:lnTo>
                  <a:lnTo>
                    <a:pt x="233" y="149"/>
                  </a:lnTo>
                  <a:lnTo>
                    <a:pt x="239" y="147"/>
                  </a:lnTo>
                  <a:lnTo>
                    <a:pt x="245" y="144"/>
                  </a:lnTo>
                  <a:lnTo>
                    <a:pt x="250" y="141"/>
                  </a:lnTo>
                  <a:lnTo>
                    <a:pt x="257" y="139"/>
                  </a:lnTo>
                  <a:lnTo>
                    <a:pt x="262" y="136"/>
                  </a:lnTo>
                  <a:lnTo>
                    <a:pt x="269" y="133"/>
                  </a:lnTo>
                  <a:lnTo>
                    <a:pt x="276" y="131"/>
                  </a:lnTo>
                  <a:lnTo>
                    <a:pt x="281" y="129"/>
                  </a:lnTo>
                  <a:lnTo>
                    <a:pt x="288" y="126"/>
                  </a:lnTo>
                  <a:lnTo>
                    <a:pt x="294" y="123"/>
                  </a:lnTo>
                  <a:lnTo>
                    <a:pt x="300" y="120"/>
                  </a:lnTo>
                  <a:lnTo>
                    <a:pt x="307" y="118"/>
                  </a:lnTo>
                  <a:lnTo>
                    <a:pt x="312" y="116"/>
                  </a:lnTo>
                  <a:lnTo>
                    <a:pt x="319" y="114"/>
                  </a:lnTo>
                  <a:lnTo>
                    <a:pt x="324" y="111"/>
                  </a:lnTo>
                  <a:lnTo>
                    <a:pt x="331" y="108"/>
                  </a:lnTo>
                  <a:lnTo>
                    <a:pt x="336" y="106"/>
                  </a:lnTo>
                  <a:lnTo>
                    <a:pt x="343" y="104"/>
                  </a:lnTo>
                  <a:lnTo>
                    <a:pt x="349" y="100"/>
                  </a:lnTo>
                  <a:lnTo>
                    <a:pt x="355" y="98"/>
                  </a:lnTo>
                  <a:lnTo>
                    <a:pt x="361" y="96"/>
                  </a:lnTo>
                  <a:lnTo>
                    <a:pt x="367" y="95"/>
                  </a:lnTo>
                  <a:lnTo>
                    <a:pt x="373" y="91"/>
                  </a:lnTo>
                  <a:lnTo>
                    <a:pt x="378" y="90"/>
                  </a:lnTo>
                  <a:lnTo>
                    <a:pt x="385" y="87"/>
                  </a:lnTo>
                  <a:lnTo>
                    <a:pt x="391" y="85"/>
                  </a:lnTo>
                  <a:lnTo>
                    <a:pt x="397" y="84"/>
                  </a:lnTo>
                  <a:lnTo>
                    <a:pt x="403" y="82"/>
                  </a:lnTo>
                  <a:lnTo>
                    <a:pt x="408" y="79"/>
                  </a:lnTo>
                  <a:lnTo>
                    <a:pt x="415" y="78"/>
                  </a:lnTo>
                  <a:lnTo>
                    <a:pt x="421" y="75"/>
                  </a:lnTo>
                  <a:lnTo>
                    <a:pt x="429" y="73"/>
                  </a:lnTo>
                  <a:lnTo>
                    <a:pt x="436" y="69"/>
                  </a:lnTo>
                  <a:lnTo>
                    <a:pt x="444" y="67"/>
                  </a:lnTo>
                  <a:lnTo>
                    <a:pt x="450" y="65"/>
                  </a:lnTo>
                  <a:lnTo>
                    <a:pt x="457" y="63"/>
                  </a:lnTo>
                  <a:lnTo>
                    <a:pt x="463" y="61"/>
                  </a:lnTo>
                  <a:lnTo>
                    <a:pt x="470" y="59"/>
                  </a:lnTo>
                  <a:lnTo>
                    <a:pt x="477" y="56"/>
                  </a:lnTo>
                  <a:lnTo>
                    <a:pt x="483" y="55"/>
                  </a:lnTo>
                  <a:lnTo>
                    <a:pt x="490" y="53"/>
                  </a:lnTo>
                  <a:lnTo>
                    <a:pt x="495" y="51"/>
                  </a:lnTo>
                  <a:lnTo>
                    <a:pt x="501" y="50"/>
                  </a:lnTo>
                  <a:lnTo>
                    <a:pt x="506" y="47"/>
                  </a:lnTo>
                  <a:lnTo>
                    <a:pt x="513" y="46"/>
                  </a:lnTo>
                  <a:lnTo>
                    <a:pt x="519" y="45"/>
                  </a:lnTo>
                  <a:lnTo>
                    <a:pt x="524" y="43"/>
                  </a:lnTo>
                  <a:lnTo>
                    <a:pt x="530" y="41"/>
                  </a:lnTo>
                  <a:lnTo>
                    <a:pt x="535" y="40"/>
                  </a:lnTo>
                  <a:lnTo>
                    <a:pt x="540" y="38"/>
                  </a:lnTo>
                  <a:lnTo>
                    <a:pt x="545" y="36"/>
                  </a:lnTo>
                  <a:lnTo>
                    <a:pt x="551" y="35"/>
                  </a:lnTo>
                  <a:lnTo>
                    <a:pt x="555" y="34"/>
                  </a:lnTo>
                  <a:lnTo>
                    <a:pt x="561" y="33"/>
                  </a:lnTo>
                  <a:lnTo>
                    <a:pt x="565" y="32"/>
                  </a:lnTo>
                  <a:lnTo>
                    <a:pt x="569" y="31"/>
                  </a:lnTo>
                  <a:lnTo>
                    <a:pt x="574" y="30"/>
                  </a:lnTo>
                  <a:lnTo>
                    <a:pt x="578" y="29"/>
                  </a:lnTo>
                  <a:lnTo>
                    <a:pt x="581" y="27"/>
                  </a:lnTo>
                  <a:lnTo>
                    <a:pt x="586" y="26"/>
                  </a:lnTo>
                  <a:lnTo>
                    <a:pt x="590" y="25"/>
                  </a:lnTo>
                  <a:lnTo>
                    <a:pt x="595" y="25"/>
                  </a:lnTo>
                  <a:lnTo>
                    <a:pt x="597" y="23"/>
                  </a:lnTo>
                  <a:lnTo>
                    <a:pt x="601" y="23"/>
                  </a:lnTo>
                  <a:lnTo>
                    <a:pt x="605" y="22"/>
                  </a:lnTo>
                  <a:lnTo>
                    <a:pt x="608" y="22"/>
                  </a:lnTo>
                  <a:lnTo>
                    <a:pt x="611" y="21"/>
                  </a:lnTo>
                  <a:lnTo>
                    <a:pt x="615" y="20"/>
                  </a:lnTo>
                  <a:lnTo>
                    <a:pt x="618" y="19"/>
                  </a:lnTo>
                  <a:lnTo>
                    <a:pt x="620" y="19"/>
                  </a:lnTo>
                  <a:lnTo>
                    <a:pt x="623" y="18"/>
                  </a:lnTo>
                  <a:lnTo>
                    <a:pt x="626" y="18"/>
                  </a:lnTo>
                  <a:lnTo>
                    <a:pt x="628" y="18"/>
                  </a:lnTo>
                  <a:lnTo>
                    <a:pt x="631" y="18"/>
                  </a:lnTo>
                  <a:lnTo>
                    <a:pt x="634" y="16"/>
                  </a:lnTo>
                  <a:lnTo>
                    <a:pt x="640" y="15"/>
                  </a:lnTo>
                  <a:lnTo>
                    <a:pt x="642" y="14"/>
                  </a:lnTo>
                  <a:lnTo>
                    <a:pt x="646" y="14"/>
                  </a:lnTo>
                  <a:lnTo>
                    <a:pt x="649" y="14"/>
                  </a:lnTo>
                  <a:lnTo>
                    <a:pt x="651" y="14"/>
                  </a:lnTo>
                  <a:lnTo>
                    <a:pt x="653" y="13"/>
                  </a:lnTo>
                  <a:lnTo>
                    <a:pt x="655" y="13"/>
                  </a:lnTo>
                  <a:lnTo>
                    <a:pt x="570" y="0"/>
                  </a:lnTo>
                  <a:lnTo>
                    <a:pt x="259" y="54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7472363" y="4110038"/>
              <a:ext cx="1004888" cy="401638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4" y="243"/>
                </a:cxn>
                <a:cxn ang="0">
                  <a:pos x="10" y="238"/>
                </a:cxn>
                <a:cxn ang="0">
                  <a:pos x="17" y="232"/>
                </a:cxn>
                <a:cxn ang="0">
                  <a:pos x="22" y="229"/>
                </a:cxn>
                <a:cxn ang="0">
                  <a:pos x="29" y="225"/>
                </a:cxn>
                <a:cxn ang="0">
                  <a:pos x="34" y="219"/>
                </a:cxn>
                <a:cxn ang="0">
                  <a:pos x="42" y="214"/>
                </a:cxn>
                <a:cxn ang="0">
                  <a:pos x="51" y="208"/>
                </a:cxn>
                <a:cxn ang="0">
                  <a:pos x="59" y="203"/>
                </a:cxn>
                <a:cxn ang="0">
                  <a:pos x="68" y="196"/>
                </a:cxn>
                <a:cxn ang="0">
                  <a:pos x="79" y="189"/>
                </a:cxn>
                <a:cxn ang="0">
                  <a:pos x="89" y="183"/>
                </a:cxn>
                <a:cxn ang="0">
                  <a:pos x="100" y="175"/>
                </a:cxn>
                <a:cxn ang="0">
                  <a:pos x="109" y="168"/>
                </a:cxn>
                <a:cxn ang="0">
                  <a:pos x="121" y="162"/>
                </a:cxn>
                <a:cxn ang="0">
                  <a:pos x="133" y="154"/>
                </a:cxn>
                <a:cxn ang="0">
                  <a:pos x="146" y="146"/>
                </a:cxn>
                <a:cxn ang="0">
                  <a:pos x="157" y="140"/>
                </a:cxn>
                <a:cxn ang="0">
                  <a:pos x="170" y="132"/>
                </a:cxn>
                <a:cxn ang="0">
                  <a:pos x="185" y="125"/>
                </a:cxn>
                <a:cxn ang="0">
                  <a:pos x="197" y="118"/>
                </a:cxn>
                <a:cxn ang="0">
                  <a:pos x="210" y="110"/>
                </a:cxn>
                <a:cxn ang="0">
                  <a:pos x="224" y="103"/>
                </a:cxn>
                <a:cxn ang="0">
                  <a:pos x="238" y="97"/>
                </a:cxn>
                <a:cxn ang="0">
                  <a:pos x="252" y="90"/>
                </a:cxn>
                <a:cxn ang="0">
                  <a:pos x="265" y="85"/>
                </a:cxn>
                <a:cxn ang="0">
                  <a:pos x="280" y="78"/>
                </a:cxn>
                <a:cxn ang="0">
                  <a:pos x="294" y="72"/>
                </a:cxn>
                <a:cxn ang="0">
                  <a:pos x="308" y="68"/>
                </a:cxn>
                <a:cxn ang="0">
                  <a:pos x="323" y="63"/>
                </a:cxn>
                <a:cxn ang="0">
                  <a:pos x="336" y="57"/>
                </a:cxn>
                <a:cxn ang="0">
                  <a:pos x="350" y="53"/>
                </a:cxn>
                <a:cxn ang="0">
                  <a:pos x="365" y="48"/>
                </a:cxn>
                <a:cxn ang="0">
                  <a:pos x="380" y="44"/>
                </a:cxn>
                <a:cxn ang="0">
                  <a:pos x="394" y="40"/>
                </a:cxn>
                <a:cxn ang="0">
                  <a:pos x="409" y="36"/>
                </a:cxn>
                <a:cxn ang="0">
                  <a:pos x="423" y="33"/>
                </a:cxn>
                <a:cxn ang="0">
                  <a:pos x="436" y="29"/>
                </a:cxn>
                <a:cxn ang="0">
                  <a:pos x="451" y="27"/>
                </a:cxn>
                <a:cxn ang="0">
                  <a:pos x="464" y="24"/>
                </a:cxn>
                <a:cxn ang="0">
                  <a:pos x="478" y="22"/>
                </a:cxn>
                <a:cxn ang="0">
                  <a:pos x="491" y="20"/>
                </a:cxn>
                <a:cxn ang="0">
                  <a:pos x="505" y="16"/>
                </a:cxn>
                <a:cxn ang="0">
                  <a:pos x="517" y="14"/>
                </a:cxn>
                <a:cxn ang="0">
                  <a:pos x="529" y="12"/>
                </a:cxn>
                <a:cxn ang="0">
                  <a:pos x="540" y="11"/>
                </a:cxn>
                <a:cxn ang="0">
                  <a:pos x="551" y="8"/>
                </a:cxn>
                <a:cxn ang="0">
                  <a:pos x="562" y="6"/>
                </a:cxn>
                <a:cxn ang="0">
                  <a:pos x="572" y="5"/>
                </a:cxn>
                <a:cxn ang="0">
                  <a:pos x="581" y="4"/>
                </a:cxn>
                <a:cxn ang="0">
                  <a:pos x="590" y="3"/>
                </a:cxn>
                <a:cxn ang="0">
                  <a:pos x="597" y="3"/>
                </a:cxn>
                <a:cxn ang="0">
                  <a:pos x="605" y="2"/>
                </a:cxn>
                <a:cxn ang="0">
                  <a:pos x="612" y="1"/>
                </a:cxn>
                <a:cxn ang="0">
                  <a:pos x="617" y="1"/>
                </a:cxn>
                <a:cxn ang="0">
                  <a:pos x="622" y="0"/>
                </a:cxn>
                <a:cxn ang="0">
                  <a:pos x="627" y="0"/>
                </a:cxn>
                <a:cxn ang="0">
                  <a:pos x="632" y="0"/>
                </a:cxn>
                <a:cxn ang="0">
                  <a:pos x="457" y="108"/>
                </a:cxn>
                <a:cxn ang="0">
                  <a:pos x="0" y="247"/>
                </a:cxn>
              </a:cxnLst>
              <a:rect l="0" t="0" r="r" b="b"/>
              <a:pathLst>
                <a:path w="633" h="253">
                  <a:moveTo>
                    <a:pt x="0" y="247"/>
                  </a:moveTo>
                  <a:lnTo>
                    <a:pt x="0" y="246"/>
                  </a:lnTo>
                  <a:lnTo>
                    <a:pt x="1" y="245"/>
                  </a:lnTo>
                  <a:lnTo>
                    <a:pt x="4" y="243"/>
                  </a:lnTo>
                  <a:lnTo>
                    <a:pt x="7" y="241"/>
                  </a:lnTo>
                  <a:lnTo>
                    <a:pt x="10" y="238"/>
                  </a:lnTo>
                  <a:lnTo>
                    <a:pt x="15" y="235"/>
                  </a:lnTo>
                  <a:lnTo>
                    <a:pt x="17" y="232"/>
                  </a:lnTo>
                  <a:lnTo>
                    <a:pt x="19" y="231"/>
                  </a:lnTo>
                  <a:lnTo>
                    <a:pt x="22" y="229"/>
                  </a:lnTo>
                  <a:lnTo>
                    <a:pt x="26" y="227"/>
                  </a:lnTo>
                  <a:lnTo>
                    <a:pt x="29" y="225"/>
                  </a:lnTo>
                  <a:lnTo>
                    <a:pt x="32" y="221"/>
                  </a:lnTo>
                  <a:lnTo>
                    <a:pt x="34" y="219"/>
                  </a:lnTo>
                  <a:lnTo>
                    <a:pt x="39" y="217"/>
                  </a:lnTo>
                  <a:lnTo>
                    <a:pt x="42" y="214"/>
                  </a:lnTo>
                  <a:lnTo>
                    <a:pt x="47" y="211"/>
                  </a:lnTo>
                  <a:lnTo>
                    <a:pt x="51" y="208"/>
                  </a:lnTo>
                  <a:lnTo>
                    <a:pt x="55" y="206"/>
                  </a:lnTo>
                  <a:lnTo>
                    <a:pt x="59" y="203"/>
                  </a:lnTo>
                  <a:lnTo>
                    <a:pt x="63" y="199"/>
                  </a:lnTo>
                  <a:lnTo>
                    <a:pt x="68" y="196"/>
                  </a:lnTo>
                  <a:lnTo>
                    <a:pt x="74" y="193"/>
                  </a:lnTo>
                  <a:lnTo>
                    <a:pt x="79" y="189"/>
                  </a:lnTo>
                  <a:lnTo>
                    <a:pt x="83" y="186"/>
                  </a:lnTo>
                  <a:lnTo>
                    <a:pt x="89" y="183"/>
                  </a:lnTo>
                  <a:lnTo>
                    <a:pt x="94" y="179"/>
                  </a:lnTo>
                  <a:lnTo>
                    <a:pt x="100" y="175"/>
                  </a:lnTo>
                  <a:lnTo>
                    <a:pt x="104" y="172"/>
                  </a:lnTo>
                  <a:lnTo>
                    <a:pt x="109" y="168"/>
                  </a:lnTo>
                  <a:lnTo>
                    <a:pt x="115" y="165"/>
                  </a:lnTo>
                  <a:lnTo>
                    <a:pt x="121" y="162"/>
                  </a:lnTo>
                  <a:lnTo>
                    <a:pt x="127" y="159"/>
                  </a:lnTo>
                  <a:lnTo>
                    <a:pt x="133" y="154"/>
                  </a:lnTo>
                  <a:lnTo>
                    <a:pt x="140" y="151"/>
                  </a:lnTo>
                  <a:lnTo>
                    <a:pt x="146" y="146"/>
                  </a:lnTo>
                  <a:lnTo>
                    <a:pt x="151" y="143"/>
                  </a:lnTo>
                  <a:lnTo>
                    <a:pt x="157" y="140"/>
                  </a:lnTo>
                  <a:lnTo>
                    <a:pt x="164" y="136"/>
                  </a:lnTo>
                  <a:lnTo>
                    <a:pt x="170" y="132"/>
                  </a:lnTo>
                  <a:lnTo>
                    <a:pt x="177" y="129"/>
                  </a:lnTo>
                  <a:lnTo>
                    <a:pt x="185" y="125"/>
                  </a:lnTo>
                  <a:lnTo>
                    <a:pt x="191" y="121"/>
                  </a:lnTo>
                  <a:lnTo>
                    <a:pt x="197" y="118"/>
                  </a:lnTo>
                  <a:lnTo>
                    <a:pt x="203" y="114"/>
                  </a:lnTo>
                  <a:lnTo>
                    <a:pt x="210" y="110"/>
                  </a:lnTo>
                  <a:lnTo>
                    <a:pt x="217" y="108"/>
                  </a:lnTo>
                  <a:lnTo>
                    <a:pt x="224" y="103"/>
                  </a:lnTo>
                  <a:lnTo>
                    <a:pt x="231" y="101"/>
                  </a:lnTo>
                  <a:lnTo>
                    <a:pt x="238" y="97"/>
                  </a:lnTo>
                  <a:lnTo>
                    <a:pt x="245" y="93"/>
                  </a:lnTo>
                  <a:lnTo>
                    <a:pt x="252" y="90"/>
                  </a:lnTo>
                  <a:lnTo>
                    <a:pt x="259" y="87"/>
                  </a:lnTo>
                  <a:lnTo>
                    <a:pt x="265" y="85"/>
                  </a:lnTo>
                  <a:lnTo>
                    <a:pt x="273" y="81"/>
                  </a:lnTo>
                  <a:lnTo>
                    <a:pt x="280" y="78"/>
                  </a:lnTo>
                  <a:lnTo>
                    <a:pt x="287" y="76"/>
                  </a:lnTo>
                  <a:lnTo>
                    <a:pt x="294" y="72"/>
                  </a:lnTo>
                  <a:lnTo>
                    <a:pt x="302" y="70"/>
                  </a:lnTo>
                  <a:lnTo>
                    <a:pt x="308" y="68"/>
                  </a:lnTo>
                  <a:lnTo>
                    <a:pt x="315" y="65"/>
                  </a:lnTo>
                  <a:lnTo>
                    <a:pt x="323" y="63"/>
                  </a:lnTo>
                  <a:lnTo>
                    <a:pt x="329" y="59"/>
                  </a:lnTo>
                  <a:lnTo>
                    <a:pt x="336" y="57"/>
                  </a:lnTo>
                  <a:lnTo>
                    <a:pt x="344" y="55"/>
                  </a:lnTo>
                  <a:lnTo>
                    <a:pt x="350" y="53"/>
                  </a:lnTo>
                  <a:lnTo>
                    <a:pt x="358" y="51"/>
                  </a:lnTo>
                  <a:lnTo>
                    <a:pt x="365" y="48"/>
                  </a:lnTo>
                  <a:lnTo>
                    <a:pt x="372" y="47"/>
                  </a:lnTo>
                  <a:lnTo>
                    <a:pt x="380" y="44"/>
                  </a:lnTo>
                  <a:lnTo>
                    <a:pt x="387" y="43"/>
                  </a:lnTo>
                  <a:lnTo>
                    <a:pt x="394" y="40"/>
                  </a:lnTo>
                  <a:lnTo>
                    <a:pt x="402" y="38"/>
                  </a:lnTo>
                  <a:lnTo>
                    <a:pt x="409" y="36"/>
                  </a:lnTo>
                  <a:lnTo>
                    <a:pt x="416" y="36"/>
                  </a:lnTo>
                  <a:lnTo>
                    <a:pt x="423" y="33"/>
                  </a:lnTo>
                  <a:lnTo>
                    <a:pt x="431" y="32"/>
                  </a:lnTo>
                  <a:lnTo>
                    <a:pt x="436" y="29"/>
                  </a:lnTo>
                  <a:lnTo>
                    <a:pt x="444" y="28"/>
                  </a:lnTo>
                  <a:lnTo>
                    <a:pt x="451" y="27"/>
                  </a:lnTo>
                  <a:lnTo>
                    <a:pt x="458" y="25"/>
                  </a:lnTo>
                  <a:lnTo>
                    <a:pt x="464" y="24"/>
                  </a:lnTo>
                  <a:lnTo>
                    <a:pt x="472" y="23"/>
                  </a:lnTo>
                  <a:lnTo>
                    <a:pt x="478" y="22"/>
                  </a:lnTo>
                  <a:lnTo>
                    <a:pt x="485" y="20"/>
                  </a:lnTo>
                  <a:lnTo>
                    <a:pt x="491" y="20"/>
                  </a:lnTo>
                  <a:lnTo>
                    <a:pt x="498" y="17"/>
                  </a:lnTo>
                  <a:lnTo>
                    <a:pt x="505" y="16"/>
                  </a:lnTo>
                  <a:lnTo>
                    <a:pt x="510" y="15"/>
                  </a:lnTo>
                  <a:lnTo>
                    <a:pt x="517" y="14"/>
                  </a:lnTo>
                  <a:lnTo>
                    <a:pt x="523" y="14"/>
                  </a:lnTo>
                  <a:lnTo>
                    <a:pt x="529" y="12"/>
                  </a:lnTo>
                  <a:lnTo>
                    <a:pt x="535" y="11"/>
                  </a:lnTo>
                  <a:lnTo>
                    <a:pt x="540" y="11"/>
                  </a:lnTo>
                  <a:lnTo>
                    <a:pt x="546" y="10"/>
                  </a:lnTo>
                  <a:lnTo>
                    <a:pt x="551" y="8"/>
                  </a:lnTo>
                  <a:lnTo>
                    <a:pt x="557" y="7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72" y="5"/>
                  </a:lnTo>
                  <a:lnTo>
                    <a:pt x="576" y="5"/>
                  </a:lnTo>
                  <a:lnTo>
                    <a:pt x="581" y="4"/>
                  </a:lnTo>
                  <a:lnTo>
                    <a:pt x="585" y="3"/>
                  </a:lnTo>
                  <a:lnTo>
                    <a:pt x="590" y="3"/>
                  </a:lnTo>
                  <a:lnTo>
                    <a:pt x="594" y="3"/>
                  </a:lnTo>
                  <a:lnTo>
                    <a:pt x="597" y="3"/>
                  </a:lnTo>
                  <a:lnTo>
                    <a:pt x="602" y="3"/>
                  </a:lnTo>
                  <a:lnTo>
                    <a:pt x="605" y="2"/>
                  </a:lnTo>
                  <a:lnTo>
                    <a:pt x="608" y="2"/>
                  </a:lnTo>
                  <a:lnTo>
                    <a:pt x="612" y="1"/>
                  </a:lnTo>
                  <a:lnTo>
                    <a:pt x="615" y="1"/>
                  </a:lnTo>
                  <a:lnTo>
                    <a:pt x="617" y="1"/>
                  </a:lnTo>
                  <a:lnTo>
                    <a:pt x="620" y="0"/>
                  </a:lnTo>
                  <a:lnTo>
                    <a:pt x="622" y="0"/>
                  </a:lnTo>
                  <a:lnTo>
                    <a:pt x="625" y="0"/>
                  </a:lnTo>
                  <a:lnTo>
                    <a:pt x="627" y="0"/>
                  </a:lnTo>
                  <a:lnTo>
                    <a:pt x="631" y="0"/>
                  </a:lnTo>
                  <a:lnTo>
                    <a:pt x="632" y="0"/>
                  </a:lnTo>
                  <a:lnTo>
                    <a:pt x="633" y="0"/>
                  </a:lnTo>
                  <a:lnTo>
                    <a:pt x="457" y="108"/>
                  </a:lnTo>
                  <a:lnTo>
                    <a:pt x="261" y="253"/>
                  </a:lnTo>
                  <a:lnTo>
                    <a:pt x="0" y="247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8159751" y="4425950"/>
              <a:ext cx="269875" cy="96838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2" y="0"/>
                </a:cxn>
                <a:cxn ang="0">
                  <a:pos x="170" y="61"/>
                </a:cxn>
                <a:cxn ang="0">
                  <a:pos x="28" y="61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70" h="61">
                  <a:moveTo>
                    <a:pt x="0" y="44"/>
                  </a:moveTo>
                  <a:lnTo>
                    <a:pt x="82" y="0"/>
                  </a:lnTo>
                  <a:lnTo>
                    <a:pt x="170" y="61"/>
                  </a:lnTo>
                  <a:lnTo>
                    <a:pt x="28" y="61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7535863" y="4270375"/>
              <a:ext cx="258763" cy="9207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88" y="0"/>
                </a:cxn>
                <a:cxn ang="0">
                  <a:pos x="163" y="20"/>
                </a:cxn>
                <a:cxn ang="0">
                  <a:pos x="72" y="58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63" h="58">
                  <a:moveTo>
                    <a:pt x="0" y="34"/>
                  </a:moveTo>
                  <a:lnTo>
                    <a:pt x="88" y="0"/>
                  </a:lnTo>
                  <a:lnTo>
                    <a:pt x="163" y="20"/>
                  </a:lnTo>
                  <a:lnTo>
                    <a:pt x="72" y="58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6804026" y="4219575"/>
              <a:ext cx="579438" cy="196850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64" y="124"/>
                </a:cxn>
                <a:cxn ang="0">
                  <a:pos x="365" y="16"/>
                </a:cxn>
                <a:cxn ang="0">
                  <a:pos x="294" y="0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65" h="124">
                  <a:moveTo>
                    <a:pt x="0" y="95"/>
                  </a:moveTo>
                  <a:lnTo>
                    <a:pt x="64" y="124"/>
                  </a:lnTo>
                  <a:lnTo>
                    <a:pt x="365" y="16"/>
                  </a:lnTo>
                  <a:lnTo>
                    <a:pt x="294" y="0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7600951" y="4270375"/>
              <a:ext cx="576263" cy="236538"/>
            </a:xfrm>
            <a:custGeom>
              <a:avLst/>
              <a:gdLst/>
              <a:ahLst/>
              <a:cxnLst>
                <a:cxn ang="0">
                  <a:pos x="278" y="3"/>
                </a:cxn>
                <a:cxn ang="0">
                  <a:pos x="363" y="0"/>
                </a:cxn>
                <a:cxn ang="0">
                  <a:pos x="176" y="146"/>
                </a:cxn>
                <a:cxn ang="0">
                  <a:pos x="0" y="149"/>
                </a:cxn>
                <a:cxn ang="0">
                  <a:pos x="278" y="3"/>
                </a:cxn>
                <a:cxn ang="0">
                  <a:pos x="278" y="3"/>
                </a:cxn>
              </a:cxnLst>
              <a:rect l="0" t="0" r="r" b="b"/>
              <a:pathLst>
                <a:path w="363" h="149">
                  <a:moveTo>
                    <a:pt x="278" y="3"/>
                  </a:moveTo>
                  <a:lnTo>
                    <a:pt x="363" y="0"/>
                  </a:lnTo>
                  <a:lnTo>
                    <a:pt x="176" y="146"/>
                  </a:lnTo>
                  <a:lnTo>
                    <a:pt x="0" y="149"/>
                  </a:lnTo>
                  <a:lnTo>
                    <a:pt x="278" y="3"/>
                  </a:lnTo>
                  <a:lnTo>
                    <a:pt x="278" y="3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7054851" y="3370263"/>
              <a:ext cx="174625" cy="11271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0" y="42"/>
                </a:cxn>
                <a:cxn ang="0">
                  <a:pos x="110" y="0"/>
                </a:cxn>
                <a:cxn ang="0">
                  <a:pos x="5" y="29"/>
                </a:cxn>
                <a:cxn ang="0">
                  <a:pos x="0" y="71"/>
                </a:cxn>
                <a:cxn ang="0">
                  <a:pos x="0" y="71"/>
                </a:cxn>
              </a:cxnLst>
              <a:rect l="0" t="0" r="r" b="b"/>
              <a:pathLst>
                <a:path w="110" h="71">
                  <a:moveTo>
                    <a:pt x="0" y="71"/>
                  </a:moveTo>
                  <a:lnTo>
                    <a:pt x="110" y="42"/>
                  </a:lnTo>
                  <a:lnTo>
                    <a:pt x="110" y="0"/>
                  </a:lnTo>
                  <a:lnTo>
                    <a:pt x="5" y="29"/>
                  </a:lnTo>
                  <a:lnTo>
                    <a:pt x="0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7054851" y="3457575"/>
              <a:ext cx="171450" cy="11112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3" y="32"/>
                </a:cxn>
                <a:cxn ang="0">
                  <a:pos x="0" y="70"/>
                </a:cxn>
                <a:cxn ang="0">
                  <a:pos x="103" y="48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08" h="70">
                  <a:moveTo>
                    <a:pt x="108" y="0"/>
                  </a:moveTo>
                  <a:lnTo>
                    <a:pt x="3" y="32"/>
                  </a:lnTo>
                  <a:lnTo>
                    <a:pt x="0" y="70"/>
                  </a:lnTo>
                  <a:lnTo>
                    <a:pt x="103" y="48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7050088" y="3571875"/>
              <a:ext cx="171450" cy="96838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18"/>
                </a:cxn>
                <a:cxn ang="0">
                  <a:pos x="0" y="61"/>
                </a:cxn>
                <a:cxn ang="0">
                  <a:pos x="108" y="37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08" h="61">
                  <a:moveTo>
                    <a:pt x="108" y="0"/>
                  </a:moveTo>
                  <a:lnTo>
                    <a:pt x="0" y="18"/>
                  </a:lnTo>
                  <a:lnTo>
                    <a:pt x="0" y="61"/>
                  </a:lnTo>
                  <a:lnTo>
                    <a:pt x="108" y="37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7059613" y="3662363"/>
              <a:ext cx="152400" cy="11747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2" y="19"/>
                </a:cxn>
                <a:cxn ang="0">
                  <a:pos x="0" y="74"/>
                </a:cxn>
                <a:cxn ang="0">
                  <a:pos x="94" y="71"/>
                </a:cxn>
                <a:cxn ang="0">
                  <a:pos x="96" y="0"/>
                </a:cxn>
                <a:cxn ang="0">
                  <a:pos x="96" y="0"/>
                </a:cxn>
              </a:cxnLst>
              <a:rect l="0" t="0" r="r" b="b"/>
              <a:pathLst>
                <a:path w="96" h="74">
                  <a:moveTo>
                    <a:pt x="96" y="0"/>
                  </a:moveTo>
                  <a:lnTo>
                    <a:pt x="2" y="19"/>
                  </a:lnTo>
                  <a:lnTo>
                    <a:pt x="0" y="74"/>
                  </a:lnTo>
                  <a:lnTo>
                    <a:pt x="94" y="71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7062788" y="3808413"/>
              <a:ext cx="146050" cy="106363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0" y="8"/>
                </a:cxn>
                <a:cxn ang="0">
                  <a:pos x="4" y="67"/>
                </a:cxn>
                <a:cxn ang="0">
                  <a:pos x="86" y="67"/>
                </a:cxn>
                <a:cxn ang="0">
                  <a:pos x="92" y="0"/>
                </a:cxn>
                <a:cxn ang="0">
                  <a:pos x="92" y="0"/>
                </a:cxn>
              </a:cxnLst>
              <a:rect l="0" t="0" r="r" b="b"/>
              <a:pathLst>
                <a:path w="92" h="67">
                  <a:moveTo>
                    <a:pt x="92" y="0"/>
                  </a:moveTo>
                  <a:lnTo>
                    <a:pt x="0" y="8"/>
                  </a:lnTo>
                  <a:lnTo>
                    <a:pt x="4" y="67"/>
                  </a:lnTo>
                  <a:lnTo>
                    <a:pt x="86" y="67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6818313" y="3209925"/>
              <a:ext cx="400050" cy="152400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25"/>
                </a:cxn>
                <a:cxn ang="0">
                  <a:pos x="2" y="96"/>
                </a:cxn>
                <a:cxn ang="0">
                  <a:pos x="31" y="82"/>
                </a:cxn>
                <a:cxn ang="0">
                  <a:pos x="31" y="16"/>
                </a:cxn>
                <a:cxn ang="0">
                  <a:pos x="143" y="87"/>
                </a:cxn>
                <a:cxn ang="0">
                  <a:pos x="252" y="43"/>
                </a:cxn>
                <a:cxn ang="0">
                  <a:pos x="248" y="20"/>
                </a:cxn>
                <a:cxn ang="0">
                  <a:pos x="143" y="6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52" h="96">
                  <a:moveTo>
                    <a:pt x="27" y="0"/>
                  </a:moveTo>
                  <a:lnTo>
                    <a:pt x="0" y="25"/>
                  </a:lnTo>
                  <a:lnTo>
                    <a:pt x="2" y="96"/>
                  </a:lnTo>
                  <a:lnTo>
                    <a:pt x="31" y="82"/>
                  </a:lnTo>
                  <a:lnTo>
                    <a:pt x="31" y="16"/>
                  </a:lnTo>
                  <a:lnTo>
                    <a:pt x="143" y="87"/>
                  </a:lnTo>
                  <a:lnTo>
                    <a:pt x="252" y="43"/>
                  </a:lnTo>
                  <a:lnTo>
                    <a:pt x="248" y="20"/>
                  </a:lnTo>
                  <a:lnTo>
                    <a:pt x="143" y="6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6810376" y="3370263"/>
              <a:ext cx="222250" cy="692150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3"/>
                </a:cxn>
                <a:cxn ang="0">
                  <a:pos x="5" y="436"/>
                </a:cxn>
                <a:cxn ang="0">
                  <a:pos x="46" y="428"/>
                </a:cxn>
                <a:cxn ang="0">
                  <a:pos x="43" y="18"/>
                </a:cxn>
                <a:cxn ang="0">
                  <a:pos x="140" y="55"/>
                </a:cxn>
                <a:cxn ang="0">
                  <a:pos x="140" y="33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140" h="436">
                  <a:moveTo>
                    <a:pt x="46" y="0"/>
                  </a:moveTo>
                  <a:lnTo>
                    <a:pt x="0" y="23"/>
                  </a:lnTo>
                  <a:lnTo>
                    <a:pt x="5" y="436"/>
                  </a:lnTo>
                  <a:lnTo>
                    <a:pt x="46" y="428"/>
                  </a:lnTo>
                  <a:lnTo>
                    <a:pt x="43" y="18"/>
                  </a:lnTo>
                  <a:lnTo>
                    <a:pt x="140" y="55"/>
                  </a:lnTo>
                  <a:lnTo>
                    <a:pt x="140" y="33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6892926" y="3490913"/>
              <a:ext cx="139700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44"/>
                </a:cxn>
                <a:cxn ang="0">
                  <a:pos x="88" y="62"/>
                </a:cxn>
                <a:cxn ang="0">
                  <a:pos x="4" y="2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8" h="62">
                  <a:moveTo>
                    <a:pt x="0" y="0"/>
                  </a:moveTo>
                  <a:lnTo>
                    <a:pt x="87" y="44"/>
                  </a:lnTo>
                  <a:lnTo>
                    <a:pt x="88" y="62"/>
                  </a:lnTo>
                  <a:lnTo>
                    <a:pt x="4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6907213" y="3635375"/>
              <a:ext cx="123825" cy="8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28"/>
                </a:cxn>
                <a:cxn ang="0">
                  <a:pos x="78" y="53"/>
                </a:cxn>
                <a:cxn ang="0">
                  <a:pos x="2" y="3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8" h="53">
                  <a:moveTo>
                    <a:pt x="0" y="0"/>
                  </a:moveTo>
                  <a:lnTo>
                    <a:pt x="78" y="28"/>
                  </a:lnTo>
                  <a:lnTo>
                    <a:pt x="78" y="53"/>
                  </a:lnTo>
                  <a:lnTo>
                    <a:pt x="2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7246938" y="3419475"/>
              <a:ext cx="184150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6"/>
                </a:cxn>
                <a:cxn ang="0">
                  <a:pos x="116" y="69"/>
                </a:cxn>
                <a:cxn ang="0">
                  <a:pos x="116" y="4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" h="69">
                  <a:moveTo>
                    <a:pt x="0" y="0"/>
                  </a:moveTo>
                  <a:lnTo>
                    <a:pt x="4" y="26"/>
                  </a:lnTo>
                  <a:lnTo>
                    <a:pt x="116" y="69"/>
                  </a:lnTo>
                  <a:lnTo>
                    <a:pt x="116" y="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7239001" y="3533775"/>
              <a:ext cx="195263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" y="42"/>
                </a:cxn>
                <a:cxn ang="0">
                  <a:pos x="123" y="59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" h="59">
                  <a:moveTo>
                    <a:pt x="0" y="0"/>
                  </a:moveTo>
                  <a:lnTo>
                    <a:pt x="123" y="42"/>
                  </a:lnTo>
                  <a:lnTo>
                    <a:pt x="123" y="59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7239001" y="3630613"/>
              <a:ext cx="206375" cy="1000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0" y="41"/>
                </a:cxn>
                <a:cxn ang="0">
                  <a:pos x="130" y="63"/>
                </a:cxn>
                <a:cxn ang="0">
                  <a:pos x="0" y="27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0" h="63">
                  <a:moveTo>
                    <a:pt x="3" y="0"/>
                  </a:moveTo>
                  <a:lnTo>
                    <a:pt x="130" y="41"/>
                  </a:lnTo>
                  <a:lnTo>
                    <a:pt x="130" y="63"/>
                  </a:lnTo>
                  <a:lnTo>
                    <a:pt x="0" y="27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7239001" y="3776663"/>
              <a:ext cx="201613" cy="25241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4" y="45"/>
                </a:cxn>
                <a:cxn ang="0">
                  <a:pos x="74" y="0"/>
                </a:cxn>
                <a:cxn ang="0">
                  <a:pos x="125" y="17"/>
                </a:cxn>
                <a:cxn ang="0">
                  <a:pos x="127" y="159"/>
                </a:cxn>
                <a:cxn ang="0">
                  <a:pos x="81" y="152"/>
                </a:cxn>
                <a:cxn ang="0">
                  <a:pos x="71" y="65"/>
                </a:cxn>
                <a:cxn ang="0">
                  <a:pos x="3" y="45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27" h="159">
                  <a:moveTo>
                    <a:pt x="0" y="19"/>
                  </a:moveTo>
                  <a:lnTo>
                    <a:pt x="74" y="45"/>
                  </a:lnTo>
                  <a:lnTo>
                    <a:pt x="74" y="0"/>
                  </a:lnTo>
                  <a:lnTo>
                    <a:pt x="125" y="17"/>
                  </a:lnTo>
                  <a:lnTo>
                    <a:pt x="127" y="159"/>
                  </a:lnTo>
                  <a:lnTo>
                    <a:pt x="81" y="152"/>
                  </a:lnTo>
                  <a:lnTo>
                    <a:pt x="71" y="65"/>
                  </a:lnTo>
                  <a:lnTo>
                    <a:pt x="3" y="45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7235826" y="3879850"/>
              <a:ext cx="98425" cy="149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16"/>
                </a:cxn>
                <a:cxn ang="0">
                  <a:pos x="62" y="94"/>
                </a:cxn>
                <a:cxn ang="0">
                  <a:pos x="0" y="85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2" h="94">
                  <a:moveTo>
                    <a:pt x="2" y="0"/>
                  </a:moveTo>
                  <a:lnTo>
                    <a:pt x="61" y="16"/>
                  </a:lnTo>
                  <a:lnTo>
                    <a:pt x="62" y="94"/>
                  </a:lnTo>
                  <a:lnTo>
                    <a:pt x="0" y="8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7031038" y="3354388"/>
              <a:ext cx="161925" cy="692150"/>
            </a:xfrm>
            <a:custGeom>
              <a:avLst/>
              <a:gdLst/>
              <a:ahLst/>
              <a:cxnLst>
                <a:cxn ang="0">
                  <a:pos x="100" y="368"/>
                </a:cxn>
                <a:cxn ang="0">
                  <a:pos x="33" y="372"/>
                </a:cxn>
                <a:cxn ang="0">
                  <a:pos x="35" y="39"/>
                </a:cxn>
                <a:cxn ang="0">
                  <a:pos x="11" y="41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" y="434"/>
                </a:cxn>
                <a:cxn ang="0">
                  <a:pos x="102" y="436"/>
                </a:cxn>
                <a:cxn ang="0">
                  <a:pos x="100" y="368"/>
                </a:cxn>
                <a:cxn ang="0">
                  <a:pos x="100" y="368"/>
                </a:cxn>
              </a:cxnLst>
              <a:rect l="0" t="0" r="r" b="b"/>
              <a:pathLst>
                <a:path w="102" h="436">
                  <a:moveTo>
                    <a:pt x="100" y="368"/>
                  </a:moveTo>
                  <a:lnTo>
                    <a:pt x="33" y="372"/>
                  </a:lnTo>
                  <a:lnTo>
                    <a:pt x="35" y="39"/>
                  </a:lnTo>
                  <a:lnTo>
                    <a:pt x="11" y="41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" y="434"/>
                  </a:lnTo>
                  <a:lnTo>
                    <a:pt x="102" y="436"/>
                  </a:lnTo>
                  <a:lnTo>
                    <a:pt x="100" y="368"/>
                  </a:lnTo>
                  <a:lnTo>
                    <a:pt x="100" y="368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7235826" y="3278188"/>
              <a:ext cx="173038" cy="112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"/>
                </a:cxn>
                <a:cxn ang="0">
                  <a:pos x="109" y="71"/>
                </a:cxn>
                <a:cxn ang="0">
                  <a:pos x="109" y="5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9" h="71">
                  <a:moveTo>
                    <a:pt x="0" y="0"/>
                  </a:moveTo>
                  <a:lnTo>
                    <a:pt x="0" y="24"/>
                  </a:lnTo>
                  <a:lnTo>
                    <a:pt x="109" y="71"/>
                  </a:lnTo>
                  <a:lnTo>
                    <a:pt x="109" y="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7250113" y="3354388"/>
              <a:ext cx="266700" cy="663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"/>
                </a:cxn>
                <a:cxn ang="0">
                  <a:pos x="123" y="63"/>
                </a:cxn>
                <a:cxn ang="0">
                  <a:pos x="123" y="418"/>
                </a:cxn>
                <a:cxn ang="0">
                  <a:pos x="168" y="418"/>
                </a:cxn>
                <a:cxn ang="0">
                  <a:pos x="164" y="181"/>
                </a:cxn>
                <a:cxn ang="0">
                  <a:pos x="142" y="181"/>
                </a:cxn>
                <a:cxn ang="0">
                  <a:pos x="138" y="5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8" h="418">
                  <a:moveTo>
                    <a:pt x="0" y="0"/>
                  </a:moveTo>
                  <a:lnTo>
                    <a:pt x="0" y="19"/>
                  </a:lnTo>
                  <a:lnTo>
                    <a:pt x="123" y="63"/>
                  </a:lnTo>
                  <a:lnTo>
                    <a:pt x="123" y="418"/>
                  </a:lnTo>
                  <a:lnTo>
                    <a:pt x="168" y="418"/>
                  </a:lnTo>
                  <a:lnTo>
                    <a:pt x="164" y="181"/>
                  </a:lnTo>
                  <a:lnTo>
                    <a:pt x="142" y="181"/>
                  </a:lnTo>
                  <a:lnTo>
                    <a:pt x="138" y="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7583488" y="3213100"/>
              <a:ext cx="123825" cy="763588"/>
            </a:xfrm>
            <a:custGeom>
              <a:avLst/>
              <a:gdLst/>
              <a:ahLst/>
              <a:cxnLst>
                <a:cxn ang="0">
                  <a:pos x="0" y="481"/>
                </a:cxn>
                <a:cxn ang="0">
                  <a:pos x="0" y="36"/>
                </a:cxn>
                <a:cxn ang="0">
                  <a:pos x="6" y="0"/>
                </a:cxn>
                <a:cxn ang="0">
                  <a:pos x="17" y="3"/>
                </a:cxn>
                <a:cxn ang="0">
                  <a:pos x="22" y="36"/>
                </a:cxn>
                <a:cxn ang="0">
                  <a:pos x="49" y="36"/>
                </a:cxn>
                <a:cxn ang="0">
                  <a:pos x="49" y="14"/>
                </a:cxn>
                <a:cxn ang="0">
                  <a:pos x="65" y="0"/>
                </a:cxn>
                <a:cxn ang="0">
                  <a:pos x="78" y="3"/>
                </a:cxn>
                <a:cxn ang="0">
                  <a:pos x="78" y="468"/>
                </a:cxn>
                <a:cxn ang="0">
                  <a:pos x="49" y="458"/>
                </a:cxn>
                <a:cxn ang="0">
                  <a:pos x="49" y="60"/>
                </a:cxn>
                <a:cxn ang="0">
                  <a:pos x="20" y="56"/>
                </a:cxn>
                <a:cxn ang="0">
                  <a:pos x="20" y="481"/>
                </a:cxn>
                <a:cxn ang="0">
                  <a:pos x="0" y="481"/>
                </a:cxn>
                <a:cxn ang="0">
                  <a:pos x="0" y="481"/>
                </a:cxn>
              </a:cxnLst>
              <a:rect l="0" t="0" r="r" b="b"/>
              <a:pathLst>
                <a:path w="78" h="481">
                  <a:moveTo>
                    <a:pt x="0" y="481"/>
                  </a:moveTo>
                  <a:lnTo>
                    <a:pt x="0" y="36"/>
                  </a:lnTo>
                  <a:lnTo>
                    <a:pt x="6" y="0"/>
                  </a:lnTo>
                  <a:lnTo>
                    <a:pt x="17" y="3"/>
                  </a:lnTo>
                  <a:lnTo>
                    <a:pt x="22" y="36"/>
                  </a:lnTo>
                  <a:lnTo>
                    <a:pt x="49" y="36"/>
                  </a:lnTo>
                  <a:lnTo>
                    <a:pt x="49" y="14"/>
                  </a:lnTo>
                  <a:lnTo>
                    <a:pt x="65" y="0"/>
                  </a:lnTo>
                  <a:lnTo>
                    <a:pt x="78" y="3"/>
                  </a:lnTo>
                  <a:lnTo>
                    <a:pt x="78" y="468"/>
                  </a:lnTo>
                  <a:lnTo>
                    <a:pt x="49" y="458"/>
                  </a:lnTo>
                  <a:lnTo>
                    <a:pt x="49" y="60"/>
                  </a:lnTo>
                  <a:lnTo>
                    <a:pt x="20" y="56"/>
                  </a:lnTo>
                  <a:lnTo>
                    <a:pt x="20" y="481"/>
                  </a:lnTo>
                  <a:lnTo>
                    <a:pt x="0" y="481"/>
                  </a:lnTo>
                  <a:lnTo>
                    <a:pt x="0" y="481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7499351" y="3795713"/>
              <a:ext cx="635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40" y="24"/>
                </a:cxn>
                <a:cxn ang="0">
                  <a:pos x="6" y="2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24">
                  <a:moveTo>
                    <a:pt x="0" y="0"/>
                  </a:moveTo>
                  <a:lnTo>
                    <a:pt x="40" y="0"/>
                  </a:lnTo>
                  <a:lnTo>
                    <a:pt x="40" y="24"/>
                  </a:lnTo>
                  <a:lnTo>
                    <a:pt x="6" y="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7618413" y="2997200"/>
              <a:ext cx="109538" cy="215900"/>
            </a:xfrm>
            <a:custGeom>
              <a:avLst/>
              <a:gdLst/>
              <a:ahLst/>
              <a:cxnLst>
                <a:cxn ang="0">
                  <a:pos x="11" y="136"/>
                </a:cxn>
                <a:cxn ang="0">
                  <a:pos x="0" y="120"/>
                </a:cxn>
                <a:cxn ang="0">
                  <a:pos x="4" y="107"/>
                </a:cxn>
                <a:cxn ang="0">
                  <a:pos x="10" y="89"/>
                </a:cxn>
                <a:cxn ang="0">
                  <a:pos x="32" y="89"/>
                </a:cxn>
                <a:cxn ang="0">
                  <a:pos x="17" y="72"/>
                </a:cxn>
                <a:cxn ang="0">
                  <a:pos x="21" y="56"/>
                </a:cxn>
                <a:cxn ang="0">
                  <a:pos x="32" y="56"/>
                </a:cxn>
                <a:cxn ang="0">
                  <a:pos x="32" y="31"/>
                </a:cxn>
                <a:cxn ang="0">
                  <a:pos x="17" y="11"/>
                </a:cxn>
                <a:cxn ang="0">
                  <a:pos x="36" y="2"/>
                </a:cxn>
                <a:cxn ang="0">
                  <a:pos x="50" y="0"/>
                </a:cxn>
                <a:cxn ang="0">
                  <a:pos x="58" y="13"/>
                </a:cxn>
                <a:cxn ang="0">
                  <a:pos x="47" y="20"/>
                </a:cxn>
                <a:cxn ang="0">
                  <a:pos x="47" y="46"/>
                </a:cxn>
                <a:cxn ang="0">
                  <a:pos x="56" y="65"/>
                </a:cxn>
                <a:cxn ang="0">
                  <a:pos x="47" y="78"/>
                </a:cxn>
                <a:cxn ang="0">
                  <a:pos x="69" y="96"/>
                </a:cxn>
                <a:cxn ang="0">
                  <a:pos x="56" y="105"/>
                </a:cxn>
                <a:cxn ang="0">
                  <a:pos x="41" y="114"/>
                </a:cxn>
                <a:cxn ang="0">
                  <a:pos x="56" y="120"/>
                </a:cxn>
                <a:cxn ang="0">
                  <a:pos x="30" y="128"/>
                </a:cxn>
                <a:cxn ang="0">
                  <a:pos x="11" y="136"/>
                </a:cxn>
                <a:cxn ang="0">
                  <a:pos x="11" y="136"/>
                </a:cxn>
              </a:cxnLst>
              <a:rect l="0" t="0" r="r" b="b"/>
              <a:pathLst>
                <a:path w="69" h="136">
                  <a:moveTo>
                    <a:pt x="11" y="136"/>
                  </a:moveTo>
                  <a:lnTo>
                    <a:pt x="0" y="120"/>
                  </a:lnTo>
                  <a:lnTo>
                    <a:pt x="4" y="107"/>
                  </a:lnTo>
                  <a:lnTo>
                    <a:pt x="10" y="89"/>
                  </a:lnTo>
                  <a:lnTo>
                    <a:pt x="32" y="89"/>
                  </a:lnTo>
                  <a:lnTo>
                    <a:pt x="17" y="72"/>
                  </a:lnTo>
                  <a:lnTo>
                    <a:pt x="21" y="56"/>
                  </a:lnTo>
                  <a:lnTo>
                    <a:pt x="32" y="56"/>
                  </a:lnTo>
                  <a:lnTo>
                    <a:pt x="32" y="31"/>
                  </a:lnTo>
                  <a:lnTo>
                    <a:pt x="17" y="11"/>
                  </a:lnTo>
                  <a:lnTo>
                    <a:pt x="36" y="2"/>
                  </a:lnTo>
                  <a:lnTo>
                    <a:pt x="50" y="0"/>
                  </a:lnTo>
                  <a:lnTo>
                    <a:pt x="58" y="13"/>
                  </a:lnTo>
                  <a:lnTo>
                    <a:pt x="47" y="20"/>
                  </a:lnTo>
                  <a:lnTo>
                    <a:pt x="47" y="46"/>
                  </a:lnTo>
                  <a:lnTo>
                    <a:pt x="56" y="65"/>
                  </a:lnTo>
                  <a:lnTo>
                    <a:pt x="47" y="78"/>
                  </a:lnTo>
                  <a:lnTo>
                    <a:pt x="69" y="96"/>
                  </a:lnTo>
                  <a:lnTo>
                    <a:pt x="56" y="105"/>
                  </a:lnTo>
                  <a:lnTo>
                    <a:pt x="41" y="114"/>
                  </a:lnTo>
                  <a:lnTo>
                    <a:pt x="56" y="120"/>
                  </a:lnTo>
                  <a:lnTo>
                    <a:pt x="30" y="128"/>
                  </a:lnTo>
                  <a:lnTo>
                    <a:pt x="11" y="136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7718426" y="3209925"/>
              <a:ext cx="76200" cy="766763"/>
            </a:xfrm>
            <a:custGeom>
              <a:avLst/>
              <a:gdLst/>
              <a:ahLst/>
              <a:cxnLst>
                <a:cxn ang="0">
                  <a:pos x="9" y="12"/>
                </a:cxn>
                <a:cxn ang="0">
                  <a:pos x="9" y="34"/>
                </a:cxn>
                <a:cxn ang="0">
                  <a:pos x="28" y="45"/>
                </a:cxn>
                <a:cxn ang="0">
                  <a:pos x="28" y="23"/>
                </a:cxn>
                <a:cxn ang="0">
                  <a:pos x="46" y="23"/>
                </a:cxn>
                <a:cxn ang="0">
                  <a:pos x="48" y="483"/>
                </a:cxn>
                <a:cxn ang="0">
                  <a:pos x="4" y="478"/>
                </a:cxn>
                <a:cxn ang="0">
                  <a:pos x="4" y="276"/>
                </a:cxn>
                <a:cxn ang="0">
                  <a:pos x="33" y="289"/>
                </a:cxn>
                <a:cxn ang="0">
                  <a:pos x="33" y="65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9" y="12"/>
                </a:cxn>
                <a:cxn ang="0">
                  <a:pos x="9" y="12"/>
                </a:cxn>
              </a:cxnLst>
              <a:rect l="0" t="0" r="r" b="b"/>
              <a:pathLst>
                <a:path w="48" h="483">
                  <a:moveTo>
                    <a:pt x="9" y="12"/>
                  </a:moveTo>
                  <a:lnTo>
                    <a:pt x="9" y="34"/>
                  </a:lnTo>
                  <a:lnTo>
                    <a:pt x="28" y="45"/>
                  </a:lnTo>
                  <a:lnTo>
                    <a:pt x="28" y="23"/>
                  </a:lnTo>
                  <a:lnTo>
                    <a:pt x="46" y="23"/>
                  </a:lnTo>
                  <a:lnTo>
                    <a:pt x="48" y="483"/>
                  </a:lnTo>
                  <a:lnTo>
                    <a:pt x="4" y="478"/>
                  </a:lnTo>
                  <a:lnTo>
                    <a:pt x="4" y="276"/>
                  </a:lnTo>
                  <a:lnTo>
                    <a:pt x="33" y="289"/>
                  </a:lnTo>
                  <a:lnTo>
                    <a:pt x="33" y="65"/>
                  </a:lnTo>
                  <a:lnTo>
                    <a:pt x="0" y="49"/>
                  </a:lnTo>
                  <a:lnTo>
                    <a:pt x="0" y="0"/>
                  </a:lnTo>
                  <a:lnTo>
                    <a:pt x="9" y="12"/>
                  </a:lnTo>
                  <a:lnTo>
                    <a:pt x="9" y="12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7810501" y="3638550"/>
              <a:ext cx="123825" cy="352425"/>
            </a:xfrm>
            <a:custGeom>
              <a:avLst/>
              <a:gdLst/>
              <a:ahLst/>
              <a:cxnLst>
                <a:cxn ang="0">
                  <a:pos x="0" y="213"/>
                </a:cxn>
                <a:cxn ang="0">
                  <a:pos x="7" y="87"/>
                </a:cxn>
                <a:cxn ang="0">
                  <a:pos x="33" y="76"/>
                </a:cxn>
                <a:cxn ang="0">
                  <a:pos x="55" y="87"/>
                </a:cxn>
                <a:cxn ang="0">
                  <a:pos x="55" y="0"/>
                </a:cxn>
                <a:cxn ang="0">
                  <a:pos x="78" y="0"/>
                </a:cxn>
                <a:cxn ang="0">
                  <a:pos x="78" y="213"/>
                </a:cxn>
                <a:cxn ang="0">
                  <a:pos x="51" y="213"/>
                </a:cxn>
                <a:cxn ang="0">
                  <a:pos x="51" y="104"/>
                </a:cxn>
                <a:cxn ang="0">
                  <a:pos x="33" y="94"/>
                </a:cxn>
                <a:cxn ang="0">
                  <a:pos x="22" y="100"/>
                </a:cxn>
                <a:cxn ang="0">
                  <a:pos x="23" y="222"/>
                </a:cxn>
                <a:cxn ang="0">
                  <a:pos x="0" y="213"/>
                </a:cxn>
                <a:cxn ang="0">
                  <a:pos x="0" y="213"/>
                </a:cxn>
              </a:cxnLst>
              <a:rect l="0" t="0" r="r" b="b"/>
              <a:pathLst>
                <a:path w="78" h="222">
                  <a:moveTo>
                    <a:pt x="0" y="213"/>
                  </a:moveTo>
                  <a:lnTo>
                    <a:pt x="7" y="87"/>
                  </a:lnTo>
                  <a:lnTo>
                    <a:pt x="33" y="76"/>
                  </a:lnTo>
                  <a:lnTo>
                    <a:pt x="55" y="87"/>
                  </a:lnTo>
                  <a:lnTo>
                    <a:pt x="55" y="0"/>
                  </a:lnTo>
                  <a:lnTo>
                    <a:pt x="78" y="0"/>
                  </a:lnTo>
                  <a:lnTo>
                    <a:pt x="78" y="213"/>
                  </a:lnTo>
                  <a:lnTo>
                    <a:pt x="51" y="213"/>
                  </a:lnTo>
                  <a:lnTo>
                    <a:pt x="51" y="104"/>
                  </a:lnTo>
                  <a:lnTo>
                    <a:pt x="33" y="94"/>
                  </a:lnTo>
                  <a:lnTo>
                    <a:pt x="22" y="100"/>
                  </a:lnTo>
                  <a:lnTo>
                    <a:pt x="23" y="222"/>
                  </a:lnTo>
                  <a:lnTo>
                    <a:pt x="0" y="213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7970838" y="3430588"/>
              <a:ext cx="80963" cy="555625"/>
            </a:xfrm>
            <a:custGeom>
              <a:avLst/>
              <a:gdLst/>
              <a:ahLst/>
              <a:cxnLst>
                <a:cxn ang="0">
                  <a:pos x="4" y="347"/>
                </a:cxn>
                <a:cxn ang="0">
                  <a:pos x="0" y="13"/>
                </a:cxn>
                <a:cxn ang="0">
                  <a:pos x="42" y="0"/>
                </a:cxn>
                <a:cxn ang="0">
                  <a:pos x="51" y="224"/>
                </a:cxn>
                <a:cxn ang="0">
                  <a:pos x="35" y="231"/>
                </a:cxn>
                <a:cxn ang="0">
                  <a:pos x="33" y="350"/>
                </a:cxn>
                <a:cxn ang="0">
                  <a:pos x="4" y="347"/>
                </a:cxn>
                <a:cxn ang="0">
                  <a:pos x="4" y="347"/>
                </a:cxn>
              </a:cxnLst>
              <a:rect l="0" t="0" r="r" b="b"/>
              <a:pathLst>
                <a:path w="51" h="350">
                  <a:moveTo>
                    <a:pt x="4" y="347"/>
                  </a:moveTo>
                  <a:lnTo>
                    <a:pt x="0" y="13"/>
                  </a:lnTo>
                  <a:lnTo>
                    <a:pt x="42" y="0"/>
                  </a:lnTo>
                  <a:lnTo>
                    <a:pt x="51" y="224"/>
                  </a:lnTo>
                  <a:lnTo>
                    <a:pt x="35" y="231"/>
                  </a:lnTo>
                  <a:lnTo>
                    <a:pt x="33" y="350"/>
                  </a:lnTo>
                  <a:lnTo>
                    <a:pt x="4" y="347"/>
                  </a:lnTo>
                  <a:lnTo>
                    <a:pt x="4" y="347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7996238" y="3359150"/>
              <a:ext cx="134938" cy="12382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0" y="11"/>
                </a:cxn>
                <a:cxn ang="0">
                  <a:pos x="17" y="0"/>
                </a:cxn>
                <a:cxn ang="0">
                  <a:pos x="21" y="27"/>
                </a:cxn>
                <a:cxn ang="0">
                  <a:pos x="59" y="27"/>
                </a:cxn>
                <a:cxn ang="0">
                  <a:pos x="59" y="62"/>
                </a:cxn>
                <a:cxn ang="0">
                  <a:pos x="85" y="58"/>
                </a:cxn>
                <a:cxn ang="0">
                  <a:pos x="85" y="71"/>
                </a:cxn>
                <a:cxn ang="0">
                  <a:pos x="41" y="78"/>
                </a:cxn>
                <a:cxn ang="0">
                  <a:pos x="32" y="30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85" h="78">
                  <a:moveTo>
                    <a:pt x="0" y="40"/>
                  </a:moveTo>
                  <a:lnTo>
                    <a:pt x="0" y="11"/>
                  </a:lnTo>
                  <a:lnTo>
                    <a:pt x="17" y="0"/>
                  </a:lnTo>
                  <a:lnTo>
                    <a:pt x="21" y="27"/>
                  </a:lnTo>
                  <a:lnTo>
                    <a:pt x="59" y="27"/>
                  </a:lnTo>
                  <a:lnTo>
                    <a:pt x="59" y="62"/>
                  </a:lnTo>
                  <a:lnTo>
                    <a:pt x="85" y="58"/>
                  </a:lnTo>
                  <a:lnTo>
                    <a:pt x="85" y="71"/>
                  </a:lnTo>
                  <a:lnTo>
                    <a:pt x="41" y="78"/>
                  </a:lnTo>
                  <a:lnTo>
                    <a:pt x="32" y="3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8120063" y="3343275"/>
              <a:ext cx="66675" cy="41592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48"/>
                </a:cxn>
                <a:cxn ang="0">
                  <a:pos x="19" y="40"/>
                </a:cxn>
                <a:cxn ang="0">
                  <a:pos x="19" y="6"/>
                </a:cxn>
                <a:cxn ang="0">
                  <a:pos x="35" y="0"/>
                </a:cxn>
                <a:cxn ang="0">
                  <a:pos x="35" y="40"/>
                </a:cxn>
                <a:cxn ang="0">
                  <a:pos x="42" y="262"/>
                </a:cxn>
                <a:cxn ang="0">
                  <a:pos x="15" y="262"/>
                </a:cxn>
                <a:cxn ang="0">
                  <a:pos x="15" y="93"/>
                </a:cxn>
                <a:cxn ang="0">
                  <a:pos x="0" y="88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2" h="262">
                  <a:moveTo>
                    <a:pt x="0" y="74"/>
                  </a:moveTo>
                  <a:lnTo>
                    <a:pt x="0" y="48"/>
                  </a:lnTo>
                  <a:lnTo>
                    <a:pt x="19" y="40"/>
                  </a:lnTo>
                  <a:lnTo>
                    <a:pt x="19" y="6"/>
                  </a:lnTo>
                  <a:lnTo>
                    <a:pt x="35" y="0"/>
                  </a:lnTo>
                  <a:lnTo>
                    <a:pt x="35" y="40"/>
                  </a:lnTo>
                  <a:lnTo>
                    <a:pt x="42" y="262"/>
                  </a:lnTo>
                  <a:lnTo>
                    <a:pt x="15" y="262"/>
                  </a:lnTo>
                  <a:lnTo>
                    <a:pt x="15" y="93"/>
                  </a:lnTo>
                  <a:lnTo>
                    <a:pt x="0" y="88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8199438" y="3387725"/>
              <a:ext cx="49213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6"/>
                </a:cxn>
                <a:cxn ang="0">
                  <a:pos x="29" y="258"/>
                </a:cxn>
                <a:cxn ang="0">
                  <a:pos x="31" y="40"/>
                </a:cxn>
                <a:cxn ang="0">
                  <a:pos x="16" y="33"/>
                </a:cxn>
                <a:cxn ang="0">
                  <a:pos x="1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" h="258">
                  <a:moveTo>
                    <a:pt x="0" y="0"/>
                  </a:moveTo>
                  <a:lnTo>
                    <a:pt x="6" y="236"/>
                  </a:lnTo>
                  <a:lnTo>
                    <a:pt x="29" y="258"/>
                  </a:lnTo>
                  <a:lnTo>
                    <a:pt x="31" y="40"/>
                  </a:lnTo>
                  <a:lnTo>
                    <a:pt x="16" y="33"/>
                  </a:lnTo>
                  <a:lnTo>
                    <a:pt x="1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0" name="Freeform 86"/>
            <p:cNvSpPr>
              <a:spLocks/>
            </p:cNvSpPr>
            <p:nvPr/>
          </p:nvSpPr>
          <p:spPr bwMode="auto">
            <a:xfrm>
              <a:off x="8280401" y="3398838"/>
              <a:ext cx="25400" cy="6413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7"/>
                </a:cxn>
                <a:cxn ang="0">
                  <a:pos x="0" y="404"/>
                </a:cxn>
                <a:cxn ang="0">
                  <a:pos x="16" y="404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04">
                  <a:moveTo>
                    <a:pt x="14" y="0"/>
                  </a:moveTo>
                  <a:lnTo>
                    <a:pt x="0" y="37"/>
                  </a:lnTo>
                  <a:lnTo>
                    <a:pt x="0" y="404"/>
                  </a:lnTo>
                  <a:lnTo>
                    <a:pt x="16" y="40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8326438" y="3336925"/>
              <a:ext cx="77788" cy="698500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21" y="4"/>
                </a:cxn>
                <a:cxn ang="0">
                  <a:pos x="15" y="6"/>
                </a:cxn>
                <a:cxn ang="0">
                  <a:pos x="11" y="8"/>
                </a:cxn>
                <a:cxn ang="0">
                  <a:pos x="6" y="10"/>
                </a:cxn>
                <a:cxn ang="0">
                  <a:pos x="2" y="16"/>
                </a:cxn>
                <a:cxn ang="0">
                  <a:pos x="0" y="23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6"/>
                </a:cxn>
                <a:cxn ang="0">
                  <a:pos x="0" y="55"/>
                </a:cxn>
                <a:cxn ang="0">
                  <a:pos x="0" y="67"/>
                </a:cxn>
                <a:cxn ang="0">
                  <a:pos x="0" y="79"/>
                </a:cxn>
                <a:cxn ang="0">
                  <a:pos x="0" y="94"/>
                </a:cxn>
                <a:cxn ang="0">
                  <a:pos x="0" y="109"/>
                </a:cxn>
                <a:cxn ang="0">
                  <a:pos x="0" y="125"/>
                </a:cxn>
                <a:cxn ang="0">
                  <a:pos x="0" y="141"/>
                </a:cxn>
                <a:cxn ang="0">
                  <a:pos x="0" y="158"/>
                </a:cxn>
                <a:cxn ang="0">
                  <a:pos x="0" y="175"/>
                </a:cxn>
                <a:cxn ang="0">
                  <a:pos x="0" y="194"/>
                </a:cxn>
                <a:cxn ang="0">
                  <a:pos x="0" y="213"/>
                </a:cxn>
                <a:cxn ang="0">
                  <a:pos x="0" y="232"/>
                </a:cxn>
                <a:cxn ang="0">
                  <a:pos x="0" y="251"/>
                </a:cxn>
                <a:cxn ang="0">
                  <a:pos x="0" y="268"/>
                </a:cxn>
                <a:cxn ang="0">
                  <a:pos x="0" y="287"/>
                </a:cxn>
                <a:cxn ang="0">
                  <a:pos x="0" y="306"/>
                </a:cxn>
                <a:cxn ang="0">
                  <a:pos x="0" y="322"/>
                </a:cxn>
                <a:cxn ang="0">
                  <a:pos x="0" y="339"/>
                </a:cxn>
                <a:cxn ang="0">
                  <a:pos x="0" y="354"/>
                </a:cxn>
                <a:cxn ang="0">
                  <a:pos x="0" y="370"/>
                </a:cxn>
                <a:cxn ang="0">
                  <a:pos x="0" y="384"/>
                </a:cxn>
                <a:cxn ang="0">
                  <a:pos x="0" y="395"/>
                </a:cxn>
                <a:cxn ang="0">
                  <a:pos x="0" y="406"/>
                </a:cxn>
                <a:cxn ang="0">
                  <a:pos x="0" y="417"/>
                </a:cxn>
                <a:cxn ang="0">
                  <a:pos x="0" y="425"/>
                </a:cxn>
                <a:cxn ang="0">
                  <a:pos x="0" y="430"/>
                </a:cxn>
                <a:cxn ang="0">
                  <a:pos x="0" y="437"/>
                </a:cxn>
                <a:cxn ang="0">
                  <a:pos x="16" y="438"/>
                </a:cxn>
                <a:cxn ang="0">
                  <a:pos x="32" y="438"/>
                </a:cxn>
                <a:cxn ang="0">
                  <a:pos x="45" y="0"/>
                </a:cxn>
                <a:cxn ang="0">
                  <a:pos x="26" y="4"/>
                </a:cxn>
              </a:cxnLst>
              <a:rect l="0" t="0" r="r" b="b"/>
              <a:pathLst>
                <a:path w="49" h="440">
                  <a:moveTo>
                    <a:pt x="26" y="4"/>
                  </a:moveTo>
                  <a:lnTo>
                    <a:pt x="26" y="4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5" y="6"/>
                  </a:lnTo>
                  <a:lnTo>
                    <a:pt x="14" y="7"/>
                  </a:lnTo>
                  <a:lnTo>
                    <a:pt x="11" y="8"/>
                  </a:lnTo>
                  <a:lnTo>
                    <a:pt x="9" y="9"/>
                  </a:lnTo>
                  <a:lnTo>
                    <a:pt x="6" y="10"/>
                  </a:lnTo>
                  <a:lnTo>
                    <a:pt x="4" y="13"/>
                  </a:lnTo>
                  <a:lnTo>
                    <a:pt x="2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0" y="94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0" y="116"/>
                  </a:lnTo>
                  <a:lnTo>
                    <a:pt x="0" y="125"/>
                  </a:lnTo>
                  <a:lnTo>
                    <a:pt x="0" y="132"/>
                  </a:lnTo>
                  <a:lnTo>
                    <a:pt x="0" y="141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7"/>
                  </a:lnTo>
                  <a:lnTo>
                    <a:pt x="0" y="175"/>
                  </a:lnTo>
                  <a:lnTo>
                    <a:pt x="0" y="185"/>
                  </a:lnTo>
                  <a:lnTo>
                    <a:pt x="0" y="194"/>
                  </a:lnTo>
                  <a:lnTo>
                    <a:pt x="0" y="203"/>
                  </a:lnTo>
                  <a:lnTo>
                    <a:pt x="0" y="213"/>
                  </a:lnTo>
                  <a:lnTo>
                    <a:pt x="0" y="222"/>
                  </a:lnTo>
                  <a:lnTo>
                    <a:pt x="0" y="232"/>
                  </a:lnTo>
                  <a:lnTo>
                    <a:pt x="0" y="242"/>
                  </a:lnTo>
                  <a:lnTo>
                    <a:pt x="0" y="251"/>
                  </a:lnTo>
                  <a:lnTo>
                    <a:pt x="0" y="260"/>
                  </a:lnTo>
                  <a:lnTo>
                    <a:pt x="0" y="268"/>
                  </a:lnTo>
                  <a:lnTo>
                    <a:pt x="0" y="278"/>
                  </a:lnTo>
                  <a:lnTo>
                    <a:pt x="0" y="287"/>
                  </a:lnTo>
                  <a:lnTo>
                    <a:pt x="0" y="296"/>
                  </a:lnTo>
                  <a:lnTo>
                    <a:pt x="0" y="306"/>
                  </a:lnTo>
                  <a:lnTo>
                    <a:pt x="0" y="313"/>
                  </a:lnTo>
                  <a:lnTo>
                    <a:pt x="0" y="322"/>
                  </a:lnTo>
                  <a:lnTo>
                    <a:pt x="0" y="331"/>
                  </a:lnTo>
                  <a:lnTo>
                    <a:pt x="0" y="339"/>
                  </a:lnTo>
                  <a:lnTo>
                    <a:pt x="0" y="347"/>
                  </a:lnTo>
                  <a:lnTo>
                    <a:pt x="0" y="354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0" y="377"/>
                  </a:lnTo>
                  <a:lnTo>
                    <a:pt x="0" y="384"/>
                  </a:lnTo>
                  <a:lnTo>
                    <a:pt x="0" y="390"/>
                  </a:lnTo>
                  <a:lnTo>
                    <a:pt x="0" y="395"/>
                  </a:lnTo>
                  <a:lnTo>
                    <a:pt x="0" y="402"/>
                  </a:lnTo>
                  <a:lnTo>
                    <a:pt x="0" y="406"/>
                  </a:lnTo>
                  <a:lnTo>
                    <a:pt x="0" y="412"/>
                  </a:lnTo>
                  <a:lnTo>
                    <a:pt x="0" y="417"/>
                  </a:lnTo>
                  <a:lnTo>
                    <a:pt x="0" y="422"/>
                  </a:lnTo>
                  <a:lnTo>
                    <a:pt x="0" y="425"/>
                  </a:lnTo>
                  <a:lnTo>
                    <a:pt x="0" y="428"/>
                  </a:lnTo>
                  <a:lnTo>
                    <a:pt x="0" y="430"/>
                  </a:lnTo>
                  <a:lnTo>
                    <a:pt x="0" y="434"/>
                  </a:lnTo>
                  <a:lnTo>
                    <a:pt x="0" y="437"/>
                  </a:lnTo>
                  <a:lnTo>
                    <a:pt x="0" y="438"/>
                  </a:lnTo>
                  <a:lnTo>
                    <a:pt x="16" y="438"/>
                  </a:lnTo>
                  <a:lnTo>
                    <a:pt x="23" y="92"/>
                  </a:lnTo>
                  <a:lnTo>
                    <a:pt x="32" y="438"/>
                  </a:lnTo>
                  <a:lnTo>
                    <a:pt x="49" y="440"/>
                  </a:lnTo>
                  <a:lnTo>
                    <a:pt x="45" y="0"/>
                  </a:lnTo>
                  <a:lnTo>
                    <a:pt x="26" y="4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8342313" y="3138488"/>
              <a:ext cx="69850" cy="196850"/>
            </a:xfrm>
            <a:custGeom>
              <a:avLst/>
              <a:gdLst/>
              <a:ahLst/>
              <a:cxnLst>
                <a:cxn ang="0">
                  <a:pos x="28" y="110"/>
                </a:cxn>
                <a:cxn ang="0">
                  <a:pos x="28" y="94"/>
                </a:cxn>
                <a:cxn ang="0">
                  <a:pos x="44" y="94"/>
                </a:cxn>
                <a:cxn ang="0">
                  <a:pos x="39" y="5"/>
                </a:cxn>
                <a:cxn ang="0">
                  <a:pos x="28" y="0"/>
                </a:cxn>
                <a:cxn ang="0">
                  <a:pos x="28" y="79"/>
                </a:cxn>
                <a:cxn ang="0">
                  <a:pos x="9" y="81"/>
                </a:cxn>
                <a:cxn ang="0">
                  <a:pos x="13" y="96"/>
                </a:cxn>
                <a:cxn ang="0">
                  <a:pos x="0" y="107"/>
                </a:cxn>
                <a:cxn ang="0">
                  <a:pos x="0" y="124"/>
                </a:cxn>
                <a:cxn ang="0">
                  <a:pos x="28" y="110"/>
                </a:cxn>
                <a:cxn ang="0">
                  <a:pos x="28" y="110"/>
                </a:cxn>
              </a:cxnLst>
              <a:rect l="0" t="0" r="r" b="b"/>
              <a:pathLst>
                <a:path w="44" h="124">
                  <a:moveTo>
                    <a:pt x="28" y="110"/>
                  </a:moveTo>
                  <a:lnTo>
                    <a:pt x="28" y="94"/>
                  </a:lnTo>
                  <a:lnTo>
                    <a:pt x="44" y="94"/>
                  </a:lnTo>
                  <a:lnTo>
                    <a:pt x="39" y="5"/>
                  </a:lnTo>
                  <a:lnTo>
                    <a:pt x="28" y="0"/>
                  </a:lnTo>
                  <a:lnTo>
                    <a:pt x="28" y="79"/>
                  </a:lnTo>
                  <a:lnTo>
                    <a:pt x="9" y="81"/>
                  </a:lnTo>
                  <a:lnTo>
                    <a:pt x="13" y="96"/>
                  </a:lnTo>
                  <a:lnTo>
                    <a:pt x="0" y="107"/>
                  </a:lnTo>
                  <a:lnTo>
                    <a:pt x="0" y="124"/>
                  </a:lnTo>
                  <a:lnTo>
                    <a:pt x="28" y="110"/>
                  </a:lnTo>
                  <a:lnTo>
                    <a:pt x="28" y="11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8415338" y="3322638"/>
              <a:ext cx="76200" cy="685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5"/>
                </a:cxn>
                <a:cxn ang="0">
                  <a:pos x="32" y="364"/>
                </a:cxn>
                <a:cxn ang="0">
                  <a:pos x="48" y="371"/>
                </a:cxn>
                <a:cxn ang="0">
                  <a:pos x="48" y="432"/>
                </a:cxn>
                <a:cxn ang="0">
                  <a:pos x="14" y="432"/>
                </a:cxn>
                <a:cxn ang="0">
                  <a:pos x="29" y="45"/>
                </a:cxn>
                <a:cxn ang="0">
                  <a:pos x="2" y="2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" h="432">
                  <a:moveTo>
                    <a:pt x="0" y="0"/>
                  </a:moveTo>
                  <a:lnTo>
                    <a:pt x="48" y="45"/>
                  </a:lnTo>
                  <a:lnTo>
                    <a:pt x="32" y="364"/>
                  </a:lnTo>
                  <a:lnTo>
                    <a:pt x="48" y="371"/>
                  </a:lnTo>
                  <a:lnTo>
                    <a:pt x="48" y="432"/>
                  </a:lnTo>
                  <a:lnTo>
                    <a:pt x="14" y="432"/>
                  </a:lnTo>
                  <a:lnTo>
                    <a:pt x="29" y="45"/>
                  </a:lnTo>
                  <a:lnTo>
                    <a:pt x="2" y="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8509001" y="3686175"/>
              <a:ext cx="130175" cy="322263"/>
            </a:xfrm>
            <a:custGeom>
              <a:avLst/>
              <a:gdLst/>
              <a:ahLst/>
              <a:cxnLst>
                <a:cxn ang="0">
                  <a:pos x="13" y="36"/>
                </a:cxn>
                <a:cxn ang="0">
                  <a:pos x="79" y="0"/>
                </a:cxn>
                <a:cxn ang="0">
                  <a:pos x="79" y="69"/>
                </a:cxn>
                <a:cxn ang="0">
                  <a:pos x="31" y="93"/>
                </a:cxn>
                <a:cxn ang="0">
                  <a:pos x="79" y="91"/>
                </a:cxn>
                <a:cxn ang="0">
                  <a:pos x="79" y="144"/>
                </a:cxn>
                <a:cxn ang="0">
                  <a:pos x="17" y="159"/>
                </a:cxn>
                <a:cxn ang="0">
                  <a:pos x="82" y="160"/>
                </a:cxn>
                <a:cxn ang="0">
                  <a:pos x="82" y="193"/>
                </a:cxn>
                <a:cxn ang="0">
                  <a:pos x="35" y="192"/>
                </a:cxn>
                <a:cxn ang="0">
                  <a:pos x="35" y="203"/>
                </a:cxn>
                <a:cxn ang="0">
                  <a:pos x="0" y="203"/>
                </a:cxn>
                <a:cxn ang="0">
                  <a:pos x="0" y="64"/>
                </a:cxn>
                <a:cxn ang="0">
                  <a:pos x="15" y="64"/>
                </a:cxn>
                <a:cxn ang="0">
                  <a:pos x="13" y="36"/>
                </a:cxn>
                <a:cxn ang="0">
                  <a:pos x="13" y="36"/>
                </a:cxn>
              </a:cxnLst>
              <a:rect l="0" t="0" r="r" b="b"/>
              <a:pathLst>
                <a:path w="82" h="203">
                  <a:moveTo>
                    <a:pt x="13" y="36"/>
                  </a:moveTo>
                  <a:lnTo>
                    <a:pt x="79" y="0"/>
                  </a:lnTo>
                  <a:lnTo>
                    <a:pt x="79" y="69"/>
                  </a:lnTo>
                  <a:lnTo>
                    <a:pt x="31" y="93"/>
                  </a:lnTo>
                  <a:lnTo>
                    <a:pt x="79" y="91"/>
                  </a:lnTo>
                  <a:lnTo>
                    <a:pt x="79" y="144"/>
                  </a:lnTo>
                  <a:lnTo>
                    <a:pt x="17" y="159"/>
                  </a:lnTo>
                  <a:lnTo>
                    <a:pt x="82" y="160"/>
                  </a:lnTo>
                  <a:lnTo>
                    <a:pt x="82" y="193"/>
                  </a:lnTo>
                  <a:lnTo>
                    <a:pt x="35" y="192"/>
                  </a:lnTo>
                  <a:lnTo>
                    <a:pt x="35" y="203"/>
                  </a:lnTo>
                  <a:lnTo>
                    <a:pt x="0" y="203"/>
                  </a:lnTo>
                  <a:lnTo>
                    <a:pt x="0" y="64"/>
                  </a:lnTo>
                  <a:lnTo>
                    <a:pt x="15" y="64"/>
                  </a:lnTo>
                  <a:lnTo>
                    <a:pt x="13" y="36"/>
                  </a:lnTo>
                  <a:lnTo>
                    <a:pt x="13" y="36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8664576" y="3703638"/>
              <a:ext cx="66675" cy="300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5"/>
                </a:cxn>
                <a:cxn ang="0">
                  <a:pos x="42" y="189"/>
                </a:cxn>
                <a:cxn ang="0">
                  <a:pos x="24" y="189"/>
                </a:cxn>
                <a:cxn ang="0">
                  <a:pos x="24" y="33"/>
                </a:cxn>
                <a:cxn ang="0">
                  <a:pos x="11" y="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2" h="189">
                  <a:moveTo>
                    <a:pt x="0" y="0"/>
                  </a:moveTo>
                  <a:lnTo>
                    <a:pt x="42" y="25"/>
                  </a:lnTo>
                  <a:lnTo>
                    <a:pt x="42" y="189"/>
                  </a:lnTo>
                  <a:lnTo>
                    <a:pt x="24" y="189"/>
                  </a:lnTo>
                  <a:lnTo>
                    <a:pt x="24" y="33"/>
                  </a:lnTo>
                  <a:lnTo>
                    <a:pt x="11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8072438" y="3873500"/>
              <a:ext cx="176213" cy="161925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2" y="22"/>
                </a:cxn>
                <a:cxn ang="0">
                  <a:pos x="63" y="0"/>
                </a:cxn>
                <a:cxn ang="0">
                  <a:pos x="111" y="31"/>
                </a:cxn>
                <a:cxn ang="0">
                  <a:pos x="102" y="98"/>
                </a:cxn>
                <a:cxn ang="0">
                  <a:pos x="91" y="41"/>
                </a:cxn>
                <a:cxn ang="0">
                  <a:pos x="90" y="38"/>
                </a:cxn>
                <a:cxn ang="0">
                  <a:pos x="87" y="36"/>
                </a:cxn>
                <a:cxn ang="0">
                  <a:pos x="84" y="33"/>
                </a:cxn>
                <a:cxn ang="0">
                  <a:pos x="79" y="28"/>
                </a:cxn>
                <a:cxn ang="0">
                  <a:pos x="74" y="25"/>
                </a:cxn>
                <a:cxn ang="0">
                  <a:pos x="69" y="24"/>
                </a:cxn>
                <a:cxn ang="0">
                  <a:pos x="67" y="24"/>
                </a:cxn>
                <a:cxn ang="0">
                  <a:pos x="66" y="26"/>
                </a:cxn>
                <a:cxn ang="0">
                  <a:pos x="66" y="28"/>
                </a:cxn>
                <a:cxn ang="0">
                  <a:pos x="66" y="33"/>
                </a:cxn>
                <a:cxn ang="0">
                  <a:pos x="66" y="34"/>
                </a:cxn>
                <a:cxn ang="0">
                  <a:pos x="66" y="37"/>
                </a:cxn>
                <a:cxn ang="0">
                  <a:pos x="66" y="39"/>
                </a:cxn>
                <a:cxn ang="0">
                  <a:pos x="66" y="42"/>
                </a:cxn>
                <a:cxn ang="0">
                  <a:pos x="66" y="45"/>
                </a:cxn>
                <a:cxn ang="0">
                  <a:pos x="66" y="47"/>
                </a:cxn>
                <a:cxn ang="0">
                  <a:pos x="66" y="50"/>
                </a:cxn>
                <a:cxn ang="0">
                  <a:pos x="66" y="54"/>
                </a:cxn>
                <a:cxn ang="0">
                  <a:pos x="66" y="57"/>
                </a:cxn>
                <a:cxn ang="0">
                  <a:pos x="66" y="60"/>
                </a:cxn>
                <a:cxn ang="0">
                  <a:pos x="66" y="64"/>
                </a:cxn>
                <a:cxn ang="0">
                  <a:pos x="66" y="67"/>
                </a:cxn>
                <a:cxn ang="0">
                  <a:pos x="66" y="69"/>
                </a:cxn>
                <a:cxn ang="0">
                  <a:pos x="66" y="74"/>
                </a:cxn>
                <a:cxn ang="0">
                  <a:pos x="66" y="76"/>
                </a:cxn>
                <a:cxn ang="0">
                  <a:pos x="66" y="79"/>
                </a:cxn>
                <a:cxn ang="0">
                  <a:pos x="66" y="82"/>
                </a:cxn>
                <a:cxn ang="0">
                  <a:pos x="66" y="85"/>
                </a:cxn>
                <a:cxn ang="0">
                  <a:pos x="66" y="87"/>
                </a:cxn>
                <a:cxn ang="0">
                  <a:pos x="66" y="90"/>
                </a:cxn>
                <a:cxn ang="0">
                  <a:pos x="66" y="95"/>
                </a:cxn>
                <a:cxn ang="0">
                  <a:pos x="66" y="97"/>
                </a:cxn>
                <a:cxn ang="0">
                  <a:pos x="66" y="99"/>
                </a:cxn>
                <a:cxn ang="0">
                  <a:pos x="66" y="100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111" h="102">
                  <a:moveTo>
                    <a:pt x="0" y="102"/>
                  </a:moveTo>
                  <a:lnTo>
                    <a:pt x="2" y="22"/>
                  </a:lnTo>
                  <a:lnTo>
                    <a:pt x="63" y="0"/>
                  </a:lnTo>
                  <a:lnTo>
                    <a:pt x="111" y="31"/>
                  </a:lnTo>
                  <a:lnTo>
                    <a:pt x="102" y="98"/>
                  </a:lnTo>
                  <a:lnTo>
                    <a:pt x="91" y="41"/>
                  </a:lnTo>
                  <a:lnTo>
                    <a:pt x="90" y="38"/>
                  </a:lnTo>
                  <a:lnTo>
                    <a:pt x="87" y="36"/>
                  </a:lnTo>
                  <a:lnTo>
                    <a:pt x="84" y="33"/>
                  </a:lnTo>
                  <a:lnTo>
                    <a:pt x="79" y="28"/>
                  </a:lnTo>
                  <a:lnTo>
                    <a:pt x="74" y="25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6" y="26"/>
                  </a:lnTo>
                  <a:lnTo>
                    <a:pt x="66" y="28"/>
                  </a:lnTo>
                  <a:lnTo>
                    <a:pt x="66" y="33"/>
                  </a:lnTo>
                  <a:lnTo>
                    <a:pt x="66" y="34"/>
                  </a:lnTo>
                  <a:lnTo>
                    <a:pt x="66" y="37"/>
                  </a:lnTo>
                  <a:lnTo>
                    <a:pt x="66" y="39"/>
                  </a:lnTo>
                  <a:lnTo>
                    <a:pt x="66" y="42"/>
                  </a:lnTo>
                  <a:lnTo>
                    <a:pt x="66" y="45"/>
                  </a:lnTo>
                  <a:lnTo>
                    <a:pt x="66" y="47"/>
                  </a:lnTo>
                  <a:lnTo>
                    <a:pt x="66" y="50"/>
                  </a:lnTo>
                  <a:lnTo>
                    <a:pt x="66" y="54"/>
                  </a:lnTo>
                  <a:lnTo>
                    <a:pt x="66" y="57"/>
                  </a:lnTo>
                  <a:lnTo>
                    <a:pt x="66" y="60"/>
                  </a:lnTo>
                  <a:lnTo>
                    <a:pt x="66" y="64"/>
                  </a:lnTo>
                  <a:lnTo>
                    <a:pt x="66" y="67"/>
                  </a:lnTo>
                  <a:lnTo>
                    <a:pt x="66" y="69"/>
                  </a:lnTo>
                  <a:lnTo>
                    <a:pt x="66" y="74"/>
                  </a:lnTo>
                  <a:lnTo>
                    <a:pt x="66" y="76"/>
                  </a:lnTo>
                  <a:lnTo>
                    <a:pt x="66" y="79"/>
                  </a:lnTo>
                  <a:lnTo>
                    <a:pt x="66" y="82"/>
                  </a:lnTo>
                  <a:lnTo>
                    <a:pt x="66" y="85"/>
                  </a:lnTo>
                  <a:lnTo>
                    <a:pt x="66" y="87"/>
                  </a:lnTo>
                  <a:lnTo>
                    <a:pt x="66" y="90"/>
                  </a:lnTo>
                  <a:lnTo>
                    <a:pt x="66" y="95"/>
                  </a:lnTo>
                  <a:lnTo>
                    <a:pt x="66" y="97"/>
                  </a:lnTo>
                  <a:lnTo>
                    <a:pt x="66" y="99"/>
                  </a:lnTo>
                  <a:lnTo>
                    <a:pt x="66" y="10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6719888" y="3756025"/>
              <a:ext cx="73025" cy="32067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3" y="6"/>
                </a:cxn>
                <a:cxn ang="0">
                  <a:pos x="30" y="37"/>
                </a:cxn>
                <a:cxn ang="0">
                  <a:pos x="0" y="54"/>
                </a:cxn>
                <a:cxn ang="0">
                  <a:pos x="0" y="202"/>
                </a:cxn>
                <a:cxn ang="0">
                  <a:pos x="46" y="196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02">
                  <a:moveTo>
                    <a:pt x="46" y="0"/>
                  </a:moveTo>
                  <a:lnTo>
                    <a:pt x="33" y="6"/>
                  </a:lnTo>
                  <a:lnTo>
                    <a:pt x="30" y="37"/>
                  </a:lnTo>
                  <a:lnTo>
                    <a:pt x="0" y="54"/>
                  </a:lnTo>
                  <a:lnTo>
                    <a:pt x="0" y="202"/>
                  </a:lnTo>
                  <a:lnTo>
                    <a:pt x="46" y="196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6723063" y="4070350"/>
              <a:ext cx="1881188" cy="425450"/>
            </a:xfrm>
            <a:custGeom>
              <a:avLst/>
              <a:gdLst/>
              <a:ahLst/>
              <a:cxnLst>
                <a:cxn ang="0">
                  <a:pos x="238" y="245"/>
                </a:cxn>
                <a:cxn ang="0">
                  <a:pos x="267" y="229"/>
                </a:cxn>
                <a:cxn ang="0">
                  <a:pos x="312" y="208"/>
                </a:cxn>
                <a:cxn ang="0">
                  <a:pos x="371" y="181"/>
                </a:cxn>
                <a:cxn ang="0">
                  <a:pos x="445" y="154"/>
                </a:cxn>
                <a:cxn ang="0">
                  <a:pos x="532" y="125"/>
                </a:cxn>
                <a:cxn ang="0">
                  <a:pos x="632" y="97"/>
                </a:cxn>
                <a:cxn ang="0">
                  <a:pos x="743" y="72"/>
                </a:cxn>
                <a:cxn ang="0">
                  <a:pos x="856" y="51"/>
                </a:cxn>
                <a:cxn ang="0">
                  <a:pos x="965" y="32"/>
                </a:cxn>
                <a:cxn ang="0">
                  <a:pos x="1058" y="18"/>
                </a:cxn>
                <a:cxn ang="0">
                  <a:pos x="1131" y="7"/>
                </a:cxn>
                <a:cxn ang="0">
                  <a:pos x="1175" y="1"/>
                </a:cxn>
                <a:cxn ang="0">
                  <a:pos x="1174" y="0"/>
                </a:cxn>
                <a:cxn ang="0">
                  <a:pos x="1146" y="0"/>
                </a:cxn>
                <a:cxn ang="0">
                  <a:pos x="1105" y="0"/>
                </a:cxn>
                <a:cxn ang="0">
                  <a:pos x="1053" y="0"/>
                </a:cxn>
                <a:cxn ang="0">
                  <a:pos x="992" y="0"/>
                </a:cxn>
                <a:cxn ang="0">
                  <a:pos x="925" y="3"/>
                </a:cxn>
                <a:cxn ang="0">
                  <a:pos x="852" y="6"/>
                </a:cxn>
                <a:cxn ang="0">
                  <a:pos x="775" y="9"/>
                </a:cxn>
                <a:cxn ang="0">
                  <a:pos x="696" y="14"/>
                </a:cxn>
                <a:cxn ang="0">
                  <a:pos x="617" y="20"/>
                </a:cxn>
                <a:cxn ang="0">
                  <a:pos x="536" y="28"/>
                </a:cxn>
                <a:cxn ang="0">
                  <a:pos x="457" y="38"/>
                </a:cxn>
                <a:cxn ang="0">
                  <a:pos x="379" y="49"/>
                </a:cxn>
                <a:cxn ang="0">
                  <a:pos x="306" y="62"/>
                </a:cxn>
                <a:cxn ang="0">
                  <a:pos x="234" y="76"/>
                </a:cxn>
                <a:cxn ang="0">
                  <a:pos x="171" y="89"/>
                </a:cxn>
                <a:cxn ang="0">
                  <a:pos x="113" y="101"/>
                </a:cxn>
                <a:cxn ang="0">
                  <a:pos x="67" y="112"/>
                </a:cxn>
                <a:cxn ang="0">
                  <a:pos x="32" y="120"/>
                </a:cxn>
                <a:cxn ang="0">
                  <a:pos x="5" y="126"/>
                </a:cxn>
                <a:cxn ang="0">
                  <a:pos x="12" y="170"/>
                </a:cxn>
                <a:cxn ang="0">
                  <a:pos x="44" y="160"/>
                </a:cxn>
                <a:cxn ang="0">
                  <a:pos x="96" y="146"/>
                </a:cxn>
                <a:cxn ang="0">
                  <a:pos x="162" y="129"/>
                </a:cxn>
                <a:cxn ang="0">
                  <a:pos x="239" y="111"/>
                </a:cxn>
                <a:cxn ang="0">
                  <a:pos x="323" y="91"/>
                </a:cxn>
                <a:cxn ang="0">
                  <a:pos x="413" y="72"/>
                </a:cxn>
                <a:cxn ang="0">
                  <a:pos x="502" y="58"/>
                </a:cxn>
                <a:cxn ang="0">
                  <a:pos x="593" y="47"/>
                </a:cxn>
                <a:cxn ang="0">
                  <a:pos x="679" y="37"/>
                </a:cxn>
                <a:cxn ang="0">
                  <a:pos x="757" y="31"/>
                </a:cxn>
                <a:cxn ang="0">
                  <a:pos x="821" y="27"/>
                </a:cxn>
                <a:cxn ang="0">
                  <a:pos x="867" y="25"/>
                </a:cxn>
                <a:cxn ang="0">
                  <a:pos x="892" y="25"/>
                </a:cxn>
                <a:cxn ang="0">
                  <a:pos x="876" y="25"/>
                </a:cxn>
                <a:cxn ang="0">
                  <a:pos x="845" y="28"/>
                </a:cxn>
                <a:cxn ang="0">
                  <a:pos x="802" y="32"/>
                </a:cxn>
                <a:cxn ang="0">
                  <a:pos x="746" y="40"/>
                </a:cxn>
                <a:cxn ang="0">
                  <a:pos x="683" y="52"/>
                </a:cxn>
                <a:cxn ang="0">
                  <a:pos x="611" y="68"/>
                </a:cxn>
                <a:cxn ang="0">
                  <a:pos x="535" y="89"/>
                </a:cxn>
                <a:cxn ang="0">
                  <a:pos x="452" y="116"/>
                </a:cxn>
                <a:cxn ang="0">
                  <a:pos x="365" y="150"/>
                </a:cxn>
                <a:cxn ang="0">
                  <a:pos x="281" y="184"/>
                </a:cxn>
                <a:cxn ang="0">
                  <a:pos x="206" y="217"/>
                </a:cxn>
                <a:cxn ang="0">
                  <a:pos x="147" y="244"/>
                </a:cxn>
                <a:cxn ang="0">
                  <a:pos x="108" y="262"/>
                </a:cxn>
              </a:cxnLst>
              <a:rect l="0" t="0" r="r" b="b"/>
              <a:pathLst>
                <a:path w="1185" h="268">
                  <a:moveTo>
                    <a:pt x="221" y="257"/>
                  </a:moveTo>
                  <a:lnTo>
                    <a:pt x="221" y="257"/>
                  </a:lnTo>
                  <a:lnTo>
                    <a:pt x="222" y="256"/>
                  </a:lnTo>
                  <a:lnTo>
                    <a:pt x="223" y="255"/>
                  </a:lnTo>
                  <a:lnTo>
                    <a:pt x="226" y="253"/>
                  </a:lnTo>
                  <a:lnTo>
                    <a:pt x="228" y="251"/>
                  </a:lnTo>
                  <a:lnTo>
                    <a:pt x="233" y="249"/>
                  </a:lnTo>
                  <a:lnTo>
                    <a:pt x="235" y="248"/>
                  </a:lnTo>
                  <a:lnTo>
                    <a:pt x="238" y="245"/>
                  </a:lnTo>
                  <a:lnTo>
                    <a:pt x="240" y="245"/>
                  </a:lnTo>
                  <a:lnTo>
                    <a:pt x="244" y="243"/>
                  </a:lnTo>
                  <a:lnTo>
                    <a:pt x="246" y="241"/>
                  </a:lnTo>
                  <a:lnTo>
                    <a:pt x="249" y="240"/>
                  </a:lnTo>
                  <a:lnTo>
                    <a:pt x="253" y="238"/>
                  </a:lnTo>
                  <a:lnTo>
                    <a:pt x="256" y="235"/>
                  </a:lnTo>
                  <a:lnTo>
                    <a:pt x="259" y="233"/>
                  </a:lnTo>
                  <a:lnTo>
                    <a:pt x="264" y="232"/>
                  </a:lnTo>
                  <a:lnTo>
                    <a:pt x="267" y="229"/>
                  </a:lnTo>
                  <a:lnTo>
                    <a:pt x="272" y="228"/>
                  </a:lnTo>
                  <a:lnTo>
                    <a:pt x="276" y="224"/>
                  </a:lnTo>
                  <a:lnTo>
                    <a:pt x="281" y="223"/>
                  </a:lnTo>
                  <a:lnTo>
                    <a:pt x="286" y="220"/>
                  </a:lnTo>
                  <a:lnTo>
                    <a:pt x="291" y="218"/>
                  </a:lnTo>
                  <a:lnTo>
                    <a:pt x="296" y="216"/>
                  </a:lnTo>
                  <a:lnTo>
                    <a:pt x="301" y="212"/>
                  </a:lnTo>
                  <a:lnTo>
                    <a:pt x="307" y="210"/>
                  </a:lnTo>
                  <a:lnTo>
                    <a:pt x="312" y="208"/>
                  </a:lnTo>
                  <a:lnTo>
                    <a:pt x="318" y="204"/>
                  </a:lnTo>
                  <a:lnTo>
                    <a:pt x="324" y="202"/>
                  </a:lnTo>
                  <a:lnTo>
                    <a:pt x="330" y="199"/>
                  </a:lnTo>
                  <a:lnTo>
                    <a:pt x="336" y="196"/>
                  </a:lnTo>
                  <a:lnTo>
                    <a:pt x="343" y="193"/>
                  </a:lnTo>
                  <a:lnTo>
                    <a:pt x="350" y="190"/>
                  </a:lnTo>
                  <a:lnTo>
                    <a:pt x="356" y="187"/>
                  </a:lnTo>
                  <a:lnTo>
                    <a:pt x="364" y="185"/>
                  </a:lnTo>
                  <a:lnTo>
                    <a:pt x="371" y="181"/>
                  </a:lnTo>
                  <a:lnTo>
                    <a:pt x="378" y="178"/>
                  </a:lnTo>
                  <a:lnTo>
                    <a:pt x="386" y="175"/>
                  </a:lnTo>
                  <a:lnTo>
                    <a:pt x="394" y="172"/>
                  </a:lnTo>
                  <a:lnTo>
                    <a:pt x="402" y="169"/>
                  </a:lnTo>
                  <a:lnTo>
                    <a:pt x="410" y="166"/>
                  </a:lnTo>
                  <a:lnTo>
                    <a:pt x="418" y="163"/>
                  </a:lnTo>
                  <a:lnTo>
                    <a:pt x="428" y="160"/>
                  </a:lnTo>
                  <a:lnTo>
                    <a:pt x="436" y="156"/>
                  </a:lnTo>
                  <a:lnTo>
                    <a:pt x="445" y="154"/>
                  </a:lnTo>
                  <a:lnTo>
                    <a:pt x="453" y="150"/>
                  </a:lnTo>
                  <a:lnTo>
                    <a:pt x="462" y="147"/>
                  </a:lnTo>
                  <a:lnTo>
                    <a:pt x="472" y="144"/>
                  </a:lnTo>
                  <a:lnTo>
                    <a:pt x="482" y="140"/>
                  </a:lnTo>
                  <a:lnTo>
                    <a:pt x="491" y="137"/>
                  </a:lnTo>
                  <a:lnTo>
                    <a:pt x="501" y="134"/>
                  </a:lnTo>
                  <a:lnTo>
                    <a:pt x="511" y="131"/>
                  </a:lnTo>
                  <a:lnTo>
                    <a:pt x="522" y="128"/>
                  </a:lnTo>
                  <a:lnTo>
                    <a:pt x="532" y="125"/>
                  </a:lnTo>
                  <a:lnTo>
                    <a:pt x="543" y="122"/>
                  </a:lnTo>
                  <a:lnTo>
                    <a:pt x="553" y="118"/>
                  </a:lnTo>
                  <a:lnTo>
                    <a:pt x="564" y="116"/>
                  </a:lnTo>
                  <a:lnTo>
                    <a:pt x="575" y="113"/>
                  </a:lnTo>
                  <a:lnTo>
                    <a:pt x="587" y="110"/>
                  </a:lnTo>
                  <a:lnTo>
                    <a:pt x="597" y="106"/>
                  </a:lnTo>
                  <a:lnTo>
                    <a:pt x="609" y="104"/>
                  </a:lnTo>
                  <a:lnTo>
                    <a:pt x="620" y="101"/>
                  </a:lnTo>
                  <a:lnTo>
                    <a:pt x="632" y="97"/>
                  </a:lnTo>
                  <a:lnTo>
                    <a:pt x="644" y="94"/>
                  </a:lnTo>
                  <a:lnTo>
                    <a:pt x="657" y="92"/>
                  </a:lnTo>
                  <a:lnTo>
                    <a:pt x="669" y="89"/>
                  </a:lnTo>
                  <a:lnTo>
                    <a:pt x="681" y="86"/>
                  </a:lnTo>
                  <a:lnTo>
                    <a:pt x="693" y="83"/>
                  </a:lnTo>
                  <a:lnTo>
                    <a:pt x="705" y="81"/>
                  </a:lnTo>
                  <a:lnTo>
                    <a:pt x="718" y="78"/>
                  </a:lnTo>
                  <a:lnTo>
                    <a:pt x="731" y="75"/>
                  </a:lnTo>
                  <a:lnTo>
                    <a:pt x="743" y="72"/>
                  </a:lnTo>
                  <a:lnTo>
                    <a:pt x="756" y="70"/>
                  </a:lnTo>
                  <a:lnTo>
                    <a:pt x="769" y="68"/>
                  </a:lnTo>
                  <a:lnTo>
                    <a:pt x="781" y="65"/>
                  </a:lnTo>
                  <a:lnTo>
                    <a:pt x="793" y="63"/>
                  </a:lnTo>
                  <a:lnTo>
                    <a:pt x="807" y="61"/>
                  </a:lnTo>
                  <a:lnTo>
                    <a:pt x="819" y="58"/>
                  </a:lnTo>
                  <a:lnTo>
                    <a:pt x="831" y="56"/>
                  </a:lnTo>
                  <a:lnTo>
                    <a:pt x="843" y="53"/>
                  </a:lnTo>
                  <a:lnTo>
                    <a:pt x="856" y="51"/>
                  </a:lnTo>
                  <a:lnTo>
                    <a:pt x="869" y="49"/>
                  </a:lnTo>
                  <a:lnTo>
                    <a:pt x="881" y="47"/>
                  </a:lnTo>
                  <a:lnTo>
                    <a:pt x="893" y="45"/>
                  </a:lnTo>
                  <a:lnTo>
                    <a:pt x="905" y="42"/>
                  </a:lnTo>
                  <a:lnTo>
                    <a:pt x="917" y="40"/>
                  </a:lnTo>
                  <a:lnTo>
                    <a:pt x="929" y="39"/>
                  </a:lnTo>
                  <a:lnTo>
                    <a:pt x="941" y="36"/>
                  </a:lnTo>
                  <a:lnTo>
                    <a:pt x="952" y="35"/>
                  </a:lnTo>
                  <a:lnTo>
                    <a:pt x="965" y="32"/>
                  </a:lnTo>
                  <a:lnTo>
                    <a:pt x="976" y="31"/>
                  </a:lnTo>
                  <a:lnTo>
                    <a:pt x="987" y="29"/>
                  </a:lnTo>
                  <a:lnTo>
                    <a:pt x="998" y="28"/>
                  </a:lnTo>
                  <a:lnTo>
                    <a:pt x="1009" y="26"/>
                  </a:lnTo>
                  <a:lnTo>
                    <a:pt x="1019" y="24"/>
                  </a:lnTo>
                  <a:lnTo>
                    <a:pt x="1029" y="22"/>
                  </a:lnTo>
                  <a:lnTo>
                    <a:pt x="1039" y="20"/>
                  </a:lnTo>
                  <a:lnTo>
                    <a:pt x="1048" y="19"/>
                  </a:lnTo>
                  <a:lnTo>
                    <a:pt x="1058" y="18"/>
                  </a:lnTo>
                  <a:lnTo>
                    <a:pt x="1068" y="17"/>
                  </a:lnTo>
                  <a:lnTo>
                    <a:pt x="1077" y="16"/>
                  </a:lnTo>
                  <a:lnTo>
                    <a:pt x="1086" y="14"/>
                  </a:lnTo>
                  <a:lnTo>
                    <a:pt x="1094" y="13"/>
                  </a:lnTo>
                  <a:lnTo>
                    <a:pt x="1103" y="11"/>
                  </a:lnTo>
                  <a:lnTo>
                    <a:pt x="1110" y="10"/>
                  </a:lnTo>
                  <a:lnTo>
                    <a:pt x="1118" y="9"/>
                  </a:lnTo>
                  <a:lnTo>
                    <a:pt x="1126" y="8"/>
                  </a:lnTo>
                  <a:lnTo>
                    <a:pt x="1131" y="7"/>
                  </a:lnTo>
                  <a:lnTo>
                    <a:pt x="1138" y="6"/>
                  </a:lnTo>
                  <a:lnTo>
                    <a:pt x="1143" y="6"/>
                  </a:lnTo>
                  <a:lnTo>
                    <a:pt x="1150" y="5"/>
                  </a:lnTo>
                  <a:lnTo>
                    <a:pt x="1154" y="4"/>
                  </a:lnTo>
                  <a:lnTo>
                    <a:pt x="1160" y="4"/>
                  </a:lnTo>
                  <a:lnTo>
                    <a:pt x="1164" y="3"/>
                  </a:lnTo>
                  <a:lnTo>
                    <a:pt x="1169" y="3"/>
                  </a:lnTo>
                  <a:lnTo>
                    <a:pt x="1172" y="1"/>
                  </a:lnTo>
                  <a:lnTo>
                    <a:pt x="1175" y="1"/>
                  </a:lnTo>
                  <a:lnTo>
                    <a:pt x="1178" y="0"/>
                  </a:lnTo>
                  <a:lnTo>
                    <a:pt x="1181" y="0"/>
                  </a:lnTo>
                  <a:lnTo>
                    <a:pt x="1183" y="0"/>
                  </a:lnTo>
                  <a:lnTo>
                    <a:pt x="1185" y="0"/>
                  </a:lnTo>
                  <a:lnTo>
                    <a:pt x="1184" y="0"/>
                  </a:lnTo>
                  <a:lnTo>
                    <a:pt x="1183" y="0"/>
                  </a:lnTo>
                  <a:lnTo>
                    <a:pt x="1181" y="0"/>
                  </a:lnTo>
                  <a:lnTo>
                    <a:pt x="1178" y="0"/>
                  </a:lnTo>
                  <a:lnTo>
                    <a:pt x="1174" y="0"/>
                  </a:lnTo>
                  <a:lnTo>
                    <a:pt x="1170" y="0"/>
                  </a:lnTo>
                  <a:lnTo>
                    <a:pt x="1167" y="0"/>
                  </a:lnTo>
                  <a:lnTo>
                    <a:pt x="1164" y="0"/>
                  </a:lnTo>
                  <a:lnTo>
                    <a:pt x="1162" y="0"/>
                  </a:lnTo>
                  <a:lnTo>
                    <a:pt x="1159" y="0"/>
                  </a:lnTo>
                  <a:lnTo>
                    <a:pt x="1156" y="0"/>
                  </a:lnTo>
                  <a:lnTo>
                    <a:pt x="1152" y="0"/>
                  </a:lnTo>
                  <a:lnTo>
                    <a:pt x="1148" y="0"/>
                  </a:lnTo>
                  <a:lnTo>
                    <a:pt x="1146" y="0"/>
                  </a:lnTo>
                  <a:lnTo>
                    <a:pt x="1141" y="0"/>
                  </a:lnTo>
                  <a:lnTo>
                    <a:pt x="1137" y="0"/>
                  </a:lnTo>
                  <a:lnTo>
                    <a:pt x="1132" y="0"/>
                  </a:lnTo>
                  <a:lnTo>
                    <a:pt x="1129" y="0"/>
                  </a:lnTo>
                  <a:lnTo>
                    <a:pt x="1124" y="0"/>
                  </a:lnTo>
                  <a:lnTo>
                    <a:pt x="1119" y="0"/>
                  </a:lnTo>
                  <a:lnTo>
                    <a:pt x="1115" y="0"/>
                  </a:lnTo>
                  <a:lnTo>
                    <a:pt x="1110" y="0"/>
                  </a:lnTo>
                  <a:lnTo>
                    <a:pt x="1105" y="0"/>
                  </a:lnTo>
                  <a:lnTo>
                    <a:pt x="1099" y="0"/>
                  </a:lnTo>
                  <a:lnTo>
                    <a:pt x="1094" y="0"/>
                  </a:lnTo>
                  <a:lnTo>
                    <a:pt x="1089" y="0"/>
                  </a:lnTo>
                  <a:lnTo>
                    <a:pt x="1084" y="0"/>
                  </a:lnTo>
                  <a:lnTo>
                    <a:pt x="1077" y="0"/>
                  </a:lnTo>
                  <a:lnTo>
                    <a:pt x="1072" y="0"/>
                  </a:lnTo>
                  <a:lnTo>
                    <a:pt x="1065" y="0"/>
                  </a:lnTo>
                  <a:lnTo>
                    <a:pt x="1059" y="0"/>
                  </a:lnTo>
                  <a:lnTo>
                    <a:pt x="1053" y="0"/>
                  </a:lnTo>
                  <a:lnTo>
                    <a:pt x="1047" y="0"/>
                  </a:lnTo>
                  <a:lnTo>
                    <a:pt x="1042" y="0"/>
                  </a:lnTo>
                  <a:lnTo>
                    <a:pt x="1034" y="0"/>
                  </a:lnTo>
                  <a:lnTo>
                    <a:pt x="1027" y="0"/>
                  </a:lnTo>
                  <a:lnTo>
                    <a:pt x="1021" y="0"/>
                  </a:lnTo>
                  <a:lnTo>
                    <a:pt x="1014" y="0"/>
                  </a:lnTo>
                  <a:lnTo>
                    <a:pt x="1008" y="0"/>
                  </a:lnTo>
                  <a:lnTo>
                    <a:pt x="1000" y="0"/>
                  </a:lnTo>
                  <a:lnTo>
                    <a:pt x="992" y="0"/>
                  </a:lnTo>
                  <a:lnTo>
                    <a:pt x="987" y="1"/>
                  </a:lnTo>
                  <a:lnTo>
                    <a:pt x="979" y="1"/>
                  </a:lnTo>
                  <a:lnTo>
                    <a:pt x="971" y="1"/>
                  </a:lnTo>
                  <a:lnTo>
                    <a:pt x="963" y="1"/>
                  </a:lnTo>
                  <a:lnTo>
                    <a:pt x="956" y="1"/>
                  </a:lnTo>
                  <a:lnTo>
                    <a:pt x="948" y="1"/>
                  </a:lnTo>
                  <a:lnTo>
                    <a:pt x="940" y="3"/>
                  </a:lnTo>
                  <a:lnTo>
                    <a:pt x="933" y="3"/>
                  </a:lnTo>
                  <a:lnTo>
                    <a:pt x="925" y="3"/>
                  </a:lnTo>
                  <a:lnTo>
                    <a:pt x="917" y="3"/>
                  </a:lnTo>
                  <a:lnTo>
                    <a:pt x="909" y="4"/>
                  </a:lnTo>
                  <a:lnTo>
                    <a:pt x="902" y="4"/>
                  </a:lnTo>
                  <a:lnTo>
                    <a:pt x="893" y="4"/>
                  </a:lnTo>
                  <a:lnTo>
                    <a:pt x="885" y="4"/>
                  </a:lnTo>
                  <a:lnTo>
                    <a:pt x="877" y="5"/>
                  </a:lnTo>
                  <a:lnTo>
                    <a:pt x="870" y="5"/>
                  </a:lnTo>
                  <a:lnTo>
                    <a:pt x="861" y="6"/>
                  </a:lnTo>
                  <a:lnTo>
                    <a:pt x="852" y="6"/>
                  </a:lnTo>
                  <a:lnTo>
                    <a:pt x="844" y="6"/>
                  </a:lnTo>
                  <a:lnTo>
                    <a:pt x="835" y="6"/>
                  </a:lnTo>
                  <a:lnTo>
                    <a:pt x="827" y="7"/>
                  </a:lnTo>
                  <a:lnTo>
                    <a:pt x="819" y="7"/>
                  </a:lnTo>
                  <a:lnTo>
                    <a:pt x="810" y="7"/>
                  </a:lnTo>
                  <a:lnTo>
                    <a:pt x="801" y="7"/>
                  </a:lnTo>
                  <a:lnTo>
                    <a:pt x="792" y="8"/>
                  </a:lnTo>
                  <a:lnTo>
                    <a:pt x="784" y="8"/>
                  </a:lnTo>
                  <a:lnTo>
                    <a:pt x="775" y="9"/>
                  </a:lnTo>
                  <a:lnTo>
                    <a:pt x="766" y="9"/>
                  </a:lnTo>
                  <a:lnTo>
                    <a:pt x="758" y="10"/>
                  </a:lnTo>
                  <a:lnTo>
                    <a:pt x="749" y="10"/>
                  </a:lnTo>
                  <a:lnTo>
                    <a:pt x="740" y="11"/>
                  </a:lnTo>
                  <a:lnTo>
                    <a:pt x="732" y="11"/>
                  </a:lnTo>
                  <a:lnTo>
                    <a:pt x="724" y="13"/>
                  </a:lnTo>
                  <a:lnTo>
                    <a:pt x="714" y="13"/>
                  </a:lnTo>
                  <a:lnTo>
                    <a:pt x="705" y="14"/>
                  </a:lnTo>
                  <a:lnTo>
                    <a:pt x="696" y="14"/>
                  </a:lnTo>
                  <a:lnTo>
                    <a:pt x="687" y="15"/>
                  </a:lnTo>
                  <a:lnTo>
                    <a:pt x="679" y="16"/>
                  </a:lnTo>
                  <a:lnTo>
                    <a:pt x="670" y="16"/>
                  </a:lnTo>
                  <a:lnTo>
                    <a:pt x="661" y="17"/>
                  </a:lnTo>
                  <a:lnTo>
                    <a:pt x="652" y="17"/>
                  </a:lnTo>
                  <a:lnTo>
                    <a:pt x="643" y="18"/>
                  </a:lnTo>
                  <a:lnTo>
                    <a:pt x="634" y="19"/>
                  </a:lnTo>
                  <a:lnTo>
                    <a:pt x="625" y="19"/>
                  </a:lnTo>
                  <a:lnTo>
                    <a:pt x="617" y="20"/>
                  </a:lnTo>
                  <a:lnTo>
                    <a:pt x="607" y="21"/>
                  </a:lnTo>
                  <a:lnTo>
                    <a:pt x="599" y="22"/>
                  </a:lnTo>
                  <a:lnTo>
                    <a:pt x="590" y="22"/>
                  </a:lnTo>
                  <a:lnTo>
                    <a:pt x="581" y="24"/>
                  </a:lnTo>
                  <a:lnTo>
                    <a:pt x="572" y="25"/>
                  </a:lnTo>
                  <a:lnTo>
                    <a:pt x="563" y="26"/>
                  </a:lnTo>
                  <a:lnTo>
                    <a:pt x="554" y="27"/>
                  </a:lnTo>
                  <a:lnTo>
                    <a:pt x="545" y="28"/>
                  </a:lnTo>
                  <a:lnTo>
                    <a:pt x="536" y="28"/>
                  </a:lnTo>
                  <a:lnTo>
                    <a:pt x="527" y="29"/>
                  </a:lnTo>
                  <a:lnTo>
                    <a:pt x="519" y="30"/>
                  </a:lnTo>
                  <a:lnTo>
                    <a:pt x="510" y="31"/>
                  </a:lnTo>
                  <a:lnTo>
                    <a:pt x="501" y="32"/>
                  </a:lnTo>
                  <a:lnTo>
                    <a:pt x="492" y="33"/>
                  </a:lnTo>
                  <a:lnTo>
                    <a:pt x="483" y="33"/>
                  </a:lnTo>
                  <a:lnTo>
                    <a:pt x="474" y="36"/>
                  </a:lnTo>
                  <a:lnTo>
                    <a:pt x="466" y="36"/>
                  </a:lnTo>
                  <a:lnTo>
                    <a:pt x="457" y="38"/>
                  </a:lnTo>
                  <a:lnTo>
                    <a:pt x="448" y="39"/>
                  </a:lnTo>
                  <a:lnTo>
                    <a:pt x="440" y="40"/>
                  </a:lnTo>
                  <a:lnTo>
                    <a:pt x="431" y="41"/>
                  </a:lnTo>
                  <a:lnTo>
                    <a:pt x="423" y="42"/>
                  </a:lnTo>
                  <a:lnTo>
                    <a:pt x="414" y="43"/>
                  </a:lnTo>
                  <a:lnTo>
                    <a:pt x="405" y="45"/>
                  </a:lnTo>
                  <a:lnTo>
                    <a:pt x="396" y="46"/>
                  </a:lnTo>
                  <a:lnTo>
                    <a:pt x="388" y="48"/>
                  </a:lnTo>
                  <a:lnTo>
                    <a:pt x="379" y="49"/>
                  </a:lnTo>
                  <a:lnTo>
                    <a:pt x="372" y="50"/>
                  </a:lnTo>
                  <a:lnTo>
                    <a:pt x="363" y="52"/>
                  </a:lnTo>
                  <a:lnTo>
                    <a:pt x="354" y="53"/>
                  </a:lnTo>
                  <a:lnTo>
                    <a:pt x="345" y="54"/>
                  </a:lnTo>
                  <a:lnTo>
                    <a:pt x="338" y="56"/>
                  </a:lnTo>
                  <a:lnTo>
                    <a:pt x="330" y="57"/>
                  </a:lnTo>
                  <a:lnTo>
                    <a:pt x="322" y="59"/>
                  </a:lnTo>
                  <a:lnTo>
                    <a:pt x="313" y="61"/>
                  </a:lnTo>
                  <a:lnTo>
                    <a:pt x="306" y="62"/>
                  </a:lnTo>
                  <a:lnTo>
                    <a:pt x="297" y="64"/>
                  </a:lnTo>
                  <a:lnTo>
                    <a:pt x="289" y="65"/>
                  </a:lnTo>
                  <a:lnTo>
                    <a:pt x="281" y="67"/>
                  </a:lnTo>
                  <a:lnTo>
                    <a:pt x="272" y="69"/>
                  </a:lnTo>
                  <a:lnTo>
                    <a:pt x="265" y="70"/>
                  </a:lnTo>
                  <a:lnTo>
                    <a:pt x="257" y="72"/>
                  </a:lnTo>
                  <a:lnTo>
                    <a:pt x="249" y="72"/>
                  </a:lnTo>
                  <a:lnTo>
                    <a:pt x="243" y="74"/>
                  </a:lnTo>
                  <a:lnTo>
                    <a:pt x="234" y="76"/>
                  </a:lnTo>
                  <a:lnTo>
                    <a:pt x="227" y="78"/>
                  </a:lnTo>
                  <a:lnTo>
                    <a:pt x="219" y="79"/>
                  </a:lnTo>
                  <a:lnTo>
                    <a:pt x="212" y="81"/>
                  </a:lnTo>
                  <a:lnTo>
                    <a:pt x="205" y="82"/>
                  </a:lnTo>
                  <a:lnTo>
                    <a:pt x="197" y="83"/>
                  </a:lnTo>
                  <a:lnTo>
                    <a:pt x="191" y="84"/>
                  </a:lnTo>
                  <a:lnTo>
                    <a:pt x="184" y="86"/>
                  </a:lnTo>
                  <a:lnTo>
                    <a:pt x="177" y="89"/>
                  </a:lnTo>
                  <a:lnTo>
                    <a:pt x="171" y="89"/>
                  </a:lnTo>
                  <a:lnTo>
                    <a:pt x="163" y="91"/>
                  </a:lnTo>
                  <a:lnTo>
                    <a:pt x="158" y="92"/>
                  </a:lnTo>
                  <a:lnTo>
                    <a:pt x="150" y="93"/>
                  </a:lnTo>
                  <a:lnTo>
                    <a:pt x="144" y="94"/>
                  </a:lnTo>
                  <a:lnTo>
                    <a:pt x="138" y="96"/>
                  </a:lnTo>
                  <a:lnTo>
                    <a:pt x="132" y="97"/>
                  </a:lnTo>
                  <a:lnTo>
                    <a:pt x="126" y="99"/>
                  </a:lnTo>
                  <a:lnTo>
                    <a:pt x="120" y="100"/>
                  </a:lnTo>
                  <a:lnTo>
                    <a:pt x="113" y="101"/>
                  </a:lnTo>
                  <a:lnTo>
                    <a:pt x="108" y="102"/>
                  </a:lnTo>
                  <a:lnTo>
                    <a:pt x="102" y="104"/>
                  </a:lnTo>
                  <a:lnTo>
                    <a:pt x="97" y="105"/>
                  </a:lnTo>
                  <a:lnTo>
                    <a:pt x="92" y="106"/>
                  </a:lnTo>
                  <a:lnTo>
                    <a:pt x="87" y="107"/>
                  </a:lnTo>
                  <a:lnTo>
                    <a:pt x="81" y="108"/>
                  </a:lnTo>
                  <a:lnTo>
                    <a:pt x="77" y="110"/>
                  </a:lnTo>
                  <a:lnTo>
                    <a:pt x="71" y="111"/>
                  </a:lnTo>
                  <a:lnTo>
                    <a:pt x="67" y="112"/>
                  </a:lnTo>
                  <a:lnTo>
                    <a:pt x="63" y="112"/>
                  </a:lnTo>
                  <a:lnTo>
                    <a:pt x="58" y="113"/>
                  </a:lnTo>
                  <a:lnTo>
                    <a:pt x="54" y="114"/>
                  </a:lnTo>
                  <a:lnTo>
                    <a:pt x="49" y="115"/>
                  </a:lnTo>
                  <a:lnTo>
                    <a:pt x="46" y="116"/>
                  </a:lnTo>
                  <a:lnTo>
                    <a:pt x="42" y="117"/>
                  </a:lnTo>
                  <a:lnTo>
                    <a:pt x="38" y="117"/>
                  </a:lnTo>
                  <a:lnTo>
                    <a:pt x="35" y="118"/>
                  </a:lnTo>
                  <a:lnTo>
                    <a:pt x="32" y="120"/>
                  </a:lnTo>
                  <a:lnTo>
                    <a:pt x="28" y="121"/>
                  </a:lnTo>
                  <a:lnTo>
                    <a:pt x="25" y="122"/>
                  </a:lnTo>
                  <a:lnTo>
                    <a:pt x="23" y="122"/>
                  </a:lnTo>
                  <a:lnTo>
                    <a:pt x="20" y="123"/>
                  </a:lnTo>
                  <a:lnTo>
                    <a:pt x="16" y="123"/>
                  </a:lnTo>
                  <a:lnTo>
                    <a:pt x="15" y="123"/>
                  </a:lnTo>
                  <a:lnTo>
                    <a:pt x="12" y="124"/>
                  </a:lnTo>
                  <a:lnTo>
                    <a:pt x="9" y="125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1" y="127"/>
                  </a:lnTo>
                  <a:lnTo>
                    <a:pt x="0" y="127"/>
                  </a:lnTo>
                  <a:lnTo>
                    <a:pt x="0" y="128"/>
                  </a:lnTo>
                  <a:lnTo>
                    <a:pt x="3" y="174"/>
                  </a:lnTo>
                  <a:lnTo>
                    <a:pt x="3" y="172"/>
                  </a:lnTo>
                  <a:lnTo>
                    <a:pt x="4" y="172"/>
                  </a:lnTo>
                  <a:lnTo>
                    <a:pt x="7" y="171"/>
                  </a:lnTo>
                  <a:lnTo>
                    <a:pt x="12" y="170"/>
                  </a:lnTo>
                  <a:lnTo>
                    <a:pt x="14" y="169"/>
                  </a:lnTo>
                  <a:lnTo>
                    <a:pt x="17" y="168"/>
                  </a:lnTo>
                  <a:lnTo>
                    <a:pt x="21" y="167"/>
                  </a:lnTo>
                  <a:lnTo>
                    <a:pt x="24" y="167"/>
                  </a:lnTo>
                  <a:lnTo>
                    <a:pt x="27" y="165"/>
                  </a:lnTo>
                  <a:lnTo>
                    <a:pt x="32" y="164"/>
                  </a:lnTo>
                  <a:lnTo>
                    <a:pt x="35" y="163"/>
                  </a:lnTo>
                  <a:lnTo>
                    <a:pt x="41" y="163"/>
                  </a:lnTo>
                  <a:lnTo>
                    <a:pt x="44" y="160"/>
                  </a:lnTo>
                  <a:lnTo>
                    <a:pt x="49" y="159"/>
                  </a:lnTo>
                  <a:lnTo>
                    <a:pt x="54" y="158"/>
                  </a:lnTo>
                  <a:lnTo>
                    <a:pt x="59" y="156"/>
                  </a:lnTo>
                  <a:lnTo>
                    <a:pt x="65" y="155"/>
                  </a:lnTo>
                  <a:lnTo>
                    <a:pt x="70" y="154"/>
                  </a:lnTo>
                  <a:lnTo>
                    <a:pt x="77" y="152"/>
                  </a:lnTo>
                  <a:lnTo>
                    <a:pt x="83" y="150"/>
                  </a:lnTo>
                  <a:lnTo>
                    <a:pt x="89" y="148"/>
                  </a:lnTo>
                  <a:lnTo>
                    <a:pt x="96" y="146"/>
                  </a:lnTo>
                  <a:lnTo>
                    <a:pt x="102" y="145"/>
                  </a:lnTo>
                  <a:lnTo>
                    <a:pt x="109" y="143"/>
                  </a:lnTo>
                  <a:lnTo>
                    <a:pt x="116" y="140"/>
                  </a:lnTo>
                  <a:lnTo>
                    <a:pt x="123" y="139"/>
                  </a:lnTo>
                  <a:lnTo>
                    <a:pt x="131" y="137"/>
                  </a:lnTo>
                  <a:lnTo>
                    <a:pt x="139" y="136"/>
                  </a:lnTo>
                  <a:lnTo>
                    <a:pt x="145" y="134"/>
                  </a:lnTo>
                  <a:lnTo>
                    <a:pt x="154" y="132"/>
                  </a:lnTo>
                  <a:lnTo>
                    <a:pt x="162" y="129"/>
                  </a:lnTo>
                  <a:lnTo>
                    <a:pt x="171" y="127"/>
                  </a:lnTo>
                  <a:lnTo>
                    <a:pt x="179" y="125"/>
                  </a:lnTo>
                  <a:lnTo>
                    <a:pt x="186" y="123"/>
                  </a:lnTo>
                  <a:lnTo>
                    <a:pt x="195" y="121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2" y="114"/>
                  </a:lnTo>
                  <a:lnTo>
                    <a:pt x="230" y="112"/>
                  </a:lnTo>
                  <a:lnTo>
                    <a:pt x="239" y="111"/>
                  </a:lnTo>
                  <a:lnTo>
                    <a:pt x="248" y="108"/>
                  </a:lnTo>
                  <a:lnTo>
                    <a:pt x="258" y="106"/>
                  </a:lnTo>
                  <a:lnTo>
                    <a:pt x="267" y="104"/>
                  </a:lnTo>
                  <a:lnTo>
                    <a:pt x="277" y="102"/>
                  </a:lnTo>
                  <a:lnTo>
                    <a:pt x="286" y="100"/>
                  </a:lnTo>
                  <a:lnTo>
                    <a:pt x="296" y="97"/>
                  </a:lnTo>
                  <a:lnTo>
                    <a:pt x="304" y="94"/>
                  </a:lnTo>
                  <a:lnTo>
                    <a:pt x="314" y="93"/>
                  </a:lnTo>
                  <a:lnTo>
                    <a:pt x="323" y="91"/>
                  </a:lnTo>
                  <a:lnTo>
                    <a:pt x="333" y="89"/>
                  </a:lnTo>
                  <a:lnTo>
                    <a:pt x="343" y="86"/>
                  </a:lnTo>
                  <a:lnTo>
                    <a:pt x="353" y="84"/>
                  </a:lnTo>
                  <a:lnTo>
                    <a:pt x="363" y="83"/>
                  </a:lnTo>
                  <a:lnTo>
                    <a:pt x="373" y="81"/>
                  </a:lnTo>
                  <a:lnTo>
                    <a:pt x="383" y="79"/>
                  </a:lnTo>
                  <a:lnTo>
                    <a:pt x="393" y="78"/>
                  </a:lnTo>
                  <a:lnTo>
                    <a:pt x="402" y="74"/>
                  </a:lnTo>
                  <a:lnTo>
                    <a:pt x="413" y="72"/>
                  </a:lnTo>
                  <a:lnTo>
                    <a:pt x="423" y="71"/>
                  </a:lnTo>
                  <a:lnTo>
                    <a:pt x="432" y="70"/>
                  </a:lnTo>
                  <a:lnTo>
                    <a:pt x="441" y="68"/>
                  </a:lnTo>
                  <a:lnTo>
                    <a:pt x="451" y="65"/>
                  </a:lnTo>
                  <a:lnTo>
                    <a:pt x="462" y="64"/>
                  </a:lnTo>
                  <a:lnTo>
                    <a:pt x="472" y="62"/>
                  </a:lnTo>
                  <a:lnTo>
                    <a:pt x="482" y="61"/>
                  </a:lnTo>
                  <a:lnTo>
                    <a:pt x="492" y="59"/>
                  </a:lnTo>
                  <a:lnTo>
                    <a:pt x="502" y="58"/>
                  </a:lnTo>
                  <a:lnTo>
                    <a:pt x="512" y="57"/>
                  </a:lnTo>
                  <a:lnTo>
                    <a:pt x="522" y="56"/>
                  </a:lnTo>
                  <a:lnTo>
                    <a:pt x="532" y="53"/>
                  </a:lnTo>
                  <a:lnTo>
                    <a:pt x="542" y="52"/>
                  </a:lnTo>
                  <a:lnTo>
                    <a:pt x="552" y="51"/>
                  </a:lnTo>
                  <a:lnTo>
                    <a:pt x="563" y="50"/>
                  </a:lnTo>
                  <a:lnTo>
                    <a:pt x="573" y="48"/>
                  </a:lnTo>
                  <a:lnTo>
                    <a:pt x="583" y="48"/>
                  </a:lnTo>
                  <a:lnTo>
                    <a:pt x="593" y="47"/>
                  </a:lnTo>
                  <a:lnTo>
                    <a:pt x="601" y="45"/>
                  </a:lnTo>
                  <a:lnTo>
                    <a:pt x="612" y="45"/>
                  </a:lnTo>
                  <a:lnTo>
                    <a:pt x="621" y="43"/>
                  </a:lnTo>
                  <a:lnTo>
                    <a:pt x="631" y="42"/>
                  </a:lnTo>
                  <a:lnTo>
                    <a:pt x="640" y="40"/>
                  </a:lnTo>
                  <a:lnTo>
                    <a:pt x="650" y="40"/>
                  </a:lnTo>
                  <a:lnTo>
                    <a:pt x="660" y="39"/>
                  </a:lnTo>
                  <a:lnTo>
                    <a:pt x="669" y="38"/>
                  </a:lnTo>
                  <a:lnTo>
                    <a:pt x="679" y="37"/>
                  </a:lnTo>
                  <a:lnTo>
                    <a:pt x="687" y="36"/>
                  </a:lnTo>
                  <a:lnTo>
                    <a:pt x="696" y="36"/>
                  </a:lnTo>
                  <a:lnTo>
                    <a:pt x="706" y="35"/>
                  </a:lnTo>
                  <a:lnTo>
                    <a:pt x="714" y="33"/>
                  </a:lnTo>
                  <a:lnTo>
                    <a:pt x="724" y="33"/>
                  </a:lnTo>
                  <a:lnTo>
                    <a:pt x="732" y="32"/>
                  </a:lnTo>
                  <a:lnTo>
                    <a:pt x="740" y="32"/>
                  </a:lnTo>
                  <a:lnTo>
                    <a:pt x="748" y="31"/>
                  </a:lnTo>
                  <a:lnTo>
                    <a:pt x="757" y="31"/>
                  </a:lnTo>
                  <a:lnTo>
                    <a:pt x="765" y="30"/>
                  </a:lnTo>
                  <a:lnTo>
                    <a:pt x="772" y="30"/>
                  </a:lnTo>
                  <a:lnTo>
                    <a:pt x="780" y="29"/>
                  </a:lnTo>
                  <a:lnTo>
                    <a:pt x="787" y="29"/>
                  </a:lnTo>
                  <a:lnTo>
                    <a:pt x="795" y="28"/>
                  </a:lnTo>
                  <a:lnTo>
                    <a:pt x="802" y="28"/>
                  </a:lnTo>
                  <a:lnTo>
                    <a:pt x="808" y="28"/>
                  </a:lnTo>
                  <a:lnTo>
                    <a:pt x="814" y="28"/>
                  </a:lnTo>
                  <a:lnTo>
                    <a:pt x="821" y="27"/>
                  </a:lnTo>
                  <a:lnTo>
                    <a:pt x="827" y="27"/>
                  </a:lnTo>
                  <a:lnTo>
                    <a:pt x="833" y="27"/>
                  </a:lnTo>
                  <a:lnTo>
                    <a:pt x="839" y="26"/>
                  </a:lnTo>
                  <a:lnTo>
                    <a:pt x="844" y="26"/>
                  </a:lnTo>
                  <a:lnTo>
                    <a:pt x="850" y="26"/>
                  </a:lnTo>
                  <a:lnTo>
                    <a:pt x="854" y="26"/>
                  </a:lnTo>
                  <a:lnTo>
                    <a:pt x="859" y="26"/>
                  </a:lnTo>
                  <a:lnTo>
                    <a:pt x="863" y="25"/>
                  </a:lnTo>
                  <a:lnTo>
                    <a:pt x="867" y="25"/>
                  </a:lnTo>
                  <a:lnTo>
                    <a:pt x="871" y="25"/>
                  </a:lnTo>
                  <a:lnTo>
                    <a:pt x="875" y="25"/>
                  </a:lnTo>
                  <a:lnTo>
                    <a:pt x="877" y="25"/>
                  </a:lnTo>
                  <a:lnTo>
                    <a:pt x="881" y="25"/>
                  </a:lnTo>
                  <a:lnTo>
                    <a:pt x="883" y="25"/>
                  </a:lnTo>
                  <a:lnTo>
                    <a:pt x="886" y="25"/>
                  </a:lnTo>
                  <a:lnTo>
                    <a:pt x="887" y="25"/>
                  </a:lnTo>
                  <a:lnTo>
                    <a:pt x="889" y="25"/>
                  </a:lnTo>
                  <a:lnTo>
                    <a:pt x="892" y="25"/>
                  </a:lnTo>
                  <a:lnTo>
                    <a:pt x="892" y="25"/>
                  </a:lnTo>
                  <a:lnTo>
                    <a:pt x="892" y="25"/>
                  </a:lnTo>
                  <a:lnTo>
                    <a:pt x="891" y="25"/>
                  </a:lnTo>
                  <a:lnTo>
                    <a:pt x="887" y="25"/>
                  </a:lnTo>
                  <a:lnTo>
                    <a:pt x="885" y="25"/>
                  </a:lnTo>
                  <a:lnTo>
                    <a:pt x="883" y="25"/>
                  </a:lnTo>
                  <a:lnTo>
                    <a:pt x="881" y="25"/>
                  </a:lnTo>
                  <a:lnTo>
                    <a:pt x="878" y="25"/>
                  </a:lnTo>
                  <a:lnTo>
                    <a:pt x="876" y="25"/>
                  </a:lnTo>
                  <a:lnTo>
                    <a:pt x="873" y="25"/>
                  </a:lnTo>
                  <a:lnTo>
                    <a:pt x="871" y="25"/>
                  </a:lnTo>
                  <a:lnTo>
                    <a:pt x="867" y="26"/>
                  </a:lnTo>
                  <a:lnTo>
                    <a:pt x="864" y="26"/>
                  </a:lnTo>
                  <a:lnTo>
                    <a:pt x="861" y="26"/>
                  </a:lnTo>
                  <a:lnTo>
                    <a:pt x="857" y="27"/>
                  </a:lnTo>
                  <a:lnTo>
                    <a:pt x="853" y="27"/>
                  </a:lnTo>
                  <a:lnTo>
                    <a:pt x="850" y="28"/>
                  </a:lnTo>
                  <a:lnTo>
                    <a:pt x="845" y="28"/>
                  </a:lnTo>
                  <a:lnTo>
                    <a:pt x="841" y="28"/>
                  </a:lnTo>
                  <a:lnTo>
                    <a:pt x="837" y="28"/>
                  </a:lnTo>
                  <a:lnTo>
                    <a:pt x="832" y="29"/>
                  </a:lnTo>
                  <a:lnTo>
                    <a:pt x="828" y="29"/>
                  </a:lnTo>
                  <a:lnTo>
                    <a:pt x="822" y="30"/>
                  </a:lnTo>
                  <a:lnTo>
                    <a:pt x="818" y="30"/>
                  </a:lnTo>
                  <a:lnTo>
                    <a:pt x="813" y="31"/>
                  </a:lnTo>
                  <a:lnTo>
                    <a:pt x="807" y="31"/>
                  </a:lnTo>
                  <a:lnTo>
                    <a:pt x="802" y="32"/>
                  </a:lnTo>
                  <a:lnTo>
                    <a:pt x="797" y="33"/>
                  </a:lnTo>
                  <a:lnTo>
                    <a:pt x="791" y="35"/>
                  </a:lnTo>
                  <a:lnTo>
                    <a:pt x="785" y="35"/>
                  </a:lnTo>
                  <a:lnTo>
                    <a:pt x="778" y="36"/>
                  </a:lnTo>
                  <a:lnTo>
                    <a:pt x="772" y="36"/>
                  </a:lnTo>
                  <a:lnTo>
                    <a:pt x="766" y="38"/>
                  </a:lnTo>
                  <a:lnTo>
                    <a:pt x="759" y="39"/>
                  </a:lnTo>
                  <a:lnTo>
                    <a:pt x="753" y="39"/>
                  </a:lnTo>
                  <a:lnTo>
                    <a:pt x="746" y="40"/>
                  </a:lnTo>
                  <a:lnTo>
                    <a:pt x="740" y="41"/>
                  </a:lnTo>
                  <a:lnTo>
                    <a:pt x="733" y="42"/>
                  </a:lnTo>
                  <a:lnTo>
                    <a:pt x="726" y="45"/>
                  </a:lnTo>
                  <a:lnTo>
                    <a:pt x="718" y="45"/>
                  </a:lnTo>
                  <a:lnTo>
                    <a:pt x="712" y="47"/>
                  </a:lnTo>
                  <a:lnTo>
                    <a:pt x="704" y="48"/>
                  </a:lnTo>
                  <a:lnTo>
                    <a:pt x="696" y="49"/>
                  </a:lnTo>
                  <a:lnTo>
                    <a:pt x="690" y="50"/>
                  </a:lnTo>
                  <a:lnTo>
                    <a:pt x="683" y="52"/>
                  </a:lnTo>
                  <a:lnTo>
                    <a:pt x="674" y="53"/>
                  </a:lnTo>
                  <a:lnTo>
                    <a:pt x="668" y="56"/>
                  </a:lnTo>
                  <a:lnTo>
                    <a:pt x="659" y="57"/>
                  </a:lnTo>
                  <a:lnTo>
                    <a:pt x="652" y="59"/>
                  </a:lnTo>
                  <a:lnTo>
                    <a:pt x="643" y="60"/>
                  </a:lnTo>
                  <a:lnTo>
                    <a:pt x="636" y="62"/>
                  </a:lnTo>
                  <a:lnTo>
                    <a:pt x="628" y="64"/>
                  </a:lnTo>
                  <a:lnTo>
                    <a:pt x="619" y="67"/>
                  </a:lnTo>
                  <a:lnTo>
                    <a:pt x="611" y="68"/>
                  </a:lnTo>
                  <a:lnTo>
                    <a:pt x="602" y="70"/>
                  </a:lnTo>
                  <a:lnTo>
                    <a:pt x="595" y="72"/>
                  </a:lnTo>
                  <a:lnTo>
                    <a:pt x="586" y="74"/>
                  </a:lnTo>
                  <a:lnTo>
                    <a:pt x="578" y="76"/>
                  </a:lnTo>
                  <a:lnTo>
                    <a:pt x="569" y="79"/>
                  </a:lnTo>
                  <a:lnTo>
                    <a:pt x="562" y="81"/>
                  </a:lnTo>
                  <a:lnTo>
                    <a:pt x="553" y="84"/>
                  </a:lnTo>
                  <a:lnTo>
                    <a:pt x="544" y="86"/>
                  </a:lnTo>
                  <a:lnTo>
                    <a:pt x="535" y="89"/>
                  </a:lnTo>
                  <a:lnTo>
                    <a:pt x="526" y="92"/>
                  </a:lnTo>
                  <a:lnTo>
                    <a:pt x="517" y="94"/>
                  </a:lnTo>
                  <a:lnTo>
                    <a:pt x="508" y="97"/>
                  </a:lnTo>
                  <a:lnTo>
                    <a:pt x="499" y="101"/>
                  </a:lnTo>
                  <a:lnTo>
                    <a:pt x="490" y="103"/>
                  </a:lnTo>
                  <a:lnTo>
                    <a:pt x="481" y="106"/>
                  </a:lnTo>
                  <a:lnTo>
                    <a:pt x="471" y="110"/>
                  </a:lnTo>
                  <a:lnTo>
                    <a:pt x="462" y="113"/>
                  </a:lnTo>
                  <a:lnTo>
                    <a:pt x="452" y="116"/>
                  </a:lnTo>
                  <a:lnTo>
                    <a:pt x="442" y="121"/>
                  </a:lnTo>
                  <a:lnTo>
                    <a:pt x="434" y="124"/>
                  </a:lnTo>
                  <a:lnTo>
                    <a:pt x="424" y="127"/>
                  </a:lnTo>
                  <a:lnTo>
                    <a:pt x="414" y="131"/>
                  </a:lnTo>
                  <a:lnTo>
                    <a:pt x="405" y="135"/>
                  </a:lnTo>
                  <a:lnTo>
                    <a:pt x="395" y="138"/>
                  </a:lnTo>
                  <a:lnTo>
                    <a:pt x="385" y="143"/>
                  </a:lnTo>
                  <a:lnTo>
                    <a:pt x="375" y="146"/>
                  </a:lnTo>
                  <a:lnTo>
                    <a:pt x="365" y="150"/>
                  </a:lnTo>
                  <a:lnTo>
                    <a:pt x="356" y="154"/>
                  </a:lnTo>
                  <a:lnTo>
                    <a:pt x="346" y="157"/>
                  </a:lnTo>
                  <a:lnTo>
                    <a:pt x="338" y="161"/>
                  </a:lnTo>
                  <a:lnTo>
                    <a:pt x="328" y="166"/>
                  </a:lnTo>
                  <a:lnTo>
                    <a:pt x="319" y="169"/>
                  </a:lnTo>
                  <a:lnTo>
                    <a:pt x="309" y="172"/>
                  </a:lnTo>
                  <a:lnTo>
                    <a:pt x="300" y="177"/>
                  </a:lnTo>
                  <a:lnTo>
                    <a:pt x="291" y="180"/>
                  </a:lnTo>
                  <a:lnTo>
                    <a:pt x="281" y="184"/>
                  </a:lnTo>
                  <a:lnTo>
                    <a:pt x="272" y="188"/>
                  </a:lnTo>
                  <a:lnTo>
                    <a:pt x="264" y="191"/>
                  </a:lnTo>
                  <a:lnTo>
                    <a:pt x="256" y="196"/>
                  </a:lnTo>
                  <a:lnTo>
                    <a:pt x="247" y="199"/>
                  </a:lnTo>
                  <a:lnTo>
                    <a:pt x="239" y="203"/>
                  </a:lnTo>
                  <a:lnTo>
                    <a:pt x="230" y="207"/>
                  </a:lnTo>
                  <a:lnTo>
                    <a:pt x="223" y="210"/>
                  </a:lnTo>
                  <a:lnTo>
                    <a:pt x="215" y="213"/>
                  </a:lnTo>
                  <a:lnTo>
                    <a:pt x="206" y="217"/>
                  </a:lnTo>
                  <a:lnTo>
                    <a:pt x="200" y="220"/>
                  </a:lnTo>
                  <a:lnTo>
                    <a:pt x="192" y="223"/>
                  </a:lnTo>
                  <a:lnTo>
                    <a:pt x="184" y="227"/>
                  </a:lnTo>
                  <a:lnTo>
                    <a:pt x="177" y="229"/>
                  </a:lnTo>
                  <a:lnTo>
                    <a:pt x="171" y="232"/>
                  </a:lnTo>
                  <a:lnTo>
                    <a:pt x="165" y="235"/>
                  </a:lnTo>
                  <a:lnTo>
                    <a:pt x="158" y="239"/>
                  </a:lnTo>
                  <a:lnTo>
                    <a:pt x="152" y="241"/>
                  </a:lnTo>
                  <a:lnTo>
                    <a:pt x="147" y="244"/>
                  </a:lnTo>
                  <a:lnTo>
                    <a:pt x="142" y="246"/>
                  </a:lnTo>
                  <a:lnTo>
                    <a:pt x="137" y="249"/>
                  </a:lnTo>
                  <a:lnTo>
                    <a:pt x="131" y="251"/>
                  </a:lnTo>
                  <a:lnTo>
                    <a:pt x="126" y="253"/>
                  </a:lnTo>
                  <a:lnTo>
                    <a:pt x="122" y="255"/>
                  </a:lnTo>
                  <a:lnTo>
                    <a:pt x="118" y="257"/>
                  </a:lnTo>
                  <a:lnTo>
                    <a:pt x="115" y="259"/>
                  </a:lnTo>
                  <a:lnTo>
                    <a:pt x="110" y="261"/>
                  </a:lnTo>
                  <a:lnTo>
                    <a:pt x="108" y="262"/>
                  </a:lnTo>
                  <a:lnTo>
                    <a:pt x="105" y="263"/>
                  </a:lnTo>
                  <a:lnTo>
                    <a:pt x="102" y="264"/>
                  </a:lnTo>
                  <a:lnTo>
                    <a:pt x="100" y="265"/>
                  </a:lnTo>
                  <a:lnTo>
                    <a:pt x="99" y="266"/>
                  </a:lnTo>
                  <a:lnTo>
                    <a:pt x="97" y="267"/>
                  </a:lnTo>
                  <a:lnTo>
                    <a:pt x="96" y="268"/>
                  </a:lnTo>
                  <a:lnTo>
                    <a:pt x="221" y="257"/>
                  </a:lnTo>
                  <a:lnTo>
                    <a:pt x="221" y="257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6723063" y="4125913"/>
              <a:ext cx="506413" cy="857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7" y="0"/>
                </a:cxn>
                <a:cxn ang="0">
                  <a:pos x="47" y="1"/>
                </a:cxn>
                <a:cxn ang="0">
                  <a:pos x="57" y="1"/>
                </a:cxn>
                <a:cxn ang="0">
                  <a:pos x="68" y="1"/>
                </a:cxn>
                <a:cxn ang="0">
                  <a:pos x="79" y="2"/>
                </a:cxn>
                <a:cxn ang="0">
                  <a:pos x="91" y="3"/>
                </a:cxn>
                <a:cxn ang="0">
                  <a:pos x="104" y="3"/>
                </a:cxn>
                <a:cxn ang="0">
                  <a:pos x="116" y="4"/>
                </a:cxn>
                <a:cxn ang="0">
                  <a:pos x="128" y="5"/>
                </a:cxn>
                <a:cxn ang="0">
                  <a:pos x="142" y="6"/>
                </a:cxn>
                <a:cxn ang="0">
                  <a:pos x="154" y="7"/>
                </a:cxn>
                <a:cxn ang="0">
                  <a:pos x="166" y="8"/>
                </a:cxn>
                <a:cxn ang="0">
                  <a:pos x="179" y="10"/>
                </a:cxn>
                <a:cxn ang="0">
                  <a:pos x="191" y="11"/>
                </a:cxn>
                <a:cxn ang="0">
                  <a:pos x="203" y="13"/>
                </a:cxn>
                <a:cxn ang="0">
                  <a:pos x="214" y="14"/>
                </a:cxn>
                <a:cxn ang="0">
                  <a:pos x="224" y="15"/>
                </a:cxn>
                <a:cxn ang="0">
                  <a:pos x="234" y="17"/>
                </a:cxn>
                <a:cxn ang="0">
                  <a:pos x="243" y="18"/>
                </a:cxn>
                <a:cxn ang="0">
                  <a:pos x="251" y="21"/>
                </a:cxn>
                <a:cxn ang="0">
                  <a:pos x="259" y="23"/>
                </a:cxn>
                <a:cxn ang="0">
                  <a:pos x="267" y="25"/>
                </a:cxn>
                <a:cxn ang="0">
                  <a:pos x="280" y="28"/>
                </a:cxn>
                <a:cxn ang="0">
                  <a:pos x="292" y="33"/>
                </a:cxn>
                <a:cxn ang="0">
                  <a:pos x="300" y="36"/>
                </a:cxn>
                <a:cxn ang="0">
                  <a:pos x="308" y="38"/>
                </a:cxn>
                <a:cxn ang="0">
                  <a:pos x="314" y="41"/>
                </a:cxn>
                <a:cxn ang="0">
                  <a:pos x="319" y="44"/>
                </a:cxn>
                <a:cxn ang="0">
                  <a:pos x="264" y="54"/>
                </a:cxn>
                <a:cxn ang="0">
                  <a:pos x="255" y="49"/>
                </a:cxn>
                <a:cxn ang="0">
                  <a:pos x="247" y="47"/>
                </a:cxn>
                <a:cxn ang="0">
                  <a:pos x="237" y="45"/>
                </a:cxn>
                <a:cxn ang="0">
                  <a:pos x="226" y="41"/>
                </a:cxn>
                <a:cxn ang="0">
                  <a:pos x="213" y="37"/>
                </a:cxn>
                <a:cxn ang="0">
                  <a:pos x="198" y="34"/>
                </a:cxn>
                <a:cxn ang="0">
                  <a:pos x="191" y="32"/>
                </a:cxn>
                <a:cxn ang="0">
                  <a:pos x="183" y="30"/>
                </a:cxn>
                <a:cxn ang="0">
                  <a:pos x="174" y="28"/>
                </a:cxn>
                <a:cxn ang="0">
                  <a:pos x="165" y="27"/>
                </a:cxn>
                <a:cxn ang="0">
                  <a:pos x="156" y="26"/>
                </a:cxn>
                <a:cxn ang="0">
                  <a:pos x="147" y="24"/>
                </a:cxn>
                <a:cxn ang="0">
                  <a:pos x="137" y="22"/>
                </a:cxn>
                <a:cxn ang="0">
                  <a:pos x="128" y="22"/>
                </a:cxn>
                <a:cxn ang="0">
                  <a:pos x="117" y="19"/>
                </a:cxn>
                <a:cxn ang="0">
                  <a:pos x="107" y="18"/>
                </a:cxn>
                <a:cxn ang="0">
                  <a:pos x="97" y="17"/>
                </a:cxn>
                <a:cxn ang="0">
                  <a:pos x="88" y="17"/>
                </a:cxn>
                <a:cxn ang="0">
                  <a:pos x="77" y="15"/>
                </a:cxn>
                <a:cxn ang="0">
                  <a:pos x="69" y="15"/>
                </a:cxn>
                <a:cxn ang="0">
                  <a:pos x="60" y="14"/>
                </a:cxn>
                <a:cxn ang="0">
                  <a:pos x="52" y="14"/>
                </a:cxn>
                <a:cxn ang="0">
                  <a:pos x="43" y="13"/>
                </a:cxn>
                <a:cxn ang="0">
                  <a:pos x="35" y="13"/>
                </a:cxn>
                <a:cxn ang="0">
                  <a:pos x="25" y="12"/>
                </a:cxn>
                <a:cxn ang="0">
                  <a:pos x="14" y="12"/>
                </a:cxn>
                <a:cxn ang="0">
                  <a:pos x="4" y="11"/>
                </a:cxn>
                <a:cxn ang="0">
                  <a:pos x="0" y="11"/>
                </a:cxn>
              </a:cxnLst>
              <a:rect l="0" t="0" r="r" b="b"/>
              <a:pathLst>
                <a:path w="319" h="54">
                  <a:moveTo>
                    <a:pt x="4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4" y="1"/>
                  </a:lnTo>
                  <a:lnTo>
                    <a:pt x="57" y="1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71" y="2"/>
                  </a:lnTo>
                  <a:lnTo>
                    <a:pt x="76" y="2"/>
                  </a:lnTo>
                  <a:lnTo>
                    <a:pt x="79" y="2"/>
                  </a:lnTo>
                  <a:lnTo>
                    <a:pt x="83" y="2"/>
                  </a:lnTo>
                  <a:lnTo>
                    <a:pt x="87" y="2"/>
                  </a:lnTo>
                  <a:lnTo>
                    <a:pt x="91" y="3"/>
                  </a:lnTo>
                  <a:lnTo>
                    <a:pt x="95" y="3"/>
                  </a:lnTo>
                  <a:lnTo>
                    <a:pt x="99" y="3"/>
                  </a:lnTo>
                  <a:lnTo>
                    <a:pt x="104" y="3"/>
                  </a:lnTo>
                  <a:lnTo>
                    <a:pt x="108" y="4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4" y="5"/>
                  </a:lnTo>
                  <a:lnTo>
                    <a:pt x="128" y="5"/>
                  </a:lnTo>
                  <a:lnTo>
                    <a:pt x="133" y="5"/>
                  </a:lnTo>
                  <a:lnTo>
                    <a:pt x="138" y="5"/>
                  </a:lnTo>
                  <a:lnTo>
                    <a:pt x="142" y="6"/>
                  </a:lnTo>
                  <a:lnTo>
                    <a:pt x="145" y="6"/>
                  </a:lnTo>
                  <a:lnTo>
                    <a:pt x="150" y="6"/>
                  </a:lnTo>
                  <a:lnTo>
                    <a:pt x="154" y="7"/>
                  </a:lnTo>
                  <a:lnTo>
                    <a:pt x="158" y="7"/>
                  </a:lnTo>
                  <a:lnTo>
                    <a:pt x="162" y="7"/>
                  </a:lnTo>
                  <a:lnTo>
                    <a:pt x="166" y="8"/>
                  </a:lnTo>
                  <a:lnTo>
                    <a:pt x="171" y="8"/>
                  </a:lnTo>
                  <a:lnTo>
                    <a:pt x="175" y="10"/>
                  </a:lnTo>
                  <a:lnTo>
                    <a:pt x="179" y="10"/>
                  </a:lnTo>
                  <a:lnTo>
                    <a:pt x="183" y="10"/>
                  </a:lnTo>
                  <a:lnTo>
                    <a:pt x="187" y="10"/>
                  </a:lnTo>
                  <a:lnTo>
                    <a:pt x="191" y="11"/>
                  </a:lnTo>
                  <a:lnTo>
                    <a:pt x="194" y="11"/>
                  </a:lnTo>
                  <a:lnTo>
                    <a:pt x="198" y="12"/>
                  </a:lnTo>
                  <a:lnTo>
                    <a:pt x="203" y="13"/>
                  </a:lnTo>
                  <a:lnTo>
                    <a:pt x="206" y="13"/>
                  </a:lnTo>
                  <a:lnTo>
                    <a:pt x="211" y="13"/>
                  </a:lnTo>
                  <a:lnTo>
                    <a:pt x="214" y="14"/>
                  </a:lnTo>
                  <a:lnTo>
                    <a:pt x="217" y="14"/>
                  </a:lnTo>
                  <a:lnTo>
                    <a:pt x="221" y="15"/>
                  </a:lnTo>
                  <a:lnTo>
                    <a:pt x="224" y="15"/>
                  </a:lnTo>
                  <a:lnTo>
                    <a:pt x="227" y="16"/>
                  </a:lnTo>
                  <a:lnTo>
                    <a:pt x="230" y="16"/>
                  </a:lnTo>
                  <a:lnTo>
                    <a:pt x="234" y="17"/>
                  </a:lnTo>
                  <a:lnTo>
                    <a:pt x="237" y="17"/>
                  </a:lnTo>
                  <a:lnTo>
                    <a:pt x="239" y="18"/>
                  </a:lnTo>
                  <a:lnTo>
                    <a:pt x="243" y="18"/>
                  </a:lnTo>
                  <a:lnTo>
                    <a:pt x="246" y="19"/>
                  </a:lnTo>
                  <a:lnTo>
                    <a:pt x="248" y="21"/>
                  </a:lnTo>
                  <a:lnTo>
                    <a:pt x="251" y="21"/>
                  </a:lnTo>
                  <a:lnTo>
                    <a:pt x="255" y="22"/>
                  </a:lnTo>
                  <a:lnTo>
                    <a:pt x="257" y="22"/>
                  </a:lnTo>
                  <a:lnTo>
                    <a:pt x="259" y="23"/>
                  </a:lnTo>
                  <a:lnTo>
                    <a:pt x="262" y="23"/>
                  </a:lnTo>
                  <a:lnTo>
                    <a:pt x="265" y="24"/>
                  </a:lnTo>
                  <a:lnTo>
                    <a:pt x="267" y="25"/>
                  </a:lnTo>
                  <a:lnTo>
                    <a:pt x="271" y="26"/>
                  </a:lnTo>
                  <a:lnTo>
                    <a:pt x="277" y="27"/>
                  </a:lnTo>
                  <a:lnTo>
                    <a:pt x="280" y="28"/>
                  </a:lnTo>
                  <a:lnTo>
                    <a:pt x="285" y="29"/>
                  </a:lnTo>
                  <a:lnTo>
                    <a:pt x="288" y="32"/>
                  </a:lnTo>
                  <a:lnTo>
                    <a:pt x="292" y="33"/>
                  </a:lnTo>
                  <a:lnTo>
                    <a:pt x="294" y="34"/>
                  </a:lnTo>
                  <a:lnTo>
                    <a:pt x="298" y="35"/>
                  </a:lnTo>
                  <a:lnTo>
                    <a:pt x="300" y="36"/>
                  </a:lnTo>
                  <a:lnTo>
                    <a:pt x="303" y="37"/>
                  </a:lnTo>
                  <a:lnTo>
                    <a:pt x="306" y="37"/>
                  </a:lnTo>
                  <a:lnTo>
                    <a:pt x="308" y="38"/>
                  </a:lnTo>
                  <a:lnTo>
                    <a:pt x="310" y="39"/>
                  </a:lnTo>
                  <a:lnTo>
                    <a:pt x="312" y="40"/>
                  </a:lnTo>
                  <a:lnTo>
                    <a:pt x="314" y="41"/>
                  </a:lnTo>
                  <a:lnTo>
                    <a:pt x="317" y="43"/>
                  </a:lnTo>
                  <a:lnTo>
                    <a:pt x="318" y="44"/>
                  </a:lnTo>
                  <a:lnTo>
                    <a:pt x="319" y="44"/>
                  </a:lnTo>
                  <a:lnTo>
                    <a:pt x="266" y="54"/>
                  </a:lnTo>
                  <a:lnTo>
                    <a:pt x="265" y="54"/>
                  </a:lnTo>
                  <a:lnTo>
                    <a:pt x="264" y="54"/>
                  </a:lnTo>
                  <a:lnTo>
                    <a:pt x="260" y="51"/>
                  </a:lnTo>
                  <a:lnTo>
                    <a:pt x="257" y="50"/>
                  </a:lnTo>
                  <a:lnTo>
                    <a:pt x="255" y="49"/>
                  </a:lnTo>
                  <a:lnTo>
                    <a:pt x="251" y="49"/>
                  </a:lnTo>
                  <a:lnTo>
                    <a:pt x="249" y="48"/>
                  </a:lnTo>
                  <a:lnTo>
                    <a:pt x="247" y="47"/>
                  </a:lnTo>
                  <a:lnTo>
                    <a:pt x="244" y="46"/>
                  </a:lnTo>
                  <a:lnTo>
                    <a:pt x="240" y="46"/>
                  </a:lnTo>
                  <a:lnTo>
                    <a:pt x="237" y="45"/>
                  </a:lnTo>
                  <a:lnTo>
                    <a:pt x="234" y="44"/>
                  </a:lnTo>
                  <a:lnTo>
                    <a:pt x="230" y="43"/>
                  </a:lnTo>
                  <a:lnTo>
                    <a:pt x="226" y="41"/>
                  </a:lnTo>
                  <a:lnTo>
                    <a:pt x="222" y="39"/>
                  </a:lnTo>
                  <a:lnTo>
                    <a:pt x="217" y="38"/>
                  </a:lnTo>
                  <a:lnTo>
                    <a:pt x="213" y="37"/>
                  </a:lnTo>
                  <a:lnTo>
                    <a:pt x="208" y="37"/>
                  </a:lnTo>
                  <a:lnTo>
                    <a:pt x="203" y="35"/>
                  </a:lnTo>
                  <a:lnTo>
                    <a:pt x="198" y="34"/>
                  </a:lnTo>
                  <a:lnTo>
                    <a:pt x="196" y="34"/>
                  </a:lnTo>
                  <a:lnTo>
                    <a:pt x="194" y="33"/>
                  </a:lnTo>
                  <a:lnTo>
                    <a:pt x="191" y="32"/>
                  </a:lnTo>
                  <a:lnTo>
                    <a:pt x="189" y="32"/>
                  </a:lnTo>
                  <a:lnTo>
                    <a:pt x="185" y="30"/>
                  </a:lnTo>
                  <a:lnTo>
                    <a:pt x="183" y="30"/>
                  </a:lnTo>
                  <a:lnTo>
                    <a:pt x="180" y="29"/>
                  </a:lnTo>
                  <a:lnTo>
                    <a:pt x="177" y="29"/>
                  </a:lnTo>
                  <a:lnTo>
                    <a:pt x="174" y="28"/>
                  </a:lnTo>
                  <a:lnTo>
                    <a:pt x="171" y="28"/>
                  </a:lnTo>
                  <a:lnTo>
                    <a:pt x="168" y="27"/>
                  </a:lnTo>
                  <a:lnTo>
                    <a:pt x="165" y="27"/>
                  </a:lnTo>
                  <a:lnTo>
                    <a:pt x="162" y="26"/>
                  </a:lnTo>
                  <a:lnTo>
                    <a:pt x="160" y="26"/>
                  </a:lnTo>
                  <a:lnTo>
                    <a:pt x="156" y="26"/>
                  </a:lnTo>
                  <a:lnTo>
                    <a:pt x="154" y="26"/>
                  </a:lnTo>
                  <a:lnTo>
                    <a:pt x="150" y="25"/>
                  </a:lnTo>
                  <a:lnTo>
                    <a:pt x="147" y="24"/>
                  </a:lnTo>
                  <a:lnTo>
                    <a:pt x="143" y="24"/>
                  </a:lnTo>
                  <a:lnTo>
                    <a:pt x="140" y="23"/>
                  </a:lnTo>
                  <a:lnTo>
                    <a:pt x="137" y="22"/>
                  </a:lnTo>
                  <a:lnTo>
                    <a:pt x="133" y="22"/>
                  </a:lnTo>
                  <a:lnTo>
                    <a:pt x="130" y="22"/>
                  </a:lnTo>
                  <a:lnTo>
                    <a:pt x="128" y="22"/>
                  </a:lnTo>
                  <a:lnTo>
                    <a:pt x="123" y="21"/>
                  </a:lnTo>
                  <a:lnTo>
                    <a:pt x="121" y="21"/>
                  </a:lnTo>
                  <a:lnTo>
                    <a:pt x="117" y="19"/>
                  </a:lnTo>
                  <a:lnTo>
                    <a:pt x="113" y="19"/>
                  </a:lnTo>
                  <a:lnTo>
                    <a:pt x="110" y="19"/>
                  </a:lnTo>
                  <a:lnTo>
                    <a:pt x="107" y="18"/>
                  </a:lnTo>
                  <a:lnTo>
                    <a:pt x="105" y="18"/>
                  </a:lnTo>
                  <a:lnTo>
                    <a:pt x="101" y="18"/>
                  </a:lnTo>
                  <a:lnTo>
                    <a:pt x="97" y="17"/>
                  </a:lnTo>
                  <a:lnTo>
                    <a:pt x="94" y="17"/>
                  </a:lnTo>
                  <a:lnTo>
                    <a:pt x="90" y="17"/>
                  </a:lnTo>
                  <a:lnTo>
                    <a:pt x="88" y="17"/>
                  </a:lnTo>
                  <a:lnTo>
                    <a:pt x="84" y="16"/>
                  </a:lnTo>
                  <a:lnTo>
                    <a:pt x="81" y="16"/>
                  </a:lnTo>
                  <a:lnTo>
                    <a:pt x="77" y="15"/>
                  </a:lnTo>
                  <a:lnTo>
                    <a:pt x="75" y="15"/>
                  </a:lnTo>
                  <a:lnTo>
                    <a:pt x="71" y="15"/>
                  </a:lnTo>
                  <a:lnTo>
                    <a:pt x="69" y="15"/>
                  </a:lnTo>
                  <a:lnTo>
                    <a:pt x="66" y="15"/>
                  </a:lnTo>
                  <a:lnTo>
                    <a:pt x="63" y="15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4"/>
                  </a:lnTo>
                  <a:lnTo>
                    <a:pt x="52" y="14"/>
                  </a:lnTo>
                  <a:lnTo>
                    <a:pt x="48" y="14"/>
                  </a:lnTo>
                  <a:lnTo>
                    <a:pt x="45" y="13"/>
                  </a:lnTo>
                  <a:lnTo>
                    <a:pt x="43" y="13"/>
                  </a:lnTo>
                  <a:lnTo>
                    <a:pt x="41" y="13"/>
                  </a:lnTo>
                  <a:lnTo>
                    <a:pt x="37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5" y="12"/>
                  </a:lnTo>
                  <a:lnTo>
                    <a:pt x="22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4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7434263" y="4268788"/>
              <a:ext cx="263525" cy="10001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166" y="38"/>
                </a:cxn>
                <a:cxn ang="0">
                  <a:pos x="107" y="63"/>
                </a:cxn>
                <a:cxn ang="0">
                  <a:pos x="0" y="21"/>
                </a:cxn>
                <a:cxn ang="0">
                  <a:pos x="39" y="0"/>
                </a:cxn>
                <a:cxn ang="0">
                  <a:pos x="39" y="0"/>
                </a:cxn>
              </a:cxnLst>
              <a:rect l="0" t="0" r="r" b="b"/>
              <a:pathLst>
                <a:path w="166" h="63">
                  <a:moveTo>
                    <a:pt x="39" y="0"/>
                  </a:moveTo>
                  <a:lnTo>
                    <a:pt x="166" y="38"/>
                  </a:lnTo>
                  <a:lnTo>
                    <a:pt x="107" y="63"/>
                  </a:lnTo>
                  <a:lnTo>
                    <a:pt x="0" y="21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1" name="Freeform 97"/>
            <p:cNvSpPr>
              <a:spLocks/>
            </p:cNvSpPr>
            <p:nvPr/>
          </p:nvSpPr>
          <p:spPr bwMode="auto">
            <a:xfrm>
              <a:off x="7350126" y="4070350"/>
              <a:ext cx="1331913" cy="473075"/>
            </a:xfrm>
            <a:custGeom>
              <a:avLst/>
              <a:gdLst/>
              <a:ahLst/>
              <a:cxnLst>
                <a:cxn ang="0">
                  <a:pos x="106" y="261"/>
                </a:cxn>
                <a:cxn ang="0">
                  <a:pos x="126" y="248"/>
                </a:cxn>
                <a:cxn ang="0">
                  <a:pos x="157" y="229"/>
                </a:cxn>
                <a:cxn ang="0">
                  <a:pos x="193" y="207"/>
                </a:cxn>
                <a:cxn ang="0">
                  <a:pos x="237" y="182"/>
                </a:cxn>
                <a:cxn ang="0">
                  <a:pos x="289" y="157"/>
                </a:cxn>
                <a:cxn ang="0">
                  <a:pos x="347" y="133"/>
                </a:cxn>
                <a:cxn ang="0">
                  <a:pos x="409" y="111"/>
                </a:cxn>
                <a:cxn ang="0">
                  <a:pos x="475" y="89"/>
                </a:cxn>
                <a:cxn ang="0">
                  <a:pos x="541" y="72"/>
                </a:cxn>
                <a:cxn ang="0">
                  <a:pos x="603" y="57"/>
                </a:cxn>
                <a:cxn ang="0">
                  <a:pos x="658" y="45"/>
                </a:cxn>
                <a:cxn ang="0">
                  <a:pos x="703" y="36"/>
                </a:cxn>
                <a:cxn ang="0">
                  <a:pos x="737" y="29"/>
                </a:cxn>
                <a:cxn ang="0">
                  <a:pos x="755" y="28"/>
                </a:cxn>
                <a:cxn ang="0">
                  <a:pos x="731" y="35"/>
                </a:cxn>
                <a:cxn ang="0">
                  <a:pos x="709" y="45"/>
                </a:cxn>
                <a:cxn ang="0">
                  <a:pos x="684" y="56"/>
                </a:cxn>
                <a:cxn ang="0">
                  <a:pos x="656" y="70"/>
                </a:cxn>
                <a:cxn ang="0">
                  <a:pos x="624" y="89"/>
                </a:cxn>
                <a:cxn ang="0">
                  <a:pos x="588" y="112"/>
                </a:cxn>
                <a:cxn ang="0">
                  <a:pos x="551" y="138"/>
                </a:cxn>
                <a:cxn ang="0">
                  <a:pos x="513" y="167"/>
                </a:cxn>
                <a:cxn ang="0">
                  <a:pos x="477" y="198"/>
                </a:cxn>
                <a:cxn ang="0">
                  <a:pos x="443" y="228"/>
                </a:cxn>
                <a:cxn ang="0">
                  <a:pos x="413" y="254"/>
                </a:cxn>
                <a:cxn ang="0">
                  <a:pos x="390" y="276"/>
                </a:cxn>
                <a:cxn ang="0">
                  <a:pos x="439" y="298"/>
                </a:cxn>
                <a:cxn ang="0">
                  <a:pos x="461" y="273"/>
                </a:cxn>
                <a:cxn ang="0">
                  <a:pos x="483" y="250"/>
                </a:cxn>
                <a:cxn ang="0">
                  <a:pos x="511" y="222"/>
                </a:cxn>
                <a:cxn ang="0">
                  <a:pos x="543" y="191"/>
                </a:cxn>
                <a:cxn ang="0">
                  <a:pos x="579" y="160"/>
                </a:cxn>
                <a:cxn ang="0">
                  <a:pos x="616" y="128"/>
                </a:cxn>
                <a:cxn ang="0">
                  <a:pos x="653" y="101"/>
                </a:cxn>
                <a:cxn ang="0">
                  <a:pos x="690" y="76"/>
                </a:cxn>
                <a:cxn ang="0">
                  <a:pos x="725" y="56"/>
                </a:cxn>
                <a:cxn ang="0">
                  <a:pos x="757" y="39"/>
                </a:cxn>
                <a:cxn ang="0">
                  <a:pos x="785" y="26"/>
                </a:cxn>
                <a:cxn ang="0">
                  <a:pos x="808" y="16"/>
                </a:cxn>
                <a:cxn ang="0">
                  <a:pos x="834" y="7"/>
                </a:cxn>
                <a:cxn ang="0">
                  <a:pos x="765" y="1"/>
                </a:cxn>
                <a:cxn ang="0">
                  <a:pos x="737" y="6"/>
                </a:cxn>
                <a:cxn ang="0">
                  <a:pos x="693" y="14"/>
                </a:cxn>
                <a:cxn ang="0">
                  <a:pos x="638" y="25"/>
                </a:cxn>
                <a:cxn ang="0">
                  <a:pos x="573" y="38"/>
                </a:cxn>
                <a:cxn ang="0">
                  <a:pos x="501" y="56"/>
                </a:cxn>
                <a:cxn ang="0">
                  <a:pos x="427" y="75"/>
                </a:cxn>
                <a:cxn ang="0">
                  <a:pos x="354" y="97"/>
                </a:cxn>
                <a:cxn ang="0">
                  <a:pos x="284" y="123"/>
                </a:cxn>
                <a:cxn ang="0">
                  <a:pos x="219" y="149"/>
                </a:cxn>
                <a:cxn ang="0">
                  <a:pos x="159" y="177"/>
                </a:cxn>
                <a:cxn ang="0">
                  <a:pos x="106" y="203"/>
                </a:cxn>
                <a:cxn ang="0">
                  <a:pos x="63" y="227"/>
                </a:cxn>
                <a:cxn ang="0">
                  <a:pos x="30" y="245"/>
                </a:cxn>
                <a:cxn ang="0">
                  <a:pos x="8" y="259"/>
                </a:cxn>
              </a:cxnLst>
              <a:rect l="0" t="0" r="r" b="b"/>
              <a:pathLst>
                <a:path w="839" h="298">
                  <a:moveTo>
                    <a:pt x="94" y="272"/>
                  </a:moveTo>
                  <a:lnTo>
                    <a:pt x="94" y="272"/>
                  </a:lnTo>
                  <a:lnTo>
                    <a:pt x="95" y="271"/>
                  </a:lnTo>
                  <a:lnTo>
                    <a:pt x="95" y="270"/>
                  </a:lnTo>
                  <a:lnTo>
                    <a:pt x="98" y="267"/>
                  </a:lnTo>
                  <a:lnTo>
                    <a:pt x="100" y="265"/>
                  </a:lnTo>
                  <a:lnTo>
                    <a:pt x="104" y="263"/>
                  </a:lnTo>
                  <a:lnTo>
                    <a:pt x="106" y="261"/>
                  </a:lnTo>
                  <a:lnTo>
                    <a:pt x="108" y="260"/>
                  </a:lnTo>
                  <a:lnTo>
                    <a:pt x="110" y="259"/>
                  </a:lnTo>
                  <a:lnTo>
                    <a:pt x="113" y="257"/>
                  </a:lnTo>
                  <a:lnTo>
                    <a:pt x="116" y="255"/>
                  </a:lnTo>
                  <a:lnTo>
                    <a:pt x="118" y="253"/>
                  </a:lnTo>
                  <a:lnTo>
                    <a:pt x="120" y="251"/>
                  </a:lnTo>
                  <a:lnTo>
                    <a:pt x="124" y="250"/>
                  </a:lnTo>
                  <a:lnTo>
                    <a:pt x="126" y="248"/>
                  </a:lnTo>
                  <a:lnTo>
                    <a:pt x="129" y="245"/>
                  </a:lnTo>
                  <a:lnTo>
                    <a:pt x="132" y="243"/>
                  </a:lnTo>
                  <a:lnTo>
                    <a:pt x="137" y="241"/>
                  </a:lnTo>
                  <a:lnTo>
                    <a:pt x="140" y="239"/>
                  </a:lnTo>
                  <a:lnTo>
                    <a:pt x="143" y="236"/>
                  </a:lnTo>
                  <a:lnTo>
                    <a:pt x="148" y="233"/>
                  </a:lnTo>
                  <a:lnTo>
                    <a:pt x="152" y="231"/>
                  </a:lnTo>
                  <a:lnTo>
                    <a:pt x="157" y="229"/>
                  </a:lnTo>
                  <a:lnTo>
                    <a:pt x="160" y="225"/>
                  </a:lnTo>
                  <a:lnTo>
                    <a:pt x="164" y="223"/>
                  </a:lnTo>
                  <a:lnTo>
                    <a:pt x="169" y="221"/>
                  </a:lnTo>
                  <a:lnTo>
                    <a:pt x="173" y="218"/>
                  </a:lnTo>
                  <a:lnTo>
                    <a:pt x="179" y="216"/>
                  </a:lnTo>
                  <a:lnTo>
                    <a:pt x="183" y="212"/>
                  </a:lnTo>
                  <a:lnTo>
                    <a:pt x="189" y="209"/>
                  </a:lnTo>
                  <a:lnTo>
                    <a:pt x="193" y="207"/>
                  </a:lnTo>
                  <a:lnTo>
                    <a:pt x="199" y="203"/>
                  </a:lnTo>
                  <a:lnTo>
                    <a:pt x="204" y="200"/>
                  </a:lnTo>
                  <a:lnTo>
                    <a:pt x="209" y="198"/>
                  </a:lnTo>
                  <a:lnTo>
                    <a:pt x="214" y="195"/>
                  </a:lnTo>
                  <a:lnTo>
                    <a:pt x="220" y="191"/>
                  </a:lnTo>
                  <a:lnTo>
                    <a:pt x="225" y="188"/>
                  </a:lnTo>
                  <a:lnTo>
                    <a:pt x="232" y="185"/>
                  </a:lnTo>
                  <a:lnTo>
                    <a:pt x="237" y="182"/>
                  </a:lnTo>
                  <a:lnTo>
                    <a:pt x="244" y="179"/>
                  </a:lnTo>
                  <a:lnTo>
                    <a:pt x="251" y="176"/>
                  </a:lnTo>
                  <a:lnTo>
                    <a:pt x="257" y="172"/>
                  </a:lnTo>
                  <a:lnTo>
                    <a:pt x="263" y="169"/>
                  </a:lnTo>
                  <a:lnTo>
                    <a:pt x="269" y="167"/>
                  </a:lnTo>
                  <a:lnTo>
                    <a:pt x="276" y="163"/>
                  </a:lnTo>
                  <a:lnTo>
                    <a:pt x="283" y="160"/>
                  </a:lnTo>
                  <a:lnTo>
                    <a:pt x="289" y="157"/>
                  </a:lnTo>
                  <a:lnTo>
                    <a:pt x="296" y="154"/>
                  </a:lnTo>
                  <a:lnTo>
                    <a:pt x="302" y="150"/>
                  </a:lnTo>
                  <a:lnTo>
                    <a:pt x="310" y="148"/>
                  </a:lnTo>
                  <a:lnTo>
                    <a:pt x="318" y="145"/>
                  </a:lnTo>
                  <a:lnTo>
                    <a:pt x="324" y="142"/>
                  </a:lnTo>
                  <a:lnTo>
                    <a:pt x="331" y="138"/>
                  </a:lnTo>
                  <a:lnTo>
                    <a:pt x="340" y="136"/>
                  </a:lnTo>
                  <a:lnTo>
                    <a:pt x="347" y="133"/>
                  </a:lnTo>
                  <a:lnTo>
                    <a:pt x="354" y="131"/>
                  </a:lnTo>
                  <a:lnTo>
                    <a:pt x="363" y="127"/>
                  </a:lnTo>
                  <a:lnTo>
                    <a:pt x="371" y="125"/>
                  </a:lnTo>
                  <a:lnTo>
                    <a:pt x="379" y="122"/>
                  </a:lnTo>
                  <a:lnTo>
                    <a:pt x="385" y="118"/>
                  </a:lnTo>
                  <a:lnTo>
                    <a:pt x="394" y="116"/>
                  </a:lnTo>
                  <a:lnTo>
                    <a:pt x="402" y="113"/>
                  </a:lnTo>
                  <a:lnTo>
                    <a:pt x="409" y="111"/>
                  </a:lnTo>
                  <a:lnTo>
                    <a:pt x="418" y="107"/>
                  </a:lnTo>
                  <a:lnTo>
                    <a:pt x="426" y="105"/>
                  </a:lnTo>
                  <a:lnTo>
                    <a:pt x="434" y="102"/>
                  </a:lnTo>
                  <a:lnTo>
                    <a:pt x="442" y="100"/>
                  </a:lnTo>
                  <a:lnTo>
                    <a:pt x="450" y="97"/>
                  </a:lnTo>
                  <a:lnTo>
                    <a:pt x="458" y="94"/>
                  </a:lnTo>
                  <a:lnTo>
                    <a:pt x="467" y="92"/>
                  </a:lnTo>
                  <a:lnTo>
                    <a:pt x="475" y="89"/>
                  </a:lnTo>
                  <a:lnTo>
                    <a:pt x="483" y="88"/>
                  </a:lnTo>
                  <a:lnTo>
                    <a:pt x="491" y="84"/>
                  </a:lnTo>
                  <a:lnTo>
                    <a:pt x="500" y="83"/>
                  </a:lnTo>
                  <a:lnTo>
                    <a:pt x="508" y="81"/>
                  </a:lnTo>
                  <a:lnTo>
                    <a:pt x="517" y="78"/>
                  </a:lnTo>
                  <a:lnTo>
                    <a:pt x="524" y="76"/>
                  </a:lnTo>
                  <a:lnTo>
                    <a:pt x="532" y="74"/>
                  </a:lnTo>
                  <a:lnTo>
                    <a:pt x="541" y="72"/>
                  </a:lnTo>
                  <a:lnTo>
                    <a:pt x="549" y="70"/>
                  </a:lnTo>
                  <a:lnTo>
                    <a:pt x="556" y="68"/>
                  </a:lnTo>
                  <a:lnTo>
                    <a:pt x="564" y="67"/>
                  </a:lnTo>
                  <a:lnTo>
                    <a:pt x="572" y="64"/>
                  </a:lnTo>
                  <a:lnTo>
                    <a:pt x="579" y="62"/>
                  </a:lnTo>
                  <a:lnTo>
                    <a:pt x="587" y="61"/>
                  </a:lnTo>
                  <a:lnTo>
                    <a:pt x="595" y="59"/>
                  </a:lnTo>
                  <a:lnTo>
                    <a:pt x="603" y="57"/>
                  </a:lnTo>
                  <a:lnTo>
                    <a:pt x="609" y="56"/>
                  </a:lnTo>
                  <a:lnTo>
                    <a:pt x="617" y="54"/>
                  </a:lnTo>
                  <a:lnTo>
                    <a:pt x="625" y="52"/>
                  </a:lnTo>
                  <a:lnTo>
                    <a:pt x="631" y="51"/>
                  </a:lnTo>
                  <a:lnTo>
                    <a:pt x="638" y="49"/>
                  </a:lnTo>
                  <a:lnTo>
                    <a:pt x="645" y="48"/>
                  </a:lnTo>
                  <a:lnTo>
                    <a:pt x="652" y="47"/>
                  </a:lnTo>
                  <a:lnTo>
                    <a:pt x="658" y="45"/>
                  </a:lnTo>
                  <a:lnTo>
                    <a:pt x="664" y="45"/>
                  </a:lnTo>
                  <a:lnTo>
                    <a:pt x="670" y="42"/>
                  </a:lnTo>
                  <a:lnTo>
                    <a:pt x="677" y="41"/>
                  </a:lnTo>
                  <a:lnTo>
                    <a:pt x="682" y="40"/>
                  </a:lnTo>
                  <a:lnTo>
                    <a:pt x="688" y="39"/>
                  </a:lnTo>
                  <a:lnTo>
                    <a:pt x="693" y="38"/>
                  </a:lnTo>
                  <a:lnTo>
                    <a:pt x="699" y="37"/>
                  </a:lnTo>
                  <a:lnTo>
                    <a:pt x="703" y="36"/>
                  </a:lnTo>
                  <a:lnTo>
                    <a:pt x="709" y="35"/>
                  </a:lnTo>
                  <a:lnTo>
                    <a:pt x="714" y="33"/>
                  </a:lnTo>
                  <a:lnTo>
                    <a:pt x="719" y="33"/>
                  </a:lnTo>
                  <a:lnTo>
                    <a:pt x="723" y="32"/>
                  </a:lnTo>
                  <a:lnTo>
                    <a:pt x="726" y="31"/>
                  </a:lnTo>
                  <a:lnTo>
                    <a:pt x="731" y="31"/>
                  </a:lnTo>
                  <a:lnTo>
                    <a:pt x="734" y="30"/>
                  </a:lnTo>
                  <a:lnTo>
                    <a:pt x="737" y="29"/>
                  </a:lnTo>
                  <a:lnTo>
                    <a:pt x="741" y="29"/>
                  </a:lnTo>
                  <a:lnTo>
                    <a:pt x="743" y="28"/>
                  </a:lnTo>
                  <a:lnTo>
                    <a:pt x="746" y="28"/>
                  </a:lnTo>
                  <a:lnTo>
                    <a:pt x="749" y="28"/>
                  </a:lnTo>
                  <a:lnTo>
                    <a:pt x="753" y="28"/>
                  </a:lnTo>
                  <a:lnTo>
                    <a:pt x="755" y="28"/>
                  </a:lnTo>
                  <a:lnTo>
                    <a:pt x="756" y="28"/>
                  </a:lnTo>
                  <a:lnTo>
                    <a:pt x="755" y="28"/>
                  </a:lnTo>
                  <a:lnTo>
                    <a:pt x="753" y="28"/>
                  </a:lnTo>
                  <a:lnTo>
                    <a:pt x="751" y="28"/>
                  </a:lnTo>
                  <a:lnTo>
                    <a:pt x="747" y="29"/>
                  </a:lnTo>
                  <a:lnTo>
                    <a:pt x="745" y="30"/>
                  </a:lnTo>
                  <a:lnTo>
                    <a:pt x="743" y="31"/>
                  </a:lnTo>
                  <a:lnTo>
                    <a:pt x="738" y="32"/>
                  </a:lnTo>
                  <a:lnTo>
                    <a:pt x="735" y="33"/>
                  </a:lnTo>
                  <a:lnTo>
                    <a:pt x="731" y="35"/>
                  </a:lnTo>
                  <a:lnTo>
                    <a:pt x="727" y="37"/>
                  </a:lnTo>
                  <a:lnTo>
                    <a:pt x="724" y="38"/>
                  </a:lnTo>
                  <a:lnTo>
                    <a:pt x="722" y="39"/>
                  </a:lnTo>
                  <a:lnTo>
                    <a:pt x="720" y="39"/>
                  </a:lnTo>
                  <a:lnTo>
                    <a:pt x="717" y="40"/>
                  </a:lnTo>
                  <a:lnTo>
                    <a:pt x="714" y="41"/>
                  </a:lnTo>
                  <a:lnTo>
                    <a:pt x="712" y="43"/>
                  </a:lnTo>
                  <a:lnTo>
                    <a:pt x="709" y="45"/>
                  </a:lnTo>
                  <a:lnTo>
                    <a:pt x="706" y="46"/>
                  </a:lnTo>
                  <a:lnTo>
                    <a:pt x="703" y="47"/>
                  </a:lnTo>
                  <a:lnTo>
                    <a:pt x="700" y="48"/>
                  </a:lnTo>
                  <a:lnTo>
                    <a:pt x="697" y="49"/>
                  </a:lnTo>
                  <a:lnTo>
                    <a:pt x="694" y="50"/>
                  </a:lnTo>
                  <a:lnTo>
                    <a:pt x="691" y="52"/>
                  </a:lnTo>
                  <a:lnTo>
                    <a:pt x="687" y="53"/>
                  </a:lnTo>
                  <a:lnTo>
                    <a:pt x="684" y="56"/>
                  </a:lnTo>
                  <a:lnTo>
                    <a:pt x="681" y="57"/>
                  </a:lnTo>
                  <a:lnTo>
                    <a:pt x="677" y="58"/>
                  </a:lnTo>
                  <a:lnTo>
                    <a:pt x="674" y="60"/>
                  </a:lnTo>
                  <a:lnTo>
                    <a:pt x="670" y="61"/>
                  </a:lnTo>
                  <a:lnTo>
                    <a:pt x="667" y="64"/>
                  </a:lnTo>
                  <a:lnTo>
                    <a:pt x="662" y="65"/>
                  </a:lnTo>
                  <a:lnTo>
                    <a:pt x="659" y="68"/>
                  </a:lnTo>
                  <a:lnTo>
                    <a:pt x="656" y="70"/>
                  </a:lnTo>
                  <a:lnTo>
                    <a:pt x="652" y="72"/>
                  </a:lnTo>
                  <a:lnTo>
                    <a:pt x="648" y="74"/>
                  </a:lnTo>
                  <a:lnTo>
                    <a:pt x="644" y="76"/>
                  </a:lnTo>
                  <a:lnTo>
                    <a:pt x="640" y="78"/>
                  </a:lnTo>
                  <a:lnTo>
                    <a:pt x="636" y="81"/>
                  </a:lnTo>
                  <a:lnTo>
                    <a:pt x="631" y="83"/>
                  </a:lnTo>
                  <a:lnTo>
                    <a:pt x="627" y="85"/>
                  </a:lnTo>
                  <a:lnTo>
                    <a:pt x="624" y="89"/>
                  </a:lnTo>
                  <a:lnTo>
                    <a:pt x="619" y="91"/>
                  </a:lnTo>
                  <a:lnTo>
                    <a:pt x="615" y="94"/>
                  </a:lnTo>
                  <a:lnTo>
                    <a:pt x="610" y="96"/>
                  </a:lnTo>
                  <a:lnTo>
                    <a:pt x="606" y="100"/>
                  </a:lnTo>
                  <a:lnTo>
                    <a:pt x="602" y="102"/>
                  </a:lnTo>
                  <a:lnTo>
                    <a:pt x="597" y="105"/>
                  </a:lnTo>
                  <a:lnTo>
                    <a:pt x="593" y="108"/>
                  </a:lnTo>
                  <a:lnTo>
                    <a:pt x="588" y="112"/>
                  </a:lnTo>
                  <a:lnTo>
                    <a:pt x="585" y="115"/>
                  </a:lnTo>
                  <a:lnTo>
                    <a:pt x="579" y="117"/>
                  </a:lnTo>
                  <a:lnTo>
                    <a:pt x="575" y="122"/>
                  </a:lnTo>
                  <a:lnTo>
                    <a:pt x="570" y="124"/>
                  </a:lnTo>
                  <a:lnTo>
                    <a:pt x="565" y="128"/>
                  </a:lnTo>
                  <a:lnTo>
                    <a:pt x="561" y="131"/>
                  </a:lnTo>
                  <a:lnTo>
                    <a:pt x="556" y="134"/>
                  </a:lnTo>
                  <a:lnTo>
                    <a:pt x="551" y="138"/>
                  </a:lnTo>
                  <a:lnTo>
                    <a:pt x="546" y="142"/>
                  </a:lnTo>
                  <a:lnTo>
                    <a:pt x="541" y="145"/>
                  </a:lnTo>
                  <a:lnTo>
                    <a:pt x="536" y="149"/>
                  </a:lnTo>
                  <a:lnTo>
                    <a:pt x="532" y="153"/>
                  </a:lnTo>
                  <a:lnTo>
                    <a:pt x="528" y="156"/>
                  </a:lnTo>
                  <a:lnTo>
                    <a:pt x="523" y="160"/>
                  </a:lnTo>
                  <a:lnTo>
                    <a:pt x="519" y="164"/>
                  </a:lnTo>
                  <a:lnTo>
                    <a:pt x="513" y="167"/>
                  </a:lnTo>
                  <a:lnTo>
                    <a:pt x="509" y="171"/>
                  </a:lnTo>
                  <a:lnTo>
                    <a:pt x="504" y="175"/>
                  </a:lnTo>
                  <a:lnTo>
                    <a:pt x="500" y="179"/>
                  </a:lnTo>
                  <a:lnTo>
                    <a:pt x="494" y="184"/>
                  </a:lnTo>
                  <a:lnTo>
                    <a:pt x="490" y="187"/>
                  </a:lnTo>
                  <a:lnTo>
                    <a:pt x="486" y="190"/>
                  </a:lnTo>
                  <a:lnTo>
                    <a:pt x="481" y="195"/>
                  </a:lnTo>
                  <a:lnTo>
                    <a:pt x="477" y="198"/>
                  </a:lnTo>
                  <a:lnTo>
                    <a:pt x="472" y="202"/>
                  </a:lnTo>
                  <a:lnTo>
                    <a:pt x="468" y="206"/>
                  </a:lnTo>
                  <a:lnTo>
                    <a:pt x="464" y="209"/>
                  </a:lnTo>
                  <a:lnTo>
                    <a:pt x="459" y="212"/>
                  </a:lnTo>
                  <a:lnTo>
                    <a:pt x="456" y="217"/>
                  </a:lnTo>
                  <a:lnTo>
                    <a:pt x="451" y="220"/>
                  </a:lnTo>
                  <a:lnTo>
                    <a:pt x="447" y="224"/>
                  </a:lnTo>
                  <a:lnTo>
                    <a:pt x="443" y="228"/>
                  </a:lnTo>
                  <a:lnTo>
                    <a:pt x="439" y="232"/>
                  </a:lnTo>
                  <a:lnTo>
                    <a:pt x="435" y="234"/>
                  </a:lnTo>
                  <a:lnTo>
                    <a:pt x="432" y="238"/>
                  </a:lnTo>
                  <a:lnTo>
                    <a:pt x="427" y="241"/>
                  </a:lnTo>
                  <a:lnTo>
                    <a:pt x="424" y="245"/>
                  </a:lnTo>
                  <a:lnTo>
                    <a:pt x="419" y="248"/>
                  </a:lnTo>
                  <a:lnTo>
                    <a:pt x="416" y="251"/>
                  </a:lnTo>
                  <a:lnTo>
                    <a:pt x="413" y="254"/>
                  </a:lnTo>
                  <a:lnTo>
                    <a:pt x="411" y="257"/>
                  </a:lnTo>
                  <a:lnTo>
                    <a:pt x="407" y="260"/>
                  </a:lnTo>
                  <a:lnTo>
                    <a:pt x="403" y="262"/>
                  </a:lnTo>
                  <a:lnTo>
                    <a:pt x="401" y="265"/>
                  </a:lnTo>
                  <a:lnTo>
                    <a:pt x="397" y="268"/>
                  </a:lnTo>
                  <a:lnTo>
                    <a:pt x="395" y="271"/>
                  </a:lnTo>
                  <a:lnTo>
                    <a:pt x="392" y="273"/>
                  </a:lnTo>
                  <a:lnTo>
                    <a:pt x="390" y="276"/>
                  </a:lnTo>
                  <a:lnTo>
                    <a:pt x="387" y="278"/>
                  </a:lnTo>
                  <a:lnTo>
                    <a:pt x="383" y="282"/>
                  </a:lnTo>
                  <a:lnTo>
                    <a:pt x="380" y="286"/>
                  </a:lnTo>
                  <a:lnTo>
                    <a:pt x="375" y="289"/>
                  </a:lnTo>
                  <a:lnTo>
                    <a:pt x="373" y="293"/>
                  </a:lnTo>
                  <a:lnTo>
                    <a:pt x="369" y="296"/>
                  </a:lnTo>
                  <a:lnTo>
                    <a:pt x="368" y="298"/>
                  </a:lnTo>
                  <a:lnTo>
                    <a:pt x="439" y="298"/>
                  </a:lnTo>
                  <a:lnTo>
                    <a:pt x="440" y="296"/>
                  </a:lnTo>
                  <a:lnTo>
                    <a:pt x="444" y="293"/>
                  </a:lnTo>
                  <a:lnTo>
                    <a:pt x="446" y="289"/>
                  </a:lnTo>
                  <a:lnTo>
                    <a:pt x="449" y="285"/>
                  </a:lnTo>
                  <a:lnTo>
                    <a:pt x="453" y="282"/>
                  </a:lnTo>
                  <a:lnTo>
                    <a:pt x="457" y="278"/>
                  </a:lnTo>
                  <a:lnTo>
                    <a:pt x="459" y="275"/>
                  </a:lnTo>
                  <a:lnTo>
                    <a:pt x="461" y="273"/>
                  </a:lnTo>
                  <a:lnTo>
                    <a:pt x="464" y="270"/>
                  </a:lnTo>
                  <a:lnTo>
                    <a:pt x="467" y="267"/>
                  </a:lnTo>
                  <a:lnTo>
                    <a:pt x="469" y="265"/>
                  </a:lnTo>
                  <a:lnTo>
                    <a:pt x="471" y="262"/>
                  </a:lnTo>
                  <a:lnTo>
                    <a:pt x="475" y="260"/>
                  </a:lnTo>
                  <a:lnTo>
                    <a:pt x="478" y="256"/>
                  </a:lnTo>
                  <a:lnTo>
                    <a:pt x="480" y="253"/>
                  </a:lnTo>
                  <a:lnTo>
                    <a:pt x="483" y="250"/>
                  </a:lnTo>
                  <a:lnTo>
                    <a:pt x="487" y="246"/>
                  </a:lnTo>
                  <a:lnTo>
                    <a:pt x="490" y="243"/>
                  </a:lnTo>
                  <a:lnTo>
                    <a:pt x="493" y="240"/>
                  </a:lnTo>
                  <a:lnTo>
                    <a:pt x="497" y="236"/>
                  </a:lnTo>
                  <a:lnTo>
                    <a:pt x="500" y="233"/>
                  </a:lnTo>
                  <a:lnTo>
                    <a:pt x="504" y="230"/>
                  </a:lnTo>
                  <a:lnTo>
                    <a:pt x="508" y="225"/>
                  </a:lnTo>
                  <a:lnTo>
                    <a:pt x="511" y="222"/>
                  </a:lnTo>
                  <a:lnTo>
                    <a:pt x="515" y="218"/>
                  </a:lnTo>
                  <a:lnTo>
                    <a:pt x="519" y="214"/>
                  </a:lnTo>
                  <a:lnTo>
                    <a:pt x="523" y="211"/>
                  </a:lnTo>
                  <a:lnTo>
                    <a:pt x="528" y="207"/>
                  </a:lnTo>
                  <a:lnTo>
                    <a:pt x="531" y="203"/>
                  </a:lnTo>
                  <a:lnTo>
                    <a:pt x="535" y="200"/>
                  </a:lnTo>
                  <a:lnTo>
                    <a:pt x="540" y="196"/>
                  </a:lnTo>
                  <a:lnTo>
                    <a:pt x="543" y="191"/>
                  </a:lnTo>
                  <a:lnTo>
                    <a:pt x="547" y="187"/>
                  </a:lnTo>
                  <a:lnTo>
                    <a:pt x="552" y="184"/>
                  </a:lnTo>
                  <a:lnTo>
                    <a:pt x="556" y="179"/>
                  </a:lnTo>
                  <a:lnTo>
                    <a:pt x="561" y="176"/>
                  </a:lnTo>
                  <a:lnTo>
                    <a:pt x="565" y="171"/>
                  </a:lnTo>
                  <a:lnTo>
                    <a:pt x="570" y="168"/>
                  </a:lnTo>
                  <a:lnTo>
                    <a:pt x="574" y="164"/>
                  </a:lnTo>
                  <a:lnTo>
                    <a:pt x="579" y="160"/>
                  </a:lnTo>
                  <a:lnTo>
                    <a:pt x="583" y="156"/>
                  </a:lnTo>
                  <a:lnTo>
                    <a:pt x="588" y="152"/>
                  </a:lnTo>
                  <a:lnTo>
                    <a:pt x="593" y="148"/>
                  </a:lnTo>
                  <a:lnTo>
                    <a:pt x="597" y="145"/>
                  </a:lnTo>
                  <a:lnTo>
                    <a:pt x="602" y="140"/>
                  </a:lnTo>
                  <a:lnTo>
                    <a:pt x="607" y="137"/>
                  </a:lnTo>
                  <a:lnTo>
                    <a:pt x="612" y="133"/>
                  </a:lnTo>
                  <a:lnTo>
                    <a:pt x="616" y="128"/>
                  </a:lnTo>
                  <a:lnTo>
                    <a:pt x="620" y="125"/>
                  </a:lnTo>
                  <a:lnTo>
                    <a:pt x="626" y="122"/>
                  </a:lnTo>
                  <a:lnTo>
                    <a:pt x="630" y="117"/>
                  </a:lnTo>
                  <a:lnTo>
                    <a:pt x="635" y="115"/>
                  </a:lnTo>
                  <a:lnTo>
                    <a:pt x="640" y="112"/>
                  </a:lnTo>
                  <a:lnTo>
                    <a:pt x="645" y="108"/>
                  </a:lnTo>
                  <a:lnTo>
                    <a:pt x="649" y="104"/>
                  </a:lnTo>
                  <a:lnTo>
                    <a:pt x="653" y="101"/>
                  </a:lnTo>
                  <a:lnTo>
                    <a:pt x="658" y="97"/>
                  </a:lnTo>
                  <a:lnTo>
                    <a:pt x="663" y="94"/>
                  </a:lnTo>
                  <a:lnTo>
                    <a:pt x="667" y="91"/>
                  </a:lnTo>
                  <a:lnTo>
                    <a:pt x="672" y="89"/>
                  </a:lnTo>
                  <a:lnTo>
                    <a:pt x="677" y="84"/>
                  </a:lnTo>
                  <a:lnTo>
                    <a:pt x="681" y="82"/>
                  </a:lnTo>
                  <a:lnTo>
                    <a:pt x="685" y="79"/>
                  </a:lnTo>
                  <a:lnTo>
                    <a:pt x="690" y="76"/>
                  </a:lnTo>
                  <a:lnTo>
                    <a:pt x="694" y="73"/>
                  </a:lnTo>
                  <a:lnTo>
                    <a:pt x="699" y="71"/>
                  </a:lnTo>
                  <a:lnTo>
                    <a:pt x="703" y="69"/>
                  </a:lnTo>
                  <a:lnTo>
                    <a:pt x="708" y="65"/>
                  </a:lnTo>
                  <a:lnTo>
                    <a:pt x="712" y="63"/>
                  </a:lnTo>
                  <a:lnTo>
                    <a:pt x="716" y="61"/>
                  </a:lnTo>
                  <a:lnTo>
                    <a:pt x="721" y="58"/>
                  </a:lnTo>
                  <a:lnTo>
                    <a:pt x="725" y="56"/>
                  </a:lnTo>
                  <a:lnTo>
                    <a:pt x="729" y="53"/>
                  </a:lnTo>
                  <a:lnTo>
                    <a:pt x="733" y="51"/>
                  </a:lnTo>
                  <a:lnTo>
                    <a:pt x="737" y="49"/>
                  </a:lnTo>
                  <a:lnTo>
                    <a:pt x="742" y="47"/>
                  </a:lnTo>
                  <a:lnTo>
                    <a:pt x="745" y="45"/>
                  </a:lnTo>
                  <a:lnTo>
                    <a:pt x="749" y="43"/>
                  </a:lnTo>
                  <a:lnTo>
                    <a:pt x="753" y="40"/>
                  </a:lnTo>
                  <a:lnTo>
                    <a:pt x="757" y="39"/>
                  </a:lnTo>
                  <a:lnTo>
                    <a:pt x="761" y="37"/>
                  </a:lnTo>
                  <a:lnTo>
                    <a:pt x="764" y="36"/>
                  </a:lnTo>
                  <a:lnTo>
                    <a:pt x="768" y="33"/>
                  </a:lnTo>
                  <a:lnTo>
                    <a:pt x="772" y="31"/>
                  </a:lnTo>
                  <a:lnTo>
                    <a:pt x="775" y="30"/>
                  </a:lnTo>
                  <a:lnTo>
                    <a:pt x="779" y="29"/>
                  </a:lnTo>
                  <a:lnTo>
                    <a:pt x="782" y="28"/>
                  </a:lnTo>
                  <a:lnTo>
                    <a:pt x="785" y="26"/>
                  </a:lnTo>
                  <a:lnTo>
                    <a:pt x="788" y="24"/>
                  </a:lnTo>
                  <a:lnTo>
                    <a:pt x="791" y="22"/>
                  </a:lnTo>
                  <a:lnTo>
                    <a:pt x="794" y="21"/>
                  </a:lnTo>
                  <a:lnTo>
                    <a:pt x="797" y="20"/>
                  </a:lnTo>
                  <a:lnTo>
                    <a:pt x="800" y="19"/>
                  </a:lnTo>
                  <a:lnTo>
                    <a:pt x="804" y="18"/>
                  </a:lnTo>
                  <a:lnTo>
                    <a:pt x="805" y="17"/>
                  </a:lnTo>
                  <a:lnTo>
                    <a:pt x="808" y="16"/>
                  </a:lnTo>
                  <a:lnTo>
                    <a:pt x="810" y="15"/>
                  </a:lnTo>
                  <a:lnTo>
                    <a:pt x="814" y="14"/>
                  </a:lnTo>
                  <a:lnTo>
                    <a:pt x="818" y="11"/>
                  </a:lnTo>
                  <a:lnTo>
                    <a:pt x="822" y="11"/>
                  </a:lnTo>
                  <a:lnTo>
                    <a:pt x="826" y="9"/>
                  </a:lnTo>
                  <a:lnTo>
                    <a:pt x="829" y="8"/>
                  </a:lnTo>
                  <a:lnTo>
                    <a:pt x="831" y="7"/>
                  </a:lnTo>
                  <a:lnTo>
                    <a:pt x="834" y="7"/>
                  </a:lnTo>
                  <a:lnTo>
                    <a:pt x="837" y="6"/>
                  </a:lnTo>
                  <a:lnTo>
                    <a:pt x="839" y="6"/>
                  </a:lnTo>
                  <a:lnTo>
                    <a:pt x="774" y="0"/>
                  </a:lnTo>
                  <a:lnTo>
                    <a:pt x="773" y="0"/>
                  </a:lnTo>
                  <a:lnTo>
                    <a:pt x="770" y="0"/>
                  </a:lnTo>
                  <a:lnTo>
                    <a:pt x="769" y="0"/>
                  </a:lnTo>
                  <a:lnTo>
                    <a:pt x="767" y="1"/>
                  </a:lnTo>
                  <a:lnTo>
                    <a:pt x="765" y="1"/>
                  </a:lnTo>
                  <a:lnTo>
                    <a:pt x="763" y="3"/>
                  </a:lnTo>
                  <a:lnTo>
                    <a:pt x="759" y="3"/>
                  </a:lnTo>
                  <a:lnTo>
                    <a:pt x="757" y="3"/>
                  </a:lnTo>
                  <a:lnTo>
                    <a:pt x="753" y="4"/>
                  </a:lnTo>
                  <a:lnTo>
                    <a:pt x="749" y="4"/>
                  </a:lnTo>
                  <a:lnTo>
                    <a:pt x="746" y="5"/>
                  </a:lnTo>
                  <a:lnTo>
                    <a:pt x="742" y="6"/>
                  </a:lnTo>
                  <a:lnTo>
                    <a:pt x="737" y="6"/>
                  </a:lnTo>
                  <a:lnTo>
                    <a:pt x="733" y="7"/>
                  </a:lnTo>
                  <a:lnTo>
                    <a:pt x="727" y="7"/>
                  </a:lnTo>
                  <a:lnTo>
                    <a:pt x="723" y="8"/>
                  </a:lnTo>
                  <a:lnTo>
                    <a:pt x="717" y="9"/>
                  </a:lnTo>
                  <a:lnTo>
                    <a:pt x="712" y="10"/>
                  </a:lnTo>
                  <a:lnTo>
                    <a:pt x="705" y="11"/>
                  </a:lnTo>
                  <a:lnTo>
                    <a:pt x="700" y="11"/>
                  </a:lnTo>
                  <a:lnTo>
                    <a:pt x="693" y="14"/>
                  </a:lnTo>
                  <a:lnTo>
                    <a:pt x="688" y="15"/>
                  </a:lnTo>
                  <a:lnTo>
                    <a:pt x="681" y="16"/>
                  </a:lnTo>
                  <a:lnTo>
                    <a:pt x="674" y="17"/>
                  </a:lnTo>
                  <a:lnTo>
                    <a:pt x="667" y="19"/>
                  </a:lnTo>
                  <a:lnTo>
                    <a:pt x="660" y="20"/>
                  </a:lnTo>
                  <a:lnTo>
                    <a:pt x="652" y="21"/>
                  </a:lnTo>
                  <a:lnTo>
                    <a:pt x="646" y="22"/>
                  </a:lnTo>
                  <a:lnTo>
                    <a:pt x="638" y="25"/>
                  </a:lnTo>
                  <a:lnTo>
                    <a:pt x="630" y="27"/>
                  </a:lnTo>
                  <a:lnTo>
                    <a:pt x="621" y="28"/>
                  </a:lnTo>
                  <a:lnTo>
                    <a:pt x="614" y="29"/>
                  </a:lnTo>
                  <a:lnTo>
                    <a:pt x="606" y="31"/>
                  </a:lnTo>
                  <a:lnTo>
                    <a:pt x="597" y="32"/>
                  </a:lnTo>
                  <a:lnTo>
                    <a:pt x="589" y="35"/>
                  </a:lnTo>
                  <a:lnTo>
                    <a:pt x="581" y="36"/>
                  </a:lnTo>
                  <a:lnTo>
                    <a:pt x="573" y="38"/>
                  </a:lnTo>
                  <a:lnTo>
                    <a:pt x="564" y="40"/>
                  </a:lnTo>
                  <a:lnTo>
                    <a:pt x="555" y="42"/>
                  </a:lnTo>
                  <a:lnTo>
                    <a:pt x="546" y="45"/>
                  </a:lnTo>
                  <a:lnTo>
                    <a:pt x="536" y="46"/>
                  </a:lnTo>
                  <a:lnTo>
                    <a:pt x="529" y="48"/>
                  </a:lnTo>
                  <a:lnTo>
                    <a:pt x="519" y="50"/>
                  </a:lnTo>
                  <a:lnTo>
                    <a:pt x="510" y="52"/>
                  </a:lnTo>
                  <a:lnTo>
                    <a:pt x="501" y="56"/>
                  </a:lnTo>
                  <a:lnTo>
                    <a:pt x="492" y="58"/>
                  </a:lnTo>
                  <a:lnTo>
                    <a:pt x="482" y="60"/>
                  </a:lnTo>
                  <a:lnTo>
                    <a:pt x="474" y="62"/>
                  </a:lnTo>
                  <a:lnTo>
                    <a:pt x="464" y="64"/>
                  </a:lnTo>
                  <a:lnTo>
                    <a:pt x="455" y="67"/>
                  </a:lnTo>
                  <a:lnTo>
                    <a:pt x="446" y="70"/>
                  </a:lnTo>
                  <a:lnTo>
                    <a:pt x="436" y="72"/>
                  </a:lnTo>
                  <a:lnTo>
                    <a:pt x="427" y="75"/>
                  </a:lnTo>
                  <a:lnTo>
                    <a:pt x="418" y="78"/>
                  </a:lnTo>
                  <a:lnTo>
                    <a:pt x="408" y="81"/>
                  </a:lnTo>
                  <a:lnTo>
                    <a:pt x="400" y="83"/>
                  </a:lnTo>
                  <a:lnTo>
                    <a:pt x="391" y="85"/>
                  </a:lnTo>
                  <a:lnTo>
                    <a:pt x="381" y="89"/>
                  </a:lnTo>
                  <a:lnTo>
                    <a:pt x="372" y="91"/>
                  </a:lnTo>
                  <a:lnTo>
                    <a:pt x="363" y="94"/>
                  </a:lnTo>
                  <a:lnTo>
                    <a:pt x="354" y="97"/>
                  </a:lnTo>
                  <a:lnTo>
                    <a:pt x="345" y="101"/>
                  </a:lnTo>
                  <a:lnTo>
                    <a:pt x="336" y="104"/>
                  </a:lnTo>
                  <a:lnTo>
                    <a:pt x="327" y="106"/>
                  </a:lnTo>
                  <a:lnTo>
                    <a:pt x="318" y="110"/>
                  </a:lnTo>
                  <a:lnTo>
                    <a:pt x="310" y="113"/>
                  </a:lnTo>
                  <a:lnTo>
                    <a:pt x="301" y="116"/>
                  </a:lnTo>
                  <a:lnTo>
                    <a:pt x="292" y="120"/>
                  </a:lnTo>
                  <a:lnTo>
                    <a:pt x="284" y="123"/>
                  </a:lnTo>
                  <a:lnTo>
                    <a:pt x="275" y="126"/>
                  </a:lnTo>
                  <a:lnTo>
                    <a:pt x="267" y="129"/>
                  </a:lnTo>
                  <a:lnTo>
                    <a:pt x="258" y="133"/>
                  </a:lnTo>
                  <a:lnTo>
                    <a:pt x="251" y="136"/>
                  </a:lnTo>
                  <a:lnTo>
                    <a:pt x="242" y="139"/>
                  </a:lnTo>
                  <a:lnTo>
                    <a:pt x="234" y="143"/>
                  </a:lnTo>
                  <a:lnTo>
                    <a:pt x="226" y="146"/>
                  </a:lnTo>
                  <a:lnTo>
                    <a:pt x="219" y="149"/>
                  </a:lnTo>
                  <a:lnTo>
                    <a:pt x="211" y="154"/>
                  </a:lnTo>
                  <a:lnTo>
                    <a:pt x="203" y="156"/>
                  </a:lnTo>
                  <a:lnTo>
                    <a:pt x="195" y="160"/>
                  </a:lnTo>
                  <a:lnTo>
                    <a:pt x="188" y="163"/>
                  </a:lnTo>
                  <a:lnTo>
                    <a:pt x="180" y="167"/>
                  </a:lnTo>
                  <a:lnTo>
                    <a:pt x="172" y="170"/>
                  </a:lnTo>
                  <a:lnTo>
                    <a:pt x="166" y="174"/>
                  </a:lnTo>
                  <a:lnTo>
                    <a:pt x="159" y="177"/>
                  </a:lnTo>
                  <a:lnTo>
                    <a:pt x="152" y="180"/>
                  </a:lnTo>
                  <a:lnTo>
                    <a:pt x="145" y="184"/>
                  </a:lnTo>
                  <a:lnTo>
                    <a:pt x="138" y="187"/>
                  </a:lnTo>
                  <a:lnTo>
                    <a:pt x="131" y="190"/>
                  </a:lnTo>
                  <a:lnTo>
                    <a:pt x="125" y="193"/>
                  </a:lnTo>
                  <a:lnTo>
                    <a:pt x="118" y="197"/>
                  </a:lnTo>
                  <a:lnTo>
                    <a:pt x="113" y="200"/>
                  </a:lnTo>
                  <a:lnTo>
                    <a:pt x="106" y="203"/>
                  </a:lnTo>
                  <a:lnTo>
                    <a:pt x="100" y="207"/>
                  </a:lnTo>
                  <a:lnTo>
                    <a:pt x="95" y="210"/>
                  </a:lnTo>
                  <a:lnTo>
                    <a:pt x="89" y="212"/>
                  </a:lnTo>
                  <a:lnTo>
                    <a:pt x="84" y="216"/>
                  </a:lnTo>
                  <a:lnTo>
                    <a:pt x="78" y="219"/>
                  </a:lnTo>
                  <a:lnTo>
                    <a:pt x="73" y="221"/>
                  </a:lnTo>
                  <a:lnTo>
                    <a:pt x="67" y="224"/>
                  </a:lnTo>
                  <a:lnTo>
                    <a:pt x="63" y="227"/>
                  </a:lnTo>
                  <a:lnTo>
                    <a:pt x="58" y="229"/>
                  </a:lnTo>
                  <a:lnTo>
                    <a:pt x="54" y="232"/>
                  </a:lnTo>
                  <a:lnTo>
                    <a:pt x="50" y="234"/>
                  </a:lnTo>
                  <a:lnTo>
                    <a:pt x="45" y="236"/>
                  </a:lnTo>
                  <a:lnTo>
                    <a:pt x="41" y="239"/>
                  </a:lnTo>
                  <a:lnTo>
                    <a:pt x="37" y="241"/>
                  </a:lnTo>
                  <a:lnTo>
                    <a:pt x="33" y="243"/>
                  </a:lnTo>
                  <a:lnTo>
                    <a:pt x="30" y="245"/>
                  </a:lnTo>
                  <a:lnTo>
                    <a:pt x="26" y="248"/>
                  </a:lnTo>
                  <a:lnTo>
                    <a:pt x="23" y="250"/>
                  </a:lnTo>
                  <a:lnTo>
                    <a:pt x="20" y="251"/>
                  </a:lnTo>
                  <a:lnTo>
                    <a:pt x="18" y="253"/>
                  </a:lnTo>
                  <a:lnTo>
                    <a:pt x="14" y="254"/>
                  </a:lnTo>
                  <a:lnTo>
                    <a:pt x="12" y="256"/>
                  </a:lnTo>
                  <a:lnTo>
                    <a:pt x="10" y="257"/>
                  </a:lnTo>
                  <a:lnTo>
                    <a:pt x="8" y="259"/>
                  </a:lnTo>
                  <a:lnTo>
                    <a:pt x="5" y="261"/>
                  </a:lnTo>
                  <a:lnTo>
                    <a:pt x="3" y="262"/>
                  </a:lnTo>
                  <a:lnTo>
                    <a:pt x="1" y="263"/>
                  </a:lnTo>
                  <a:lnTo>
                    <a:pt x="0" y="264"/>
                  </a:lnTo>
                  <a:lnTo>
                    <a:pt x="0" y="265"/>
                  </a:lnTo>
                  <a:lnTo>
                    <a:pt x="94" y="272"/>
                  </a:lnTo>
                  <a:lnTo>
                    <a:pt x="94" y="272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2" name="Freeform 98"/>
            <p:cNvSpPr>
              <a:spLocks/>
            </p:cNvSpPr>
            <p:nvPr/>
          </p:nvSpPr>
          <p:spPr bwMode="auto">
            <a:xfrm>
              <a:off x="8058151" y="4441825"/>
              <a:ext cx="163513" cy="9048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0"/>
                </a:cxn>
                <a:cxn ang="0">
                  <a:pos x="37" y="0"/>
                </a:cxn>
                <a:cxn ang="0">
                  <a:pos x="39" y="1"/>
                </a:cxn>
                <a:cxn ang="0">
                  <a:pos x="41" y="2"/>
                </a:cxn>
                <a:cxn ang="0">
                  <a:pos x="44" y="2"/>
                </a:cxn>
                <a:cxn ang="0">
                  <a:pos x="46" y="5"/>
                </a:cxn>
                <a:cxn ang="0">
                  <a:pos x="50" y="6"/>
                </a:cxn>
                <a:cxn ang="0">
                  <a:pos x="53" y="6"/>
                </a:cxn>
                <a:cxn ang="0">
                  <a:pos x="56" y="8"/>
                </a:cxn>
                <a:cxn ang="0">
                  <a:pos x="60" y="10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71" y="17"/>
                </a:cxn>
                <a:cxn ang="0">
                  <a:pos x="74" y="19"/>
                </a:cxn>
                <a:cxn ang="0">
                  <a:pos x="76" y="21"/>
                </a:cxn>
                <a:cxn ang="0">
                  <a:pos x="79" y="23"/>
                </a:cxn>
                <a:cxn ang="0">
                  <a:pos x="83" y="27"/>
                </a:cxn>
                <a:cxn ang="0">
                  <a:pos x="85" y="29"/>
                </a:cxn>
                <a:cxn ang="0">
                  <a:pos x="87" y="32"/>
                </a:cxn>
                <a:cxn ang="0">
                  <a:pos x="89" y="34"/>
                </a:cxn>
                <a:cxn ang="0">
                  <a:pos x="92" y="38"/>
                </a:cxn>
                <a:cxn ang="0">
                  <a:pos x="95" y="40"/>
                </a:cxn>
                <a:cxn ang="0">
                  <a:pos x="97" y="44"/>
                </a:cxn>
                <a:cxn ang="0">
                  <a:pos x="100" y="48"/>
                </a:cxn>
                <a:cxn ang="0">
                  <a:pos x="101" y="50"/>
                </a:cxn>
                <a:cxn ang="0">
                  <a:pos x="103" y="51"/>
                </a:cxn>
                <a:cxn ang="0">
                  <a:pos x="40" y="57"/>
                </a:cxn>
                <a:cxn ang="0">
                  <a:pos x="0" y="23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103" h="57">
                  <a:moveTo>
                    <a:pt x="34" y="0"/>
                  </a:moveTo>
                  <a:lnTo>
                    <a:pt x="34" y="0"/>
                  </a:lnTo>
                  <a:lnTo>
                    <a:pt x="37" y="0"/>
                  </a:lnTo>
                  <a:lnTo>
                    <a:pt x="39" y="1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6" y="5"/>
                  </a:lnTo>
                  <a:lnTo>
                    <a:pt x="50" y="6"/>
                  </a:lnTo>
                  <a:lnTo>
                    <a:pt x="53" y="6"/>
                  </a:lnTo>
                  <a:lnTo>
                    <a:pt x="56" y="8"/>
                  </a:lnTo>
                  <a:lnTo>
                    <a:pt x="60" y="10"/>
                  </a:lnTo>
                  <a:lnTo>
                    <a:pt x="63" y="11"/>
                  </a:lnTo>
                  <a:lnTo>
                    <a:pt x="67" y="15"/>
                  </a:lnTo>
                  <a:lnTo>
                    <a:pt x="71" y="17"/>
                  </a:lnTo>
                  <a:lnTo>
                    <a:pt x="74" y="19"/>
                  </a:lnTo>
                  <a:lnTo>
                    <a:pt x="76" y="21"/>
                  </a:lnTo>
                  <a:lnTo>
                    <a:pt x="79" y="23"/>
                  </a:lnTo>
                  <a:lnTo>
                    <a:pt x="83" y="27"/>
                  </a:lnTo>
                  <a:lnTo>
                    <a:pt x="85" y="29"/>
                  </a:lnTo>
                  <a:lnTo>
                    <a:pt x="87" y="32"/>
                  </a:lnTo>
                  <a:lnTo>
                    <a:pt x="89" y="34"/>
                  </a:lnTo>
                  <a:lnTo>
                    <a:pt x="92" y="38"/>
                  </a:lnTo>
                  <a:lnTo>
                    <a:pt x="95" y="40"/>
                  </a:lnTo>
                  <a:lnTo>
                    <a:pt x="97" y="44"/>
                  </a:lnTo>
                  <a:lnTo>
                    <a:pt x="100" y="48"/>
                  </a:lnTo>
                  <a:lnTo>
                    <a:pt x="101" y="50"/>
                  </a:lnTo>
                  <a:lnTo>
                    <a:pt x="103" y="51"/>
                  </a:lnTo>
                  <a:lnTo>
                    <a:pt x="40" y="57"/>
                  </a:lnTo>
                  <a:lnTo>
                    <a:pt x="0" y="2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8213726" y="4335463"/>
              <a:ext cx="382588" cy="185738"/>
            </a:xfrm>
            <a:custGeom>
              <a:avLst/>
              <a:gdLst/>
              <a:ahLst/>
              <a:cxnLst>
                <a:cxn ang="0">
                  <a:pos x="2" y="17"/>
                </a:cxn>
                <a:cxn ang="0">
                  <a:pos x="10" y="19"/>
                </a:cxn>
                <a:cxn ang="0">
                  <a:pos x="18" y="22"/>
                </a:cxn>
                <a:cxn ang="0">
                  <a:pos x="27" y="24"/>
                </a:cxn>
                <a:cxn ang="0">
                  <a:pos x="38" y="29"/>
                </a:cxn>
                <a:cxn ang="0">
                  <a:pos x="49" y="33"/>
                </a:cxn>
                <a:cxn ang="0">
                  <a:pos x="61" y="37"/>
                </a:cxn>
                <a:cxn ang="0">
                  <a:pos x="73" y="43"/>
                </a:cxn>
                <a:cxn ang="0">
                  <a:pos x="86" y="50"/>
                </a:cxn>
                <a:cxn ang="0">
                  <a:pos x="97" y="57"/>
                </a:cxn>
                <a:cxn ang="0">
                  <a:pos x="108" y="64"/>
                </a:cxn>
                <a:cxn ang="0">
                  <a:pos x="119" y="73"/>
                </a:cxn>
                <a:cxn ang="0">
                  <a:pos x="129" y="79"/>
                </a:cxn>
                <a:cxn ang="0">
                  <a:pos x="138" y="87"/>
                </a:cxn>
                <a:cxn ang="0">
                  <a:pos x="147" y="95"/>
                </a:cxn>
                <a:cxn ang="0">
                  <a:pos x="159" y="107"/>
                </a:cxn>
                <a:cxn ang="0">
                  <a:pos x="168" y="115"/>
                </a:cxn>
                <a:cxn ang="0">
                  <a:pos x="241" y="117"/>
                </a:cxn>
                <a:cxn ang="0">
                  <a:pos x="236" y="113"/>
                </a:cxn>
                <a:cxn ang="0">
                  <a:pos x="228" y="106"/>
                </a:cxn>
                <a:cxn ang="0">
                  <a:pos x="220" y="99"/>
                </a:cxn>
                <a:cxn ang="0">
                  <a:pos x="211" y="92"/>
                </a:cxn>
                <a:cxn ang="0">
                  <a:pos x="199" y="83"/>
                </a:cxn>
                <a:cxn ang="0">
                  <a:pos x="187" y="74"/>
                </a:cxn>
                <a:cxn ang="0">
                  <a:pos x="175" y="66"/>
                </a:cxn>
                <a:cxn ang="0">
                  <a:pos x="168" y="62"/>
                </a:cxn>
                <a:cxn ang="0">
                  <a:pos x="156" y="54"/>
                </a:cxn>
                <a:cxn ang="0">
                  <a:pos x="148" y="51"/>
                </a:cxn>
                <a:cxn ang="0">
                  <a:pos x="140" y="46"/>
                </a:cxn>
                <a:cxn ang="0">
                  <a:pos x="133" y="42"/>
                </a:cxn>
                <a:cxn ang="0">
                  <a:pos x="125" y="39"/>
                </a:cxn>
                <a:cxn ang="0">
                  <a:pos x="117" y="34"/>
                </a:cxn>
                <a:cxn ang="0">
                  <a:pos x="108" y="31"/>
                </a:cxn>
                <a:cxn ang="0">
                  <a:pos x="101" y="28"/>
                </a:cxn>
                <a:cxn ang="0">
                  <a:pos x="93" y="24"/>
                </a:cxn>
                <a:cxn ang="0">
                  <a:pos x="85" y="22"/>
                </a:cxn>
                <a:cxn ang="0">
                  <a:pos x="73" y="17"/>
                </a:cxn>
                <a:cxn ang="0">
                  <a:pos x="65" y="14"/>
                </a:cxn>
                <a:cxn ang="0">
                  <a:pos x="53" y="10"/>
                </a:cxn>
                <a:cxn ang="0">
                  <a:pos x="41" y="7"/>
                </a:cxn>
                <a:cxn ang="0">
                  <a:pos x="31" y="3"/>
                </a:cxn>
                <a:cxn ang="0">
                  <a:pos x="23" y="1"/>
                </a:cxn>
                <a:cxn ang="0">
                  <a:pos x="18" y="0"/>
                </a:cxn>
                <a:cxn ang="0">
                  <a:pos x="0" y="17"/>
                </a:cxn>
              </a:cxnLst>
              <a:rect l="0" t="0" r="r" b="b"/>
              <a:pathLst>
                <a:path w="241" h="117">
                  <a:moveTo>
                    <a:pt x="0" y="17"/>
                  </a:moveTo>
                  <a:lnTo>
                    <a:pt x="1" y="17"/>
                  </a:lnTo>
                  <a:lnTo>
                    <a:pt x="2" y="17"/>
                  </a:lnTo>
                  <a:lnTo>
                    <a:pt x="5" y="18"/>
                  </a:lnTo>
                  <a:lnTo>
                    <a:pt x="9" y="19"/>
                  </a:lnTo>
                  <a:lnTo>
                    <a:pt x="10" y="19"/>
                  </a:lnTo>
                  <a:lnTo>
                    <a:pt x="13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1" y="22"/>
                  </a:lnTo>
                  <a:lnTo>
                    <a:pt x="24" y="23"/>
                  </a:lnTo>
                  <a:lnTo>
                    <a:pt x="27" y="24"/>
                  </a:lnTo>
                  <a:lnTo>
                    <a:pt x="31" y="26"/>
                  </a:lnTo>
                  <a:lnTo>
                    <a:pt x="34" y="28"/>
                  </a:lnTo>
                  <a:lnTo>
                    <a:pt x="38" y="29"/>
                  </a:lnTo>
                  <a:lnTo>
                    <a:pt x="41" y="30"/>
                  </a:lnTo>
                  <a:lnTo>
                    <a:pt x="45" y="31"/>
                  </a:lnTo>
                  <a:lnTo>
                    <a:pt x="49" y="33"/>
                  </a:lnTo>
                  <a:lnTo>
                    <a:pt x="53" y="34"/>
                  </a:lnTo>
                  <a:lnTo>
                    <a:pt x="58" y="36"/>
                  </a:lnTo>
                  <a:lnTo>
                    <a:pt x="61" y="37"/>
                  </a:lnTo>
                  <a:lnTo>
                    <a:pt x="65" y="40"/>
                  </a:lnTo>
                  <a:lnTo>
                    <a:pt x="70" y="41"/>
                  </a:lnTo>
                  <a:lnTo>
                    <a:pt x="73" y="43"/>
                  </a:lnTo>
                  <a:lnTo>
                    <a:pt x="77" y="45"/>
                  </a:lnTo>
                  <a:lnTo>
                    <a:pt x="82" y="47"/>
                  </a:lnTo>
                  <a:lnTo>
                    <a:pt x="86" y="50"/>
                  </a:lnTo>
                  <a:lnTo>
                    <a:pt x="90" y="52"/>
                  </a:lnTo>
                  <a:lnTo>
                    <a:pt x="94" y="55"/>
                  </a:lnTo>
                  <a:lnTo>
                    <a:pt x="97" y="57"/>
                  </a:lnTo>
                  <a:lnTo>
                    <a:pt x="102" y="60"/>
                  </a:lnTo>
                  <a:lnTo>
                    <a:pt x="105" y="62"/>
                  </a:lnTo>
                  <a:lnTo>
                    <a:pt x="108" y="64"/>
                  </a:lnTo>
                  <a:lnTo>
                    <a:pt x="113" y="67"/>
                  </a:lnTo>
                  <a:lnTo>
                    <a:pt x="116" y="69"/>
                  </a:lnTo>
                  <a:lnTo>
                    <a:pt x="119" y="73"/>
                  </a:lnTo>
                  <a:lnTo>
                    <a:pt x="123" y="75"/>
                  </a:lnTo>
                  <a:lnTo>
                    <a:pt x="126" y="77"/>
                  </a:lnTo>
                  <a:lnTo>
                    <a:pt x="129" y="79"/>
                  </a:lnTo>
                  <a:lnTo>
                    <a:pt x="133" y="82"/>
                  </a:lnTo>
                  <a:lnTo>
                    <a:pt x="136" y="85"/>
                  </a:lnTo>
                  <a:lnTo>
                    <a:pt x="138" y="87"/>
                  </a:lnTo>
                  <a:lnTo>
                    <a:pt x="141" y="89"/>
                  </a:lnTo>
                  <a:lnTo>
                    <a:pt x="144" y="93"/>
                  </a:lnTo>
                  <a:lnTo>
                    <a:pt x="147" y="95"/>
                  </a:lnTo>
                  <a:lnTo>
                    <a:pt x="151" y="99"/>
                  </a:lnTo>
                  <a:lnTo>
                    <a:pt x="156" y="104"/>
                  </a:lnTo>
                  <a:lnTo>
                    <a:pt x="159" y="107"/>
                  </a:lnTo>
                  <a:lnTo>
                    <a:pt x="164" y="110"/>
                  </a:lnTo>
                  <a:lnTo>
                    <a:pt x="166" y="113"/>
                  </a:lnTo>
                  <a:lnTo>
                    <a:pt x="168" y="115"/>
                  </a:lnTo>
                  <a:lnTo>
                    <a:pt x="169" y="116"/>
                  </a:lnTo>
                  <a:lnTo>
                    <a:pt x="170" y="117"/>
                  </a:lnTo>
                  <a:lnTo>
                    <a:pt x="241" y="117"/>
                  </a:lnTo>
                  <a:lnTo>
                    <a:pt x="240" y="116"/>
                  </a:lnTo>
                  <a:lnTo>
                    <a:pt x="239" y="115"/>
                  </a:lnTo>
                  <a:lnTo>
                    <a:pt x="236" y="113"/>
                  </a:lnTo>
                  <a:lnTo>
                    <a:pt x="232" y="110"/>
                  </a:lnTo>
                  <a:lnTo>
                    <a:pt x="231" y="107"/>
                  </a:lnTo>
                  <a:lnTo>
                    <a:pt x="228" y="106"/>
                  </a:lnTo>
                  <a:lnTo>
                    <a:pt x="225" y="104"/>
                  </a:lnTo>
                  <a:lnTo>
                    <a:pt x="223" y="101"/>
                  </a:lnTo>
                  <a:lnTo>
                    <a:pt x="220" y="99"/>
                  </a:lnTo>
                  <a:lnTo>
                    <a:pt x="217" y="97"/>
                  </a:lnTo>
                  <a:lnTo>
                    <a:pt x="214" y="94"/>
                  </a:lnTo>
                  <a:lnTo>
                    <a:pt x="211" y="92"/>
                  </a:lnTo>
                  <a:lnTo>
                    <a:pt x="207" y="89"/>
                  </a:lnTo>
                  <a:lnTo>
                    <a:pt x="203" y="86"/>
                  </a:lnTo>
                  <a:lnTo>
                    <a:pt x="199" y="83"/>
                  </a:lnTo>
                  <a:lnTo>
                    <a:pt x="196" y="81"/>
                  </a:lnTo>
                  <a:lnTo>
                    <a:pt x="191" y="77"/>
                  </a:lnTo>
                  <a:lnTo>
                    <a:pt x="187" y="74"/>
                  </a:lnTo>
                  <a:lnTo>
                    <a:pt x="182" y="71"/>
                  </a:lnTo>
                  <a:lnTo>
                    <a:pt x="178" y="68"/>
                  </a:lnTo>
                  <a:lnTo>
                    <a:pt x="175" y="66"/>
                  </a:lnTo>
                  <a:lnTo>
                    <a:pt x="172" y="65"/>
                  </a:lnTo>
                  <a:lnTo>
                    <a:pt x="170" y="63"/>
                  </a:lnTo>
                  <a:lnTo>
                    <a:pt x="168" y="62"/>
                  </a:lnTo>
                  <a:lnTo>
                    <a:pt x="164" y="58"/>
                  </a:lnTo>
                  <a:lnTo>
                    <a:pt x="159" y="56"/>
                  </a:lnTo>
                  <a:lnTo>
                    <a:pt x="156" y="54"/>
                  </a:lnTo>
                  <a:lnTo>
                    <a:pt x="154" y="53"/>
                  </a:lnTo>
                  <a:lnTo>
                    <a:pt x="150" y="52"/>
                  </a:lnTo>
                  <a:lnTo>
                    <a:pt x="148" y="51"/>
                  </a:lnTo>
                  <a:lnTo>
                    <a:pt x="146" y="50"/>
                  </a:lnTo>
                  <a:lnTo>
                    <a:pt x="143" y="47"/>
                  </a:lnTo>
                  <a:lnTo>
                    <a:pt x="140" y="46"/>
                  </a:lnTo>
                  <a:lnTo>
                    <a:pt x="138" y="45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30" y="41"/>
                  </a:lnTo>
                  <a:lnTo>
                    <a:pt x="127" y="40"/>
                  </a:lnTo>
                  <a:lnTo>
                    <a:pt x="125" y="39"/>
                  </a:lnTo>
                  <a:lnTo>
                    <a:pt x="123" y="37"/>
                  </a:lnTo>
                  <a:lnTo>
                    <a:pt x="119" y="35"/>
                  </a:lnTo>
                  <a:lnTo>
                    <a:pt x="117" y="34"/>
                  </a:lnTo>
                  <a:lnTo>
                    <a:pt x="114" y="33"/>
                  </a:lnTo>
                  <a:lnTo>
                    <a:pt x="112" y="32"/>
                  </a:lnTo>
                  <a:lnTo>
                    <a:pt x="108" y="31"/>
                  </a:lnTo>
                  <a:lnTo>
                    <a:pt x="106" y="30"/>
                  </a:lnTo>
                  <a:lnTo>
                    <a:pt x="103" y="29"/>
                  </a:lnTo>
                  <a:lnTo>
                    <a:pt x="101" y="28"/>
                  </a:lnTo>
                  <a:lnTo>
                    <a:pt x="97" y="26"/>
                  </a:lnTo>
                  <a:lnTo>
                    <a:pt x="95" y="25"/>
                  </a:lnTo>
                  <a:lnTo>
                    <a:pt x="93" y="24"/>
                  </a:lnTo>
                  <a:lnTo>
                    <a:pt x="90" y="23"/>
                  </a:lnTo>
                  <a:lnTo>
                    <a:pt x="87" y="22"/>
                  </a:lnTo>
                  <a:lnTo>
                    <a:pt x="85" y="22"/>
                  </a:lnTo>
                  <a:lnTo>
                    <a:pt x="80" y="20"/>
                  </a:lnTo>
                  <a:lnTo>
                    <a:pt x="75" y="18"/>
                  </a:lnTo>
                  <a:lnTo>
                    <a:pt x="73" y="17"/>
                  </a:lnTo>
                  <a:lnTo>
                    <a:pt x="70" y="17"/>
                  </a:lnTo>
                  <a:lnTo>
                    <a:pt x="68" y="15"/>
                  </a:lnTo>
                  <a:lnTo>
                    <a:pt x="65" y="14"/>
                  </a:lnTo>
                  <a:lnTo>
                    <a:pt x="61" y="13"/>
                  </a:lnTo>
                  <a:lnTo>
                    <a:pt x="58" y="12"/>
                  </a:lnTo>
                  <a:lnTo>
                    <a:pt x="53" y="10"/>
                  </a:lnTo>
                  <a:lnTo>
                    <a:pt x="49" y="9"/>
                  </a:lnTo>
                  <a:lnTo>
                    <a:pt x="44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3" y="4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7604126" y="4217988"/>
              <a:ext cx="293688" cy="5238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85" y="12"/>
                </a:cxn>
                <a:cxn ang="0">
                  <a:pos x="150" y="33"/>
                </a:cxn>
                <a:cxn ang="0">
                  <a:pos x="0" y="12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85" h="33">
                  <a:moveTo>
                    <a:pt x="30" y="0"/>
                  </a:moveTo>
                  <a:lnTo>
                    <a:pt x="185" y="12"/>
                  </a:lnTo>
                  <a:lnTo>
                    <a:pt x="150" y="33"/>
                  </a:lnTo>
                  <a:lnTo>
                    <a:pt x="0" y="1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6899276" y="4076700"/>
              <a:ext cx="1012825" cy="92075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273" y="58"/>
                </a:cxn>
                <a:cxn ang="0">
                  <a:pos x="346" y="49"/>
                </a:cxn>
                <a:cxn ang="0">
                  <a:pos x="177" y="27"/>
                </a:cxn>
                <a:cxn ang="0">
                  <a:pos x="433" y="12"/>
                </a:cxn>
                <a:cxn ang="0">
                  <a:pos x="638" y="0"/>
                </a:cxn>
                <a:cxn ang="0">
                  <a:pos x="389" y="0"/>
                </a:cxn>
                <a:cxn ang="0">
                  <a:pos x="0" y="2"/>
                </a:cxn>
                <a:cxn ang="0">
                  <a:pos x="0" y="13"/>
                </a:cxn>
                <a:cxn ang="0">
                  <a:pos x="63" y="18"/>
                </a:cxn>
                <a:cxn ang="0">
                  <a:pos x="63" y="18"/>
                </a:cxn>
              </a:cxnLst>
              <a:rect l="0" t="0" r="r" b="b"/>
              <a:pathLst>
                <a:path w="638" h="58">
                  <a:moveTo>
                    <a:pt x="63" y="18"/>
                  </a:moveTo>
                  <a:lnTo>
                    <a:pt x="273" y="58"/>
                  </a:lnTo>
                  <a:lnTo>
                    <a:pt x="346" y="49"/>
                  </a:lnTo>
                  <a:lnTo>
                    <a:pt x="177" y="27"/>
                  </a:lnTo>
                  <a:lnTo>
                    <a:pt x="433" y="12"/>
                  </a:lnTo>
                  <a:lnTo>
                    <a:pt x="638" y="0"/>
                  </a:lnTo>
                  <a:lnTo>
                    <a:pt x="389" y="0"/>
                  </a:lnTo>
                  <a:lnTo>
                    <a:pt x="0" y="2"/>
                  </a:lnTo>
                  <a:lnTo>
                    <a:pt x="0" y="13"/>
                  </a:lnTo>
                  <a:lnTo>
                    <a:pt x="63" y="18"/>
                  </a:lnTo>
                  <a:lnTo>
                    <a:pt x="63" y="18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6913563" y="4318000"/>
              <a:ext cx="104775" cy="555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6" y="0"/>
                </a:cxn>
                <a:cxn ang="0">
                  <a:pos x="66" y="4"/>
                </a:cxn>
                <a:cxn ang="0">
                  <a:pos x="29" y="35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6" h="35">
                  <a:moveTo>
                    <a:pt x="0" y="16"/>
                  </a:moveTo>
                  <a:lnTo>
                    <a:pt x="46" y="0"/>
                  </a:lnTo>
                  <a:lnTo>
                    <a:pt x="66" y="4"/>
                  </a:lnTo>
                  <a:lnTo>
                    <a:pt x="29" y="35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7086601" y="4286250"/>
              <a:ext cx="122238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59" y="0"/>
                </a:cxn>
                <a:cxn ang="0">
                  <a:pos x="77" y="14"/>
                </a:cxn>
                <a:cxn ang="0">
                  <a:pos x="31" y="36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77" h="36">
                  <a:moveTo>
                    <a:pt x="0" y="24"/>
                  </a:moveTo>
                  <a:lnTo>
                    <a:pt x="59" y="0"/>
                  </a:lnTo>
                  <a:lnTo>
                    <a:pt x="77" y="14"/>
                  </a:lnTo>
                  <a:lnTo>
                    <a:pt x="31" y="36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7256463" y="4214813"/>
              <a:ext cx="106363" cy="38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38" y="0"/>
                </a:cxn>
                <a:cxn ang="0">
                  <a:pos x="67" y="4"/>
                </a:cxn>
                <a:cxn ang="0">
                  <a:pos x="23" y="24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67" h="24">
                  <a:moveTo>
                    <a:pt x="0" y="10"/>
                  </a:moveTo>
                  <a:lnTo>
                    <a:pt x="38" y="0"/>
                  </a:lnTo>
                  <a:lnTo>
                    <a:pt x="67" y="4"/>
                  </a:lnTo>
                  <a:lnTo>
                    <a:pt x="23" y="24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7874001" y="4292600"/>
              <a:ext cx="128588" cy="74613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57" y="0"/>
                </a:cxn>
                <a:cxn ang="0">
                  <a:pos x="81" y="13"/>
                </a:cxn>
                <a:cxn ang="0">
                  <a:pos x="27" y="47"/>
                </a:cxn>
                <a:cxn ang="0">
                  <a:pos x="0" y="35"/>
                </a:cxn>
                <a:cxn ang="0">
                  <a:pos x="0" y="35"/>
                </a:cxn>
              </a:cxnLst>
              <a:rect l="0" t="0" r="r" b="b"/>
              <a:pathLst>
                <a:path w="81" h="47">
                  <a:moveTo>
                    <a:pt x="0" y="35"/>
                  </a:moveTo>
                  <a:lnTo>
                    <a:pt x="57" y="0"/>
                  </a:lnTo>
                  <a:lnTo>
                    <a:pt x="81" y="13"/>
                  </a:lnTo>
                  <a:lnTo>
                    <a:pt x="27" y="4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7816851" y="4441825"/>
              <a:ext cx="123825" cy="76200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43"/>
                </a:cxn>
                <a:cxn ang="0">
                  <a:pos x="58" y="48"/>
                </a:cxn>
                <a:cxn ang="0">
                  <a:pos x="78" y="9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78" h="48">
                  <a:moveTo>
                    <a:pt x="58" y="0"/>
                  </a:moveTo>
                  <a:lnTo>
                    <a:pt x="0" y="43"/>
                  </a:lnTo>
                  <a:lnTo>
                    <a:pt x="58" y="48"/>
                  </a:lnTo>
                  <a:lnTo>
                    <a:pt x="78" y="9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7593013" y="4437063"/>
              <a:ext cx="111125" cy="6508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46" y="0"/>
                </a:cxn>
                <a:cxn ang="0">
                  <a:pos x="70" y="8"/>
                </a:cxn>
                <a:cxn ang="0">
                  <a:pos x="27" y="41"/>
                </a:cxn>
                <a:cxn ang="0">
                  <a:pos x="0" y="36"/>
                </a:cxn>
                <a:cxn ang="0">
                  <a:pos x="0" y="36"/>
                </a:cxn>
              </a:cxnLst>
              <a:rect l="0" t="0" r="r" b="b"/>
              <a:pathLst>
                <a:path w="70" h="41">
                  <a:moveTo>
                    <a:pt x="0" y="36"/>
                  </a:moveTo>
                  <a:lnTo>
                    <a:pt x="46" y="0"/>
                  </a:lnTo>
                  <a:lnTo>
                    <a:pt x="70" y="8"/>
                  </a:lnTo>
                  <a:lnTo>
                    <a:pt x="27" y="41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8289926" y="4433888"/>
              <a:ext cx="76200" cy="65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0"/>
                </a:cxn>
                <a:cxn ang="0">
                  <a:pos x="48" y="41"/>
                </a:cxn>
                <a:cxn ang="0">
                  <a:pos x="29" y="41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" h="41">
                  <a:moveTo>
                    <a:pt x="0" y="0"/>
                  </a:moveTo>
                  <a:lnTo>
                    <a:pt x="20" y="0"/>
                  </a:lnTo>
                  <a:lnTo>
                    <a:pt x="48" y="41"/>
                  </a:lnTo>
                  <a:lnTo>
                    <a:pt x="29" y="41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3" name="Freeform 109"/>
            <p:cNvSpPr>
              <a:spLocks/>
            </p:cNvSpPr>
            <p:nvPr/>
          </p:nvSpPr>
          <p:spPr bwMode="auto">
            <a:xfrm>
              <a:off x="8131176" y="4237038"/>
              <a:ext cx="103188" cy="42863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0" y="20"/>
                </a:cxn>
                <a:cxn ang="0">
                  <a:pos x="28" y="27"/>
                </a:cxn>
                <a:cxn ang="0">
                  <a:pos x="65" y="8"/>
                </a:cxn>
                <a:cxn ang="0">
                  <a:pos x="37" y="0"/>
                </a:cxn>
                <a:cxn ang="0">
                  <a:pos x="37" y="0"/>
                </a:cxn>
              </a:cxnLst>
              <a:rect l="0" t="0" r="r" b="b"/>
              <a:pathLst>
                <a:path w="65" h="27">
                  <a:moveTo>
                    <a:pt x="37" y="0"/>
                  </a:moveTo>
                  <a:lnTo>
                    <a:pt x="0" y="20"/>
                  </a:lnTo>
                  <a:lnTo>
                    <a:pt x="28" y="27"/>
                  </a:lnTo>
                  <a:lnTo>
                    <a:pt x="65" y="8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4" name="Freeform 110"/>
            <p:cNvSpPr>
              <a:spLocks/>
            </p:cNvSpPr>
            <p:nvPr/>
          </p:nvSpPr>
          <p:spPr bwMode="auto">
            <a:xfrm>
              <a:off x="7558088" y="3963988"/>
              <a:ext cx="482600" cy="793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2" y="0"/>
                </a:cxn>
                <a:cxn ang="0">
                  <a:pos x="72" y="36"/>
                </a:cxn>
                <a:cxn ang="0">
                  <a:pos x="304" y="34"/>
                </a:cxn>
                <a:cxn ang="0">
                  <a:pos x="304" y="50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04" h="50">
                  <a:moveTo>
                    <a:pt x="0" y="10"/>
                  </a:moveTo>
                  <a:lnTo>
                    <a:pt x="72" y="0"/>
                  </a:lnTo>
                  <a:lnTo>
                    <a:pt x="72" y="36"/>
                  </a:lnTo>
                  <a:lnTo>
                    <a:pt x="304" y="34"/>
                  </a:lnTo>
                  <a:lnTo>
                    <a:pt x="304" y="50"/>
                  </a:lnTo>
                  <a:lnTo>
                    <a:pt x="0" y="45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8428038" y="4251325"/>
              <a:ext cx="277813" cy="6032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75" y="11"/>
                </a:cxn>
                <a:cxn ang="0">
                  <a:pos x="175" y="38"/>
                </a:cxn>
                <a:cxn ang="0">
                  <a:pos x="0" y="18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175" h="38">
                  <a:moveTo>
                    <a:pt x="23" y="0"/>
                  </a:moveTo>
                  <a:lnTo>
                    <a:pt x="175" y="11"/>
                  </a:lnTo>
                  <a:lnTo>
                    <a:pt x="175" y="38"/>
                  </a:lnTo>
                  <a:lnTo>
                    <a:pt x="0" y="18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8375651" y="4205288"/>
              <a:ext cx="341313" cy="492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25" y="0"/>
                </a:cxn>
                <a:cxn ang="0">
                  <a:pos x="215" y="12"/>
                </a:cxn>
                <a:cxn ang="0">
                  <a:pos x="215" y="31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215" h="31">
                  <a:moveTo>
                    <a:pt x="0" y="15"/>
                  </a:moveTo>
                  <a:lnTo>
                    <a:pt x="25" y="0"/>
                  </a:lnTo>
                  <a:lnTo>
                    <a:pt x="215" y="12"/>
                  </a:lnTo>
                  <a:lnTo>
                    <a:pt x="215" y="31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8267701" y="4284663"/>
              <a:ext cx="439738" cy="984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76" y="37"/>
                </a:cxn>
                <a:cxn ang="0">
                  <a:pos x="277" y="62"/>
                </a:cxn>
                <a:cxn ang="0">
                  <a:pos x="0" y="1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77" h="62">
                  <a:moveTo>
                    <a:pt x="24" y="0"/>
                  </a:moveTo>
                  <a:lnTo>
                    <a:pt x="276" y="37"/>
                  </a:lnTo>
                  <a:lnTo>
                    <a:pt x="277" y="62"/>
                  </a:lnTo>
                  <a:lnTo>
                    <a:pt x="0" y="1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6910388" y="3713163"/>
              <a:ext cx="96838" cy="968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16"/>
                </a:cxn>
                <a:cxn ang="0">
                  <a:pos x="57" y="61"/>
                </a:cxn>
                <a:cxn ang="0">
                  <a:pos x="0" y="5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1" h="61">
                  <a:moveTo>
                    <a:pt x="2" y="0"/>
                  </a:moveTo>
                  <a:lnTo>
                    <a:pt x="61" y="16"/>
                  </a:lnTo>
                  <a:lnTo>
                    <a:pt x="57" y="61"/>
                  </a:lnTo>
                  <a:lnTo>
                    <a:pt x="0" y="5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6913563" y="3924300"/>
              <a:ext cx="85725" cy="793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4" y="3"/>
                </a:cxn>
                <a:cxn ang="0">
                  <a:pos x="54" y="50"/>
                </a:cxn>
                <a:cxn ang="0">
                  <a:pos x="0" y="47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4" h="50">
                  <a:moveTo>
                    <a:pt x="2" y="0"/>
                  </a:moveTo>
                  <a:lnTo>
                    <a:pt x="54" y="3"/>
                  </a:lnTo>
                  <a:lnTo>
                    <a:pt x="54" y="50"/>
                  </a:lnTo>
                  <a:lnTo>
                    <a:pt x="0" y="47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6907213" y="3825875"/>
              <a:ext cx="130175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20"/>
                </a:cxn>
                <a:cxn ang="0">
                  <a:pos x="82" y="44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2" h="44">
                  <a:moveTo>
                    <a:pt x="0" y="0"/>
                  </a:moveTo>
                  <a:lnTo>
                    <a:pt x="82" y="20"/>
                  </a:lnTo>
                  <a:lnTo>
                    <a:pt x="82" y="4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그래프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71966" cy="4357718"/>
          </a:xfrm>
        </p:spPr>
        <p:txBody>
          <a:bodyPr/>
          <a:lstStyle/>
          <a:p>
            <a:pPr latinLnBrk="0"/>
            <a:r>
              <a:rPr lang="ko-KR" altLang="en-US" sz="2000" dirty="0">
                <a:ea typeface="맑은 고딕" pitchFamily="50" charset="-127"/>
              </a:rPr>
              <a:t>간선의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b="1" dirty="0">
                <a:ea typeface="맑은 고딕" pitchFamily="50" charset="-127"/>
              </a:rPr>
              <a:t>끝점</a:t>
            </a:r>
            <a:r>
              <a:rPr lang="en-US" altLang="ko-KR" sz="2000" dirty="0">
                <a:ea typeface="맑은 고딕" pitchFamily="50" charset="-127"/>
              </a:rPr>
              <a:t>(end vertex, </a:t>
            </a:r>
            <a:r>
              <a:rPr lang="ko-KR" altLang="en-US" sz="2000" dirty="0">
                <a:ea typeface="맑은 고딕" pitchFamily="50" charset="-127"/>
              </a:rPr>
              <a:t>또는</a:t>
            </a:r>
            <a:r>
              <a:rPr lang="en-US" altLang="ko-KR" sz="2000" dirty="0">
                <a:ea typeface="맑은 고딕" pitchFamily="50" charset="-127"/>
              </a:rPr>
              <a:t> endpoint)</a:t>
            </a: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정점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</a:t>
            </a:r>
            <a:r>
              <a:rPr lang="ko-KR" altLang="en-US" sz="1800" dirty="0">
                <a:ea typeface="맑은 고딕" pitchFamily="50" charset="-127"/>
              </a:rPr>
              <a:t>와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는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>
                <a:ea typeface="맑은 고딕" pitchFamily="50" charset="-127"/>
              </a:rPr>
              <a:t>의 </a:t>
            </a:r>
            <a:r>
              <a:rPr lang="ko-KR" altLang="en-US" sz="1800" dirty="0" err="1">
                <a:ea typeface="맑은 고딕" pitchFamily="50" charset="-127"/>
              </a:rPr>
              <a:t>양끝점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정점의 </a:t>
            </a:r>
            <a:r>
              <a:rPr lang="ko-KR" altLang="en-US" sz="2000" b="1" dirty="0">
                <a:ea typeface="맑은 고딕" pitchFamily="50" charset="-127"/>
              </a:rPr>
              <a:t>부착</a:t>
            </a:r>
            <a:r>
              <a:rPr lang="en-US" altLang="ko-KR" sz="2000" dirty="0">
                <a:ea typeface="맑은 고딕" pitchFamily="50" charset="-127"/>
              </a:rPr>
              <a:t>(incident)</a:t>
            </a:r>
            <a:r>
              <a:rPr lang="ko-KR" altLang="en-US" sz="2000" dirty="0">
                <a:ea typeface="맑은 고딕" pitchFamily="50" charset="-127"/>
              </a:rPr>
              <a:t> 간선</a:t>
            </a:r>
            <a:endParaRPr lang="en-US" altLang="ko-KR" sz="2000" dirty="0"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d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1800" dirty="0">
                <a:ea typeface="맑은 고딕" pitchFamily="50" charset="-127"/>
              </a:rPr>
              <a:t>는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에 부착한다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정점의 </a:t>
            </a:r>
            <a:r>
              <a:rPr lang="ko-KR" altLang="en-US" sz="2000" b="1" dirty="0">
                <a:ea typeface="맑은 고딕" pitchFamily="50" charset="-127"/>
              </a:rPr>
              <a:t>인접</a:t>
            </a:r>
            <a:r>
              <a:rPr lang="en-US" altLang="ko-KR" sz="2000" dirty="0">
                <a:ea typeface="맑은 고딕" pitchFamily="50" charset="-127"/>
              </a:rPr>
              <a:t>(adjacent) </a:t>
            </a:r>
            <a:r>
              <a:rPr lang="ko-KR" altLang="en-US" sz="2000" dirty="0">
                <a:ea typeface="맑은 고딕" pitchFamily="50" charset="-127"/>
              </a:rPr>
              <a:t>정점</a:t>
            </a:r>
            <a:endParaRPr lang="en-US" altLang="ko-KR" sz="2000" dirty="0"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</a:t>
            </a:r>
            <a:r>
              <a:rPr lang="ko-KR" altLang="en-US" sz="1800" dirty="0">
                <a:ea typeface="맑은 고딕" pitchFamily="50" charset="-127"/>
              </a:rPr>
              <a:t>와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는 인접하다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정점의 </a:t>
            </a:r>
            <a:r>
              <a:rPr lang="ko-KR" altLang="en-US" sz="2000" b="1" dirty="0">
                <a:ea typeface="맑은 고딕" pitchFamily="50" charset="-127"/>
              </a:rPr>
              <a:t>차수</a:t>
            </a:r>
            <a:r>
              <a:rPr lang="en-US" altLang="ko-KR" sz="2000" dirty="0">
                <a:ea typeface="맑은 고딕" pitchFamily="50" charset="-127"/>
              </a:rPr>
              <a:t>(degree)</a:t>
            </a: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1800" dirty="0">
                <a:ea typeface="맑은 고딕" pitchFamily="50" charset="-127"/>
              </a:rPr>
              <a:t>의 차수는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r>
              <a:rPr lang="ko-KR" altLang="en-US" sz="1800" dirty="0">
                <a:ea typeface="맑은 고딕" pitchFamily="50" charset="-127"/>
              </a:rPr>
              <a:t>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병렬 간선</a:t>
            </a:r>
            <a:r>
              <a:rPr lang="en-US" altLang="ko-KR" sz="2000" dirty="0">
                <a:ea typeface="맑은 고딕" pitchFamily="50" charset="-127"/>
              </a:rPr>
              <a:t>(parallel edges)</a:t>
            </a: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</a:t>
            </a:r>
            <a:r>
              <a:rPr lang="ko-KR" altLang="en-US" sz="1800" dirty="0">
                <a:ea typeface="맑은 고딕" pitchFamily="50" charset="-127"/>
              </a:rPr>
              <a:t>와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1800" dirty="0">
                <a:ea typeface="맑은 고딕" pitchFamily="50" charset="-127"/>
              </a:rPr>
              <a:t>는 병렬 간선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루프</a:t>
            </a:r>
            <a:r>
              <a:rPr lang="en-US" altLang="ko-KR" sz="2000" dirty="0">
                <a:ea typeface="맑은 고딕" pitchFamily="50" charset="-127"/>
              </a:rPr>
              <a:t>(loop </a:t>
            </a:r>
            <a:r>
              <a:rPr lang="ko-KR" altLang="en-US" sz="2000" dirty="0">
                <a:ea typeface="맑은 고딕" pitchFamily="50" charset="-127"/>
              </a:rPr>
              <a:t>또는 </a:t>
            </a:r>
            <a:r>
              <a:rPr lang="en-US" altLang="ko-KR" sz="2000" dirty="0">
                <a:ea typeface="맑은 고딕" pitchFamily="50" charset="-127"/>
              </a:rPr>
              <a:t>self-loop)</a:t>
            </a: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j</a:t>
            </a:r>
            <a:r>
              <a:rPr lang="ko-KR" altLang="en-US" sz="1800" dirty="0">
                <a:ea typeface="맑은 고딕" pitchFamily="50" charset="-127"/>
              </a:rPr>
              <a:t>는 루프다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615114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X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786314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5700714" y="23717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700714" y="42005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700978" y="330041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Z</a:t>
            </a:r>
          </a:p>
        </p:txBody>
      </p:sp>
      <p:cxnSp>
        <p:nvCxnSpPr>
          <p:cNvPr id="13" name="AutoShape 9"/>
          <p:cNvCxnSpPr>
            <a:cxnSpLocks noChangeShapeType="1"/>
            <a:stCxn id="10" idx="3"/>
            <a:endCxn id="9" idx="7"/>
          </p:cNvCxnSpPr>
          <p:nvPr/>
        </p:nvCxnSpPr>
        <p:spPr bwMode="auto">
          <a:xfrm rot="5400000">
            <a:off x="5176559" y="2761969"/>
            <a:ext cx="591110" cy="5911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10"/>
          <p:cNvCxnSpPr>
            <a:cxnSpLocks noChangeShapeType="1"/>
            <a:stCxn id="11" idx="1"/>
            <a:endCxn id="9" idx="5"/>
          </p:cNvCxnSpPr>
          <p:nvPr/>
        </p:nvCxnSpPr>
        <p:spPr bwMode="auto">
          <a:xfrm flipH="1" flipV="1">
            <a:off x="5176839" y="36861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1"/>
          <p:cNvCxnSpPr>
            <a:cxnSpLocks noChangeShapeType="1"/>
            <a:stCxn id="11" idx="7"/>
            <a:endCxn id="8" idx="3"/>
          </p:cNvCxnSpPr>
          <p:nvPr/>
        </p:nvCxnSpPr>
        <p:spPr bwMode="auto">
          <a:xfrm rot="5400000" flipH="1" flipV="1">
            <a:off x="6091239" y="3676649"/>
            <a:ext cx="59055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" name="AutoShape 13"/>
          <p:cNvCxnSpPr>
            <a:cxnSpLocks noChangeShapeType="1"/>
            <a:stCxn id="10" idx="5"/>
            <a:endCxn id="8" idx="1"/>
          </p:cNvCxnSpPr>
          <p:nvPr/>
        </p:nvCxnSpPr>
        <p:spPr bwMode="auto">
          <a:xfrm>
            <a:off x="6091239" y="27717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" name="AutoShape 14"/>
          <p:cNvCxnSpPr>
            <a:cxnSpLocks noChangeShapeType="1"/>
            <a:stCxn id="10" idx="4"/>
            <a:endCxn id="11" idx="0"/>
          </p:cNvCxnSpPr>
          <p:nvPr/>
        </p:nvCxnSpPr>
        <p:spPr bwMode="auto">
          <a:xfrm rot="5400000">
            <a:off x="5243514" y="3514724"/>
            <a:ext cx="13716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624639" y="51149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Y</a:t>
            </a:r>
          </a:p>
        </p:txBody>
      </p:sp>
      <p:cxnSp>
        <p:nvCxnSpPr>
          <p:cNvPr id="19" name="AutoShape 16"/>
          <p:cNvCxnSpPr>
            <a:cxnSpLocks noChangeShapeType="1"/>
            <a:stCxn id="11" idx="5"/>
            <a:endCxn id="18" idx="1"/>
          </p:cNvCxnSpPr>
          <p:nvPr/>
        </p:nvCxnSpPr>
        <p:spPr bwMode="auto">
          <a:xfrm>
            <a:off x="6091239" y="4600574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" name="AutoShape 17"/>
          <p:cNvCxnSpPr>
            <a:cxnSpLocks noChangeShapeType="1"/>
            <a:stCxn id="8" idx="4"/>
            <a:endCxn id="18" idx="0"/>
          </p:cNvCxnSpPr>
          <p:nvPr/>
        </p:nvCxnSpPr>
        <p:spPr bwMode="auto">
          <a:xfrm rot="16200000" flipH="1">
            <a:off x="6162677" y="4424362"/>
            <a:ext cx="137160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162304" y="2609849"/>
            <a:ext cx="34657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152063" y="3752849"/>
            <a:ext cx="33054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323452" y="2609849"/>
            <a:ext cx="36901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331499" y="3800474"/>
            <a:ext cx="34657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874976" y="3286124"/>
            <a:ext cx="37061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156389" y="4819649"/>
            <a:ext cx="28245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789376" y="4257674"/>
            <a:ext cx="37061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7186300" y="2871790"/>
            <a:ext cx="362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266171" y="3729046"/>
            <a:ext cx="260008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8199441" y="2871790"/>
            <a:ext cx="260008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j</a:t>
            </a:r>
          </a:p>
        </p:txBody>
      </p:sp>
      <p:cxnSp>
        <p:nvCxnSpPr>
          <p:cNvPr id="33" name="AutoShape 31"/>
          <p:cNvCxnSpPr>
            <a:cxnSpLocks noChangeShapeType="1"/>
            <a:stCxn id="12" idx="5"/>
            <a:endCxn id="12" idx="7"/>
          </p:cNvCxnSpPr>
          <p:nvPr/>
        </p:nvCxnSpPr>
        <p:spPr bwMode="auto">
          <a:xfrm rot="5400000" flipH="1">
            <a:off x="7929578" y="3529018"/>
            <a:ext cx="323290" cy="1588"/>
          </a:xfrm>
          <a:prstGeom prst="curvedConnector5">
            <a:avLst>
              <a:gd name="adj1" fmla="val -16837"/>
              <a:gd name="adj2" fmla="val -28002087"/>
              <a:gd name="adj3" fmla="val 11953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" name="원호 34"/>
          <p:cNvSpPr/>
          <p:nvPr/>
        </p:nvSpPr>
        <p:spPr bwMode="auto">
          <a:xfrm>
            <a:off x="6915160" y="3300418"/>
            <a:ext cx="928694" cy="500066"/>
          </a:xfrm>
          <a:prstGeom prst="arc">
            <a:avLst>
              <a:gd name="adj1" fmla="val 12367913"/>
              <a:gd name="adj2" fmla="val 2019466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2" name="원호 41"/>
          <p:cNvSpPr/>
          <p:nvPr/>
        </p:nvSpPr>
        <p:spPr bwMode="auto">
          <a:xfrm rot="10800000">
            <a:off x="6915160" y="3228980"/>
            <a:ext cx="928694" cy="500066"/>
          </a:xfrm>
          <a:prstGeom prst="arc">
            <a:avLst>
              <a:gd name="adj1" fmla="val 12264232"/>
              <a:gd name="adj2" fmla="val 2009828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rot="10800000">
            <a:off x="6802049" y="221252"/>
            <a:ext cx="1850047" cy="1839595"/>
            <a:chOff x="5575882" y="3278033"/>
            <a:chExt cx="2037304" cy="2025794"/>
          </a:xfrm>
        </p:grpSpPr>
        <p:sp>
          <p:nvSpPr>
            <p:cNvPr id="36" name="Freeform 101"/>
            <p:cNvSpPr>
              <a:spLocks/>
            </p:cNvSpPr>
            <p:nvPr/>
          </p:nvSpPr>
          <p:spPr bwMode="auto">
            <a:xfrm>
              <a:off x="7379145" y="4198847"/>
              <a:ext cx="218695" cy="218692"/>
            </a:xfrm>
            <a:custGeom>
              <a:avLst/>
              <a:gdLst>
                <a:gd name="T0" fmla="*/ 63 w 114"/>
                <a:gd name="T1" fmla="*/ 114 h 114"/>
                <a:gd name="T2" fmla="*/ 73 w 114"/>
                <a:gd name="T3" fmla="*/ 110 h 114"/>
                <a:gd name="T4" fmla="*/ 84 w 114"/>
                <a:gd name="T5" fmla="*/ 106 h 114"/>
                <a:gd name="T6" fmla="*/ 92 w 114"/>
                <a:gd name="T7" fmla="*/ 100 h 114"/>
                <a:gd name="T8" fmla="*/ 101 w 114"/>
                <a:gd name="T9" fmla="*/ 91 h 114"/>
                <a:gd name="T10" fmla="*/ 107 w 114"/>
                <a:gd name="T11" fmla="*/ 83 h 114"/>
                <a:gd name="T12" fmla="*/ 111 w 114"/>
                <a:gd name="T13" fmla="*/ 72 h 114"/>
                <a:gd name="T14" fmla="*/ 114 w 114"/>
                <a:gd name="T15" fmla="*/ 62 h 114"/>
                <a:gd name="T16" fmla="*/ 114 w 114"/>
                <a:gd name="T17" fmla="*/ 51 h 114"/>
                <a:gd name="T18" fmla="*/ 111 w 114"/>
                <a:gd name="T19" fmla="*/ 40 h 114"/>
                <a:gd name="T20" fmla="*/ 107 w 114"/>
                <a:gd name="T21" fmla="*/ 30 h 114"/>
                <a:gd name="T22" fmla="*/ 101 w 114"/>
                <a:gd name="T23" fmla="*/ 21 h 114"/>
                <a:gd name="T24" fmla="*/ 92 w 114"/>
                <a:gd name="T25" fmla="*/ 13 h 114"/>
                <a:gd name="T26" fmla="*/ 84 w 114"/>
                <a:gd name="T27" fmla="*/ 5 h 114"/>
                <a:gd name="T28" fmla="*/ 73 w 114"/>
                <a:gd name="T29" fmla="*/ 2 h 114"/>
                <a:gd name="T30" fmla="*/ 63 w 114"/>
                <a:gd name="T31" fmla="*/ 0 h 114"/>
                <a:gd name="T32" fmla="*/ 52 w 114"/>
                <a:gd name="T33" fmla="*/ 0 h 114"/>
                <a:gd name="T34" fmla="*/ 40 w 114"/>
                <a:gd name="T35" fmla="*/ 2 h 114"/>
                <a:gd name="T36" fmla="*/ 31 w 114"/>
                <a:gd name="T37" fmla="*/ 5 h 114"/>
                <a:gd name="T38" fmla="*/ 21 w 114"/>
                <a:gd name="T39" fmla="*/ 13 h 114"/>
                <a:gd name="T40" fmla="*/ 14 w 114"/>
                <a:gd name="T41" fmla="*/ 21 h 114"/>
                <a:gd name="T42" fmla="*/ 6 w 114"/>
                <a:gd name="T43" fmla="*/ 30 h 114"/>
                <a:gd name="T44" fmla="*/ 2 w 114"/>
                <a:gd name="T45" fmla="*/ 40 h 114"/>
                <a:gd name="T46" fmla="*/ 0 w 114"/>
                <a:gd name="T47" fmla="*/ 51 h 114"/>
                <a:gd name="T48" fmla="*/ 0 w 114"/>
                <a:gd name="T49" fmla="*/ 62 h 114"/>
                <a:gd name="T50" fmla="*/ 2 w 114"/>
                <a:gd name="T51" fmla="*/ 72 h 114"/>
                <a:gd name="T52" fmla="*/ 6 w 114"/>
                <a:gd name="T53" fmla="*/ 83 h 114"/>
                <a:gd name="T54" fmla="*/ 14 w 114"/>
                <a:gd name="T55" fmla="*/ 91 h 114"/>
                <a:gd name="T56" fmla="*/ 21 w 114"/>
                <a:gd name="T57" fmla="*/ 100 h 114"/>
                <a:gd name="T58" fmla="*/ 31 w 114"/>
                <a:gd name="T59" fmla="*/ 106 h 114"/>
                <a:gd name="T60" fmla="*/ 40 w 114"/>
                <a:gd name="T61" fmla="*/ 110 h 114"/>
                <a:gd name="T62" fmla="*/ 52 w 114"/>
                <a:gd name="T63" fmla="*/ 114 h 114"/>
                <a:gd name="T64" fmla="*/ 57 w 114"/>
                <a:gd name="T6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4" h="114">
                  <a:moveTo>
                    <a:pt x="57" y="114"/>
                  </a:moveTo>
                  <a:lnTo>
                    <a:pt x="63" y="114"/>
                  </a:lnTo>
                  <a:lnTo>
                    <a:pt x="69" y="114"/>
                  </a:lnTo>
                  <a:lnTo>
                    <a:pt x="73" y="110"/>
                  </a:lnTo>
                  <a:lnTo>
                    <a:pt x="78" y="110"/>
                  </a:lnTo>
                  <a:lnTo>
                    <a:pt x="84" y="106"/>
                  </a:lnTo>
                  <a:lnTo>
                    <a:pt x="88" y="102"/>
                  </a:lnTo>
                  <a:lnTo>
                    <a:pt x="92" y="100"/>
                  </a:lnTo>
                  <a:lnTo>
                    <a:pt x="97" y="97"/>
                  </a:lnTo>
                  <a:lnTo>
                    <a:pt x="101" y="91"/>
                  </a:lnTo>
                  <a:lnTo>
                    <a:pt x="103" y="87"/>
                  </a:lnTo>
                  <a:lnTo>
                    <a:pt x="107" y="83"/>
                  </a:lnTo>
                  <a:lnTo>
                    <a:pt x="111" y="78"/>
                  </a:lnTo>
                  <a:lnTo>
                    <a:pt x="111" y="72"/>
                  </a:lnTo>
                  <a:lnTo>
                    <a:pt x="113" y="68"/>
                  </a:lnTo>
                  <a:lnTo>
                    <a:pt x="114" y="62"/>
                  </a:lnTo>
                  <a:lnTo>
                    <a:pt x="114" y="57"/>
                  </a:lnTo>
                  <a:lnTo>
                    <a:pt x="114" y="51"/>
                  </a:lnTo>
                  <a:lnTo>
                    <a:pt x="113" y="45"/>
                  </a:lnTo>
                  <a:lnTo>
                    <a:pt x="111" y="40"/>
                  </a:lnTo>
                  <a:lnTo>
                    <a:pt x="111" y="34"/>
                  </a:lnTo>
                  <a:lnTo>
                    <a:pt x="107" y="30"/>
                  </a:lnTo>
                  <a:lnTo>
                    <a:pt x="103" y="24"/>
                  </a:lnTo>
                  <a:lnTo>
                    <a:pt x="101" y="21"/>
                  </a:lnTo>
                  <a:lnTo>
                    <a:pt x="97" y="17"/>
                  </a:lnTo>
                  <a:lnTo>
                    <a:pt x="92" y="13"/>
                  </a:lnTo>
                  <a:lnTo>
                    <a:pt x="88" y="9"/>
                  </a:lnTo>
                  <a:lnTo>
                    <a:pt x="84" y="5"/>
                  </a:lnTo>
                  <a:lnTo>
                    <a:pt x="78" y="3"/>
                  </a:lnTo>
                  <a:lnTo>
                    <a:pt x="73" y="2"/>
                  </a:lnTo>
                  <a:lnTo>
                    <a:pt x="69" y="2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46" y="2"/>
                  </a:lnTo>
                  <a:lnTo>
                    <a:pt x="40" y="2"/>
                  </a:lnTo>
                  <a:lnTo>
                    <a:pt x="35" y="3"/>
                  </a:lnTo>
                  <a:lnTo>
                    <a:pt x="31" y="5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18" y="17"/>
                  </a:lnTo>
                  <a:lnTo>
                    <a:pt x="14" y="21"/>
                  </a:lnTo>
                  <a:lnTo>
                    <a:pt x="10" y="24"/>
                  </a:lnTo>
                  <a:lnTo>
                    <a:pt x="6" y="30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2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3"/>
                  </a:lnTo>
                  <a:lnTo>
                    <a:pt x="10" y="87"/>
                  </a:lnTo>
                  <a:lnTo>
                    <a:pt x="14" y="91"/>
                  </a:lnTo>
                  <a:lnTo>
                    <a:pt x="18" y="97"/>
                  </a:lnTo>
                  <a:lnTo>
                    <a:pt x="21" y="100"/>
                  </a:lnTo>
                  <a:lnTo>
                    <a:pt x="25" y="102"/>
                  </a:lnTo>
                  <a:lnTo>
                    <a:pt x="31" y="106"/>
                  </a:lnTo>
                  <a:lnTo>
                    <a:pt x="35" y="110"/>
                  </a:lnTo>
                  <a:lnTo>
                    <a:pt x="40" y="110"/>
                  </a:lnTo>
                  <a:lnTo>
                    <a:pt x="46" y="114"/>
                  </a:lnTo>
                  <a:lnTo>
                    <a:pt x="52" y="114"/>
                  </a:lnTo>
                  <a:lnTo>
                    <a:pt x="57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02"/>
            <p:cNvSpPr>
              <a:spLocks/>
            </p:cNvSpPr>
            <p:nvPr/>
          </p:nvSpPr>
          <p:spPr bwMode="auto">
            <a:xfrm>
              <a:off x="6385431" y="4590193"/>
              <a:ext cx="222530" cy="222530"/>
            </a:xfrm>
            <a:custGeom>
              <a:avLst/>
              <a:gdLst>
                <a:gd name="T0" fmla="*/ 65 w 116"/>
                <a:gd name="T1" fmla="*/ 114 h 116"/>
                <a:gd name="T2" fmla="*/ 76 w 116"/>
                <a:gd name="T3" fmla="*/ 112 h 116"/>
                <a:gd name="T4" fmla="*/ 88 w 116"/>
                <a:gd name="T5" fmla="*/ 106 h 116"/>
                <a:gd name="T6" fmla="*/ 95 w 116"/>
                <a:gd name="T7" fmla="*/ 101 h 116"/>
                <a:gd name="T8" fmla="*/ 103 w 116"/>
                <a:gd name="T9" fmla="*/ 93 h 116"/>
                <a:gd name="T10" fmla="*/ 109 w 116"/>
                <a:gd name="T11" fmla="*/ 84 h 116"/>
                <a:gd name="T12" fmla="*/ 112 w 116"/>
                <a:gd name="T13" fmla="*/ 72 h 116"/>
                <a:gd name="T14" fmla="*/ 116 w 116"/>
                <a:gd name="T15" fmla="*/ 63 h 116"/>
                <a:gd name="T16" fmla="*/ 116 w 116"/>
                <a:gd name="T17" fmla="*/ 51 h 116"/>
                <a:gd name="T18" fmla="*/ 112 w 116"/>
                <a:gd name="T19" fmla="*/ 38 h 116"/>
                <a:gd name="T20" fmla="*/ 109 w 116"/>
                <a:gd name="T21" fmla="*/ 28 h 116"/>
                <a:gd name="T22" fmla="*/ 103 w 116"/>
                <a:gd name="T23" fmla="*/ 19 h 116"/>
                <a:gd name="T24" fmla="*/ 95 w 116"/>
                <a:gd name="T25" fmla="*/ 11 h 116"/>
                <a:gd name="T26" fmla="*/ 88 w 116"/>
                <a:gd name="T27" fmla="*/ 6 h 116"/>
                <a:gd name="T28" fmla="*/ 76 w 116"/>
                <a:gd name="T29" fmla="*/ 2 h 116"/>
                <a:gd name="T30" fmla="*/ 65 w 116"/>
                <a:gd name="T31" fmla="*/ 0 h 116"/>
                <a:gd name="T32" fmla="*/ 54 w 116"/>
                <a:gd name="T33" fmla="*/ 0 h 116"/>
                <a:gd name="T34" fmla="*/ 42 w 116"/>
                <a:gd name="T35" fmla="*/ 2 h 116"/>
                <a:gd name="T36" fmla="*/ 31 w 116"/>
                <a:gd name="T37" fmla="*/ 6 h 116"/>
                <a:gd name="T38" fmla="*/ 21 w 116"/>
                <a:gd name="T39" fmla="*/ 11 h 116"/>
                <a:gd name="T40" fmla="*/ 14 w 116"/>
                <a:gd name="T41" fmla="*/ 19 h 116"/>
                <a:gd name="T42" fmla="*/ 8 w 116"/>
                <a:gd name="T43" fmla="*/ 28 h 116"/>
                <a:gd name="T44" fmla="*/ 2 w 116"/>
                <a:gd name="T45" fmla="*/ 38 h 116"/>
                <a:gd name="T46" fmla="*/ 0 w 116"/>
                <a:gd name="T47" fmla="*/ 51 h 116"/>
                <a:gd name="T48" fmla="*/ 0 w 116"/>
                <a:gd name="T49" fmla="*/ 63 h 116"/>
                <a:gd name="T50" fmla="*/ 2 w 116"/>
                <a:gd name="T51" fmla="*/ 72 h 116"/>
                <a:gd name="T52" fmla="*/ 8 w 116"/>
                <a:gd name="T53" fmla="*/ 84 h 116"/>
                <a:gd name="T54" fmla="*/ 14 w 116"/>
                <a:gd name="T55" fmla="*/ 93 h 116"/>
                <a:gd name="T56" fmla="*/ 21 w 116"/>
                <a:gd name="T57" fmla="*/ 101 h 116"/>
                <a:gd name="T58" fmla="*/ 31 w 116"/>
                <a:gd name="T59" fmla="*/ 106 h 116"/>
                <a:gd name="T60" fmla="*/ 42 w 116"/>
                <a:gd name="T61" fmla="*/ 112 h 116"/>
                <a:gd name="T62" fmla="*/ 54 w 116"/>
                <a:gd name="T63" fmla="*/ 114 h 116"/>
                <a:gd name="T64" fmla="*/ 59 w 116"/>
                <a:gd name="T6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16">
                  <a:moveTo>
                    <a:pt x="59" y="116"/>
                  </a:moveTo>
                  <a:lnTo>
                    <a:pt x="65" y="114"/>
                  </a:lnTo>
                  <a:lnTo>
                    <a:pt x="71" y="114"/>
                  </a:lnTo>
                  <a:lnTo>
                    <a:pt x="76" y="112"/>
                  </a:lnTo>
                  <a:lnTo>
                    <a:pt x="82" y="110"/>
                  </a:lnTo>
                  <a:lnTo>
                    <a:pt x="88" y="106"/>
                  </a:lnTo>
                  <a:lnTo>
                    <a:pt x="92" y="104"/>
                  </a:lnTo>
                  <a:lnTo>
                    <a:pt x="95" y="101"/>
                  </a:lnTo>
                  <a:lnTo>
                    <a:pt x="101" y="97"/>
                  </a:lnTo>
                  <a:lnTo>
                    <a:pt x="103" y="93"/>
                  </a:lnTo>
                  <a:lnTo>
                    <a:pt x="107" y="89"/>
                  </a:lnTo>
                  <a:lnTo>
                    <a:pt x="109" y="84"/>
                  </a:lnTo>
                  <a:lnTo>
                    <a:pt x="112" y="80"/>
                  </a:lnTo>
                  <a:lnTo>
                    <a:pt x="112" y="72"/>
                  </a:lnTo>
                  <a:lnTo>
                    <a:pt x="116" y="68"/>
                  </a:lnTo>
                  <a:lnTo>
                    <a:pt x="116" y="63"/>
                  </a:lnTo>
                  <a:lnTo>
                    <a:pt x="116" y="57"/>
                  </a:lnTo>
                  <a:lnTo>
                    <a:pt x="116" y="51"/>
                  </a:lnTo>
                  <a:lnTo>
                    <a:pt x="116" y="46"/>
                  </a:lnTo>
                  <a:lnTo>
                    <a:pt x="112" y="38"/>
                  </a:lnTo>
                  <a:lnTo>
                    <a:pt x="112" y="34"/>
                  </a:lnTo>
                  <a:lnTo>
                    <a:pt x="109" y="28"/>
                  </a:lnTo>
                  <a:lnTo>
                    <a:pt x="107" y="23"/>
                  </a:lnTo>
                  <a:lnTo>
                    <a:pt x="103" y="19"/>
                  </a:lnTo>
                  <a:lnTo>
                    <a:pt x="101" y="17"/>
                  </a:lnTo>
                  <a:lnTo>
                    <a:pt x="95" y="11"/>
                  </a:lnTo>
                  <a:lnTo>
                    <a:pt x="92" y="9"/>
                  </a:lnTo>
                  <a:lnTo>
                    <a:pt x="88" y="6"/>
                  </a:lnTo>
                  <a:lnTo>
                    <a:pt x="82" y="4"/>
                  </a:lnTo>
                  <a:lnTo>
                    <a:pt x="76" y="2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1" y="6"/>
                  </a:lnTo>
                  <a:lnTo>
                    <a:pt x="27" y="9"/>
                  </a:lnTo>
                  <a:lnTo>
                    <a:pt x="21" y="11"/>
                  </a:lnTo>
                  <a:lnTo>
                    <a:pt x="17" y="17"/>
                  </a:lnTo>
                  <a:lnTo>
                    <a:pt x="14" y="19"/>
                  </a:lnTo>
                  <a:lnTo>
                    <a:pt x="10" y="23"/>
                  </a:lnTo>
                  <a:lnTo>
                    <a:pt x="8" y="28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2" y="46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6" y="80"/>
                  </a:lnTo>
                  <a:lnTo>
                    <a:pt x="8" y="84"/>
                  </a:lnTo>
                  <a:lnTo>
                    <a:pt x="10" y="89"/>
                  </a:lnTo>
                  <a:lnTo>
                    <a:pt x="14" y="93"/>
                  </a:lnTo>
                  <a:lnTo>
                    <a:pt x="17" y="97"/>
                  </a:lnTo>
                  <a:lnTo>
                    <a:pt x="21" y="101"/>
                  </a:lnTo>
                  <a:lnTo>
                    <a:pt x="27" y="104"/>
                  </a:lnTo>
                  <a:lnTo>
                    <a:pt x="31" y="106"/>
                  </a:lnTo>
                  <a:lnTo>
                    <a:pt x="36" y="110"/>
                  </a:lnTo>
                  <a:lnTo>
                    <a:pt x="42" y="112"/>
                  </a:lnTo>
                  <a:lnTo>
                    <a:pt x="48" y="114"/>
                  </a:lnTo>
                  <a:lnTo>
                    <a:pt x="54" y="114"/>
                  </a:lnTo>
                  <a:lnTo>
                    <a:pt x="59" y="116"/>
                  </a:lnTo>
                  <a:lnTo>
                    <a:pt x="59" y="116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3"/>
            <p:cNvSpPr>
              <a:spLocks/>
            </p:cNvSpPr>
            <p:nvPr/>
          </p:nvSpPr>
          <p:spPr bwMode="auto">
            <a:xfrm>
              <a:off x="6665513" y="3312564"/>
              <a:ext cx="195675" cy="191836"/>
            </a:xfrm>
            <a:custGeom>
              <a:avLst/>
              <a:gdLst>
                <a:gd name="T0" fmla="*/ 55 w 100"/>
                <a:gd name="T1" fmla="*/ 101 h 101"/>
                <a:gd name="T2" fmla="*/ 64 w 100"/>
                <a:gd name="T3" fmla="*/ 97 h 101"/>
                <a:gd name="T4" fmla="*/ 72 w 100"/>
                <a:gd name="T5" fmla="*/ 93 h 101"/>
                <a:gd name="T6" fmla="*/ 81 w 100"/>
                <a:gd name="T7" fmla="*/ 89 h 101"/>
                <a:gd name="T8" fmla="*/ 87 w 100"/>
                <a:gd name="T9" fmla="*/ 82 h 101"/>
                <a:gd name="T10" fmla="*/ 93 w 100"/>
                <a:gd name="T11" fmla="*/ 74 h 101"/>
                <a:gd name="T12" fmla="*/ 97 w 100"/>
                <a:gd name="T13" fmla="*/ 65 h 101"/>
                <a:gd name="T14" fmla="*/ 100 w 100"/>
                <a:gd name="T15" fmla="*/ 55 h 101"/>
                <a:gd name="T16" fmla="*/ 100 w 100"/>
                <a:gd name="T17" fmla="*/ 46 h 101"/>
                <a:gd name="T18" fmla="*/ 97 w 100"/>
                <a:gd name="T19" fmla="*/ 34 h 101"/>
                <a:gd name="T20" fmla="*/ 93 w 100"/>
                <a:gd name="T21" fmla="*/ 27 h 101"/>
                <a:gd name="T22" fmla="*/ 87 w 100"/>
                <a:gd name="T23" fmla="*/ 17 h 101"/>
                <a:gd name="T24" fmla="*/ 81 w 100"/>
                <a:gd name="T25" fmla="*/ 11 h 101"/>
                <a:gd name="T26" fmla="*/ 72 w 100"/>
                <a:gd name="T27" fmla="*/ 6 h 101"/>
                <a:gd name="T28" fmla="*/ 64 w 100"/>
                <a:gd name="T29" fmla="*/ 2 h 101"/>
                <a:gd name="T30" fmla="*/ 55 w 100"/>
                <a:gd name="T31" fmla="*/ 0 h 101"/>
                <a:gd name="T32" fmla="*/ 43 w 100"/>
                <a:gd name="T33" fmla="*/ 0 h 101"/>
                <a:gd name="T34" fmla="*/ 34 w 100"/>
                <a:gd name="T35" fmla="*/ 2 h 101"/>
                <a:gd name="T36" fmla="*/ 24 w 100"/>
                <a:gd name="T37" fmla="*/ 6 h 101"/>
                <a:gd name="T38" fmla="*/ 17 w 100"/>
                <a:gd name="T39" fmla="*/ 11 h 101"/>
                <a:gd name="T40" fmla="*/ 11 w 100"/>
                <a:gd name="T41" fmla="*/ 17 h 101"/>
                <a:gd name="T42" fmla="*/ 5 w 100"/>
                <a:gd name="T43" fmla="*/ 27 h 101"/>
                <a:gd name="T44" fmla="*/ 2 w 100"/>
                <a:gd name="T45" fmla="*/ 34 h 101"/>
                <a:gd name="T46" fmla="*/ 0 w 100"/>
                <a:gd name="T47" fmla="*/ 46 h 101"/>
                <a:gd name="T48" fmla="*/ 0 w 100"/>
                <a:gd name="T49" fmla="*/ 55 h 101"/>
                <a:gd name="T50" fmla="*/ 2 w 100"/>
                <a:gd name="T51" fmla="*/ 65 h 101"/>
                <a:gd name="T52" fmla="*/ 5 w 100"/>
                <a:gd name="T53" fmla="*/ 74 h 101"/>
                <a:gd name="T54" fmla="*/ 11 w 100"/>
                <a:gd name="T55" fmla="*/ 82 h 101"/>
                <a:gd name="T56" fmla="*/ 17 w 100"/>
                <a:gd name="T57" fmla="*/ 89 h 101"/>
                <a:gd name="T58" fmla="*/ 24 w 100"/>
                <a:gd name="T59" fmla="*/ 93 h 101"/>
                <a:gd name="T60" fmla="*/ 34 w 100"/>
                <a:gd name="T61" fmla="*/ 97 h 101"/>
                <a:gd name="T62" fmla="*/ 43 w 100"/>
                <a:gd name="T63" fmla="*/ 101 h 101"/>
                <a:gd name="T64" fmla="*/ 49 w 100"/>
                <a:gd name="T6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49" y="101"/>
                  </a:moveTo>
                  <a:lnTo>
                    <a:pt x="55" y="101"/>
                  </a:lnTo>
                  <a:lnTo>
                    <a:pt x="59" y="99"/>
                  </a:lnTo>
                  <a:lnTo>
                    <a:pt x="64" y="97"/>
                  </a:lnTo>
                  <a:lnTo>
                    <a:pt x="68" y="97"/>
                  </a:lnTo>
                  <a:lnTo>
                    <a:pt x="72" y="93"/>
                  </a:lnTo>
                  <a:lnTo>
                    <a:pt x="78" y="91"/>
                  </a:lnTo>
                  <a:lnTo>
                    <a:pt x="81" y="89"/>
                  </a:lnTo>
                  <a:lnTo>
                    <a:pt x="85" y="86"/>
                  </a:lnTo>
                  <a:lnTo>
                    <a:pt x="87" y="82"/>
                  </a:lnTo>
                  <a:lnTo>
                    <a:pt x="91" y="78"/>
                  </a:lnTo>
                  <a:lnTo>
                    <a:pt x="93" y="74"/>
                  </a:lnTo>
                  <a:lnTo>
                    <a:pt x="97" y="70"/>
                  </a:lnTo>
                  <a:lnTo>
                    <a:pt x="97" y="65"/>
                  </a:lnTo>
                  <a:lnTo>
                    <a:pt x="99" y="61"/>
                  </a:lnTo>
                  <a:lnTo>
                    <a:pt x="100" y="55"/>
                  </a:lnTo>
                  <a:lnTo>
                    <a:pt x="100" y="51"/>
                  </a:lnTo>
                  <a:lnTo>
                    <a:pt x="100" y="46"/>
                  </a:lnTo>
                  <a:lnTo>
                    <a:pt x="99" y="40"/>
                  </a:lnTo>
                  <a:lnTo>
                    <a:pt x="97" y="34"/>
                  </a:lnTo>
                  <a:lnTo>
                    <a:pt x="97" y="30"/>
                  </a:lnTo>
                  <a:lnTo>
                    <a:pt x="93" y="27"/>
                  </a:lnTo>
                  <a:lnTo>
                    <a:pt x="91" y="23"/>
                  </a:lnTo>
                  <a:lnTo>
                    <a:pt x="87" y="17"/>
                  </a:lnTo>
                  <a:lnTo>
                    <a:pt x="85" y="15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2" y="6"/>
                  </a:lnTo>
                  <a:lnTo>
                    <a:pt x="68" y="4"/>
                  </a:lnTo>
                  <a:lnTo>
                    <a:pt x="64" y="2"/>
                  </a:lnTo>
                  <a:lnTo>
                    <a:pt x="59" y="2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40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1" y="17"/>
                  </a:lnTo>
                  <a:lnTo>
                    <a:pt x="7" y="23"/>
                  </a:lnTo>
                  <a:lnTo>
                    <a:pt x="5" y="27"/>
                  </a:lnTo>
                  <a:lnTo>
                    <a:pt x="4" y="30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2" y="61"/>
                  </a:lnTo>
                  <a:lnTo>
                    <a:pt x="2" y="65"/>
                  </a:lnTo>
                  <a:lnTo>
                    <a:pt x="4" y="70"/>
                  </a:lnTo>
                  <a:lnTo>
                    <a:pt x="5" y="74"/>
                  </a:lnTo>
                  <a:lnTo>
                    <a:pt x="7" y="78"/>
                  </a:lnTo>
                  <a:lnTo>
                    <a:pt x="11" y="82"/>
                  </a:lnTo>
                  <a:lnTo>
                    <a:pt x="15" y="86"/>
                  </a:lnTo>
                  <a:lnTo>
                    <a:pt x="17" y="89"/>
                  </a:lnTo>
                  <a:lnTo>
                    <a:pt x="21" y="91"/>
                  </a:lnTo>
                  <a:lnTo>
                    <a:pt x="24" y="93"/>
                  </a:lnTo>
                  <a:lnTo>
                    <a:pt x="30" y="97"/>
                  </a:lnTo>
                  <a:lnTo>
                    <a:pt x="34" y="97"/>
                  </a:lnTo>
                  <a:lnTo>
                    <a:pt x="40" y="99"/>
                  </a:lnTo>
                  <a:lnTo>
                    <a:pt x="43" y="101"/>
                  </a:lnTo>
                  <a:lnTo>
                    <a:pt x="49" y="101"/>
                  </a:lnTo>
                  <a:lnTo>
                    <a:pt x="49" y="101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04"/>
            <p:cNvSpPr>
              <a:spLocks/>
            </p:cNvSpPr>
            <p:nvPr/>
          </p:nvSpPr>
          <p:spPr bwMode="auto">
            <a:xfrm>
              <a:off x="6147554" y="3385462"/>
              <a:ext cx="234042" cy="230204"/>
            </a:xfrm>
            <a:custGeom>
              <a:avLst/>
              <a:gdLst>
                <a:gd name="T0" fmla="*/ 66 w 121"/>
                <a:gd name="T1" fmla="*/ 118 h 120"/>
                <a:gd name="T2" fmla="*/ 76 w 121"/>
                <a:gd name="T3" fmla="*/ 116 h 120"/>
                <a:gd name="T4" fmla="*/ 87 w 121"/>
                <a:gd name="T5" fmla="*/ 110 h 120"/>
                <a:gd name="T6" fmla="*/ 97 w 121"/>
                <a:gd name="T7" fmla="*/ 104 h 120"/>
                <a:gd name="T8" fmla="*/ 106 w 121"/>
                <a:gd name="T9" fmla="*/ 97 h 120"/>
                <a:gd name="T10" fmla="*/ 112 w 121"/>
                <a:gd name="T11" fmla="*/ 87 h 120"/>
                <a:gd name="T12" fmla="*/ 116 w 121"/>
                <a:gd name="T13" fmla="*/ 76 h 120"/>
                <a:gd name="T14" fmla="*/ 120 w 121"/>
                <a:gd name="T15" fmla="*/ 65 h 120"/>
                <a:gd name="T16" fmla="*/ 120 w 121"/>
                <a:gd name="T17" fmla="*/ 53 h 120"/>
                <a:gd name="T18" fmla="*/ 116 w 121"/>
                <a:gd name="T19" fmla="*/ 40 h 120"/>
                <a:gd name="T20" fmla="*/ 112 w 121"/>
                <a:gd name="T21" fmla="*/ 30 h 120"/>
                <a:gd name="T22" fmla="*/ 106 w 121"/>
                <a:gd name="T23" fmla="*/ 21 h 120"/>
                <a:gd name="T24" fmla="*/ 97 w 121"/>
                <a:gd name="T25" fmla="*/ 13 h 120"/>
                <a:gd name="T26" fmla="*/ 87 w 121"/>
                <a:gd name="T27" fmla="*/ 6 h 120"/>
                <a:gd name="T28" fmla="*/ 76 w 121"/>
                <a:gd name="T29" fmla="*/ 2 h 120"/>
                <a:gd name="T30" fmla="*/ 66 w 121"/>
                <a:gd name="T31" fmla="*/ 0 h 120"/>
                <a:gd name="T32" fmla="*/ 53 w 121"/>
                <a:gd name="T33" fmla="*/ 0 h 120"/>
                <a:gd name="T34" fmla="*/ 42 w 121"/>
                <a:gd name="T35" fmla="*/ 2 h 120"/>
                <a:gd name="T36" fmla="*/ 30 w 121"/>
                <a:gd name="T37" fmla="*/ 6 h 120"/>
                <a:gd name="T38" fmla="*/ 21 w 121"/>
                <a:gd name="T39" fmla="*/ 13 h 120"/>
                <a:gd name="T40" fmla="*/ 13 w 121"/>
                <a:gd name="T41" fmla="*/ 21 h 120"/>
                <a:gd name="T42" fmla="*/ 5 w 121"/>
                <a:gd name="T43" fmla="*/ 30 h 120"/>
                <a:gd name="T44" fmla="*/ 2 w 121"/>
                <a:gd name="T45" fmla="*/ 40 h 120"/>
                <a:gd name="T46" fmla="*/ 0 w 121"/>
                <a:gd name="T47" fmla="*/ 53 h 120"/>
                <a:gd name="T48" fmla="*/ 0 w 121"/>
                <a:gd name="T49" fmla="*/ 65 h 120"/>
                <a:gd name="T50" fmla="*/ 2 w 121"/>
                <a:gd name="T51" fmla="*/ 76 h 120"/>
                <a:gd name="T52" fmla="*/ 5 w 121"/>
                <a:gd name="T53" fmla="*/ 87 h 120"/>
                <a:gd name="T54" fmla="*/ 13 w 121"/>
                <a:gd name="T55" fmla="*/ 97 h 120"/>
                <a:gd name="T56" fmla="*/ 21 w 121"/>
                <a:gd name="T57" fmla="*/ 104 h 120"/>
                <a:gd name="T58" fmla="*/ 30 w 121"/>
                <a:gd name="T59" fmla="*/ 110 h 120"/>
                <a:gd name="T60" fmla="*/ 42 w 121"/>
                <a:gd name="T61" fmla="*/ 116 h 120"/>
                <a:gd name="T62" fmla="*/ 53 w 121"/>
                <a:gd name="T63" fmla="*/ 118 h 120"/>
                <a:gd name="T64" fmla="*/ 61 w 121"/>
                <a:gd name="T6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20">
                  <a:moveTo>
                    <a:pt x="61" y="120"/>
                  </a:moveTo>
                  <a:lnTo>
                    <a:pt x="66" y="118"/>
                  </a:lnTo>
                  <a:lnTo>
                    <a:pt x="72" y="118"/>
                  </a:lnTo>
                  <a:lnTo>
                    <a:pt x="76" y="116"/>
                  </a:lnTo>
                  <a:lnTo>
                    <a:pt x="83" y="114"/>
                  </a:lnTo>
                  <a:lnTo>
                    <a:pt x="87" y="110"/>
                  </a:lnTo>
                  <a:lnTo>
                    <a:pt x="93" y="108"/>
                  </a:lnTo>
                  <a:lnTo>
                    <a:pt x="97" y="104"/>
                  </a:lnTo>
                  <a:lnTo>
                    <a:pt x="102" y="101"/>
                  </a:lnTo>
                  <a:lnTo>
                    <a:pt x="106" y="97"/>
                  </a:lnTo>
                  <a:lnTo>
                    <a:pt x="108" y="91"/>
                  </a:lnTo>
                  <a:lnTo>
                    <a:pt x="112" y="87"/>
                  </a:lnTo>
                  <a:lnTo>
                    <a:pt x="116" y="82"/>
                  </a:lnTo>
                  <a:lnTo>
                    <a:pt x="116" y="76"/>
                  </a:lnTo>
                  <a:lnTo>
                    <a:pt x="120" y="70"/>
                  </a:lnTo>
                  <a:lnTo>
                    <a:pt x="120" y="65"/>
                  </a:lnTo>
                  <a:lnTo>
                    <a:pt x="121" y="59"/>
                  </a:lnTo>
                  <a:lnTo>
                    <a:pt x="120" y="53"/>
                  </a:lnTo>
                  <a:lnTo>
                    <a:pt x="120" y="47"/>
                  </a:lnTo>
                  <a:lnTo>
                    <a:pt x="116" y="40"/>
                  </a:lnTo>
                  <a:lnTo>
                    <a:pt x="116" y="36"/>
                  </a:lnTo>
                  <a:lnTo>
                    <a:pt x="112" y="30"/>
                  </a:lnTo>
                  <a:lnTo>
                    <a:pt x="108" y="25"/>
                  </a:lnTo>
                  <a:lnTo>
                    <a:pt x="106" y="21"/>
                  </a:lnTo>
                  <a:lnTo>
                    <a:pt x="102" y="17"/>
                  </a:lnTo>
                  <a:lnTo>
                    <a:pt x="97" y="13"/>
                  </a:lnTo>
                  <a:lnTo>
                    <a:pt x="93" y="9"/>
                  </a:lnTo>
                  <a:lnTo>
                    <a:pt x="87" y="6"/>
                  </a:lnTo>
                  <a:lnTo>
                    <a:pt x="83" y="4"/>
                  </a:lnTo>
                  <a:lnTo>
                    <a:pt x="76" y="2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0" y="6"/>
                  </a:lnTo>
                  <a:lnTo>
                    <a:pt x="24" y="9"/>
                  </a:lnTo>
                  <a:lnTo>
                    <a:pt x="21" y="13"/>
                  </a:lnTo>
                  <a:lnTo>
                    <a:pt x="17" y="17"/>
                  </a:lnTo>
                  <a:lnTo>
                    <a:pt x="13" y="21"/>
                  </a:lnTo>
                  <a:lnTo>
                    <a:pt x="9" y="25"/>
                  </a:lnTo>
                  <a:lnTo>
                    <a:pt x="5" y="30"/>
                  </a:lnTo>
                  <a:lnTo>
                    <a:pt x="4" y="36"/>
                  </a:lnTo>
                  <a:lnTo>
                    <a:pt x="2" y="40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4" y="82"/>
                  </a:lnTo>
                  <a:lnTo>
                    <a:pt x="5" y="87"/>
                  </a:lnTo>
                  <a:lnTo>
                    <a:pt x="9" y="91"/>
                  </a:lnTo>
                  <a:lnTo>
                    <a:pt x="13" y="97"/>
                  </a:lnTo>
                  <a:lnTo>
                    <a:pt x="17" y="101"/>
                  </a:lnTo>
                  <a:lnTo>
                    <a:pt x="21" y="104"/>
                  </a:lnTo>
                  <a:lnTo>
                    <a:pt x="24" y="108"/>
                  </a:lnTo>
                  <a:lnTo>
                    <a:pt x="30" y="110"/>
                  </a:lnTo>
                  <a:lnTo>
                    <a:pt x="36" y="114"/>
                  </a:lnTo>
                  <a:lnTo>
                    <a:pt x="42" y="116"/>
                  </a:lnTo>
                  <a:lnTo>
                    <a:pt x="47" y="118"/>
                  </a:lnTo>
                  <a:lnTo>
                    <a:pt x="53" y="118"/>
                  </a:lnTo>
                  <a:lnTo>
                    <a:pt x="61" y="120"/>
                  </a:lnTo>
                  <a:lnTo>
                    <a:pt x="61" y="120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05"/>
            <p:cNvSpPr>
              <a:spLocks/>
            </p:cNvSpPr>
            <p:nvPr/>
          </p:nvSpPr>
          <p:spPr bwMode="auto">
            <a:xfrm>
              <a:off x="7214164" y="3726931"/>
              <a:ext cx="211021" cy="203346"/>
            </a:xfrm>
            <a:custGeom>
              <a:avLst/>
              <a:gdLst>
                <a:gd name="T0" fmla="*/ 61 w 110"/>
                <a:gd name="T1" fmla="*/ 106 h 106"/>
                <a:gd name="T2" fmla="*/ 70 w 110"/>
                <a:gd name="T3" fmla="*/ 104 h 106"/>
                <a:gd name="T4" fmla="*/ 80 w 110"/>
                <a:gd name="T5" fmla="*/ 98 h 106"/>
                <a:gd name="T6" fmla="*/ 89 w 110"/>
                <a:gd name="T7" fmla="*/ 93 h 106"/>
                <a:gd name="T8" fmla="*/ 97 w 110"/>
                <a:gd name="T9" fmla="*/ 85 h 106"/>
                <a:gd name="T10" fmla="*/ 103 w 110"/>
                <a:gd name="T11" fmla="*/ 78 h 106"/>
                <a:gd name="T12" fmla="*/ 106 w 110"/>
                <a:gd name="T13" fmla="*/ 68 h 106"/>
                <a:gd name="T14" fmla="*/ 110 w 110"/>
                <a:gd name="T15" fmla="*/ 57 h 106"/>
                <a:gd name="T16" fmla="*/ 110 w 110"/>
                <a:gd name="T17" fmla="*/ 45 h 106"/>
                <a:gd name="T18" fmla="*/ 106 w 110"/>
                <a:gd name="T19" fmla="*/ 36 h 106"/>
                <a:gd name="T20" fmla="*/ 103 w 110"/>
                <a:gd name="T21" fmla="*/ 26 h 106"/>
                <a:gd name="T22" fmla="*/ 97 w 110"/>
                <a:gd name="T23" fmla="*/ 19 h 106"/>
                <a:gd name="T24" fmla="*/ 89 w 110"/>
                <a:gd name="T25" fmla="*/ 11 h 106"/>
                <a:gd name="T26" fmla="*/ 80 w 110"/>
                <a:gd name="T27" fmla="*/ 5 h 106"/>
                <a:gd name="T28" fmla="*/ 70 w 110"/>
                <a:gd name="T29" fmla="*/ 2 h 106"/>
                <a:gd name="T30" fmla="*/ 61 w 110"/>
                <a:gd name="T31" fmla="*/ 0 h 106"/>
                <a:gd name="T32" fmla="*/ 49 w 110"/>
                <a:gd name="T33" fmla="*/ 0 h 106"/>
                <a:gd name="T34" fmla="*/ 38 w 110"/>
                <a:gd name="T35" fmla="*/ 2 h 106"/>
                <a:gd name="T36" fmla="*/ 28 w 110"/>
                <a:gd name="T37" fmla="*/ 5 h 106"/>
                <a:gd name="T38" fmla="*/ 21 w 110"/>
                <a:gd name="T39" fmla="*/ 11 h 106"/>
                <a:gd name="T40" fmla="*/ 13 w 110"/>
                <a:gd name="T41" fmla="*/ 19 h 106"/>
                <a:gd name="T42" fmla="*/ 7 w 110"/>
                <a:gd name="T43" fmla="*/ 26 h 106"/>
                <a:gd name="T44" fmla="*/ 2 w 110"/>
                <a:gd name="T45" fmla="*/ 36 h 106"/>
                <a:gd name="T46" fmla="*/ 0 w 110"/>
                <a:gd name="T47" fmla="*/ 45 h 106"/>
                <a:gd name="T48" fmla="*/ 0 w 110"/>
                <a:gd name="T49" fmla="*/ 57 h 106"/>
                <a:gd name="T50" fmla="*/ 2 w 110"/>
                <a:gd name="T51" fmla="*/ 68 h 106"/>
                <a:gd name="T52" fmla="*/ 7 w 110"/>
                <a:gd name="T53" fmla="*/ 78 h 106"/>
                <a:gd name="T54" fmla="*/ 13 w 110"/>
                <a:gd name="T55" fmla="*/ 85 h 106"/>
                <a:gd name="T56" fmla="*/ 21 w 110"/>
                <a:gd name="T57" fmla="*/ 93 h 106"/>
                <a:gd name="T58" fmla="*/ 28 w 110"/>
                <a:gd name="T59" fmla="*/ 98 h 106"/>
                <a:gd name="T60" fmla="*/ 38 w 110"/>
                <a:gd name="T61" fmla="*/ 104 h 106"/>
                <a:gd name="T62" fmla="*/ 49 w 110"/>
                <a:gd name="T63" fmla="*/ 106 h 106"/>
                <a:gd name="T64" fmla="*/ 55 w 110"/>
                <a:gd name="T6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06">
                  <a:moveTo>
                    <a:pt x="55" y="106"/>
                  </a:moveTo>
                  <a:lnTo>
                    <a:pt x="61" y="106"/>
                  </a:lnTo>
                  <a:lnTo>
                    <a:pt x="66" y="106"/>
                  </a:lnTo>
                  <a:lnTo>
                    <a:pt x="70" y="104"/>
                  </a:lnTo>
                  <a:lnTo>
                    <a:pt x="76" y="102"/>
                  </a:lnTo>
                  <a:lnTo>
                    <a:pt x="80" y="98"/>
                  </a:lnTo>
                  <a:lnTo>
                    <a:pt x="85" y="97"/>
                  </a:lnTo>
                  <a:lnTo>
                    <a:pt x="89" y="93"/>
                  </a:lnTo>
                  <a:lnTo>
                    <a:pt x="95" y="91"/>
                  </a:lnTo>
                  <a:lnTo>
                    <a:pt x="97" y="85"/>
                  </a:lnTo>
                  <a:lnTo>
                    <a:pt x="101" y="81"/>
                  </a:lnTo>
                  <a:lnTo>
                    <a:pt x="103" y="78"/>
                  </a:lnTo>
                  <a:lnTo>
                    <a:pt x="106" y="74"/>
                  </a:lnTo>
                  <a:lnTo>
                    <a:pt x="106" y="68"/>
                  </a:lnTo>
                  <a:lnTo>
                    <a:pt x="108" y="62"/>
                  </a:lnTo>
                  <a:lnTo>
                    <a:pt x="110" y="57"/>
                  </a:lnTo>
                  <a:lnTo>
                    <a:pt x="110" y="51"/>
                  </a:lnTo>
                  <a:lnTo>
                    <a:pt x="110" y="45"/>
                  </a:lnTo>
                  <a:lnTo>
                    <a:pt x="108" y="41"/>
                  </a:lnTo>
                  <a:lnTo>
                    <a:pt x="106" y="36"/>
                  </a:lnTo>
                  <a:lnTo>
                    <a:pt x="106" y="32"/>
                  </a:lnTo>
                  <a:lnTo>
                    <a:pt x="103" y="26"/>
                  </a:lnTo>
                  <a:lnTo>
                    <a:pt x="101" y="22"/>
                  </a:lnTo>
                  <a:lnTo>
                    <a:pt x="97" y="19"/>
                  </a:lnTo>
                  <a:lnTo>
                    <a:pt x="95" y="15"/>
                  </a:lnTo>
                  <a:lnTo>
                    <a:pt x="89" y="11"/>
                  </a:lnTo>
                  <a:lnTo>
                    <a:pt x="85" y="7"/>
                  </a:lnTo>
                  <a:lnTo>
                    <a:pt x="80" y="5"/>
                  </a:lnTo>
                  <a:lnTo>
                    <a:pt x="76" y="3"/>
                  </a:lnTo>
                  <a:lnTo>
                    <a:pt x="70" y="2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4" y="3"/>
                  </a:lnTo>
                  <a:lnTo>
                    <a:pt x="28" y="5"/>
                  </a:lnTo>
                  <a:lnTo>
                    <a:pt x="25" y="7"/>
                  </a:lnTo>
                  <a:lnTo>
                    <a:pt x="21" y="11"/>
                  </a:lnTo>
                  <a:lnTo>
                    <a:pt x="17" y="15"/>
                  </a:lnTo>
                  <a:lnTo>
                    <a:pt x="13" y="19"/>
                  </a:lnTo>
                  <a:lnTo>
                    <a:pt x="9" y="22"/>
                  </a:lnTo>
                  <a:lnTo>
                    <a:pt x="7" y="26"/>
                  </a:lnTo>
                  <a:lnTo>
                    <a:pt x="6" y="32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8"/>
                  </a:lnTo>
                  <a:lnTo>
                    <a:pt x="6" y="74"/>
                  </a:lnTo>
                  <a:lnTo>
                    <a:pt x="7" y="78"/>
                  </a:lnTo>
                  <a:lnTo>
                    <a:pt x="9" y="81"/>
                  </a:lnTo>
                  <a:lnTo>
                    <a:pt x="13" y="85"/>
                  </a:lnTo>
                  <a:lnTo>
                    <a:pt x="17" y="91"/>
                  </a:lnTo>
                  <a:lnTo>
                    <a:pt x="21" y="93"/>
                  </a:lnTo>
                  <a:lnTo>
                    <a:pt x="25" y="97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4"/>
                  </a:lnTo>
                  <a:lnTo>
                    <a:pt x="44" y="106"/>
                  </a:lnTo>
                  <a:lnTo>
                    <a:pt x="49" y="106"/>
                  </a:lnTo>
                  <a:lnTo>
                    <a:pt x="55" y="106"/>
                  </a:lnTo>
                  <a:lnTo>
                    <a:pt x="55" y="106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6853512" y="4701459"/>
              <a:ext cx="211021" cy="214856"/>
            </a:xfrm>
            <a:custGeom>
              <a:avLst/>
              <a:gdLst>
                <a:gd name="T0" fmla="*/ 59 w 110"/>
                <a:gd name="T1" fmla="*/ 110 h 110"/>
                <a:gd name="T2" fmla="*/ 70 w 110"/>
                <a:gd name="T3" fmla="*/ 108 h 110"/>
                <a:gd name="T4" fmla="*/ 80 w 110"/>
                <a:gd name="T5" fmla="*/ 102 h 110"/>
                <a:gd name="T6" fmla="*/ 89 w 110"/>
                <a:gd name="T7" fmla="*/ 97 h 110"/>
                <a:gd name="T8" fmla="*/ 95 w 110"/>
                <a:gd name="T9" fmla="*/ 89 h 110"/>
                <a:gd name="T10" fmla="*/ 102 w 110"/>
                <a:gd name="T11" fmla="*/ 80 h 110"/>
                <a:gd name="T12" fmla="*/ 106 w 110"/>
                <a:gd name="T13" fmla="*/ 70 h 110"/>
                <a:gd name="T14" fmla="*/ 108 w 110"/>
                <a:gd name="T15" fmla="*/ 59 h 110"/>
                <a:gd name="T16" fmla="*/ 108 w 110"/>
                <a:gd name="T17" fmla="*/ 49 h 110"/>
                <a:gd name="T18" fmla="*/ 106 w 110"/>
                <a:gd name="T19" fmla="*/ 38 h 110"/>
                <a:gd name="T20" fmla="*/ 102 w 110"/>
                <a:gd name="T21" fmla="*/ 28 h 110"/>
                <a:gd name="T22" fmla="*/ 95 w 110"/>
                <a:gd name="T23" fmla="*/ 19 h 110"/>
                <a:gd name="T24" fmla="*/ 89 w 110"/>
                <a:gd name="T25" fmla="*/ 11 h 110"/>
                <a:gd name="T26" fmla="*/ 80 w 110"/>
                <a:gd name="T27" fmla="*/ 6 h 110"/>
                <a:gd name="T28" fmla="*/ 70 w 110"/>
                <a:gd name="T29" fmla="*/ 2 h 110"/>
                <a:gd name="T30" fmla="*/ 59 w 110"/>
                <a:gd name="T31" fmla="*/ 0 h 110"/>
                <a:gd name="T32" fmla="*/ 49 w 110"/>
                <a:gd name="T33" fmla="*/ 0 h 110"/>
                <a:gd name="T34" fmla="*/ 38 w 110"/>
                <a:gd name="T35" fmla="*/ 2 h 110"/>
                <a:gd name="T36" fmla="*/ 28 w 110"/>
                <a:gd name="T37" fmla="*/ 6 h 110"/>
                <a:gd name="T38" fmla="*/ 19 w 110"/>
                <a:gd name="T39" fmla="*/ 11 h 110"/>
                <a:gd name="T40" fmla="*/ 11 w 110"/>
                <a:gd name="T41" fmla="*/ 19 h 110"/>
                <a:gd name="T42" fmla="*/ 5 w 110"/>
                <a:gd name="T43" fmla="*/ 28 h 110"/>
                <a:gd name="T44" fmla="*/ 2 w 110"/>
                <a:gd name="T45" fmla="*/ 38 h 110"/>
                <a:gd name="T46" fmla="*/ 0 w 110"/>
                <a:gd name="T47" fmla="*/ 49 h 110"/>
                <a:gd name="T48" fmla="*/ 0 w 110"/>
                <a:gd name="T49" fmla="*/ 59 h 110"/>
                <a:gd name="T50" fmla="*/ 2 w 110"/>
                <a:gd name="T51" fmla="*/ 70 h 110"/>
                <a:gd name="T52" fmla="*/ 5 w 110"/>
                <a:gd name="T53" fmla="*/ 80 h 110"/>
                <a:gd name="T54" fmla="*/ 11 w 110"/>
                <a:gd name="T55" fmla="*/ 89 h 110"/>
                <a:gd name="T56" fmla="*/ 19 w 110"/>
                <a:gd name="T57" fmla="*/ 97 h 110"/>
                <a:gd name="T58" fmla="*/ 28 w 110"/>
                <a:gd name="T59" fmla="*/ 102 h 110"/>
                <a:gd name="T60" fmla="*/ 38 w 110"/>
                <a:gd name="T61" fmla="*/ 108 h 110"/>
                <a:gd name="T62" fmla="*/ 49 w 110"/>
                <a:gd name="T63" fmla="*/ 110 h 110"/>
                <a:gd name="T64" fmla="*/ 55 w 110"/>
                <a:gd name="T6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lnTo>
                    <a:pt x="59" y="110"/>
                  </a:lnTo>
                  <a:lnTo>
                    <a:pt x="64" y="110"/>
                  </a:lnTo>
                  <a:lnTo>
                    <a:pt x="70" y="108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3" y="101"/>
                  </a:lnTo>
                  <a:lnTo>
                    <a:pt x="89" y="97"/>
                  </a:lnTo>
                  <a:lnTo>
                    <a:pt x="93" y="95"/>
                  </a:lnTo>
                  <a:lnTo>
                    <a:pt x="95" y="89"/>
                  </a:lnTo>
                  <a:lnTo>
                    <a:pt x="99" y="85"/>
                  </a:lnTo>
                  <a:lnTo>
                    <a:pt x="102" y="80"/>
                  </a:lnTo>
                  <a:lnTo>
                    <a:pt x="104" y="76"/>
                  </a:lnTo>
                  <a:lnTo>
                    <a:pt x="106" y="70"/>
                  </a:lnTo>
                  <a:lnTo>
                    <a:pt x="108" y="64"/>
                  </a:lnTo>
                  <a:lnTo>
                    <a:pt x="108" y="59"/>
                  </a:lnTo>
                  <a:lnTo>
                    <a:pt x="110" y="55"/>
                  </a:lnTo>
                  <a:lnTo>
                    <a:pt x="108" y="49"/>
                  </a:lnTo>
                  <a:lnTo>
                    <a:pt x="108" y="42"/>
                  </a:lnTo>
                  <a:lnTo>
                    <a:pt x="106" y="38"/>
                  </a:lnTo>
                  <a:lnTo>
                    <a:pt x="104" y="32"/>
                  </a:lnTo>
                  <a:lnTo>
                    <a:pt x="102" y="28"/>
                  </a:lnTo>
                  <a:lnTo>
                    <a:pt x="99" y="23"/>
                  </a:lnTo>
                  <a:lnTo>
                    <a:pt x="95" y="19"/>
                  </a:lnTo>
                  <a:lnTo>
                    <a:pt x="93" y="15"/>
                  </a:lnTo>
                  <a:lnTo>
                    <a:pt x="89" y="11"/>
                  </a:lnTo>
                  <a:lnTo>
                    <a:pt x="83" y="9"/>
                  </a:lnTo>
                  <a:lnTo>
                    <a:pt x="80" y="6"/>
                  </a:lnTo>
                  <a:lnTo>
                    <a:pt x="76" y="4"/>
                  </a:lnTo>
                  <a:lnTo>
                    <a:pt x="70" y="2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8" y="2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2" y="9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1" y="19"/>
                  </a:lnTo>
                  <a:lnTo>
                    <a:pt x="9" y="23"/>
                  </a:lnTo>
                  <a:lnTo>
                    <a:pt x="5" y="28"/>
                  </a:lnTo>
                  <a:lnTo>
                    <a:pt x="3" y="32"/>
                  </a:lnTo>
                  <a:lnTo>
                    <a:pt x="2" y="38"/>
                  </a:lnTo>
                  <a:lnTo>
                    <a:pt x="0" y="42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3" y="76"/>
                  </a:lnTo>
                  <a:lnTo>
                    <a:pt x="5" y="80"/>
                  </a:lnTo>
                  <a:lnTo>
                    <a:pt x="9" y="85"/>
                  </a:lnTo>
                  <a:lnTo>
                    <a:pt x="11" y="89"/>
                  </a:lnTo>
                  <a:lnTo>
                    <a:pt x="15" y="95"/>
                  </a:lnTo>
                  <a:lnTo>
                    <a:pt x="19" y="97"/>
                  </a:lnTo>
                  <a:lnTo>
                    <a:pt x="22" y="101"/>
                  </a:lnTo>
                  <a:lnTo>
                    <a:pt x="28" y="102"/>
                  </a:lnTo>
                  <a:lnTo>
                    <a:pt x="32" y="106"/>
                  </a:lnTo>
                  <a:lnTo>
                    <a:pt x="38" y="108"/>
                  </a:lnTo>
                  <a:lnTo>
                    <a:pt x="41" y="110"/>
                  </a:lnTo>
                  <a:lnTo>
                    <a:pt x="49" y="110"/>
                  </a:lnTo>
                  <a:lnTo>
                    <a:pt x="55" y="110"/>
                  </a:lnTo>
                  <a:lnTo>
                    <a:pt x="55" y="11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07"/>
            <p:cNvSpPr>
              <a:spLocks/>
            </p:cNvSpPr>
            <p:nvPr/>
          </p:nvSpPr>
          <p:spPr bwMode="auto">
            <a:xfrm>
              <a:off x="5917350" y="4260235"/>
              <a:ext cx="203348" cy="203346"/>
            </a:xfrm>
            <a:custGeom>
              <a:avLst/>
              <a:gdLst>
                <a:gd name="T0" fmla="*/ 59 w 107"/>
                <a:gd name="T1" fmla="*/ 106 h 106"/>
                <a:gd name="T2" fmla="*/ 69 w 107"/>
                <a:gd name="T3" fmla="*/ 103 h 106"/>
                <a:gd name="T4" fmla="*/ 78 w 107"/>
                <a:gd name="T5" fmla="*/ 99 h 106"/>
                <a:gd name="T6" fmla="*/ 86 w 107"/>
                <a:gd name="T7" fmla="*/ 93 h 106"/>
                <a:gd name="T8" fmla="*/ 93 w 107"/>
                <a:gd name="T9" fmla="*/ 86 h 106"/>
                <a:gd name="T10" fmla="*/ 99 w 107"/>
                <a:gd name="T11" fmla="*/ 78 h 106"/>
                <a:gd name="T12" fmla="*/ 103 w 107"/>
                <a:gd name="T13" fmla="*/ 68 h 106"/>
                <a:gd name="T14" fmla="*/ 107 w 107"/>
                <a:gd name="T15" fmla="*/ 59 h 106"/>
                <a:gd name="T16" fmla="*/ 107 w 107"/>
                <a:gd name="T17" fmla="*/ 48 h 106"/>
                <a:gd name="T18" fmla="*/ 103 w 107"/>
                <a:gd name="T19" fmla="*/ 36 h 106"/>
                <a:gd name="T20" fmla="*/ 99 w 107"/>
                <a:gd name="T21" fmla="*/ 27 h 106"/>
                <a:gd name="T22" fmla="*/ 93 w 107"/>
                <a:gd name="T23" fmla="*/ 19 h 106"/>
                <a:gd name="T24" fmla="*/ 86 w 107"/>
                <a:gd name="T25" fmla="*/ 11 h 106"/>
                <a:gd name="T26" fmla="*/ 78 w 107"/>
                <a:gd name="T27" fmla="*/ 6 h 106"/>
                <a:gd name="T28" fmla="*/ 69 w 107"/>
                <a:gd name="T29" fmla="*/ 2 h 106"/>
                <a:gd name="T30" fmla="*/ 59 w 107"/>
                <a:gd name="T31" fmla="*/ 0 h 106"/>
                <a:gd name="T32" fmla="*/ 48 w 107"/>
                <a:gd name="T33" fmla="*/ 0 h 106"/>
                <a:gd name="T34" fmla="*/ 36 w 107"/>
                <a:gd name="T35" fmla="*/ 2 h 106"/>
                <a:gd name="T36" fmla="*/ 27 w 107"/>
                <a:gd name="T37" fmla="*/ 6 h 106"/>
                <a:gd name="T38" fmla="*/ 19 w 107"/>
                <a:gd name="T39" fmla="*/ 11 h 106"/>
                <a:gd name="T40" fmla="*/ 12 w 107"/>
                <a:gd name="T41" fmla="*/ 19 h 106"/>
                <a:gd name="T42" fmla="*/ 6 w 107"/>
                <a:gd name="T43" fmla="*/ 27 h 106"/>
                <a:gd name="T44" fmla="*/ 2 w 107"/>
                <a:gd name="T45" fmla="*/ 36 h 106"/>
                <a:gd name="T46" fmla="*/ 0 w 107"/>
                <a:gd name="T47" fmla="*/ 48 h 106"/>
                <a:gd name="T48" fmla="*/ 0 w 107"/>
                <a:gd name="T49" fmla="*/ 59 h 106"/>
                <a:gd name="T50" fmla="*/ 2 w 107"/>
                <a:gd name="T51" fmla="*/ 68 h 106"/>
                <a:gd name="T52" fmla="*/ 6 w 107"/>
                <a:gd name="T53" fmla="*/ 78 h 106"/>
                <a:gd name="T54" fmla="*/ 12 w 107"/>
                <a:gd name="T55" fmla="*/ 86 h 106"/>
                <a:gd name="T56" fmla="*/ 19 w 107"/>
                <a:gd name="T57" fmla="*/ 93 h 106"/>
                <a:gd name="T58" fmla="*/ 27 w 107"/>
                <a:gd name="T59" fmla="*/ 99 h 106"/>
                <a:gd name="T60" fmla="*/ 36 w 107"/>
                <a:gd name="T61" fmla="*/ 103 h 106"/>
                <a:gd name="T62" fmla="*/ 48 w 107"/>
                <a:gd name="T63" fmla="*/ 106 h 106"/>
                <a:gd name="T64" fmla="*/ 53 w 107"/>
                <a:gd name="T6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53" y="106"/>
                  </a:moveTo>
                  <a:lnTo>
                    <a:pt x="59" y="106"/>
                  </a:lnTo>
                  <a:lnTo>
                    <a:pt x="63" y="105"/>
                  </a:lnTo>
                  <a:lnTo>
                    <a:pt x="69" y="103"/>
                  </a:lnTo>
                  <a:lnTo>
                    <a:pt x="72" y="103"/>
                  </a:lnTo>
                  <a:lnTo>
                    <a:pt x="78" y="99"/>
                  </a:lnTo>
                  <a:lnTo>
                    <a:pt x="82" y="97"/>
                  </a:lnTo>
                  <a:lnTo>
                    <a:pt x="86" y="93"/>
                  </a:lnTo>
                  <a:lnTo>
                    <a:pt x="89" y="89"/>
                  </a:lnTo>
                  <a:lnTo>
                    <a:pt x="93" y="86"/>
                  </a:lnTo>
                  <a:lnTo>
                    <a:pt x="97" y="82"/>
                  </a:lnTo>
                  <a:lnTo>
                    <a:pt x="99" y="78"/>
                  </a:lnTo>
                  <a:lnTo>
                    <a:pt x="101" y="72"/>
                  </a:lnTo>
                  <a:lnTo>
                    <a:pt x="103" y="68"/>
                  </a:lnTo>
                  <a:lnTo>
                    <a:pt x="105" y="63"/>
                  </a:lnTo>
                  <a:lnTo>
                    <a:pt x="107" y="59"/>
                  </a:lnTo>
                  <a:lnTo>
                    <a:pt x="107" y="53"/>
                  </a:lnTo>
                  <a:lnTo>
                    <a:pt x="107" y="48"/>
                  </a:lnTo>
                  <a:lnTo>
                    <a:pt x="105" y="42"/>
                  </a:lnTo>
                  <a:lnTo>
                    <a:pt x="103" y="36"/>
                  </a:lnTo>
                  <a:lnTo>
                    <a:pt x="101" y="32"/>
                  </a:lnTo>
                  <a:lnTo>
                    <a:pt x="99" y="27"/>
                  </a:lnTo>
                  <a:lnTo>
                    <a:pt x="97" y="23"/>
                  </a:lnTo>
                  <a:lnTo>
                    <a:pt x="93" y="19"/>
                  </a:lnTo>
                  <a:lnTo>
                    <a:pt x="89" y="15"/>
                  </a:lnTo>
                  <a:lnTo>
                    <a:pt x="86" y="11"/>
                  </a:lnTo>
                  <a:lnTo>
                    <a:pt x="82" y="10"/>
                  </a:lnTo>
                  <a:lnTo>
                    <a:pt x="78" y="6"/>
                  </a:lnTo>
                  <a:lnTo>
                    <a:pt x="72" y="4"/>
                  </a:lnTo>
                  <a:lnTo>
                    <a:pt x="69" y="2"/>
                  </a:lnTo>
                  <a:lnTo>
                    <a:pt x="63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6" y="2"/>
                  </a:lnTo>
                  <a:lnTo>
                    <a:pt x="32" y="4"/>
                  </a:lnTo>
                  <a:lnTo>
                    <a:pt x="27" y="6"/>
                  </a:lnTo>
                  <a:lnTo>
                    <a:pt x="23" y="10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2" y="19"/>
                  </a:lnTo>
                  <a:lnTo>
                    <a:pt x="8" y="23"/>
                  </a:lnTo>
                  <a:lnTo>
                    <a:pt x="6" y="27"/>
                  </a:lnTo>
                  <a:lnTo>
                    <a:pt x="4" y="32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6" y="78"/>
                  </a:lnTo>
                  <a:lnTo>
                    <a:pt x="8" y="82"/>
                  </a:lnTo>
                  <a:lnTo>
                    <a:pt x="12" y="86"/>
                  </a:lnTo>
                  <a:lnTo>
                    <a:pt x="15" y="89"/>
                  </a:lnTo>
                  <a:lnTo>
                    <a:pt x="19" y="93"/>
                  </a:lnTo>
                  <a:lnTo>
                    <a:pt x="23" y="97"/>
                  </a:lnTo>
                  <a:lnTo>
                    <a:pt x="27" y="99"/>
                  </a:lnTo>
                  <a:lnTo>
                    <a:pt x="32" y="103"/>
                  </a:lnTo>
                  <a:lnTo>
                    <a:pt x="36" y="103"/>
                  </a:lnTo>
                  <a:lnTo>
                    <a:pt x="42" y="105"/>
                  </a:lnTo>
                  <a:lnTo>
                    <a:pt x="48" y="106"/>
                  </a:lnTo>
                  <a:lnTo>
                    <a:pt x="53" y="106"/>
                  </a:lnTo>
                  <a:lnTo>
                    <a:pt x="53" y="106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08"/>
            <p:cNvSpPr>
              <a:spLocks/>
            </p:cNvSpPr>
            <p:nvPr/>
          </p:nvSpPr>
          <p:spPr bwMode="auto">
            <a:xfrm>
              <a:off x="5595064" y="3297218"/>
              <a:ext cx="195675" cy="199510"/>
            </a:xfrm>
            <a:custGeom>
              <a:avLst/>
              <a:gdLst>
                <a:gd name="T0" fmla="*/ 55 w 102"/>
                <a:gd name="T1" fmla="*/ 105 h 105"/>
                <a:gd name="T2" fmla="*/ 64 w 102"/>
                <a:gd name="T3" fmla="*/ 101 h 105"/>
                <a:gd name="T4" fmla="*/ 74 w 102"/>
                <a:gd name="T5" fmla="*/ 97 h 105"/>
                <a:gd name="T6" fmla="*/ 82 w 102"/>
                <a:gd name="T7" fmla="*/ 92 h 105"/>
                <a:gd name="T8" fmla="*/ 89 w 102"/>
                <a:gd name="T9" fmla="*/ 86 h 105"/>
                <a:gd name="T10" fmla="*/ 95 w 102"/>
                <a:gd name="T11" fmla="*/ 78 h 105"/>
                <a:gd name="T12" fmla="*/ 99 w 102"/>
                <a:gd name="T13" fmla="*/ 69 h 105"/>
                <a:gd name="T14" fmla="*/ 102 w 102"/>
                <a:gd name="T15" fmla="*/ 59 h 105"/>
                <a:gd name="T16" fmla="*/ 102 w 102"/>
                <a:gd name="T17" fmla="*/ 48 h 105"/>
                <a:gd name="T18" fmla="*/ 99 w 102"/>
                <a:gd name="T19" fmla="*/ 38 h 105"/>
                <a:gd name="T20" fmla="*/ 95 w 102"/>
                <a:gd name="T21" fmla="*/ 29 h 105"/>
                <a:gd name="T22" fmla="*/ 89 w 102"/>
                <a:gd name="T23" fmla="*/ 19 h 105"/>
                <a:gd name="T24" fmla="*/ 82 w 102"/>
                <a:gd name="T25" fmla="*/ 12 h 105"/>
                <a:gd name="T26" fmla="*/ 74 w 102"/>
                <a:gd name="T27" fmla="*/ 8 h 105"/>
                <a:gd name="T28" fmla="*/ 64 w 102"/>
                <a:gd name="T29" fmla="*/ 2 h 105"/>
                <a:gd name="T30" fmla="*/ 55 w 102"/>
                <a:gd name="T31" fmla="*/ 0 h 105"/>
                <a:gd name="T32" fmla="*/ 44 w 102"/>
                <a:gd name="T33" fmla="*/ 0 h 105"/>
                <a:gd name="T34" fmla="*/ 34 w 102"/>
                <a:gd name="T35" fmla="*/ 2 h 105"/>
                <a:gd name="T36" fmla="*/ 25 w 102"/>
                <a:gd name="T37" fmla="*/ 8 h 105"/>
                <a:gd name="T38" fmla="*/ 17 w 102"/>
                <a:gd name="T39" fmla="*/ 12 h 105"/>
                <a:gd name="T40" fmla="*/ 9 w 102"/>
                <a:gd name="T41" fmla="*/ 19 h 105"/>
                <a:gd name="T42" fmla="*/ 4 w 102"/>
                <a:gd name="T43" fmla="*/ 29 h 105"/>
                <a:gd name="T44" fmla="*/ 0 w 102"/>
                <a:gd name="T45" fmla="*/ 38 h 105"/>
                <a:gd name="T46" fmla="*/ 0 w 102"/>
                <a:gd name="T47" fmla="*/ 48 h 105"/>
                <a:gd name="T48" fmla="*/ 0 w 102"/>
                <a:gd name="T49" fmla="*/ 59 h 105"/>
                <a:gd name="T50" fmla="*/ 0 w 102"/>
                <a:gd name="T51" fmla="*/ 69 h 105"/>
                <a:gd name="T52" fmla="*/ 4 w 102"/>
                <a:gd name="T53" fmla="*/ 78 h 105"/>
                <a:gd name="T54" fmla="*/ 9 w 102"/>
                <a:gd name="T55" fmla="*/ 86 h 105"/>
                <a:gd name="T56" fmla="*/ 17 w 102"/>
                <a:gd name="T57" fmla="*/ 92 h 105"/>
                <a:gd name="T58" fmla="*/ 25 w 102"/>
                <a:gd name="T59" fmla="*/ 97 h 105"/>
                <a:gd name="T60" fmla="*/ 34 w 102"/>
                <a:gd name="T61" fmla="*/ 101 h 105"/>
                <a:gd name="T62" fmla="*/ 44 w 102"/>
                <a:gd name="T63" fmla="*/ 105 h 105"/>
                <a:gd name="T64" fmla="*/ 49 w 102"/>
                <a:gd name="T6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" h="105">
                  <a:moveTo>
                    <a:pt x="49" y="105"/>
                  </a:moveTo>
                  <a:lnTo>
                    <a:pt x="55" y="105"/>
                  </a:lnTo>
                  <a:lnTo>
                    <a:pt x="59" y="103"/>
                  </a:lnTo>
                  <a:lnTo>
                    <a:pt x="64" y="101"/>
                  </a:lnTo>
                  <a:lnTo>
                    <a:pt x="70" y="99"/>
                  </a:lnTo>
                  <a:lnTo>
                    <a:pt x="74" y="97"/>
                  </a:lnTo>
                  <a:lnTo>
                    <a:pt x="78" y="95"/>
                  </a:lnTo>
                  <a:lnTo>
                    <a:pt x="82" y="92"/>
                  </a:lnTo>
                  <a:lnTo>
                    <a:pt x="87" y="90"/>
                  </a:lnTo>
                  <a:lnTo>
                    <a:pt x="89" y="86"/>
                  </a:lnTo>
                  <a:lnTo>
                    <a:pt x="93" y="82"/>
                  </a:lnTo>
                  <a:lnTo>
                    <a:pt x="95" y="78"/>
                  </a:lnTo>
                  <a:lnTo>
                    <a:pt x="99" y="73"/>
                  </a:lnTo>
                  <a:lnTo>
                    <a:pt x="99" y="69"/>
                  </a:lnTo>
                  <a:lnTo>
                    <a:pt x="101" y="63"/>
                  </a:lnTo>
                  <a:lnTo>
                    <a:pt x="102" y="59"/>
                  </a:lnTo>
                  <a:lnTo>
                    <a:pt x="102" y="54"/>
                  </a:lnTo>
                  <a:lnTo>
                    <a:pt x="102" y="48"/>
                  </a:lnTo>
                  <a:lnTo>
                    <a:pt x="101" y="42"/>
                  </a:lnTo>
                  <a:lnTo>
                    <a:pt x="99" y="38"/>
                  </a:lnTo>
                  <a:lnTo>
                    <a:pt x="99" y="33"/>
                  </a:lnTo>
                  <a:lnTo>
                    <a:pt x="95" y="29"/>
                  </a:lnTo>
                  <a:lnTo>
                    <a:pt x="93" y="23"/>
                  </a:lnTo>
                  <a:lnTo>
                    <a:pt x="89" y="19"/>
                  </a:lnTo>
                  <a:lnTo>
                    <a:pt x="87" y="18"/>
                  </a:lnTo>
                  <a:lnTo>
                    <a:pt x="82" y="12"/>
                  </a:lnTo>
                  <a:lnTo>
                    <a:pt x="78" y="10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4" y="2"/>
                  </a:lnTo>
                  <a:lnTo>
                    <a:pt x="59" y="2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40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5" y="8"/>
                  </a:lnTo>
                  <a:lnTo>
                    <a:pt x="21" y="10"/>
                  </a:lnTo>
                  <a:lnTo>
                    <a:pt x="17" y="12"/>
                  </a:lnTo>
                  <a:lnTo>
                    <a:pt x="13" y="18"/>
                  </a:lnTo>
                  <a:lnTo>
                    <a:pt x="9" y="19"/>
                  </a:lnTo>
                  <a:lnTo>
                    <a:pt x="7" y="23"/>
                  </a:lnTo>
                  <a:lnTo>
                    <a:pt x="4" y="29"/>
                  </a:lnTo>
                  <a:lnTo>
                    <a:pt x="2" y="33"/>
                  </a:lnTo>
                  <a:lnTo>
                    <a:pt x="0" y="38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9"/>
                  </a:lnTo>
                  <a:lnTo>
                    <a:pt x="2" y="73"/>
                  </a:lnTo>
                  <a:lnTo>
                    <a:pt x="4" y="78"/>
                  </a:lnTo>
                  <a:lnTo>
                    <a:pt x="7" y="82"/>
                  </a:lnTo>
                  <a:lnTo>
                    <a:pt x="9" y="86"/>
                  </a:lnTo>
                  <a:lnTo>
                    <a:pt x="13" y="90"/>
                  </a:lnTo>
                  <a:lnTo>
                    <a:pt x="17" y="92"/>
                  </a:lnTo>
                  <a:lnTo>
                    <a:pt x="21" y="95"/>
                  </a:lnTo>
                  <a:lnTo>
                    <a:pt x="25" y="97"/>
                  </a:lnTo>
                  <a:lnTo>
                    <a:pt x="30" y="99"/>
                  </a:lnTo>
                  <a:lnTo>
                    <a:pt x="34" y="101"/>
                  </a:lnTo>
                  <a:lnTo>
                    <a:pt x="40" y="103"/>
                  </a:lnTo>
                  <a:lnTo>
                    <a:pt x="44" y="105"/>
                  </a:lnTo>
                  <a:lnTo>
                    <a:pt x="49" y="105"/>
                  </a:lnTo>
                  <a:lnTo>
                    <a:pt x="49" y="105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09"/>
            <p:cNvSpPr>
              <a:spLocks/>
            </p:cNvSpPr>
            <p:nvPr/>
          </p:nvSpPr>
          <p:spPr bwMode="auto">
            <a:xfrm>
              <a:off x="6389268" y="4613214"/>
              <a:ext cx="207183" cy="176489"/>
            </a:xfrm>
            <a:custGeom>
              <a:avLst/>
              <a:gdLst>
                <a:gd name="T0" fmla="*/ 53 w 109"/>
                <a:gd name="T1" fmla="*/ 0 h 93"/>
                <a:gd name="T2" fmla="*/ 59 w 109"/>
                <a:gd name="T3" fmla="*/ 6 h 93"/>
                <a:gd name="T4" fmla="*/ 65 w 109"/>
                <a:gd name="T5" fmla="*/ 16 h 93"/>
                <a:gd name="T6" fmla="*/ 65 w 109"/>
                <a:gd name="T7" fmla="*/ 25 h 93"/>
                <a:gd name="T8" fmla="*/ 69 w 109"/>
                <a:gd name="T9" fmla="*/ 25 h 93"/>
                <a:gd name="T10" fmla="*/ 78 w 109"/>
                <a:gd name="T11" fmla="*/ 21 h 93"/>
                <a:gd name="T12" fmla="*/ 88 w 109"/>
                <a:gd name="T13" fmla="*/ 23 h 93"/>
                <a:gd name="T14" fmla="*/ 95 w 109"/>
                <a:gd name="T15" fmla="*/ 27 h 93"/>
                <a:gd name="T16" fmla="*/ 99 w 109"/>
                <a:gd name="T17" fmla="*/ 35 h 93"/>
                <a:gd name="T18" fmla="*/ 105 w 109"/>
                <a:gd name="T19" fmla="*/ 42 h 93"/>
                <a:gd name="T20" fmla="*/ 107 w 109"/>
                <a:gd name="T21" fmla="*/ 54 h 93"/>
                <a:gd name="T22" fmla="*/ 109 w 109"/>
                <a:gd name="T23" fmla="*/ 65 h 93"/>
                <a:gd name="T24" fmla="*/ 101 w 109"/>
                <a:gd name="T25" fmla="*/ 71 h 93"/>
                <a:gd name="T26" fmla="*/ 88 w 109"/>
                <a:gd name="T27" fmla="*/ 74 h 93"/>
                <a:gd name="T28" fmla="*/ 76 w 109"/>
                <a:gd name="T29" fmla="*/ 78 h 93"/>
                <a:gd name="T30" fmla="*/ 65 w 109"/>
                <a:gd name="T31" fmla="*/ 86 h 93"/>
                <a:gd name="T32" fmla="*/ 53 w 109"/>
                <a:gd name="T33" fmla="*/ 92 h 93"/>
                <a:gd name="T34" fmla="*/ 46 w 109"/>
                <a:gd name="T35" fmla="*/ 88 h 93"/>
                <a:gd name="T36" fmla="*/ 38 w 109"/>
                <a:gd name="T37" fmla="*/ 80 h 93"/>
                <a:gd name="T38" fmla="*/ 31 w 109"/>
                <a:gd name="T39" fmla="*/ 74 h 93"/>
                <a:gd name="T40" fmla="*/ 27 w 109"/>
                <a:gd name="T41" fmla="*/ 65 h 93"/>
                <a:gd name="T42" fmla="*/ 19 w 109"/>
                <a:gd name="T43" fmla="*/ 55 h 93"/>
                <a:gd name="T44" fmla="*/ 14 w 109"/>
                <a:gd name="T45" fmla="*/ 48 h 93"/>
                <a:gd name="T46" fmla="*/ 6 w 109"/>
                <a:gd name="T47" fmla="*/ 42 h 93"/>
                <a:gd name="T48" fmla="*/ 2 w 109"/>
                <a:gd name="T49" fmla="*/ 36 h 93"/>
                <a:gd name="T50" fmla="*/ 8 w 109"/>
                <a:gd name="T51" fmla="*/ 31 h 93"/>
                <a:gd name="T52" fmla="*/ 17 w 109"/>
                <a:gd name="T53" fmla="*/ 31 h 93"/>
                <a:gd name="T54" fmla="*/ 25 w 109"/>
                <a:gd name="T55" fmla="*/ 31 h 93"/>
                <a:gd name="T56" fmla="*/ 33 w 109"/>
                <a:gd name="T57" fmla="*/ 29 h 93"/>
                <a:gd name="T58" fmla="*/ 38 w 109"/>
                <a:gd name="T59" fmla="*/ 27 h 93"/>
                <a:gd name="T60" fmla="*/ 44 w 109"/>
                <a:gd name="T61" fmla="*/ 23 h 93"/>
                <a:gd name="T62" fmla="*/ 44 w 109"/>
                <a:gd name="T63" fmla="*/ 16 h 93"/>
                <a:gd name="T64" fmla="*/ 46 w 109"/>
                <a:gd name="T65" fmla="*/ 4 h 93"/>
                <a:gd name="T66" fmla="*/ 48 w 109"/>
                <a:gd name="T6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93">
                  <a:moveTo>
                    <a:pt x="48" y="0"/>
                  </a:moveTo>
                  <a:lnTo>
                    <a:pt x="53" y="0"/>
                  </a:lnTo>
                  <a:lnTo>
                    <a:pt x="57" y="2"/>
                  </a:lnTo>
                  <a:lnTo>
                    <a:pt x="59" y="6"/>
                  </a:lnTo>
                  <a:lnTo>
                    <a:pt x="63" y="10"/>
                  </a:lnTo>
                  <a:lnTo>
                    <a:pt x="65" y="16"/>
                  </a:lnTo>
                  <a:lnTo>
                    <a:pt x="65" y="19"/>
                  </a:lnTo>
                  <a:lnTo>
                    <a:pt x="65" y="25"/>
                  </a:lnTo>
                  <a:lnTo>
                    <a:pt x="63" y="29"/>
                  </a:lnTo>
                  <a:lnTo>
                    <a:pt x="69" y="25"/>
                  </a:lnTo>
                  <a:lnTo>
                    <a:pt x="74" y="23"/>
                  </a:lnTo>
                  <a:lnTo>
                    <a:pt x="78" y="21"/>
                  </a:lnTo>
                  <a:lnTo>
                    <a:pt x="84" y="21"/>
                  </a:lnTo>
                  <a:lnTo>
                    <a:pt x="88" y="23"/>
                  </a:lnTo>
                  <a:lnTo>
                    <a:pt x="91" y="25"/>
                  </a:lnTo>
                  <a:lnTo>
                    <a:pt x="95" y="27"/>
                  </a:lnTo>
                  <a:lnTo>
                    <a:pt x="97" y="31"/>
                  </a:lnTo>
                  <a:lnTo>
                    <a:pt x="99" y="35"/>
                  </a:lnTo>
                  <a:lnTo>
                    <a:pt x="103" y="38"/>
                  </a:lnTo>
                  <a:lnTo>
                    <a:pt x="105" y="42"/>
                  </a:lnTo>
                  <a:lnTo>
                    <a:pt x="107" y="48"/>
                  </a:lnTo>
                  <a:lnTo>
                    <a:pt x="107" y="54"/>
                  </a:lnTo>
                  <a:lnTo>
                    <a:pt x="109" y="59"/>
                  </a:lnTo>
                  <a:lnTo>
                    <a:pt x="109" y="65"/>
                  </a:lnTo>
                  <a:lnTo>
                    <a:pt x="109" y="71"/>
                  </a:lnTo>
                  <a:lnTo>
                    <a:pt x="101" y="71"/>
                  </a:lnTo>
                  <a:lnTo>
                    <a:pt x="95" y="73"/>
                  </a:lnTo>
                  <a:lnTo>
                    <a:pt x="88" y="74"/>
                  </a:lnTo>
                  <a:lnTo>
                    <a:pt x="82" y="76"/>
                  </a:lnTo>
                  <a:lnTo>
                    <a:pt x="76" y="78"/>
                  </a:lnTo>
                  <a:lnTo>
                    <a:pt x="69" y="82"/>
                  </a:lnTo>
                  <a:lnTo>
                    <a:pt x="65" y="86"/>
                  </a:lnTo>
                  <a:lnTo>
                    <a:pt x="59" y="93"/>
                  </a:lnTo>
                  <a:lnTo>
                    <a:pt x="53" y="92"/>
                  </a:lnTo>
                  <a:lnTo>
                    <a:pt x="50" y="90"/>
                  </a:lnTo>
                  <a:lnTo>
                    <a:pt x="46" y="88"/>
                  </a:lnTo>
                  <a:lnTo>
                    <a:pt x="42" y="86"/>
                  </a:lnTo>
                  <a:lnTo>
                    <a:pt x="38" y="80"/>
                  </a:lnTo>
                  <a:lnTo>
                    <a:pt x="34" y="78"/>
                  </a:lnTo>
                  <a:lnTo>
                    <a:pt x="31" y="74"/>
                  </a:lnTo>
                  <a:lnTo>
                    <a:pt x="29" y="69"/>
                  </a:lnTo>
                  <a:lnTo>
                    <a:pt x="27" y="65"/>
                  </a:lnTo>
                  <a:lnTo>
                    <a:pt x="23" y="59"/>
                  </a:lnTo>
                  <a:lnTo>
                    <a:pt x="19" y="55"/>
                  </a:lnTo>
                  <a:lnTo>
                    <a:pt x="17" y="52"/>
                  </a:lnTo>
                  <a:lnTo>
                    <a:pt x="14" y="48"/>
                  </a:lnTo>
                  <a:lnTo>
                    <a:pt x="10" y="44"/>
                  </a:lnTo>
                  <a:lnTo>
                    <a:pt x="6" y="42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6" y="35"/>
                  </a:lnTo>
                  <a:lnTo>
                    <a:pt x="8" y="31"/>
                  </a:lnTo>
                  <a:lnTo>
                    <a:pt x="14" y="31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5" y="31"/>
                  </a:lnTo>
                  <a:lnTo>
                    <a:pt x="29" y="31"/>
                  </a:lnTo>
                  <a:lnTo>
                    <a:pt x="33" y="29"/>
                  </a:lnTo>
                  <a:lnTo>
                    <a:pt x="36" y="29"/>
                  </a:lnTo>
                  <a:lnTo>
                    <a:pt x="38" y="27"/>
                  </a:lnTo>
                  <a:lnTo>
                    <a:pt x="42" y="27"/>
                  </a:lnTo>
                  <a:lnTo>
                    <a:pt x="44" y="23"/>
                  </a:lnTo>
                  <a:lnTo>
                    <a:pt x="44" y="19"/>
                  </a:lnTo>
                  <a:lnTo>
                    <a:pt x="44" y="16"/>
                  </a:lnTo>
                  <a:lnTo>
                    <a:pt x="44" y="10"/>
                  </a:lnTo>
                  <a:lnTo>
                    <a:pt x="46" y="4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10"/>
            <p:cNvSpPr>
              <a:spLocks/>
            </p:cNvSpPr>
            <p:nvPr/>
          </p:nvSpPr>
          <p:spPr bwMode="auto">
            <a:xfrm>
              <a:off x="6531226" y="4693786"/>
              <a:ext cx="15347" cy="23021"/>
            </a:xfrm>
            <a:custGeom>
              <a:avLst/>
              <a:gdLst>
                <a:gd name="T0" fmla="*/ 4 w 8"/>
                <a:gd name="T1" fmla="*/ 0 h 13"/>
                <a:gd name="T2" fmla="*/ 6 w 8"/>
                <a:gd name="T3" fmla="*/ 4 h 13"/>
                <a:gd name="T4" fmla="*/ 8 w 8"/>
                <a:gd name="T5" fmla="*/ 8 h 13"/>
                <a:gd name="T6" fmla="*/ 6 w 8"/>
                <a:gd name="T7" fmla="*/ 10 h 13"/>
                <a:gd name="T8" fmla="*/ 4 w 8"/>
                <a:gd name="T9" fmla="*/ 13 h 13"/>
                <a:gd name="T10" fmla="*/ 0 w 8"/>
                <a:gd name="T11" fmla="*/ 13 h 13"/>
                <a:gd name="T12" fmla="*/ 0 w 8"/>
                <a:gd name="T13" fmla="*/ 10 h 13"/>
                <a:gd name="T14" fmla="*/ 0 w 8"/>
                <a:gd name="T15" fmla="*/ 8 h 13"/>
                <a:gd name="T16" fmla="*/ 0 w 8"/>
                <a:gd name="T17" fmla="*/ 6 h 13"/>
                <a:gd name="T18" fmla="*/ 2 w 8"/>
                <a:gd name="T19" fmla="*/ 4 h 13"/>
                <a:gd name="T20" fmla="*/ 4 w 8"/>
                <a:gd name="T21" fmla="*/ 0 h 13"/>
                <a:gd name="T22" fmla="*/ 4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4" y="0"/>
                  </a:moveTo>
                  <a:lnTo>
                    <a:pt x="6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4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11"/>
            <p:cNvSpPr>
              <a:spLocks/>
            </p:cNvSpPr>
            <p:nvPr/>
          </p:nvSpPr>
          <p:spPr bwMode="auto">
            <a:xfrm>
              <a:off x="6684695" y="3331747"/>
              <a:ext cx="188001" cy="149631"/>
            </a:xfrm>
            <a:custGeom>
              <a:avLst/>
              <a:gdLst>
                <a:gd name="T0" fmla="*/ 10 w 97"/>
                <a:gd name="T1" fmla="*/ 2 h 78"/>
                <a:gd name="T2" fmla="*/ 14 w 97"/>
                <a:gd name="T3" fmla="*/ 0 h 78"/>
                <a:gd name="T4" fmla="*/ 19 w 97"/>
                <a:gd name="T5" fmla="*/ 2 h 78"/>
                <a:gd name="T6" fmla="*/ 23 w 97"/>
                <a:gd name="T7" fmla="*/ 4 h 78"/>
                <a:gd name="T8" fmla="*/ 29 w 97"/>
                <a:gd name="T9" fmla="*/ 8 h 78"/>
                <a:gd name="T10" fmla="*/ 33 w 97"/>
                <a:gd name="T11" fmla="*/ 12 h 78"/>
                <a:gd name="T12" fmla="*/ 34 w 97"/>
                <a:gd name="T13" fmla="*/ 16 h 78"/>
                <a:gd name="T14" fmla="*/ 38 w 97"/>
                <a:gd name="T15" fmla="*/ 19 h 78"/>
                <a:gd name="T16" fmla="*/ 42 w 97"/>
                <a:gd name="T17" fmla="*/ 23 h 78"/>
                <a:gd name="T18" fmla="*/ 42 w 97"/>
                <a:gd name="T19" fmla="*/ 19 h 78"/>
                <a:gd name="T20" fmla="*/ 44 w 97"/>
                <a:gd name="T21" fmla="*/ 16 h 78"/>
                <a:gd name="T22" fmla="*/ 46 w 97"/>
                <a:gd name="T23" fmla="*/ 14 h 78"/>
                <a:gd name="T24" fmla="*/ 50 w 97"/>
                <a:gd name="T25" fmla="*/ 14 h 78"/>
                <a:gd name="T26" fmla="*/ 55 w 97"/>
                <a:gd name="T27" fmla="*/ 12 h 78"/>
                <a:gd name="T28" fmla="*/ 61 w 97"/>
                <a:gd name="T29" fmla="*/ 16 h 78"/>
                <a:gd name="T30" fmla="*/ 65 w 97"/>
                <a:gd name="T31" fmla="*/ 19 h 78"/>
                <a:gd name="T32" fmla="*/ 69 w 97"/>
                <a:gd name="T33" fmla="*/ 23 h 78"/>
                <a:gd name="T34" fmla="*/ 67 w 97"/>
                <a:gd name="T35" fmla="*/ 29 h 78"/>
                <a:gd name="T36" fmla="*/ 63 w 97"/>
                <a:gd name="T37" fmla="*/ 35 h 78"/>
                <a:gd name="T38" fmla="*/ 67 w 97"/>
                <a:gd name="T39" fmla="*/ 35 h 78"/>
                <a:gd name="T40" fmla="*/ 71 w 97"/>
                <a:gd name="T41" fmla="*/ 35 h 78"/>
                <a:gd name="T42" fmla="*/ 76 w 97"/>
                <a:gd name="T43" fmla="*/ 35 h 78"/>
                <a:gd name="T44" fmla="*/ 80 w 97"/>
                <a:gd name="T45" fmla="*/ 37 h 78"/>
                <a:gd name="T46" fmla="*/ 86 w 97"/>
                <a:gd name="T47" fmla="*/ 37 h 78"/>
                <a:gd name="T48" fmla="*/ 90 w 97"/>
                <a:gd name="T49" fmla="*/ 38 h 78"/>
                <a:gd name="T50" fmla="*/ 93 w 97"/>
                <a:gd name="T51" fmla="*/ 38 h 78"/>
                <a:gd name="T52" fmla="*/ 97 w 97"/>
                <a:gd name="T53" fmla="*/ 40 h 78"/>
                <a:gd name="T54" fmla="*/ 93 w 97"/>
                <a:gd name="T55" fmla="*/ 46 h 78"/>
                <a:gd name="T56" fmla="*/ 88 w 97"/>
                <a:gd name="T57" fmla="*/ 54 h 78"/>
                <a:gd name="T58" fmla="*/ 82 w 97"/>
                <a:gd name="T59" fmla="*/ 59 h 78"/>
                <a:gd name="T60" fmla="*/ 76 w 97"/>
                <a:gd name="T61" fmla="*/ 65 h 78"/>
                <a:gd name="T62" fmla="*/ 72 w 97"/>
                <a:gd name="T63" fmla="*/ 67 h 78"/>
                <a:gd name="T64" fmla="*/ 69 w 97"/>
                <a:gd name="T65" fmla="*/ 69 h 78"/>
                <a:gd name="T66" fmla="*/ 63 w 97"/>
                <a:gd name="T67" fmla="*/ 71 h 78"/>
                <a:gd name="T68" fmla="*/ 61 w 97"/>
                <a:gd name="T69" fmla="*/ 73 h 78"/>
                <a:gd name="T70" fmla="*/ 57 w 97"/>
                <a:gd name="T71" fmla="*/ 75 h 78"/>
                <a:gd name="T72" fmla="*/ 52 w 97"/>
                <a:gd name="T73" fmla="*/ 76 h 78"/>
                <a:gd name="T74" fmla="*/ 48 w 97"/>
                <a:gd name="T75" fmla="*/ 76 h 78"/>
                <a:gd name="T76" fmla="*/ 46 w 97"/>
                <a:gd name="T77" fmla="*/ 78 h 78"/>
                <a:gd name="T78" fmla="*/ 40 w 97"/>
                <a:gd name="T79" fmla="*/ 78 h 78"/>
                <a:gd name="T80" fmla="*/ 36 w 97"/>
                <a:gd name="T81" fmla="*/ 78 h 78"/>
                <a:gd name="T82" fmla="*/ 33 w 97"/>
                <a:gd name="T83" fmla="*/ 76 h 78"/>
                <a:gd name="T84" fmla="*/ 29 w 97"/>
                <a:gd name="T85" fmla="*/ 76 h 78"/>
                <a:gd name="T86" fmla="*/ 21 w 97"/>
                <a:gd name="T87" fmla="*/ 75 h 78"/>
                <a:gd name="T88" fmla="*/ 15 w 97"/>
                <a:gd name="T89" fmla="*/ 73 h 78"/>
                <a:gd name="T90" fmla="*/ 10 w 97"/>
                <a:gd name="T91" fmla="*/ 67 h 78"/>
                <a:gd name="T92" fmla="*/ 4 w 97"/>
                <a:gd name="T93" fmla="*/ 61 h 78"/>
                <a:gd name="T94" fmla="*/ 2 w 97"/>
                <a:gd name="T95" fmla="*/ 57 h 78"/>
                <a:gd name="T96" fmla="*/ 2 w 97"/>
                <a:gd name="T97" fmla="*/ 54 h 78"/>
                <a:gd name="T98" fmla="*/ 0 w 97"/>
                <a:gd name="T99" fmla="*/ 48 h 78"/>
                <a:gd name="T100" fmla="*/ 0 w 97"/>
                <a:gd name="T101" fmla="*/ 44 h 78"/>
                <a:gd name="T102" fmla="*/ 0 w 97"/>
                <a:gd name="T103" fmla="*/ 38 h 78"/>
                <a:gd name="T104" fmla="*/ 0 w 97"/>
                <a:gd name="T105" fmla="*/ 33 h 78"/>
                <a:gd name="T106" fmla="*/ 0 w 97"/>
                <a:gd name="T107" fmla="*/ 25 h 78"/>
                <a:gd name="T108" fmla="*/ 0 w 97"/>
                <a:gd name="T109" fmla="*/ 19 h 78"/>
                <a:gd name="T110" fmla="*/ 0 w 97"/>
                <a:gd name="T111" fmla="*/ 14 h 78"/>
                <a:gd name="T112" fmla="*/ 0 w 97"/>
                <a:gd name="T113" fmla="*/ 8 h 78"/>
                <a:gd name="T114" fmla="*/ 4 w 97"/>
                <a:gd name="T115" fmla="*/ 4 h 78"/>
                <a:gd name="T116" fmla="*/ 10 w 97"/>
                <a:gd name="T117" fmla="*/ 2 h 78"/>
                <a:gd name="T118" fmla="*/ 10 w 97"/>
                <a:gd name="T119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78">
                  <a:moveTo>
                    <a:pt x="10" y="2"/>
                  </a:moveTo>
                  <a:lnTo>
                    <a:pt x="14" y="0"/>
                  </a:lnTo>
                  <a:lnTo>
                    <a:pt x="19" y="2"/>
                  </a:lnTo>
                  <a:lnTo>
                    <a:pt x="23" y="4"/>
                  </a:lnTo>
                  <a:lnTo>
                    <a:pt x="29" y="8"/>
                  </a:lnTo>
                  <a:lnTo>
                    <a:pt x="33" y="12"/>
                  </a:lnTo>
                  <a:lnTo>
                    <a:pt x="34" y="16"/>
                  </a:lnTo>
                  <a:lnTo>
                    <a:pt x="38" y="19"/>
                  </a:lnTo>
                  <a:lnTo>
                    <a:pt x="42" y="23"/>
                  </a:lnTo>
                  <a:lnTo>
                    <a:pt x="42" y="19"/>
                  </a:lnTo>
                  <a:lnTo>
                    <a:pt x="44" y="16"/>
                  </a:lnTo>
                  <a:lnTo>
                    <a:pt x="46" y="14"/>
                  </a:lnTo>
                  <a:lnTo>
                    <a:pt x="50" y="14"/>
                  </a:lnTo>
                  <a:lnTo>
                    <a:pt x="55" y="12"/>
                  </a:lnTo>
                  <a:lnTo>
                    <a:pt x="61" y="16"/>
                  </a:lnTo>
                  <a:lnTo>
                    <a:pt x="65" y="19"/>
                  </a:lnTo>
                  <a:lnTo>
                    <a:pt x="69" y="23"/>
                  </a:lnTo>
                  <a:lnTo>
                    <a:pt x="67" y="29"/>
                  </a:lnTo>
                  <a:lnTo>
                    <a:pt x="63" y="35"/>
                  </a:lnTo>
                  <a:lnTo>
                    <a:pt x="67" y="35"/>
                  </a:lnTo>
                  <a:lnTo>
                    <a:pt x="71" y="35"/>
                  </a:lnTo>
                  <a:lnTo>
                    <a:pt x="76" y="35"/>
                  </a:lnTo>
                  <a:lnTo>
                    <a:pt x="80" y="37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3" y="38"/>
                  </a:lnTo>
                  <a:lnTo>
                    <a:pt x="97" y="40"/>
                  </a:lnTo>
                  <a:lnTo>
                    <a:pt x="93" y="46"/>
                  </a:lnTo>
                  <a:lnTo>
                    <a:pt x="88" y="54"/>
                  </a:lnTo>
                  <a:lnTo>
                    <a:pt x="82" y="59"/>
                  </a:lnTo>
                  <a:lnTo>
                    <a:pt x="76" y="65"/>
                  </a:lnTo>
                  <a:lnTo>
                    <a:pt x="72" y="67"/>
                  </a:lnTo>
                  <a:lnTo>
                    <a:pt x="69" y="69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5"/>
                  </a:lnTo>
                  <a:lnTo>
                    <a:pt x="52" y="76"/>
                  </a:lnTo>
                  <a:lnTo>
                    <a:pt x="48" y="76"/>
                  </a:lnTo>
                  <a:lnTo>
                    <a:pt x="46" y="78"/>
                  </a:lnTo>
                  <a:lnTo>
                    <a:pt x="40" y="78"/>
                  </a:lnTo>
                  <a:lnTo>
                    <a:pt x="36" y="78"/>
                  </a:lnTo>
                  <a:lnTo>
                    <a:pt x="33" y="76"/>
                  </a:lnTo>
                  <a:lnTo>
                    <a:pt x="29" y="76"/>
                  </a:lnTo>
                  <a:lnTo>
                    <a:pt x="21" y="75"/>
                  </a:lnTo>
                  <a:lnTo>
                    <a:pt x="15" y="73"/>
                  </a:lnTo>
                  <a:lnTo>
                    <a:pt x="10" y="67"/>
                  </a:lnTo>
                  <a:lnTo>
                    <a:pt x="4" y="61"/>
                  </a:lnTo>
                  <a:lnTo>
                    <a:pt x="2" y="57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12"/>
            <p:cNvSpPr>
              <a:spLocks/>
            </p:cNvSpPr>
            <p:nvPr/>
          </p:nvSpPr>
          <p:spPr bwMode="auto">
            <a:xfrm>
              <a:off x="6730736" y="3431502"/>
              <a:ext cx="7673" cy="7673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2 h 4"/>
                <a:gd name="T4" fmla="*/ 4 w 4"/>
                <a:gd name="T5" fmla="*/ 4 h 4"/>
                <a:gd name="T6" fmla="*/ 0 w 4"/>
                <a:gd name="T7" fmla="*/ 2 h 4"/>
                <a:gd name="T8" fmla="*/ 4 w 4"/>
                <a:gd name="T9" fmla="*/ 0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13"/>
            <p:cNvSpPr>
              <a:spLocks/>
            </p:cNvSpPr>
            <p:nvPr/>
          </p:nvSpPr>
          <p:spPr bwMode="auto">
            <a:xfrm>
              <a:off x="6166739" y="3408481"/>
              <a:ext cx="153469" cy="176489"/>
            </a:xfrm>
            <a:custGeom>
              <a:avLst/>
              <a:gdLst>
                <a:gd name="T0" fmla="*/ 34 w 80"/>
                <a:gd name="T1" fmla="*/ 0 h 92"/>
                <a:gd name="T2" fmla="*/ 38 w 80"/>
                <a:gd name="T3" fmla="*/ 0 h 92"/>
                <a:gd name="T4" fmla="*/ 44 w 80"/>
                <a:gd name="T5" fmla="*/ 4 h 92"/>
                <a:gd name="T6" fmla="*/ 46 w 80"/>
                <a:gd name="T7" fmla="*/ 8 h 92"/>
                <a:gd name="T8" fmla="*/ 50 w 80"/>
                <a:gd name="T9" fmla="*/ 14 h 92"/>
                <a:gd name="T10" fmla="*/ 52 w 80"/>
                <a:gd name="T11" fmla="*/ 19 h 92"/>
                <a:gd name="T12" fmla="*/ 55 w 80"/>
                <a:gd name="T13" fmla="*/ 23 h 92"/>
                <a:gd name="T14" fmla="*/ 57 w 80"/>
                <a:gd name="T15" fmla="*/ 25 h 92"/>
                <a:gd name="T16" fmla="*/ 59 w 80"/>
                <a:gd name="T17" fmla="*/ 27 h 92"/>
                <a:gd name="T18" fmla="*/ 63 w 80"/>
                <a:gd name="T19" fmla="*/ 27 h 92"/>
                <a:gd name="T20" fmla="*/ 69 w 80"/>
                <a:gd name="T21" fmla="*/ 27 h 92"/>
                <a:gd name="T22" fmla="*/ 73 w 80"/>
                <a:gd name="T23" fmla="*/ 29 h 92"/>
                <a:gd name="T24" fmla="*/ 76 w 80"/>
                <a:gd name="T25" fmla="*/ 31 h 92"/>
                <a:gd name="T26" fmla="*/ 78 w 80"/>
                <a:gd name="T27" fmla="*/ 35 h 92"/>
                <a:gd name="T28" fmla="*/ 80 w 80"/>
                <a:gd name="T29" fmla="*/ 38 h 92"/>
                <a:gd name="T30" fmla="*/ 80 w 80"/>
                <a:gd name="T31" fmla="*/ 44 h 92"/>
                <a:gd name="T32" fmla="*/ 78 w 80"/>
                <a:gd name="T33" fmla="*/ 52 h 92"/>
                <a:gd name="T34" fmla="*/ 74 w 80"/>
                <a:gd name="T35" fmla="*/ 59 h 92"/>
                <a:gd name="T36" fmla="*/ 71 w 80"/>
                <a:gd name="T37" fmla="*/ 67 h 92"/>
                <a:gd name="T38" fmla="*/ 67 w 80"/>
                <a:gd name="T39" fmla="*/ 73 h 92"/>
                <a:gd name="T40" fmla="*/ 67 w 80"/>
                <a:gd name="T41" fmla="*/ 80 h 92"/>
                <a:gd name="T42" fmla="*/ 61 w 80"/>
                <a:gd name="T43" fmla="*/ 82 h 92"/>
                <a:gd name="T44" fmla="*/ 57 w 80"/>
                <a:gd name="T45" fmla="*/ 86 h 92"/>
                <a:gd name="T46" fmla="*/ 53 w 80"/>
                <a:gd name="T47" fmla="*/ 88 h 92"/>
                <a:gd name="T48" fmla="*/ 50 w 80"/>
                <a:gd name="T49" fmla="*/ 92 h 92"/>
                <a:gd name="T50" fmla="*/ 46 w 80"/>
                <a:gd name="T51" fmla="*/ 88 h 92"/>
                <a:gd name="T52" fmla="*/ 42 w 80"/>
                <a:gd name="T53" fmla="*/ 86 h 92"/>
                <a:gd name="T54" fmla="*/ 38 w 80"/>
                <a:gd name="T55" fmla="*/ 82 h 92"/>
                <a:gd name="T56" fmla="*/ 36 w 80"/>
                <a:gd name="T57" fmla="*/ 80 h 92"/>
                <a:gd name="T58" fmla="*/ 31 w 80"/>
                <a:gd name="T59" fmla="*/ 73 h 92"/>
                <a:gd name="T60" fmla="*/ 29 w 80"/>
                <a:gd name="T61" fmla="*/ 69 h 92"/>
                <a:gd name="T62" fmla="*/ 23 w 80"/>
                <a:gd name="T63" fmla="*/ 63 h 92"/>
                <a:gd name="T64" fmla="*/ 17 w 80"/>
                <a:gd name="T65" fmla="*/ 59 h 92"/>
                <a:gd name="T66" fmla="*/ 14 w 80"/>
                <a:gd name="T67" fmla="*/ 59 h 92"/>
                <a:gd name="T68" fmla="*/ 10 w 80"/>
                <a:gd name="T69" fmla="*/ 59 h 92"/>
                <a:gd name="T70" fmla="*/ 6 w 80"/>
                <a:gd name="T71" fmla="*/ 59 h 92"/>
                <a:gd name="T72" fmla="*/ 2 w 80"/>
                <a:gd name="T73" fmla="*/ 63 h 92"/>
                <a:gd name="T74" fmla="*/ 0 w 80"/>
                <a:gd name="T75" fmla="*/ 57 h 92"/>
                <a:gd name="T76" fmla="*/ 0 w 80"/>
                <a:gd name="T77" fmla="*/ 52 h 92"/>
                <a:gd name="T78" fmla="*/ 0 w 80"/>
                <a:gd name="T79" fmla="*/ 48 h 92"/>
                <a:gd name="T80" fmla="*/ 2 w 80"/>
                <a:gd name="T81" fmla="*/ 42 h 92"/>
                <a:gd name="T82" fmla="*/ 4 w 80"/>
                <a:gd name="T83" fmla="*/ 38 h 92"/>
                <a:gd name="T84" fmla="*/ 4 w 80"/>
                <a:gd name="T85" fmla="*/ 35 h 92"/>
                <a:gd name="T86" fmla="*/ 6 w 80"/>
                <a:gd name="T87" fmla="*/ 31 h 92"/>
                <a:gd name="T88" fmla="*/ 10 w 80"/>
                <a:gd name="T89" fmla="*/ 27 h 92"/>
                <a:gd name="T90" fmla="*/ 12 w 80"/>
                <a:gd name="T91" fmla="*/ 21 h 92"/>
                <a:gd name="T92" fmla="*/ 14 w 80"/>
                <a:gd name="T93" fmla="*/ 17 h 92"/>
                <a:gd name="T94" fmla="*/ 15 w 80"/>
                <a:gd name="T95" fmla="*/ 14 h 92"/>
                <a:gd name="T96" fmla="*/ 19 w 80"/>
                <a:gd name="T97" fmla="*/ 12 h 92"/>
                <a:gd name="T98" fmla="*/ 23 w 80"/>
                <a:gd name="T99" fmla="*/ 8 h 92"/>
                <a:gd name="T100" fmla="*/ 25 w 80"/>
                <a:gd name="T101" fmla="*/ 4 h 92"/>
                <a:gd name="T102" fmla="*/ 29 w 80"/>
                <a:gd name="T103" fmla="*/ 2 h 92"/>
                <a:gd name="T104" fmla="*/ 34 w 80"/>
                <a:gd name="T105" fmla="*/ 0 h 92"/>
                <a:gd name="T106" fmla="*/ 34 w 80"/>
                <a:gd name="T10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92">
                  <a:moveTo>
                    <a:pt x="34" y="0"/>
                  </a:moveTo>
                  <a:lnTo>
                    <a:pt x="38" y="0"/>
                  </a:lnTo>
                  <a:lnTo>
                    <a:pt x="44" y="4"/>
                  </a:lnTo>
                  <a:lnTo>
                    <a:pt x="46" y="8"/>
                  </a:lnTo>
                  <a:lnTo>
                    <a:pt x="50" y="14"/>
                  </a:lnTo>
                  <a:lnTo>
                    <a:pt x="52" y="19"/>
                  </a:lnTo>
                  <a:lnTo>
                    <a:pt x="55" y="23"/>
                  </a:lnTo>
                  <a:lnTo>
                    <a:pt x="57" y="25"/>
                  </a:lnTo>
                  <a:lnTo>
                    <a:pt x="59" y="27"/>
                  </a:lnTo>
                  <a:lnTo>
                    <a:pt x="63" y="27"/>
                  </a:lnTo>
                  <a:lnTo>
                    <a:pt x="69" y="27"/>
                  </a:lnTo>
                  <a:lnTo>
                    <a:pt x="73" y="29"/>
                  </a:lnTo>
                  <a:lnTo>
                    <a:pt x="76" y="31"/>
                  </a:lnTo>
                  <a:lnTo>
                    <a:pt x="78" y="35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78" y="52"/>
                  </a:lnTo>
                  <a:lnTo>
                    <a:pt x="74" y="59"/>
                  </a:lnTo>
                  <a:lnTo>
                    <a:pt x="71" y="67"/>
                  </a:lnTo>
                  <a:lnTo>
                    <a:pt x="67" y="73"/>
                  </a:lnTo>
                  <a:lnTo>
                    <a:pt x="67" y="80"/>
                  </a:lnTo>
                  <a:lnTo>
                    <a:pt x="61" y="82"/>
                  </a:lnTo>
                  <a:lnTo>
                    <a:pt x="57" y="86"/>
                  </a:lnTo>
                  <a:lnTo>
                    <a:pt x="53" y="88"/>
                  </a:lnTo>
                  <a:lnTo>
                    <a:pt x="50" y="92"/>
                  </a:lnTo>
                  <a:lnTo>
                    <a:pt x="46" y="88"/>
                  </a:lnTo>
                  <a:lnTo>
                    <a:pt x="42" y="86"/>
                  </a:lnTo>
                  <a:lnTo>
                    <a:pt x="38" y="82"/>
                  </a:lnTo>
                  <a:lnTo>
                    <a:pt x="36" y="80"/>
                  </a:lnTo>
                  <a:lnTo>
                    <a:pt x="31" y="73"/>
                  </a:lnTo>
                  <a:lnTo>
                    <a:pt x="29" y="69"/>
                  </a:lnTo>
                  <a:lnTo>
                    <a:pt x="23" y="63"/>
                  </a:lnTo>
                  <a:lnTo>
                    <a:pt x="17" y="59"/>
                  </a:lnTo>
                  <a:lnTo>
                    <a:pt x="14" y="59"/>
                  </a:lnTo>
                  <a:lnTo>
                    <a:pt x="10" y="59"/>
                  </a:lnTo>
                  <a:lnTo>
                    <a:pt x="6" y="59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6" y="31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4" y="17"/>
                  </a:lnTo>
                  <a:lnTo>
                    <a:pt x="15" y="14"/>
                  </a:lnTo>
                  <a:lnTo>
                    <a:pt x="19" y="12"/>
                  </a:lnTo>
                  <a:lnTo>
                    <a:pt x="23" y="8"/>
                  </a:lnTo>
                  <a:lnTo>
                    <a:pt x="25" y="4"/>
                  </a:lnTo>
                  <a:lnTo>
                    <a:pt x="29" y="2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14"/>
            <p:cNvSpPr>
              <a:spLocks/>
            </p:cNvSpPr>
            <p:nvPr/>
          </p:nvSpPr>
          <p:spPr bwMode="auto">
            <a:xfrm>
              <a:off x="6254982" y="3508237"/>
              <a:ext cx="11511" cy="11509"/>
            </a:xfrm>
            <a:custGeom>
              <a:avLst/>
              <a:gdLst>
                <a:gd name="T0" fmla="*/ 4 w 6"/>
                <a:gd name="T1" fmla="*/ 0 h 5"/>
                <a:gd name="T2" fmla="*/ 6 w 6"/>
                <a:gd name="T3" fmla="*/ 3 h 5"/>
                <a:gd name="T4" fmla="*/ 2 w 6"/>
                <a:gd name="T5" fmla="*/ 5 h 5"/>
                <a:gd name="T6" fmla="*/ 0 w 6"/>
                <a:gd name="T7" fmla="*/ 5 h 5"/>
                <a:gd name="T8" fmla="*/ 0 w 6"/>
                <a:gd name="T9" fmla="*/ 5 h 5"/>
                <a:gd name="T10" fmla="*/ 0 w 6"/>
                <a:gd name="T11" fmla="*/ 2 h 5"/>
                <a:gd name="T12" fmla="*/ 4 w 6"/>
                <a:gd name="T13" fmla="*/ 0 h 5"/>
                <a:gd name="T14" fmla="*/ 4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lnTo>
                    <a:pt x="6" y="3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15"/>
            <p:cNvSpPr>
              <a:spLocks/>
            </p:cNvSpPr>
            <p:nvPr/>
          </p:nvSpPr>
          <p:spPr bwMode="auto">
            <a:xfrm>
              <a:off x="5621923" y="3316400"/>
              <a:ext cx="149633" cy="211019"/>
            </a:xfrm>
            <a:custGeom>
              <a:avLst/>
              <a:gdLst>
                <a:gd name="T0" fmla="*/ 32 w 78"/>
                <a:gd name="T1" fmla="*/ 0 h 108"/>
                <a:gd name="T2" fmla="*/ 36 w 78"/>
                <a:gd name="T3" fmla="*/ 4 h 108"/>
                <a:gd name="T4" fmla="*/ 40 w 78"/>
                <a:gd name="T5" fmla="*/ 13 h 108"/>
                <a:gd name="T6" fmla="*/ 48 w 78"/>
                <a:gd name="T7" fmla="*/ 17 h 108"/>
                <a:gd name="T8" fmla="*/ 55 w 78"/>
                <a:gd name="T9" fmla="*/ 13 h 108"/>
                <a:gd name="T10" fmla="*/ 63 w 78"/>
                <a:gd name="T11" fmla="*/ 13 h 108"/>
                <a:gd name="T12" fmla="*/ 69 w 78"/>
                <a:gd name="T13" fmla="*/ 11 h 108"/>
                <a:gd name="T14" fmla="*/ 74 w 78"/>
                <a:gd name="T15" fmla="*/ 19 h 108"/>
                <a:gd name="T16" fmla="*/ 76 w 78"/>
                <a:gd name="T17" fmla="*/ 32 h 108"/>
                <a:gd name="T18" fmla="*/ 78 w 78"/>
                <a:gd name="T19" fmla="*/ 45 h 108"/>
                <a:gd name="T20" fmla="*/ 78 w 78"/>
                <a:gd name="T21" fmla="*/ 59 h 108"/>
                <a:gd name="T22" fmla="*/ 78 w 78"/>
                <a:gd name="T23" fmla="*/ 70 h 108"/>
                <a:gd name="T24" fmla="*/ 74 w 78"/>
                <a:gd name="T25" fmla="*/ 82 h 108"/>
                <a:gd name="T26" fmla="*/ 69 w 78"/>
                <a:gd name="T27" fmla="*/ 93 h 108"/>
                <a:gd name="T28" fmla="*/ 61 w 78"/>
                <a:gd name="T29" fmla="*/ 102 h 108"/>
                <a:gd name="T30" fmla="*/ 51 w 78"/>
                <a:gd name="T31" fmla="*/ 106 h 108"/>
                <a:gd name="T32" fmla="*/ 46 w 78"/>
                <a:gd name="T33" fmla="*/ 99 h 108"/>
                <a:gd name="T34" fmla="*/ 40 w 78"/>
                <a:gd name="T35" fmla="*/ 93 h 108"/>
                <a:gd name="T36" fmla="*/ 34 w 78"/>
                <a:gd name="T37" fmla="*/ 85 h 108"/>
                <a:gd name="T38" fmla="*/ 27 w 78"/>
                <a:gd name="T39" fmla="*/ 78 h 108"/>
                <a:gd name="T40" fmla="*/ 17 w 78"/>
                <a:gd name="T41" fmla="*/ 72 h 108"/>
                <a:gd name="T42" fmla="*/ 10 w 78"/>
                <a:gd name="T43" fmla="*/ 74 h 108"/>
                <a:gd name="T44" fmla="*/ 2 w 78"/>
                <a:gd name="T45" fmla="*/ 72 h 108"/>
                <a:gd name="T46" fmla="*/ 0 w 78"/>
                <a:gd name="T47" fmla="*/ 63 h 108"/>
                <a:gd name="T48" fmla="*/ 0 w 78"/>
                <a:gd name="T49" fmla="*/ 53 h 108"/>
                <a:gd name="T50" fmla="*/ 4 w 78"/>
                <a:gd name="T51" fmla="*/ 45 h 108"/>
                <a:gd name="T52" fmla="*/ 10 w 78"/>
                <a:gd name="T53" fmla="*/ 38 h 108"/>
                <a:gd name="T54" fmla="*/ 13 w 78"/>
                <a:gd name="T55" fmla="*/ 28 h 108"/>
                <a:gd name="T56" fmla="*/ 17 w 78"/>
                <a:gd name="T57" fmla="*/ 19 h 108"/>
                <a:gd name="T58" fmla="*/ 19 w 78"/>
                <a:gd name="T59" fmla="*/ 9 h 108"/>
                <a:gd name="T60" fmla="*/ 23 w 78"/>
                <a:gd name="T61" fmla="*/ 2 h 108"/>
                <a:gd name="T62" fmla="*/ 27 w 78"/>
                <a:gd name="T6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08">
                  <a:moveTo>
                    <a:pt x="27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8" y="7"/>
                  </a:lnTo>
                  <a:lnTo>
                    <a:pt x="40" y="13"/>
                  </a:lnTo>
                  <a:lnTo>
                    <a:pt x="46" y="19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55" y="13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1"/>
                  </a:lnTo>
                  <a:lnTo>
                    <a:pt x="72" y="13"/>
                  </a:lnTo>
                  <a:lnTo>
                    <a:pt x="74" y="19"/>
                  </a:lnTo>
                  <a:lnTo>
                    <a:pt x="74" y="26"/>
                  </a:lnTo>
                  <a:lnTo>
                    <a:pt x="76" y="32"/>
                  </a:lnTo>
                  <a:lnTo>
                    <a:pt x="76" y="40"/>
                  </a:lnTo>
                  <a:lnTo>
                    <a:pt x="78" y="45"/>
                  </a:lnTo>
                  <a:lnTo>
                    <a:pt x="78" y="51"/>
                  </a:lnTo>
                  <a:lnTo>
                    <a:pt x="78" y="59"/>
                  </a:lnTo>
                  <a:lnTo>
                    <a:pt x="78" y="64"/>
                  </a:lnTo>
                  <a:lnTo>
                    <a:pt x="78" y="70"/>
                  </a:lnTo>
                  <a:lnTo>
                    <a:pt x="76" y="76"/>
                  </a:lnTo>
                  <a:lnTo>
                    <a:pt x="74" y="82"/>
                  </a:lnTo>
                  <a:lnTo>
                    <a:pt x="74" y="87"/>
                  </a:lnTo>
                  <a:lnTo>
                    <a:pt x="69" y="93"/>
                  </a:lnTo>
                  <a:lnTo>
                    <a:pt x="67" y="99"/>
                  </a:lnTo>
                  <a:lnTo>
                    <a:pt x="61" y="102"/>
                  </a:lnTo>
                  <a:lnTo>
                    <a:pt x="55" y="108"/>
                  </a:lnTo>
                  <a:lnTo>
                    <a:pt x="51" y="106"/>
                  </a:lnTo>
                  <a:lnTo>
                    <a:pt x="48" y="102"/>
                  </a:lnTo>
                  <a:lnTo>
                    <a:pt x="46" y="99"/>
                  </a:lnTo>
                  <a:lnTo>
                    <a:pt x="42" y="97"/>
                  </a:lnTo>
                  <a:lnTo>
                    <a:pt x="40" y="93"/>
                  </a:lnTo>
                  <a:lnTo>
                    <a:pt x="38" y="89"/>
                  </a:lnTo>
                  <a:lnTo>
                    <a:pt x="34" y="85"/>
                  </a:lnTo>
                  <a:lnTo>
                    <a:pt x="32" y="83"/>
                  </a:lnTo>
                  <a:lnTo>
                    <a:pt x="27" y="78"/>
                  </a:lnTo>
                  <a:lnTo>
                    <a:pt x="23" y="74"/>
                  </a:lnTo>
                  <a:lnTo>
                    <a:pt x="17" y="72"/>
                  </a:lnTo>
                  <a:lnTo>
                    <a:pt x="13" y="74"/>
                  </a:lnTo>
                  <a:lnTo>
                    <a:pt x="10" y="74"/>
                  </a:lnTo>
                  <a:lnTo>
                    <a:pt x="6" y="78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4" y="45"/>
                  </a:lnTo>
                  <a:lnTo>
                    <a:pt x="8" y="42"/>
                  </a:lnTo>
                  <a:lnTo>
                    <a:pt x="10" y="38"/>
                  </a:lnTo>
                  <a:lnTo>
                    <a:pt x="12" y="32"/>
                  </a:lnTo>
                  <a:lnTo>
                    <a:pt x="13" y="28"/>
                  </a:lnTo>
                  <a:lnTo>
                    <a:pt x="17" y="25"/>
                  </a:lnTo>
                  <a:lnTo>
                    <a:pt x="17" y="19"/>
                  </a:lnTo>
                  <a:lnTo>
                    <a:pt x="19" y="15"/>
                  </a:lnTo>
                  <a:lnTo>
                    <a:pt x="19" y="9"/>
                  </a:lnTo>
                  <a:lnTo>
                    <a:pt x="19" y="6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16"/>
            <p:cNvSpPr>
              <a:spLocks/>
            </p:cNvSpPr>
            <p:nvPr/>
          </p:nvSpPr>
          <p:spPr bwMode="auto">
            <a:xfrm>
              <a:off x="5698658" y="3389299"/>
              <a:ext cx="23021" cy="11509"/>
            </a:xfrm>
            <a:custGeom>
              <a:avLst/>
              <a:gdLst>
                <a:gd name="T0" fmla="*/ 11 w 11"/>
                <a:gd name="T1" fmla="*/ 0 h 6"/>
                <a:gd name="T2" fmla="*/ 11 w 11"/>
                <a:gd name="T3" fmla="*/ 2 h 6"/>
                <a:gd name="T4" fmla="*/ 8 w 11"/>
                <a:gd name="T5" fmla="*/ 4 h 6"/>
                <a:gd name="T6" fmla="*/ 6 w 11"/>
                <a:gd name="T7" fmla="*/ 6 h 6"/>
                <a:gd name="T8" fmla="*/ 2 w 11"/>
                <a:gd name="T9" fmla="*/ 6 h 6"/>
                <a:gd name="T10" fmla="*/ 0 w 11"/>
                <a:gd name="T11" fmla="*/ 4 h 6"/>
                <a:gd name="T12" fmla="*/ 0 w 11"/>
                <a:gd name="T13" fmla="*/ 2 h 6"/>
                <a:gd name="T14" fmla="*/ 2 w 11"/>
                <a:gd name="T15" fmla="*/ 2 h 6"/>
                <a:gd name="T16" fmla="*/ 4 w 11"/>
                <a:gd name="T17" fmla="*/ 2 h 6"/>
                <a:gd name="T18" fmla="*/ 8 w 11"/>
                <a:gd name="T19" fmla="*/ 0 h 6"/>
                <a:gd name="T20" fmla="*/ 11 w 11"/>
                <a:gd name="T21" fmla="*/ 0 h 6"/>
                <a:gd name="T22" fmla="*/ 11 w 11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lnTo>
                    <a:pt x="11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17"/>
            <p:cNvSpPr>
              <a:spLocks/>
            </p:cNvSpPr>
            <p:nvPr/>
          </p:nvSpPr>
          <p:spPr bwMode="auto">
            <a:xfrm>
              <a:off x="5913514" y="4260235"/>
              <a:ext cx="164981" cy="191836"/>
            </a:xfrm>
            <a:custGeom>
              <a:avLst/>
              <a:gdLst>
                <a:gd name="T0" fmla="*/ 34 w 88"/>
                <a:gd name="T1" fmla="*/ 0 h 99"/>
                <a:gd name="T2" fmla="*/ 38 w 88"/>
                <a:gd name="T3" fmla="*/ 8 h 99"/>
                <a:gd name="T4" fmla="*/ 46 w 88"/>
                <a:gd name="T5" fmla="*/ 11 h 99"/>
                <a:gd name="T6" fmla="*/ 50 w 88"/>
                <a:gd name="T7" fmla="*/ 13 h 99"/>
                <a:gd name="T8" fmla="*/ 52 w 88"/>
                <a:gd name="T9" fmla="*/ 15 h 99"/>
                <a:gd name="T10" fmla="*/ 55 w 88"/>
                <a:gd name="T11" fmla="*/ 17 h 99"/>
                <a:gd name="T12" fmla="*/ 59 w 88"/>
                <a:gd name="T13" fmla="*/ 19 h 99"/>
                <a:gd name="T14" fmla="*/ 65 w 88"/>
                <a:gd name="T15" fmla="*/ 23 h 99"/>
                <a:gd name="T16" fmla="*/ 69 w 88"/>
                <a:gd name="T17" fmla="*/ 28 h 99"/>
                <a:gd name="T18" fmla="*/ 69 w 88"/>
                <a:gd name="T19" fmla="*/ 30 h 99"/>
                <a:gd name="T20" fmla="*/ 69 w 88"/>
                <a:gd name="T21" fmla="*/ 34 h 99"/>
                <a:gd name="T22" fmla="*/ 65 w 88"/>
                <a:gd name="T23" fmla="*/ 38 h 99"/>
                <a:gd name="T24" fmla="*/ 63 w 88"/>
                <a:gd name="T25" fmla="*/ 44 h 99"/>
                <a:gd name="T26" fmla="*/ 65 w 88"/>
                <a:gd name="T27" fmla="*/ 44 h 99"/>
                <a:gd name="T28" fmla="*/ 69 w 88"/>
                <a:gd name="T29" fmla="*/ 46 h 99"/>
                <a:gd name="T30" fmla="*/ 72 w 88"/>
                <a:gd name="T31" fmla="*/ 47 h 99"/>
                <a:gd name="T32" fmla="*/ 76 w 88"/>
                <a:gd name="T33" fmla="*/ 51 h 99"/>
                <a:gd name="T34" fmla="*/ 80 w 88"/>
                <a:gd name="T35" fmla="*/ 53 h 99"/>
                <a:gd name="T36" fmla="*/ 82 w 88"/>
                <a:gd name="T37" fmla="*/ 57 h 99"/>
                <a:gd name="T38" fmla="*/ 86 w 88"/>
                <a:gd name="T39" fmla="*/ 59 h 99"/>
                <a:gd name="T40" fmla="*/ 88 w 88"/>
                <a:gd name="T41" fmla="*/ 61 h 99"/>
                <a:gd name="T42" fmla="*/ 88 w 88"/>
                <a:gd name="T43" fmla="*/ 66 h 99"/>
                <a:gd name="T44" fmla="*/ 88 w 88"/>
                <a:gd name="T45" fmla="*/ 70 h 99"/>
                <a:gd name="T46" fmla="*/ 86 w 88"/>
                <a:gd name="T47" fmla="*/ 74 h 99"/>
                <a:gd name="T48" fmla="*/ 84 w 88"/>
                <a:gd name="T49" fmla="*/ 78 h 99"/>
                <a:gd name="T50" fmla="*/ 78 w 88"/>
                <a:gd name="T51" fmla="*/ 82 h 99"/>
                <a:gd name="T52" fmla="*/ 72 w 88"/>
                <a:gd name="T53" fmla="*/ 84 h 99"/>
                <a:gd name="T54" fmla="*/ 69 w 88"/>
                <a:gd name="T55" fmla="*/ 84 h 99"/>
                <a:gd name="T56" fmla="*/ 63 w 88"/>
                <a:gd name="T57" fmla="*/ 85 h 99"/>
                <a:gd name="T58" fmla="*/ 59 w 88"/>
                <a:gd name="T59" fmla="*/ 85 h 99"/>
                <a:gd name="T60" fmla="*/ 55 w 88"/>
                <a:gd name="T61" fmla="*/ 87 h 99"/>
                <a:gd name="T62" fmla="*/ 52 w 88"/>
                <a:gd name="T63" fmla="*/ 89 h 99"/>
                <a:gd name="T64" fmla="*/ 50 w 88"/>
                <a:gd name="T65" fmla="*/ 91 h 99"/>
                <a:gd name="T66" fmla="*/ 46 w 88"/>
                <a:gd name="T67" fmla="*/ 95 h 99"/>
                <a:gd name="T68" fmla="*/ 44 w 88"/>
                <a:gd name="T69" fmla="*/ 99 h 99"/>
                <a:gd name="T70" fmla="*/ 38 w 88"/>
                <a:gd name="T71" fmla="*/ 97 h 99"/>
                <a:gd name="T72" fmla="*/ 33 w 88"/>
                <a:gd name="T73" fmla="*/ 95 h 99"/>
                <a:gd name="T74" fmla="*/ 29 w 88"/>
                <a:gd name="T75" fmla="*/ 93 h 99"/>
                <a:gd name="T76" fmla="*/ 25 w 88"/>
                <a:gd name="T77" fmla="*/ 89 h 99"/>
                <a:gd name="T78" fmla="*/ 21 w 88"/>
                <a:gd name="T79" fmla="*/ 85 h 99"/>
                <a:gd name="T80" fmla="*/ 17 w 88"/>
                <a:gd name="T81" fmla="*/ 82 h 99"/>
                <a:gd name="T82" fmla="*/ 15 w 88"/>
                <a:gd name="T83" fmla="*/ 78 h 99"/>
                <a:gd name="T84" fmla="*/ 14 w 88"/>
                <a:gd name="T85" fmla="*/ 72 h 99"/>
                <a:gd name="T86" fmla="*/ 12 w 88"/>
                <a:gd name="T87" fmla="*/ 66 h 99"/>
                <a:gd name="T88" fmla="*/ 10 w 88"/>
                <a:gd name="T89" fmla="*/ 63 h 99"/>
                <a:gd name="T90" fmla="*/ 8 w 88"/>
                <a:gd name="T91" fmla="*/ 57 h 99"/>
                <a:gd name="T92" fmla="*/ 6 w 88"/>
                <a:gd name="T93" fmla="*/ 51 h 99"/>
                <a:gd name="T94" fmla="*/ 4 w 88"/>
                <a:gd name="T95" fmla="*/ 47 h 99"/>
                <a:gd name="T96" fmla="*/ 4 w 88"/>
                <a:gd name="T97" fmla="*/ 42 h 99"/>
                <a:gd name="T98" fmla="*/ 2 w 88"/>
                <a:gd name="T99" fmla="*/ 38 h 99"/>
                <a:gd name="T100" fmla="*/ 0 w 88"/>
                <a:gd name="T101" fmla="*/ 34 h 99"/>
                <a:gd name="T102" fmla="*/ 4 w 88"/>
                <a:gd name="T103" fmla="*/ 28 h 99"/>
                <a:gd name="T104" fmla="*/ 8 w 88"/>
                <a:gd name="T105" fmla="*/ 25 h 99"/>
                <a:gd name="T106" fmla="*/ 12 w 88"/>
                <a:gd name="T107" fmla="*/ 21 h 99"/>
                <a:gd name="T108" fmla="*/ 17 w 88"/>
                <a:gd name="T109" fmla="*/ 17 h 99"/>
                <a:gd name="T110" fmla="*/ 21 w 88"/>
                <a:gd name="T111" fmla="*/ 13 h 99"/>
                <a:gd name="T112" fmla="*/ 27 w 88"/>
                <a:gd name="T113" fmla="*/ 9 h 99"/>
                <a:gd name="T114" fmla="*/ 31 w 88"/>
                <a:gd name="T115" fmla="*/ 6 h 99"/>
                <a:gd name="T116" fmla="*/ 34 w 88"/>
                <a:gd name="T117" fmla="*/ 0 h 99"/>
                <a:gd name="T118" fmla="*/ 34 w 88"/>
                <a:gd name="T1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" h="99">
                  <a:moveTo>
                    <a:pt x="34" y="0"/>
                  </a:moveTo>
                  <a:lnTo>
                    <a:pt x="38" y="8"/>
                  </a:lnTo>
                  <a:lnTo>
                    <a:pt x="46" y="11"/>
                  </a:lnTo>
                  <a:lnTo>
                    <a:pt x="50" y="13"/>
                  </a:lnTo>
                  <a:lnTo>
                    <a:pt x="52" y="15"/>
                  </a:lnTo>
                  <a:lnTo>
                    <a:pt x="55" y="17"/>
                  </a:lnTo>
                  <a:lnTo>
                    <a:pt x="59" y="19"/>
                  </a:lnTo>
                  <a:lnTo>
                    <a:pt x="65" y="23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9" y="34"/>
                  </a:lnTo>
                  <a:lnTo>
                    <a:pt x="65" y="38"/>
                  </a:lnTo>
                  <a:lnTo>
                    <a:pt x="63" y="44"/>
                  </a:lnTo>
                  <a:lnTo>
                    <a:pt x="65" y="44"/>
                  </a:lnTo>
                  <a:lnTo>
                    <a:pt x="69" y="46"/>
                  </a:lnTo>
                  <a:lnTo>
                    <a:pt x="72" y="47"/>
                  </a:lnTo>
                  <a:lnTo>
                    <a:pt x="76" y="51"/>
                  </a:lnTo>
                  <a:lnTo>
                    <a:pt x="80" y="53"/>
                  </a:lnTo>
                  <a:lnTo>
                    <a:pt x="82" y="57"/>
                  </a:lnTo>
                  <a:lnTo>
                    <a:pt x="86" y="59"/>
                  </a:lnTo>
                  <a:lnTo>
                    <a:pt x="88" y="61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86" y="74"/>
                  </a:lnTo>
                  <a:lnTo>
                    <a:pt x="84" y="78"/>
                  </a:lnTo>
                  <a:lnTo>
                    <a:pt x="78" y="82"/>
                  </a:lnTo>
                  <a:lnTo>
                    <a:pt x="72" y="84"/>
                  </a:lnTo>
                  <a:lnTo>
                    <a:pt x="69" y="84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5" y="87"/>
                  </a:lnTo>
                  <a:lnTo>
                    <a:pt x="52" y="89"/>
                  </a:lnTo>
                  <a:lnTo>
                    <a:pt x="50" y="91"/>
                  </a:lnTo>
                  <a:lnTo>
                    <a:pt x="46" y="95"/>
                  </a:lnTo>
                  <a:lnTo>
                    <a:pt x="44" y="99"/>
                  </a:lnTo>
                  <a:lnTo>
                    <a:pt x="38" y="97"/>
                  </a:lnTo>
                  <a:lnTo>
                    <a:pt x="33" y="95"/>
                  </a:lnTo>
                  <a:lnTo>
                    <a:pt x="29" y="93"/>
                  </a:lnTo>
                  <a:lnTo>
                    <a:pt x="25" y="89"/>
                  </a:lnTo>
                  <a:lnTo>
                    <a:pt x="21" y="85"/>
                  </a:lnTo>
                  <a:lnTo>
                    <a:pt x="17" y="82"/>
                  </a:lnTo>
                  <a:lnTo>
                    <a:pt x="15" y="78"/>
                  </a:lnTo>
                  <a:lnTo>
                    <a:pt x="14" y="72"/>
                  </a:lnTo>
                  <a:lnTo>
                    <a:pt x="12" y="66"/>
                  </a:lnTo>
                  <a:lnTo>
                    <a:pt x="10" y="63"/>
                  </a:lnTo>
                  <a:lnTo>
                    <a:pt x="8" y="57"/>
                  </a:lnTo>
                  <a:lnTo>
                    <a:pt x="6" y="51"/>
                  </a:lnTo>
                  <a:lnTo>
                    <a:pt x="4" y="47"/>
                  </a:lnTo>
                  <a:lnTo>
                    <a:pt x="4" y="42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4" y="28"/>
                  </a:lnTo>
                  <a:lnTo>
                    <a:pt x="8" y="25"/>
                  </a:lnTo>
                  <a:lnTo>
                    <a:pt x="12" y="21"/>
                  </a:lnTo>
                  <a:lnTo>
                    <a:pt x="17" y="17"/>
                  </a:lnTo>
                  <a:lnTo>
                    <a:pt x="21" y="13"/>
                  </a:lnTo>
                  <a:lnTo>
                    <a:pt x="27" y="9"/>
                  </a:lnTo>
                  <a:lnTo>
                    <a:pt x="31" y="6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18"/>
            <p:cNvSpPr>
              <a:spLocks/>
            </p:cNvSpPr>
            <p:nvPr/>
          </p:nvSpPr>
          <p:spPr bwMode="auto">
            <a:xfrm>
              <a:off x="6834329" y="4724480"/>
              <a:ext cx="199510" cy="180325"/>
            </a:xfrm>
            <a:custGeom>
              <a:avLst/>
              <a:gdLst>
                <a:gd name="T0" fmla="*/ 61 w 105"/>
                <a:gd name="T1" fmla="*/ 0 h 93"/>
                <a:gd name="T2" fmla="*/ 70 w 105"/>
                <a:gd name="T3" fmla="*/ 8 h 93"/>
                <a:gd name="T4" fmla="*/ 78 w 105"/>
                <a:gd name="T5" fmla="*/ 12 h 93"/>
                <a:gd name="T6" fmla="*/ 90 w 105"/>
                <a:gd name="T7" fmla="*/ 14 h 93"/>
                <a:gd name="T8" fmla="*/ 99 w 105"/>
                <a:gd name="T9" fmla="*/ 15 h 93"/>
                <a:gd name="T10" fmla="*/ 101 w 105"/>
                <a:gd name="T11" fmla="*/ 23 h 93"/>
                <a:gd name="T12" fmla="*/ 103 w 105"/>
                <a:gd name="T13" fmla="*/ 33 h 93"/>
                <a:gd name="T14" fmla="*/ 103 w 105"/>
                <a:gd name="T15" fmla="*/ 44 h 93"/>
                <a:gd name="T16" fmla="*/ 103 w 105"/>
                <a:gd name="T17" fmla="*/ 55 h 93"/>
                <a:gd name="T18" fmla="*/ 101 w 105"/>
                <a:gd name="T19" fmla="*/ 65 h 93"/>
                <a:gd name="T20" fmla="*/ 99 w 105"/>
                <a:gd name="T21" fmla="*/ 76 h 93"/>
                <a:gd name="T22" fmla="*/ 97 w 105"/>
                <a:gd name="T23" fmla="*/ 88 h 93"/>
                <a:gd name="T24" fmla="*/ 91 w 105"/>
                <a:gd name="T25" fmla="*/ 93 h 93"/>
                <a:gd name="T26" fmla="*/ 82 w 105"/>
                <a:gd name="T27" fmla="*/ 93 h 93"/>
                <a:gd name="T28" fmla="*/ 74 w 105"/>
                <a:gd name="T29" fmla="*/ 88 h 93"/>
                <a:gd name="T30" fmla="*/ 67 w 105"/>
                <a:gd name="T31" fmla="*/ 84 h 93"/>
                <a:gd name="T32" fmla="*/ 61 w 105"/>
                <a:gd name="T33" fmla="*/ 76 h 93"/>
                <a:gd name="T34" fmla="*/ 53 w 105"/>
                <a:gd name="T35" fmla="*/ 72 h 93"/>
                <a:gd name="T36" fmla="*/ 44 w 105"/>
                <a:gd name="T37" fmla="*/ 71 h 93"/>
                <a:gd name="T38" fmla="*/ 34 w 105"/>
                <a:gd name="T39" fmla="*/ 74 h 93"/>
                <a:gd name="T40" fmla="*/ 25 w 105"/>
                <a:gd name="T41" fmla="*/ 78 h 93"/>
                <a:gd name="T42" fmla="*/ 17 w 105"/>
                <a:gd name="T43" fmla="*/ 82 h 93"/>
                <a:gd name="T44" fmla="*/ 8 w 105"/>
                <a:gd name="T45" fmla="*/ 78 h 93"/>
                <a:gd name="T46" fmla="*/ 2 w 105"/>
                <a:gd name="T47" fmla="*/ 72 h 93"/>
                <a:gd name="T48" fmla="*/ 0 w 105"/>
                <a:gd name="T49" fmla="*/ 67 h 93"/>
                <a:gd name="T50" fmla="*/ 2 w 105"/>
                <a:gd name="T51" fmla="*/ 57 h 93"/>
                <a:gd name="T52" fmla="*/ 4 w 105"/>
                <a:gd name="T53" fmla="*/ 50 h 93"/>
                <a:gd name="T54" fmla="*/ 8 w 105"/>
                <a:gd name="T55" fmla="*/ 40 h 93"/>
                <a:gd name="T56" fmla="*/ 12 w 105"/>
                <a:gd name="T57" fmla="*/ 33 h 93"/>
                <a:gd name="T58" fmla="*/ 15 w 105"/>
                <a:gd name="T59" fmla="*/ 27 h 93"/>
                <a:gd name="T60" fmla="*/ 23 w 105"/>
                <a:gd name="T61" fmla="*/ 23 h 93"/>
                <a:gd name="T62" fmla="*/ 32 w 105"/>
                <a:gd name="T63" fmla="*/ 23 h 93"/>
                <a:gd name="T64" fmla="*/ 44 w 105"/>
                <a:gd name="T65" fmla="*/ 27 h 93"/>
                <a:gd name="T66" fmla="*/ 53 w 105"/>
                <a:gd name="T67" fmla="*/ 27 h 93"/>
                <a:gd name="T68" fmla="*/ 57 w 105"/>
                <a:gd name="T69" fmla="*/ 25 h 93"/>
                <a:gd name="T70" fmla="*/ 51 w 105"/>
                <a:gd name="T71" fmla="*/ 17 h 93"/>
                <a:gd name="T72" fmla="*/ 50 w 105"/>
                <a:gd name="T73" fmla="*/ 8 h 93"/>
                <a:gd name="T74" fmla="*/ 51 w 105"/>
                <a:gd name="T75" fmla="*/ 0 h 93"/>
                <a:gd name="T76" fmla="*/ 57 w 105"/>
                <a:gd name="T7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5" h="93">
                  <a:moveTo>
                    <a:pt x="57" y="0"/>
                  </a:moveTo>
                  <a:lnTo>
                    <a:pt x="61" y="0"/>
                  </a:lnTo>
                  <a:lnTo>
                    <a:pt x="65" y="4"/>
                  </a:lnTo>
                  <a:lnTo>
                    <a:pt x="70" y="8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4" y="14"/>
                  </a:lnTo>
                  <a:lnTo>
                    <a:pt x="90" y="14"/>
                  </a:lnTo>
                  <a:lnTo>
                    <a:pt x="97" y="12"/>
                  </a:lnTo>
                  <a:lnTo>
                    <a:pt x="99" y="15"/>
                  </a:lnTo>
                  <a:lnTo>
                    <a:pt x="101" y="19"/>
                  </a:lnTo>
                  <a:lnTo>
                    <a:pt x="101" y="23"/>
                  </a:lnTo>
                  <a:lnTo>
                    <a:pt x="103" y="29"/>
                  </a:lnTo>
                  <a:lnTo>
                    <a:pt x="103" y="33"/>
                  </a:lnTo>
                  <a:lnTo>
                    <a:pt x="103" y="38"/>
                  </a:lnTo>
                  <a:lnTo>
                    <a:pt x="103" y="44"/>
                  </a:lnTo>
                  <a:lnTo>
                    <a:pt x="105" y="50"/>
                  </a:lnTo>
                  <a:lnTo>
                    <a:pt x="103" y="55"/>
                  </a:lnTo>
                  <a:lnTo>
                    <a:pt x="103" y="59"/>
                  </a:lnTo>
                  <a:lnTo>
                    <a:pt x="101" y="65"/>
                  </a:lnTo>
                  <a:lnTo>
                    <a:pt x="101" y="71"/>
                  </a:lnTo>
                  <a:lnTo>
                    <a:pt x="99" y="76"/>
                  </a:lnTo>
                  <a:lnTo>
                    <a:pt x="99" y="82"/>
                  </a:lnTo>
                  <a:lnTo>
                    <a:pt x="97" y="88"/>
                  </a:lnTo>
                  <a:lnTo>
                    <a:pt x="97" y="93"/>
                  </a:lnTo>
                  <a:lnTo>
                    <a:pt x="91" y="93"/>
                  </a:lnTo>
                  <a:lnTo>
                    <a:pt x="86" y="93"/>
                  </a:lnTo>
                  <a:lnTo>
                    <a:pt x="82" y="93"/>
                  </a:lnTo>
                  <a:lnTo>
                    <a:pt x="78" y="91"/>
                  </a:lnTo>
                  <a:lnTo>
                    <a:pt x="74" y="88"/>
                  </a:lnTo>
                  <a:lnTo>
                    <a:pt x="70" y="86"/>
                  </a:lnTo>
                  <a:lnTo>
                    <a:pt x="67" y="84"/>
                  </a:lnTo>
                  <a:lnTo>
                    <a:pt x="65" y="80"/>
                  </a:lnTo>
                  <a:lnTo>
                    <a:pt x="61" y="76"/>
                  </a:lnTo>
                  <a:lnTo>
                    <a:pt x="57" y="74"/>
                  </a:lnTo>
                  <a:lnTo>
                    <a:pt x="53" y="72"/>
                  </a:lnTo>
                  <a:lnTo>
                    <a:pt x="50" y="72"/>
                  </a:lnTo>
                  <a:lnTo>
                    <a:pt x="44" y="71"/>
                  </a:lnTo>
                  <a:lnTo>
                    <a:pt x="40" y="72"/>
                  </a:lnTo>
                  <a:lnTo>
                    <a:pt x="34" y="74"/>
                  </a:lnTo>
                  <a:lnTo>
                    <a:pt x="31" y="78"/>
                  </a:lnTo>
                  <a:lnTo>
                    <a:pt x="25" y="78"/>
                  </a:lnTo>
                  <a:lnTo>
                    <a:pt x="21" y="80"/>
                  </a:lnTo>
                  <a:lnTo>
                    <a:pt x="17" y="82"/>
                  </a:lnTo>
                  <a:lnTo>
                    <a:pt x="12" y="84"/>
                  </a:lnTo>
                  <a:lnTo>
                    <a:pt x="8" y="78"/>
                  </a:lnTo>
                  <a:lnTo>
                    <a:pt x="6" y="76"/>
                  </a:lnTo>
                  <a:lnTo>
                    <a:pt x="2" y="72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3"/>
                  </a:lnTo>
                  <a:lnTo>
                    <a:pt x="2" y="57"/>
                  </a:lnTo>
                  <a:lnTo>
                    <a:pt x="4" y="53"/>
                  </a:lnTo>
                  <a:lnTo>
                    <a:pt x="4" y="50"/>
                  </a:lnTo>
                  <a:lnTo>
                    <a:pt x="6" y="44"/>
                  </a:lnTo>
                  <a:lnTo>
                    <a:pt x="8" y="40"/>
                  </a:lnTo>
                  <a:lnTo>
                    <a:pt x="10" y="36"/>
                  </a:lnTo>
                  <a:lnTo>
                    <a:pt x="12" y="33"/>
                  </a:lnTo>
                  <a:lnTo>
                    <a:pt x="13" y="29"/>
                  </a:lnTo>
                  <a:lnTo>
                    <a:pt x="15" y="27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9" y="23"/>
                  </a:lnTo>
                  <a:lnTo>
                    <a:pt x="32" y="23"/>
                  </a:lnTo>
                  <a:lnTo>
                    <a:pt x="40" y="27"/>
                  </a:lnTo>
                  <a:lnTo>
                    <a:pt x="44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9" y="29"/>
                  </a:lnTo>
                  <a:lnTo>
                    <a:pt x="57" y="25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50" y="12"/>
                  </a:lnTo>
                  <a:lnTo>
                    <a:pt x="50" y="8"/>
                  </a:lnTo>
                  <a:lnTo>
                    <a:pt x="50" y="4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19"/>
            <p:cNvSpPr>
              <a:spLocks/>
            </p:cNvSpPr>
            <p:nvPr/>
          </p:nvSpPr>
          <p:spPr bwMode="auto">
            <a:xfrm>
              <a:off x="6888043" y="4816561"/>
              <a:ext cx="49879" cy="19182"/>
            </a:xfrm>
            <a:custGeom>
              <a:avLst/>
              <a:gdLst>
                <a:gd name="T0" fmla="*/ 2 w 24"/>
                <a:gd name="T1" fmla="*/ 0 h 9"/>
                <a:gd name="T2" fmla="*/ 3 w 24"/>
                <a:gd name="T3" fmla="*/ 0 h 9"/>
                <a:gd name="T4" fmla="*/ 11 w 24"/>
                <a:gd name="T5" fmla="*/ 0 h 9"/>
                <a:gd name="T6" fmla="*/ 13 w 24"/>
                <a:gd name="T7" fmla="*/ 0 h 9"/>
                <a:gd name="T8" fmla="*/ 19 w 24"/>
                <a:gd name="T9" fmla="*/ 0 h 9"/>
                <a:gd name="T10" fmla="*/ 21 w 24"/>
                <a:gd name="T11" fmla="*/ 0 h 9"/>
                <a:gd name="T12" fmla="*/ 24 w 24"/>
                <a:gd name="T13" fmla="*/ 0 h 9"/>
                <a:gd name="T14" fmla="*/ 24 w 24"/>
                <a:gd name="T15" fmla="*/ 4 h 9"/>
                <a:gd name="T16" fmla="*/ 24 w 24"/>
                <a:gd name="T17" fmla="*/ 7 h 9"/>
                <a:gd name="T18" fmla="*/ 21 w 24"/>
                <a:gd name="T19" fmla="*/ 7 h 9"/>
                <a:gd name="T20" fmla="*/ 17 w 24"/>
                <a:gd name="T21" fmla="*/ 9 h 9"/>
                <a:gd name="T22" fmla="*/ 11 w 24"/>
                <a:gd name="T23" fmla="*/ 9 h 9"/>
                <a:gd name="T24" fmla="*/ 7 w 24"/>
                <a:gd name="T25" fmla="*/ 9 h 9"/>
                <a:gd name="T26" fmla="*/ 2 w 24"/>
                <a:gd name="T27" fmla="*/ 7 h 9"/>
                <a:gd name="T28" fmla="*/ 0 w 24"/>
                <a:gd name="T29" fmla="*/ 5 h 9"/>
                <a:gd name="T30" fmla="*/ 0 w 24"/>
                <a:gd name="T31" fmla="*/ 2 h 9"/>
                <a:gd name="T32" fmla="*/ 2 w 24"/>
                <a:gd name="T33" fmla="*/ 0 h 9"/>
                <a:gd name="T34" fmla="*/ 2 w 24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9">
                  <a:moveTo>
                    <a:pt x="2" y="0"/>
                  </a:moveTo>
                  <a:lnTo>
                    <a:pt x="3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4" y="4"/>
                  </a:lnTo>
                  <a:lnTo>
                    <a:pt x="24" y="7"/>
                  </a:lnTo>
                  <a:lnTo>
                    <a:pt x="21" y="7"/>
                  </a:lnTo>
                  <a:lnTo>
                    <a:pt x="17" y="9"/>
                  </a:lnTo>
                  <a:lnTo>
                    <a:pt x="11" y="9"/>
                  </a:lnTo>
                  <a:lnTo>
                    <a:pt x="7" y="9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20"/>
            <p:cNvSpPr>
              <a:spLocks/>
            </p:cNvSpPr>
            <p:nvPr/>
          </p:nvSpPr>
          <p:spPr bwMode="auto">
            <a:xfrm>
              <a:off x="7260205" y="3742278"/>
              <a:ext cx="145796" cy="172652"/>
            </a:xfrm>
            <a:custGeom>
              <a:avLst/>
              <a:gdLst>
                <a:gd name="T0" fmla="*/ 30 w 76"/>
                <a:gd name="T1" fmla="*/ 0 h 91"/>
                <a:gd name="T2" fmla="*/ 39 w 76"/>
                <a:gd name="T3" fmla="*/ 6 h 91"/>
                <a:gd name="T4" fmla="*/ 45 w 76"/>
                <a:gd name="T5" fmla="*/ 15 h 91"/>
                <a:gd name="T6" fmla="*/ 43 w 76"/>
                <a:gd name="T7" fmla="*/ 27 h 91"/>
                <a:gd name="T8" fmla="*/ 45 w 76"/>
                <a:gd name="T9" fmla="*/ 31 h 91"/>
                <a:gd name="T10" fmla="*/ 57 w 76"/>
                <a:gd name="T11" fmla="*/ 25 h 91"/>
                <a:gd name="T12" fmla="*/ 66 w 76"/>
                <a:gd name="T13" fmla="*/ 21 h 91"/>
                <a:gd name="T14" fmla="*/ 74 w 76"/>
                <a:gd name="T15" fmla="*/ 25 h 91"/>
                <a:gd name="T16" fmla="*/ 76 w 76"/>
                <a:gd name="T17" fmla="*/ 31 h 91"/>
                <a:gd name="T18" fmla="*/ 74 w 76"/>
                <a:gd name="T19" fmla="*/ 38 h 91"/>
                <a:gd name="T20" fmla="*/ 66 w 76"/>
                <a:gd name="T21" fmla="*/ 42 h 91"/>
                <a:gd name="T22" fmla="*/ 57 w 76"/>
                <a:gd name="T23" fmla="*/ 50 h 91"/>
                <a:gd name="T24" fmla="*/ 55 w 76"/>
                <a:gd name="T25" fmla="*/ 50 h 91"/>
                <a:gd name="T26" fmla="*/ 62 w 76"/>
                <a:gd name="T27" fmla="*/ 52 h 91"/>
                <a:gd name="T28" fmla="*/ 66 w 76"/>
                <a:gd name="T29" fmla="*/ 57 h 91"/>
                <a:gd name="T30" fmla="*/ 68 w 76"/>
                <a:gd name="T31" fmla="*/ 67 h 91"/>
                <a:gd name="T32" fmla="*/ 66 w 76"/>
                <a:gd name="T33" fmla="*/ 76 h 91"/>
                <a:gd name="T34" fmla="*/ 60 w 76"/>
                <a:gd name="T35" fmla="*/ 82 h 91"/>
                <a:gd name="T36" fmla="*/ 51 w 76"/>
                <a:gd name="T37" fmla="*/ 82 h 91"/>
                <a:gd name="T38" fmla="*/ 41 w 76"/>
                <a:gd name="T39" fmla="*/ 76 h 91"/>
                <a:gd name="T40" fmla="*/ 32 w 76"/>
                <a:gd name="T41" fmla="*/ 78 h 91"/>
                <a:gd name="T42" fmla="*/ 22 w 76"/>
                <a:gd name="T43" fmla="*/ 86 h 91"/>
                <a:gd name="T44" fmla="*/ 15 w 76"/>
                <a:gd name="T45" fmla="*/ 91 h 91"/>
                <a:gd name="T46" fmla="*/ 3 w 76"/>
                <a:gd name="T47" fmla="*/ 82 h 91"/>
                <a:gd name="T48" fmla="*/ 0 w 76"/>
                <a:gd name="T49" fmla="*/ 69 h 91"/>
                <a:gd name="T50" fmla="*/ 1 w 76"/>
                <a:gd name="T51" fmla="*/ 57 h 91"/>
                <a:gd name="T52" fmla="*/ 3 w 76"/>
                <a:gd name="T53" fmla="*/ 50 h 91"/>
                <a:gd name="T54" fmla="*/ 3 w 76"/>
                <a:gd name="T55" fmla="*/ 38 h 91"/>
                <a:gd name="T56" fmla="*/ 3 w 76"/>
                <a:gd name="T57" fmla="*/ 27 h 91"/>
                <a:gd name="T58" fmla="*/ 7 w 76"/>
                <a:gd name="T59" fmla="*/ 19 h 91"/>
                <a:gd name="T60" fmla="*/ 13 w 76"/>
                <a:gd name="T61" fmla="*/ 12 h 91"/>
                <a:gd name="T62" fmla="*/ 20 w 76"/>
                <a:gd name="T63" fmla="*/ 4 h 91"/>
                <a:gd name="T64" fmla="*/ 24 w 76"/>
                <a:gd name="T65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91">
                  <a:moveTo>
                    <a:pt x="24" y="2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39" y="6"/>
                  </a:lnTo>
                  <a:lnTo>
                    <a:pt x="43" y="12"/>
                  </a:lnTo>
                  <a:lnTo>
                    <a:pt x="45" y="15"/>
                  </a:lnTo>
                  <a:lnTo>
                    <a:pt x="45" y="23"/>
                  </a:lnTo>
                  <a:lnTo>
                    <a:pt x="43" y="27"/>
                  </a:lnTo>
                  <a:lnTo>
                    <a:pt x="39" y="33"/>
                  </a:lnTo>
                  <a:lnTo>
                    <a:pt x="45" y="31"/>
                  </a:lnTo>
                  <a:lnTo>
                    <a:pt x="51" y="29"/>
                  </a:lnTo>
                  <a:lnTo>
                    <a:pt x="57" y="25"/>
                  </a:lnTo>
                  <a:lnTo>
                    <a:pt x="62" y="23"/>
                  </a:lnTo>
                  <a:lnTo>
                    <a:pt x="66" y="21"/>
                  </a:lnTo>
                  <a:lnTo>
                    <a:pt x="72" y="23"/>
                  </a:lnTo>
                  <a:lnTo>
                    <a:pt x="74" y="25"/>
                  </a:lnTo>
                  <a:lnTo>
                    <a:pt x="74" y="27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4" y="38"/>
                  </a:lnTo>
                  <a:lnTo>
                    <a:pt x="70" y="40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55" y="50"/>
                  </a:lnTo>
                  <a:lnTo>
                    <a:pt x="59" y="50"/>
                  </a:lnTo>
                  <a:lnTo>
                    <a:pt x="62" y="52"/>
                  </a:lnTo>
                  <a:lnTo>
                    <a:pt x="64" y="55"/>
                  </a:lnTo>
                  <a:lnTo>
                    <a:pt x="66" y="57"/>
                  </a:lnTo>
                  <a:lnTo>
                    <a:pt x="68" y="61"/>
                  </a:lnTo>
                  <a:lnTo>
                    <a:pt x="68" y="67"/>
                  </a:lnTo>
                  <a:lnTo>
                    <a:pt x="70" y="71"/>
                  </a:lnTo>
                  <a:lnTo>
                    <a:pt x="66" y="76"/>
                  </a:lnTo>
                  <a:lnTo>
                    <a:pt x="62" y="82"/>
                  </a:lnTo>
                  <a:lnTo>
                    <a:pt x="60" y="82"/>
                  </a:lnTo>
                  <a:lnTo>
                    <a:pt x="57" y="82"/>
                  </a:lnTo>
                  <a:lnTo>
                    <a:pt x="51" y="82"/>
                  </a:lnTo>
                  <a:lnTo>
                    <a:pt x="47" y="80"/>
                  </a:lnTo>
                  <a:lnTo>
                    <a:pt x="41" y="76"/>
                  </a:lnTo>
                  <a:lnTo>
                    <a:pt x="36" y="76"/>
                  </a:lnTo>
                  <a:lnTo>
                    <a:pt x="32" y="78"/>
                  </a:lnTo>
                  <a:lnTo>
                    <a:pt x="28" y="82"/>
                  </a:lnTo>
                  <a:lnTo>
                    <a:pt x="22" y="86"/>
                  </a:lnTo>
                  <a:lnTo>
                    <a:pt x="19" y="90"/>
                  </a:lnTo>
                  <a:lnTo>
                    <a:pt x="15" y="91"/>
                  </a:lnTo>
                  <a:lnTo>
                    <a:pt x="7" y="90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1" y="57"/>
                  </a:lnTo>
                  <a:lnTo>
                    <a:pt x="3" y="53"/>
                  </a:lnTo>
                  <a:lnTo>
                    <a:pt x="3" y="50"/>
                  </a:lnTo>
                  <a:lnTo>
                    <a:pt x="3" y="46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3" y="27"/>
                  </a:lnTo>
                  <a:lnTo>
                    <a:pt x="5" y="23"/>
                  </a:lnTo>
                  <a:lnTo>
                    <a:pt x="7" y="19"/>
                  </a:lnTo>
                  <a:lnTo>
                    <a:pt x="11" y="15"/>
                  </a:lnTo>
                  <a:lnTo>
                    <a:pt x="13" y="12"/>
                  </a:lnTo>
                  <a:lnTo>
                    <a:pt x="17" y="1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21"/>
            <p:cNvSpPr>
              <a:spLocks/>
            </p:cNvSpPr>
            <p:nvPr/>
          </p:nvSpPr>
          <p:spPr bwMode="auto">
            <a:xfrm>
              <a:off x="6028616" y="4920152"/>
              <a:ext cx="356817" cy="360652"/>
            </a:xfrm>
            <a:custGeom>
              <a:avLst/>
              <a:gdLst>
                <a:gd name="T0" fmla="*/ 99 w 186"/>
                <a:gd name="T1" fmla="*/ 186 h 186"/>
                <a:gd name="T2" fmla="*/ 108 w 186"/>
                <a:gd name="T3" fmla="*/ 186 h 186"/>
                <a:gd name="T4" fmla="*/ 116 w 186"/>
                <a:gd name="T5" fmla="*/ 184 h 186"/>
                <a:gd name="T6" fmla="*/ 125 w 186"/>
                <a:gd name="T7" fmla="*/ 180 h 186"/>
                <a:gd name="T8" fmla="*/ 133 w 186"/>
                <a:gd name="T9" fmla="*/ 177 h 186"/>
                <a:gd name="T10" fmla="*/ 141 w 186"/>
                <a:gd name="T11" fmla="*/ 173 h 186"/>
                <a:gd name="T12" fmla="*/ 152 w 186"/>
                <a:gd name="T13" fmla="*/ 165 h 186"/>
                <a:gd name="T14" fmla="*/ 165 w 186"/>
                <a:gd name="T15" fmla="*/ 152 h 186"/>
                <a:gd name="T16" fmla="*/ 173 w 186"/>
                <a:gd name="T17" fmla="*/ 140 h 186"/>
                <a:gd name="T18" fmla="*/ 177 w 186"/>
                <a:gd name="T19" fmla="*/ 133 h 186"/>
                <a:gd name="T20" fmla="*/ 181 w 186"/>
                <a:gd name="T21" fmla="*/ 123 h 186"/>
                <a:gd name="T22" fmla="*/ 184 w 186"/>
                <a:gd name="T23" fmla="*/ 116 h 186"/>
                <a:gd name="T24" fmla="*/ 186 w 186"/>
                <a:gd name="T25" fmla="*/ 106 h 186"/>
                <a:gd name="T26" fmla="*/ 186 w 186"/>
                <a:gd name="T27" fmla="*/ 97 h 186"/>
                <a:gd name="T28" fmla="*/ 186 w 186"/>
                <a:gd name="T29" fmla="*/ 87 h 186"/>
                <a:gd name="T30" fmla="*/ 186 w 186"/>
                <a:gd name="T31" fmla="*/ 78 h 186"/>
                <a:gd name="T32" fmla="*/ 184 w 186"/>
                <a:gd name="T33" fmla="*/ 68 h 186"/>
                <a:gd name="T34" fmla="*/ 181 w 186"/>
                <a:gd name="T35" fmla="*/ 59 h 186"/>
                <a:gd name="T36" fmla="*/ 177 w 186"/>
                <a:gd name="T37" fmla="*/ 51 h 186"/>
                <a:gd name="T38" fmla="*/ 173 w 186"/>
                <a:gd name="T39" fmla="*/ 44 h 186"/>
                <a:gd name="T40" fmla="*/ 167 w 186"/>
                <a:gd name="T41" fmla="*/ 36 h 186"/>
                <a:gd name="T42" fmla="*/ 162 w 186"/>
                <a:gd name="T43" fmla="*/ 28 h 186"/>
                <a:gd name="T44" fmla="*/ 152 w 186"/>
                <a:gd name="T45" fmla="*/ 19 h 186"/>
                <a:gd name="T46" fmla="*/ 141 w 186"/>
                <a:gd name="T47" fmla="*/ 11 h 186"/>
                <a:gd name="T48" fmla="*/ 133 w 186"/>
                <a:gd name="T49" fmla="*/ 7 h 186"/>
                <a:gd name="T50" fmla="*/ 125 w 186"/>
                <a:gd name="T51" fmla="*/ 4 h 186"/>
                <a:gd name="T52" fmla="*/ 116 w 186"/>
                <a:gd name="T53" fmla="*/ 2 h 186"/>
                <a:gd name="T54" fmla="*/ 108 w 186"/>
                <a:gd name="T55" fmla="*/ 0 h 186"/>
                <a:gd name="T56" fmla="*/ 99 w 186"/>
                <a:gd name="T57" fmla="*/ 0 h 186"/>
                <a:gd name="T58" fmla="*/ 89 w 186"/>
                <a:gd name="T59" fmla="*/ 0 h 186"/>
                <a:gd name="T60" fmla="*/ 80 w 186"/>
                <a:gd name="T61" fmla="*/ 0 h 186"/>
                <a:gd name="T62" fmla="*/ 70 w 186"/>
                <a:gd name="T63" fmla="*/ 2 h 186"/>
                <a:gd name="T64" fmla="*/ 61 w 186"/>
                <a:gd name="T65" fmla="*/ 4 h 186"/>
                <a:gd name="T66" fmla="*/ 51 w 186"/>
                <a:gd name="T67" fmla="*/ 7 h 186"/>
                <a:gd name="T68" fmla="*/ 44 w 186"/>
                <a:gd name="T69" fmla="*/ 11 h 186"/>
                <a:gd name="T70" fmla="*/ 36 w 186"/>
                <a:gd name="T71" fmla="*/ 15 h 186"/>
                <a:gd name="T72" fmla="*/ 30 w 186"/>
                <a:gd name="T73" fmla="*/ 23 h 186"/>
                <a:gd name="T74" fmla="*/ 23 w 186"/>
                <a:gd name="T75" fmla="*/ 28 h 186"/>
                <a:gd name="T76" fmla="*/ 17 w 186"/>
                <a:gd name="T77" fmla="*/ 36 h 186"/>
                <a:gd name="T78" fmla="*/ 11 w 186"/>
                <a:gd name="T79" fmla="*/ 44 h 186"/>
                <a:gd name="T80" fmla="*/ 8 w 186"/>
                <a:gd name="T81" fmla="*/ 51 h 186"/>
                <a:gd name="T82" fmla="*/ 6 w 186"/>
                <a:gd name="T83" fmla="*/ 59 h 186"/>
                <a:gd name="T84" fmla="*/ 2 w 186"/>
                <a:gd name="T85" fmla="*/ 68 h 186"/>
                <a:gd name="T86" fmla="*/ 0 w 186"/>
                <a:gd name="T87" fmla="*/ 78 h 186"/>
                <a:gd name="T88" fmla="*/ 0 w 186"/>
                <a:gd name="T89" fmla="*/ 87 h 186"/>
                <a:gd name="T90" fmla="*/ 0 w 186"/>
                <a:gd name="T91" fmla="*/ 97 h 186"/>
                <a:gd name="T92" fmla="*/ 0 w 186"/>
                <a:gd name="T93" fmla="*/ 106 h 186"/>
                <a:gd name="T94" fmla="*/ 2 w 186"/>
                <a:gd name="T95" fmla="*/ 116 h 186"/>
                <a:gd name="T96" fmla="*/ 6 w 186"/>
                <a:gd name="T97" fmla="*/ 123 h 186"/>
                <a:gd name="T98" fmla="*/ 8 w 186"/>
                <a:gd name="T99" fmla="*/ 133 h 186"/>
                <a:gd name="T100" fmla="*/ 11 w 186"/>
                <a:gd name="T101" fmla="*/ 140 h 186"/>
                <a:gd name="T102" fmla="*/ 21 w 186"/>
                <a:gd name="T103" fmla="*/ 152 h 186"/>
                <a:gd name="T104" fmla="*/ 30 w 186"/>
                <a:gd name="T105" fmla="*/ 161 h 186"/>
                <a:gd name="T106" fmla="*/ 36 w 186"/>
                <a:gd name="T107" fmla="*/ 167 h 186"/>
                <a:gd name="T108" fmla="*/ 44 w 186"/>
                <a:gd name="T109" fmla="*/ 173 h 186"/>
                <a:gd name="T110" fmla="*/ 51 w 186"/>
                <a:gd name="T111" fmla="*/ 177 h 186"/>
                <a:gd name="T112" fmla="*/ 61 w 186"/>
                <a:gd name="T113" fmla="*/ 180 h 186"/>
                <a:gd name="T114" fmla="*/ 70 w 186"/>
                <a:gd name="T115" fmla="*/ 184 h 186"/>
                <a:gd name="T116" fmla="*/ 80 w 186"/>
                <a:gd name="T117" fmla="*/ 186 h 186"/>
                <a:gd name="T118" fmla="*/ 89 w 186"/>
                <a:gd name="T119" fmla="*/ 186 h 186"/>
                <a:gd name="T120" fmla="*/ 95 w 186"/>
                <a:gd name="T121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6" h="186">
                  <a:moveTo>
                    <a:pt x="95" y="186"/>
                  </a:moveTo>
                  <a:lnTo>
                    <a:pt x="99" y="186"/>
                  </a:lnTo>
                  <a:lnTo>
                    <a:pt x="103" y="186"/>
                  </a:lnTo>
                  <a:lnTo>
                    <a:pt x="108" y="186"/>
                  </a:lnTo>
                  <a:lnTo>
                    <a:pt x="112" y="184"/>
                  </a:lnTo>
                  <a:lnTo>
                    <a:pt x="116" y="184"/>
                  </a:lnTo>
                  <a:lnTo>
                    <a:pt x="122" y="182"/>
                  </a:lnTo>
                  <a:lnTo>
                    <a:pt x="125" y="180"/>
                  </a:lnTo>
                  <a:lnTo>
                    <a:pt x="129" y="178"/>
                  </a:lnTo>
                  <a:lnTo>
                    <a:pt x="133" y="177"/>
                  </a:lnTo>
                  <a:lnTo>
                    <a:pt x="137" y="175"/>
                  </a:lnTo>
                  <a:lnTo>
                    <a:pt x="141" y="173"/>
                  </a:lnTo>
                  <a:lnTo>
                    <a:pt x="146" y="169"/>
                  </a:lnTo>
                  <a:lnTo>
                    <a:pt x="152" y="165"/>
                  </a:lnTo>
                  <a:lnTo>
                    <a:pt x="160" y="159"/>
                  </a:lnTo>
                  <a:lnTo>
                    <a:pt x="165" y="152"/>
                  </a:lnTo>
                  <a:lnTo>
                    <a:pt x="171" y="144"/>
                  </a:lnTo>
                  <a:lnTo>
                    <a:pt x="173" y="140"/>
                  </a:lnTo>
                  <a:lnTo>
                    <a:pt x="175" y="137"/>
                  </a:lnTo>
                  <a:lnTo>
                    <a:pt x="177" y="133"/>
                  </a:lnTo>
                  <a:lnTo>
                    <a:pt x="179" y="129"/>
                  </a:lnTo>
                  <a:lnTo>
                    <a:pt x="181" y="123"/>
                  </a:lnTo>
                  <a:lnTo>
                    <a:pt x="183" y="120"/>
                  </a:lnTo>
                  <a:lnTo>
                    <a:pt x="184" y="116"/>
                  </a:lnTo>
                  <a:lnTo>
                    <a:pt x="184" y="110"/>
                  </a:lnTo>
                  <a:lnTo>
                    <a:pt x="186" y="106"/>
                  </a:lnTo>
                  <a:lnTo>
                    <a:pt x="186" y="101"/>
                  </a:lnTo>
                  <a:lnTo>
                    <a:pt x="186" y="97"/>
                  </a:lnTo>
                  <a:lnTo>
                    <a:pt x="186" y="91"/>
                  </a:lnTo>
                  <a:lnTo>
                    <a:pt x="186" y="87"/>
                  </a:lnTo>
                  <a:lnTo>
                    <a:pt x="186" y="82"/>
                  </a:lnTo>
                  <a:lnTo>
                    <a:pt x="186" y="78"/>
                  </a:lnTo>
                  <a:lnTo>
                    <a:pt x="184" y="72"/>
                  </a:lnTo>
                  <a:lnTo>
                    <a:pt x="184" y="68"/>
                  </a:lnTo>
                  <a:lnTo>
                    <a:pt x="183" y="63"/>
                  </a:lnTo>
                  <a:lnTo>
                    <a:pt x="181" y="59"/>
                  </a:lnTo>
                  <a:lnTo>
                    <a:pt x="179" y="55"/>
                  </a:lnTo>
                  <a:lnTo>
                    <a:pt x="177" y="51"/>
                  </a:lnTo>
                  <a:lnTo>
                    <a:pt x="175" y="47"/>
                  </a:lnTo>
                  <a:lnTo>
                    <a:pt x="173" y="44"/>
                  </a:lnTo>
                  <a:lnTo>
                    <a:pt x="171" y="40"/>
                  </a:lnTo>
                  <a:lnTo>
                    <a:pt x="167" y="36"/>
                  </a:lnTo>
                  <a:lnTo>
                    <a:pt x="165" y="32"/>
                  </a:lnTo>
                  <a:lnTo>
                    <a:pt x="162" y="28"/>
                  </a:lnTo>
                  <a:lnTo>
                    <a:pt x="160" y="26"/>
                  </a:lnTo>
                  <a:lnTo>
                    <a:pt x="152" y="19"/>
                  </a:lnTo>
                  <a:lnTo>
                    <a:pt x="146" y="13"/>
                  </a:lnTo>
                  <a:lnTo>
                    <a:pt x="141" y="11"/>
                  </a:lnTo>
                  <a:lnTo>
                    <a:pt x="137" y="9"/>
                  </a:lnTo>
                  <a:lnTo>
                    <a:pt x="133" y="7"/>
                  </a:lnTo>
                  <a:lnTo>
                    <a:pt x="129" y="6"/>
                  </a:lnTo>
                  <a:lnTo>
                    <a:pt x="125" y="4"/>
                  </a:lnTo>
                  <a:lnTo>
                    <a:pt x="122" y="2"/>
                  </a:lnTo>
                  <a:lnTo>
                    <a:pt x="116" y="2"/>
                  </a:lnTo>
                  <a:lnTo>
                    <a:pt x="112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0" y="2"/>
                  </a:lnTo>
                  <a:lnTo>
                    <a:pt x="65" y="2"/>
                  </a:lnTo>
                  <a:lnTo>
                    <a:pt x="61" y="4"/>
                  </a:lnTo>
                  <a:lnTo>
                    <a:pt x="57" y="6"/>
                  </a:lnTo>
                  <a:lnTo>
                    <a:pt x="51" y="7"/>
                  </a:lnTo>
                  <a:lnTo>
                    <a:pt x="48" y="9"/>
                  </a:lnTo>
                  <a:lnTo>
                    <a:pt x="44" y="11"/>
                  </a:lnTo>
                  <a:lnTo>
                    <a:pt x="40" y="13"/>
                  </a:lnTo>
                  <a:lnTo>
                    <a:pt x="36" y="15"/>
                  </a:lnTo>
                  <a:lnTo>
                    <a:pt x="32" y="19"/>
                  </a:lnTo>
                  <a:lnTo>
                    <a:pt x="30" y="23"/>
                  </a:lnTo>
                  <a:lnTo>
                    <a:pt x="27" y="26"/>
                  </a:lnTo>
                  <a:lnTo>
                    <a:pt x="23" y="28"/>
                  </a:lnTo>
                  <a:lnTo>
                    <a:pt x="21" y="32"/>
                  </a:lnTo>
                  <a:lnTo>
                    <a:pt x="17" y="36"/>
                  </a:lnTo>
                  <a:lnTo>
                    <a:pt x="15" y="40"/>
                  </a:lnTo>
                  <a:lnTo>
                    <a:pt x="11" y="44"/>
                  </a:lnTo>
                  <a:lnTo>
                    <a:pt x="10" y="47"/>
                  </a:lnTo>
                  <a:lnTo>
                    <a:pt x="8" y="51"/>
                  </a:lnTo>
                  <a:lnTo>
                    <a:pt x="8" y="55"/>
                  </a:lnTo>
                  <a:lnTo>
                    <a:pt x="6" y="59"/>
                  </a:lnTo>
                  <a:lnTo>
                    <a:pt x="4" y="63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0" y="97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2" y="116"/>
                  </a:lnTo>
                  <a:lnTo>
                    <a:pt x="4" y="120"/>
                  </a:lnTo>
                  <a:lnTo>
                    <a:pt x="6" y="123"/>
                  </a:lnTo>
                  <a:lnTo>
                    <a:pt x="8" y="129"/>
                  </a:lnTo>
                  <a:lnTo>
                    <a:pt x="8" y="133"/>
                  </a:lnTo>
                  <a:lnTo>
                    <a:pt x="10" y="137"/>
                  </a:lnTo>
                  <a:lnTo>
                    <a:pt x="11" y="140"/>
                  </a:lnTo>
                  <a:lnTo>
                    <a:pt x="15" y="144"/>
                  </a:lnTo>
                  <a:lnTo>
                    <a:pt x="21" y="152"/>
                  </a:lnTo>
                  <a:lnTo>
                    <a:pt x="27" y="159"/>
                  </a:lnTo>
                  <a:lnTo>
                    <a:pt x="30" y="161"/>
                  </a:lnTo>
                  <a:lnTo>
                    <a:pt x="32" y="165"/>
                  </a:lnTo>
                  <a:lnTo>
                    <a:pt x="36" y="167"/>
                  </a:lnTo>
                  <a:lnTo>
                    <a:pt x="40" y="169"/>
                  </a:lnTo>
                  <a:lnTo>
                    <a:pt x="44" y="173"/>
                  </a:lnTo>
                  <a:lnTo>
                    <a:pt x="48" y="175"/>
                  </a:lnTo>
                  <a:lnTo>
                    <a:pt x="51" y="177"/>
                  </a:lnTo>
                  <a:lnTo>
                    <a:pt x="57" y="178"/>
                  </a:lnTo>
                  <a:lnTo>
                    <a:pt x="61" y="180"/>
                  </a:lnTo>
                  <a:lnTo>
                    <a:pt x="65" y="182"/>
                  </a:lnTo>
                  <a:lnTo>
                    <a:pt x="70" y="184"/>
                  </a:lnTo>
                  <a:lnTo>
                    <a:pt x="74" y="184"/>
                  </a:lnTo>
                  <a:lnTo>
                    <a:pt x="80" y="186"/>
                  </a:lnTo>
                  <a:lnTo>
                    <a:pt x="86" y="186"/>
                  </a:lnTo>
                  <a:lnTo>
                    <a:pt x="89" y="186"/>
                  </a:lnTo>
                  <a:lnTo>
                    <a:pt x="95" y="186"/>
                  </a:lnTo>
                  <a:lnTo>
                    <a:pt x="95" y="186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22"/>
            <p:cNvSpPr>
              <a:spLocks/>
            </p:cNvSpPr>
            <p:nvPr/>
          </p:nvSpPr>
          <p:spPr bwMode="auto">
            <a:xfrm>
              <a:off x="6922572" y="4229541"/>
              <a:ext cx="345306" cy="349141"/>
            </a:xfrm>
            <a:custGeom>
              <a:avLst/>
              <a:gdLst>
                <a:gd name="T0" fmla="*/ 95 w 180"/>
                <a:gd name="T1" fmla="*/ 182 h 182"/>
                <a:gd name="T2" fmla="*/ 102 w 180"/>
                <a:gd name="T3" fmla="*/ 180 h 182"/>
                <a:gd name="T4" fmla="*/ 112 w 180"/>
                <a:gd name="T5" fmla="*/ 178 h 182"/>
                <a:gd name="T6" fmla="*/ 120 w 180"/>
                <a:gd name="T7" fmla="*/ 177 h 182"/>
                <a:gd name="T8" fmla="*/ 129 w 180"/>
                <a:gd name="T9" fmla="*/ 173 h 182"/>
                <a:gd name="T10" fmla="*/ 137 w 180"/>
                <a:gd name="T11" fmla="*/ 169 h 182"/>
                <a:gd name="T12" fmla="*/ 148 w 180"/>
                <a:gd name="T13" fmla="*/ 161 h 182"/>
                <a:gd name="T14" fmla="*/ 159 w 180"/>
                <a:gd name="T15" fmla="*/ 148 h 182"/>
                <a:gd name="T16" fmla="*/ 167 w 180"/>
                <a:gd name="T17" fmla="*/ 137 h 182"/>
                <a:gd name="T18" fmla="*/ 171 w 180"/>
                <a:gd name="T19" fmla="*/ 129 h 182"/>
                <a:gd name="T20" fmla="*/ 175 w 180"/>
                <a:gd name="T21" fmla="*/ 121 h 182"/>
                <a:gd name="T22" fmla="*/ 178 w 180"/>
                <a:gd name="T23" fmla="*/ 114 h 182"/>
                <a:gd name="T24" fmla="*/ 180 w 180"/>
                <a:gd name="T25" fmla="*/ 104 h 182"/>
                <a:gd name="T26" fmla="*/ 180 w 180"/>
                <a:gd name="T27" fmla="*/ 95 h 182"/>
                <a:gd name="T28" fmla="*/ 180 w 180"/>
                <a:gd name="T29" fmla="*/ 85 h 182"/>
                <a:gd name="T30" fmla="*/ 180 w 180"/>
                <a:gd name="T31" fmla="*/ 76 h 182"/>
                <a:gd name="T32" fmla="*/ 178 w 180"/>
                <a:gd name="T33" fmla="*/ 68 h 182"/>
                <a:gd name="T34" fmla="*/ 175 w 180"/>
                <a:gd name="T35" fmla="*/ 59 h 182"/>
                <a:gd name="T36" fmla="*/ 171 w 180"/>
                <a:gd name="T37" fmla="*/ 51 h 182"/>
                <a:gd name="T38" fmla="*/ 167 w 180"/>
                <a:gd name="T39" fmla="*/ 44 h 182"/>
                <a:gd name="T40" fmla="*/ 159 w 180"/>
                <a:gd name="T41" fmla="*/ 32 h 182"/>
                <a:gd name="T42" fmla="*/ 148 w 180"/>
                <a:gd name="T43" fmla="*/ 19 h 182"/>
                <a:gd name="T44" fmla="*/ 137 w 180"/>
                <a:gd name="T45" fmla="*/ 13 h 182"/>
                <a:gd name="T46" fmla="*/ 129 w 180"/>
                <a:gd name="T47" fmla="*/ 7 h 182"/>
                <a:gd name="T48" fmla="*/ 120 w 180"/>
                <a:gd name="T49" fmla="*/ 6 h 182"/>
                <a:gd name="T50" fmla="*/ 112 w 180"/>
                <a:gd name="T51" fmla="*/ 2 h 182"/>
                <a:gd name="T52" fmla="*/ 102 w 180"/>
                <a:gd name="T53" fmla="*/ 0 h 182"/>
                <a:gd name="T54" fmla="*/ 95 w 180"/>
                <a:gd name="T55" fmla="*/ 0 h 182"/>
                <a:gd name="T56" fmla="*/ 85 w 180"/>
                <a:gd name="T57" fmla="*/ 0 h 182"/>
                <a:gd name="T58" fmla="*/ 76 w 180"/>
                <a:gd name="T59" fmla="*/ 0 h 182"/>
                <a:gd name="T60" fmla="*/ 66 w 180"/>
                <a:gd name="T61" fmla="*/ 2 h 182"/>
                <a:gd name="T62" fmla="*/ 59 w 180"/>
                <a:gd name="T63" fmla="*/ 6 h 182"/>
                <a:gd name="T64" fmla="*/ 51 w 180"/>
                <a:gd name="T65" fmla="*/ 7 h 182"/>
                <a:gd name="T66" fmla="*/ 42 w 180"/>
                <a:gd name="T67" fmla="*/ 13 h 182"/>
                <a:gd name="T68" fmla="*/ 34 w 180"/>
                <a:gd name="T69" fmla="*/ 17 h 182"/>
                <a:gd name="T70" fmla="*/ 28 w 180"/>
                <a:gd name="T71" fmla="*/ 23 h 182"/>
                <a:gd name="T72" fmla="*/ 19 w 180"/>
                <a:gd name="T73" fmla="*/ 32 h 182"/>
                <a:gd name="T74" fmla="*/ 11 w 180"/>
                <a:gd name="T75" fmla="*/ 44 h 182"/>
                <a:gd name="T76" fmla="*/ 7 w 180"/>
                <a:gd name="T77" fmla="*/ 51 h 182"/>
                <a:gd name="T78" fmla="*/ 4 w 180"/>
                <a:gd name="T79" fmla="*/ 59 h 182"/>
                <a:gd name="T80" fmla="*/ 2 w 180"/>
                <a:gd name="T81" fmla="*/ 68 h 182"/>
                <a:gd name="T82" fmla="*/ 0 w 180"/>
                <a:gd name="T83" fmla="*/ 76 h 182"/>
                <a:gd name="T84" fmla="*/ 0 w 180"/>
                <a:gd name="T85" fmla="*/ 85 h 182"/>
                <a:gd name="T86" fmla="*/ 0 w 180"/>
                <a:gd name="T87" fmla="*/ 95 h 182"/>
                <a:gd name="T88" fmla="*/ 0 w 180"/>
                <a:gd name="T89" fmla="*/ 104 h 182"/>
                <a:gd name="T90" fmla="*/ 2 w 180"/>
                <a:gd name="T91" fmla="*/ 114 h 182"/>
                <a:gd name="T92" fmla="*/ 4 w 180"/>
                <a:gd name="T93" fmla="*/ 121 h 182"/>
                <a:gd name="T94" fmla="*/ 7 w 180"/>
                <a:gd name="T95" fmla="*/ 129 h 182"/>
                <a:gd name="T96" fmla="*/ 11 w 180"/>
                <a:gd name="T97" fmla="*/ 137 h 182"/>
                <a:gd name="T98" fmla="*/ 19 w 180"/>
                <a:gd name="T99" fmla="*/ 148 h 182"/>
                <a:gd name="T100" fmla="*/ 28 w 180"/>
                <a:gd name="T101" fmla="*/ 158 h 182"/>
                <a:gd name="T102" fmla="*/ 34 w 180"/>
                <a:gd name="T103" fmla="*/ 163 h 182"/>
                <a:gd name="T104" fmla="*/ 42 w 180"/>
                <a:gd name="T105" fmla="*/ 169 h 182"/>
                <a:gd name="T106" fmla="*/ 51 w 180"/>
                <a:gd name="T107" fmla="*/ 173 h 182"/>
                <a:gd name="T108" fmla="*/ 59 w 180"/>
                <a:gd name="T109" fmla="*/ 177 h 182"/>
                <a:gd name="T110" fmla="*/ 66 w 180"/>
                <a:gd name="T111" fmla="*/ 178 h 182"/>
                <a:gd name="T112" fmla="*/ 76 w 180"/>
                <a:gd name="T113" fmla="*/ 180 h 182"/>
                <a:gd name="T114" fmla="*/ 85 w 180"/>
                <a:gd name="T115" fmla="*/ 182 h 182"/>
                <a:gd name="T116" fmla="*/ 91 w 180"/>
                <a:gd name="T1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0" h="182">
                  <a:moveTo>
                    <a:pt x="91" y="182"/>
                  </a:moveTo>
                  <a:lnTo>
                    <a:pt x="95" y="182"/>
                  </a:lnTo>
                  <a:lnTo>
                    <a:pt x="99" y="182"/>
                  </a:lnTo>
                  <a:lnTo>
                    <a:pt x="102" y="180"/>
                  </a:lnTo>
                  <a:lnTo>
                    <a:pt x="108" y="180"/>
                  </a:lnTo>
                  <a:lnTo>
                    <a:pt x="112" y="178"/>
                  </a:lnTo>
                  <a:lnTo>
                    <a:pt x="116" y="178"/>
                  </a:lnTo>
                  <a:lnTo>
                    <a:pt x="120" y="177"/>
                  </a:lnTo>
                  <a:lnTo>
                    <a:pt x="125" y="175"/>
                  </a:lnTo>
                  <a:lnTo>
                    <a:pt x="129" y="173"/>
                  </a:lnTo>
                  <a:lnTo>
                    <a:pt x="133" y="171"/>
                  </a:lnTo>
                  <a:lnTo>
                    <a:pt x="137" y="169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6"/>
                  </a:lnTo>
                  <a:lnTo>
                    <a:pt x="159" y="148"/>
                  </a:lnTo>
                  <a:lnTo>
                    <a:pt x="165" y="140"/>
                  </a:lnTo>
                  <a:lnTo>
                    <a:pt x="167" y="137"/>
                  </a:lnTo>
                  <a:lnTo>
                    <a:pt x="169" y="133"/>
                  </a:lnTo>
                  <a:lnTo>
                    <a:pt x="171" y="129"/>
                  </a:lnTo>
                  <a:lnTo>
                    <a:pt x="173" y="125"/>
                  </a:lnTo>
                  <a:lnTo>
                    <a:pt x="175" y="121"/>
                  </a:lnTo>
                  <a:lnTo>
                    <a:pt x="177" y="118"/>
                  </a:lnTo>
                  <a:lnTo>
                    <a:pt x="178" y="114"/>
                  </a:lnTo>
                  <a:lnTo>
                    <a:pt x="178" y="110"/>
                  </a:lnTo>
                  <a:lnTo>
                    <a:pt x="180" y="104"/>
                  </a:lnTo>
                  <a:lnTo>
                    <a:pt x="180" y="101"/>
                  </a:lnTo>
                  <a:lnTo>
                    <a:pt x="180" y="95"/>
                  </a:lnTo>
                  <a:lnTo>
                    <a:pt x="180" y="91"/>
                  </a:lnTo>
                  <a:lnTo>
                    <a:pt x="180" y="85"/>
                  </a:lnTo>
                  <a:lnTo>
                    <a:pt x="180" y="82"/>
                  </a:lnTo>
                  <a:lnTo>
                    <a:pt x="180" y="76"/>
                  </a:lnTo>
                  <a:lnTo>
                    <a:pt x="178" y="72"/>
                  </a:lnTo>
                  <a:lnTo>
                    <a:pt x="178" y="68"/>
                  </a:lnTo>
                  <a:lnTo>
                    <a:pt x="177" y="63"/>
                  </a:lnTo>
                  <a:lnTo>
                    <a:pt x="175" y="59"/>
                  </a:lnTo>
                  <a:lnTo>
                    <a:pt x="173" y="55"/>
                  </a:lnTo>
                  <a:lnTo>
                    <a:pt x="171" y="51"/>
                  </a:lnTo>
                  <a:lnTo>
                    <a:pt x="169" y="47"/>
                  </a:lnTo>
                  <a:lnTo>
                    <a:pt x="167" y="44"/>
                  </a:lnTo>
                  <a:lnTo>
                    <a:pt x="165" y="40"/>
                  </a:lnTo>
                  <a:lnTo>
                    <a:pt x="159" y="32"/>
                  </a:lnTo>
                  <a:lnTo>
                    <a:pt x="154" y="26"/>
                  </a:lnTo>
                  <a:lnTo>
                    <a:pt x="148" y="19"/>
                  </a:lnTo>
                  <a:lnTo>
                    <a:pt x="140" y="15"/>
                  </a:lnTo>
                  <a:lnTo>
                    <a:pt x="137" y="13"/>
                  </a:lnTo>
                  <a:lnTo>
                    <a:pt x="133" y="9"/>
                  </a:lnTo>
                  <a:lnTo>
                    <a:pt x="129" y="7"/>
                  </a:lnTo>
                  <a:lnTo>
                    <a:pt x="125" y="7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2" y="2"/>
                  </a:lnTo>
                  <a:lnTo>
                    <a:pt x="108" y="2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2" y="2"/>
                  </a:lnTo>
                  <a:lnTo>
                    <a:pt x="66" y="2"/>
                  </a:lnTo>
                  <a:lnTo>
                    <a:pt x="63" y="4"/>
                  </a:lnTo>
                  <a:lnTo>
                    <a:pt x="59" y="6"/>
                  </a:lnTo>
                  <a:lnTo>
                    <a:pt x="55" y="7"/>
                  </a:lnTo>
                  <a:lnTo>
                    <a:pt x="51" y="7"/>
                  </a:lnTo>
                  <a:lnTo>
                    <a:pt x="45" y="9"/>
                  </a:lnTo>
                  <a:lnTo>
                    <a:pt x="42" y="13"/>
                  </a:lnTo>
                  <a:lnTo>
                    <a:pt x="38" y="15"/>
                  </a:lnTo>
                  <a:lnTo>
                    <a:pt x="34" y="17"/>
                  </a:lnTo>
                  <a:lnTo>
                    <a:pt x="32" y="19"/>
                  </a:lnTo>
                  <a:lnTo>
                    <a:pt x="28" y="23"/>
                  </a:lnTo>
                  <a:lnTo>
                    <a:pt x="24" y="26"/>
                  </a:lnTo>
                  <a:lnTo>
                    <a:pt x="19" y="32"/>
                  </a:lnTo>
                  <a:lnTo>
                    <a:pt x="13" y="40"/>
                  </a:lnTo>
                  <a:lnTo>
                    <a:pt x="11" y="44"/>
                  </a:lnTo>
                  <a:lnTo>
                    <a:pt x="9" y="47"/>
                  </a:lnTo>
                  <a:lnTo>
                    <a:pt x="7" y="51"/>
                  </a:lnTo>
                  <a:lnTo>
                    <a:pt x="5" y="55"/>
                  </a:lnTo>
                  <a:lnTo>
                    <a:pt x="4" y="59"/>
                  </a:lnTo>
                  <a:lnTo>
                    <a:pt x="4" y="63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4"/>
                  </a:lnTo>
                  <a:lnTo>
                    <a:pt x="2" y="110"/>
                  </a:lnTo>
                  <a:lnTo>
                    <a:pt x="2" y="114"/>
                  </a:lnTo>
                  <a:lnTo>
                    <a:pt x="4" y="118"/>
                  </a:lnTo>
                  <a:lnTo>
                    <a:pt x="4" y="121"/>
                  </a:lnTo>
                  <a:lnTo>
                    <a:pt x="5" y="125"/>
                  </a:lnTo>
                  <a:lnTo>
                    <a:pt x="7" y="129"/>
                  </a:lnTo>
                  <a:lnTo>
                    <a:pt x="9" y="133"/>
                  </a:lnTo>
                  <a:lnTo>
                    <a:pt x="11" y="137"/>
                  </a:lnTo>
                  <a:lnTo>
                    <a:pt x="13" y="140"/>
                  </a:lnTo>
                  <a:lnTo>
                    <a:pt x="19" y="148"/>
                  </a:lnTo>
                  <a:lnTo>
                    <a:pt x="24" y="156"/>
                  </a:lnTo>
                  <a:lnTo>
                    <a:pt x="28" y="158"/>
                  </a:lnTo>
                  <a:lnTo>
                    <a:pt x="32" y="161"/>
                  </a:lnTo>
                  <a:lnTo>
                    <a:pt x="34" y="163"/>
                  </a:lnTo>
                  <a:lnTo>
                    <a:pt x="38" y="165"/>
                  </a:lnTo>
                  <a:lnTo>
                    <a:pt x="42" y="169"/>
                  </a:lnTo>
                  <a:lnTo>
                    <a:pt x="45" y="171"/>
                  </a:lnTo>
                  <a:lnTo>
                    <a:pt x="51" y="173"/>
                  </a:lnTo>
                  <a:lnTo>
                    <a:pt x="55" y="175"/>
                  </a:lnTo>
                  <a:lnTo>
                    <a:pt x="59" y="177"/>
                  </a:lnTo>
                  <a:lnTo>
                    <a:pt x="63" y="178"/>
                  </a:lnTo>
                  <a:lnTo>
                    <a:pt x="66" y="178"/>
                  </a:lnTo>
                  <a:lnTo>
                    <a:pt x="72" y="180"/>
                  </a:lnTo>
                  <a:lnTo>
                    <a:pt x="76" y="180"/>
                  </a:lnTo>
                  <a:lnTo>
                    <a:pt x="80" y="182"/>
                  </a:lnTo>
                  <a:lnTo>
                    <a:pt x="85" y="182"/>
                  </a:lnTo>
                  <a:lnTo>
                    <a:pt x="91" y="182"/>
                  </a:lnTo>
                  <a:lnTo>
                    <a:pt x="91" y="18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23"/>
            <p:cNvSpPr>
              <a:spLocks/>
            </p:cNvSpPr>
            <p:nvPr/>
          </p:nvSpPr>
          <p:spPr bwMode="auto">
            <a:xfrm>
              <a:off x="6765268" y="3604156"/>
              <a:ext cx="337632" cy="341467"/>
            </a:xfrm>
            <a:custGeom>
              <a:avLst/>
              <a:gdLst>
                <a:gd name="T0" fmla="*/ 91 w 177"/>
                <a:gd name="T1" fmla="*/ 177 h 179"/>
                <a:gd name="T2" fmla="*/ 99 w 177"/>
                <a:gd name="T3" fmla="*/ 177 h 179"/>
                <a:gd name="T4" fmla="*/ 108 w 177"/>
                <a:gd name="T5" fmla="*/ 175 h 179"/>
                <a:gd name="T6" fmla="*/ 116 w 177"/>
                <a:gd name="T7" fmla="*/ 171 h 179"/>
                <a:gd name="T8" fmla="*/ 126 w 177"/>
                <a:gd name="T9" fmla="*/ 167 h 179"/>
                <a:gd name="T10" fmla="*/ 133 w 177"/>
                <a:gd name="T11" fmla="*/ 163 h 179"/>
                <a:gd name="T12" fmla="*/ 143 w 177"/>
                <a:gd name="T13" fmla="*/ 158 h 179"/>
                <a:gd name="T14" fmla="*/ 156 w 177"/>
                <a:gd name="T15" fmla="*/ 144 h 179"/>
                <a:gd name="T16" fmla="*/ 162 w 177"/>
                <a:gd name="T17" fmla="*/ 133 h 179"/>
                <a:gd name="T18" fmla="*/ 165 w 177"/>
                <a:gd name="T19" fmla="*/ 127 h 179"/>
                <a:gd name="T20" fmla="*/ 169 w 177"/>
                <a:gd name="T21" fmla="*/ 120 h 179"/>
                <a:gd name="T22" fmla="*/ 173 w 177"/>
                <a:gd name="T23" fmla="*/ 110 h 179"/>
                <a:gd name="T24" fmla="*/ 175 w 177"/>
                <a:gd name="T25" fmla="*/ 103 h 179"/>
                <a:gd name="T26" fmla="*/ 175 w 177"/>
                <a:gd name="T27" fmla="*/ 93 h 179"/>
                <a:gd name="T28" fmla="*/ 175 w 177"/>
                <a:gd name="T29" fmla="*/ 84 h 179"/>
                <a:gd name="T30" fmla="*/ 175 w 177"/>
                <a:gd name="T31" fmla="*/ 74 h 179"/>
                <a:gd name="T32" fmla="*/ 173 w 177"/>
                <a:gd name="T33" fmla="*/ 67 h 179"/>
                <a:gd name="T34" fmla="*/ 169 w 177"/>
                <a:gd name="T35" fmla="*/ 57 h 179"/>
                <a:gd name="T36" fmla="*/ 165 w 177"/>
                <a:gd name="T37" fmla="*/ 49 h 179"/>
                <a:gd name="T38" fmla="*/ 162 w 177"/>
                <a:gd name="T39" fmla="*/ 42 h 179"/>
                <a:gd name="T40" fmla="*/ 156 w 177"/>
                <a:gd name="T41" fmla="*/ 32 h 179"/>
                <a:gd name="T42" fmla="*/ 143 w 177"/>
                <a:gd name="T43" fmla="*/ 19 h 179"/>
                <a:gd name="T44" fmla="*/ 133 w 177"/>
                <a:gd name="T45" fmla="*/ 11 h 179"/>
                <a:gd name="T46" fmla="*/ 126 w 177"/>
                <a:gd name="T47" fmla="*/ 8 h 179"/>
                <a:gd name="T48" fmla="*/ 116 w 177"/>
                <a:gd name="T49" fmla="*/ 4 h 179"/>
                <a:gd name="T50" fmla="*/ 108 w 177"/>
                <a:gd name="T51" fmla="*/ 2 h 179"/>
                <a:gd name="T52" fmla="*/ 99 w 177"/>
                <a:gd name="T53" fmla="*/ 0 h 179"/>
                <a:gd name="T54" fmla="*/ 91 w 177"/>
                <a:gd name="T55" fmla="*/ 0 h 179"/>
                <a:gd name="T56" fmla="*/ 82 w 177"/>
                <a:gd name="T57" fmla="*/ 0 h 179"/>
                <a:gd name="T58" fmla="*/ 72 w 177"/>
                <a:gd name="T59" fmla="*/ 0 h 179"/>
                <a:gd name="T60" fmla="*/ 65 w 177"/>
                <a:gd name="T61" fmla="*/ 2 h 179"/>
                <a:gd name="T62" fmla="*/ 57 w 177"/>
                <a:gd name="T63" fmla="*/ 4 h 179"/>
                <a:gd name="T64" fmla="*/ 49 w 177"/>
                <a:gd name="T65" fmla="*/ 8 h 179"/>
                <a:gd name="T66" fmla="*/ 42 w 177"/>
                <a:gd name="T67" fmla="*/ 11 h 179"/>
                <a:gd name="T68" fmla="*/ 30 w 177"/>
                <a:gd name="T69" fmla="*/ 19 h 179"/>
                <a:gd name="T70" fmla="*/ 19 w 177"/>
                <a:gd name="T71" fmla="*/ 32 h 179"/>
                <a:gd name="T72" fmla="*/ 13 w 177"/>
                <a:gd name="T73" fmla="*/ 42 h 179"/>
                <a:gd name="T74" fmla="*/ 8 w 177"/>
                <a:gd name="T75" fmla="*/ 49 h 179"/>
                <a:gd name="T76" fmla="*/ 6 w 177"/>
                <a:gd name="T77" fmla="*/ 57 h 179"/>
                <a:gd name="T78" fmla="*/ 2 w 177"/>
                <a:gd name="T79" fmla="*/ 67 h 179"/>
                <a:gd name="T80" fmla="*/ 0 w 177"/>
                <a:gd name="T81" fmla="*/ 74 h 179"/>
                <a:gd name="T82" fmla="*/ 0 w 177"/>
                <a:gd name="T83" fmla="*/ 84 h 179"/>
                <a:gd name="T84" fmla="*/ 0 w 177"/>
                <a:gd name="T85" fmla="*/ 93 h 179"/>
                <a:gd name="T86" fmla="*/ 0 w 177"/>
                <a:gd name="T87" fmla="*/ 103 h 179"/>
                <a:gd name="T88" fmla="*/ 2 w 177"/>
                <a:gd name="T89" fmla="*/ 110 h 179"/>
                <a:gd name="T90" fmla="*/ 6 w 177"/>
                <a:gd name="T91" fmla="*/ 120 h 179"/>
                <a:gd name="T92" fmla="*/ 8 w 177"/>
                <a:gd name="T93" fmla="*/ 127 h 179"/>
                <a:gd name="T94" fmla="*/ 13 w 177"/>
                <a:gd name="T95" fmla="*/ 133 h 179"/>
                <a:gd name="T96" fmla="*/ 19 w 177"/>
                <a:gd name="T97" fmla="*/ 144 h 179"/>
                <a:gd name="T98" fmla="*/ 30 w 177"/>
                <a:gd name="T99" fmla="*/ 158 h 179"/>
                <a:gd name="T100" fmla="*/ 42 w 177"/>
                <a:gd name="T101" fmla="*/ 163 h 179"/>
                <a:gd name="T102" fmla="*/ 49 w 177"/>
                <a:gd name="T103" fmla="*/ 167 h 179"/>
                <a:gd name="T104" fmla="*/ 57 w 177"/>
                <a:gd name="T105" fmla="*/ 171 h 179"/>
                <a:gd name="T106" fmla="*/ 65 w 177"/>
                <a:gd name="T107" fmla="*/ 175 h 179"/>
                <a:gd name="T108" fmla="*/ 72 w 177"/>
                <a:gd name="T109" fmla="*/ 177 h 179"/>
                <a:gd name="T110" fmla="*/ 82 w 177"/>
                <a:gd name="T111" fmla="*/ 177 h 179"/>
                <a:gd name="T112" fmla="*/ 87 w 177"/>
                <a:gd name="T1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7" h="179">
                  <a:moveTo>
                    <a:pt x="87" y="179"/>
                  </a:moveTo>
                  <a:lnTo>
                    <a:pt x="91" y="177"/>
                  </a:lnTo>
                  <a:lnTo>
                    <a:pt x="95" y="177"/>
                  </a:lnTo>
                  <a:lnTo>
                    <a:pt x="99" y="177"/>
                  </a:lnTo>
                  <a:lnTo>
                    <a:pt x="105" y="177"/>
                  </a:lnTo>
                  <a:lnTo>
                    <a:pt x="108" y="175"/>
                  </a:lnTo>
                  <a:lnTo>
                    <a:pt x="112" y="173"/>
                  </a:lnTo>
                  <a:lnTo>
                    <a:pt x="116" y="171"/>
                  </a:lnTo>
                  <a:lnTo>
                    <a:pt x="122" y="171"/>
                  </a:lnTo>
                  <a:lnTo>
                    <a:pt x="126" y="167"/>
                  </a:lnTo>
                  <a:lnTo>
                    <a:pt x="129" y="165"/>
                  </a:lnTo>
                  <a:lnTo>
                    <a:pt x="133" y="163"/>
                  </a:lnTo>
                  <a:lnTo>
                    <a:pt x="137" y="162"/>
                  </a:lnTo>
                  <a:lnTo>
                    <a:pt x="143" y="158"/>
                  </a:lnTo>
                  <a:lnTo>
                    <a:pt x="150" y="152"/>
                  </a:lnTo>
                  <a:lnTo>
                    <a:pt x="156" y="144"/>
                  </a:lnTo>
                  <a:lnTo>
                    <a:pt x="160" y="139"/>
                  </a:lnTo>
                  <a:lnTo>
                    <a:pt x="162" y="133"/>
                  </a:lnTo>
                  <a:lnTo>
                    <a:pt x="164" y="131"/>
                  </a:lnTo>
                  <a:lnTo>
                    <a:pt x="165" y="127"/>
                  </a:lnTo>
                  <a:lnTo>
                    <a:pt x="169" y="124"/>
                  </a:lnTo>
                  <a:lnTo>
                    <a:pt x="169" y="120"/>
                  </a:lnTo>
                  <a:lnTo>
                    <a:pt x="171" y="114"/>
                  </a:lnTo>
                  <a:lnTo>
                    <a:pt x="173" y="110"/>
                  </a:lnTo>
                  <a:lnTo>
                    <a:pt x="175" y="106"/>
                  </a:lnTo>
                  <a:lnTo>
                    <a:pt x="175" y="103"/>
                  </a:lnTo>
                  <a:lnTo>
                    <a:pt x="175" y="97"/>
                  </a:lnTo>
                  <a:lnTo>
                    <a:pt x="175" y="93"/>
                  </a:lnTo>
                  <a:lnTo>
                    <a:pt x="177" y="89"/>
                  </a:lnTo>
                  <a:lnTo>
                    <a:pt x="175" y="84"/>
                  </a:lnTo>
                  <a:lnTo>
                    <a:pt x="175" y="80"/>
                  </a:lnTo>
                  <a:lnTo>
                    <a:pt x="175" y="74"/>
                  </a:lnTo>
                  <a:lnTo>
                    <a:pt x="175" y="70"/>
                  </a:lnTo>
                  <a:lnTo>
                    <a:pt x="173" y="67"/>
                  </a:lnTo>
                  <a:lnTo>
                    <a:pt x="171" y="63"/>
                  </a:lnTo>
                  <a:lnTo>
                    <a:pt x="169" y="57"/>
                  </a:lnTo>
                  <a:lnTo>
                    <a:pt x="169" y="53"/>
                  </a:lnTo>
                  <a:lnTo>
                    <a:pt x="165" y="49"/>
                  </a:lnTo>
                  <a:lnTo>
                    <a:pt x="164" y="46"/>
                  </a:lnTo>
                  <a:lnTo>
                    <a:pt x="162" y="42"/>
                  </a:lnTo>
                  <a:lnTo>
                    <a:pt x="160" y="38"/>
                  </a:lnTo>
                  <a:lnTo>
                    <a:pt x="156" y="32"/>
                  </a:lnTo>
                  <a:lnTo>
                    <a:pt x="150" y="25"/>
                  </a:lnTo>
                  <a:lnTo>
                    <a:pt x="143" y="19"/>
                  </a:lnTo>
                  <a:lnTo>
                    <a:pt x="137" y="13"/>
                  </a:lnTo>
                  <a:lnTo>
                    <a:pt x="133" y="11"/>
                  </a:lnTo>
                  <a:lnTo>
                    <a:pt x="129" y="10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16" y="4"/>
                  </a:lnTo>
                  <a:lnTo>
                    <a:pt x="112" y="4"/>
                  </a:lnTo>
                  <a:lnTo>
                    <a:pt x="108" y="2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5" y="2"/>
                  </a:lnTo>
                  <a:lnTo>
                    <a:pt x="61" y="4"/>
                  </a:lnTo>
                  <a:lnTo>
                    <a:pt x="57" y="4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6" y="10"/>
                  </a:lnTo>
                  <a:lnTo>
                    <a:pt x="42" y="11"/>
                  </a:lnTo>
                  <a:lnTo>
                    <a:pt x="38" y="13"/>
                  </a:lnTo>
                  <a:lnTo>
                    <a:pt x="30" y="19"/>
                  </a:lnTo>
                  <a:lnTo>
                    <a:pt x="27" y="25"/>
                  </a:lnTo>
                  <a:lnTo>
                    <a:pt x="19" y="32"/>
                  </a:lnTo>
                  <a:lnTo>
                    <a:pt x="15" y="38"/>
                  </a:lnTo>
                  <a:lnTo>
                    <a:pt x="13" y="42"/>
                  </a:lnTo>
                  <a:lnTo>
                    <a:pt x="10" y="46"/>
                  </a:lnTo>
                  <a:lnTo>
                    <a:pt x="8" y="49"/>
                  </a:lnTo>
                  <a:lnTo>
                    <a:pt x="8" y="53"/>
                  </a:lnTo>
                  <a:lnTo>
                    <a:pt x="6" y="57"/>
                  </a:lnTo>
                  <a:lnTo>
                    <a:pt x="4" y="63"/>
                  </a:lnTo>
                  <a:lnTo>
                    <a:pt x="2" y="67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2" y="106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6" y="120"/>
                  </a:lnTo>
                  <a:lnTo>
                    <a:pt x="8" y="124"/>
                  </a:lnTo>
                  <a:lnTo>
                    <a:pt x="8" y="127"/>
                  </a:lnTo>
                  <a:lnTo>
                    <a:pt x="10" y="131"/>
                  </a:lnTo>
                  <a:lnTo>
                    <a:pt x="13" y="133"/>
                  </a:lnTo>
                  <a:lnTo>
                    <a:pt x="15" y="139"/>
                  </a:lnTo>
                  <a:lnTo>
                    <a:pt x="19" y="144"/>
                  </a:lnTo>
                  <a:lnTo>
                    <a:pt x="27" y="152"/>
                  </a:lnTo>
                  <a:lnTo>
                    <a:pt x="30" y="158"/>
                  </a:lnTo>
                  <a:lnTo>
                    <a:pt x="38" y="162"/>
                  </a:lnTo>
                  <a:lnTo>
                    <a:pt x="42" y="163"/>
                  </a:lnTo>
                  <a:lnTo>
                    <a:pt x="46" y="165"/>
                  </a:lnTo>
                  <a:lnTo>
                    <a:pt x="49" y="167"/>
                  </a:lnTo>
                  <a:lnTo>
                    <a:pt x="53" y="171"/>
                  </a:lnTo>
                  <a:lnTo>
                    <a:pt x="57" y="171"/>
                  </a:lnTo>
                  <a:lnTo>
                    <a:pt x="61" y="173"/>
                  </a:lnTo>
                  <a:lnTo>
                    <a:pt x="65" y="175"/>
                  </a:lnTo>
                  <a:lnTo>
                    <a:pt x="68" y="177"/>
                  </a:lnTo>
                  <a:lnTo>
                    <a:pt x="72" y="177"/>
                  </a:lnTo>
                  <a:lnTo>
                    <a:pt x="78" y="177"/>
                  </a:lnTo>
                  <a:lnTo>
                    <a:pt x="82" y="177"/>
                  </a:lnTo>
                  <a:lnTo>
                    <a:pt x="87" y="179"/>
                  </a:lnTo>
                  <a:lnTo>
                    <a:pt x="87" y="17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124"/>
            <p:cNvSpPr>
              <a:spLocks/>
            </p:cNvSpPr>
            <p:nvPr/>
          </p:nvSpPr>
          <p:spPr bwMode="auto">
            <a:xfrm>
              <a:off x="6235799" y="3941788"/>
              <a:ext cx="456572" cy="460408"/>
            </a:xfrm>
            <a:custGeom>
              <a:avLst/>
              <a:gdLst>
                <a:gd name="T0" fmla="*/ 130 w 238"/>
                <a:gd name="T1" fmla="*/ 237 h 239"/>
                <a:gd name="T2" fmla="*/ 149 w 238"/>
                <a:gd name="T3" fmla="*/ 233 h 239"/>
                <a:gd name="T4" fmla="*/ 166 w 238"/>
                <a:gd name="T5" fmla="*/ 230 h 239"/>
                <a:gd name="T6" fmla="*/ 179 w 238"/>
                <a:gd name="T7" fmla="*/ 220 h 239"/>
                <a:gd name="T8" fmla="*/ 194 w 238"/>
                <a:gd name="T9" fmla="*/ 211 h 239"/>
                <a:gd name="T10" fmla="*/ 206 w 238"/>
                <a:gd name="T11" fmla="*/ 199 h 239"/>
                <a:gd name="T12" fmla="*/ 217 w 238"/>
                <a:gd name="T13" fmla="*/ 186 h 239"/>
                <a:gd name="T14" fmla="*/ 227 w 238"/>
                <a:gd name="T15" fmla="*/ 169 h 239"/>
                <a:gd name="T16" fmla="*/ 232 w 238"/>
                <a:gd name="T17" fmla="*/ 154 h 239"/>
                <a:gd name="T18" fmla="*/ 236 w 238"/>
                <a:gd name="T19" fmla="*/ 137 h 239"/>
                <a:gd name="T20" fmla="*/ 238 w 238"/>
                <a:gd name="T21" fmla="*/ 118 h 239"/>
                <a:gd name="T22" fmla="*/ 236 w 238"/>
                <a:gd name="T23" fmla="*/ 99 h 239"/>
                <a:gd name="T24" fmla="*/ 232 w 238"/>
                <a:gd name="T25" fmla="*/ 81 h 239"/>
                <a:gd name="T26" fmla="*/ 227 w 238"/>
                <a:gd name="T27" fmla="*/ 66 h 239"/>
                <a:gd name="T28" fmla="*/ 217 w 238"/>
                <a:gd name="T29" fmla="*/ 51 h 239"/>
                <a:gd name="T30" fmla="*/ 206 w 238"/>
                <a:gd name="T31" fmla="*/ 38 h 239"/>
                <a:gd name="T32" fmla="*/ 194 w 238"/>
                <a:gd name="T33" fmla="*/ 24 h 239"/>
                <a:gd name="T34" fmla="*/ 179 w 238"/>
                <a:gd name="T35" fmla="*/ 15 h 239"/>
                <a:gd name="T36" fmla="*/ 166 w 238"/>
                <a:gd name="T37" fmla="*/ 7 h 239"/>
                <a:gd name="T38" fmla="*/ 149 w 238"/>
                <a:gd name="T39" fmla="*/ 2 h 239"/>
                <a:gd name="T40" fmla="*/ 130 w 238"/>
                <a:gd name="T41" fmla="*/ 0 h 239"/>
                <a:gd name="T42" fmla="*/ 113 w 238"/>
                <a:gd name="T43" fmla="*/ 0 h 239"/>
                <a:gd name="T44" fmla="*/ 95 w 238"/>
                <a:gd name="T45" fmla="*/ 2 h 239"/>
                <a:gd name="T46" fmla="*/ 76 w 238"/>
                <a:gd name="T47" fmla="*/ 5 h 239"/>
                <a:gd name="T48" fmla="*/ 61 w 238"/>
                <a:gd name="T49" fmla="*/ 13 h 239"/>
                <a:gd name="T50" fmla="*/ 46 w 238"/>
                <a:gd name="T51" fmla="*/ 21 h 239"/>
                <a:gd name="T52" fmla="*/ 35 w 238"/>
                <a:gd name="T53" fmla="*/ 34 h 239"/>
                <a:gd name="T54" fmla="*/ 21 w 238"/>
                <a:gd name="T55" fmla="*/ 45 h 239"/>
                <a:gd name="T56" fmla="*/ 14 w 238"/>
                <a:gd name="T57" fmla="*/ 61 h 239"/>
                <a:gd name="T58" fmla="*/ 6 w 238"/>
                <a:gd name="T59" fmla="*/ 76 h 239"/>
                <a:gd name="T60" fmla="*/ 2 w 238"/>
                <a:gd name="T61" fmla="*/ 93 h 239"/>
                <a:gd name="T62" fmla="*/ 0 w 238"/>
                <a:gd name="T63" fmla="*/ 112 h 239"/>
                <a:gd name="T64" fmla="*/ 0 w 238"/>
                <a:gd name="T65" fmla="*/ 129 h 239"/>
                <a:gd name="T66" fmla="*/ 2 w 238"/>
                <a:gd name="T67" fmla="*/ 148 h 239"/>
                <a:gd name="T68" fmla="*/ 8 w 238"/>
                <a:gd name="T69" fmla="*/ 165 h 239"/>
                <a:gd name="T70" fmla="*/ 16 w 238"/>
                <a:gd name="T71" fmla="*/ 180 h 239"/>
                <a:gd name="T72" fmla="*/ 27 w 238"/>
                <a:gd name="T73" fmla="*/ 194 h 239"/>
                <a:gd name="T74" fmla="*/ 38 w 238"/>
                <a:gd name="T75" fmla="*/ 207 h 239"/>
                <a:gd name="T76" fmla="*/ 52 w 238"/>
                <a:gd name="T77" fmla="*/ 218 h 239"/>
                <a:gd name="T78" fmla="*/ 67 w 238"/>
                <a:gd name="T79" fmla="*/ 226 h 239"/>
                <a:gd name="T80" fmla="*/ 82 w 238"/>
                <a:gd name="T81" fmla="*/ 233 h 239"/>
                <a:gd name="T82" fmla="*/ 99 w 238"/>
                <a:gd name="T83" fmla="*/ 237 h 239"/>
                <a:gd name="T84" fmla="*/ 118 w 238"/>
                <a:gd name="T8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8" h="239">
                  <a:moveTo>
                    <a:pt x="118" y="239"/>
                  </a:moveTo>
                  <a:lnTo>
                    <a:pt x="124" y="239"/>
                  </a:lnTo>
                  <a:lnTo>
                    <a:pt x="130" y="237"/>
                  </a:lnTo>
                  <a:lnTo>
                    <a:pt x="137" y="237"/>
                  </a:lnTo>
                  <a:lnTo>
                    <a:pt x="143" y="235"/>
                  </a:lnTo>
                  <a:lnTo>
                    <a:pt x="149" y="233"/>
                  </a:lnTo>
                  <a:lnTo>
                    <a:pt x="154" y="233"/>
                  </a:lnTo>
                  <a:lnTo>
                    <a:pt x="158" y="232"/>
                  </a:lnTo>
                  <a:lnTo>
                    <a:pt x="166" y="230"/>
                  </a:lnTo>
                  <a:lnTo>
                    <a:pt x="170" y="226"/>
                  </a:lnTo>
                  <a:lnTo>
                    <a:pt x="175" y="224"/>
                  </a:lnTo>
                  <a:lnTo>
                    <a:pt x="179" y="220"/>
                  </a:lnTo>
                  <a:lnTo>
                    <a:pt x="185" y="218"/>
                  </a:lnTo>
                  <a:lnTo>
                    <a:pt x="189" y="214"/>
                  </a:lnTo>
                  <a:lnTo>
                    <a:pt x="194" y="211"/>
                  </a:lnTo>
                  <a:lnTo>
                    <a:pt x="198" y="207"/>
                  </a:lnTo>
                  <a:lnTo>
                    <a:pt x="204" y="203"/>
                  </a:lnTo>
                  <a:lnTo>
                    <a:pt x="206" y="199"/>
                  </a:lnTo>
                  <a:lnTo>
                    <a:pt x="209" y="194"/>
                  </a:lnTo>
                  <a:lnTo>
                    <a:pt x="213" y="190"/>
                  </a:lnTo>
                  <a:lnTo>
                    <a:pt x="217" y="186"/>
                  </a:lnTo>
                  <a:lnTo>
                    <a:pt x="219" y="180"/>
                  </a:lnTo>
                  <a:lnTo>
                    <a:pt x="223" y="175"/>
                  </a:lnTo>
                  <a:lnTo>
                    <a:pt x="227" y="169"/>
                  </a:lnTo>
                  <a:lnTo>
                    <a:pt x="229" y="165"/>
                  </a:lnTo>
                  <a:lnTo>
                    <a:pt x="230" y="159"/>
                  </a:lnTo>
                  <a:lnTo>
                    <a:pt x="232" y="154"/>
                  </a:lnTo>
                  <a:lnTo>
                    <a:pt x="234" y="148"/>
                  </a:lnTo>
                  <a:lnTo>
                    <a:pt x="236" y="142"/>
                  </a:lnTo>
                  <a:lnTo>
                    <a:pt x="236" y="137"/>
                  </a:lnTo>
                  <a:lnTo>
                    <a:pt x="236" y="129"/>
                  </a:lnTo>
                  <a:lnTo>
                    <a:pt x="238" y="123"/>
                  </a:lnTo>
                  <a:lnTo>
                    <a:pt x="238" y="118"/>
                  </a:lnTo>
                  <a:lnTo>
                    <a:pt x="238" y="112"/>
                  </a:lnTo>
                  <a:lnTo>
                    <a:pt x="236" y="106"/>
                  </a:lnTo>
                  <a:lnTo>
                    <a:pt x="236" y="99"/>
                  </a:lnTo>
                  <a:lnTo>
                    <a:pt x="236" y="93"/>
                  </a:lnTo>
                  <a:lnTo>
                    <a:pt x="234" y="87"/>
                  </a:lnTo>
                  <a:lnTo>
                    <a:pt x="232" y="81"/>
                  </a:lnTo>
                  <a:lnTo>
                    <a:pt x="230" y="76"/>
                  </a:lnTo>
                  <a:lnTo>
                    <a:pt x="229" y="72"/>
                  </a:lnTo>
                  <a:lnTo>
                    <a:pt x="227" y="66"/>
                  </a:lnTo>
                  <a:lnTo>
                    <a:pt x="223" y="61"/>
                  </a:lnTo>
                  <a:lnTo>
                    <a:pt x="219" y="55"/>
                  </a:lnTo>
                  <a:lnTo>
                    <a:pt x="217" y="51"/>
                  </a:lnTo>
                  <a:lnTo>
                    <a:pt x="213" y="45"/>
                  </a:lnTo>
                  <a:lnTo>
                    <a:pt x="209" y="42"/>
                  </a:lnTo>
                  <a:lnTo>
                    <a:pt x="206" y="38"/>
                  </a:lnTo>
                  <a:lnTo>
                    <a:pt x="204" y="34"/>
                  </a:lnTo>
                  <a:lnTo>
                    <a:pt x="198" y="30"/>
                  </a:lnTo>
                  <a:lnTo>
                    <a:pt x="194" y="24"/>
                  </a:lnTo>
                  <a:lnTo>
                    <a:pt x="189" y="21"/>
                  </a:lnTo>
                  <a:lnTo>
                    <a:pt x="185" y="19"/>
                  </a:lnTo>
                  <a:lnTo>
                    <a:pt x="179" y="15"/>
                  </a:lnTo>
                  <a:lnTo>
                    <a:pt x="175" y="13"/>
                  </a:lnTo>
                  <a:lnTo>
                    <a:pt x="170" y="9"/>
                  </a:lnTo>
                  <a:lnTo>
                    <a:pt x="166" y="7"/>
                  </a:lnTo>
                  <a:lnTo>
                    <a:pt x="158" y="5"/>
                  </a:lnTo>
                  <a:lnTo>
                    <a:pt x="154" y="4"/>
                  </a:lnTo>
                  <a:lnTo>
                    <a:pt x="149" y="2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99" y="0"/>
                  </a:lnTo>
                  <a:lnTo>
                    <a:pt x="95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6" y="5"/>
                  </a:lnTo>
                  <a:lnTo>
                    <a:pt x="73" y="7"/>
                  </a:lnTo>
                  <a:lnTo>
                    <a:pt x="67" y="9"/>
                  </a:lnTo>
                  <a:lnTo>
                    <a:pt x="61" y="13"/>
                  </a:lnTo>
                  <a:lnTo>
                    <a:pt x="56" y="15"/>
                  </a:lnTo>
                  <a:lnTo>
                    <a:pt x="52" y="19"/>
                  </a:lnTo>
                  <a:lnTo>
                    <a:pt x="46" y="21"/>
                  </a:lnTo>
                  <a:lnTo>
                    <a:pt x="42" y="24"/>
                  </a:lnTo>
                  <a:lnTo>
                    <a:pt x="38" y="30"/>
                  </a:lnTo>
                  <a:lnTo>
                    <a:pt x="35" y="34"/>
                  </a:lnTo>
                  <a:lnTo>
                    <a:pt x="31" y="38"/>
                  </a:lnTo>
                  <a:lnTo>
                    <a:pt x="27" y="42"/>
                  </a:lnTo>
                  <a:lnTo>
                    <a:pt x="21" y="45"/>
                  </a:lnTo>
                  <a:lnTo>
                    <a:pt x="19" y="51"/>
                  </a:lnTo>
                  <a:lnTo>
                    <a:pt x="16" y="55"/>
                  </a:lnTo>
                  <a:lnTo>
                    <a:pt x="14" y="61"/>
                  </a:lnTo>
                  <a:lnTo>
                    <a:pt x="10" y="66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2" y="93"/>
                  </a:lnTo>
                  <a:lnTo>
                    <a:pt x="0" y="99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23"/>
                  </a:lnTo>
                  <a:lnTo>
                    <a:pt x="0" y="129"/>
                  </a:lnTo>
                  <a:lnTo>
                    <a:pt x="0" y="137"/>
                  </a:lnTo>
                  <a:lnTo>
                    <a:pt x="2" y="142"/>
                  </a:lnTo>
                  <a:lnTo>
                    <a:pt x="2" y="148"/>
                  </a:lnTo>
                  <a:lnTo>
                    <a:pt x="4" y="154"/>
                  </a:lnTo>
                  <a:lnTo>
                    <a:pt x="6" y="159"/>
                  </a:lnTo>
                  <a:lnTo>
                    <a:pt x="8" y="165"/>
                  </a:lnTo>
                  <a:lnTo>
                    <a:pt x="10" y="169"/>
                  </a:lnTo>
                  <a:lnTo>
                    <a:pt x="14" y="175"/>
                  </a:lnTo>
                  <a:lnTo>
                    <a:pt x="16" y="180"/>
                  </a:lnTo>
                  <a:lnTo>
                    <a:pt x="19" y="186"/>
                  </a:lnTo>
                  <a:lnTo>
                    <a:pt x="21" y="190"/>
                  </a:lnTo>
                  <a:lnTo>
                    <a:pt x="27" y="194"/>
                  </a:lnTo>
                  <a:lnTo>
                    <a:pt x="31" y="199"/>
                  </a:lnTo>
                  <a:lnTo>
                    <a:pt x="35" y="203"/>
                  </a:lnTo>
                  <a:lnTo>
                    <a:pt x="38" y="207"/>
                  </a:lnTo>
                  <a:lnTo>
                    <a:pt x="42" y="211"/>
                  </a:lnTo>
                  <a:lnTo>
                    <a:pt x="46" y="214"/>
                  </a:lnTo>
                  <a:lnTo>
                    <a:pt x="52" y="218"/>
                  </a:lnTo>
                  <a:lnTo>
                    <a:pt x="56" y="220"/>
                  </a:lnTo>
                  <a:lnTo>
                    <a:pt x="61" y="224"/>
                  </a:lnTo>
                  <a:lnTo>
                    <a:pt x="67" y="226"/>
                  </a:lnTo>
                  <a:lnTo>
                    <a:pt x="73" y="230"/>
                  </a:lnTo>
                  <a:lnTo>
                    <a:pt x="76" y="232"/>
                  </a:lnTo>
                  <a:lnTo>
                    <a:pt x="82" y="233"/>
                  </a:lnTo>
                  <a:lnTo>
                    <a:pt x="88" y="233"/>
                  </a:lnTo>
                  <a:lnTo>
                    <a:pt x="95" y="235"/>
                  </a:lnTo>
                  <a:lnTo>
                    <a:pt x="99" y="237"/>
                  </a:lnTo>
                  <a:lnTo>
                    <a:pt x="107" y="237"/>
                  </a:lnTo>
                  <a:lnTo>
                    <a:pt x="113" y="239"/>
                  </a:lnTo>
                  <a:lnTo>
                    <a:pt x="118" y="239"/>
                  </a:lnTo>
                  <a:lnTo>
                    <a:pt x="118" y="23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25"/>
            <p:cNvSpPr>
              <a:spLocks/>
            </p:cNvSpPr>
            <p:nvPr/>
          </p:nvSpPr>
          <p:spPr bwMode="auto">
            <a:xfrm>
              <a:off x="5725514" y="3592645"/>
              <a:ext cx="418204" cy="414366"/>
            </a:xfrm>
            <a:custGeom>
              <a:avLst/>
              <a:gdLst>
                <a:gd name="T0" fmla="*/ 120 w 219"/>
                <a:gd name="T1" fmla="*/ 217 h 217"/>
                <a:gd name="T2" fmla="*/ 135 w 219"/>
                <a:gd name="T3" fmla="*/ 213 h 217"/>
                <a:gd name="T4" fmla="*/ 150 w 219"/>
                <a:gd name="T5" fmla="*/ 209 h 217"/>
                <a:gd name="T6" fmla="*/ 166 w 219"/>
                <a:gd name="T7" fmla="*/ 202 h 217"/>
                <a:gd name="T8" fmla="*/ 177 w 219"/>
                <a:gd name="T9" fmla="*/ 192 h 217"/>
                <a:gd name="T10" fmla="*/ 188 w 219"/>
                <a:gd name="T11" fmla="*/ 183 h 217"/>
                <a:gd name="T12" fmla="*/ 200 w 219"/>
                <a:gd name="T13" fmla="*/ 169 h 217"/>
                <a:gd name="T14" fmla="*/ 207 w 219"/>
                <a:gd name="T15" fmla="*/ 156 h 217"/>
                <a:gd name="T16" fmla="*/ 213 w 219"/>
                <a:gd name="T17" fmla="*/ 143 h 217"/>
                <a:gd name="T18" fmla="*/ 217 w 219"/>
                <a:gd name="T19" fmla="*/ 126 h 217"/>
                <a:gd name="T20" fmla="*/ 219 w 219"/>
                <a:gd name="T21" fmla="*/ 111 h 217"/>
                <a:gd name="T22" fmla="*/ 217 w 219"/>
                <a:gd name="T23" fmla="*/ 92 h 217"/>
                <a:gd name="T24" fmla="*/ 213 w 219"/>
                <a:gd name="T25" fmla="*/ 76 h 217"/>
                <a:gd name="T26" fmla="*/ 207 w 219"/>
                <a:gd name="T27" fmla="*/ 61 h 217"/>
                <a:gd name="T28" fmla="*/ 200 w 219"/>
                <a:gd name="T29" fmla="*/ 48 h 217"/>
                <a:gd name="T30" fmla="*/ 188 w 219"/>
                <a:gd name="T31" fmla="*/ 35 h 217"/>
                <a:gd name="T32" fmla="*/ 177 w 219"/>
                <a:gd name="T33" fmla="*/ 23 h 217"/>
                <a:gd name="T34" fmla="*/ 166 w 219"/>
                <a:gd name="T35" fmla="*/ 16 h 217"/>
                <a:gd name="T36" fmla="*/ 150 w 219"/>
                <a:gd name="T37" fmla="*/ 8 h 217"/>
                <a:gd name="T38" fmla="*/ 135 w 219"/>
                <a:gd name="T39" fmla="*/ 2 h 217"/>
                <a:gd name="T40" fmla="*/ 120 w 219"/>
                <a:gd name="T41" fmla="*/ 0 h 217"/>
                <a:gd name="T42" fmla="*/ 103 w 219"/>
                <a:gd name="T43" fmla="*/ 0 h 217"/>
                <a:gd name="T44" fmla="*/ 86 w 219"/>
                <a:gd name="T45" fmla="*/ 2 h 217"/>
                <a:gd name="T46" fmla="*/ 71 w 219"/>
                <a:gd name="T47" fmla="*/ 6 h 217"/>
                <a:gd name="T48" fmla="*/ 57 w 219"/>
                <a:gd name="T49" fmla="*/ 12 h 217"/>
                <a:gd name="T50" fmla="*/ 44 w 219"/>
                <a:gd name="T51" fmla="*/ 21 h 217"/>
                <a:gd name="T52" fmla="*/ 33 w 219"/>
                <a:gd name="T53" fmla="*/ 33 h 217"/>
                <a:gd name="T54" fmla="*/ 21 w 219"/>
                <a:gd name="T55" fmla="*/ 44 h 217"/>
                <a:gd name="T56" fmla="*/ 14 w 219"/>
                <a:gd name="T57" fmla="*/ 57 h 217"/>
                <a:gd name="T58" fmla="*/ 8 w 219"/>
                <a:gd name="T59" fmla="*/ 71 h 217"/>
                <a:gd name="T60" fmla="*/ 2 w 219"/>
                <a:gd name="T61" fmla="*/ 88 h 217"/>
                <a:gd name="T62" fmla="*/ 0 w 219"/>
                <a:gd name="T63" fmla="*/ 103 h 217"/>
                <a:gd name="T64" fmla="*/ 0 w 219"/>
                <a:gd name="T65" fmla="*/ 120 h 217"/>
                <a:gd name="T66" fmla="*/ 4 w 219"/>
                <a:gd name="T67" fmla="*/ 137 h 217"/>
                <a:gd name="T68" fmla="*/ 10 w 219"/>
                <a:gd name="T69" fmla="*/ 152 h 217"/>
                <a:gd name="T70" fmla="*/ 15 w 219"/>
                <a:gd name="T71" fmla="*/ 166 h 217"/>
                <a:gd name="T72" fmla="*/ 25 w 219"/>
                <a:gd name="T73" fmla="*/ 177 h 217"/>
                <a:gd name="T74" fmla="*/ 36 w 219"/>
                <a:gd name="T75" fmla="*/ 188 h 217"/>
                <a:gd name="T76" fmla="*/ 48 w 219"/>
                <a:gd name="T77" fmla="*/ 198 h 217"/>
                <a:gd name="T78" fmla="*/ 61 w 219"/>
                <a:gd name="T79" fmla="*/ 206 h 217"/>
                <a:gd name="T80" fmla="*/ 76 w 219"/>
                <a:gd name="T81" fmla="*/ 213 h 217"/>
                <a:gd name="T82" fmla="*/ 91 w 219"/>
                <a:gd name="T83" fmla="*/ 215 h 217"/>
                <a:gd name="T84" fmla="*/ 109 w 219"/>
                <a:gd name="T85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9" h="217">
                  <a:moveTo>
                    <a:pt x="109" y="217"/>
                  </a:moveTo>
                  <a:lnTo>
                    <a:pt x="112" y="217"/>
                  </a:lnTo>
                  <a:lnTo>
                    <a:pt x="120" y="217"/>
                  </a:lnTo>
                  <a:lnTo>
                    <a:pt x="124" y="215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1" y="213"/>
                  </a:lnTo>
                  <a:lnTo>
                    <a:pt x="147" y="209"/>
                  </a:lnTo>
                  <a:lnTo>
                    <a:pt x="150" y="209"/>
                  </a:lnTo>
                  <a:lnTo>
                    <a:pt x="156" y="206"/>
                  </a:lnTo>
                  <a:lnTo>
                    <a:pt x="160" y="204"/>
                  </a:lnTo>
                  <a:lnTo>
                    <a:pt x="166" y="202"/>
                  </a:lnTo>
                  <a:lnTo>
                    <a:pt x="169" y="198"/>
                  </a:lnTo>
                  <a:lnTo>
                    <a:pt x="173" y="196"/>
                  </a:lnTo>
                  <a:lnTo>
                    <a:pt x="177" y="192"/>
                  </a:lnTo>
                  <a:lnTo>
                    <a:pt x="181" y="188"/>
                  </a:lnTo>
                  <a:lnTo>
                    <a:pt x="187" y="187"/>
                  </a:lnTo>
                  <a:lnTo>
                    <a:pt x="188" y="183"/>
                  </a:lnTo>
                  <a:lnTo>
                    <a:pt x="192" y="177"/>
                  </a:lnTo>
                  <a:lnTo>
                    <a:pt x="196" y="173"/>
                  </a:lnTo>
                  <a:lnTo>
                    <a:pt x="200" y="169"/>
                  </a:lnTo>
                  <a:lnTo>
                    <a:pt x="202" y="166"/>
                  </a:lnTo>
                  <a:lnTo>
                    <a:pt x="206" y="160"/>
                  </a:lnTo>
                  <a:lnTo>
                    <a:pt x="207" y="156"/>
                  </a:lnTo>
                  <a:lnTo>
                    <a:pt x="209" y="152"/>
                  </a:lnTo>
                  <a:lnTo>
                    <a:pt x="211" y="147"/>
                  </a:lnTo>
                  <a:lnTo>
                    <a:pt x="213" y="143"/>
                  </a:lnTo>
                  <a:lnTo>
                    <a:pt x="215" y="137"/>
                  </a:lnTo>
                  <a:lnTo>
                    <a:pt x="215" y="131"/>
                  </a:lnTo>
                  <a:lnTo>
                    <a:pt x="217" y="126"/>
                  </a:lnTo>
                  <a:lnTo>
                    <a:pt x="217" y="120"/>
                  </a:lnTo>
                  <a:lnTo>
                    <a:pt x="217" y="114"/>
                  </a:lnTo>
                  <a:lnTo>
                    <a:pt x="219" y="111"/>
                  </a:lnTo>
                  <a:lnTo>
                    <a:pt x="217" y="103"/>
                  </a:lnTo>
                  <a:lnTo>
                    <a:pt x="217" y="97"/>
                  </a:lnTo>
                  <a:lnTo>
                    <a:pt x="217" y="92"/>
                  </a:lnTo>
                  <a:lnTo>
                    <a:pt x="215" y="88"/>
                  </a:lnTo>
                  <a:lnTo>
                    <a:pt x="215" y="82"/>
                  </a:lnTo>
                  <a:lnTo>
                    <a:pt x="213" y="76"/>
                  </a:lnTo>
                  <a:lnTo>
                    <a:pt x="211" y="71"/>
                  </a:lnTo>
                  <a:lnTo>
                    <a:pt x="209" y="67"/>
                  </a:lnTo>
                  <a:lnTo>
                    <a:pt x="207" y="61"/>
                  </a:lnTo>
                  <a:lnTo>
                    <a:pt x="206" y="57"/>
                  </a:lnTo>
                  <a:lnTo>
                    <a:pt x="202" y="52"/>
                  </a:lnTo>
                  <a:lnTo>
                    <a:pt x="200" y="48"/>
                  </a:lnTo>
                  <a:lnTo>
                    <a:pt x="196" y="44"/>
                  </a:lnTo>
                  <a:lnTo>
                    <a:pt x="192" y="40"/>
                  </a:lnTo>
                  <a:lnTo>
                    <a:pt x="188" y="35"/>
                  </a:lnTo>
                  <a:lnTo>
                    <a:pt x="187" y="33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21"/>
                  </a:lnTo>
                  <a:lnTo>
                    <a:pt x="169" y="17"/>
                  </a:lnTo>
                  <a:lnTo>
                    <a:pt x="166" y="16"/>
                  </a:lnTo>
                  <a:lnTo>
                    <a:pt x="160" y="12"/>
                  </a:lnTo>
                  <a:lnTo>
                    <a:pt x="156" y="10"/>
                  </a:lnTo>
                  <a:lnTo>
                    <a:pt x="150" y="8"/>
                  </a:lnTo>
                  <a:lnTo>
                    <a:pt x="147" y="6"/>
                  </a:lnTo>
                  <a:lnTo>
                    <a:pt x="141" y="4"/>
                  </a:lnTo>
                  <a:lnTo>
                    <a:pt x="135" y="2"/>
                  </a:lnTo>
                  <a:lnTo>
                    <a:pt x="130" y="2"/>
                  </a:lnTo>
                  <a:lnTo>
                    <a:pt x="124" y="0"/>
                  </a:lnTo>
                  <a:lnTo>
                    <a:pt x="120" y="0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1" y="0"/>
                  </a:lnTo>
                  <a:lnTo>
                    <a:pt x="86" y="2"/>
                  </a:lnTo>
                  <a:lnTo>
                    <a:pt x="80" y="2"/>
                  </a:lnTo>
                  <a:lnTo>
                    <a:pt x="76" y="4"/>
                  </a:lnTo>
                  <a:lnTo>
                    <a:pt x="71" y="6"/>
                  </a:lnTo>
                  <a:lnTo>
                    <a:pt x="67" y="8"/>
                  </a:lnTo>
                  <a:lnTo>
                    <a:pt x="61" y="10"/>
                  </a:lnTo>
                  <a:lnTo>
                    <a:pt x="57" y="12"/>
                  </a:lnTo>
                  <a:lnTo>
                    <a:pt x="52" y="16"/>
                  </a:lnTo>
                  <a:lnTo>
                    <a:pt x="48" y="17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6" y="29"/>
                  </a:lnTo>
                  <a:lnTo>
                    <a:pt x="33" y="33"/>
                  </a:lnTo>
                  <a:lnTo>
                    <a:pt x="29" y="35"/>
                  </a:lnTo>
                  <a:lnTo>
                    <a:pt x="25" y="40"/>
                  </a:lnTo>
                  <a:lnTo>
                    <a:pt x="21" y="44"/>
                  </a:lnTo>
                  <a:lnTo>
                    <a:pt x="19" y="48"/>
                  </a:lnTo>
                  <a:lnTo>
                    <a:pt x="15" y="52"/>
                  </a:lnTo>
                  <a:lnTo>
                    <a:pt x="14" y="57"/>
                  </a:lnTo>
                  <a:lnTo>
                    <a:pt x="12" y="61"/>
                  </a:lnTo>
                  <a:lnTo>
                    <a:pt x="10" y="67"/>
                  </a:lnTo>
                  <a:lnTo>
                    <a:pt x="8" y="71"/>
                  </a:lnTo>
                  <a:lnTo>
                    <a:pt x="4" y="76"/>
                  </a:lnTo>
                  <a:lnTo>
                    <a:pt x="4" y="82"/>
                  </a:lnTo>
                  <a:lnTo>
                    <a:pt x="2" y="88"/>
                  </a:lnTo>
                  <a:lnTo>
                    <a:pt x="2" y="92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2" y="126"/>
                  </a:lnTo>
                  <a:lnTo>
                    <a:pt x="2" y="131"/>
                  </a:lnTo>
                  <a:lnTo>
                    <a:pt x="4" y="137"/>
                  </a:lnTo>
                  <a:lnTo>
                    <a:pt x="4" y="143"/>
                  </a:lnTo>
                  <a:lnTo>
                    <a:pt x="8" y="147"/>
                  </a:lnTo>
                  <a:lnTo>
                    <a:pt x="10" y="152"/>
                  </a:lnTo>
                  <a:lnTo>
                    <a:pt x="12" y="156"/>
                  </a:lnTo>
                  <a:lnTo>
                    <a:pt x="14" y="160"/>
                  </a:lnTo>
                  <a:lnTo>
                    <a:pt x="15" y="166"/>
                  </a:lnTo>
                  <a:lnTo>
                    <a:pt x="19" y="169"/>
                  </a:lnTo>
                  <a:lnTo>
                    <a:pt x="21" y="173"/>
                  </a:lnTo>
                  <a:lnTo>
                    <a:pt x="25" y="177"/>
                  </a:lnTo>
                  <a:lnTo>
                    <a:pt x="29" y="183"/>
                  </a:lnTo>
                  <a:lnTo>
                    <a:pt x="33" y="187"/>
                  </a:lnTo>
                  <a:lnTo>
                    <a:pt x="36" y="188"/>
                  </a:lnTo>
                  <a:lnTo>
                    <a:pt x="40" y="192"/>
                  </a:lnTo>
                  <a:lnTo>
                    <a:pt x="44" y="196"/>
                  </a:lnTo>
                  <a:lnTo>
                    <a:pt x="48" y="198"/>
                  </a:lnTo>
                  <a:lnTo>
                    <a:pt x="52" y="202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7" y="209"/>
                  </a:lnTo>
                  <a:lnTo>
                    <a:pt x="71" y="209"/>
                  </a:lnTo>
                  <a:lnTo>
                    <a:pt x="76" y="213"/>
                  </a:lnTo>
                  <a:lnTo>
                    <a:pt x="80" y="213"/>
                  </a:lnTo>
                  <a:lnTo>
                    <a:pt x="86" y="215"/>
                  </a:lnTo>
                  <a:lnTo>
                    <a:pt x="91" y="215"/>
                  </a:lnTo>
                  <a:lnTo>
                    <a:pt x="97" y="217"/>
                  </a:lnTo>
                  <a:lnTo>
                    <a:pt x="103" y="217"/>
                  </a:lnTo>
                  <a:lnTo>
                    <a:pt x="109" y="217"/>
                  </a:lnTo>
                  <a:lnTo>
                    <a:pt x="109" y="217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26"/>
            <p:cNvSpPr>
              <a:spLocks/>
            </p:cNvSpPr>
            <p:nvPr/>
          </p:nvSpPr>
          <p:spPr bwMode="auto">
            <a:xfrm>
              <a:off x="6005596" y="4966192"/>
              <a:ext cx="364490" cy="314612"/>
            </a:xfrm>
            <a:custGeom>
              <a:avLst/>
              <a:gdLst>
                <a:gd name="T0" fmla="*/ 108 w 190"/>
                <a:gd name="T1" fmla="*/ 0 h 165"/>
                <a:gd name="T2" fmla="*/ 114 w 190"/>
                <a:gd name="T3" fmla="*/ 7 h 165"/>
                <a:gd name="T4" fmla="*/ 119 w 190"/>
                <a:gd name="T5" fmla="*/ 17 h 165"/>
                <a:gd name="T6" fmla="*/ 121 w 190"/>
                <a:gd name="T7" fmla="*/ 28 h 165"/>
                <a:gd name="T8" fmla="*/ 125 w 190"/>
                <a:gd name="T9" fmla="*/ 38 h 165"/>
                <a:gd name="T10" fmla="*/ 131 w 190"/>
                <a:gd name="T11" fmla="*/ 47 h 165"/>
                <a:gd name="T12" fmla="*/ 138 w 190"/>
                <a:gd name="T13" fmla="*/ 51 h 165"/>
                <a:gd name="T14" fmla="*/ 148 w 190"/>
                <a:gd name="T15" fmla="*/ 49 h 165"/>
                <a:gd name="T16" fmla="*/ 156 w 190"/>
                <a:gd name="T17" fmla="*/ 47 h 165"/>
                <a:gd name="T18" fmla="*/ 163 w 190"/>
                <a:gd name="T19" fmla="*/ 47 h 165"/>
                <a:gd name="T20" fmla="*/ 173 w 190"/>
                <a:gd name="T21" fmla="*/ 53 h 165"/>
                <a:gd name="T22" fmla="*/ 182 w 190"/>
                <a:gd name="T23" fmla="*/ 60 h 165"/>
                <a:gd name="T24" fmla="*/ 188 w 190"/>
                <a:gd name="T25" fmla="*/ 68 h 165"/>
                <a:gd name="T26" fmla="*/ 190 w 190"/>
                <a:gd name="T27" fmla="*/ 76 h 165"/>
                <a:gd name="T28" fmla="*/ 186 w 190"/>
                <a:gd name="T29" fmla="*/ 83 h 165"/>
                <a:gd name="T30" fmla="*/ 178 w 190"/>
                <a:gd name="T31" fmla="*/ 89 h 165"/>
                <a:gd name="T32" fmla="*/ 171 w 190"/>
                <a:gd name="T33" fmla="*/ 97 h 165"/>
                <a:gd name="T34" fmla="*/ 163 w 190"/>
                <a:gd name="T35" fmla="*/ 102 h 165"/>
                <a:gd name="T36" fmla="*/ 156 w 190"/>
                <a:gd name="T37" fmla="*/ 110 h 165"/>
                <a:gd name="T38" fmla="*/ 152 w 190"/>
                <a:gd name="T39" fmla="*/ 117 h 165"/>
                <a:gd name="T40" fmla="*/ 150 w 190"/>
                <a:gd name="T41" fmla="*/ 127 h 165"/>
                <a:gd name="T42" fmla="*/ 152 w 190"/>
                <a:gd name="T43" fmla="*/ 138 h 165"/>
                <a:gd name="T44" fmla="*/ 152 w 190"/>
                <a:gd name="T45" fmla="*/ 150 h 165"/>
                <a:gd name="T46" fmla="*/ 148 w 190"/>
                <a:gd name="T47" fmla="*/ 159 h 165"/>
                <a:gd name="T48" fmla="*/ 140 w 190"/>
                <a:gd name="T49" fmla="*/ 163 h 165"/>
                <a:gd name="T50" fmla="*/ 133 w 190"/>
                <a:gd name="T51" fmla="*/ 161 h 165"/>
                <a:gd name="T52" fmla="*/ 129 w 190"/>
                <a:gd name="T53" fmla="*/ 154 h 165"/>
                <a:gd name="T54" fmla="*/ 127 w 190"/>
                <a:gd name="T55" fmla="*/ 146 h 165"/>
                <a:gd name="T56" fmla="*/ 125 w 190"/>
                <a:gd name="T57" fmla="*/ 138 h 165"/>
                <a:gd name="T58" fmla="*/ 123 w 190"/>
                <a:gd name="T59" fmla="*/ 140 h 165"/>
                <a:gd name="T60" fmla="*/ 119 w 190"/>
                <a:gd name="T61" fmla="*/ 146 h 165"/>
                <a:gd name="T62" fmla="*/ 114 w 190"/>
                <a:gd name="T63" fmla="*/ 150 h 165"/>
                <a:gd name="T64" fmla="*/ 108 w 190"/>
                <a:gd name="T65" fmla="*/ 150 h 165"/>
                <a:gd name="T66" fmla="*/ 98 w 190"/>
                <a:gd name="T67" fmla="*/ 150 h 165"/>
                <a:gd name="T68" fmla="*/ 91 w 190"/>
                <a:gd name="T69" fmla="*/ 148 h 165"/>
                <a:gd name="T70" fmla="*/ 83 w 190"/>
                <a:gd name="T71" fmla="*/ 148 h 165"/>
                <a:gd name="T72" fmla="*/ 76 w 190"/>
                <a:gd name="T73" fmla="*/ 150 h 165"/>
                <a:gd name="T74" fmla="*/ 68 w 190"/>
                <a:gd name="T75" fmla="*/ 146 h 165"/>
                <a:gd name="T76" fmla="*/ 59 w 190"/>
                <a:gd name="T77" fmla="*/ 138 h 165"/>
                <a:gd name="T78" fmla="*/ 49 w 190"/>
                <a:gd name="T79" fmla="*/ 127 h 165"/>
                <a:gd name="T80" fmla="*/ 38 w 190"/>
                <a:gd name="T81" fmla="*/ 116 h 165"/>
                <a:gd name="T82" fmla="*/ 28 w 190"/>
                <a:gd name="T83" fmla="*/ 106 h 165"/>
                <a:gd name="T84" fmla="*/ 19 w 190"/>
                <a:gd name="T85" fmla="*/ 95 h 165"/>
                <a:gd name="T86" fmla="*/ 9 w 190"/>
                <a:gd name="T87" fmla="*/ 85 h 165"/>
                <a:gd name="T88" fmla="*/ 2 w 190"/>
                <a:gd name="T89" fmla="*/ 74 h 165"/>
                <a:gd name="T90" fmla="*/ 0 w 190"/>
                <a:gd name="T91" fmla="*/ 62 h 165"/>
                <a:gd name="T92" fmla="*/ 3 w 190"/>
                <a:gd name="T93" fmla="*/ 53 h 165"/>
                <a:gd name="T94" fmla="*/ 13 w 190"/>
                <a:gd name="T95" fmla="*/ 45 h 165"/>
                <a:gd name="T96" fmla="*/ 21 w 190"/>
                <a:gd name="T97" fmla="*/ 40 h 165"/>
                <a:gd name="T98" fmla="*/ 30 w 190"/>
                <a:gd name="T99" fmla="*/ 34 h 165"/>
                <a:gd name="T100" fmla="*/ 40 w 190"/>
                <a:gd name="T101" fmla="*/ 28 h 165"/>
                <a:gd name="T102" fmla="*/ 47 w 190"/>
                <a:gd name="T103" fmla="*/ 21 h 165"/>
                <a:gd name="T104" fmla="*/ 53 w 190"/>
                <a:gd name="T105" fmla="*/ 11 h 165"/>
                <a:gd name="T106" fmla="*/ 60 w 190"/>
                <a:gd name="T107" fmla="*/ 7 h 165"/>
                <a:gd name="T108" fmla="*/ 72 w 190"/>
                <a:gd name="T109" fmla="*/ 13 h 165"/>
                <a:gd name="T110" fmla="*/ 83 w 190"/>
                <a:gd name="T111" fmla="*/ 19 h 165"/>
                <a:gd name="T112" fmla="*/ 91 w 190"/>
                <a:gd name="T113" fmla="*/ 15 h 165"/>
                <a:gd name="T114" fmla="*/ 95 w 190"/>
                <a:gd name="T115" fmla="*/ 9 h 165"/>
                <a:gd name="T116" fmla="*/ 100 w 190"/>
                <a:gd name="T117" fmla="*/ 2 h 165"/>
                <a:gd name="T118" fmla="*/ 104 w 190"/>
                <a:gd name="T11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0" h="165">
                  <a:moveTo>
                    <a:pt x="104" y="0"/>
                  </a:moveTo>
                  <a:lnTo>
                    <a:pt x="108" y="0"/>
                  </a:lnTo>
                  <a:lnTo>
                    <a:pt x="112" y="3"/>
                  </a:lnTo>
                  <a:lnTo>
                    <a:pt x="114" y="7"/>
                  </a:lnTo>
                  <a:lnTo>
                    <a:pt x="117" y="13"/>
                  </a:lnTo>
                  <a:lnTo>
                    <a:pt x="119" y="17"/>
                  </a:lnTo>
                  <a:lnTo>
                    <a:pt x="121" y="22"/>
                  </a:lnTo>
                  <a:lnTo>
                    <a:pt x="121" y="28"/>
                  </a:lnTo>
                  <a:lnTo>
                    <a:pt x="123" y="34"/>
                  </a:lnTo>
                  <a:lnTo>
                    <a:pt x="125" y="38"/>
                  </a:lnTo>
                  <a:lnTo>
                    <a:pt x="127" y="43"/>
                  </a:lnTo>
                  <a:lnTo>
                    <a:pt x="131" y="47"/>
                  </a:lnTo>
                  <a:lnTo>
                    <a:pt x="135" y="49"/>
                  </a:lnTo>
                  <a:lnTo>
                    <a:pt x="138" y="51"/>
                  </a:lnTo>
                  <a:lnTo>
                    <a:pt x="144" y="51"/>
                  </a:lnTo>
                  <a:lnTo>
                    <a:pt x="148" y="49"/>
                  </a:lnTo>
                  <a:lnTo>
                    <a:pt x="152" y="49"/>
                  </a:lnTo>
                  <a:lnTo>
                    <a:pt x="156" y="47"/>
                  </a:lnTo>
                  <a:lnTo>
                    <a:pt x="161" y="45"/>
                  </a:lnTo>
                  <a:lnTo>
                    <a:pt x="163" y="47"/>
                  </a:lnTo>
                  <a:lnTo>
                    <a:pt x="169" y="49"/>
                  </a:lnTo>
                  <a:lnTo>
                    <a:pt x="173" y="53"/>
                  </a:lnTo>
                  <a:lnTo>
                    <a:pt x="178" y="57"/>
                  </a:lnTo>
                  <a:lnTo>
                    <a:pt x="182" y="60"/>
                  </a:lnTo>
                  <a:lnTo>
                    <a:pt x="186" y="64"/>
                  </a:lnTo>
                  <a:lnTo>
                    <a:pt x="188" y="68"/>
                  </a:lnTo>
                  <a:lnTo>
                    <a:pt x="190" y="72"/>
                  </a:lnTo>
                  <a:lnTo>
                    <a:pt x="190" y="76"/>
                  </a:lnTo>
                  <a:lnTo>
                    <a:pt x="188" y="79"/>
                  </a:lnTo>
                  <a:lnTo>
                    <a:pt x="186" y="83"/>
                  </a:lnTo>
                  <a:lnTo>
                    <a:pt x="182" y="87"/>
                  </a:lnTo>
                  <a:lnTo>
                    <a:pt x="178" y="89"/>
                  </a:lnTo>
                  <a:lnTo>
                    <a:pt x="175" y="93"/>
                  </a:lnTo>
                  <a:lnTo>
                    <a:pt x="171" y="97"/>
                  </a:lnTo>
                  <a:lnTo>
                    <a:pt x="167" y="100"/>
                  </a:lnTo>
                  <a:lnTo>
                    <a:pt x="163" y="102"/>
                  </a:lnTo>
                  <a:lnTo>
                    <a:pt x="159" y="106"/>
                  </a:lnTo>
                  <a:lnTo>
                    <a:pt x="156" y="110"/>
                  </a:lnTo>
                  <a:lnTo>
                    <a:pt x="154" y="114"/>
                  </a:lnTo>
                  <a:lnTo>
                    <a:pt x="152" y="117"/>
                  </a:lnTo>
                  <a:lnTo>
                    <a:pt x="150" y="123"/>
                  </a:lnTo>
                  <a:lnTo>
                    <a:pt x="150" y="127"/>
                  </a:lnTo>
                  <a:lnTo>
                    <a:pt x="152" y="133"/>
                  </a:lnTo>
                  <a:lnTo>
                    <a:pt x="152" y="138"/>
                  </a:lnTo>
                  <a:lnTo>
                    <a:pt x="152" y="144"/>
                  </a:lnTo>
                  <a:lnTo>
                    <a:pt x="152" y="150"/>
                  </a:lnTo>
                  <a:lnTo>
                    <a:pt x="152" y="157"/>
                  </a:lnTo>
                  <a:lnTo>
                    <a:pt x="148" y="159"/>
                  </a:lnTo>
                  <a:lnTo>
                    <a:pt x="144" y="161"/>
                  </a:lnTo>
                  <a:lnTo>
                    <a:pt x="140" y="163"/>
                  </a:lnTo>
                  <a:lnTo>
                    <a:pt x="136" y="165"/>
                  </a:lnTo>
                  <a:lnTo>
                    <a:pt x="133" y="161"/>
                  </a:lnTo>
                  <a:lnTo>
                    <a:pt x="131" y="159"/>
                  </a:lnTo>
                  <a:lnTo>
                    <a:pt x="129" y="154"/>
                  </a:lnTo>
                  <a:lnTo>
                    <a:pt x="129" y="150"/>
                  </a:lnTo>
                  <a:lnTo>
                    <a:pt x="127" y="146"/>
                  </a:lnTo>
                  <a:lnTo>
                    <a:pt x="127" y="142"/>
                  </a:lnTo>
                  <a:lnTo>
                    <a:pt x="125" y="138"/>
                  </a:lnTo>
                  <a:lnTo>
                    <a:pt x="127" y="135"/>
                  </a:lnTo>
                  <a:lnTo>
                    <a:pt x="123" y="140"/>
                  </a:lnTo>
                  <a:lnTo>
                    <a:pt x="123" y="144"/>
                  </a:lnTo>
                  <a:lnTo>
                    <a:pt x="119" y="146"/>
                  </a:lnTo>
                  <a:lnTo>
                    <a:pt x="117" y="150"/>
                  </a:lnTo>
                  <a:lnTo>
                    <a:pt x="114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4" y="150"/>
                  </a:lnTo>
                  <a:lnTo>
                    <a:pt x="98" y="150"/>
                  </a:lnTo>
                  <a:lnTo>
                    <a:pt x="95" y="150"/>
                  </a:lnTo>
                  <a:lnTo>
                    <a:pt x="91" y="148"/>
                  </a:lnTo>
                  <a:lnTo>
                    <a:pt x="87" y="148"/>
                  </a:lnTo>
                  <a:lnTo>
                    <a:pt x="83" y="148"/>
                  </a:lnTo>
                  <a:lnTo>
                    <a:pt x="79" y="150"/>
                  </a:lnTo>
                  <a:lnTo>
                    <a:pt x="76" y="150"/>
                  </a:lnTo>
                  <a:lnTo>
                    <a:pt x="74" y="152"/>
                  </a:lnTo>
                  <a:lnTo>
                    <a:pt x="68" y="146"/>
                  </a:lnTo>
                  <a:lnTo>
                    <a:pt x="62" y="142"/>
                  </a:lnTo>
                  <a:lnTo>
                    <a:pt x="59" y="138"/>
                  </a:lnTo>
                  <a:lnTo>
                    <a:pt x="53" y="133"/>
                  </a:lnTo>
                  <a:lnTo>
                    <a:pt x="49" y="127"/>
                  </a:lnTo>
                  <a:lnTo>
                    <a:pt x="43" y="121"/>
                  </a:lnTo>
                  <a:lnTo>
                    <a:pt x="38" y="116"/>
                  </a:lnTo>
                  <a:lnTo>
                    <a:pt x="34" y="112"/>
                  </a:lnTo>
                  <a:lnTo>
                    <a:pt x="28" y="106"/>
                  </a:lnTo>
                  <a:lnTo>
                    <a:pt x="22" y="100"/>
                  </a:lnTo>
                  <a:lnTo>
                    <a:pt x="19" y="95"/>
                  </a:lnTo>
                  <a:lnTo>
                    <a:pt x="15" y="89"/>
                  </a:lnTo>
                  <a:lnTo>
                    <a:pt x="9" y="85"/>
                  </a:lnTo>
                  <a:lnTo>
                    <a:pt x="5" y="79"/>
                  </a:lnTo>
                  <a:lnTo>
                    <a:pt x="2" y="74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2" y="59"/>
                  </a:lnTo>
                  <a:lnTo>
                    <a:pt x="3" y="53"/>
                  </a:lnTo>
                  <a:lnTo>
                    <a:pt x="9" y="49"/>
                  </a:lnTo>
                  <a:lnTo>
                    <a:pt x="13" y="45"/>
                  </a:lnTo>
                  <a:lnTo>
                    <a:pt x="17" y="43"/>
                  </a:lnTo>
                  <a:lnTo>
                    <a:pt x="21" y="40"/>
                  </a:lnTo>
                  <a:lnTo>
                    <a:pt x="26" y="38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40" y="28"/>
                  </a:lnTo>
                  <a:lnTo>
                    <a:pt x="43" y="24"/>
                  </a:lnTo>
                  <a:lnTo>
                    <a:pt x="47" y="21"/>
                  </a:lnTo>
                  <a:lnTo>
                    <a:pt x="51" y="17"/>
                  </a:lnTo>
                  <a:lnTo>
                    <a:pt x="53" y="11"/>
                  </a:lnTo>
                  <a:lnTo>
                    <a:pt x="55" y="7"/>
                  </a:lnTo>
                  <a:lnTo>
                    <a:pt x="60" y="7"/>
                  </a:lnTo>
                  <a:lnTo>
                    <a:pt x="66" y="9"/>
                  </a:lnTo>
                  <a:lnTo>
                    <a:pt x="72" y="13"/>
                  </a:lnTo>
                  <a:lnTo>
                    <a:pt x="78" y="17"/>
                  </a:lnTo>
                  <a:lnTo>
                    <a:pt x="83" y="19"/>
                  </a:lnTo>
                  <a:lnTo>
                    <a:pt x="89" y="17"/>
                  </a:lnTo>
                  <a:lnTo>
                    <a:pt x="91" y="15"/>
                  </a:lnTo>
                  <a:lnTo>
                    <a:pt x="93" y="13"/>
                  </a:lnTo>
                  <a:lnTo>
                    <a:pt x="95" y="9"/>
                  </a:lnTo>
                  <a:lnTo>
                    <a:pt x="98" y="5"/>
                  </a:lnTo>
                  <a:lnTo>
                    <a:pt x="100" y="2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27"/>
            <p:cNvSpPr>
              <a:spLocks/>
            </p:cNvSpPr>
            <p:nvPr/>
          </p:nvSpPr>
          <p:spPr bwMode="auto">
            <a:xfrm>
              <a:off x="6128371" y="5035254"/>
              <a:ext cx="80573" cy="72896"/>
            </a:xfrm>
            <a:custGeom>
              <a:avLst/>
              <a:gdLst>
                <a:gd name="T0" fmla="*/ 36 w 42"/>
                <a:gd name="T1" fmla="*/ 0 h 38"/>
                <a:gd name="T2" fmla="*/ 36 w 42"/>
                <a:gd name="T3" fmla="*/ 4 h 38"/>
                <a:gd name="T4" fmla="*/ 36 w 42"/>
                <a:gd name="T5" fmla="*/ 7 h 38"/>
                <a:gd name="T6" fmla="*/ 38 w 42"/>
                <a:gd name="T7" fmla="*/ 13 h 38"/>
                <a:gd name="T8" fmla="*/ 38 w 42"/>
                <a:gd name="T9" fmla="*/ 17 h 38"/>
                <a:gd name="T10" fmla="*/ 38 w 42"/>
                <a:gd name="T11" fmla="*/ 23 h 38"/>
                <a:gd name="T12" fmla="*/ 38 w 42"/>
                <a:gd name="T13" fmla="*/ 26 h 38"/>
                <a:gd name="T14" fmla="*/ 40 w 42"/>
                <a:gd name="T15" fmla="*/ 32 h 38"/>
                <a:gd name="T16" fmla="*/ 42 w 42"/>
                <a:gd name="T17" fmla="*/ 38 h 38"/>
                <a:gd name="T18" fmla="*/ 35 w 42"/>
                <a:gd name="T19" fmla="*/ 36 h 38"/>
                <a:gd name="T20" fmla="*/ 29 w 42"/>
                <a:gd name="T21" fmla="*/ 36 h 38"/>
                <a:gd name="T22" fmla="*/ 23 w 42"/>
                <a:gd name="T23" fmla="*/ 34 h 38"/>
                <a:gd name="T24" fmla="*/ 17 w 42"/>
                <a:gd name="T25" fmla="*/ 32 h 38"/>
                <a:gd name="T26" fmla="*/ 12 w 42"/>
                <a:gd name="T27" fmla="*/ 30 h 38"/>
                <a:gd name="T28" fmla="*/ 8 w 42"/>
                <a:gd name="T29" fmla="*/ 26 h 38"/>
                <a:gd name="T30" fmla="*/ 2 w 42"/>
                <a:gd name="T31" fmla="*/ 21 h 38"/>
                <a:gd name="T32" fmla="*/ 0 w 42"/>
                <a:gd name="T33" fmla="*/ 17 h 38"/>
                <a:gd name="T34" fmla="*/ 4 w 42"/>
                <a:gd name="T35" fmla="*/ 19 h 38"/>
                <a:gd name="T36" fmla="*/ 10 w 42"/>
                <a:gd name="T37" fmla="*/ 19 h 38"/>
                <a:gd name="T38" fmla="*/ 14 w 42"/>
                <a:gd name="T39" fmla="*/ 19 h 38"/>
                <a:gd name="T40" fmla="*/ 19 w 42"/>
                <a:gd name="T41" fmla="*/ 15 h 38"/>
                <a:gd name="T42" fmla="*/ 21 w 42"/>
                <a:gd name="T43" fmla="*/ 11 h 38"/>
                <a:gd name="T44" fmla="*/ 27 w 42"/>
                <a:gd name="T45" fmla="*/ 7 h 38"/>
                <a:gd name="T46" fmla="*/ 31 w 42"/>
                <a:gd name="T47" fmla="*/ 2 h 38"/>
                <a:gd name="T48" fmla="*/ 36 w 42"/>
                <a:gd name="T49" fmla="*/ 0 h 38"/>
                <a:gd name="T50" fmla="*/ 36 w 42"/>
                <a:gd name="T5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38">
                  <a:moveTo>
                    <a:pt x="36" y="0"/>
                  </a:moveTo>
                  <a:lnTo>
                    <a:pt x="36" y="4"/>
                  </a:lnTo>
                  <a:lnTo>
                    <a:pt x="36" y="7"/>
                  </a:lnTo>
                  <a:lnTo>
                    <a:pt x="38" y="13"/>
                  </a:lnTo>
                  <a:lnTo>
                    <a:pt x="38" y="17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40" y="32"/>
                  </a:lnTo>
                  <a:lnTo>
                    <a:pt x="42" y="38"/>
                  </a:lnTo>
                  <a:lnTo>
                    <a:pt x="35" y="36"/>
                  </a:lnTo>
                  <a:lnTo>
                    <a:pt x="29" y="36"/>
                  </a:lnTo>
                  <a:lnTo>
                    <a:pt x="23" y="34"/>
                  </a:lnTo>
                  <a:lnTo>
                    <a:pt x="17" y="32"/>
                  </a:lnTo>
                  <a:lnTo>
                    <a:pt x="12" y="30"/>
                  </a:lnTo>
                  <a:lnTo>
                    <a:pt x="8" y="26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4" y="19"/>
                  </a:lnTo>
                  <a:lnTo>
                    <a:pt x="10" y="19"/>
                  </a:lnTo>
                  <a:lnTo>
                    <a:pt x="14" y="19"/>
                  </a:lnTo>
                  <a:lnTo>
                    <a:pt x="19" y="15"/>
                  </a:lnTo>
                  <a:lnTo>
                    <a:pt x="21" y="11"/>
                  </a:lnTo>
                  <a:lnTo>
                    <a:pt x="27" y="7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28"/>
            <p:cNvSpPr>
              <a:spLocks/>
            </p:cNvSpPr>
            <p:nvPr/>
          </p:nvSpPr>
          <p:spPr bwMode="auto">
            <a:xfrm>
              <a:off x="6055472" y="5073621"/>
              <a:ext cx="23021" cy="34529"/>
            </a:xfrm>
            <a:custGeom>
              <a:avLst/>
              <a:gdLst>
                <a:gd name="T0" fmla="*/ 12 w 14"/>
                <a:gd name="T1" fmla="*/ 0 h 17"/>
                <a:gd name="T2" fmla="*/ 14 w 14"/>
                <a:gd name="T3" fmla="*/ 3 h 17"/>
                <a:gd name="T4" fmla="*/ 14 w 14"/>
                <a:gd name="T5" fmla="*/ 7 h 17"/>
                <a:gd name="T6" fmla="*/ 10 w 14"/>
                <a:gd name="T7" fmla="*/ 11 h 17"/>
                <a:gd name="T8" fmla="*/ 8 w 14"/>
                <a:gd name="T9" fmla="*/ 15 h 17"/>
                <a:gd name="T10" fmla="*/ 4 w 14"/>
                <a:gd name="T11" fmla="*/ 17 h 17"/>
                <a:gd name="T12" fmla="*/ 2 w 14"/>
                <a:gd name="T13" fmla="*/ 15 h 17"/>
                <a:gd name="T14" fmla="*/ 0 w 14"/>
                <a:gd name="T15" fmla="*/ 13 h 17"/>
                <a:gd name="T16" fmla="*/ 0 w 14"/>
                <a:gd name="T17" fmla="*/ 11 h 17"/>
                <a:gd name="T18" fmla="*/ 2 w 14"/>
                <a:gd name="T19" fmla="*/ 7 h 17"/>
                <a:gd name="T20" fmla="*/ 4 w 14"/>
                <a:gd name="T21" fmla="*/ 5 h 17"/>
                <a:gd name="T22" fmla="*/ 8 w 14"/>
                <a:gd name="T23" fmla="*/ 2 h 17"/>
                <a:gd name="T24" fmla="*/ 12 w 14"/>
                <a:gd name="T25" fmla="*/ 0 h 17"/>
                <a:gd name="T26" fmla="*/ 12 w 14"/>
                <a:gd name="T2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14" y="3"/>
                  </a:lnTo>
                  <a:lnTo>
                    <a:pt x="14" y="7"/>
                  </a:lnTo>
                  <a:lnTo>
                    <a:pt x="10" y="11"/>
                  </a:lnTo>
                  <a:lnTo>
                    <a:pt x="8" y="15"/>
                  </a:lnTo>
                  <a:lnTo>
                    <a:pt x="4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5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29"/>
            <p:cNvSpPr>
              <a:spLocks/>
            </p:cNvSpPr>
            <p:nvPr/>
          </p:nvSpPr>
          <p:spPr bwMode="auto">
            <a:xfrm>
              <a:off x="6258820" y="5104315"/>
              <a:ext cx="57552" cy="30694"/>
            </a:xfrm>
            <a:custGeom>
              <a:avLst/>
              <a:gdLst>
                <a:gd name="T0" fmla="*/ 17 w 30"/>
                <a:gd name="T1" fmla="*/ 0 h 17"/>
                <a:gd name="T2" fmla="*/ 17 w 30"/>
                <a:gd name="T3" fmla="*/ 0 h 17"/>
                <a:gd name="T4" fmla="*/ 21 w 30"/>
                <a:gd name="T5" fmla="*/ 0 h 17"/>
                <a:gd name="T6" fmla="*/ 26 w 30"/>
                <a:gd name="T7" fmla="*/ 0 h 17"/>
                <a:gd name="T8" fmla="*/ 30 w 30"/>
                <a:gd name="T9" fmla="*/ 0 h 17"/>
                <a:gd name="T10" fmla="*/ 30 w 30"/>
                <a:gd name="T11" fmla="*/ 2 h 17"/>
                <a:gd name="T12" fmla="*/ 30 w 30"/>
                <a:gd name="T13" fmla="*/ 6 h 17"/>
                <a:gd name="T14" fmla="*/ 28 w 30"/>
                <a:gd name="T15" fmla="*/ 9 h 17"/>
                <a:gd name="T16" fmla="*/ 26 w 30"/>
                <a:gd name="T17" fmla="*/ 13 h 17"/>
                <a:gd name="T18" fmla="*/ 23 w 30"/>
                <a:gd name="T19" fmla="*/ 13 h 17"/>
                <a:gd name="T20" fmla="*/ 19 w 30"/>
                <a:gd name="T21" fmla="*/ 15 h 17"/>
                <a:gd name="T22" fmla="*/ 15 w 30"/>
                <a:gd name="T23" fmla="*/ 17 h 17"/>
                <a:gd name="T24" fmla="*/ 11 w 30"/>
                <a:gd name="T25" fmla="*/ 17 h 17"/>
                <a:gd name="T26" fmla="*/ 5 w 30"/>
                <a:gd name="T27" fmla="*/ 15 h 17"/>
                <a:gd name="T28" fmla="*/ 2 w 30"/>
                <a:gd name="T29" fmla="*/ 13 h 17"/>
                <a:gd name="T30" fmla="*/ 0 w 30"/>
                <a:gd name="T31" fmla="*/ 11 h 17"/>
                <a:gd name="T32" fmla="*/ 2 w 30"/>
                <a:gd name="T33" fmla="*/ 7 h 17"/>
                <a:gd name="T34" fmla="*/ 4 w 30"/>
                <a:gd name="T35" fmla="*/ 4 h 17"/>
                <a:gd name="T36" fmla="*/ 9 w 30"/>
                <a:gd name="T37" fmla="*/ 2 h 17"/>
                <a:gd name="T38" fmla="*/ 11 w 30"/>
                <a:gd name="T39" fmla="*/ 0 h 17"/>
                <a:gd name="T40" fmla="*/ 17 w 30"/>
                <a:gd name="T41" fmla="*/ 0 h 17"/>
                <a:gd name="T42" fmla="*/ 17 w 30"/>
                <a:gd name="T4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17">
                  <a:moveTo>
                    <a:pt x="17" y="0"/>
                  </a:moveTo>
                  <a:lnTo>
                    <a:pt x="17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9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30"/>
            <p:cNvSpPr>
              <a:spLocks/>
            </p:cNvSpPr>
            <p:nvPr/>
          </p:nvSpPr>
          <p:spPr bwMode="auto">
            <a:xfrm>
              <a:off x="6128371" y="5135009"/>
              <a:ext cx="95919" cy="61388"/>
            </a:xfrm>
            <a:custGeom>
              <a:avLst/>
              <a:gdLst>
                <a:gd name="T0" fmla="*/ 0 w 52"/>
                <a:gd name="T1" fmla="*/ 0 h 30"/>
                <a:gd name="T2" fmla="*/ 2 w 52"/>
                <a:gd name="T3" fmla="*/ 2 h 30"/>
                <a:gd name="T4" fmla="*/ 6 w 52"/>
                <a:gd name="T5" fmla="*/ 2 h 30"/>
                <a:gd name="T6" fmla="*/ 10 w 52"/>
                <a:gd name="T7" fmla="*/ 4 h 30"/>
                <a:gd name="T8" fmla="*/ 14 w 52"/>
                <a:gd name="T9" fmla="*/ 4 h 30"/>
                <a:gd name="T10" fmla="*/ 17 w 52"/>
                <a:gd name="T11" fmla="*/ 4 h 30"/>
                <a:gd name="T12" fmla="*/ 23 w 52"/>
                <a:gd name="T13" fmla="*/ 4 h 30"/>
                <a:gd name="T14" fmla="*/ 27 w 52"/>
                <a:gd name="T15" fmla="*/ 4 h 30"/>
                <a:gd name="T16" fmla="*/ 33 w 52"/>
                <a:gd name="T17" fmla="*/ 6 h 30"/>
                <a:gd name="T18" fmla="*/ 36 w 52"/>
                <a:gd name="T19" fmla="*/ 6 h 30"/>
                <a:gd name="T20" fmla="*/ 40 w 52"/>
                <a:gd name="T21" fmla="*/ 6 h 30"/>
                <a:gd name="T22" fmla="*/ 44 w 52"/>
                <a:gd name="T23" fmla="*/ 8 h 30"/>
                <a:gd name="T24" fmla="*/ 48 w 52"/>
                <a:gd name="T25" fmla="*/ 9 h 30"/>
                <a:gd name="T26" fmla="*/ 50 w 52"/>
                <a:gd name="T27" fmla="*/ 11 h 30"/>
                <a:gd name="T28" fmla="*/ 52 w 52"/>
                <a:gd name="T29" fmla="*/ 15 h 30"/>
                <a:gd name="T30" fmla="*/ 52 w 52"/>
                <a:gd name="T31" fmla="*/ 21 h 30"/>
                <a:gd name="T32" fmla="*/ 52 w 52"/>
                <a:gd name="T33" fmla="*/ 25 h 30"/>
                <a:gd name="T34" fmla="*/ 48 w 52"/>
                <a:gd name="T35" fmla="*/ 27 h 30"/>
                <a:gd name="T36" fmla="*/ 44 w 52"/>
                <a:gd name="T37" fmla="*/ 28 h 30"/>
                <a:gd name="T38" fmla="*/ 38 w 52"/>
                <a:gd name="T39" fmla="*/ 28 h 30"/>
                <a:gd name="T40" fmla="*/ 36 w 52"/>
                <a:gd name="T41" fmla="*/ 30 h 30"/>
                <a:gd name="T42" fmla="*/ 31 w 52"/>
                <a:gd name="T43" fmla="*/ 28 h 30"/>
                <a:gd name="T44" fmla="*/ 27 w 52"/>
                <a:gd name="T45" fmla="*/ 28 h 30"/>
                <a:gd name="T46" fmla="*/ 23 w 52"/>
                <a:gd name="T47" fmla="*/ 27 h 30"/>
                <a:gd name="T48" fmla="*/ 19 w 52"/>
                <a:gd name="T49" fmla="*/ 25 h 30"/>
                <a:gd name="T50" fmla="*/ 12 w 52"/>
                <a:gd name="T51" fmla="*/ 21 h 30"/>
                <a:gd name="T52" fmla="*/ 8 w 52"/>
                <a:gd name="T53" fmla="*/ 15 h 30"/>
                <a:gd name="T54" fmla="*/ 2 w 52"/>
                <a:gd name="T55" fmla="*/ 8 h 30"/>
                <a:gd name="T56" fmla="*/ 0 w 52"/>
                <a:gd name="T57" fmla="*/ 0 h 30"/>
                <a:gd name="T58" fmla="*/ 0 w 52"/>
                <a:gd name="T5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30">
                  <a:moveTo>
                    <a:pt x="0" y="0"/>
                  </a:moveTo>
                  <a:lnTo>
                    <a:pt x="2" y="2"/>
                  </a:lnTo>
                  <a:lnTo>
                    <a:pt x="6" y="2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7" y="4"/>
                  </a:lnTo>
                  <a:lnTo>
                    <a:pt x="23" y="4"/>
                  </a:lnTo>
                  <a:lnTo>
                    <a:pt x="27" y="4"/>
                  </a:lnTo>
                  <a:lnTo>
                    <a:pt x="33" y="6"/>
                  </a:lnTo>
                  <a:lnTo>
                    <a:pt x="36" y="6"/>
                  </a:lnTo>
                  <a:lnTo>
                    <a:pt x="40" y="6"/>
                  </a:lnTo>
                  <a:lnTo>
                    <a:pt x="44" y="8"/>
                  </a:lnTo>
                  <a:lnTo>
                    <a:pt x="48" y="9"/>
                  </a:lnTo>
                  <a:lnTo>
                    <a:pt x="50" y="11"/>
                  </a:lnTo>
                  <a:lnTo>
                    <a:pt x="52" y="15"/>
                  </a:lnTo>
                  <a:lnTo>
                    <a:pt x="52" y="21"/>
                  </a:lnTo>
                  <a:lnTo>
                    <a:pt x="52" y="25"/>
                  </a:lnTo>
                  <a:lnTo>
                    <a:pt x="48" y="27"/>
                  </a:lnTo>
                  <a:lnTo>
                    <a:pt x="44" y="28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1" y="28"/>
                  </a:lnTo>
                  <a:lnTo>
                    <a:pt x="27" y="28"/>
                  </a:lnTo>
                  <a:lnTo>
                    <a:pt x="23" y="27"/>
                  </a:lnTo>
                  <a:lnTo>
                    <a:pt x="19" y="25"/>
                  </a:lnTo>
                  <a:lnTo>
                    <a:pt x="12" y="21"/>
                  </a:lnTo>
                  <a:lnTo>
                    <a:pt x="8" y="15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31"/>
            <p:cNvSpPr>
              <a:spLocks/>
            </p:cNvSpPr>
            <p:nvPr/>
          </p:nvSpPr>
          <p:spPr bwMode="auto">
            <a:xfrm>
              <a:off x="6987799" y="4252561"/>
              <a:ext cx="268571" cy="306938"/>
            </a:xfrm>
            <a:custGeom>
              <a:avLst/>
              <a:gdLst>
                <a:gd name="T0" fmla="*/ 59 w 141"/>
                <a:gd name="T1" fmla="*/ 2 h 162"/>
                <a:gd name="T2" fmla="*/ 68 w 141"/>
                <a:gd name="T3" fmla="*/ 6 h 162"/>
                <a:gd name="T4" fmla="*/ 78 w 141"/>
                <a:gd name="T5" fmla="*/ 6 h 162"/>
                <a:gd name="T6" fmla="*/ 87 w 141"/>
                <a:gd name="T7" fmla="*/ 4 h 162"/>
                <a:gd name="T8" fmla="*/ 97 w 141"/>
                <a:gd name="T9" fmla="*/ 2 h 162"/>
                <a:gd name="T10" fmla="*/ 106 w 141"/>
                <a:gd name="T11" fmla="*/ 2 h 162"/>
                <a:gd name="T12" fmla="*/ 116 w 141"/>
                <a:gd name="T13" fmla="*/ 4 h 162"/>
                <a:gd name="T14" fmla="*/ 124 w 141"/>
                <a:gd name="T15" fmla="*/ 12 h 162"/>
                <a:gd name="T16" fmla="*/ 124 w 141"/>
                <a:gd name="T17" fmla="*/ 21 h 162"/>
                <a:gd name="T18" fmla="*/ 120 w 141"/>
                <a:gd name="T19" fmla="*/ 29 h 162"/>
                <a:gd name="T20" fmla="*/ 124 w 141"/>
                <a:gd name="T21" fmla="*/ 36 h 162"/>
                <a:gd name="T22" fmla="*/ 129 w 141"/>
                <a:gd name="T23" fmla="*/ 46 h 162"/>
                <a:gd name="T24" fmla="*/ 135 w 141"/>
                <a:gd name="T25" fmla="*/ 55 h 162"/>
                <a:gd name="T26" fmla="*/ 139 w 141"/>
                <a:gd name="T27" fmla="*/ 63 h 162"/>
                <a:gd name="T28" fmla="*/ 139 w 141"/>
                <a:gd name="T29" fmla="*/ 71 h 162"/>
                <a:gd name="T30" fmla="*/ 133 w 141"/>
                <a:gd name="T31" fmla="*/ 76 h 162"/>
                <a:gd name="T32" fmla="*/ 124 w 141"/>
                <a:gd name="T33" fmla="*/ 82 h 162"/>
                <a:gd name="T34" fmla="*/ 124 w 141"/>
                <a:gd name="T35" fmla="*/ 88 h 162"/>
                <a:gd name="T36" fmla="*/ 129 w 141"/>
                <a:gd name="T37" fmla="*/ 101 h 162"/>
                <a:gd name="T38" fmla="*/ 127 w 141"/>
                <a:gd name="T39" fmla="*/ 112 h 162"/>
                <a:gd name="T40" fmla="*/ 122 w 141"/>
                <a:gd name="T41" fmla="*/ 124 h 162"/>
                <a:gd name="T42" fmla="*/ 110 w 141"/>
                <a:gd name="T43" fmla="*/ 133 h 162"/>
                <a:gd name="T44" fmla="*/ 97 w 141"/>
                <a:gd name="T45" fmla="*/ 143 h 162"/>
                <a:gd name="T46" fmla="*/ 82 w 141"/>
                <a:gd name="T47" fmla="*/ 150 h 162"/>
                <a:gd name="T48" fmla="*/ 70 w 141"/>
                <a:gd name="T49" fmla="*/ 154 h 162"/>
                <a:gd name="T50" fmla="*/ 61 w 141"/>
                <a:gd name="T51" fmla="*/ 156 h 162"/>
                <a:gd name="T52" fmla="*/ 53 w 141"/>
                <a:gd name="T53" fmla="*/ 158 h 162"/>
                <a:gd name="T54" fmla="*/ 44 w 141"/>
                <a:gd name="T55" fmla="*/ 158 h 162"/>
                <a:gd name="T56" fmla="*/ 34 w 141"/>
                <a:gd name="T57" fmla="*/ 160 h 162"/>
                <a:gd name="T58" fmla="*/ 25 w 141"/>
                <a:gd name="T59" fmla="*/ 162 h 162"/>
                <a:gd name="T60" fmla="*/ 17 w 141"/>
                <a:gd name="T61" fmla="*/ 160 h 162"/>
                <a:gd name="T62" fmla="*/ 11 w 141"/>
                <a:gd name="T63" fmla="*/ 156 h 162"/>
                <a:gd name="T64" fmla="*/ 10 w 141"/>
                <a:gd name="T65" fmla="*/ 147 h 162"/>
                <a:gd name="T66" fmla="*/ 11 w 141"/>
                <a:gd name="T67" fmla="*/ 137 h 162"/>
                <a:gd name="T68" fmla="*/ 11 w 141"/>
                <a:gd name="T69" fmla="*/ 128 h 162"/>
                <a:gd name="T70" fmla="*/ 11 w 141"/>
                <a:gd name="T71" fmla="*/ 120 h 162"/>
                <a:gd name="T72" fmla="*/ 11 w 141"/>
                <a:gd name="T73" fmla="*/ 110 h 162"/>
                <a:gd name="T74" fmla="*/ 11 w 141"/>
                <a:gd name="T75" fmla="*/ 103 h 162"/>
                <a:gd name="T76" fmla="*/ 10 w 141"/>
                <a:gd name="T77" fmla="*/ 95 h 162"/>
                <a:gd name="T78" fmla="*/ 4 w 141"/>
                <a:gd name="T79" fmla="*/ 84 h 162"/>
                <a:gd name="T80" fmla="*/ 4 w 141"/>
                <a:gd name="T81" fmla="*/ 74 h 162"/>
                <a:gd name="T82" fmla="*/ 13 w 141"/>
                <a:gd name="T83" fmla="*/ 63 h 162"/>
                <a:gd name="T84" fmla="*/ 19 w 141"/>
                <a:gd name="T85" fmla="*/ 52 h 162"/>
                <a:gd name="T86" fmla="*/ 23 w 141"/>
                <a:gd name="T87" fmla="*/ 40 h 162"/>
                <a:gd name="T88" fmla="*/ 25 w 141"/>
                <a:gd name="T89" fmla="*/ 27 h 162"/>
                <a:gd name="T90" fmla="*/ 30 w 141"/>
                <a:gd name="T91" fmla="*/ 15 h 162"/>
                <a:gd name="T92" fmla="*/ 38 w 141"/>
                <a:gd name="T93" fmla="*/ 6 h 162"/>
                <a:gd name="T94" fmla="*/ 44 w 141"/>
                <a:gd name="T95" fmla="*/ 2 h 162"/>
                <a:gd name="T96" fmla="*/ 51 w 141"/>
                <a:gd name="T97" fmla="*/ 0 h 162"/>
                <a:gd name="T98" fmla="*/ 57 w 141"/>
                <a:gd name="T9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1" h="162">
                  <a:moveTo>
                    <a:pt x="57" y="0"/>
                  </a:moveTo>
                  <a:lnTo>
                    <a:pt x="59" y="2"/>
                  </a:lnTo>
                  <a:lnTo>
                    <a:pt x="63" y="4"/>
                  </a:lnTo>
                  <a:lnTo>
                    <a:pt x="68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4"/>
                  </a:lnTo>
                  <a:lnTo>
                    <a:pt x="87" y="4"/>
                  </a:lnTo>
                  <a:lnTo>
                    <a:pt x="93" y="4"/>
                  </a:lnTo>
                  <a:lnTo>
                    <a:pt x="97" y="2"/>
                  </a:lnTo>
                  <a:lnTo>
                    <a:pt x="103" y="2"/>
                  </a:lnTo>
                  <a:lnTo>
                    <a:pt x="106" y="2"/>
                  </a:lnTo>
                  <a:lnTo>
                    <a:pt x="112" y="2"/>
                  </a:lnTo>
                  <a:lnTo>
                    <a:pt x="116" y="4"/>
                  </a:lnTo>
                  <a:lnTo>
                    <a:pt x="120" y="8"/>
                  </a:lnTo>
                  <a:lnTo>
                    <a:pt x="124" y="12"/>
                  </a:lnTo>
                  <a:lnTo>
                    <a:pt x="127" y="17"/>
                  </a:lnTo>
                  <a:lnTo>
                    <a:pt x="124" y="21"/>
                  </a:lnTo>
                  <a:lnTo>
                    <a:pt x="122" y="25"/>
                  </a:lnTo>
                  <a:lnTo>
                    <a:pt x="120" y="29"/>
                  </a:lnTo>
                  <a:lnTo>
                    <a:pt x="122" y="33"/>
                  </a:lnTo>
                  <a:lnTo>
                    <a:pt x="124" y="36"/>
                  </a:lnTo>
                  <a:lnTo>
                    <a:pt x="125" y="42"/>
                  </a:lnTo>
                  <a:lnTo>
                    <a:pt x="129" y="46"/>
                  </a:lnTo>
                  <a:lnTo>
                    <a:pt x="133" y="52"/>
                  </a:lnTo>
                  <a:lnTo>
                    <a:pt x="135" y="55"/>
                  </a:lnTo>
                  <a:lnTo>
                    <a:pt x="137" y="59"/>
                  </a:lnTo>
                  <a:lnTo>
                    <a:pt x="139" y="63"/>
                  </a:lnTo>
                  <a:lnTo>
                    <a:pt x="141" y="67"/>
                  </a:lnTo>
                  <a:lnTo>
                    <a:pt x="139" y="71"/>
                  </a:lnTo>
                  <a:lnTo>
                    <a:pt x="137" y="74"/>
                  </a:lnTo>
                  <a:lnTo>
                    <a:pt x="133" y="76"/>
                  </a:lnTo>
                  <a:lnTo>
                    <a:pt x="127" y="80"/>
                  </a:lnTo>
                  <a:lnTo>
                    <a:pt x="124" y="82"/>
                  </a:lnTo>
                  <a:lnTo>
                    <a:pt x="118" y="82"/>
                  </a:lnTo>
                  <a:lnTo>
                    <a:pt x="124" y="88"/>
                  </a:lnTo>
                  <a:lnTo>
                    <a:pt x="127" y="93"/>
                  </a:lnTo>
                  <a:lnTo>
                    <a:pt x="129" y="101"/>
                  </a:lnTo>
                  <a:lnTo>
                    <a:pt x="129" y="107"/>
                  </a:lnTo>
                  <a:lnTo>
                    <a:pt x="127" y="112"/>
                  </a:lnTo>
                  <a:lnTo>
                    <a:pt x="125" y="118"/>
                  </a:lnTo>
                  <a:lnTo>
                    <a:pt x="122" y="124"/>
                  </a:lnTo>
                  <a:lnTo>
                    <a:pt x="116" y="129"/>
                  </a:lnTo>
                  <a:lnTo>
                    <a:pt x="110" y="133"/>
                  </a:lnTo>
                  <a:lnTo>
                    <a:pt x="105" y="139"/>
                  </a:lnTo>
                  <a:lnTo>
                    <a:pt x="97" y="143"/>
                  </a:lnTo>
                  <a:lnTo>
                    <a:pt x="89" y="147"/>
                  </a:lnTo>
                  <a:lnTo>
                    <a:pt x="82" y="150"/>
                  </a:lnTo>
                  <a:lnTo>
                    <a:pt x="76" y="152"/>
                  </a:lnTo>
                  <a:lnTo>
                    <a:pt x="70" y="154"/>
                  </a:lnTo>
                  <a:lnTo>
                    <a:pt x="67" y="158"/>
                  </a:lnTo>
                  <a:lnTo>
                    <a:pt x="61" y="156"/>
                  </a:lnTo>
                  <a:lnTo>
                    <a:pt x="57" y="158"/>
                  </a:lnTo>
                  <a:lnTo>
                    <a:pt x="53" y="158"/>
                  </a:lnTo>
                  <a:lnTo>
                    <a:pt x="49" y="158"/>
                  </a:lnTo>
                  <a:lnTo>
                    <a:pt x="44" y="158"/>
                  </a:lnTo>
                  <a:lnTo>
                    <a:pt x="40" y="160"/>
                  </a:lnTo>
                  <a:lnTo>
                    <a:pt x="34" y="160"/>
                  </a:lnTo>
                  <a:lnTo>
                    <a:pt x="30" y="162"/>
                  </a:lnTo>
                  <a:lnTo>
                    <a:pt x="25" y="162"/>
                  </a:lnTo>
                  <a:lnTo>
                    <a:pt x="21" y="162"/>
                  </a:lnTo>
                  <a:lnTo>
                    <a:pt x="17" y="160"/>
                  </a:lnTo>
                  <a:lnTo>
                    <a:pt x="13" y="158"/>
                  </a:lnTo>
                  <a:lnTo>
                    <a:pt x="11" y="156"/>
                  </a:lnTo>
                  <a:lnTo>
                    <a:pt x="10" y="152"/>
                  </a:lnTo>
                  <a:lnTo>
                    <a:pt x="10" y="147"/>
                  </a:lnTo>
                  <a:lnTo>
                    <a:pt x="11" y="141"/>
                  </a:lnTo>
                  <a:lnTo>
                    <a:pt x="11" y="137"/>
                  </a:lnTo>
                  <a:lnTo>
                    <a:pt x="11" y="131"/>
                  </a:lnTo>
                  <a:lnTo>
                    <a:pt x="11" y="128"/>
                  </a:lnTo>
                  <a:lnTo>
                    <a:pt x="11" y="124"/>
                  </a:lnTo>
                  <a:lnTo>
                    <a:pt x="11" y="120"/>
                  </a:lnTo>
                  <a:lnTo>
                    <a:pt x="11" y="114"/>
                  </a:lnTo>
                  <a:lnTo>
                    <a:pt x="11" y="110"/>
                  </a:lnTo>
                  <a:lnTo>
                    <a:pt x="11" y="107"/>
                  </a:lnTo>
                  <a:lnTo>
                    <a:pt x="11" y="103"/>
                  </a:lnTo>
                  <a:lnTo>
                    <a:pt x="10" y="99"/>
                  </a:lnTo>
                  <a:lnTo>
                    <a:pt x="10" y="95"/>
                  </a:lnTo>
                  <a:lnTo>
                    <a:pt x="8" y="91"/>
                  </a:lnTo>
                  <a:lnTo>
                    <a:pt x="4" y="84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10" y="69"/>
                  </a:lnTo>
                  <a:lnTo>
                    <a:pt x="13" y="63"/>
                  </a:lnTo>
                  <a:lnTo>
                    <a:pt x="17" y="57"/>
                  </a:lnTo>
                  <a:lnTo>
                    <a:pt x="19" y="52"/>
                  </a:lnTo>
                  <a:lnTo>
                    <a:pt x="21" y="46"/>
                  </a:lnTo>
                  <a:lnTo>
                    <a:pt x="23" y="40"/>
                  </a:lnTo>
                  <a:lnTo>
                    <a:pt x="25" y="34"/>
                  </a:lnTo>
                  <a:lnTo>
                    <a:pt x="25" y="27"/>
                  </a:lnTo>
                  <a:lnTo>
                    <a:pt x="29" y="21"/>
                  </a:lnTo>
                  <a:lnTo>
                    <a:pt x="30" y="15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42" y="4"/>
                  </a:lnTo>
                  <a:lnTo>
                    <a:pt x="44" y="2"/>
                  </a:lnTo>
                  <a:lnTo>
                    <a:pt x="48" y="2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32"/>
            <p:cNvSpPr>
              <a:spLocks/>
            </p:cNvSpPr>
            <p:nvPr/>
          </p:nvSpPr>
          <p:spPr bwMode="auto">
            <a:xfrm>
              <a:off x="7083715" y="4287093"/>
              <a:ext cx="88246" cy="53714"/>
            </a:xfrm>
            <a:custGeom>
              <a:avLst/>
              <a:gdLst>
                <a:gd name="T0" fmla="*/ 21 w 46"/>
                <a:gd name="T1" fmla="*/ 0 h 29"/>
                <a:gd name="T2" fmla="*/ 25 w 46"/>
                <a:gd name="T3" fmla="*/ 4 h 29"/>
                <a:gd name="T4" fmla="*/ 31 w 46"/>
                <a:gd name="T5" fmla="*/ 6 h 29"/>
                <a:gd name="T6" fmla="*/ 38 w 46"/>
                <a:gd name="T7" fmla="*/ 6 h 29"/>
                <a:gd name="T8" fmla="*/ 46 w 46"/>
                <a:gd name="T9" fmla="*/ 8 h 29"/>
                <a:gd name="T10" fmla="*/ 44 w 46"/>
                <a:gd name="T11" fmla="*/ 12 h 29"/>
                <a:gd name="T12" fmla="*/ 42 w 46"/>
                <a:gd name="T13" fmla="*/ 15 h 29"/>
                <a:gd name="T14" fmla="*/ 38 w 46"/>
                <a:gd name="T15" fmla="*/ 19 h 29"/>
                <a:gd name="T16" fmla="*/ 37 w 46"/>
                <a:gd name="T17" fmla="*/ 23 h 29"/>
                <a:gd name="T18" fmla="*/ 31 w 46"/>
                <a:gd name="T19" fmla="*/ 25 h 29"/>
                <a:gd name="T20" fmla="*/ 27 w 46"/>
                <a:gd name="T21" fmla="*/ 27 h 29"/>
                <a:gd name="T22" fmla="*/ 21 w 46"/>
                <a:gd name="T23" fmla="*/ 27 h 29"/>
                <a:gd name="T24" fmla="*/ 16 w 46"/>
                <a:gd name="T25" fmla="*/ 29 h 29"/>
                <a:gd name="T26" fmla="*/ 10 w 46"/>
                <a:gd name="T27" fmla="*/ 29 h 29"/>
                <a:gd name="T28" fmla="*/ 6 w 46"/>
                <a:gd name="T29" fmla="*/ 29 h 29"/>
                <a:gd name="T30" fmla="*/ 2 w 46"/>
                <a:gd name="T31" fmla="*/ 27 h 29"/>
                <a:gd name="T32" fmla="*/ 2 w 46"/>
                <a:gd name="T33" fmla="*/ 25 h 29"/>
                <a:gd name="T34" fmla="*/ 0 w 46"/>
                <a:gd name="T35" fmla="*/ 23 h 29"/>
                <a:gd name="T36" fmla="*/ 0 w 46"/>
                <a:gd name="T37" fmla="*/ 19 h 29"/>
                <a:gd name="T38" fmla="*/ 4 w 46"/>
                <a:gd name="T39" fmla="*/ 15 h 29"/>
                <a:gd name="T40" fmla="*/ 10 w 46"/>
                <a:gd name="T41" fmla="*/ 10 h 29"/>
                <a:gd name="T42" fmla="*/ 12 w 46"/>
                <a:gd name="T43" fmla="*/ 6 h 29"/>
                <a:gd name="T44" fmla="*/ 16 w 46"/>
                <a:gd name="T45" fmla="*/ 4 h 29"/>
                <a:gd name="T46" fmla="*/ 19 w 46"/>
                <a:gd name="T47" fmla="*/ 2 h 29"/>
                <a:gd name="T48" fmla="*/ 21 w 46"/>
                <a:gd name="T49" fmla="*/ 0 h 29"/>
                <a:gd name="T50" fmla="*/ 21 w 46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9">
                  <a:moveTo>
                    <a:pt x="21" y="0"/>
                  </a:moveTo>
                  <a:lnTo>
                    <a:pt x="25" y="4"/>
                  </a:lnTo>
                  <a:lnTo>
                    <a:pt x="31" y="6"/>
                  </a:lnTo>
                  <a:lnTo>
                    <a:pt x="38" y="6"/>
                  </a:lnTo>
                  <a:lnTo>
                    <a:pt x="46" y="8"/>
                  </a:lnTo>
                  <a:lnTo>
                    <a:pt x="44" y="12"/>
                  </a:lnTo>
                  <a:lnTo>
                    <a:pt x="42" y="15"/>
                  </a:lnTo>
                  <a:lnTo>
                    <a:pt x="38" y="19"/>
                  </a:lnTo>
                  <a:lnTo>
                    <a:pt x="37" y="23"/>
                  </a:lnTo>
                  <a:lnTo>
                    <a:pt x="31" y="25"/>
                  </a:lnTo>
                  <a:lnTo>
                    <a:pt x="27" y="27"/>
                  </a:lnTo>
                  <a:lnTo>
                    <a:pt x="21" y="27"/>
                  </a:lnTo>
                  <a:lnTo>
                    <a:pt x="16" y="29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4" y="15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33"/>
            <p:cNvSpPr>
              <a:spLocks/>
            </p:cNvSpPr>
            <p:nvPr/>
          </p:nvSpPr>
          <p:spPr bwMode="auto">
            <a:xfrm>
              <a:off x="7072206" y="4379175"/>
              <a:ext cx="46041" cy="65223"/>
            </a:xfrm>
            <a:custGeom>
              <a:avLst/>
              <a:gdLst>
                <a:gd name="T0" fmla="*/ 24 w 24"/>
                <a:gd name="T1" fmla="*/ 0 h 34"/>
                <a:gd name="T2" fmla="*/ 23 w 24"/>
                <a:gd name="T3" fmla="*/ 4 h 34"/>
                <a:gd name="T4" fmla="*/ 23 w 24"/>
                <a:gd name="T5" fmla="*/ 9 h 34"/>
                <a:gd name="T6" fmla="*/ 23 w 24"/>
                <a:gd name="T7" fmla="*/ 13 h 34"/>
                <a:gd name="T8" fmla="*/ 23 w 24"/>
                <a:gd name="T9" fmla="*/ 19 h 34"/>
                <a:gd name="T10" fmla="*/ 21 w 24"/>
                <a:gd name="T11" fmla="*/ 23 h 34"/>
                <a:gd name="T12" fmla="*/ 21 w 24"/>
                <a:gd name="T13" fmla="*/ 26 h 34"/>
                <a:gd name="T14" fmla="*/ 19 w 24"/>
                <a:gd name="T15" fmla="*/ 30 h 34"/>
                <a:gd name="T16" fmla="*/ 17 w 24"/>
                <a:gd name="T17" fmla="*/ 34 h 34"/>
                <a:gd name="T18" fmla="*/ 13 w 24"/>
                <a:gd name="T19" fmla="*/ 30 h 34"/>
                <a:gd name="T20" fmla="*/ 7 w 24"/>
                <a:gd name="T21" fmla="*/ 28 h 34"/>
                <a:gd name="T22" fmla="*/ 4 w 24"/>
                <a:gd name="T23" fmla="*/ 24 h 34"/>
                <a:gd name="T24" fmla="*/ 0 w 24"/>
                <a:gd name="T25" fmla="*/ 24 h 34"/>
                <a:gd name="T26" fmla="*/ 4 w 24"/>
                <a:gd name="T27" fmla="*/ 17 h 34"/>
                <a:gd name="T28" fmla="*/ 9 w 24"/>
                <a:gd name="T29" fmla="*/ 9 h 34"/>
                <a:gd name="T30" fmla="*/ 17 w 24"/>
                <a:gd name="T31" fmla="*/ 4 h 34"/>
                <a:gd name="T32" fmla="*/ 24 w 24"/>
                <a:gd name="T33" fmla="*/ 0 h 34"/>
                <a:gd name="T34" fmla="*/ 24 w 24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34">
                  <a:moveTo>
                    <a:pt x="24" y="0"/>
                  </a:moveTo>
                  <a:lnTo>
                    <a:pt x="23" y="4"/>
                  </a:lnTo>
                  <a:lnTo>
                    <a:pt x="23" y="9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21" y="23"/>
                  </a:lnTo>
                  <a:lnTo>
                    <a:pt x="21" y="26"/>
                  </a:lnTo>
                  <a:lnTo>
                    <a:pt x="19" y="30"/>
                  </a:lnTo>
                  <a:lnTo>
                    <a:pt x="17" y="34"/>
                  </a:lnTo>
                  <a:lnTo>
                    <a:pt x="13" y="30"/>
                  </a:lnTo>
                  <a:lnTo>
                    <a:pt x="7" y="28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4" y="17"/>
                  </a:lnTo>
                  <a:lnTo>
                    <a:pt x="9" y="9"/>
                  </a:lnTo>
                  <a:lnTo>
                    <a:pt x="17" y="4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34"/>
            <p:cNvSpPr>
              <a:spLocks/>
            </p:cNvSpPr>
            <p:nvPr/>
          </p:nvSpPr>
          <p:spPr bwMode="auto">
            <a:xfrm>
              <a:off x="7060695" y="4398357"/>
              <a:ext cx="126613" cy="115102"/>
            </a:xfrm>
            <a:custGeom>
              <a:avLst/>
              <a:gdLst>
                <a:gd name="T0" fmla="*/ 53 w 67"/>
                <a:gd name="T1" fmla="*/ 0 h 61"/>
                <a:gd name="T2" fmla="*/ 57 w 67"/>
                <a:gd name="T3" fmla="*/ 4 h 61"/>
                <a:gd name="T4" fmla="*/ 61 w 67"/>
                <a:gd name="T5" fmla="*/ 8 h 61"/>
                <a:gd name="T6" fmla="*/ 63 w 67"/>
                <a:gd name="T7" fmla="*/ 14 h 61"/>
                <a:gd name="T8" fmla="*/ 67 w 67"/>
                <a:gd name="T9" fmla="*/ 17 h 61"/>
                <a:gd name="T10" fmla="*/ 67 w 67"/>
                <a:gd name="T11" fmla="*/ 21 h 61"/>
                <a:gd name="T12" fmla="*/ 67 w 67"/>
                <a:gd name="T13" fmla="*/ 27 h 61"/>
                <a:gd name="T14" fmla="*/ 67 w 67"/>
                <a:gd name="T15" fmla="*/ 31 h 61"/>
                <a:gd name="T16" fmla="*/ 67 w 67"/>
                <a:gd name="T17" fmla="*/ 36 h 61"/>
                <a:gd name="T18" fmla="*/ 63 w 67"/>
                <a:gd name="T19" fmla="*/ 38 h 61"/>
                <a:gd name="T20" fmla="*/ 61 w 67"/>
                <a:gd name="T21" fmla="*/ 44 h 61"/>
                <a:gd name="T22" fmla="*/ 59 w 67"/>
                <a:gd name="T23" fmla="*/ 46 h 61"/>
                <a:gd name="T24" fmla="*/ 55 w 67"/>
                <a:gd name="T25" fmla="*/ 50 h 61"/>
                <a:gd name="T26" fmla="*/ 49 w 67"/>
                <a:gd name="T27" fmla="*/ 52 h 61"/>
                <a:gd name="T28" fmla="*/ 46 w 67"/>
                <a:gd name="T29" fmla="*/ 53 h 61"/>
                <a:gd name="T30" fmla="*/ 40 w 67"/>
                <a:gd name="T31" fmla="*/ 55 h 61"/>
                <a:gd name="T32" fmla="*/ 34 w 67"/>
                <a:gd name="T33" fmla="*/ 55 h 61"/>
                <a:gd name="T34" fmla="*/ 32 w 67"/>
                <a:gd name="T35" fmla="*/ 55 h 61"/>
                <a:gd name="T36" fmla="*/ 29 w 67"/>
                <a:gd name="T37" fmla="*/ 57 h 61"/>
                <a:gd name="T38" fmla="*/ 23 w 67"/>
                <a:gd name="T39" fmla="*/ 57 h 61"/>
                <a:gd name="T40" fmla="*/ 19 w 67"/>
                <a:gd name="T41" fmla="*/ 59 h 61"/>
                <a:gd name="T42" fmla="*/ 11 w 67"/>
                <a:gd name="T43" fmla="*/ 59 h 61"/>
                <a:gd name="T44" fmla="*/ 8 w 67"/>
                <a:gd name="T45" fmla="*/ 59 h 61"/>
                <a:gd name="T46" fmla="*/ 4 w 67"/>
                <a:gd name="T47" fmla="*/ 61 h 61"/>
                <a:gd name="T48" fmla="*/ 2 w 67"/>
                <a:gd name="T49" fmla="*/ 61 h 61"/>
                <a:gd name="T50" fmla="*/ 0 w 67"/>
                <a:gd name="T51" fmla="*/ 57 h 61"/>
                <a:gd name="T52" fmla="*/ 0 w 67"/>
                <a:gd name="T53" fmla="*/ 55 h 61"/>
                <a:gd name="T54" fmla="*/ 0 w 67"/>
                <a:gd name="T55" fmla="*/ 52 h 61"/>
                <a:gd name="T56" fmla="*/ 0 w 67"/>
                <a:gd name="T57" fmla="*/ 48 h 61"/>
                <a:gd name="T58" fmla="*/ 0 w 67"/>
                <a:gd name="T59" fmla="*/ 44 h 61"/>
                <a:gd name="T60" fmla="*/ 0 w 67"/>
                <a:gd name="T61" fmla="*/ 40 h 61"/>
                <a:gd name="T62" fmla="*/ 0 w 67"/>
                <a:gd name="T63" fmla="*/ 36 h 61"/>
                <a:gd name="T64" fmla="*/ 0 w 67"/>
                <a:gd name="T65" fmla="*/ 34 h 61"/>
                <a:gd name="T66" fmla="*/ 0 w 67"/>
                <a:gd name="T67" fmla="*/ 38 h 61"/>
                <a:gd name="T68" fmla="*/ 2 w 67"/>
                <a:gd name="T69" fmla="*/ 42 h 61"/>
                <a:gd name="T70" fmla="*/ 2 w 67"/>
                <a:gd name="T71" fmla="*/ 44 h 61"/>
                <a:gd name="T72" fmla="*/ 4 w 67"/>
                <a:gd name="T73" fmla="*/ 46 h 61"/>
                <a:gd name="T74" fmla="*/ 10 w 67"/>
                <a:gd name="T75" fmla="*/ 50 h 61"/>
                <a:gd name="T76" fmla="*/ 13 w 67"/>
                <a:gd name="T77" fmla="*/ 52 h 61"/>
                <a:gd name="T78" fmla="*/ 19 w 67"/>
                <a:gd name="T79" fmla="*/ 52 h 61"/>
                <a:gd name="T80" fmla="*/ 25 w 67"/>
                <a:gd name="T81" fmla="*/ 52 h 61"/>
                <a:gd name="T82" fmla="*/ 30 w 67"/>
                <a:gd name="T83" fmla="*/ 48 h 61"/>
                <a:gd name="T84" fmla="*/ 34 w 67"/>
                <a:gd name="T85" fmla="*/ 46 h 61"/>
                <a:gd name="T86" fmla="*/ 40 w 67"/>
                <a:gd name="T87" fmla="*/ 42 h 61"/>
                <a:gd name="T88" fmla="*/ 44 w 67"/>
                <a:gd name="T89" fmla="*/ 36 h 61"/>
                <a:gd name="T90" fmla="*/ 48 w 67"/>
                <a:gd name="T91" fmla="*/ 31 h 61"/>
                <a:gd name="T92" fmla="*/ 51 w 67"/>
                <a:gd name="T93" fmla="*/ 25 h 61"/>
                <a:gd name="T94" fmla="*/ 53 w 67"/>
                <a:gd name="T95" fmla="*/ 19 h 61"/>
                <a:gd name="T96" fmla="*/ 55 w 67"/>
                <a:gd name="T97" fmla="*/ 14 h 61"/>
                <a:gd name="T98" fmla="*/ 55 w 67"/>
                <a:gd name="T99" fmla="*/ 8 h 61"/>
                <a:gd name="T100" fmla="*/ 53 w 67"/>
                <a:gd name="T101" fmla="*/ 2 h 61"/>
                <a:gd name="T102" fmla="*/ 53 w 67"/>
                <a:gd name="T103" fmla="*/ 0 h 61"/>
                <a:gd name="T104" fmla="*/ 53 w 67"/>
                <a:gd name="T10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1">
                  <a:moveTo>
                    <a:pt x="53" y="0"/>
                  </a:moveTo>
                  <a:lnTo>
                    <a:pt x="57" y="4"/>
                  </a:lnTo>
                  <a:lnTo>
                    <a:pt x="61" y="8"/>
                  </a:lnTo>
                  <a:lnTo>
                    <a:pt x="63" y="14"/>
                  </a:lnTo>
                  <a:lnTo>
                    <a:pt x="67" y="17"/>
                  </a:lnTo>
                  <a:lnTo>
                    <a:pt x="67" y="21"/>
                  </a:lnTo>
                  <a:lnTo>
                    <a:pt x="67" y="27"/>
                  </a:lnTo>
                  <a:lnTo>
                    <a:pt x="67" y="31"/>
                  </a:lnTo>
                  <a:lnTo>
                    <a:pt x="67" y="36"/>
                  </a:lnTo>
                  <a:lnTo>
                    <a:pt x="63" y="38"/>
                  </a:lnTo>
                  <a:lnTo>
                    <a:pt x="61" y="44"/>
                  </a:lnTo>
                  <a:lnTo>
                    <a:pt x="59" y="46"/>
                  </a:lnTo>
                  <a:lnTo>
                    <a:pt x="55" y="50"/>
                  </a:lnTo>
                  <a:lnTo>
                    <a:pt x="49" y="52"/>
                  </a:lnTo>
                  <a:lnTo>
                    <a:pt x="46" y="53"/>
                  </a:lnTo>
                  <a:lnTo>
                    <a:pt x="40" y="55"/>
                  </a:lnTo>
                  <a:lnTo>
                    <a:pt x="34" y="55"/>
                  </a:lnTo>
                  <a:lnTo>
                    <a:pt x="32" y="55"/>
                  </a:lnTo>
                  <a:lnTo>
                    <a:pt x="29" y="57"/>
                  </a:lnTo>
                  <a:lnTo>
                    <a:pt x="23" y="57"/>
                  </a:lnTo>
                  <a:lnTo>
                    <a:pt x="19" y="59"/>
                  </a:lnTo>
                  <a:lnTo>
                    <a:pt x="11" y="59"/>
                  </a:lnTo>
                  <a:lnTo>
                    <a:pt x="8" y="59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4" y="46"/>
                  </a:lnTo>
                  <a:lnTo>
                    <a:pt x="10" y="50"/>
                  </a:lnTo>
                  <a:lnTo>
                    <a:pt x="13" y="52"/>
                  </a:lnTo>
                  <a:lnTo>
                    <a:pt x="19" y="52"/>
                  </a:lnTo>
                  <a:lnTo>
                    <a:pt x="25" y="52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40" y="42"/>
                  </a:lnTo>
                  <a:lnTo>
                    <a:pt x="44" y="36"/>
                  </a:lnTo>
                  <a:lnTo>
                    <a:pt x="48" y="31"/>
                  </a:lnTo>
                  <a:lnTo>
                    <a:pt x="51" y="25"/>
                  </a:lnTo>
                  <a:lnTo>
                    <a:pt x="53" y="19"/>
                  </a:lnTo>
                  <a:lnTo>
                    <a:pt x="55" y="14"/>
                  </a:lnTo>
                  <a:lnTo>
                    <a:pt x="55" y="8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35"/>
            <p:cNvSpPr>
              <a:spLocks/>
            </p:cNvSpPr>
            <p:nvPr/>
          </p:nvSpPr>
          <p:spPr bwMode="auto">
            <a:xfrm>
              <a:off x="6803635" y="3615665"/>
              <a:ext cx="291591" cy="314612"/>
            </a:xfrm>
            <a:custGeom>
              <a:avLst/>
              <a:gdLst>
                <a:gd name="T0" fmla="*/ 89 w 152"/>
                <a:gd name="T1" fmla="*/ 0 h 163"/>
                <a:gd name="T2" fmla="*/ 97 w 152"/>
                <a:gd name="T3" fmla="*/ 7 h 163"/>
                <a:gd name="T4" fmla="*/ 99 w 152"/>
                <a:gd name="T5" fmla="*/ 17 h 163"/>
                <a:gd name="T6" fmla="*/ 95 w 152"/>
                <a:gd name="T7" fmla="*/ 24 h 163"/>
                <a:gd name="T8" fmla="*/ 93 w 152"/>
                <a:gd name="T9" fmla="*/ 28 h 163"/>
                <a:gd name="T10" fmla="*/ 103 w 152"/>
                <a:gd name="T11" fmla="*/ 28 h 163"/>
                <a:gd name="T12" fmla="*/ 112 w 152"/>
                <a:gd name="T13" fmla="*/ 30 h 163"/>
                <a:gd name="T14" fmla="*/ 122 w 152"/>
                <a:gd name="T15" fmla="*/ 34 h 163"/>
                <a:gd name="T16" fmla="*/ 129 w 152"/>
                <a:gd name="T17" fmla="*/ 38 h 163"/>
                <a:gd name="T18" fmla="*/ 135 w 152"/>
                <a:gd name="T19" fmla="*/ 41 h 163"/>
                <a:gd name="T20" fmla="*/ 139 w 152"/>
                <a:gd name="T21" fmla="*/ 49 h 163"/>
                <a:gd name="T22" fmla="*/ 141 w 152"/>
                <a:gd name="T23" fmla="*/ 60 h 163"/>
                <a:gd name="T24" fmla="*/ 146 w 152"/>
                <a:gd name="T25" fmla="*/ 72 h 163"/>
                <a:gd name="T26" fmla="*/ 150 w 152"/>
                <a:gd name="T27" fmla="*/ 78 h 163"/>
                <a:gd name="T28" fmla="*/ 150 w 152"/>
                <a:gd name="T29" fmla="*/ 87 h 163"/>
                <a:gd name="T30" fmla="*/ 148 w 152"/>
                <a:gd name="T31" fmla="*/ 95 h 163"/>
                <a:gd name="T32" fmla="*/ 143 w 152"/>
                <a:gd name="T33" fmla="*/ 104 h 163"/>
                <a:gd name="T34" fmla="*/ 137 w 152"/>
                <a:gd name="T35" fmla="*/ 114 h 163"/>
                <a:gd name="T36" fmla="*/ 131 w 152"/>
                <a:gd name="T37" fmla="*/ 121 h 163"/>
                <a:gd name="T38" fmla="*/ 129 w 152"/>
                <a:gd name="T39" fmla="*/ 131 h 163"/>
                <a:gd name="T40" fmla="*/ 126 w 152"/>
                <a:gd name="T41" fmla="*/ 136 h 163"/>
                <a:gd name="T42" fmla="*/ 118 w 152"/>
                <a:gd name="T43" fmla="*/ 138 h 163"/>
                <a:gd name="T44" fmla="*/ 108 w 152"/>
                <a:gd name="T45" fmla="*/ 140 h 163"/>
                <a:gd name="T46" fmla="*/ 101 w 152"/>
                <a:gd name="T47" fmla="*/ 140 h 163"/>
                <a:gd name="T48" fmla="*/ 97 w 152"/>
                <a:gd name="T49" fmla="*/ 142 h 163"/>
                <a:gd name="T50" fmla="*/ 89 w 152"/>
                <a:gd name="T51" fmla="*/ 150 h 163"/>
                <a:gd name="T52" fmla="*/ 82 w 152"/>
                <a:gd name="T53" fmla="*/ 155 h 163"/>
                <a:gd name="T54" fmla="*/ 74 w 152"/>
                <a:gd name="T55" fmla="*/ 161 h 163"/>
                <a:gd name="T56" fmla="*/ 67 w 152"/>
                <a:gd name="T57" fmla="*/ 161 h 163"/>
                <a:gd name="T58" fmla="*/ 61 w 152"/>
                <a:gd name="T59" fmla="*/ 159 h 163"/>
                <a:gd name="T60" fmla="*/ 55 w 152"/>
                <a:gd name="T61" fmla="*/ 152 h 163"/>
                <a:gd name="T62" fmla="*/ 53 w 152"/>
                <a:gd name="T63" fmla="*/ 140 h 163"/>
                <a:gd name="T64" fmla="*/ 53 w 152"/>
                <a:gd name="T65" fmla="*/ 125 h 163"/>
                <a:gd name="T66" fmla="*/ 55 w 152"/>
                <a:gd name="T67" fmla="*/ 114 h 163"/>
                <a:gd name="T68" fmla="*/ 55 w 152"/>
                <a:gd name="T69" fmla="*/ 106 h 163"/>
                <a:gd name="T70" fmla="*/ 55 w 152"/>
                <a:gd name="T71" fmla="*/ 97 h 163"/>
                <a:gd name="T72" fmla="*/ 49 w 152"/>
                <a:gd name="T73" fmla="*/ 87 h 163"/>
                <a:gd name="T74" fmla="*/ 42 w 152"/>
                <a:gd name="T75" fmla="*/ 83 h 163"/>
                <a:gd name="T76" fmla="*/ 34 w 152"/>
                <a:gd name="T77" fmla="*/ 83 h 163"/>
                <a:gd name="T78" fmla="*/ 25 w 152"/>
                <a:gd name="T79" fmla="*/ 83 h 163"/>
                <a:gd name="T80" fmla="*/ 13 w 152"/>
                <a:gd name="T81" fmla="*/ 79 h 163"/>
                <a:gd name="T82" fmla="*/ 4 w 152"/>
                <a:gd name="T83" fmla="*/ 74 h 163"/>
                <a:gd name="T84" fmla="*/ 0 w 152"/>
                <a:gd name="T85" fmla="*/ 66 h 163"/>
                <a:gd name="T86" fmla="*/ 2 w 152"/>
                <a:gd name="T87" fmla="*/ 59 h 163"/>
                <a:gd name="T88" fmla="*/ 13 w 152"/>
                <a:gd name="T89" fmla="*/ 47 h 163"/>
                <a:gd name="T90" fmla="*/ 23 w 152"/>
                <a:gd name="T91" fmla="*/ 38 h 163"/>
                <a:gd name="T92" fmla="*/ 25 w 152"/>
                <a:gd name="T93" fmla="*/ 24 h 163"/>
                <a:gd name="T94" fmla="*/ 29 w 152"/>
                <a:gd name="T95" fmla="*/ 17 h 163"/>
                <a:gd name="T96" fmla="*/ 36 w 152"/>
                <a:gd name="T97" fmla="*/ 11 h 163"/>
                <a:gd name="T98" fmla="*/ 44 w 152"/>
                <a:gd name="T99" fmla="*/ 7 h 163"/>
                <a:gd name="T100" fmla="*/ 53 w 152"/>
                <a:gd name="T101" fmla="*/ 7 h 163"/>
                <a:gd name="T102" fmla="*/ 63 w 152"/>
                <a:gd name="T103" fmla="*/ 5 h 163"/>
                <a:gd name="T104" fmla="*/ 74 w 152"/>
                <a:gd name="T105" fmla="*/ 3 h 163"/>
                <a:gd name="T106" fmla="*/ 82 w 152"/>
                <a:gd name="T107" fmla="*/ 2 h 163"/>
                <a:gd name="T108" fmla="*/ 87 w 152"/>
                <a:gd name="T10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2" h="163">
                  <a:moveTo>
                    <a:pt x="87" y="0"/>
                  </a:moveTo>
                  <a:lnTo>
                    <a:pt x="89" y="0"/>
                  </a:lnTo>
                  <a:lnTo>
                    <a:pt x="95" y="3"/>
                  </a:lnTo>
                  <a:lnTo>
                    <a:pt x="97" y="7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7" y="21"/>
                  </a:lnTo>
                  <a:lnTo>
                    <a:pt x="95" y="24"/>
                  </a:lnTo>
                  <a:lnTo>
                    <a:pt x="89" y="28"/>
                  </a:lnTo>
                  <a:lnTo>
                    <a:pt x="93" y="28"/>
                  </a:lnTo>
                  <a:lnTo>
                    <a:pt x="99" y="28"/>
                  </a:lnTo>
                  <a:lnTo>
                    <a:pt x="103" y="28"/>
                  </a:lnTo>
                  <a:lnTo>
                    <a:pt x="108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2" y="34"/>
                  </a:lnTo>
                  <a:lnTo>
                    <a:pt x="126" y="36"/>
                  </a:lnTo>
                  <a:lnTo>
                    <a:pt x="129" y="38"/>
                  </a:lnTo>
                  <a:lnTo>
                    <a:pt x="133" y="40"/>
                  </a:lnTo>
                  <a:lnTo>
                    <a:pt x="135" y="41"/>
                  </a:lnTo>
                  <a:lnTo>
                    <a:pt x="139" y="45"/>
                  </a:lnTo>
                  <a:lnTo>
                    <a:pt x="139" y="49"/>
                  </a:lnTo>
                  <a:lnTo>
                    <a:pt x="141" y="55"/>
                  </a:lnTo>
                  <a:lnTo>
                    <a:pt x="141" y="60"/>
                  </a:lnTo>
                  <a:lnTo>
                    <a:pt x="141" y="68"/>
                  </a:lnTo>
                  <a:lnTo>
                    <a:pt x="146" y="72"/>
                  </a:lnTo>
                  <a:lnTo>
                    <a:pt x="148" y="74"/>
                  </a:lnTo>
                  <a:lnTo>
                    <a:pt x="150" y="78"/>
                  </a:lnTo>
                  <a:lnTo>
                    <a:pt x="152" y="83"/>
                  </a:lnTo>
                  <a:lnTo>
                    <a:pt x="150" y="87"/>
                  </a:lnTo>
                  <a:lnTo>
                    <a:pt x="150" y="91"/>
                  </a:lnTo>
                  <a:lnTo>
                    <a:pt x="148" y="95"/>
                  </a:lnTo>
                  <a:lnTo>
                    <a:pt x="146" y="100"/>
                  </a:lnTo>
                  <a:lnTo>
                    <a:pt x="143" y="104"/>
                  </a:lnTo>
                  <a:lnTo>
                    <a:pt x="141" y="108"/>
                  </a:lnTo>
                  <a:lnTo>
                    <a:pt x="137" y="114"/>
                  </a:lnTo>
                  <a:lnTo>
                    <a:pt x="135" y="117"/>
                  </a:lnTo>
                  <a:lnTo>
                    <a:pt x="131" y="121"/>
                  </a:lnTo>
                  <a:lnTo>
                    <a:pt x="129" y="127"/>
                  </a:lnTo>
                  <a:lnTo>
                    <a:pt x="129" y="131"/>
                  </a:lnTo>
                  <a:lnTo>
                    <a:pt x="129" y="136"/>
                  </a:lnTo>
                  <a:lnTo>
                    <a:pt x="126" y="136"/>
                  </a:lnTo>
                  <a:lnTo>
                    <a:pt x="122" y="138"/>
                  </a:lnTo>
                  <a:lnTo>
                    <a:pt x="118" y="138"/>
                  </a:lnTo>
                  <a:lnTo>
                    <a:pt x="114" y="140"/>
                  </a:lnTo>
                  <a:lnTo>
                    <a:pt x="108" y="140"/>
                  </a:lnTo>
                  <a:lnTo>
                    <a:pt x="105" y="140"/>
                  </a:lnTo>
                  <a:lnTo>
                    <a:pt x="101" y="140"/>
                  </a:lnTo>
                  <a:lnTo>
                    <a:pt x="99" y="140"/>
                  </a:lnTo>
                  <a:lnTo>
                    <a:pt x="97" y="142"/>
                  </a:lnTo>
                  <a:lnTo>
                    <a:pt x="93" y="144"/>
                  </a:lnTo>
                  <a:lnTo>
                    <a:pt x="89" y="150"/>
                  </a:lnTo>
                  <a:lnTo>
                    <a:pt x="87" y="154"/>
                  </a:lnTo>
                  <a:lnTo>
                    <a:pt x="82" y="155"/>
                  </a:lnTo>
                  <a:lnTo>
                    <a:pt x="78" y="159"/>
                  </a:lnTo>
                  <a:lnTo>
                    <a:pt x="74" y="161"/>
                  </a:lnTo>
                  <a:lnTo>
                    <a:pt x="72" y="163"/>
                  </a:lnTo>
                  <a:lnTo>
                    <a:pt x="67" y="161"/>
                  </a:lnTo>
                  <a:lnTo>
                    <a:pt x="65" y="161"/>
                  </a:lnTo>
                  <a:lnTo>
                    <a:pt x="61" y="159"/>
                  </a:lnTo>
                  <a:lnTo>
                    <a:pt x="59" y="157"/>
                  </a:lnTo>
                  <a:lnTo>
                    <a:pt x="55" y="152"/>
                  </a:lnTo>
                  <a:lnTo>
                    <a:pt x="53" y="146"/>
                  </a:lnTo>
                  <a:lnTo>
                    <a:pt x="53" y="140"/>
                  </a:lnTo>
                  <a:lnTo>
                    <a:pt x="53" y="133"/>
                  </a:lnTo>
                  <a:lnTo>
                    <a:pt x="53" y="125"/>
                  </a:lnTo>
                  <a:lnTo>
                    <a:pt x="55" y="119"/>
                  </a:lnTo>
                  <a:lnTo>
                    <a:pt x="55" y="114"/>
                  </a:lnTo>
                  <a:lnTo>
                    <a:pt x="55" y="110"/>
                  </a:lnTo>
                  <a:lnTo>
                    <a:pt x="55" y="106"/>
                  </a:lnTo>
                  <a:lnTo>
                    <a:pt x="55" y="104"/>
                  </a:lnTo>
                  <a:lnTo>
                    <a:pt x="55" y="97"/>
                  </a:lnTo>
                  <a:lnTo>
                    <a:pt x="53" y="93"/>
                  </a:lnTo>
                  <a:lnTo>
                    <a:pt x="49" y="87"/>
                  </a:lnTo>
                  <a:lnTo>
                    <a:pt x="46" y="85"/>
                  </a:lnTo>
                  <a:lnTo>
                    <a:pt x="42" y="83"/>
                  </a:lnTo>
                  <a:lnTo>
                    <a:pt x="40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5" y="83"/>
                  </a:lnTo>
                  <a:lnTo>
                    <a:pt x="19" y="81"/>
                  </a:lnTo>
                  <a:lnTo>
                    <a:pt x="13" y="79"/>
                  </a:lnTo>
                  <a:lnTo>
                    <a:pt x="10" y="79"/>
                  </a:lnTo>
                  <a:lnTo>
                    <a:pt x="4" y="74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2" y="59"/>
                  </a:lnTo>
                  <a:lnTo>
                    <a:pt x="8" y="53"/>
                  </a:lnTo>
                  <a:lnTo>
                    <a:pt x="13" y="47"/>
                  </a:lnTo>
                  <a:lnTo>
                    <a:pt x="19" y="43"/>
                  </a:lnTo>
                  <a:lnTo>
                    <a:pt x="23" y="38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9" y="17"/>
                  </a:lnTo>
                  <a:lnTo>
                    <a:pt x="32" y="15"/>
                  </a:lnTo>
                  <a:lnTo>
                    <a:pt x="36" y="11"/>
                  </a:lnTo>
                  <a:lnTo>
                    <a:pt x="40" y="9"/>
                  </a:lnTo>
                  <a:lnTo>
                    <a:pt x="44" y="7"/>
                  </a:lnTo>
                  <a:lnTo>
                    <a:pt x="49" y="7"/>
                  </a:lnTo>
                  <a:lnTo>
                    <a:pt x="53" y="7"/>
                  </a:lnTo>
                  <a:lnTo>
                    <a:pt x="59" y="7"/>
                  </a:lnTo>
                  <a:lnTo>
                    <a:pt x="63" y="5"/>
                  </a:lnTo>
                  <a:lnTo>
                    <a:pt x="68" y="5"/>
                  </a:lnTo>
                  <a:lnTo>
                    <a:pt x="74" y="3"/>
                  </a:lnTo>
                  <a:lnTo>
                    <a:pt x="78" y="3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36"/>
            <p:cNvSpPr>
              <a:spLocks/>
            </p:cNvSpPr>
            <p:nvPr/>
          </p:nvSpPr>
          <p:spPr bwMode="auto">
            <a:xfrm>
              <a:off x="6888043" y="3715420"/>
              <a:ext cx="30694" cy="23021"/>
            </a:xfrm>
            <a:custGeom>
              <a:avLst/>
              <a:gdLst>
                <a:gd name="T0" fmla="*/ 5 w 15"/>
                <a:gd name="T1" fmla="*/ 0 h 11"/>
                <a:gd name="T2" fmla="*/ 9 w 15"/>
                <a:gd name="T3" fmla="*/ 0 h 11"/>
                <a:gd name="T4" fmla="*/ 13 w 15"/>
                <a:gd name="T5" fmla="*/ 2 h 11"/>
                <a:gd name="T6" fmla="*/ 15 w 15"/>
                <a:gd name="T7" fmla="*/ 4 h 11"/>
                <a:gd name="T8" fmla="*/ 15 w 15"/>
                <a:gd name="T9" fmla="*/ 6 h 11"/>
                <a:gd name="T10" fmla="*/ 13 w 15"/>
                <a:gd name="T11" fmla="*/ 8 h 11"/>
                <a:gd name="T12" fmla="*/ 9 w 15"/>
                <a:gd name="T13" fmla="*/ 11 h 11"/>
                <a:gd name="T14" fmla="*/ 3 w 15"/>
                <a:gd name="T15" fmla="*/ 11 h 11"/>
                <a:gd name="T16" fmla="*/ 0 w 15"/>
                <a:gd name="T17" fmla="*/ 11 h 11"/>
                <a:gd name="T18" fmla="*/ 0 w 15"/>
                <a:gd name="T19" fmla="*/ 8 h 11"/>
                <a:gd name="T20" fmla="*/ 0 w 15"/>
                <a:gd name="T21" fmla="*/ 6 h 11"/>
                <a:gd name="T22" fmla="*/ 0 w 15"/>
                <a:gd name="T23" fmla="*/ 4 h 11"/>
                <a:gd name="T24" fmla="*/ 3 w 15"/>
                <a:gd name="T25" fmla="*/ 0 h 11"/>
                <a:gd name="T26" fmla="*/ 5 w 15"/>
                <a:gd name="T27" fmla="*/ 0 h 11"/>
                <a:gd name="T28" fmla="*/ 5 w 15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9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9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37"/>
            <p:cNvSpPr>
              <a:spLocks/>
            </p:cNvSpPr>
            <p:nvPr/>
          </p:nvSpPr>
          <p:spPr bwMode="auto">
            <a:xfrm>
              <a:off x="6983960" y="3749951"/>
              <a:ext cx="49879" cy="95917"/>
            </a:xfrm>
            <a:custGeom>
              <a:avLst/>
              <a:gdLst>
                <a:gd name="T0" fmla="*/ 10 w 27"/>
                <a:gd name="T1" fmla="*/ 0 h 51"/>
                <a:gd name="T2" fmla="*/ 13 w 27"/>
                <a:gd name="T3" fmla="*/ 0 h 51"/>
                <a:gd name="T4" fmla="*/ 19 w 27"/>
                <a:gd name="T5" fmla="*/ 2 h 51"/>
                <a:gd name="T6" fmla="*/ 21 w 27"/>
                <a:gd name="T7" fmla="*/ 4 h 51"/>
                <a:gd name="T8" fmla="*/ 25 w 27"/>
                <a:gd name="T9" fmla="*/ 8 h 51"/>
                <a:gd name="T10" fmla="*/ 25 w 27"/>
                <a:gd name="T11" fmla="*/ 11 h 51"/>
                <a:gd name="T12" fmla="*/ 27 w 27"/>
                <a:gd name="T13" fmla="*/ 15 h 51"/>
                <a:gd name="T14" fmla="*/ 27 w 27"/>
                <a:gd name="T15" fmla="*/ 19 h 51"/>
                <a:gd name="T16" fmla="*/ 27 w 27"/>
                <a:gd name="T17" fmla="*/ 25 h 51"/>
                <a:gd name="T18" fmla="*/ 25 w 27"/>
                <a:gd name="T19" fmla="*/ 29 h 51"/>
                <a:gd name="T20" fmla="*/ 25 w 27"/>
                <a:gd name="T21" fmla="*/ 32 h 51"/>
                <a:gd name="T22" fmla="*/ 23 w 27"/>
                <a:gd name="T23" fmla="*/ 36 h 51"/>
                <a:gd name="T24" fmla="*/ 21 w 27"/>
                <a:gd name="T25" fmla="*/ 40 h 51"/>
                <a:gd name="T26" fmla="*/ 15 w 27"/>
                <a:gd name="T27" fmla="*/ 46 h 51"/>
                <a:gd name="T28" fmla="*/ 10 w 27"/>
                <a:gd name="T29" fmla="*/ 51 h 51"/>
                <a:gd name="T30" fmla="*/ 10 w 27"/>
                <a:gd name="T31" fmla="*/ 44 h 51"/>
                <a:gd name="T32" fmla="*/ 8 w 27"/>
                <a:gd name="T33" fmla="*/ 36 h 51"/>
                <a:gd name="T34" fmla="*/ 6 w 27"/>
                <a:gd name="T35" fmla="*/ 29 h 51"/>
                <a:gd name="T36" fmla="*/ 2 w 27"/>
                <a:gd name="T37" fmla="*/ 23 h 51"/>
                <a:gd name="T38" fmla="*/ 0 w 27"/>
                <a:gd name="T39" fmla="*/ 15 h 51"/>
                <a:gd name="T40" fmla="*/ 0 w 27"/>
                <a:gd name="T41" fmla="*/ 10 h 51"/>
                <a:gd name="T42" fmla="*/ 0 w 27"/>
                <a:gd name="T43" fmla="*/ 8 h 51"/>
                <a:gd name="T44" fmla="*/ 2 w 27"/>
                <a:gd name="T45" fmla="*/ 4 h 51"/>
                <a:gd name="T46" fmla="*/ 4 w 27"/>
                <a:gd name="T47" fmla="*/ 2 h 51"/>
                <a:gd name="T48" fmla="*/ 10 w 27"/>
                <a:gd name="T49" fmla="*/ 0 h 51"/>
                <a:gd name="T50" fmla="*/ 10 w 27"/>
                <a:gd name="T5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51">
                  <a:moveTo>
                    <a:pt x="10" y="0"/>
                  </a:moveTo>
                  <a:lnTo>
                    <a:pt x="13" y="0"/>
                  </a:lnTo>
                  <a:lnTo>
                    <a:pt x="19" y="2"/>
                  </a:lnTo>
                  <a:lnTo>
                    <a:pt x="21" y="4"/>
                  </a:lnTo>
                  <a:lnTo>
                    <a:pt x="25" y="8"/>
                  </a:lnTo>
                  <a:lnTo>
                    <a:pt x="25" y="11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5" y="29"/>
                  </a:lnTo>
                  <a:lnTo>
                    <a:pt x="25" y="32"/>
                  </a:lnTo>
                  <a:lnTo>
                    <a:pt x="23" y="36"/>
                  </a:lnTo>
                  <a:lnTo>
                    <a:pt x="21" y="40"/>
                  </a:lnTo>
                  <a:lnTo>
                    <a:pt x="15" y="46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8" y="36"/>
                  </a:lnTo>
                  <a:lnTo>
                    <a:pt x="6" y="29"/>
                  </a:lnTo>
                  <a:lnTo>
                    <a:pt x="2" y="23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38"/>
            <p:cNvSpPr>
              <a:spLocks/>
            </p:cNvSpPr>
            <p:nvPr/>
          </p:nvSpPr>
          <p:spPr bwMode="auto">
            <a:xfrm>
              <a:off x="6266493" y="3953297"/>
              <a:ext cx="414367" cy="391346"/>
            </a:xfrm>
            <a:custGeom>
              <a:avLst/>
              <a:gdLst>
                <a:gd name="T0" fmla="*/ 142 w 216"/>
                <a:gd name="T1" fmla="*/ 8 h 206"/>
                <a:gd name="T2" fmla="*/ 155 w 216"/>
                <a:gd name="T3" fmla="*/ 10 h 206"/>
                <a:gd name="T4" fmla="*/ 169 w 216"/>
                <a:gd name="T5" fmla="*/ 12 h 206"/>
                <a:gd name="T6" fmla="*/ 180 w 216"/>
                <a:gd name="T7" fmla="*/ 16 h 206"/>
                <a:gd name="T8" fmla="*/ 188 w 216"/>
                <a:gd name="T9" fmla="*/ 23 h 206"/>
                <a:gd name="T10" fmla="*/ 188 w 216"/>
                <a:gd name="T11" fmla="*/ 38 h 206"/>
                <a:gd name="T12" fmla="*/ 190 w 216"/>
                <a:gd name="T13" fmla="*/ 56 h 206"/>
                <a:gd name="T14" fmla="*/ 197 w 216"/>
                <a:gd name="T15" fmla="*/ 67 h 206"/>
                <a:gd name="T16" fmla="*/ 209 w 216"/>
                <a:gd name="T17" fmla="*/ 80 h 206"/>
                <a:gd name="T18" fmla="*/ 214 w 216"/>
                <a:gd name="T19" fmla="*/ 92 h 206"/>
                <a:gd name="T20" fmla="*/ 214 w 216"/>
                <a:gd name="T21" fmla="*/ 107 h 206"/>
                <a:gd name="T22" fmla="*/ 213 w 216"/>
                <a:gd name="T23" fmla="*/ 126 h 206"/>
                <a:gd name="T24" fmla="*/ 209 w 216"/>
                <a:gd name="T25" fmla="*/ 145 h 206"/>
                <a:gd name="T26" fmla="*/ 203 w 216"/>
                <a:gd name="T27" fmla="*/ 162 h 206"/>
                <a:gd name="T28" fmla="*/ 197 w 216"/>
                <a:gd name="T29" fmla="*/ 181 h 206"/>
                <a:gd name="T30" fmla="*/ 188 w 216"/>
                <a:gd name="T31" fmla="*/ 196 h 206"/>
                <a:gd name="T32" fmla="*/ 173 w 216"/>
                <a:gd name="T33" fmla="*/ 204 h 206"/>
                <a:gd name="T34" fmla="*/ 155 w 216"/>
                <a:gd name="T35" fmla="*/ 196 h 206"/>
                <a:gd name="T36" fmla="*/ 140 w 216"/>
                <a:gd name="T37" fmla="*/ 185 h 206"/>
                <a:gd name="T38" fmla="*/ 125 w 216"/>
                <a:gd name="T39" fmla="*/ 173 h 206"/>
                <a:gd name="T40" fmla="*/ 110 w 216"/>
                <a:gd name="T41" fmla="*/ 173 h 206"/>
                <a:gd name="T42" fmla="*/ 102 w 216"/>
                <a:gd name="T43" fmla="*/ 181 h 206"/>
                <a:gd name="T44" fmla="*/ 98 w 216"/>
                <a:gd name="T45" fmla="*/ 192 h 206"/>
                <a:gd name="T46" fmla="*/ 91 w 216"/>
                <a:gd name="T47" fmla="*/ 202 h 206"/>
                <a:gd name="T48" fmla="*/ 78 w 216"/>
                <a:gd name="T49" fmla="*/ 204 h 206"/>
                <a:gd name="T50" fmla="*/ 62 w 216"/>
                <a:gd name="T51" fmla="*/ 194 h 206"/>
                <a:gd name="T52" fmla="*/ 45 w 216"/>
                <a:gd name="T53" fmla="*/ 181 h 206"/>
                <a:gd name="T54" fmla="*/ 30 w 216"/>
                <a:gd name="T55" fmla="*/ 170 h 206"/>
                <a:gd name="T56" fmla="*/ 13 w 216"/>
                <a:gd name="T57" fmla="*/ 160 h 206"/>
                <a:gd name="T58" fmla="*/ 1 w 216"/>
                <a:gd name="T59" fmla="*/ 143 h 206"/>
                <a:gd name="T60" fmla="*/ 0 w 216"/>
                <a:gd name="T61" fmla="*/ 126 h 206"/>
                <a:gd name="T62" fmla="*/ 5 w 216"/>
                <a:gd name="T63" fmla="*/ 107 h 206"/>
                <a:gd name="T64" fmla="*/ 19 w 216"/>
                <a:gd name="T65" fmla="*/ 94 h 206"/>
                <a:gd name="T66" fmla="*/ 32 w 216"/>
                <a:gd name="T67" fmla="*/ 82 h 206"/>
                <a:gd name="T68" fmla="*/ 36 w 216"/>
                <a:gd name="T69" fmla="*/ 65 h 206"/>
                <a:gd name="T70" fmla="*/ 38 w 216"/>
                <a:gd name="T71" fmla="*/ 44 h 206"/>
                <a:gd name="T72" fmla="*/ 43 w 216"/>
                <a:gd name="T73" fmla="*/ 27 h 206"/>
                <a:gd name="T74" fmla="*/ 53 w 216"/>
                <a:gd name="T75" fmla="*/ 14 h 206"/>
                <a:gd name="T76" fmla="*/ 64 w 216"/>
                <a:gd name="T77" fmla="*/ 10 h 206"/>
                <a:gd name="T78" fmla="*/ 78 w 216"/>
                <a:gd name="T79" fmla="*/ 14 h 206"/>
                <a:gd name="T80" fmla="*/ 95 w 216"/>
                <a:gd name="T81" fmla="*/ 10 h 206"/>
                <a:gd name="T82" fmla="*/ 112 w 216"/>
                <a:gd name="T83" fmla="*/ 6 h 206"/>
                <a:gd name="T84" fmla="*/ 129 w 216"/>
                <a:gd name="T85" fmla="*/ 4 h 206"/>
                <a:gd name="T86" fmla="*/ 136 w 216"/>
                <a:gd name="T8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206">
                  <a:moveTo>
                    <a:pt x="136" y="0"/>
                  </a:moveTo>
                  <a:lnTo>
                    <a:pt x="138" y="4"/>
                  </a:lnTo>
                  <a:lnTo>
                    <a:pt x="142" y="8"/>
                  </a:lnTo>
                  <a:lnTo>
                    <a:pt x="148" y="8"/>
                  </a:lnTo>
                  <a:lnTo>
                    <a:pt x="152" y="10"/>
                  </a:lnTo>
                  <a:lnTo>
                    <a:pt x="155" y="10"/>
                  </a:lnTo>
                  <a:lnTo>
                    <a:pt x="159" y="12"/>
                  </a:lnTo>
                  <a:lnTo>
                    <a:pt x="165" y="12"/>
                  </a:lnTo>
                  <a:lnTo>
                    <a:pt x="169" y="12"/>
                  </a:lnTo>
                  <a:lnTo>
                    <a:pt x="173" y="12"/>
                  </a:lnTo>
                  <a:lnTo>
                    <a:pt x="178" y="14"/>
                  </a:lnTo>
                  <a:lnTo>
                    <a:pt x="180" y="16"/>
                  </a:lnTo>
                  <a:lnTo>
                    <a:pt x="184" y="18"/>
                  </a:lnTo>
                  <a:lnTo>
                    <a:pt x="186" y="19"/>
                  </a:lnTo>
                  <a:lnTo>
                    <a:pt x="188" y="23"/>
                  </a:lnTo>
                  <a:lnTo>
                    <a:pt x="190" y="27"/>
                  </a:lnTo>
                  <a:lnTo>
                    <a:pt x="190" y="35"/>
                  </a:lnTo>
                  <a:lnTo>
                    <a:pt x="188" y="38"/>
                  </a:lnTo>
                  <a:lnTo>
                    <a:pt x="188" y="44"/>
                  </a:lnTo>
                  <a:lnTo>
                    <a:pt x="188" y="50"/>
                  </a:lnTo>
                  <a:lnTo>
                    <a:pt x="190" y="56"/>
                  </a:lnTo>
                  <a:lnTo>
                    <a:pt x="192" y="59"/>
                  </a:lnTo>
                  <a:lnTo>
                    <a:pt x="193" y="63"/>
                  </a:lnTo>
                  <a:lnTo>
                    <a:pt x="197" y="67"/>
                  </a:lnTo>
                  <a:lnTo>
                    <a:pt x="201" y="73"/>
                  </a:lnTo>
                  <a:lnTo>
                    <a:pt x="205" y="75"/>
                  </a:lnTo>
                  <a:lnTo>
                    <a:pt x="209" y="80"/>
                  </a:lnTo>
                  <a:lnTo>
                    <a:pt x="211" y="84"/>
                  </a:lnTo>
                  <a:lnTo>
                    <a:pt x="213" y="88"/>
                  </a:lnTo>
                  <a:lnTo>
                    <a:pt x="214" y="92"/>
                  </a:lnTo>
                  <a:lnTo>
                    <a:pt x="216" y="95"/>
                  </a:lnTo>
                  <a:lnTo>
                    <a:pt x="214" y="101"/>
                  </a:lnTo>
                  <a:lnTo>
                    <a:pt x="214" y="107"/>
                  </a:lnTo>
                  <a:lnTo>
                    <a:pt x="213" y="114"/>
                  </a:lnTo>
                  <a:lnTo>
                    <a:pt x="213" y="120"/>
                  </a:lnTo>
                  <a:lnTo>
                    <a:pt x="213" y="126"/>
                  </a:lnTo>
                  <a:lnTo>
                    <a:pt x="211" y="133"/>
                  </a:lnTo>
                  <a:lnTo>
                    <a:pt x="211" y="139"/>
                  </a:lnTo>
                  <a:lnTo>
                    <a:pt x="209" y="145"/>
                  </a:lnTo>
                  <a:lnTo>
                    <a:pt x="207" y="151"/>
                  </a:lnTo>
                  <a:lnTo>
                    <a:pt x="207" y="158"/>
                  </a:lnTo>
                  <a:lnTo>
                    <a:pt x="203" y="162"/>
                  </a:lnTo>
                  <a:lnTo>
                    <a:pt x="201" y="170"/>
                  </a:lnTo>
                  <a:lnTo>
                    <a:pt x="199" y="173"/>
                  </a:lnTo>
                  <a:lnTo>
                    <a:pt x="197" y="181"/>
                  </a:lnTo>
                  <a:lnTo>
                    <a:pt x="193" y="187"/>
                  </a:lnTo>
                  <a:lnTo>
                    <a:pt x="192" y="190"/>
                  </a:lnTo>
                  <a:lnTo>
                    <a:pt x="188" y="196"/>
                  </a:lnTo>
                  <a:lnTo>
                    <a:pt x="184" y="202"/>
                  </a:lnTo>
                  <a:lnTo>
                    <a:pt x="178" y="204"/>
                  </a:lnTo>
                  <a:lnTo>
                    <a:pt x="173" y="204"/>
                  </a:lnTo>
                  <a:lnTo>
                    <a:pt x="165" y="202"/>
                  </a:lnTo>
                  <a:lnTo>
                    <a:pt x="161" y="200"/>
                  </a:lnTo>
                  <a:lnTo>
                    <a:pt x="155" y="196"/>
                  </a:lnTo>
                  <a:lnTo>
                    <a:pt x="150" y="192"/>
                  </a:lnTo>
                  <a:lnTo>
                    <a:pt x="144" y="189"/>
                  </a:lnTo>
                  <a:lnTo>
                    <a:pt x="140" y="185"/>
                  </a:lnTo>
                  <a:lnTo>
                    <a:pt x="135" y="179"/>
                  </a:lnTo>
                  <a:lnTo>
                    <a:pt x="131" y="175"/>
                  </a:lnTo>
                  <a:lnTo>
                    <a:pt x="125" y="173"/>
                  </a:lnTo>
                  <a:lnTo>
                    <a:pt x="119" y="171"/>
                  </a:lnTo>
                  <a:lnTo>
                    <a:pt x="114" y="171"/>
                  </a:lnTo>
                  <a:lnTo>
                    <a:pt x="110" y="173"/>
                  </a:lnTo>
                  <a:lnTo>
                    <a:pt x="108" y="175"/>
                  </a:lnTo>
                  <a:lnTo>
                    <a:pt x="104" y="177"/>
                  </a:lnTo>
                  <a:lnTo>
                    <a:pt x="102" y="181"/>
                  </a:lnTo>
                  <a:lnTo>
                    <a:pt x="100" y="185"/>
                  </a:lnTo>
                  <a:lnTo>
                    <a:pt x="100" y="189"/>
                  </a:lnTo>
                  <a:lnTo>
                    <a:pt x="98" y="192"/>
                  </a:lnTo>
                  <a:lnTo>
                    <a:pt x="97" y="196"/>
                  </a:lnTo>
                  <a:lnTo>
                    <a:pt x="95" y="200"/>
                  </a:lnTo>
                  <a:lnTo>
                    <a:pt x="91" y="202"/>
                  </a:lnTo>
                  <a:lnTo>
                    <a:pt x="89" y="206"/>
                  </a:lnTo>
                  <a:lnTo>
                    <a:pt x="83" y="206"/>
                  </a:lnTo>
                  <a:lnTo>
                    <a:pt x="78" y="204"/>
                  </a:lnTo>
                  <a:lnTo>
                    <a:pt x="72" y="202"/>
                  </a:lnTo>
                  <a:lnTo>
                    <a:pt x="68" y="200"/>
                  </a:lnTo>
                  <a:lnTo>
                    <a:pt x="62" y="194"/>
                  </a:lnTo>
                  <a:lnTo>
                    <a:pt x="57" y="190"/>
                  </a:lnTo>
                  <a:lnTo>
                    <a:pt x="51" y="187"/>
                  </a:lnTo>
                  <a:lnTo>
                    <a:pt x="45" y="181"/>
                  </a:lnTo>
                  <a:lnTo>
                    <a:pt x="40" y="177"/>
                  </a:lnTo>
                  <a:lnTo>
                    <a:pt x="34" y="173"/>
                  </a:lnTo>
                  <a:lnTo>
                    <a:pt x="30" y="170"/>
                  </a:lnTo>
                  <a:lnTo>
                    <a:pt x="26" y="168"/>
                  </a:lnTo>
                  <a:lnTo>
                    <a:pt x="19" y="164"/>
                  </a:lnTo>
                  <a:lnTo>
                    <a:pt x="13" y="160"/>
                  </a:lnTo>
                  <a:lnTo>
                    <a:pt x="7" y="154"/>
                  </a:lnTo>
                  <a:lnTo>
                    <a:pt x="5" y="149"/>
                  </a:lnTo>
                  <a:lnTo>
                    <a:pt x="1" y="143"/>
                  </a:lnTo>
                  <a:lnTo>
                    <a:pt x="0" y="137"/>
                  </a:lnTo>
                  <a:lnTo>
                    <a:pt x="0" y="132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1" y="113"/>
                  </a:lnTo>
                  <a:lnTo>
                    <a:pt x="5" y="107"/>
                  </a:lnTo>
                  <a:lnTo>
                    <a:pt x="9" y="103"/>
                  </a:lnTo>
                  <a:lnTo>
                    <a:pt x="13" y="97"/>
                  </a:lnTo>
                  <a:lnTo>
                    <a:pt x="19" y="94"/>
                  </a:lnTo>
                  <a:lnTo>
                    <a:pt x="24" y="90"/>
                  </a:lnTo>
                  <a:lnTo>
                    <a:pt x="32" y="86"/>
                  </a:lnTo>
                  <a:lnTo>
                    <a:pt x="32" y="82"/>
                  </a:lnTo>
                  <a:lnTo>
                    <a:pt x="34" y="76"/>
                  </a:lnTo>
                  <a:lnTo>
                    <a:pt x="36" y="71"/>
                  </a:lnTo>
                  <a:lnTo>
                    <a:pt x="36" y="65"/>
                  </a:lnTo>
                  <a:lnTo>
                    <a:pt x="38" y="57"/>
                  </a:lnTo>
                  <a:lnTo>
                    <a:pt x="38" y="52"/>
                  </a:lnTo>
                  <a:lnTo>
                    <a:pt x="38" y="44"/>
                  </a:lnTo>
                  <a:lnTo>
                    <a:pt x="41" y="38"/>
                  </a:lnTo>
                  <a:lnTo>
                    <a:pt x="41" y="33"/>
                  </a:lnTo>
                  <a:lnTo>
                    <a:pt x="43" y="27"/>
                  </a:lnTo>
                  <a:lnTo>
                    <a:pt x="45" y="21"/>
                  </a:lnTo>
                  <a:lnTo>
                    <a:pt x="49" y="18"/>
                  </a:lnTo>
                  <a:lnTo>
                    <a:pt x="53" y="14"/>
                  </a:lnTo>
                  <a:lnTo>
                    <a:pt x="59" y="12"/>
                  </a:lnTo>
                  <a:lnTo>
                    <a:pt x="60" y="10"/>
                  </a:lnTo>
                  <a:lnTo>
                    <a:pt x="64" y="10"/>
                  </a:lnTo>
                  <a:lnTo>
                    <a:pt x="68" y="10"/>
                  </a:lnTo>
                  <a:lnTo>
                    <a:pt x="72" y="10"/>
                  </a:lnTo>
                  <a:lnTo>
                    <a:pt x="78" y="14"/>
                  </a:lnTo>
                  <a:lnTo>
                    <a:pt x="83" y="16"/>
                  </a:lnTo>
                  <a:lnTo>
                    <a:pt x="89" y="12"/>
                  </a:lnTo>
                  <a:lnTo>
                    <a:pt x="95" y="10"/>
                  </a:lnTo>
                  <a:lnTo>
                    <a:pt x="100" y="8"/>
                  </a:lnTo>
                  <a:lnTo>
                    <a:pt x="106" y="6"/>
                  </a:lnTo>
                  <a:lnTo>
                    <a:pt x="112" y="6"/>
                  </a:lnTo>
                  <a:lnTo>
                    <a:pt x="117" y="8"/>
                  </a:lnTo>
                  <a:lnTo>
                    <a:pt x="123" y="6"/>
                  </a:lnTo>
                  <a:lnTo>
                    <a:pt x="129" y="4"/>
                  </a:lnTo>
                  <a:lnTo>
                    <a:pt x="133" y="2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39"/>
            <p:cNvSpPr>
              <a:spLocks/>
            </p:cNvSpPr>
            <p:nvPr/>
          </p:nvSpPr>
          <p:spPr bwMode="auto">
            <a:xfrm>
              <a:off x="6473676" y="3991664"/>
              <a:ext cx="126613" cy="237877"/>
            </a:xfrm>
            <a:custGeom>
              <a:avLst/>
              <a:gdLst>
                <a:gd name="T0" fmla="*/ 9 w 66"/>
                <a:gd name="T1" fmla="*/ 4 h 124"/>
                <a:gd name="T2" fmla="*/ 9 w 66"/>
                <a:gd name="T3" fmla="*/ 16 h 124"/>
                <a:gd name="T4" fmla="*/ 11 w 66"/>
                <a:gd name="T5" fmla="*/ 27 h 124"/>
                <a:gd name="T6" fmla="*/ 15 w 66"/>
                <a:gd name="T7" fmla="*/ 33 h 124"/>
                <a:gd name="T8" fmla="*/ 21 w 66"/>
                <a:gd name="T9" fmla="*/ 36 h 124"/>
                <a:gd name="T10" fmla="*/ 25 w 66"/>
                <a:gd name="T11" fmla="*/ 35 h 124"/>
                <a:gd name="T12" fmla="*/ 28 w 66"/>
                <a:gd name="T13" fmla="*/ 25 h 124"/>
                <a:gd name="T14" fmla="*/ 32 w 66"/>
                <a:gd name="T15" fmla="*/ 16 h 124"/>
                <a:gd name="T16" fmla="*/ 36 w 66"/>
                <a:gd name="T17" fmla="*/ 8 h 124"/>
                <a:gd name="T18" fmla="*/ 38 w 66"/>
                <a:gd name="T19" fmla="*/ 6 h 124"/>
                <a:gd name="T20" fmla="*/ 44 w 66"/>
                <a:gd name="T21" fmla="*/ 12 h 124"/>
                <a:gd name="T22" fmla="*/ 51 w 66"/>
                <a:gd name="T23" fmla="*/ 16 h 124"/>
                <a:gd name="T24" fmla="*/ 59 w 66"/>
                <a:gd name="T25" fmla="*/ 17 h 124"/>
                <a:gd name="T26" fmla="*/ 57 w 66"/>
                <a:gd name="T27" fmla="*/ 23 h 124"/>
                <a:gd name="T28" fmla="*/ 51 w 66"/>
                <a:gd name="T29" fmla="*/ 27 h 124"/>
                <a:gd name="T30" fmla="*/ 44 w 66"/>
                <a:gd name="T31" fmla="*/ 35 h 124"/>
                <a:gd name="T32" fmla="*/ 44 w 66"/>
                <a:gd name="T33" fmla="*/ 44 h 124"/>
                <a:gd name="T34" fmla="*/ 49 w 66"/>
                <a:gd name="T35" fmla="*/ 50 h 124"/>
                <a:gd name="T36" fmla="*/ 57 w 66"/>
                <a:gd name="T37" fmla="*/ 50 h 124"/>
                <a:gd name="T38" fmla="*/ 63 w 66"/>
                <a:gd name="T39" fmla="*/ 55 h 124"/>
                <a:gd name="T40" fmla="*/ 63 w 66"/>
                <a:gd name="T41" fmla="*/ 65 h 124"/>
                <a:gd name="T42" fmla="*/ 65 w 66"/>
                <a:gd name="T43" fmla="*/ 74 h 124"/>
                <a:gd name="T44" fmla="*/ 65 w 66"/>
                <a:gd name="T45" fmla="*/ 86 h 124"/>
                <a:gd name="T46" fmla="*/ 65 w 66"/>
                <a:gd name="T47" fmla="*/ 95 h 124"/>
                <a:gd name="T48" fmla="*/ 65 w 66"/>
                <a:gd name="T49" fmla="*/ 103 h 124"/>
                <a:gd name="T50" fmla="*/ 63 w 66"/>
                <a:gd name="T51" fmla="*/ 112 h 124"/>
                <a:gd name="T52" fmla="*/ 57 w 66"/>
                <a:gd name="T53" fmla="*/ 120 h 124"/>
                <a:gd name="T54" fmla="*/ 53 w 66"/>
                <a:gd name="T55" fmla="*/ 116 h 124"/>
                <a:gd name="T56" fmla="*/ 53 w 66"/>
                <a:gd name="T57" fmla="*/ 103 h 124"/>
                <a:gd name="T58" fmla="*/ 51 w 66"/>
                <a:gd name="T59" fmla="*/ 92 h 124"/>
                <a:gd name="T60" fmla="*/ 49 w 66"/>
                <a:gd name="T61" fmla="*/ 80 h 124"/>
                <a:gd name="T62" fmla="*/ 46 w 66"/>
                <a:gd name="T63" fmla="*/ 71 h 124"/>
                <a:gd name="T64" fmla="*/ 40 w 66"/>
                <a:gd name="T65" fmla="*/ 61 h 124"/>
                <a:gd name="T66" fmla="*/ 30 w 66"/>
                <a:gd name="T67" fmla="*/ 54 h 124"/>
                <a:gd name="T68" fmla="*/ 21 w 66"/>
                <a:gd name="T69" fmla="*/ 46 h 124"/>
                <a:gd name="T70" fmla="*/ 9 w 66"/>
                <a:gd name="T71" fmla="*/ 42 h 124"/>
                <a:gd name="T72" fmla="*/ 4 w 66"/>
                <a:gd name="T73" fmla="*/ 38 h 124"/>
                <a:gd name="T74" fmla="*/ 0 w 66"/>
                <a:gd name="T75" fmla="*/ 31 h 124"/>
                <a:gd name="T76" fmla="*/ 0 w 66"/>
                <a:gd name="T77" fmla="*/ 17 h 124"/>
                <a:gd name="T78" fmla="*/ 4 w 66"/>
                <a:gd name="T79" fmla="*/ 6 h 124"/>
                <a:gd name="T80" fmla="*/ 6 w 66"/>
                <a:gd name="T8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" h="124">
                  <a:moveTo>
                    <a:pt x="6" y="0"/>
                  </a:moveTo>
                  <a:lnTo>
                    <a:pt x="9" y="4"/>
                  </a:lnTo>
                  <a:lnTo>
                    <a:pt x="9" y="10"/>
                  </a:lnTo>
                  <a:lnTo>
                    <a:pt x="9" y="16"/>
                  </a:lnTo>
                  <a:lnTo>
                    <a:pt x="9" y="21"/>
                  </a:lnTo>
                  <a:lnTo>
                    <a:pt x="11" y="27"/>
                  </a:lnTo>
                  <a:lnTo>
                    <a:pt x="13" y="31"/>
                  </a:lnTo>
                  <a:lnTo>
                    <a:pt x="15" y="33"/>
                  </a:lnTo>
                  <a:lnTo>
                    <a:pt x="17" y="35"/>
                  </a:lnTo>
                  <a:lnTo>
                    <a:pt x="21" y="36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7" y="31"/>
                  </a:lnTo>
                  <a:lnTo>
                    <a:pt x="28" y="25"/>
                  </a:lnTo>
                  <a:lnTo>
                    <a:pt x="30" y="21"/>
                  </a:lnTo>
                  <a:lnTo>
                    <a:pt x="32" y="16"/>
                  </a:lnTo>
                  <a:lnTo>
                    <a:pt x="34" y="12"/>
                  </a:lnTo>
                  <a:lnTo>
                    <a:pt x="36" y="8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9" y="14"/>
                  </a:lnTo>
                  <a:lnTo>
                    <a:pt x="51" y="16"/>
                  </a:lnTo>
                  <a:lnTo>
                    <a:pt x="55" y="17"/>
                  </a:lnTo>
                  <a:lnTo>
                    <a:pt x="59" y="17"/>
                  </a:lnTo>
                  <a:lnTo>
                    <a:pt x="61" y="21"/>
                  </a:lnTo>
                  <a:lnTo>
                    <a:pt x="57" y="23"/>
                  </a:lnTo>
                  <a:lnTo>
                    <a:pt x="53" y="25"/>
                  </a:lnTo>
                  <a:lnTo>
                    <a:pt x="51" y="27"/>
                  </a:lnTo>
                  <a:lnTo>
                    <a:pt x="49" y="31"/>
                  </a:lnTo>
                  <a:lnTo>
                    <a:pt x="44" y="35"/>
                  </a:lnTo>
                  <a:lnTo>
                    <a:pt x="44" y="40"/>
                  </a:lnTo>
                  <a:lnTo>
                    <a:pt x="44" y="44"/>
                  </a:lnTo>
                  <a:lnTo>
                    <a:pt x="47" y="50"/>
                  </a:lnTo>
                  <a:lnTo>
                    <a:pt x="49" y="50"/>
                  </a:lnTo>
                  <a:lnTo>
                    <a:pt x="53" y="50"/>
                  </a:lnTo>
                  <a:lnTo>
                    <a:pt x="57" y="50"/>
                  </a:lnTo>
                  <a:lnTo>
                    <a:pt x="63" y="52"/>
                  </a:lnTo>
                  <a:lnTo>
                    <a:pt x="63" y="55"/>
                  </a:lnTo>
                  <a:lnTo>
                    <a:pt x="63" y="61"/>
                  </a:lnTo>
                  <a:lnTo>
                    <a:pt x="63" y="65"/>
                  </a:lnTo>
                  <a:lnTo>
                    <a:pt x="63" y="71"/>
                  </a:lnTo>
                  <a:lnTo>
                    <a:pt x="65" y="74"/>
                  </a:lnTo>
                  <a:lnTo>
                    <a:pt x="65" y="80"/>
                  </a:lnTo>
                  <a:lnTo>
                    <a:pt x="65" y="86"/>
                  </a:lnTo>
                  <a:lnTo>
                    <a:pt x="66" y="92"/>
                  </a:lnTo>
                  <a:lnTo>
                    <a:pt x="65" y="95"/>
                  </a:lnTo>
                  <a:lnTo>
                    <a:pt x="65" y="99"/>
                  </a:lnTo>
                  <a:lnTo>
                    <a:pt x="65" y="103"/>
                  </a:lnTo>
                  <a:lnTo>
                    <a:pt x="65" y="109"/>
                  </a:lnTo>
                  <a:lnTo>
                    <a:pt x="63" y="112"/>
                  </a:lnTo>
                  <a:lnTo>
                    <a:pt x="61" y="116"/>
                  </a:lnTo>
                  <a:lnTo>
                    <a:pt x="57" y="120"/>
                  </a:lnTo>
                  <a:lnTo>
                    <a:pt x="53" y="124"/>
                  </a:lnTo>
                  <a:lnTo>
                    <a:pt x="53" y="116"/>
                  </a:lnTo>
                  <a:lnTo>
                    <a:pt x="53" y="111"/>
                  </a:lnTo>
                  <a:lnTo>
                    <a:pt x="53" y="103"/>
                  </a:lnTo>
                  <a:lnTo>
                    <a:pt x="53" y="97"/>
                  </a:lnTo>
                  <a:lnTo>
                    <a:pt x="51" y="92"/>
                  </a:lnTo>
                  <a:lnTo>
                    <a:pt x="51" y="86"/>
                  </a:lnTo>
                  <a:lnTo>
                    <a:pt x="49" y="80"/>
                  </a:lnTo>
                  <a:lnTo>
                    <a:pt x="49" y="76"/>
                  </a:lnTo>
                  <a:lnTo>
                    <a:pt x="46" y="71"/>
                  </a:lnTo>
                  <a:lnTo>
                    <a:pt x="44" y="65"/>
                  </a:lnTo>
                  <a:lnTo>
                    <a:pt x="40" y="61"/>
                  </a:lnTo>
                  <a:lnTo>
                    <a:pt x="36" y="57"/>
                  </a:lnTo>
                  <a:lnTo>
                    <a:pt x="30" y="54"/>
                  </a:lnTo>
                  <a:lnTo>
                    <a:pt x="27" y="50"/>
                  </a:lnTo>
                  <a:lnTo>
                    <a:pt x="21" y="46"/>
                  </a:lnTo>
                  <a:lnTo>
                    <a:pt x="13" y="44"/>
                  </a:lnTo>
                  <a:lnTo>
                    <a:pt x="9" y="42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4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40"/>
            <p:cNvSpPr>
              <a:spLocks/>
            </p:cNvSpPr>
            <p:nvPr/>
          </p:nvSpPr>
          <p:spPr bwMode="auto">
            <a:xfrm>
              <a:off x="6316370" y="4168153"/>
              <a:ext cx="23021" cy="65223"/>
            </a:xfrm>
            <a:custGeom>
              <a:avLst/>
              <a:gdLst>
                <a:gd name="T0" fmla="*/ 10 w 12"/>
                <a:gd name="T1" fmla="*/ 0 h 34"/>
                <a:gd name="T2" fmla="*/ 10 w 12"/>
                <a:gd name="T3" fmla="*/ 3 h 34"/>
                <a:gd name="T4" fmla="*/ 12 w 12"/>
                <a:gd name="T5" fmla="*/ 9 h 34"/>
                <a:gd name="T6" fmla="*/ 12 w 12"/>
                <a:gd name="T7" fmla="*/ 13 h 34"/>
                <a:gd name="T8" fmla="*/ 12 w 12"/>
                <a:gd name="T9" fmla="*/ 19 h 34"/>
                <a:gd name="T10" fmla="*/ 12 w 12"/>
                <a:gd name="T11" fmla="*/ 22 h 34"/>
                <a:gd name="T12" fmla="*/ 12 w 12"/>
                <a:gd name="T13" fmla="*/ 26 h 34"/>
                <a:gd name="T14" fmla="*/ 12 w 12"/>
                <a:gd name="T15" fmla="*/ 30 h 34"/>
                <a:gd name="T16" fmla="*/ 10 w 12"/>
                <a:gd name="T17" fmla="*/ 34 h 34"/>
                <a:gd name="T18" fmla="*/ 6 w 12"/>
                <a:gd name="T19" fmla="*/ 30 h 34"/>
                <a:gd name="T20" fmla="*/ 4 w 12"/>
                <a:gd name="T21" fmla="*/ 26 h 34"/>
                <a:gd name="T22" fmla="*/ 0 w 12"/>
                <a:gd name="T23" fmla="*/ 20 h 34"/>
                <a:gd name="T24" fmla="*/ 0 w 12"/>
                <a:gd name="T25" fmla="*/ 17 h 34"/>
                <a:gd name="T26" fmla="*/ 0 w 12"/>
                <a:gd name="T27" fmla="*/ 11 h 34"/>
                <a:gd name="T28" fmla="*/ 2 w 12"/>
                <a:gd name="T29" fmla="*/ 7 h 34"/>
                <a:gd name="T30" fmla="*/ 4 w 12"/>
                <a:gd name="T31" fmla="*/ 1 h 34"/>
                <a:gd name="T32" fmla="*/ 10 w 12"/>
                <a:gd name="T33" fmla="*/ 0 h 34"/>
                <a:gd name="T34" fmla="*/ 10 w 12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34">
                  <a:moveTo>
                    <a:pt x="10" y="0"/>
                  </a:moveTo>
                  <a:lnTo>
                    <a:pt x="10" y="3"/>
                  </a:lnTo>
                  <a:lnTo>
                    <a:pt x="12" y="9"/>
                  </a:lnTo>
                  <a:lnTo>
                    <a:pt x="12" y="13"/>
                  </a:lnTo>
                  <a:lnTo>
                    <a:pt x="12" y="19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2" y="30"/>
                  </a:lnTo>
                  <a:lnTo>
                    <a:pt x="10" y="34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41"/>
            <p:cNvSpPr>
              <a:spLocks/>
            </p:cNvSpPr>
            <p:nvPr/>
          </p:nvSpPr>
          <p:spPr bwMode="auto">
            <a:xfrm>
              <a:off x="6377757" y="4175827"/>
              <a:ext cx="103593" cy="76735"/>
            </a:xfrm>
            <a:custGeom>
              <a:avLst/>
              <a:gdLst>
                <a:gd name="T0" fmla="*/ 3 w 53"/>
                <a:gd name="T1" fmla="*/ 0 h 40"/>
                <a:gd name="T2" fmla="*/ 5 w 53"/>
                <a:gd name="T3" fmla="*/ 4 h 40"/>
                <a:gd name="T4" fmla="*/ 9 w 53"/>
                <a:gd name="T5" fmla="*/ 6 h 40"/>
                <a:gd name="T6" fmla="*/ 11 w 53"/>
                <a:gd name="T7" fmla="*/ 6 h 40"/>
                <a:gd name="T8" fmla="*/ 15 w 53"/>
                <a:gd name="T9" fmla="*/ 6 h 40"/>
                <a:gd name="T10" fmla="*/ 20 w 53"/>
                <a:gd name="T11" fmla="*/ 6 h 40"/>
                <a:gd name="T12" fmla="*/ 24 w 53"/>
                <a:gd name="T13" fmla="*/ 6 h 40"/>
                <a:gd name="T14" fmla="*/ 28 w 53"/>
                <a:gd name="T15" fmla="*/ 6 h 40"/>
                <a:gd name="T16" fmla="*/ 34 w 53"/>
                <a:gd name="T17" fmla="*/ 6 h 40"/>
                <a:gd name="T18" fmla="*/ 36 w 53"/>
                <a:gd name="T19" fmla="*/ 6 h 40"/>
                <a:gd name="T20" fmla="*/ 41 w 53"/>
                <a:gd name="T21" fmla="*/ 6 h 40"/>
                <a:gd name="T22" fmla="*/ 43 w 53"/>
                <a:gd name="T23" fmla="*/ 8 h 40"/>
                <a:gd name="T24" fmla="*/ 47 w 53"/>
                <a:gd name="T25" fmla="*/ 10 h 40"/>
                <a:gd name="T26" fmla="*/ 49 w 53"/>
                <a:gd name="T27" fmla="*/ 12 h 40"/>
                <a:gd name="T28" fmla="*/ 51 w 53"/>
                <a:gd name="T29" fmla="*/ 16 h 40"/>
                <a:gd name="T30" fmla="*/ 53 w 53"/>
                <a:gd name="T31" fmla="*/ 19 h 40"/>
                <a:gd name="T32" fmla="*/ 53 w 53"/>
                <a:gd name="T33" fmla="*/ 25 h 40"/>
                <a:gd name="T34" fmla="*/ 49 w 53"/>
                <a:gd name="T35" fmla="*/ 27 h 40"/>
                <a:gd name="T36" fmla="*/ 43 w 53"/>
                <a:gd name="T37" fmla="*/ 33 h 40"/>
                <a:gd name="T38" fmla="*/ 39 w 53"/>
                <a:gd name="T39" fmla="*/ 36 h 40"/>
                <a:gd name="T40" fmla="*/ 36 w 53"/>
                <a:gd name="T41" fmla="*/ 40 h 40"/>
                <a:gd name="T42" fmla="*/ 36 w 53"/>
                <a:gd name="T43" fmla="*/ 36 h 40"/>
                <a:gd name="T44" fmla="*/ 34 w 53"/>
                <a:gd name="T45" fmla="*/ 33 h 40"/>
                <a:gd name="T46" fmla="*/ 30 w 53"/>
                <a:gd name="T47" fmla="*/ 29 h 40"/>
                <a:gd name="T48" fmla="*/ 26 w 53"/>
                <a:gd name="T49" fmla="*/ 27 h 40"/>
                <a:gd name="T50" fmla="*/ 20 w 53"/>
                <a:gd name="T51" fmla="*/ 25 h 40"/>
                <a:gd name="T52" fmla="*/ 17 w 53"/>
                <a:gd name="T53" fmla="*/ 25 h 40"/>
                <a:gd name="T54" fmla="*/ 13 w 53"/>
                <a:gd name="T55" fmla="*/ 27 h 40"/>
                <a:gd name="T56" fmla="*/ 11 w 53"/>
                <a:gd name="T57" fmla="*/ 31 h 40"/>
                <a:gd name="T58" fmla="*/ 9 w 53"/>
                <a:gd name="T59" fmla="*/ 27 h 40"/>
                <a:gd name="T60" fmla="*/ 7 w 53"/>
                <a:gd name="T61" fmla="*/ 25 h 40"/>
                <a:gd name="T62" fmla="*/ 5 w 53"/>
                <a:gd name="T63" fmla="*/ 21 h 40"/>
                <a:gd name="T64" fmla="*/ 3 w 53"/>
                <a:gd name="T65" fmla="*/ 17 h 40"/>
                <a:gd name="T66" fmla="*/ 0 w 53"/>
                <a:gd name="T67" fmla="*/ 12 h 40"/>
                <a:gd name="T68" fmla="*/ 0 w 53"/>
                <a:gd name="T69" fmla="*/ 8 h 40"/>
                <a:gd name="T70" fmla="*/ 0 w 53"/>
                <a:gd name="T71" fmla="*/ 4 h 40"/>
                <a:gd name="T72" fmla="*/ 3 w 53"/>
                <a:gd name="T73" fmla="*/ 0 h 40"/>
                <a:gd name="T74" fmla="*/ 3 w 53"/>
                <a:gd name="T7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0">
                  <a:moveTo>
                    <a:pt x="3" y="0"/>
                  </a:moveTo>
                  <a:lnTo>
                    <a:pt x="5" y="4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20" y="6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41" y="6"/>
                  </a:lnTo>
                  <a:lnTo>
                    <a:pt x="43" y="8"/>
                  </a:lnTo>
                  <a:lnTo>
                    <a:pt x="47" y="10"/>
                  </a:lnTo>
                  <a:lnTo>
                    <a:pt x="49" y="12"/>
                  </a:lnTo>
                  <a:lnTo>
                    <a:pt x="51" y="16"/>
                  </a:lnTo>
                  <a:lnTo>
                    <a:pt x="53" y="19"/>
                  </a:lnTo>
                  <a:lnTo>
                    <a:pt x="53" y="25"/>
                  </a:lnTo>
                  <a:lnTo>
                    <a:pt x="49" y="27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40"/>
                  </a:lnTo>
                  <a:lnTo>
                    <a:pt x="36" y="36"/>
                  </a:lnTo>
                  <a:lnTo>
                    <a:pt x="34" y="33"/>
                  </a:lnTo>
                  <a:lnTo>
                    <a:pt x="30" y="29"/>
                  </a:lnTo>
                  <a:lnTo>
                    <a:pt x="26" y="27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9" y="27"/>
                  </a:lnTo>
                  <a:lnTo>
                    <a:pt x="7" y="25"/>
                  </a:lnTo>
                  <a:lnTo>
                    <a:pt x="5" y="21"/>
                  </a:lnTo>
                  <a:lnTo>
                    <a:pt x="3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42"/>
            <p:cNvSpPr>
              <a:spLocks/>
            </p:cNvSpPr>
            <p:nvPr/>
          </p:nvSpPr>
          <p:spPr bwMode="auto">
            <a:xfrm>
              <a:off x="6389268" y="4248726"/>
              <a:ext cx="49879" cy="49876"/>
            </a:xfrm>
            <a:custGeom>
              <a:avLst/>
              <a:gdLst>
                <a:gd name="T0" fmla="*/ 6 w 27"/>
                <a:gd name="T1" fmla="*/ 0 h 27"/>
                <a:gd name="T2" fmla="*/ 8 w 27"/>
                <a:gd name="T3" fmla="*/ 2 h 27"/>
                <a:gd name="T4" fmla="*/ 14 w 27"/>
                <a:gd name="T5" fmla="*/ 6 h 27"/>
                <a:gd name="T6" fmla="*/ 19 w 27"/>
                <a:gd name="T7" fmla="*/ 8 h 27"/>
                <a:gd name="T8" fmla="*/ 27 w 27"/>
                <a:gd name="T9" fmla="*/ 8 h 27"/>
                <a:gd name="T10" fmla="*/ 23 w 27"/>
                <a:gd name="T11" fmla="*/ 12 h 27"/>
                <a:gd name="T12" fmla="*/ 19 w 27"/>
                <a:gd name="T13" fmla="*/ 17 h 27"/>
                <a:gd name="T14" fmla="*/ 17 w 27"/>
                <a:gd name="T15" fmla="*/ 23 h 27"/>
                <a:gd name="T16" fmla="*/ 15 w 27"/>
                <a:gd name="T17" fmla="*/ 27 h 27"/>
                <a:gd name="T18" fmla="*/ 12 w 27"/>
                <a:gd name="T19" fmla="*/ 25 h 27"/>
                <a:gd name="T20" fmla="*/ 8 w 27"/>
                <a:gd name="T21" fmla="*/ 23 h 27"/>
                <a:gd name="T22" fmla="*/ 4 w 27"/>
                <a:gd name="T23" fmla="*/ 19 h 27"/>
                <a:gd name="T24" fmla="*/ 2 w 27"/>
                <a:gd name="T25" fmla="*/ 16 h 27"/>
                <a:gd name="T26" fmla="*/ 0 w 27"/>
                <a:gd name="T27" fmla="*/ 12 h 27"/>
                <a:gd name="T28" fmla="*/ 0 w 27"/>
                <a:gd name="T29" fmla="*/ 8 h 27"/>
                <a:gd name="T30" fmla="*/ 0 w 27"/>
                <a:gd name="T31" fmla="*/ 4 h 27"/>
                <a:gd name="T32" fmla="*/ 6 w 27"/>
                <a:gd name="T33" fmla="*/ 0 h 27"/>
                <a:gd name="T34" fmla="*/ 6 w 27"/>
                <a:gd name="T3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7">
                  <a:moveTo>
                    <a:pt x="6" y="0"/>
                  </a:moveTo>
                  <a:lnTo>
                    <a:pt x="8" y="2"/>
                  </a:lnTo>
                  <a:lnTo>
                    <a:pt x="14" y="6"/>
                  </a:lnTo>
                  <a:lnTo>
                    <a:pt x="19" y="8"/>
                  </a:lnTo>
                  <a:lnTo>
                    <a:pt x="27" y="8"/>
                  </a:lnTo>
                  <a:lnTo>
                    <a:pt x="23" y="12"/>
                  </a:lnTo>
                  <a:lnTo>
                    <a:pt x="19" y="17"/>
                  </a:lnTo>
                  <a:lnTo>
                    <a:pt x="17" y="23"/>
                  </a:lnTo>
                  <a:lnTo>
                    <a:pt x="15" y="27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43"/>
            <p:cNvSpPr>
              <a:spLocks/>
            </p:cNvSpPr>
            <p:nvPr/>
          </p:nvSpPr>
          <p:spPr bwMode="auto">
            <a:xfrm>
              <a:off x="6569593" y="4275582"/>
              <a:ext cx="11511" cy="11509"/>
            </a:xfrm>
            <a:custGeom>
              <a:avLst/>
              <a:gdLst>
                <a:gd name="T0" fmla="*/ 0 w 8"/>
                <a:gd name="T1" fmla="*/ 0 h 5"/>
                <a:gd name="T2" fmla="*/ 6 w 8"/>
                <a:gd name="T3" fmla="*/ 1 h 5"/>
                <a:gd name="T4" fmla="*/ 8 w 8"/>
                <a:gd name="T5" fmla="*/ 1 h 5"/>
                <a:gd name="T6" fmla="*/ 6 w 8"/>
                <a:gd name="T7" fmla="*/ 3 h 5"/>
                <a:gd name="T8" fmla="*/ 6 w 8"/>
                <a:gd name="T9" fmla="*/ 5 h 5"/>
                <a:gd name="T10" fmla="*/ 2 w 8"/>
                <a:gd name="T11" fmla="*/ 5 h 5"/>
                <a:gd name="T12" fmla="*/ 0 w 8"/>
                <a:gd name="T13" fmla="*/ 5 h 5"/>
                <a:gd name="T14" fmla="*/ 0 w 8"/>
                <a:gd name="T15" fmla="*/ 3 h 5"/>
                <a:gd name="T16" fmla="*/ 0 w 8"/>
                <a:gd name="T17" fmla="*/ 0 h 5"/>
                <a:gd name="T18" fmla="*/ 0 w 8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6" y="1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144"/>
            <p:cNvSpPr>
              <a:spLocks/>
            </p:cNvSpPr>
            <p:nvPr/>
          </p:nvSpPr>
          <p:spPr bwMode="auto">
            <a:xfrm>
              <a:off x="5763881" y="3604156"/>
              <a:ext cx="352979" cy="364488"/>
            </a:xfrm>
            <a:custGeom>
              <a:avLst/>
              <a:gdLst>
                <a:gd name="T0" fmla="*/ 61 w 185"/>
                <a:gd name="T1" fmla="*/ 2 h 188"/>
                <a:gd name="T2" fmla="*/ 78 w 185"/>
                <a:gd name="T3" fmla="*/ 8 h 188"/>
                <a:gd name="T4" fmla="*/ 95 w 185"/>
                <a:gd name="T5" fmla="*/ 15 h 188"/>
                <a:gd name="T6" fmla="*/ 111 w 185"/>
                <a:gd name="T7" fmla="*/ 23 h 188"/>
                <a:gd name="T8" fmla="*/ 130 w 185"/>
                <a:gd name="T9" fmla="*/ 23 h 188"/>
                <a:gd name="T10" fmla="*/ 147 w 185"/>
                <a:gd name="T11" fmla="*/ 21 h 188"/>
                <a:gd name="T12" fmla="*/ 162 w 185"/>
                <a:gd name="T13" fmla="*/ 30 h 188"/>
                <a:gd name="T14" fmla="*/ 175 w 185"/>
                <a:gd name="T15" fmla="*/ 44 h 188"/>
                <a:gd name="T16" fmla="*/ 183 w 185"/>
                <a:gd name="T17" fmla="*/ 65 h 188"/>
                <a:gd name="T18" fmla="*/ 185 w 185"/>
                <a:gd name="T19" fmla="*/ 84 h 188"/>
                <a:gd name="T20" fmla="*/ 181 w 185"/>
                <a:gd name="T21" fmla="*/ 103 h 188"/>
                <a:gd name="T22" fmla="*/ 166 w 185"/>
                <a:gd name="T23" fmla="*/ 101 h 188"/>
                <a:gd name="T24" fmla="*/ 149 w 185"/>
                <a:gd name="T25" fmla="*/ 99 h 188"/>
                <a:gd name="T26" fmla="*/ 133 w 185"/>
                <a:gd name="T27" fmla="*/ 99 h 188"/>
                <a:gd name="T28" fmla="*/ 118 w 185"/>
                <a:gd name="T29" fmla="*/ 103 h 188"/>
                <a:gd name="T30" fmla="*/ 107 w 185"/>
                <a:gd name="T31" fmla="*/ 110 h 188"/>
                <a:gd name="T32" fmla="*/ 111 w 185"/>
                <a:gd name="T33" fmla="*/ 114 h 188"/>
                <a:gd name="T34" fmla="*/ 116 w 185"/>
                <a:gd name="T35" fmla="*/ 120 h 188"/>
                <a:gd name="T36" fmla="*/ 120 w 185"/>
                <a:gd name="T37" fmla="*/ 131 h 188"/>
                <a:gd name="T38" fmla="*/ 120 w 185"/>
                <a:gd name="T39" fmla="*/ 144 h 188"/>
                <a:gd name="T40" fmla="*/ 128 w 185"/>
                <a:gd name="T41" fmla="*/ 160 h 188"/>
                <a:gd name="T42" fmla="*/ 126 w 185"/>
                <a:gd name="T43" fmla="*/ 177 h 188"/>
                <a:gd name="T44" fmla="*/ 116 w 185"/>
                <a:gd name="T45" fmla="*/ 184 h 188"/>
                <a:gd name="T46" fmla="*/ 99 w 185"/>
                <a:gd name="T47" fmla="*/ 186 h 188"/>
                <a:gd name="T48" fmla="*/ 80 w 185"/>
                <a:gd name="T49" fmla="*/ 182 h 188"/>
                <a:gd name="T50" fmla="*/ 65 w 185"/>
                <a:gd name="T51" fmla="*/ 177 h 188"/>
                <a:gd name="T52" fmla="*/ 53 w 185"/>
                <a:gd name="T53" fmla="*/ 180 h 188"/>
                <a:gd name="T54" fmla="*/ 40 w 185"/>
                <a:gd name="T55" fmla="*/ 188 h 188"/>
                <a:gd name="T56" fmla="*/ 25 w 185"/>
                <a:gd name="T57" fmla="*/ 188 h 188"/>
                <a:gd name="T58" fmla="*/ 12 w 185"/>
                <a:gd name="T59" fmla="*/ 182 h 188"/>
                <a:gd name="T60" fmla="*/ 6 w 185"/>
                <a:gd name="T61" fmla="*/ 171 h 188"/>
                <a:gd name="T62" fmla="*/ 6 w 185"/>
                <a:gd name="T63" fmla="*/ 156 h 188"/>
                <a:gd name="T64" fmla="*/ 4 w 185"/>
                <a:gd name="T65" fmla="*/ 144 h 188"/>
                <a:gd name="T66" fmla="*/ 0 w 185"/>
                <a:gd name="T67" fmla="*/ 133 h 188"/>
                <a:gd name="T68" fmla="*/ 0 w 185"/>
                <a:gd name="T69" fmla="*/ 122 h 188"/>
                <a:gd name="T70" fmla="*/ 0 w 185"/>
                <a:gd name="T71" fmla="*/ 110 h 188"/>
                <a:gd name="T72" fmla="*/ 0 w 185"/>
                <a:gd name="T73" fmla="*/ 99 h 188"/>
                <a:gd name="T74" fmla="*/ 0 w 185"/>
                <a:gd name="T75" fmla="*/ 87 h 188"/>
                <a:gd name="T76" fmla="*/ 0 w 185"/>
                <a:gd name="T77" fmla="*/ 76 h 188"/>
                <a:gd name="T78" fmla="*/ 0 w 185"/>
                <a:gd name="T79" fmla="*/ 65 h 188"/>
                <a:gd name="T80" fmla="*/ 2 w 185"/>
                <a:gd name="T81" fmla="*/ 53 h 188"/>
                <a:gd name="T82" fmla="*/ 4 w 185"/>
                <a:gd name="T83" fmla="*/ 42 h 188"/>
                <a:gd name="T84" fmla="*/ 17 w 185"/>
                <a:gd name="T85" fmla="*/ 27 h 188"/>
                <a:gd name="T86" fmla="*/ 34 w 185"/>
                <a:gd name="T87" fmla="*/ 15 h 188"/>
                <a:gd name="T88" fmla="*/ 50 w 185"/>
                <a:gd name="T8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5" h="188">
                  <a:moveTo>
                    <a:pt x="50" y="0"/>
                  </a:moveTo>
                  <a:lnTo>
                    <a:pt x="55" y="0"/>
                  </a:lnTo>
                  <a:lnTo>
                    <a:pt x="61" y="2"/>
                  </a:lnTo>
                  <a:lnTo>
                    <a:pt x="69" y="4"/>
                  </a:lnTo>
                  <a:lnTo>
                    <a:pt x="74" y="6"/>
                  </a:lnTo>
                  <a:lnTo>
                    <a:pt x="78" y="8"/>
                  </a:lnTo>
                  <a:lnTo>
                    <a:pt x="84" y="11"/>
                  </a:lnTo>
                  <a:lnTo>
                    <a:pt x="90" y="13"/>
                  </a:lnTo>
                  <a:lnTo>
                    <a:pt x="95" y="15"/>
                  </a:lnTo>
                  <a:lnTo>
                    <a:pt x="101" y="17"/>
                  </a:lnTo>
                  <a:lnTo>
                    <a:pt x="107" y="21"/>
                  </a:lnTo>
                  <a:lnTo>
                    <a:pt x="111" y="23"/>
                  </a:lnTo>
                  <a:lnTo>
                    <a:pt x="118" y="23"/>
                  </a:lnTo>
                  <a:lnTo>
                    <a:pt x="122" y="23"/>
                  </a:lnTo>
                  <a:lnTo>
                    <a:pt x="130" y="23"/>
                  </a:lnTo>
                  <a:lnTo>
                    <a:pt x="135" y="23"/>
                  </a:lnTo>
                  <a:lnTo>
                    <a:pt x="141" y="21"/>
                  </a:lnTo>
                  <a:lnTo>
                    <a:pt x="147" y="21"/>
                  </a:lnTo>
                  <a:lnTo>
                    <a:pt x="152" y="23"/>
                  </a:lnTo>
                  <a:lnTo>
                    <a:pt x="158" y="25"/>
                  </a:lnTo>
                  <a:lnTo>
                    <a:pt x="162" y="30"/>
                  </a:lnTo>
                  <a:lnTo>
                    <a:pt x="168" y="34"/>
                  </a:lnTo>
                  <a:lnTo>
                    <a:pt x="171" y="40"/>
                  </a:lnTo>
                  <a:lnTo>
                    <a:pt x="175" y="44"/>
                  </a:lnTo>
                  <a:lnTo>
                    <a:pt x="179" y="51"/>
                  </a:lnTo>
                  <a:lnTo>
                    <a:pt x="181" y="57"/>
                  </a:lnTo>
                  <a:lnTo>
                    <a:pt x="183" y="65"/>
                  </a:lnTo>
                  <a:lnTo>
                    <a:pt x="183" y="70"/>
                  </a:lnTo>
                  <a:lnTo>
                    <a:pt x="185" y="78"/>
                  </a:lnTo>
                  <a:lnTo>
                    <a:pt x="185" y="84"/>
                  </a:lnTo>
                  <a:lnTo>
                    <a:pt x="185" y="91"/>
                  </a:lnTo>
                  <a:lnTo>
                    <a:pt x="181" y="95"/>
                  </a:lnTo>
                  <a:lnTo>
                    <a:pt x="181" y="103"/>
                  </a:lnTo>
                  <a:lnTo>
                    <a:pt x="175" y="101"/>
                  </a:lnTo>
                  <a:lnTo>
                    <a:pt x="169" y="101"/>
                  </a:lnTo>
                  <a:lnTo>
                    <a:pt x="166" y="101"/>
                  </a:lnTo>
                  <a:lnTo>
                    <a:pt x="160" y="101"/>
                  </a:lnTo>
                  <a:lnTo>
                    <a:pt x="154" y="99"/>
                  </a:lnTo>
                  <a:lnTo>
                    <a:pt x="149" y="99"/>
                  </a:lnTo>
                  <a:lnTo>
                    <a:pt x="143" y="99"/>
                  </a:lnTo>
                  <a:lnTo>
                    <a:pt x="139" y="99"/>
                  </a:lnTo>
                  <a:lnTo>
                    <a:pt x="133" y="99"/>
                  </a:lnTo>
                  <a:lnTo>
                    <a:pt x="128" y="99"/>
                  </a:lnTo>
                  <a:lnTo>
                    <a:pt x="122" y="101"/>
                  </a:lnTo>
                  <a:lnTo>
                    <a:pt x="118" y="103"/>
                  </a:lnTo>
                  <a:lnTo>
                    <a:pt x="114" y="104"/>
                  </a:lnTo>
                  <a:lnTo>
                    <a:pt x="111" y="106"/>
                  </a:lnTo>
                  <a:lnTo>
                    <a:pt x="107" y="110"/>
                  </a:lnTo>
                  <a:lnTo>
                    <a:pt x="103" y="114"/>
                  </a:lnTo>
                  <a:lnTo>
                    <a:pt x="107" y="114"/>
                  </a:lnTo>
                  <a:lnTo>
                    <a:pt x="111" y="114"/>
                  </a:lnTo>
                  <a:lnTo>
                    <a:pt x="112" y="116"/>
                  </a:lnTo>
                  <a:lnTo>
                    <a:pt x="116" y="118"/>
                  </a:lnTo>
                  <a:lnTo>
                    <a:pt x="116" y="120"/>
                  </a:lnTo>
                  <a:lnTo>
                    <a:pt x="118" y="123"/>
                  </a:lnTo>
                  <a:lnTo>
                    <a:pt x="118" y="127"/>
                  </a:lnTo>
                  <a:lnTo>
                    <a:pt x="120" y="131"/>
                  </a:lnTo>
                  <a:lnTo>
                    <a:pt x="120" y="135"/>
                  </a:lnTo>
                  <a:lnTo>
                    <a:pt x="120" y="139"/>
                  </a:lnTo>
                  <a:lnTo>
                    <a:pt x="120" y="144"/>
                  </a:lnTo>
                  <a:lnTo>
                    <a:pt x="120" y="148"/>
                  </a:lnTo>
                  <a:lnTo>
                    <a:pt x="122" y="154"/>
                  </a:lnTo>
                  <a:lnTo>
                    <a:pt x="128" y="160"/>
                  </a:lnTo>
                  <a:lnTo>
                    <a:pt x="128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4" y="180"/>
                  </a:lnTo>
                  <a:lnTo>
                    <a:pt x="120" y="182"/>
                  </a:lnTo>
                  <a:lnTo>
                    <a:pt x="116" y="184"/>
                  </a:lnTo>
                  <a:lnTo>
                    <a:pt x="111" y="186"/>
                  </a:lnTo>
                  <a:lnTo>
                    <a:pt x="105" y="186"/>
                  </a:lnTo>
                  <a:lnTo>
                    <a:pt x="99" y="186"/>
                  </a:lnTo>
                  <a:lnTo>
                    <a:pt x="92" y="186"/>
                  </a:lnTo>
                  <a:lnTo>
                    <a:pt x="86" y="184"/>
                  </a:lnTo>
                  <a:lnTo>
                    <a:pt x="80" y="182"/>
                  </a:lnTo>
                  <a:lnTo>
                    <a:pt x="74" y="180"/>
                  </a:lnTo>
                  <a:lnTo>
                    <a:pt x="69" y="179"/>
                  </a:lnTo>
                  <a:lnTo>
                    <a:pt x="65" y="177"/>
                  </a:lnTo>
                  <a:lnTo>
                    <a:pt x="61" y="175"/>
                  </a:lnTo>
                  <a:lnTo>
                    <a:pt x="57" y="177"/>
                  </a:lnTo>
                  <a:lnTo>
                    <a:pt x="53" y="180"/>
                  </a:lnTo>
                  <a:lnTo>
                    <a:pt x="50" y="184"/>
                  </a:lnTo>
                  <a:lnTo>
                    <a:pt x="46" y="186"/>
                  </a:lnTo>
                  <a:lnTo>
                    <a:pt x="40" y="188"/>
                  </a:lnTo>
                  <a:lnTo>
                    <a:pt x="34" y="188"/>
                  </a:lnTo>
                  <a:lnTo>
                    <a:pt x="31" y="188"/>
                  </a:lnTo>
                  <a:lnTo>
                    <a:pt x="25" y="188"/>
                  </a:lnTo>
                  <a:lnTo>
                    <a:pt x="19" y="186"/>
                  </a:lnTo>
                  <a:lnTo>
                    <a:pt x="15" y="184"/>
                  </a:lnTo>
                  <a:lnTo>
                    <a:pt x="12" y="182"/>
                  </a:lnTo>
                  <a:lnTo>
                    <a:pt x="10" y="179"/>
                  </a:lnTo>
                  <a:lnTo>
                    <a:pt x="6" y="175"/>
                  </a:lnTo>
                  <a:lnTo>
                    <a:pt x="6" y="171"/>
                  </a:lnTo>
                  <a:lnTo>
                    <a:pt x="6" y="165"/>
                  </a:lnTo>
                  <a:lnTo>
                    <a:pt x="8" y="160"/>
                  </a:lnTo>
                  <a:lnTo>
                    <a:pt x="6" y="156"/>
                  </a:lnTo>
                  <a:lnTo>
                    <a:pt x="6" y="152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2" y="141"/>
                  </a:lnTo>
                  <a:lnTo>
                    <a:pt x="2" y="137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103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1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49"/>
                  </a:lnTo>
                  <a:lnTo>
                    <a:pt x="2" y="46"/>
                  </a:lnTo>
                  <a:lnTo>
                    <a:pt x="4" y="42"/>
                  </a:lnTo>
                  <a:lnTo>
                    <a:pt x="4" y="38"/>
                  </a:lnTo>
                  <a:lnTo>
                    <a:pt x="12" y="30"/>
                  </a:lnTo>
                  <a:lnTo>
                    <a:pt x="17" y="27"/>
                  </a:lnTo>
                  <a:lnTo>
                    <a:pt x="23" y="23"/>
                  </a:lnTo>
                  <a:lnTo>
                    <a:pt x="31" y="19"/>
                  </a:lnTo>
                  <a:lnTo>
                    <a:pt x="34" y="15"/>
                  </a:lnTo>
                  <a:lnTo>
                    <a:pt x="40" y="11"/>
                  </a:lnTo>
                  <a:lnTo>
                    <a:pt x="46" y="6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45"/>
            <p:cNvSpPr>
              <a:spLocks/>
            </p:cNvSpPr>
            <p:nvPr/>
          </p:nvSpPr>
          <p:spPr bwMode="auto">
            <a:xfrm>
              <a:off x="5894330" y="3822848"/>
              <a:ext cx="61388" cy="107429"/>
            </a:xfrm>
            <a:custGeom>
              <a:avLst/>
              <a:gdLst>
                <a:gd name="T0" fmla="*/ 30 w 32"/>
                <a:gd name="T1" fmla="*/ 0 h 55"/>
                <a:gd name="T2" fmla="*/ 24 w 32"/>
                <a:gd name="T3" fmla="*/ 4 h 55"/>
                <a:gd name="T4" fmla="*/ 21 w 32"/>
                <a:gd name="T5" fmla="*/ 9 h 55"/>
                <a:gd name="T6" fmla="*/ 17 w 32"/>
                <a:gd name="T7" fmla="*/ 15 h 55"/>
                <a:gd name="T8" fmla="*/ 15 w 32"/>
                <a:gd name="T9" fmla="*/ 23 h 55"/>
                <a:gd name="T10" fmla="*/ 13 w 32"/>
                <a:gd name="T11" fmla="*/ 28 h 55"/>
                <a:gd name="T12" fmla="*/ 9 w 32"/>
                <a:gd name="T13" fmla="*/ 34 h 55"/>
                <a:gd name="T14" fmla="*/ 5 w 32"/>
                <a:gd name="T15" fmla="*/ 40 h 55"/>
                <a:gd name="T16" fmla="*/ 0 w 32"/>
                <a:gd name="T17" fmla="*/ 46 h 55"/>
                <a:gd name="T18" fmla="*/ 5 w 32"/>
                <a:gd name="T19" fmla="*/ 49 h 55"/>
                <a:gd name="T20" fmla="*/ 9 w 32"/>
                <a:gd name="T21" fmla="*/ 53 h 55"/>
                <a:gd name="T22" fmla="*/ 13 w 32"/>
                <a:gd name="T23" fmla="*/ 53 h 55"/>
                <a:gd name="T24" fmla="*/ 17 w 32"/>
                <a:gd name="T25" fmla="*/ 55 h 55"/>
                <a:gd name="T26" fmla="*/ 24 w 32"/>
                <a:gd name="T27" fmla="*/ 51 h 55"/>
                <a:gd name="T28" fmla="*/ 28 w 32"/>
                <a:gd name="T29" fmla="*/ 46 h 55"/>
                <a:gd name="T30" fmla="*/ 30 w 32"/>
                <a:gd name="T31" fmla="*/ 42 h 55"/>
                <a:gd name="T32" fmla="*/ 30 w 32"/>
                <a:gd name="T33" fmla="*/ 36 h 55"/>
                <a:gd name="T34" fmla="*/ 30 w 32"/>
                <a:gd name="T35" fmla="*/ 32 h 55"/>
                <a:gd name="T36" fmla="*/ 32 w 32"/>
                <a:gd name="T37" fmla="*/ 27 h 55"/>
                <a:gd name="T38" fmla="*/ 30 w 32"/>
                <a:gd name="T39" fmla="*/ 23 h 55"/>
                <a:gd name="T40" fmla="*/ 30 w 32"/>
                <a:gd name="T41" fmla="*/ 17 h 55"/>
                <a:gd name="T42" fmla="*/ 28 w 32"/>
                <a:gd name="T43" fmla="*/ 13 h 55"/>
                <a:gd name="T44" fmla="*/ 26 w 32"/>
                <a:gd name="T45" fmla="*/ 9 h 55"/>
                <a:gd name="T46" fmla="*/ 28 w 32"/>
                <a:gd name="T47" fmla="*/ 6 h 55"/>
                <a:gd name="T48" fmla="*/ 30 w 32"/>
                <a:gd name="T49" fmla="*/ 0 h 55"/>
                <a:gd name="T50" fmla="*/ 30 w 32"/>
                <a:gd name="T5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55">
                  <a:moveTo>
                    <a:pt x="30" y="0"/>
                  </a:moveTo>
                  <a:lnTo>
                    <a:pt x="24" y="4"/>
                  </a:lnTo>
                  <a:lnTo>
                    <a:pt x="21" y="9"/>
                  </a:lnTo>
                  <a:lnTo>
                    <a:pt x="17" y="15"/>
                  </a:lnTo>
                  <a:lnTo>
                    <a:pt x="15" y="23"/>
                  </a:lnTo>
                  <a:lnTo>
                    <a:pt x="13" y="28"/>
                  </a:lnTo>
                  <a:lnTo>
                    <a:pt x="9" y="34"/>
                  </a:lnTo>
                  <a:lnTo>
                    <a:pt x="5" y="40"/>
                  </a:lnTo>
                  <a:lnTo>
                    <a:pt x="0" y="46"/>
                  </a:lnTo>
                  <a:lnTo>
                    <a:pt x="5" y="49"/>
                  </a:lnTo>
                  <a:lnTo>
                    <a:pt x="9" y="53"/>
                  </a:lnTo>
                  <a:lnTo>
                    <a:pt x="13" y="53"/>
                  </a:lnTo>
                  <a:lnTo>
                    <a:pt x="17" y="55"/>
                  </a:lnTo>
                  <a:lnTo>
                    <a:pt x="24" y="51"/>
                  </a:lnTo>
                  <a:lnTo>
                    <a:pt x="28" y="46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27"/>
                  </a:lnTo>
                  <a:lnTo>
                    <a:pt x="30" y="23"/>
                  </a:lnTo>
                  <a:lnTo>
                    <a:pt x="30" y="17"/>
                  </a:lnTo>
                  <a:lnTo>
                    <a:pt x="28" y="13"/>
                  </a:lnTo>
                  <a:lnTo>
                    <a:pt x="26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46"/>
            <p:cNvSpPr>
              <a:spLocks/>
            </p:cNvSpPr>
            <p:nvPr/>
          </p:nvSpPr>
          <p:spPr bwMode="auto">
            <a:xfrm>
              <a:off x="5875147" y="3677053"/>
              <a:ext cx="34531" cy="65223"/>
            </a:xfrm>
            <a:custGeom>
              <a:avLst/>
              <a:gdLst>
                <a:gd name="T0" fmla="*/ 8 w 17"/>
                <a:gd name="T1" fmla="*/ 0 h 32"/>
                <a:gd name="T2" fmla="*/ 12 w 17"/>
                <a:gd name="T3" fmla="*/ 2 h 32"/>
                <a:gd name="T4" fmla="*/ 15 w 17"/>
                <a:gd name="T5" fmla="*/ 6 h 32"/>
                <a:gd name="T6" fmla="*/ 15 w 17"/>
                <a:gd name="T7" fmla="*/ 9 h 32"/>
                <a:gd name="T8" fmla="*/ 17 w 17"/>
                <a:gd name="T9" fmla="*/ 13 h 32"/>
                <a:gd name="T10" fmla="*/ 17 w 17"/>
                <a:gd name="T11" fmla="*/ 17 h 32"/>
                <a:gd name="T12" fmla="*/ 15 w 17"/>
                <a:gd name="T13" fmla="*/ 23 h 32"/>
                <a:gd name="T14" fmla="*/ 15 w 17"/>
                <a:gd name="T15" fmla="*/ 27 h 32"/>
                <a:gd name="T16" fmla="*/ 13 w 17"/>
                <a:gd name="T17" fmla="*/ 32 h 32"/>
                <a:gd name="T18" fmla="*/ 10 w 17"/>
                <a:gd name="T19" fmla="*/ 27 h 32"/>
                <a:gd name="T20" fmla="*/ 6 w 17"/>
                <a:gd name="T21" fmla="*/ 25 h 32"/>
                <a:gd name="T22" fmla="*/ 4 w 17"/>
                <a:gd name="T23" fmla="*/ 19 h 32"/>
                <a:gd name="T24" fmla="*/ 2 w 17"/>
                <a:gd name="T25" fmla="*/ 15 h 32"/>
                <a:gd name="T26" fmla="*/ 0 w 17"/>
                <a:gd name="T27" fmla="*/ 11 h 32"/>
                <a:gd name="T28" fmla="*/ 2 w 17"/>
                <a:gd name="T29" fmla="*/ 6 h 32"/>
                <a:gd name="T30" fmla="*/ 4 w 17"/>
                <a:gd name="T31" fmla="*/ 2 h 32"/>
                <a:gd name="T32" fmla="*/ 8 w 17"/>
                <a:gd name="T33" fmla="*/ 0 h 32"/>
                <a:gd name="T34" fmla="*/ 8 w 17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32">
                  <a:moveTo>
                    <a:pt x="8" y="0"/>
                  </a:moveTo>
                  <a:lnTo>
                    <a:pt x="12" y="2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7" y="13"/>
                  </a:lnTo>
                  <a:lnTo>
                    <a:pt x="17" y="17"/>
                  </a:lnTo>
                  <a:lnTo>
                    <a:pt x="15" y="23"/>
                  </a:lnTo>
                  <a:lnTo>
                    <a:pt x="15" y="27"/>
                  </a:lnTo>
                  <a:lnTo>
                    <a:pt x="13" y="32"/>
                  </a:lnTo>
                  <a:lnTo>
                    <a:pt x="10" y="27"/>
                  </a:lnTo>
                  <a:lnTo>
                    <a:pt x="6" y="25"/>
                  </a:lnTo>
                  <a:lnTo>
                    <a:pt x="4" y="19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47"/>
            <p:cNvSpPr>
              <a:spLocks/>
            </p:cNvSpPr>
            <p:nvPr/>
          </p:nvSpPr>
          <p:spPr bwMode="auto">
            <a:xfrm>
              <a:off x="5798412" y="3696237"/>
              <a:ext cx="42205" cy="72896"/>
            </a:xfrm>
            <a:custGeom>
              <a:avLst/>
              <a:gdLst>
                <a:gd name="T0" fmla="*/ 10 w 21"/>
                <a:gd name="T1" fmla="*/ 0 h 38"/>
                <a:gd name="T2" fmla="*/ 15 w 21"/>
                <a:gd name="T3" fmla="*/ 2 h 38"/>
                <a:gd name="T4" fmla="*/ 19 w 21"/>
                <a:gd name="T5" fmla="*/ 6 h 38"/>
                <a:gd name="T6" fmla="*/ 21 w 21"/>
                <a:gd name="T7" fmla="*/ 10 h 38"/>
                <a:gd name="T8" fmla="*/ 21 w 21"/>
                <a:gd name="T9" fmla="*/ 14 h 38"/>
                <a:gd name="T10" fmla="*/ 21 w 21"/>
                <a:gd name="T11" fmla="*/ 18 h 38"/>
                <a:gd name="T12" fmla="*/ 21 w 21"/>
                <a:gd name="T13" fmla="*/ 21 h 38"/>
                <a:gd name="T14" fmla="*/ 17 w 21"/>
                <a:gd name="T15" fmla="*/ 27 h 38"/>
                <a:gd name="T16" fmla="*/ 14 w 21"/>
                <a:gd name="T17" fmla="*/ 33 h 38"/>
                <a:gd name="T18" fmla="*/ 6 w 21"/>
                <a:gd name="T19" fmla="*/ 37 h 38"/>
                <a:gd name="T20" fmla="*/ 0 w 21"/>
                <a:gd name="T21" fmla="*/ 38 h 38"/>
                <a:gd name="T22" fmla="*/ 2 w 21"/>
                <a:gd name="T23" fmla="*/ 33 h 38"/>
                <a:gd name="T24" fmla="*/ 4 w 21"/>
                <a:gd name="T25" fmla="*/ 27 h 38"/>
                <a:gd name="T26" fmla="*/ 4 w 21"/>
                <a:gd name="T27" fmla="*/ 23 h 38"/>
                <a:gd name="T28" fmla="*/ 4 w 21"/>
                <a:gd name="T29" fmla="*/ 18 h 38"/>
                <a:gd name="T30" fmla="*/ 2 w 21"/>
                <a:gd name="T31" fmla="*/ 12 h 38"/>
                <a:gd name="T32" fmla="*/ 4 w 21"/>
                <a:gd name="T33" fmla="*/ 6 h 38"/>
                <a:gd name="T34" fmla="*/ 6 w 21"/>
                <a:gd name="T35" fmla="*/ 2 h 38"/>
                <a:gd name="T36" fmla="*/ 10 w 21"/>
                <a:gd name="T37" fmla="*/ 0 h 38"/>
                <a:gd name="T38" fmla="*/ 10 w 21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38">
                  <a:moveTo>
                    <a:pt x="10" y="0"/>
                  </a:moveTo>
                  <a:lnTo>
                    <a:pt x="15" y="2"/>
                  </a:lnTo>
                  <a:lnTo>
                    <a:pt x="19" y="6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17" y="27"/>
                  </a:lnTo>
                  <a:lnTo>
                    <a:pt x="14" y="33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2" y="33"/>
                  </a:lnTo>
                  <a:lnTo>
                    <a:pt x="4" y="27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148"/>
            <p:cNvSpPr>
              <a:spLocks/>
            </p:cNvSpPr>
            <p:nvPr/>
          </p:nvSpPr>
          <p:spPr bwMode="auto">
            <a:xfrm>
              <a:off x="5971064" y="3700073"/>
              <a:ext cx="99755" cy="69061"/>
            </a:xfrm>
            <a:custGeom>
              <a:avLst/>
              <a:gdLst>
                <a:gd name="T0" fmla="*/ 43 w 53"/>
                <a:gd name="T1" fmla="*/ 0 h 36"/>
                <a:gd name="T2" fmla="*/ 43 w 53"/>
                <a:gd name="T3" fmla="*/ 4 h 36"/>
                <a:gd name="T4" fmla="*/ 45 w 53"/>
                <a:gd name="T5" fmla="*/ 8 h 36"/>
                <a:gd name="T6" fmla="*/ 47 w 53"/>
                <a:gd name="T7" fmla="*/ 12 h 36"/>
                <a:gd name="T8" fmla="*/ 49 w 53"/>
                <a:gd name="T9" fmla="*/ 17 h 36"/>
                <a:gd name="T10" fmla="*/ 49 w 53"/>
                <a:gd name="T11" fmla="*/ 21 h 36"/>
                <a:gd name="T12" fmla="*/ 51 w 53"/>
                <a:gd name="T13" fmla="*/ 25 h 36"/>
                <a:gd name="T14" fmla="*/ 53 w 53"/>
                <a:gd name="T15" fmla="*/ 31 h 36"/>
                <a:gd name="T16" fmla="*/ 53 w 53"/>
                <a:gd name="T17" fmla="*/ 36 h 36"/>
                <a:gd name="T18" fmla="*/ 49 w 53"/>
                <a:gd name="T19" fmla="*/ 35 h 36"/>
                <a:gd name="T20" fmla="*/ 47 w 53"/>
                <a:gd name="T21" fmla="*/ 33 h 36"/>
                <a:gd name="T22" fmla="*/ 41 w 53"/>
                <a:gd name="T23" fmla="*/ 33 h 36"/>
                <a:gd name="T24" fmla="*/ 38 w 53"/>
                <a:gd name="T25" fmla="*/ 33 h 36"/>
                <a:gd name="T26" fmla="*/ 32 w 53"/>
                <a:gd name="T27" fmla="*/ 33 h 36"/>
                <a:gd name="T28" fmla="*/ 28 w 53"/>
                <a:gd name="T29" fmla="*/ 33 h 36"/>
                <a:gd name="T30" fmla="*/ 22 w 53"/>
                <a:gd name="T31" fmla="*/ 33 h 36"/>
                <a:gd name="T32" fmla="*/ 19 w 53"/>
                <a:gd name="T33" fmla="*/ 33 h 36"/>
                <a:gd name="T34" fmla="*/ 15 w 53"/>
                <a:gd name="T35" fmla="*/ 31 h 36"/>
                <a:gd name="T36" fmla="*/ 11 w 53"/>
                <a:gd name="T37" fmla="*/ 31 h 36"/>
                <a:gd name="T38" fmla="*/ 7 w 53"/>
                <a:gd name="T39" fmla="*/ 29 h 36"/>
                <a:gd name="T40" fmla="*/ 3 w 53"/>
                <a:gd name="T41" fmla="*/ 27 h 36"/>
                <a:gd name="T42" fmla="*/ 2 w 53"/>
                <a:gd name="T43" fmla="*/ 23 h 36"/>
                <a:gd name="T44" fmla="*/ 2 w 53"/>
                <a:gd name="T45" fmla="*/ 21 h 36"/>
                <a:gd name="T46" fmla="*/ 0 w 53"/>
                <a:gd name="T47" fmla="*/ 16 h 36"/>
                <a:gd name="T48" fmla="*/ 2 w 53"/>
                <a:gd name="T49" fmla="*/ 12 h 36"/>
                <a:gd name="T50" fmla="*/ 7 w 53"/>
                <a:gd name="T51" fmla="*/ 14 h 36"/>
                <a:gd name="T52" fmla="*/ 13 w 53"/>
                <a:gd name="T53" fmla="*/ 16 h 36"/>
                <a:gd name="T54" fmla="*/ 21 w 53"/>
                <a:gd name="T55" fmla="*/ 16 h 36"/>
                <a:gd name="T56" fmla="*/ 28 w 53"/>
                <a:gd name="T57" fmla="*/ 16 h 36"/>
                <a:gd name="T58" fmla="*/ 32 w 53"/>
                <a:gd name="T59" fmla="*/ 14 h 36"/>
                <a:gd name="T60" fmla="*/ 38 w 53"/>
                <a:gd name="T61" fmla="*/ 12 h 36"/>
                <a:gd name="T62" fmla="*/ 41 w 53"/>
                <a:gd name="T63" fmla="*/ 6 h 36"/>
                <a:gd name="T64" fmla="*/ 43 w 53"/>
                <a:gd name="T65" fmla="*/ 0 h 36"/>
                <a:gd name="T66" fmla="*/ 43 w 53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36">
                  <a:moveTo>
                    <a:pt x="43" y="0"/>
                  </a:moveTo>
                  <a:lnTo>
                    <a:pt x="43" y="4"/>
                  </a:lnTo>
                  <a:lnTo>
                    <a:pt x="45" y="8"/>
                  </a:lnTo>
                  <a:lnTo>
                    <a:pt x="47" y="12"/>
                  </a:lnTo>
                  <a:lnTo>
                    <a:pt x="49" y="17"/>
                  </a:lnTo>
                  <a:lnTo>
                    <a:pt x="49" y="21"/>
                  </a:lnTo>
                  <a:lnTo>
                    <a:pt x="51" y="25"/>
                  </a:lnTo>
                  <a:lnTo>
                    <a:pt x="53" y="31"/>
                  </a:lnTo>
                  <a:lnTo>
                    <a:pt x="53" y="36"/>
                  </a:lnTo>
                  <a:lnTo>
                    <a:pt x="49" y="35"/>
                  </a:lnTo>
                  <a:lnTo>
                    <a:pt x="47" y="33"/>
                  </a:lnTo>
                  <a:lnTo>
                    <a:pt x="41" y="33"/>
                  </a:lnTo>
                  <a:lnTo>
                    <a:pt x="38" y="33"/>
                  </a:lnTo>
                  <a:lnTo>
                    <a:pt x="32" y="33"/>
                  </a:lnTo>
                  <a:lnTo>
                    <a:pt x="28" y="33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15" y="31"/>
                  </a:lnTo>
                  <a:lnTo>
                    <a:pt x="11" y="31"/>
                  </a:lnTo>
                  <a:lnTo>
                    <a:pt x="7" y="29"/>
                  </a:lnTo>
                  <a:lnTo>
                    <a:pt x="3" y="27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7" y="14"/>
                  </a:lnTo>
                  <a:lnTo>
                    <a:pt x="13" y="16"/>
                  </a:lnTo>
                  <a:lnTo>
                    <a:pt x="21" y="16"/>
                  </a:lnTo>
                  <a:lnTo>
                    <a:pt x="28" y="16"/>
                  </a:lnTo>
                  <a:lnTo>
                    <a:pt x="32" y="14"/>
                  </a:lnTo>
                  <a:lnTo>
                    <a:pt x="38" y="12"/>
                  </a:lnTo>
                  <a:lnTo>
                    <a:pt x="41" y="6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149"/>
            <p:cNvSpPr>
              <a:spLocks/>
            </p:cNvSpPr>
            <p:nvPr/>
          </p:nvSpPr>
          <p:spPr bwMode="auto">
            <a:xfrm>
              <a:off x="5905841" y="3753787"/>
              <a:ext cx="15347" cy="30694"/>
            </a:xfrm>
            <a:custGeom>
              <a:avLst/>
              <a:gdLst>
                <a:gd name="T0" fmla="*/ 4 w 8"/>
                <a:gd name="T1" fmla="*/ 0 h 15"/>
                <a:gd name="T2" fmla="*/ 6 w 8"/>
                <a:gd name="T3" fmla="*/ 2 h 15"/>
                <a:gd name="T4" fmla="*/ 8 w 8"/>
                <a:gd name="T5" fmla="*/ 6 h 15"/>
                <a:gd name="T6" fmla="*/ 6 w 8"/>
                <a:gd name="T7" fmla="*/ 11 h 15"/>
                <a:gd name="T8" fmla="*/ 4 w 8"/>
                <a:gd name="T9" fmla="*/ 15 h 15"/>
                <a:gd name="T10" fmla="*/ 2 w 8"/>
                <a:gd name="T11" fmla="*/ 15 h 15"/>
                <a:gd name="T12" fmla="*/ 2 w 8"/>
                <a:gd name="T13" fmla="*/ 15 h 15"/>
                <a:gd name="T14" fmla="*/ 0 w 8"/>
                <a:gd name="T15" fmla="*/ 13 h 15"/>
                <a:gd name="T16" fmla="*/ 2 w 8"/>
                <a:gd name="T17" fmla="*/ 9 h 15"/>
                <a:gd name="T18" fmla="*/ 2 w 8"/>
                <a:gd name="T19" fmla="*/ 6 h 15"/>
                <a:gd name="T20" fmla="*/ 4 w 8"/>
                <a:gd name="T21" fmla="*/ 0 h 15"/>
                <a:gd name="T22" fmla="*/ 4 w 8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5">
                  <a:moveTo>
                    <a:pt x="4" y="0"/>
                  </a:moveTo>
                  <a:lnTo>
                    <a:pt x="6" y="2"/>
                  </a:lnTo>
                  <a:lnTo>
                    <a:pt x="8" y="6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2" y="9"/>
                  </a:lnTo>
                  <a:lnTo>
                    <a:pt x="2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150"/>
            <p:cNvSpPr>
              <a:spLocks/>
            </p:cNvSpPr>
            <p:nvPr/>
          </p:nvSpPr>
          <p:spPr bwMode="auto">
            <a:xfrm>
              <a:off x="5809922" y="3807501"/>
              <a:ext cx="26858" cy="80570"/>
            </a:xfrm>
            <a:custGeom>
              <a:avLst/>
              <a:gdLst>
                <a:gd name="T0" fmla="*/ 0 w 13"/>
                <a:gd name="T1" fmla="*/ 0 h 42"/>
                <a:gd name="T2" fmla="*/ 6 w 13"/>
                <a:gd name="T3" fmla="*/ 2 h 42"/>
                <a:gd name="T4" fmla="*/ 8 w 13"/>
                <a:gd name="T5" fmla="*/ 6 h 42"/>
                <a:gd name="T6" fmla="*/ 9 w 13"/>
                <a:gd name="T7" fmla="*/ 12 h 42"/>
                <a:gd name="T8" fmla="*/ 9 w 13"/>
                <a:gd name="T9" fmla="*/ 18 h 42"/>
                <a:gd name="T10" fmla="*/ 8 w 13"/>
                <a:gd name="T11" fmla="*/ 21 h 42"/>
                <a:gd name="T12" fmla="*/ 8 w 13"/>
                <a:gd name="T13" fmla="*/ 27 h 42"/>
                <a:gd name="T14" fmla="*/ 9 w 13"/>
                <a:gd name="T15" fmla="*/ 31 h 42"/>
                <a:gd name="T16" fmla="*/ 13 w 13"/>
                <a:gd name="T17" fmla="*/ 37 h 42"/>
                <a:gd name="T18" fmla="*/ 9 w 13"/>
                <a:gd name="T19" fmla="*/ 38 h 42"/>
                <a:gd name="T20" fmla="*/ 6 w 13"/>
                <a:gd name="T21" fmla="*/ 42 h 42"/>
                <a:gd name="T22" fmla="*/ 4 w 13"/>
                <a:gd name="T23" fmla="*/ 37 h 42"/>
                <a:gd name="T24" fmla="*/ 4 w 13"/>
                <a:gd name="T25" fmla="*/ 31 h 42"/>
                <a:gd name="T26" fmla="*/ 2 w 13"/>
                <a:gd name="T27" fmla="*/ 25 h 42"/>
                <a:gd name="T28" fmla="*/ 2 w 13"/>
                <a:gd name="T29" fmla="*/ 21 h 42"/>
                <a:gd name="T30" fmla="*/ 0 w 13"/>
                <a:gd name="T31" fmla="*/ 16 h 42"/>
                <a:gd name="T32" fmla="*/ 0 w 13"/>
                <a:gd name="T33" fmla="*/ 10 h 42"/>
                <a:gd name="T34" fmla="*/ 0 w 13"/>
                <a:gd name="T35" fmla="*/ 4 h 42"/>
                <a:gd name="T36" fmla="*/ 0 w 13"/>
                <a:gd name="T37" fmla="*/ 0 h 42"/>
                <a:gd name="T38" fmla="*/ 0 w 13"/>
                <a:gd name="T3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42">
                  <a:moveTo>
                    <a:pt x="0" y="0"/>
                  </a:moveTo>
                  <a:lnTo>
                    <a:pt x="6" y="2"/>
                  </a:lnTo>
                  <a:lnTo>
                    <a:pt x="8" y="6"/>
                  </a:lnTo>
                  <a:lnTo>
                    <a:pt x="9" y="12"/>
                  </a:lnTo>
                  <a:lnTo>
                    <a:pt x="9" y="18"/>
                  </a:lnTo>
                  <a:lnTo>
                    <a:pt x="8" y="21"/>
                  </a:lnTo>
                  <a:lnTo>
                    <a:pt x="8" y="27"/>
                  </a:lnTo>
                  <a:lnTo>
                    <a:pt x="9" y="31"/>
                  </a:lnTo>
                  <a:lnTo>
                    <a:pt x="13" y="37"/>
                  </a:lnTo>
                  <a:lnTo>
                    <a:pt x="9" y="38"/>
                  </a:lnTo>
                  <a:lnTo>
                    <a:pt x="6" y="42"/>
                  </a:lnTo>
                  <a:lnTo>
                    <a:pt x="4" y="37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51"/>
            <p:cNvSpPr>
              <a:spLocks/>
            </p:cNvSpPr>
            <p:nvPr/>
          </p:nvSpPr>
          <p:spPr bwMode="auto">
            <a:xfrm>
              <a:off x="5855962" y="3807501"/>
              <a:ext cx="57552" cy="88244"/>
            </a:xfrm>
            <a:custGeom>
              <a:avLst/>
              <a:gdLst>
                <a:gd name="T0" fmla="*/ 28 w 28"/>
                <a:gd name="T1" fmla="*/ 0 h 46"/>
                <a:gd name="T2" fmla="*/ 24 w 28"/>
                <a:gd name="T3" fmla="*/ 6 h 46"/>
                <a:gd name="T4" fmla="*/ 22 w 28"/>
                <a:gd name="T5" fmla="*/ 12 h 46"/>
                <a:gd name="T6" fmla="*/ 19 w 28"/>
                <a:gd name="T7" fmla="*/ 18 h 46"/>
                <a:gd name="T8" fmla="*/ 15 w 28"/>
                <a:gd name="T9" fmla="*/ 23 h 46"/>
                <a:gd name="T10" fmla="*/ 13 w 28"/>
                <a:gd name="T11" fmla="*/ 27 h 46"/>
                <a:gd name="T12" fmla="*/ 9 w 28"/>
                <a:gd name="T13" fmla="*/ 33 h 46"/>
                <a:gd name="T14" fmla="*/ 7 w 28"/>
                <a:gd name="T15" fmla="*/ 38 h 46"/>
                <a:gd name="T16" fmla="*/ 5 w 28"/>
                <a:gd name="T17" fmla="*/ 46 h 46"/>
                <a:gd name="T18" fmla="*/ 2 w 28"/>
                <a:gd name="T19" fmla="*/ 40 h 46"/>
                <a:gd name="T20" fmla="*/ 0 w 28"/>
                <a:gd name="T21" fmla="*/ 37 h 46"/>
                <a:gd name="T22" fmla="*/ 0 w 28"/>
                <a:gd name="T23" fmla="*/ 31 h 46"/>
                <a:gd name="T24" fmla="*/ 2 w 28"/>
                <a:gd name="T25" fmla="*/ 27 h 46"/>
                <a:gd name="T26" fmla="*/ 3 w 28"/>
                <a:gd name="T27" fmla="*/ 21 h 46"/>
                <a:gd name="T28" fmla="*/ 5 w 28"/>
                <a:gd name="T29" fmla="*/ 18 h 46"/>
                <a:gd name="T30" fmla="*/ 5 w 28"/>
                <a:gd name="T31" fmla="*/ 12 h 46"/>
                <a:gd name="T32" fmla="*/ 5 w 28"/>
                <a:gd name="T33" fmla="*/ 8 h 46"/>
                <a:gd name="T34" fmla="*/ 11 w 28"/>
                <a:gd name="T35" fmla="*/ 6 h 46"/>
                <a:gd name="T36" fmla="*/ 19 w 28"/>
                <a:gd name="T37" fmla="*/ 4 h 46"/>
                <a:gd name="T38" fmla="*/ 21 w 28"/>
                <a:gd name="T39" fmla="*/ 2 h 46"/>
                <a:gd name="T40" fmla="*/ 24 w 28"/>
                <a:gd name="T41" fmla="*/ 2 h 46"/>
                <a:gd name="T42" fmla="*/ 26 w 28"/>
                <a:gd name="T43" fmla="*/ 0 h 46"/>
                <a:gd name="T44" fmla="*/ 28 w 28"/>
                <a:gd name="T45" fmla="*/ 0 h 46"/>
                <a:gd name="T46" fmla="*/ 28 w 28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6">
                  <a:moveTo>
                    <a:pt x="28" y="0"/>
                  </a:moveTo>
                  <a:lnTo>
                    <a:pt x="24" y="6"/>
                  </a:lnTo>
                  <a:lnTo>
                    <a:pt x="22" y="12"/>
                  </a:lnTo>
                  <a:lnTo>
                    <a:pt x="19" y="18"/>
                  </a:lnTo>
                  <a:lnTo>
                    <a:pt x="15" y="23"/>
                  </a:lnTo>
                  <a:lnTo>
                    <a:pt x="13" y="27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6"/>
                  </a:lnTo>
                  <a:lnTo>
                    <a:pt x="2" y="40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2" y="27"/>
                  </a:lnTo>
                  <a:lnTo>
                    <a:pt x="3" y="21"/>
                  </a:lnTo>
                  <a:lnTo>
                    <a:pt x="5" y="18"/>
                  </a:lnTo>
                  <a:lnTo>
                    <a:pt x="5" y="12"/>
                  </a:lnTo>
                  <a:lnTo>
                    <a:pt x="5" y="8"/>
                  </a:lnTo>
                  <a:lnTo>
                    <a:pt x="11" y="6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52"/>
            <p:cNvSpPr>
              <a:spLocks/>
            </p:cNvSpPr>
            <p:nvPr/>
          </p:nvSpPr>
          <p:spPr bwMode="auto">
            <a:xfrm>
              <a:off x="7406001" y="4237215"/>
              <a:ext cx="145796" cy="149631"/>
            </a:xfrm>
            <a:custGeom>
              <a:avLst/>
              <a:gdLst>
                <a:gd name="T0" fmla="*/ 51 w 76"/>
                <a:gd name="T1" fmla="*/ 0 h 78"/>
                <a:gd name="T2" fmla="*/ 57 w 76"/>
                <a:gd name="T3" fmla="*/ 3 h 78"/>
                <a:gd name="T4" fmla="*/ 62 w 76"/>
                <a:gd name="T5" fmla="*/ 11 h 78"/>
                <a:gd name="T6" fmla="*/ 64 w 76"/>
                <a:gd name="T7" fmla="*/ 13 h 78"/>
                <a:gd name="T8" fmla="*/ 66 w 76"/>
                <a:gd name="T9" fmla="*/ 17 h 78"/>
                <a:gd name="T10" fmla="*/ 70 w 76"/>
                <a:gd name="T11" fmla="*/ 21 h 78"/>
                <a:gd name="T12" fmla="*/ 72 w 76"/>
                <a:gd name="T13" fmla="*/ 24 h 78"/>
                <a:gd name="T14" fmla="*/ 74 w 76"/>
                <a:gd name="T15" fmla="*/ 30 h 78"/>
                <a:gd name="T16" fmla="*/ 76 w 76"/>
                <a:gd name="T17" fmla="*/ 34 h 78"/>
                <a:gd name="T18" fmla="*/ 76 w 76"/>
                <a:gd name="T19" fmla="*/ 38 h 78"/>
                <a:gd name="T20" fmla="*/ 76 w 76"/>
                <a:gd name="T21" fmla="*/ 41 h 78"/>
                <a:gd name="T22" fmla="*/ 76 w 76"/>
                <a:gd name="T23" fmla="*/ 45 h 78"/>
                <a:gd name="T24" fmla="*/ 76 w 76"/>
                <a:gd name="T25" fmla="*/ 49 h 78"/>
                <a:gd name="T26" fmla="*/ 72 w 76"/>
                <a:gd name="T27" fmla="*/ 53 h 78"/>
                <a:gd name="T28" fmla="*/ 70 w 76"/>
                <a:gd name="T29" fmla="*/ 57 h 78"/>
                <a:gd name="T30" fmla="*/ 68 w 76"/>
                <a:gd name="T31" fmla="*/ 60 h 78"/>
                <a:gd name="T32" fmla="*/ 66 w 76"/>
                <a:gd name="T33" fmla="*/ 64 h 78"/>
                <a:gd name="T34" fmla="*/ 64 w 76"/>
                <a:gd name="T35" fmla="*/ 68 h 78"/>
                <a:gd name="T36" fmla="*/ 62 w 76"/>
                <a:gd name="T37" fmla="*/ 72 h 78"/>
                <a:gd name="T38" fmla="*/ 57 w 76"/>
                <a:gd name="T39" fmla="*/ 76 h 78"/>
                <a:gd name="T40" fmla="*/ 51 w 76"/>
                <a:gd name="T41" fmla="*/ 78 h 78"/>
                <a:gd name="T42" fmla="*/ 47 w 76"/>
                <a:gd name="T43" fmla="*/ 78 h 78"/>
                <a:gd name="T44" fmla="*/ 43 w 76"/>
                <a:gd name="T45" fmla="*/ 78 h 78"/>
                <a:gd name="T46" fmla="*/ 38 w 76"/>
                <a:gd name="T47" fmla="*/ 78 h 78"/>
                <a:gd name="T48" fmla="*/ 36 w 76"/>
                <a:gd name="T49" fmla="*/ 78 h 78"/>
                <a:gd name="T50" fmla="*/ 30 w 76"/>
                <a:gd name="T51" fmla="*/ 76 h 78"/>
                <a:gd name="T52" fmla="*/ 26 w 76"/>
                <a:gd name="T53" fmla="*/ 74 h 78"/>
                <a:gd name="T54" fmla="*/ 24 w 76"/>
                <a:gd name="T55" fmla="*/ 72 h 78"/>
                <a:gd name="T56" fmla="*/ 21 w 76"/>
                <a:gd name="T57" fmla="*/ 72 h 78"/>
                <a:gd name="T58" fmla="*/ 13 w 76"/>
                <a:gd name="T59" fmla="*/ 66 h 78"/>
                <a:gd name="T60" fmla="*/ 7 w 76"/>
                <a:gd name="T61" fmla="*/ 60 h 78"/>
                <a:gd name="T62" fmla="*/ 2 w 76"/>
                <a:gd name="T63" fmla="*/ 53 h 78"/>
                <a:gd name="T64" fmla="*/ 0 w 76"/>
                <a:gd name="T65" fmla="*/ 47 h 78"/>
                <a:gd name="T66" fmla="*/ 0 w 76"/>
                <a:gd name="T67" fmla="*/ 41 h 78"/>
                <a:gd name="T68" fmla="*/ 2 w 76"/>
                <a:gd name="T69" fmla="*/ 34 h 78"/>
                <a:gd name="T70" fmla="*/ 3 w 76"/>
                <a:gd name="T71" fmla="*/ 32 h 78"/>
                <a:gd name="T72" fmla="*/ 7 w 76"/>
                <a:gd name="T73" fmla="*/ 30 h 78"/>
                <a:gd name="T74" fmla="*/ 11 w 76"/>
                <a:gd name="T75" fmla="*/ 26 h 78"/>
                <a:gd name="T76" fmla="*/ 15 w 76"/>
                <a:gd name="T77" fmla="*/ 24 h 78"/>
                <a:gd name="T78" fmla="*/ 19 w 76"/>
                <a:gd name="T79" fmla="*/ 19 h 78"/>
                <a:gd name="T80" fmla="*/ 22 w 76"/>
                <a:gd name="T81" fmla="*/ 15 h 78"/>
                <a:gd name="T82" fmla="*/ 28 w 76"/>
                <a:gd name="T83" fmla="*/ 11 h 78"/>
                <a:gd name="T84" fmla="*/ 34 w 76"/>
                <a:gd name="T85" fmla="*/ 9 h 78"/>
                <a:gd name="T86" fmla="*/ 38 w 76"/>
                <a:gd name="T87" fmla="*/ 7 h 78"/>
                <a:gd name="T88" fmla="*/ 43 w 76"/>
                <a:gd name="T89" fmla="*/ 5 h 78"/>
                <a:gd name="T90" fmla="*/ 47 w 76"/>
                <a:gd name="T91" fmla="*/ 2 h 78"/>
                <a:gd name="T92" fmla="*/ 51 w 76"/>
                <a:gd name="T93" fmla="*/ 0 h 78"/>
                <a:gd name="T94" fmla="*/ 51 w 76"/>
                <a:gd name="T9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" h="78">
                  <a:moveTo>
                    <a:pt x="51" y="0"/>
                  </a:moveTo>
                  <a:lnTo>
                    <a:pt x="57" y="3"/>
                  </a:lnTo>
                  <a:lnTo>
                    <a:pt x="62" y="11"/>
                  </a:lnTo>
                  <a:lnTo>
                    <a:pt x="64" y="13"/>
                  </a:lnTo>
                  <a:lnTo>
                    <a:pt x="66" y="17"/>
                  </a:lnTo>
                  <a:lnTo>
                    <a:pt x="70" y="21"/>
                  </a:lnTo>
                  <a:lnTo>
                    <a:pt x="72" y="24"/>
                  </a:lnTo>
                  <a:lnTo>
                    <a:pt x="74" y="30"/>
                  </a:lnTo>
                  <a:lnTo>
                    <a:pt x="76" y="34"/>
                  </a:lnTo>
                  <a:lnTo>
                    <a:pt x="76" y="38"/>
                  </a:lnTo>
                  <a:lnTo>
                    <a:pt x="76" y="41"/>
                  </a:lnTo>
                  <a:lnTo>
                    <a:pt x="76" y="45"/>
                  </a:lnTo>
                  <a:lnTo>
                    <a:pt x="76" y="49"/>
                  </a:lnTo>
                  <a:lnTo>
                    <a:pt x="72" y="53"/>
                  </a:lnTo>
                  <a:lnTo>
                    <a:pt x="70" y="57"/>
                  </a:lnTo>
                  <a:lnTo>
                    <a:pt x="68" y="60"/>
                  </a:lnTo>
                  <a:lnTo>
                    <a:pt x="66" y="64"/>
                  </a:lnTo>
                  <a:lnTo>
                    <a:pt x="64" y="68"/>
                  </a:lnTo>
                  <a:lnTo>
                    <a:pt x="62" y="72"/>
                  </a:lnTo>
                  <a:lnTo>
                    <a:pt x="57" y="76"/>
                  </a:lnTo>
                  <a:lnTo>
                    <a:pt x="51" y="78"/>
                  </a:lnTo>
                  <a:lnTo>
                    <a:pt x="47" y="78"/>
                  </a:lnTo>
                  <a:lnTo>
                    <a:pt x="43" y="78"/>
                  </a:lnTo>
                  <a:lnTo>
                    <a:pt x="38" y="78"/>
                  </a:lnTo>
                  <a:lnTo>
                    <a:pt x="36" y="78"/>
                  </a:lnTo>
                  <a:lnTo>
                    <a:pt x="30" y="76"/>
                  </a:lnTo>
                  <a:lnTo>
                    <a:pt x="26" y="74"/>
                  </a:lnTo>
                  <a:lnTo>
                    <a:pt x="24" y="72"/>
                  </a:lnTo>
                  <a:lnTo>
                    <a:pt x="21" y="72"/>
                  </a:lnTo>
                  <a:lnTo>
                    <a:pt x="13" y="66"/>
                  </a:lnTo>
                  <a:lnTo>
                    <a:pt x="7" y="60"/>
                  </a:lnTo>
                  <a:lnTo>
                    <a:pt x="2" y="53"/>
                  </a:lnTo>
                  <a:lnTo>
                    <a:pt x="0" y="47"/>
                  </a:lnTo>
                  <a:lnTo>
                    <a:pt x="0" y="41"/>
                  </a:lnTo>
                  <a:lnTo>
                    <a:pt x="2" y="34"/>
                  </a:lnTo>
                  <a:lnTo>
                    <a:pt x="3" y="32"/>
                  </a:lnTo>
                  <a:lnTo>
                    <a:pt x="7" y="30"/>
                  </a:lnTo>
                  <a:lnTo>
                    <a:pt x="11" y="26"/>
                  </a:lnTo>
                  <a:lnTo>
                    <a:pt x="15" y="24"/>
                  </a:lnTo>
                  <a:lnTo>
                    <a:pt x="19" y="19"/>
                  </a:lnTo>
                  <a:lnTo>
                    <a:pt x="22" y="15"/>
                  </a:lnTo>
                  <a:lnTo>
                    <a:pt x="28" y="11"/>
                  </a:lnTo>
                  <a:lnTo>
                    <a:pt x="34" y="9"/>
                  </a:lnTo>
                  <a:lnTo>
                    <a:pt x="38" y="7"/>
                  </a:lnTo>
                  <a:lnTo>
                    <a:pt x="43" y="5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53"/>
            <p:cNvSpPr>
              <a:spLocks/>
            </p:cNvSpPr>
            <p:nvPr/>
          </p:nvSpPr>
          <p:spPr bwMode="auto">
            <a:xfrm>
              <a:off x="7498082" y="4317787"/>
              <a:ext cx="7673" cy="11509"/>
            </a:xfrm>
            <a:custGeom>
              <a:avLst/>
              <a:gdLst>
                <a:gd name="T0" fmla="*/ 2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4 w 4"/>
                <a:gd name="T7" fmla="*/ 6 h 6"/>
                <a:gd name="T8" fmla="*/ 2 w 4"/>
                <a:gd name="T9" fmla="*/ 6 h 6"/>
                <a:gd name="T10" fmla="*/ 0 w 4"/>
                <a:gd name="T11" fmla="*/ 2 h 6"/>
                <a:gd name="T12" fmla="*/ 2 w 4"/>
                <a:gd name="T13" fmla="*/ 0 h 6"/>
                <a:gd name="T14" fmla="*/ 2 w 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154"/>
            <p:cNvSpPr>
              <a:spLocks/>
            </p:cNvSpPr>
            <p:nvPr/>
          </p:nvSpPr>
          <p:spPr bwMode="auto">
            <a:xfrm>
              <a:off x="5994085" y="3822848"/>
              <a:ext cx="264735" cy="264733"/>
            </a:xfrm>
            <a:custGeom>
              <a:avLst/>
              <a:gdLst>
                <a:gd name="T0" fmla="*/ 10 w 139"/>
                <a:gd name="T1" fmla="*/ 2 h 139"/>
                <a:gd name="T2" fmla="*/ 23 w 139"/>
                <a:gd name="T3" fmla="*/ 11 h 139"/>
                <a:gd name="T4" fmla="*/ 36 w 139"/>
                <a:gd name="T5" fmla="*/ 23 h 139"/>
                <a:gd name="T6" fmla="*/ 48 w 139"/>
                <a:gd name="T7" fmla="*/ 32 h 139"/>
                <a:gd name="T8" fmla="*/ 59 w 139"/>
                <a:gd name="T9" fmla="*/ 44 h 139"/>
                <a:gd name="T10" fmla="*/ 72 w 139"/>
                <a:gd name="T11" fmla="*/ 53 h 139"/>
                <a:gd name="T12" fmla="*/ 84 w 139"/>
                <a:gd name="T13" fmla="*/ 63 h 139"/>
                <a:gd name="T14" fmla="*/ 97 w 139"/>
                <a:gd name="T15" fmla="*/ 72 h 139"/>
                <a:gd name="T16" fmla="*/ 106 w 139"/>
                <a:gd name="T17" fmla="*/ 80 h 139"/>
                <a:gd name="T18" fmla="*/ 116 w 139"/>
                <a:gd name="T19" fmla="*/ 91 h 139"/>
                <a:gd name="T20" fmla="*/ 125 w 139"/>
                <a:gd name="T21" fmla="*/ 103 h 139"/>
                <a:gd name="T22" fmla="*/ 133 w 139"/>
                <a:gd name="T23" fmla="*/ 114 h 139"/>
                <a:gd name="T24" fmla="*/ 135 w 139"/>
                <a:gd name="T25" fmla="*/ 125 h 139"/>
                <a:gd name="T26" fmla="*/ 131 w 139"/>
                <a:gd name="T27" fmla="*/ 133 h 139"/>
                <a:gd name="T28" fmla="*/ 125 w 139"/>
                <a:gd name="T29" fmla="*/ 135 h 139"/>
                <a:gd name="T30" fmla="*/ 116 w 139"/>
                <a:gd name="T31" fmla="*/ 131 h 139"/>
                <a:gd name="T32" fmla="*/ 106 w 139"/>
                <a:gd name="T33" fmla="*/ 125 h 139"/>
                <a:gd name="T34" fmla="*/ 99 w 139"/>
                <a:gd name="T35" fmla="*/ 118 h 139"/>
                <a:gd name="T36" fmla="*/ 91 w 139"/>
                <a:gd name="T37" fmla="*/ 112 h 139"/>
                <a:gd name="T38" fmla="*/ 82 w 139"/>
                <a:gd name="T39" fmla="*/ 103 h 139"/>
                <a:gd name="T40" fmla="*/ 76 w 139"/>
                <a:gd name="T41" fmla="*/ 95 h 139"/>
                <a:gd name="T42" fmla="*/ 68 w 139"/>
                <a:gd name="T43" fmla="*/ 87 h 139"/>
                <a:gd name="T44" fmla="*/ 61 w 139"/>
                <a:gd name="T45" fmla="*/ 78 h 139"/>
                <a:gd name="T46" fmla="*/ 53 w 139"/>
                <a:gd name="T47" fmla="*/ 68 h 139"/>
                <a:gd name="T48" fmla="*/ 46 w 139"/>
                <a:gd name="T49" fmla="*/ 61 h 139"/>
                <a:gd name="T50" fmla="*/ 38 w 139"/>
                <a:gd name="T51" fmla="*/ 53 h 139"/>
                <a:gd name="T52" fmla="*/ 30 w 139"/>
                <a:gd name="T53" fmla="*/ 44 h 139"/>
                <a:gd name="T54" fmla="*/ 23 w 139"/>
                <a:gd name="T55" fmla="*/ 36 h 139"/>
                <a:gd name="T56" fmla="*/ 15 w 139"/>
                <a:gd name="T57" fmla="*/ 29 h 139"/>
                <a:gd name="T58" fmla="*/ 6 w 139"/>
                <a:gd name="T59" fmla="*/ 23 h 139"/>
                <a:gd name="T60" fmla="*/ 0 w 139"/>
                <a:gd name="T61" fmla="*/ 15 h 139"/>
                <a:gd name="T62" fmla="*/ 2 w 139"/>
                <a:gd name="T63" fmla="*/ 2 h 139"/>
                <a:gd name="T64" fmla="*/ 4 w 139"/>
                <a:gd name="T6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139">
                  <a:moveTo>
                    <a:pt x="4" y="0"/>
                  </a:moveTo>
                  <a:lnTo>
                    <a:pt x="10" y="2"/>
                  </a:lnTo>
                  <a:lnTo>
                    <a:pt x="17" y="8"/>
                  </a:lnTo>
                  <a:lnTo>
                    <a:pt x="23" y="11"/>
                  </a:lnTo>
                  <a:lnTo>
                    <a:pt x="29" y="17"/>
                  </a:lnTo>
                  <a:lnTo>
                    <a:pt x="36" y="23"/>
                  </a:lnTo>
                  <a:lnTo>
                    <a:pt x="42" y="27"/>
                  </a:lnTo>
                  <a:lnTo>
                    <a:pt x="48" y="32"/>
                  </a:lnTo>
                  <a:lnTo>
                    <a:pt x="55" y="38"/>
                  </a:lnTo>
                  <a:lnTo>
                    <a:pt x="59" y="44"/>
                  </a:lnTo>
                  <a:lnTo>
                    <a:pt x="67" y="48"/>
                  </a:lnTo>
                  <a:lnTo>
                    <a:pt x="72" y="53"/>
                  </a:lnTo>
                  <a:lnTo>
                    <a:pt x="78" y="59"/>
                  </a:lnTo>
                  <a:lnTo>
                    <a:pt x="84" y="63"/>
                  </a:lnTo>
                  <a:lnTo>
                    <a:pt x="89" y="67"/>
                  </a:lnTo>
                  <a:lnTo>
                    <a:pt x="97" y="72"/>
                  </a:lnTo>
                  <a:lnTo>
                    <a:pt x="105" y="76"/>
                  </a:lnTo>
                  <a:lnTo>
                    <a:pt x="106" y="80"/>
                  </a:lnTo>
                  <a:lnTo>
                    <a:pt x="110" y="86"/>
                  </a:lnTo>
                  <a:lnTo>
                    <a:pt x="116" y="91"/>
                  </a:lnTo>
                  <a:lnTo>
                    <a:pt x="120" y="97"/>
                  </a:lnTo>
                  <a:lnTo>
                    <a:pt x="125" y="103"/>
                  </a:lnTo>
                  <a:lnTo>
                    <a:pt x="129" y="108"/>
                  </a:lnTo>
                  <a:lnTo>
                    <a:pt x="133" y="114"/>
                  </a:lnTo>
                  <a:lnTo>
                    <a:pt x="139" y="122"/>
                  </a:lnTo>
                  <a:lnTo>
                    <a:pt x="135" y="125"/>
                  </a:lnTo>
                  <a:lnTo>
                    <a:pt x="133" y="131"/>
                  </a:lnTo>
                  <a:lnTo>
                    <a:pt x="131" y="133"/>
                  </a:lnTo>
                  <a:lnTo>
                    <a:pt x="131" y="139"/>
                  </a:lnTo>
                  <a:lnTo>
                    <a:pt x="125" y="135"/>
                  </a:lnTo>
                  <a:lnTo>
                    <a:pt x="120" y="133"/>
                  </a:lnTo>
                  <a:lnTo>
                    <a:pt x="116" y="131"/>
                  </a:lnTo>
                  <a:lnTo>
                    <a:pt x="112" y="129"/>
                  </a:lnTo>
                  <a:lnTo>
                    <a:pt x="106" y="125"/>
                  </a:lnTo>
                  <a:lnTo>
                    <a:pt x="103" y="122"/>
                  </a:lnTo>
                  <a:lnTo>
                    <a:pt x="99" y="118"/>
                  </a:lnTo>
                  <a:lnTo>
                    <a:pt x="95" y="116"/>
                  </a:lnTo>
                  <a:lnTo>
                    <a:pt x="91" y="112"/>
                  </a:lnTo>
                  <a:lnTo>
                    <a:pt x="87" y="106"/>
                  </a:lnTo>
                  <a:lnTo>
                    <a:pt x="82" y="103"/>
                  </a:lnTo>
                  <a:lnTo>
                    <a:pt x="80" y="99"/>
                  </a:lnTo>
                  <a:lnTo>
                    <a:pt x="76" y="95"/>
                  </a:lnTo>
                  <a:lnTo>
                    <a:pt x="72" y="91"/>
                  </a:lnTo>
                  <a:lnTo>
                    <a:pt x="68" y="87"/>
                  </a:lnTo>
                  <a:lnTo>
                    <a:pt x="65" y="84"/>
                  </a:lnTo>
                  <a:lnTo>
                    <a:pt x="61" y="78"/>
                  </a:lnTo>
                  <a:lnTo>
                    <a:pt x="57" y="74"/>
                  </a:lnTo>
                  <a:lnTo>
                    <a:pt x="53" y="68"/>
                  </a:lnTo>
                  <a:lnTo>
                    <a:pt x="49" y="65"/>
                  </a:lnTo>
                  <a:lnTo>
                    <a:pt x="46" y="61"/>
                  </a:lnTo>
                  <a:lnTo>
                    <a:pt x="42" y="57"/>
                  </a:lnTo>
                  <a:lnTo>
                    <a:pt x="38" y="53"/>
                  </a:lnTo>
                  <a:lnTo>
                    <a:pt x="36" y="48"/>
                  </a:lnTo>
                  <a:lnTo>
                    <a:pt x="30" y="44"/>
                  </a:lnTo>
                  <a:lnTo>
                    <a:pt x="27" y="40"/>
                  </a:lnTo>
                  <a:lnTo>
                    <a:pt x="23" y="36"/>
                  </a:lnTo>
                  <a:lnTo>
                    <a:pt x="19" y="32"/>
                  </a:lnTo>
                  <a:lnTo>
                    <a:pt x="15" y="29"/>
                  </a:lnTo>
                  <a:lnTo>
                    <a:pt x="10" y="27"/>
                  </a:lnTo>
                  <a:lnTo>
                    <a:pt x="6" y="23"/>
                  </a:lnTo>
                  <a:lnTo>
                    <a:pt x="2" y="21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55"/>
            <p:cNvSpPr>
              <a:spLocks/>
            </p:cNvSpPr>
            <p:nvPr/>
          </p:nvSpPr>
          <p:spPr bwMode="auto">
            <a:xfrm>
              <a:off x="6074657" y="3561951"/>
              <a:ext cx="84408" cy="103590"/>
            </a:xfrm>
            <a:custGeom>
              <a:avLst/>
              <a:gdLst>
                <a:gd name="T0" fmla="*/ 34 w 43"/>
                <a:gd name="T1" fmla="*/ 0 h 53"/>
                <a:gd name="T2" fmla="*/ 38 w 43"/>
                <a:gd name="T3" fmla="*/ 2 h 53"/>
                <a:gd name="T4" fmla="*/ 40 w 43"/>
                <a:gd name="T5" fmla="*/ 6 h 53"/>
                <a:gd name="T6" fmla="*/ 42 w 43"/>
                <a:gd name="T7" fmla="*/ 8 h 53"/>
                <a:gd name="T8" fmla="*/ 43 w 43"/>
                <a:gd name="T9" fmla="*/ 12 h 53"/>
                <a:gd name="T10" fmla="*/ 42 w 43"/>
                <a:gd name="T11" fmla="*/ 15 h 53"/>
                <a:gd name="T12" fmla="*/ 42 w 43"/>
                <a:gd name="T13" fmla="*/ 19 h 53"/>
                <a:gd name="T14" fmla="*/ 42 w 43"/>
                <a:gd name="T15" fmla="*/ 23 h 53"/>
                <a:gd name="T16" fmla="*/ 40 w 43"/>
                <a:gd name="T17" fmla="*/ 27 h 53"/>
                <a:gd name="T18" fmla="*/ 38 w 43"/>
                <a:gd name="T19" fmla="*/ 31 h 53"/>
                <a:gd name="T20" fmla="*/ 36 w 43"/>
                <a:gd name="T21" fmla="*/ 34 h 53"/>
                <a:gd name="T22" fmla="*/ 32 w 43"/>
                <a:gd name="T23" fmla="*/ 38 h 53"/>
                <a:gd name="T24" fmla="*/ 30 w 43"/>
                <a:gd name="T25" fmla="*/ 42 h 53"/>
                <a:gd name="T26" fmla="*/ 23 w 43"/>
                <a:gd name="T27" fmla="*/ 48 h 53"/>
                <a:gd name="T28" fmla="*/ 17 w 43"/>
                <a:gd name="T29" fmla="*/ 53 h 53"/>
                <a:gd name="T30" fmla="*/ 11 w 43"/>
                <a:gd name="T31" fmla="*/ 51 h 53"/>
                <a:gd name="T32" fmla="*/ 7 w 43"/>
                <a:gd name="T33" fmla="*/ 50 h 53"/>
                <a:gd name="T34" fmla="*/ 4 w 43"/>
                <a:gd name="T35" fmla="*/ 48 h 53"/>
                <a:gd name="T36" fmla="*/ 0 w 43"/>
                <a:gd name="T37" fmla="*/ 46 h 53"/>
                <a:gd name="T38" fmla="*/ 2 w 43"/>
                <a:gd name="T39" fmla="*/ 40 h 53"/>
                <a:gd name="T40" fmla="*/ 5 w 43"/>
                <a:gd name="T41" fmla="*/ 34 h 53"/>
                <a:gd name="T42" fmla="*/ 11 w 43"/>
                <a:gd name="T43" fmla="*/ 29 h 53"/>
                <a:gd name="T44" fmla="*/ 15 w 43"/>
                <a:gd name="T45" fmla="*/ 23 h 53"/>
                <a:gd name="T46" fmla="*/ 19 w 43"/>
                <a:gd name="T47" fmla="*/ 17 h 53"/>
                <a:gd name="T48" fmla="*/ 24 w 43"/>
                <a:gd name="T49" fmla="*/ 12 h 53"/>
                <a:gd name="T50" fmla="*/ 28 w 43"/>
                <a:gd name="T51" fmla="*/ 6 h 53"/>
                <a:gd name="T52" fmla="*/ 34 w 43"/>
                <a:gd name="T53" fmla="*/ 0 h 53"/>
                <a:gd name="T54" fmla="*/ 34 w 43"/>
                <a:gd name="T5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53">
                  <a:moveTo>
                    <a:pt x="34" y="0"/>
                  </a:moveTo>
                  <a:lnTo>
                    <a:pt x="38" y="2"/>
                  </a:lnTo>
                  <a:lnTo>
                    <a:pt x="40" y="6"/>
                  </a:lnTo>
                  <a:lnTo>
                    <a:pt x="42" y="8"/>
                  </a:lnTo>
                  <a:lnTo>
                    <a:pt x="43" y="12"/>
                  </a:lnTo>
                  <a:lnTo>
                    <a:pt x="42" y="15"/>
                  </a:lnTo>
                  <a:lnTo>
                    <a:pt x="42" y="19"/>
                  </a:lnTo>
                  <a:lnTo>
                    <a:pt x="42" y="23"/>
                  </a:lnTo>
                  <a:lnTo>
                    <a:pt x="40" y="27"/>
                  </a:lnTo>
                  <a:lnTo>
                    <a:pt x="38" y="31"/>
                  </a:lnTo>
                  <a:lnTo>
                    <a:pt x="36" y="34"/>
                  </a:lnTo>
                  <a:lnTo>
                    <a:pt x="32" y="38"/>
                  </a:lnTo>
                  <a:lnTo>
                    <a:pt x="30" y="42"/>
                  </a:lnTo>
                  <a:lnTo>
                    <a:pt x="23" y="48"/>
                  </a:lnTo>
                  <a:lnTo>
                    <a:pt x="17" y="53"/>
                  </a:lnTo>
                  <a:lnTo>
                    <a:pt x="11" y="51"/>
                  </a:lnTo>
                  <a:lnTo>
                    <a:pt x="7" y="50"/>
                  </a:lnTo>
                  <a:lnTo>
                    <a:pt x="4" y="48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5" y="34"/>
                  </a:lnTo>
                  <a:lnTo>
                    <a:pt x="11" y="29"/>
                  </a:lnTo>
                  <a:lnTo>
                    <a:pt x="15" y="23"/>
                  </a:lnTo>
                  <a:lnTo>
                    <a:pt x="19" y="17"/>
                  </a:lnTo>
                  <a:lnTo>
                    <a:pt x="24" y="12"/>
                  </a:lnTo>
                  <a:lnTo>
                    <a:pt x="28" y="6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156"/>
            <p:cNvSpPr>
              <a:spLocks/>
            </p:cNvSpPr>
            <p:nvPr/>
          </p:nvSpPr>
          <p:spPr bwMode="auto">
            <a:xfrm>
              <a:off x="5740860" y="3500563"/>
              <a:ext cx="92081" cy="122775"/>
            </a:xfrm>
            <a:custGeom>
              <a:avLst/>
              <a:gdLst>
                <a:gd name="T0" fmla="*/ 6 w 47"/>
                <a:gd name="T1" fmla="*/ 0 h 64"/>
                <a:gd name="T2" fmla="*/ 11 w 47"/>
                <a:gd name="T3" fmla="*/ 0 h 64"/>
                <a:gd name="T4" fmla="*/ 15 w 47"/>
                <a:gd name="T5" fmla="*/ 2 h 64"/>
                <a:gd name="T6" fmla="*/ 19 w 47"/>
                <a:gd name="T7" fmla="*/ 4 h 64"/>
                <a:gd name="T8" fmla="*/ 23 w 47"/>
                <a:gd name="T9" fmla="*/ 7 h 64"/>
                <a:gd name="T10" fmla="*/ 25 w 47"/>
                <a:gd name="T11" fmla="*/ 9 h 64"/>
                <a:gd name="T12" fmla="*/ 28 w 47"/>
                <a:gd name="T13" fmla="*/ 11 h 64"/>
                <a:gd name="T14" fmla="*/ 32 w 47"/>
                <a:gd name="T15" fmla="*/ 17 h 64"/>
                <a:gd name="T16" fmla="*/ 34 w 47"/>
                <a:gd name="T17" fmla="*/ 21 h 64"/>
                <a:gd name="T18" fmla="*/ 36 w 47"/>
                <a:gd name="T19" fmla="*/ 23 h 64"/>
                <a:gd name="T20" fmla="*/ 38 w 47"/>
                <a:gd name="T21" fmla="*/ 28 h 64"/>
                <a:gd name="T22" fmla="*/ 40 w 47"/>
                <a:gd name="T23" fmla="*/ 32 h 64"/>
                <a:gd name="T24" fmla="*/ 42 w 47"/>
                <a:gd name="T25" fmla="*/ 36 h 64"/>
                <a:gd name="T26" fmla="*/ 44 w 47"/>
                <a:gd name="T27" fmla="*/ 40 h 64"/>
                <a:gd name="T28" fmla="*/ 44 w 47"/>
                <a:gd name="T29" fmla="*/ 44 h 64"/>
                <a:gd name="T30" fmla="*/ 45 w 47"/>
                <a:gd name="T31" fmla="*/ 49 h 64"/>
                <a:gd name="T32" fmla="*/ 47 w 47"/>
                <a:gd name="T33" fmla="*/ 53 h 64"/>
                <a:gd name="T34" fmla="*/ 44 w 47"/>
                <a:gd name="T35" fmla="*/ 55 h 64"/>
                <a:gd name="T36" fmla="*/ 42 w 47"/>
                <a:gd name="T37" fmla="*/ 59 h 64"/>
                <a:gd name="T38" fmla="*/ 38 w 47"/>
                <a:gd name="T39" fmla="*/ 61 h 64"/>
                <a:gd name="T40" fmla="*/ 34 w 47"/>
                <a:gd name="T41" fmla="*/ 64 h 64"/>
                <a:gd name="T42" fmla="*/ 28 w 47"/>
                <a:gd name="T43" fmla="*/ 57 h 64"/>
                <a:gd name="T44" fmla="*/ 25 w 47"/>
                <a:gd name="T45" fmla="*/ 51 h 64"/>
                <a:gd name="T46" fmla="*/ 21 w 47"/>
                <a:gd name="T47" fmla="*/ 44 h 64"/>
                <a:gd name="T48" fmla="*/ 19 w 47"/>
                <a:gd name="T49" fmla="*/ 38 h 64"/>
                <a:gd name="T50" fmla="*/ 15 w 47"/>
                <a:gd name="T51" fmla="*/ 30 h 64"/>
                <a:gd name="T52" fmla="*/ 11 w 47"/>
                <a:gd name="T53" fmla="*/ 25 h 64"/>
                <a:gd name="T54" fmla="*/ 6 w 47"/>
                <a:gd name="T55" fmla="*/ 19 h 64"/>
                <a:gd name="T56" fmla="*/ 0 w 47"/>
                <a:gd name="T57" fmla="*/ 13 h 64"/>
                <a:gd name="T58" fmla="*/ 0 w 47"/>
                <a:gd name="T59" fmla="*/ 9 h 64"/>
                <a:gd name="T60" fmla="*/ 2 w 47"/>
                <a:gd name="T61" fmla="*/ 7 h 64"/>
                <a:gd name="T62" fmla="*/ 4 w 47"/>
                <a:gd name="T63" fmla="*/ 2 h 64"/>
                <a:gd name="T64" fmla="*/ 6 w 47"/>
                <a:gd name="T65" fmla="*/ 0 h 64"/>
                <a:gd name="T66" fmla="*/ 6 w 47"/>
                <a:gd name="T6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64">
                  <a:moveTo>
                    <a:pt x="6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5" y="9"/>
                  </a:lnTo>
                  <a:lnTo>
                    <a:pt x="28" y="11"/>
                  </a:lnTo>
                  <a:lnTo>
                    <a:pt x="32" y="17"/>
                  </a:lnTo>
                  <a:lnTo>
                    <a:pt x="34" y="21"/>
                  </a:lnTo>
                  <a:lnTo>
                    <a:pt x="36" y="23"/>
                  </a:lnTo>
                  <a:lnTo>
                    <a:pt x="38" y="28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4" y="40"/>
                  </a:lnTo>
                  <a:lnTo>
                    <a:pt x="44" y="44"/>
                  </a:lnTo>
                  <a:lnTo>
                    <a:pt x="45" y="49"/>
                  </a:lnTo>
                  <a:lnTo>
                    <a:pt x="47" y="53"/>
                  </a:lnTo>
                  <a:lnTo>
                    <a:pt x="44" y="55"/>
                  </a:lnTo>
                  <a:lnTo>
                    <a:pt x="42" y="59"/>
                  </a:lnTo>
                  <a:lnTo>
                    <a:pt x="38" y="61"/>
                  </a:lnTo>
                  <a:lnTo>
                    <a:pt x="34" y="64"/>
                  </a:lnTo>
                  <a:lnTo>
                    <a:pt x="28" y="57"/>
                  </a:lnTo>
                  <a:lnTo>
                    <a:pt x="25" y="51"/>
                  </a:lnTo>
                  <a:lnTo>
                    <a:pt x="21" y="44"/>
                  </a:lnTo>
                  <a:lnTo>
                    <a:pt x="19" y="38"/>
                  </a:lnTo>
                  <a:lnTo>
                    <a:pt x="15" y="30"/>
                  </a:lnTo>
                  <a:lnTo>
                    <a:pt x="11" y="25"/>
                  </a:lnTo>
                  <a:lnTo>
                    <a:pt x="6" y="19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157"/>
            <p:cNvSpPr>
              <a:spLocks/>
            </p:cNvSpPr>
            <p:nvPr/>
          </p:nvSpPr>
          <p:spPr bwMode="auto">
            <a:xfrm>
              <a:off x="6792124" y="3508237"/>
              <a:ext cx="65225" cy="107429"/>
            </a:xfrm>
            <a:custGeom>
              <a:avLst/>
              <a:gdLst>
                <a:gd name="T0" fmla="*/ 8 w 35"/>
                <a:gd name="T1" fmla="*/ 0 h 57"/>
                <a:gd name="T2" fmla="*/ 12 w 35"/>
                <a:gd name="T3" fmla="*/ 0 h 57"/>
                <a:gd name="T4" fmla="*/ 14 w 35"/>
                <a:gd name="T5" fmla="*/ 3 h 57"/>
                <a:gd name="T6" fmla="*/ 17 w 35"/>
                <a:gd name="T7" fmla="*/ 7 h 57"/>
                <a:gd name="T8" fmla="*/ 21 w 35"/>
                <a:gd name="T9" fmla="*/ 11 h 57"/>
                <a:gd name="T10" fmla="*/ 25 w 35"/>
                <a:gd name="T11" fmla="*/ 17 h 57"/>
                <a:gd name="T12" fmla="*/ 29 w 35"/>
                <a:gd name="T13" fmla="*/ 22 h 57"/>
                <a:gd name="T14" fmla="*/ 31 w 35"/>
                <a:gd name="T15" fmla="*/ 28 h 57"/>
                <a:gd name="T16" fmla="*/ 35 w 35"/>
                <a:gd name="T17" fmla="*/ 34 h 57"/>
                <a:gd name="T18" fmla="*/ 35 w 35"/>
                <a:gd name="T19" fmla="*/ 38 h 57"/>
                <a:gd name="T20" fmla="*/ 35 w 35"/>
                <a:gd name="T21" fmla="*/ 43 h 57"/>
                <a:gd name="T22" fmla="*/ 35 w 35"/>
                <a:gd name="T23" fmla="*/ 49 h 57"/>
                <a:gd name="T24" fmla="*/ 35 w 35"/>
                <a:gd name="T25" fmla="*/ 53 h 57"/>
                <a:gd name="T26" fmla="*/ 33 w 35"/>
                <a:gd name="T27" fmla="*/ 55 h 57"/>
                <a:gd name="T28" fmla="*/ 29 w 35"/>
                <a:gd name="T29" fmla="*/ 57 h 57"/>
                <a:gd name="T30" fmla="*/ 23 w 35"/>
                <a:gd name="T31" fmla="*/ 57 h 57"/>
                <a:gd name="T32" fmla="*/ 17 w 35"/>
                <a:gd name="T33" fmla="*/ 55 h 57"/>
                <a:gd name="T34" fmla="*/ 16 w 35"/>
                <a:gd name="T35" fmla="*/ 47 h 57"/>
                <a:gd name="T36" fmla="*/ 12 w 35"/>
                <a:gd name="T37" fmla="*/ 40 h 57"/>
                <a:gd name="T38" fmla="*/ 8 w 35"/>
                <a:gd name="T39" fmla="*/ 34 h 57"/>
                <a:gd name="T40" fmla="*/ 4 w 35"/>
                <a:gd name="T41" fmla="*/ 26 h 57"/>
                <a:gd name="T42" fmla="*/ 0 w 35"/>
                <a:gd name="T43" fmla="*/ 19 h 57"/>
                <a:gd name="T44" fmla="*/ 0 w 35"/>
                <a:gd name="T45" fmla="*/ 13 h 57"/>
                <a:gd name="T46" fmla="*/ 0 w 35"/>
                <a:gd name="T47" fmla="*/ 9 h 57"/>
                <a:gd name="T48" fmla="*/ 2 w 35"/>
                <a:gd name="T49" fmla="*/ 5 h 57"/>
                <a:gd name="T50" fmla="*/ 4 w 35"/>
                <a:gd name="T51" fmla="*/ 3 h 57"/>
                <a:gd name="T52" fmla="*/ 8 w 35"/>
                <a:gd name="T53" fmla="*/ 0 h 57"/>
                <a:gd name="T54" fmla="*/ 8 w 35"/>
                <a:gd name="T5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57">
                  <a:moveTo>
                    <a:pt x="8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7"/>
                  </a:lnTo>
                  <a:lnTo>
                    <a:pt x="21" y="11"/>
                  </a:lnTo>
                  <a:lnTo>
                    <a:pt x="25" y="17"/>
                  </a:lnTo>
                  <a:lnTo>
                    <a:pt x="29" y="22"/>
                  </a:lnTo>
                  <a:lnTo>
                    <a:pt x="31" y="28"/>
                  </a:lnTo>
                  <a:lnTo>
                    <a:pt x="35" y="34"/>
                  </a:lnTo>
                  <a:lnTo>
                    <a:pt x="35" y="38"/>
                  </a:lnTo>
                  <a:lnTo>
                    <a:pt x="35" y="43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3" y="55"/>
                  </a:lnTo>
                  <a:lnTo>
                    <a:pt x="29" y="57"/>
                  </a:lnTo>
                  <a:lnTo>
                    <a:pt x="23" y="57"/>
                  </a:lnTo>
                  <a:lnTo>
                    <a:pt x="17" y="55"/>
                  </a:lnTo>
                  <a:lnTo>
                    <a:pt x="16" y="47"/>
                  </a:lnTo>
                  <a:lnTo>
                    <a:pt x="12" y="40"/>
                  </a:lnTo>
                  <a:lnTo>
                    <a:pt x="8" y="34"/>
                  </a:lnTo>
                  <a:lnTo>
                    <a:pt x="4" y="26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4" y="3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158"/>
            <p:cNvSpPr>
              <a:spLocks/>
            </p:cNvSpPr>
            <p:nvPr/>
          </p:nvSpPr>
          <p:spPr bwMode="auto">
            <a:xfrm>
              <a:off x="7110574" y="3776808"/>
              <a:ext cx="95919" cy="69061"/>
            </a:xfrm>
            <a:custGeom>
              <a:avLst/>
              <a:gdLst>
                <a:gd name="T0" fmla="*/ 34 w 49"/>
                <a:gd name="T1" fmla="*/ 0 h 36"/>
                <a:gd name="T2" fmla="*/ 40 w 49"/>
                <a:gd name="T3" fmla="*/ 0 h 36"/>
                <a:gd name="T4" fmla="*/ 43 w 49"/>
                <a:gd name="T5" fmla="*/ 2 h 36"/>
                <a:gd name="T6" fmla="*/ 47 w 49"/>
                <a:gd name="T7" fmla="*/ 4 h 36"/>
                <a:gd name="T8" fmla="*/ 49 w 49"/>
                <a:gd name="T9" fmla="*/ 8 h 36"/>
                <a:gd name="T10" fmla="*/ 49 w 49"/>
                <a:gd name="T11" fmla="*/ 12 h 36"/>
                <a:gd name="T12" fmla="*/ 49 w 49"/>
                <a:gd name="T13" fmla="*/ 15 h 36"/>
                <a:gd name="T14" fmla="*/ 49 w 49"/>
                <a:gd name="T15" fmla="*/ 19 h 36"/>
                <a:gd name="T16" fmla="*/ 47 w 49"/>
                <a:gd name="T17" fmla="*/ 25 h 36"/>
                <a:gd name="T18" fmla="*/ 43 w 49"/>
                <a:gd name="T19" fmla="*/ 27 h 36"/>
                <a:gd name="T20" fmla="*/ 41 w 49"/>
                <a:gd name="T21" fmla="*/ 31 h 36"/>
                <a:gd name="T22" fmla="*/ 38 w 49"/>
                <a:gd name="T23" fmla="*/ 33 h 36"/>
                <a:gd name="T24" fmla="*/ 34 w 49"/>
                <a:gd name="T25" fmla="*/ 36 h 36"/>
                <a:gd name="T26" fmla="*/ 28 w 49"/>
                <a:gd name="T27" fmla="*/ 36 h 36"/>
                <a:gd name="T28" fmla="*/ 24 w 49"/>
                <a:gd name="T29" fmla="*/ 36 h 36"/>
                <a:gd name="T30" fmla="*/ 21 w 49"/>
                <a:gd name="T31" fmla="*/ 33 h 36"/>
                <a:gd name="T32" fmla="*/ 15 w 49"/>
                <a:gd name="T33" fmla="*/ 31 h 36"/>
                <a:gd name="T34" fmla="*/ 11 w 49"/>
                <a:gd name="T35" fmla="*/ 29 h 36"/>
                <a:gd name="T36" fmla="*/ 7 w 49"/>
                <a:gd name="T37" fmla="*/ 29 h 36"/>
                <a:gd name="T38" fmla="*/ 5 w 49"/>
                <a:gd name="T39" fmla="*/ 27 h 36"/>
                <a:gd name="T40" fmla="*/ 3 w 49"/>
                <a:gd name="T41" fmla="*/ 27 h 36"/>
                <a:gd name="T42" fmla="*/ 0 w 49"/>
                <a:gd name="T43" fmla="*/ 25 h 36"/>
                <a:gd name="T44" fmla="*/ 0 w 49"/>
                <a:gd name="T45" fmla="*/ 23 h 36"/>
                <a:gd name="T46" fmla="*/ 0 w 49"/>
                <a:gd name="T47" fmla="*/ 17 h 36"/>
                <a:gd name="T48" fmla="*/ 5 w 49"/>
                <a:gd name="T49" fmla="*/ 14 h 36"/>
                <a:gd name="T50" fmla="*/ 7 w 49"/>
                <a:gd name="T51" fmla="*/ 10 h 36"/>
                <a:gd name="T52" fmla="*/ 13 w 49"/>
                <a:gd name="T53" fmla="*/ 8 h 36"/>
                <a:gd name="T54" fmla="*/ 17 w 49"/>
                <a:gd name="T55" fmla="*/ 6 h 36"/>
                <a:gd name="T56" fmla="*/ 21 w 49"/>
                <a:gd name="T57" fmla="*/ 4 h 36"/>
                <a:gd name="T58" fmla="*/ 24 w 49"/>
                <a:gd name="T59" fmla="*/ 2 h 36"/>
                <a:gd name="T60" fmla="*/ 28 w 49"/>
                <a:gd name="T61" fmla="*/ 0 h 36"/>
                <a:gd name="T62" fmla="*/ 32 w 49"/>
                <a:gd name="T63" fmla="*/ 0 h 36"/>
                <a:gd name="T64" fmla="*/ 34 w 49"/>
                <a:gd name="T65" fmla="*/ 0 h 36"/>
                <a:gd name="T66" fmla="*/ 34 w 49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36">
                  <a:moveTo>
                    <a:pt x="34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7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9" y="19"/>
                  </a:lnTo>
                  <a:lnTo>
                    <a:pt x="47" y="25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6"/>
                  </a:lnTo>
                  <a:lnTo>
                    <a:pt x="21" y="33"/>
                  </a:lnTo>
                  <a:lnTo>
                    <a:pt x="15" y="31"/>
                  </a:lnTo>
                  <a:lnTo>
                    <a:pt x="11" y="29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5" y="14"/>
                  </a:lnTo>
                  <a:lnTo>
                    <a:pt x="7" y="10"/>
                  </a:lnTo>
                  <a:lnTo>
                    <a:pt x="13" y="8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59"/>
            <p:cNvSpPr>
              <a:spLocks/>
            </p:cNvSpPr>
            <p:nvPr/>
          </p:nvSpPr>
          <p:spPr bwMode="auto">
            <a:xfrm>
              <a:off x="6673187" y="3819013"/>
              <a:ext cx="199510" cy="199510"/>
            </a:xfrm>
            <a:custGeom>
              <a:avLst/>
              <a:gdLst>
                <a:gd name="T0" fmla="*/ 95 w 102"/>
                <a:gd name="T1" fmla="*/ 0 h 105"/>
                <a:gd name="T2" fmla="*/ 98 w 102"/>
                <a:gd name="T3" fmla="*/ 2 h 105"/>
                <a:gd name="T4" fmla="*/ 100 w 102"/>
                <a:gd name="T5" fmla="*/ 6 h 105"/>
                <a:gd name="T6" fmla="*/ 102 w 102"/>
                <a:gd name="T7" fmla="*/ 10 h 105"/>
                <a:gd name="T8" fmla="*/ 102 w 102"/>
                <a:gd name="T9" fmla="*/ 15 h 105"/>
                <a:gd name="T10" fmla="*/ 102 w 102"/>
                <a:gd name="T11" fmla="*/ 19 h 105"/>
                <a:gd name="T12" fmla="*/ 100 w 102"/>
                <a:gd name="T13" fmla="*/ 25 h 105"/>
                <a:gd name="T14" fmla="*/ 96 w 102"/>
                <a:gd name="T15" fmla="*/ 29 h 105"/>
                <a:gd name="T16" fmla="*/ 95 w 102"/>
                <a:gd name="T17" fmla="*/ 34 h 105"/>
                <a:gd name="T18" fmla="*/ 91 w 102"/>
                <a:gd name="T19" fmla="*/ 40 h 105"/>
                <a:gd name="T20" fmla="*/ 87 w 102"/>
                <a:gd name="T21" fmla="*/ 44 h 105"/>
                <a:gd name="T22" fmla="*/ 83 w 102"/>
                <a:gd name="T23" fmla="*/ 48 h 105"/>
                <a:gd name="T24" fmla="*/ 77 w 102"/>
                <a:gd name="T25" fmla="*/ 51 h 105"/>
                <a:gd name="T26" fmla="*/ 74 w 102"/>
                <a:gd name="T27" fmla="*/ 55 h 105"/>
                <a:gd name="T28" fmla="*/ 70 w 102"/>
                <a:gd name="T29" fmla="*/ 59 h 105"/>
                <a:gd name="T30" fmla="*/ 66 w 102"/>
                <a:gd name="T31" fmla="*/ 61 h 105"/>
                <a:gd name="T32" fmla="*/ 62 w 102"/>
                <a:gd name="T33" fmla="*/ 65 h 105"/>
                <a:gd name="T34" fmla="*/ 60 w 102"/>
                <a:gd name="T35" fmla="*/ 67 h 105"/>
                <a:gd name="T36" fmla="*/ 57 w 102"/>
                <a:gd name="T37" fmla="*/ 70 h 105"/>
                <a:gd name="T38" fmla="*/ 55 w 102"/>
                <a:gd name="T39" fmla="*/ 76 h 105"/>
                <a:gd name="T40" fmla="*/ 51 w 102"/>
                <a:gd name="T41" fmla="*/ 80 h 105"/>
                <a:gd name="T42" fmla="*/ 47 w 102"/>
                <a:gd name="T43" fmla="*/ 82 h 105"/>
                <a:gd name="T44" fmla="*/ 43 w 102"/>
                <a:gd name="T45" fmla="*/ 86 h 105"/>
                <a:gd name="T46" fmla="*/ 39 w 102"/>
                <a:gd name="T47" fmla="*/ 88 h 105"/>
                <a:gd name="T48" fmla="*/ 36 w 102"/>
                <a:gd name="T49" fmla="*/ 91 h 105"/>
                <a:gd name="T50" fmla="*/ 32 w 102"/>
                <a:gd name="T51" fmla="*/ 93 h 105"/>
                <a:gd name="T52" fmla="*/ 26 w 102"/>
                <a:gd name="T53" fmla="*/ 95 h 105"/>
                <a:gd name="T54" fmla="*/ 22 w 102"/>
                <a:gd name="T55" fmla="*/ 97 h 105"/>
                <a:gd name="T56" fmla="*/ 19 w 102"/>
                <a:gd name="T57" fmla="*/ 99 h 105"/>
                <a:gd name="T58" fmla="*/ 13 w 102"/>
                <a:gd name="T59" fmla="*/ 101 h 105"/>
                <a:gd name="T60" fmla="*/ 9 w 102"/>
                <a:gd name="T61" fmla="*/ 103 h 105"/>
                <a:gd name="T62" fmla="*/ 3 w 102"/>
                <a:gd name="T63" fmla="*/ 105 h 105"/>
                <a:gd name="T64" fmla="*/ 0 w 102"/>
                <a:gd name="T65" fmla="*/ 105 h 105"/>
                <a:gd name="T66" fmla="*/ 0 w 102"/>
                <a:gd name="T67" fmla="*/ 101 h 105"/>
                <a:gd name="T68" fmla="*/ 0 w 102"/>
                <a:gd name="T69" fmla="*/ 97 h 105"/>
                <a:gd name="T70" fmla="*/ 0 w 102"/>
                <a:gd name="T71" fmla="*/ 93 h 105"/>
                <a:gd name="T72" fmla="*/ 0 w 102"/>
                <a:gd name="T73" fmla="*/ 89 h 105"/>
                <a:gd name="T74" fmla="*/ 1 w 102"/>
                <a:gd name="T75" fmla="*/ 84 h 105"/>
                <a:gd name="T76" fmla="*/ 5 w 102"/>
                <a:gd name="T77" fmla="*/ 78 h 105"/>
                <a:gd name="T78" fmla="*/ 7 w 102"/>
                <a:gd name="T79" fmla="*/ 72 h 105"/>
                <a:gd name="T80" fmla="*/ 11 w 102"/>
                <a:gd name="T81" fmla="*/ 67 h 105"/>
                <a:gd name="T82" fmla="*/ 17 w 102"/>
                <a:gd name="T83" fmla="*/ 61 h 105"/>
                <a:gd name="T84" fmla="*/ 22 w 102"/>
                <a:gd name="T85" fmla="*/ 57 h 105"/>
                <a:gd name="T86" fmla="*/ 26 w 102"/>
                <a:gd name="T87" fmla="*/ 51 h 105"/>
                <a:gd name="T88" fmla="*/ 32 w 102"/>
                <a:gd name="T89" fmla="*/ 46 h 105"/>
                <a:gd name="T90" fmla="*/ 38 w 102"/>
                <a:gd name="T91" fmla="*/ 40 h 105"/>
                <a:gd name="T92" fmla="*/ 43 w 102"/>
                <a:gd name="T93" fmla="*/ 36 h 105"/>
                <a:gd name="T94" fmla="*/ 49 w 102"/>
                <a:gd name="T95" fmla="*/ 31 h 105"/>
                <a:gd name="T96" fmla="*/ 55 w 102"/>
                <a:gd name="T97" fmla="*/ 27 h 105"/>
                <a:gd name="T98" fmla="*/ 58 w 102"/>
                <a:gd name="T99" fmla="*/ 21 h 105"/>
                <a:gd name="T100" fmla="*/ 64 w 102"/>
                <a:gd name="T101" fmla="*/ 17 h 105"/>
                <a:gd name="T102" fmla="*/ 68 w 102"/>
                <a:gd name="T103" fmla="*/ 13 h 105"/>
                <a:gd name="T104" fmla="*/ 72 w 102"/>
                <a:gd name="T105" fmla="*/ 12 h 105"/>
                <a:gd name="T106" fmla="*/ 76 w 102"/>
                <a:gd name="T107" fmla="*/ 10 h 105"/>
                <a:gd name="T108" fmla="*/ 79 w 102"/>
                <a:gd name="T109" fmla="*/ 8 h 105"/>
                <a:gd name="T110" fmla="*/ 83 w 102"/>
                <a:gd name="T111" fmla="*/ 6 h 105"/>
                <a:gd name="T112" fmla="*/ 87 w 102"/>
                <a:gd name="T113" fmla="*/ 4 h 105"/>
                <a:gd name="T114" fmla="*/ 91 w 102"/>
                <a:gd name="T115" fmla="*/ 2 h 105"/>
                <a:gd name="T116" fmla="*/ 95 w 102"/>
                <a:gd name="T117" fmla="*/ 0 h 105"/>
                <a:gd name="T118" fmla="*/ 95 w 102"/>
                <a:gd name="T1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" h="105">
                  <a:moveTo>
                    <a:pt x="95" y="0"/>
                  </a:moveTo>
                  <a:lnTo>
                    <a:pt x="98" y="2"/>
                  </a:lnTo>
                  <a:lnTo>
                    <a:pt x="100" y="6"/>
                  </a:lnTo>
                  <a:lnTo>
                    <a:pt x="102" y="10"/>
                  </a:lnTo>
                  <a:lnTo>
                    <a:pt x="102" y="15"/>
                  </a:lnTo>
                  <a:lnTo>
                    <a:pt x="102" y="19"/>
                  </a:lnTo>
                  <a:lnTo>
                    <a:pt x="100" y="25"/>
                  </a:lnTo>
                  <a:lnTo>
                    <a:pt x="96" y="29"/>
                  </a:lnTo>
                  <a:lnTo>
                    <a:pt x="95" y="34"/>
                  </a:lnTo>
                  <a:lnTo>
                    <a:pt x="91" y="40"/>
                  </a:lnTo>
                  <a:lnTo>
                    <a:pt x="87" y="44"/>
                  </a:lnTo>
                  <a:lnTo>
                    <a:pt x="83" y="48"/>
                  </a:lnTo>
                  <a:lnTo>
                    <a:pt x="77" y="51"/>
                  </a:lnTo>
                  <a:lnTo>
                    <a:pt x="74" y="55"/>
                  </a:lnTo>
                  <a:lnTo>
                    <a:pt x="70" y="59"/>
                  </a:lnTo>
                  <a:lnTo>
                    <a:pt x="66" y="61"/>
                  </a:lnTo>
                  <a:lnTo>
                    <a:pt x="62" y="65"/>
                  </a:lnTo>
                  <a:lnTo>
                    <a:pt x="60" y="67"/>
                  </a:lnTo>
                  <a:lnTo>
                    <a:pt x="57" y="70"/>
                  </a:lnTo>
                  <a:lnTo>
                    <a:pt x="55" y="76"/>
                  </a:lnTo>
                  <a:lnTo>
                    <a:pt x="51" y="80"/>
                  </a:lnTo>
                  <a:lnTo>
                    <a:pt x="47" y="82"/>
                  </a:lnTo>
                  <a:lnTo>
                    <a:pt x="43" y="86"/>
                  </a:lnTo>
                  <a:lnTo>
                    <a:pt x="39" y="88"/>
                  </a:lnTo>
                  <a:lnTo>
                    <a:pt x="36" y="91"/>
                  </a:lnTo>
                  <a:lnTo>
                    <a:pt x="32" y="93"/>
                  </a:lnTo>
                  <a:lnTo>
                    <a:pt x="26" y="95"/>
                  </a:lnTo>
                  <a:lnTo>
                    <a:pt x="22" y="97"/>
                  </a:lnTo>
                  <a:lnTo>
                    <a:pt x="19" y="99"/>
                  </a:lnTo>
                  <a:lnTo>
                    <a:pt x="13" y="101"/>
                  </a:lnTo>
                  <a:lnTo>
                    <a:pt x="9" y="103"/>
                  </a:lnTo>
                  <a:lnTo>
                    <a:pt x="3" y="105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1" y="84"/>
                  </a:lnTo>
                  <a:lnTo>
                    <a:pt x="5" y="78"/>
                  </a:lnTo>
                  <a:lnTo>
                    <a:pt x="7" y="72"/>
                  </a:lnTo>
                  <a:lnTo>
                    <a:pt x="11" y="67"/>
                  </a:lnTo>
                  <a:lnTo>
                    <a:pt x="17" y="61"/>
                  </a:lnTo>
                  <a:lnTo>
                    <a:pt x="22" y="57"/>
                  </a:lnTo>
                  <a:lnTo>
                    <a:pt x="26" y="51"/>
                  </a:lnTo>
                  <a:lnTo>
                    <a:pt x="32" y="46"/>
                  </a:lnTo>
                  <a:lnTo>
                    <a:pt x="38" y="40"/>
                  </a:lnTo>
                  <a:lnTo>
                    <a:pt x="43" y="36"/>
                  </a:lnTo>
                  <a:lnTo>
                    <a:pt x="49" y="31"/>
                  </a:lnTo>
                  <a:lnTo>
                    <a:pt x="55" y="27"/>
                  </a:lnTo>
                  <a:lnTo>
                    <a:pt x="58" y="21"/>
                  </a:lnTo>
                  <a:lnTo>
                    <a:pt x="64" y="17"/>
                  </a:lnTo>
                  <a:lnTo>
                    <a:pt x="68" y="13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9" y="8"/>
                  </a:lnTo>
                  <a:lnTo>
                    <a:pt x="83" y="6"/>
                  </a:lnTo>
                  <a:lnTo>
                    <a:pt x="87" y="4"/>
                  </a:lnTo>
                  <a:lnTo>
                    <a:pt x="91" y="2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160"/>
            <p:cNvSpPr>
              <a:spLocks/>
            </p:cNvSpPr>
            <p:nvPr/>
          </p:nvSpPr>
          <p:spPr bwMode="auto">
            <a:xfrm>
              <a:off x="6669349" y="4202685"/>
              <a:ext cx="372164" cy="180325"/>
            </a:xfrm>
            <a:custGeom>
              <a:avLst/>
              <a:gdLst>
                <a:gd name="T0" fmla="*/ 22 w 194"/>
                <a:gd name="T1" fmla="*/ 5 h 93"/>
                <a:gd name="T2" fmla="*/ 36 w 194"/>
                <a:gd name="T3" fmla="*/ 17 h 93"/>
                <a:gd name="T4" fmla="*/ 47 w 194"/>
                <a:gd name="T5" fmla="*/ 22 h 93"/>
                <a:gd name="T6" fmla="*/ 55 w 194"/>
                <a:gd name="T7" fmla="*/ 26 h 93"/>
                <a:gd name="T8" fmla="*/ 62 w 194"/>
                <a:gd name="T9" fmla="*/ 28 h 93"/>
                <a:gd name="T10" fmla="*/ 70 w 194"/>
                <a:gd name="T11" fmla="*/ 32 h 93"/>
                <a:gd name="T12" fmla="*/ 78 w 194"/>
                <a:gd name="T13" fmla="*/ 34 h 93"/>
                <a:gd name="T14" fmla="*/ 85 w 194"/>
                <a:gd name="T15" fmla="*/ 36 h 93"/>
                <a:gd name="T16" fmla="*/ 95 w 194"/>
                <a:gd name="T17" fmla="*/ 38 h 93"/>
                <a:gd name="T18" fmla="*/ 102 w 194"/>
                <a:gd name="T19" fmla="*/ 39 h 93"/>
                <a:gd name="T20" fmla="*/ 110 w 194"/>
                <a:gd name="T21" fmla="*/ 41 h 93"/>
                <a:gd name="T22" fmla="*/ 117 w 194"/>
                <a:gd name="T23" fmla="*/ 45 h 93"/>
                <a:gd name="T24" fmla="*/ 125 w 194"/>
                <a:gd name="T25" fmla="*/ 47 h 93"/>
                <a:gd name="T26" fmla="*/ 135 w 194"/>
                <a:gd name="T27" fmla="*/ 49 h 93"/>
                <a:gd name="T28" fmla="*/ 142 w 194"/>
                <a:gd name="T29" fmla="*/ 57 h 93"/>
                <a:gd name="T30" fmla="*/ 155 w 194"/>
                <a:gd name="T31" fmla="*/ 62 h 93"/>
                <a:gd name="T32" fmla="*/ 169 w 194"/>
                <a:gd name="T33" fmla="*/ 66 h 93"/>
                <a:gd name="T34" fmla="*/ 182 w 194"/>
                <a:gd name="T35" fmla="*/ 72 h 93"/>
                <a:gd name="T36" fmla="*/ 190 w 194"/>
                <a:gd name="T37" fmla="*/ 81 h 93"/>
                <a:gd name="T38" fmla="*/ 192 w 194"/>
                <a:gd name="T39" fmla="*/ 89 h 93"/>
                <a:gd name="T40" fmla="*/ 188 w 194"/>
                <a:gd name="T41" fmla="*/ 93 h 93"/>
                <a:gd name="T42" fmla="*/ 180 w 194"/>
                <a:gd name="T43" fmla="*/ 93 h 93"/>
                <a:gd name="T44" fmla="*/ 173 w 194"/>
                <a:gd name="T45" fmla="*/ 93 h 93"/>
                <a:gd name="T46" fmla="*/ 165 w 194"/>
                <a:gd name="T47" fmla="*/ 91 h 93"/>
                <a:gd name="T48" fmla="*/ 157 w 194"/>
                <a:gd name="T49" fmla="*/ 89 h 93"/>
                <a:gd name="T50" fmla="*/ 148 w 194"/>
                <a:gd name="T51" fmla="*/ 87 h 93"/>
                <a:gd name="T52" fmla="*/ 142 w 194"/>
                <a:gd name="T53" fmla="*/ 85 h 93"/>
                <a:gd name="T54" fmla="*/ 135 w 194"/>
                <a:gd name="T55" fmla="*/ 81 h 93"/>
                <a:gd name="T56" fmla="*/ 127 w 194"/>
                <a:gd name="T57" fmla="*/ 79 h 93"/>
                <a:gd name="T58" fmla="*/ 117 w 194"/>
                <a:gd name="T59" fmla="*/ 76 h 93"/>
                <a:gd name="T60" fmla="*/ 110 w 194"/>
                <a:gd name="T61" fmla="*/ 72 h 93"/>
                <a:gd name="T62" fmla="*/ 104 w 194"/>
                <a:gd name="T63" fmla="*/ 70 h 93"/>
                <a:gd name="T64" fmla="*/ 97 w 194"/>
                <a:gd name="T65" fmla="*/ 66 h 93"/>
                <a:gd name="T66" fmla="*/ 89 w 194"/>
                <a:gd name="T67" fmla="*/ 64 h 93"/>
                <a:gd name="T68" fmla="*/ 81 w 194"/>
                <a:gd name="T69" fmla="*/ 62 h 93"/>
                <a:gd name="T70" fmla="*/ 74 w 194"/>
                <a:gd name="T71" fmla="*/ 60 h 93"/>
                <a:gd name="T72" fmla="*/ 64 w 194"/>
                <a:gd name="T73" fmla="*/ 58 h 93"/>
                <a:gd name="T74" fmla="*/ 53 w 194"/>
                <a:gd name="T75" fmla="*/ 57 h 93"/>
                <a:gd name="T76" fmla="*/ 45 w 194"/>
                <a:gd name="T77" fmla="*/ 55 h 93"/>
                <a:gd name="T78" fmla="*/ 38 w 194"/>
                <a:gd name="T79" fmla="*/ 53 h 93"/>
                <a:gd name="T80" fmla="*/ 30 w 194"/>
                <a:gd name="T81" fmla="*/ 49 h 93"/>
                <a:gd name="T82" fmla="*/ 19 w 194"/>
                <a:gd name="T83" fmla="*/ 45 h 93"/>
                <a:gd name="T84" fmla="*/ 7 w 194"/>
                <a:gd name="T85" fmla="*/ 38 h 93"/>
                <a:gd name="T86" fmla="*/ 0 w 194"/>
                <a:gd name="T87" fmla="*/ 28 h 93"/>
                <a:gd name="T88" fmla="*/ 0 w 194"/>
                <a:gd name="T89" fmla="*/ 17 h 93"/>
                <a:gd name="T90" fmla="*/ 5 w 194"/>
                <a:gd name="T91" fmla="*/ 7 h 93"/>
                <a:gd name="T92" fmla="*/ 11 w 194"/>
                <a:gd name="T93" fmla="*/ 1 h 93"/>
                <a:gd name="T94" fmla="*/ 17 w 194"/>
                <a:gd name="T9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93">
                  <a:moveTo>
                    <a:pt x="17" y="0"/>
                  </a:moveTo>
                  <a:lnTo>
                    <a:pt x="22" y="5"/>
                  </a:lnTo>
                  <a:lnTo>
                    <a:pt x="30" y="11"/>
                  </a:lnTo>
                  <a:lnTo>
                    <a:pt x="36" y="17"/>
                  </a:lnTo>
                  <a:lnTo>
                    <a:pt x="43" y="20"/>
                  </a:lnTo>
                  <a:lnTo>
                    <a:pt x="47" y="22"/>
                  </a:lnTo>
                  <a:lnTo>
                    <a:pt x="51" y="24"/>
                  </a:lnTo>
                  <a:lnTo>
                    <a:pt x="55" y="26"/>
                  </a:lnTo>
                  <a:lnTo>
                    <a:pt x="59" y="28"/>
                  </a:lnTo>
                  <a:lnTo>
                    <a:pt x="62" y="28"/>
                  </a:lnTo>
                  <a:lnTo>
                    <a:pt x="66" y="30"/>
                  </a:lnTo>
                  <a:lnTo>
                    <a:pt x="70" y="32"/>
                  </a:lnTo>
                  <a:lnTo>
                    <a:pt x="74" y="34"/>
                  </a:lnTo>
                  <a:lnTo>
                    <a:pt x="78" y="34"/>
                  </a:lnTo>
                  <a:lnTo>
                    <a:pt x="81" y="36"/>
                  </a:lnTo>
                  <a:lnTo>
                    <a:pt x="85" y="36"/>
                  </a:lnTo>
                  <a:lnTo>
                    <a:pt x="89" y="38"/>
                  </a:lnTo>
                  <a:lnTo>
                    <a:pt x="95" y="38"/>
                  </a:lnTo>
                  <a:lnTo>
                    <a:pt x="98" y="39"/>
                  </a:lnTo>
                  <a:lnTo>
                    <a:pt x="102" y="39"/>
                  </a:lnTo>
                  <a:lnTo>
                    <a:pt x="106" y="41"/>
                  </a:lnTo>
                  <a:lnTo>
                    <a:pt x="110" y="41"/>
                  </a:lnTo>
                  <a:lnTo>
                    <a:pt x="114" y="43"/>
                  </a:lnTo>
                  <a:lnTo>
                    <a:pt x="117" y="45"/>
                  </a:lnTo>
                  <a:lnTo>
                    <a:pt x="121" y="45"/>
                  </a:lnTo>
                  <a:lnTo>
                    <a:pt x="125" y="47"/>
                  </a:lnTo>
                  <a:lnTo>
                    <a:pt x="129" y="47"/>
                  </a:lnTo>
                  <a:lnTo>
                    <a:pt x="135" y="49"/>
                  </a:lnTo>
                  <a:lnTo>
                    <a:pt x="138" y="51"/>
                  </a:lnTo>
                  <a:lnTo>
                    <a:pt x="142" y="57"/>
                  </a:lnTo>
                  <a:lnTo>
                    <a:pt x="148" y="60"/>
                  </a:lnTo>
                  <a:lnTo>
                    <a:pt x="155" y="62"/>
                  </a:lnTo>
                  <a:lnTo>
                    <a:pt x="163" y="64"/>
                  </a:lnTo>
                  <a:lnTo>
                    <a:pt x="169" y="66"/>
                  </a:lnTo>
                  <a:lnTo>
                    <a:pt x="176" y="68"/>
                  </a:lnTo>
                  <a:lnTo>
                    <a:pt x="182" y="72"/>
                  </a:lnTo>
                  <a:lnTo>
                    <a:pt x="190" y="77"/>
                  </a:lnTo>
                  <a:lnTo>
                    <a:pt x="190" y="81"/>
                  </a:lnTo>
                  <a:lnTo>
                    <a:pt x="192" y="85"/>
                  </a:lnTo>
                  <a:lnTo>
                    <a:pt x="192" y="89"/>
                  </a:lnTo>
                  <a:lnTo>
                    <a:pt x="194" y="93"/>
                  </a:lnTo>
                  <a:lnTo>
                    <a:pt x="188" y="93"/>
                  </a:lnTo>
                  <a:lnTo>
                    <a:pt x="184" y="93"/>
                  </a:lnTo>
                  <a:lnTo>
                    <a:pt x="180" y="93"/>
                  </a:lnTo>
                  <a:lnTo>
                    <a:pt x="176" y="93"/>
                  </a:lnTo>
                  <a:lnTo>
                    <a:pt x="173" y="93"/>
                  </a:lnTo>
                  <a:lnTo>
                    <a:pt x="169" y="91"/>
                  </a:lnTo>
                  <a:lnTo>
                    <a:pt x="165" y="91"/>
                  </a:lnTo>
                  <a:lnTo>
                    <a:pt x="161" y="91"/>
                  </a:lnTo>
                  <a:lnTo>
                    <a:pt x="157" y="89"/>
                  </a:lnTo>
                  <a:lnTo>
                    <a:pt x="154" y="89"/>
                  </a:lnTo>
                  <a:lnTo>
                    <a:pt x="148" y="87"/>
                  </a:lnTo>
                  <a:lnTo>
                    <a:pt x="146" y="87"/>
                  </a:lnTo>
                  <a:lnTo>
                    <a:pt x="142" y="85"/>
                  </a:lnTo>
                  <a:lnTo>
                    <a:pt x="138" y="83"/>
                  </a:lnTo>
                  <a:lnTo>
                    <a:pt x="135" y="81"/>
                  </a:lnTo>
                  <a:lnTo>
                    <a:pt x="131" y="81"/>
                  </a:lnTo>
                  <a:lnTo>
                    <a:pt x="127" y="79"/>
                  </a:lnTo>
                  <a:lnTo>
                    <a:pt x="123" y="77"/>
                  </a:lnTo>
                  <a:lnTo>
                    <a:pt x="117" y="76"/>
                  </a:lnTo>
                  <a:lnTo>
                    <a:pt x="116" y="74"/>
                  </a:lnTo>
                  <a:lnTo>
                    <a:pt x="110" y="72"/>
                  </a:lnTo>
                  <a:lnTo>
                    <a:pt x="108" y="70"/>
                  </a:lnTo>
                  <a:lnTo>
                    <a:pt x="104" y="70"/>
                  </a:lnTo>
                  <a:lnTo>
                    <a:pt x="100" y="68"/>
                  </a:lnTo>
                  <a:lnTo>
                    <a:pt x="97" y="66"/>
                  </a:lnTo>
                  <a:lnTo>
                    <a:pt x="93" y="66"/>
                  </a:lnTo>
                  <a:lnTo>
                    <a:pt x="89" y="64"/>
                  </a:lnTo>
                  <a:lnTo>
                    <a:pt x="85" y="64"/>
                  </a:lnTo>
                  <a:lnTo>
                    <a:pt x="81" y="62"/>
                  </a:lnTo>
                  <a:lnTo>
                    <a:pt x="78" y="60"/>
                  </a:lnTo>
                  <a:lnTo>
                    <a:pt x="74" y="60"/>
                  </a:lnTo>
                  <a:lnTo>
                    <a:pt x="70" y="60"/>
                  </a:lnTo>
                  <a:lnTo>
                    <a:pt x="64" y="58"/>
                  </a:lnTo>
                  <a:lnTo>
                    <a:pt x="57" y="58"/>
                  </a:lnTo>
                  <a:lnTo>
                    <a:pt x="53" y="57"/>
                  </a:lnTo>
                  <a:lnTo>
                    <a:pt x="49" y="57"/>
                  </a:lnTo>
                  <a:lnTo>
                    <a:pt x="45" y="55"/>
                  </a:lnTo>
                  <a:lnTo>
                    <a:pt x="41" y="55"/>
                  </a:lnTo>
                  <a:lnTo>
                    <a:pt x="38" y="53"/>
                  </a:lnTo>
                  <a:lnTo>
                    <a:pt x="34" y="51"/>
                  </a:lnTo>
                  <a:lnTo>
                    <a:pt x="30" y="49"/>
                  </a:lnTo>
                  <a:lnTo>
                    <a:pt x="26" y="49"/>
                  </a:lnTo>
                  <a:lnTo>
                    <a:pt x="19" y="45"/>
                  </a:lnTo>
                  <a:lnTo>
                    <a:pt x="13" y="41"/>
                  </a:lnTo>
                  <a:lnTo>
                    <a:pt x="7" y="38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5" y="7"/>
                  </a:lnTo>
                  <a:lnTo>
                    <a:pt x="9" y="5"/>
                  </a:lnTo>
                  <a:lnTo>
                    <a:pt x="11" y="1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161"/>
            <p:cNvSpPr>
              <a:spLocks/>
            </p:cNvSpPr>
            <p:nvPr/>
          </p:nvSpPr>
          <p:spPr bwMode="auto">
            <a:xfrm>
              <a:off x="7271716" y="4313949"/>
              <a:ext cx="95919" cy="69061"/>
            </a:xfrm>
            <a:custGeom>
              <a:avLst/>
              <a:gdLst>
                <a:gd name="T0" fmla="*/ 34 w 50"/>
                <a:gd name="T1" fmla="*/ 0 h 36"/>
                <a:gd name="T2" fmla="*/ 38 w 50"/>
                <a:gd name="T3" fmla="*/ 1 h 36"/>
                <a:gd name="T4" fmla="*/ 42 w 50"/>
                <a:gd name="T5" fmla="*/ 3 h 36"/>
                <a:gd name="T6" fmla="*/ 44 w 50"/>
                <a:gd name="T7" fmla="*/ 5 h 36"/>
                <a:gd name="T8" fmla="*/ 46 w 50"/>
                <a:gd name="T9" fmla="*/ 7 h 36"/>
                <a:gd name="T10" fmla="*/ 50 w 50"/>
                <a:gd name="T11" fmla="*/ 11 h 36"/>
                <a:gd name="T12" fmla="*/ 50 w 50"/>
                <a:gd name="T13" fmla="*/ 15 h 36"/>
                <a:gd name="T14" fmla="*/ 48 w 50"/>
                <a:gd name="T15" fmla="*/ 20 h 36"/>
                <a:gd name="T16" fmla="*/ 46 w 50"/>
                <a:gd name="T17" fmla="*/ 24 h 36"/>
                <a:gd name="T18" fmla="*/ 40 w 50"/>
                <a:gd name="T19" fmla="*/ 28 h 36"/>
                <a:gd name="T20" fmla="*/ 36 w 50"/>
                <a:gd name="T21" fmla="*/ 32 h 36"/>
                <a:gd name="T22" fmla="*/ 31 w 50"/>
                <a:gd name="T23" fmla="*/ 34 h 36"/>
                <a:gd name="T24" fmla="*/ 25 w 50"/>
                <a:gd name="T25" fmla="*/ 36 h 36"/>
                <a:gd name="T26" fmla="*/ 19 w 50"/>
                <a:gd name="T27" fmla="*/ 36 h 36"/>
                <a:gd name="T28" fmla="*/ 15 w 50"/>
                <a:gd name="T29" fmla="*/ 36 h 36"/>
                <a:gd name="T30" fmla="*/ 8 w 50"/>
                <a:gd name="T31" fmla="*/ 34 h 36"/>
                <a:gd name="T32" fmla="*/ 6 w 50"/>
                <a:gd name="T33" fmla="*/ 32 h 36"/>
                <a:gd name="T34" fmla="*/ 2 w 50"/>
                <a:gd name="T35" fmla="*/ 26 h 36"/>
                <a:gd name="T36" fmla="*/ 0 w 50"/>
                <a:gd name="T37" fmla="*/ 20 h 36"/>
                <a:gd name="T38" fmla="*/ 4 w 50"/>
                <a:gd name="T39" fmla="*/ 15 h 36"/>
                <a:gd name="T40" fmla="*/ 8 w 50"/>
                <a:gd name="T41" fmla="*/ 11 h 36"/>
                <a:gd name="T42" fmla="*/ 12 w 50"/>
                <a:gd name="T43" fmla="*/ 7 h 36"/>
                <a:gd name="T44" fmla="*/ 17 w 50"/>
                <a:gd name="T45" fmla="*/ 7 h 36"/>
                <a:gd name="T46" fmla="*/ 21 w 50"/>
                <a:gd name="T47" fmla="*/ 5 h 36"/>
                <a:gd name="T48" fmla="*/ 27 w 50"/>
                <a:gd name="T49" fmla="*/ 5 h 36"/>
                <a:gd name="T50" fmla="*/ 31 w 50"/>
                <a:gd name="T51" fmla="*/ 3 h 36"/>
                <a:gd name="T52" fmla="*/ 34 w 50"/>
                <a:gd name="T53" fmla="*/ 0 h 36"/>
                <a:gd name="T54" fmla="*/ 34 w 50"/>
                <a:gd name="T5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" h="36">
                  <a:moveTo>
                    <a:pt x="34" y="0"/>
                  </a:moveTo>
                  <a:lnTo>
                    <a:pt x="38" y="1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6" y="7"/>
                  </a:lnTo>
                  <a:lnTo>
                    <a:pt x="50" y="11"/>
                  </a:lnTo>
                  <a:lnTo>
                    <a:pt x="50" y="15"/>
                  </a:lnTo>
                  <a:lnTo>
                    <a:pt x="48" y="20"/>
                  </a:lnTo>
                  <a:lnTo>
                    <a:pt x="46" y="24"/>
                  </a:lnTo>
                  <a:lnTo>
                    <a:pt x="40" y="28"/>
                  </a:lnTo>
                  <a:lnTo>
                    <a:pt x="36" y="32"/>
                  </a:lnTo>
                  <a:lnTo>
                    <a:pt x="31" y="34"/>
                  </a:lnTo>
                  <a:lnTo>
                    <a:pt x="25" y="36"/>
                  </a:lnTo>
                  <a:lnTo>
                    <a:pt x="19" y="36"/>
                  </a:lnTo>
                  <a:lnTo>
                    <a:pt x="15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4" y="15"/>
                  </a:lnTo>
                  <a:lnTo>
                    <a:pt x="8" y="11"/>
                  </a:lnTo>
                  <a:lnTo>
                    <a:pt x="12" y="7"/>
                  </a:lnTo>
                  <a:lnTo>
                    <a:pt x="17" y="7"/>
                  </a:lnTo>
                  <a:lnTo>
                    <a:pt x="21" y="5"/>
                  </a:lnTo>
                  <a:lnTo>
                    <a:pt x="27" y="5"/>
                  </a:lnTo>
                  <a:lnTo>
                    <a:pt x="31" y="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162"/>
            <p:cNvSpPr>
              <a:spLocks/>
            </p:cNvSpPr>
            <p:nvPr/>
          </p:nvSpPr>
          <p:spPr bwMode="auto">
            <a:xfrm>
              <a:off x="6043963" y="4225705"/>
              <a:ext cx="226368" cy="115102"/>
            </a:xfrm>
            <a:custGeom>
              <a:avLst/>
              <a:gdLst>
                <a:gd name="T0" fmla="*/ 98 w 117"/>
                <a:gd name="T1" fmla="*/ 0 h 61"/>
                <a:gd name="T2" fmla="*/ 100 w 117"/>
                <a:gd name="T3" fmla="*/ 2 h 61"/>
                <a:gd name="T4" fmla="*/ 106 w 117"/>
                <a:gd name="T5" fmla="*/ 8 h 61"/>
                <a:gd name="T6" fmla="*/ 112 w 117"/>
                <a:gd name="T7" fmla="*/ 13 h 61"/>
                <a:gd name="T8" fmla="*/ 117 w 117"/>
                <a:gd name="T9" fmla="*/ 19 h 61"/>
                <a:gd name="T10" fmla="*/ 112 w 117"/>
                <a:gd name="T11" fmla="*/ 25 h 61"/>
                <a:gd name="T12" fmla="*/ 106 w 117"/>
                <a:gd name="T13" fmla="*/ 30 h 61"/>
                <a:gd name="T14" fmla="*/ 100 w 117"/>
                <a:gd name="T15" fmla="*/ 34 h 61"/>
                <a:gd name="T16" fmla="*/ 95 w 117"/>
                <a:gd name="T17" fmla="*/ 38 h 61"/>
                <a:gd name="T18" fmla="*/ 89 w 117"/>
                <a:gd name="T19" fmla="*/ 40 h 61"/>
                <a:gd name="T20" fmla="*/ 83 w 117"/>
                <a:gd name="T21" fmla="*/ 42 h 61"/>
                <a:gd name="T22" fmla="*/ 78 w 117"/>
                <a:gd name="T23" fmla="*/ 44 h 61"/>
                <a:gd name="T24" fmla="*/ 70 w 117"/>
                <a:gd name="T25" fmla="*/ 46 h 61"/>
                <a:gd name="T26" fmla="*/ 62 w 117"/>
                <a:gd name="T27" fmla="*/ 46 h 61"/>
                <a:gd name="T28" fmla="*/ 57 w 117"/>
                <a:gd name="T29" fmla="*/ 47 h 61"/>
                <a:gd name="T30" fmla="*/ 49 w 117"/>
                <a:gd name="T31" fmla="*/ 47 h 61"/>
                <a:gd name="T32" fmla="*/ 43 w 117"/>
                <a:gd name="T33" fmla="*/ 49 h 61"/>
                <a:gd name="T34" fmla="*/ 36 w 117"/>
                <a:gd name="T35" fmla="*/ 51 h 61"/>
                <a:gd name="T36" fmla="*/ 30 w 117"/>
                <a:gd name="T37" fmla="*/ 55 h 61"/>
                <a:gd name="T38" fmla="*/ 24 w 117"/>
                <a:gd name="T39" fmla="*/ 57 h 61"/>
                <a:gd name="T40" fmla="*/ 19 w 117"/>
                <a:gd name="T41" fmla="*/ 61 h 61"/>
                <a:gd name="T42" fmla="*/ 15 w 117"/>
                <a:gd name="T43" fmla="*/ 57 h 61"/>
                <a:gd name="T44" fmla="*/ 11 w 117"/>
                <a:gd name="T45" fmla="*/ 53 h 61"/>
                <a:gd name="T46" fmla="*/ 7 w 117"/>
                <a:gd name="T47" fmla="*/ 49 h 61"/>
                <a:gd name="T48" fmla="*/ 3 w 117"/>
                <a:gd name="T49" fmla="*/ 47 h 61"/>
                <a:gd name="T50" fmla="*/ 2 w 117"/>
                <a:gd name="T51" fmla="*/ 44 h 61"/>
                <a:gd name="T52" fmla="*/ 0 w 117"/>
                <a:gd name="T53" fmla="*/ 38 h 61"/>
                <a:gd name="T54" fmla="*/ 0 w 117"/>
                <a:gd name="T55" fmla="*/ 34 h 61"/>
                <a:gd name="T56" fmla="*/ 0 w 117"/>
                <a:gd name="T57" fmla="*/ 28 h 61"/>
                <a:gd name="T58" fmla="*/ 3 w 117"/>
                <a:gd name="T59" fmla="*/ 25 h 61"/>
                <a:gd name="T60" fmla="*/ 11 w 117"/>
                <a:gd name="T61" fmla="*/ 23 h 61"/>
                <a:gd name="T62" fmla="*/ 17 w 117"/>
                <a:gd name="T63" fmla="*/ 21 h 61"/>
                <a:gd name="T64" fmla="*/ 22 w 117"/>
                <a:gd name="T65" fmla="*/ 19 h 61"/>
                <a:gd name="T66" fmla="*/ 28 w 117"/>
                <a:gd name="T67" fmla="*/ 19 h 61"/>
                <a:gd name="T68" fmla="*/ 34 w 117"/>
                <a:gd name="T69" fmla="*/ 17 h 61"/>
                <a:gd name="T70" fmla="*/ 41 w 117"/>
                <a:gd name="T71" fmla="*/ 17 h 61"/>
                <a:gd name="T72" fmla="*/ 49 w 117"/>
                <a:gd name="T73" fmla="*/ 17 h 61"/>
                <a:gd name="T74" fmla="*/ 55 w 117"/>
                <a:gd name="T75" fmla="*/ 15 h 61"/>
                <a:gd name="T76" fmla="*/ 60 w 117"/>
                <a:gd name="T77" fmla="*/ 15 h 61"/>
                <a:gd name="T78" fmla="*/ 68 w 117"/>
                <a:gd name="T79" fmla="*/ 13 h 61"/>
                <a:gd name="T80" fmla="*/ 74 w 117"/>
                <a:gd name="T81" fmla="*/ 11 h 61"/>
                <a:gd name="T82" fmla="*/ 79 w 117"/>
                <a:gd name="T83" fmla="*/ 9 h 61"/>
                <a:gd name="T84" fmla="*/ 85 w 117"/>
                <a:gd name="T85" fmla="*/ 8 h 61"/>
                <a:gd name="T86" fmla="*/ 91 w 117"/>
                <a:gd name="T87" fmla="*/ 4 h 61"/>
                <a:gd name="T88" fmla="*/ 98 w 117"/>
                <a:gd name="T89" fmla="*/ 0 h 61"/>
                <a:gd name="T90" fmla="*/ 98 w 117"/>
                <a:gd name="T9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61">
                  <a:moveTo>
                    <a:pt x="98" y="0"/>
                  </a:moveTo>
                  <a:lnTo>
                    <a:pt x="100" y="2"/>
                  </a:lnTo>
                  <a:lnTo>
                    <a:pt x="106" y="8"/>
                  </a:lnTo>
                  <a:lnTo>
                    <a:pt x="112" y="13"/>
                  </a:lnTo>
                  <a:lnTo>
                    <a:pt x="117" y="19"/>
                  </a:lnTo>
                  <a:lnTo>
                    <a:pt x="112" y="25"/>
                  </a:lnTo>
                  <a:lnTo>
                    <a:pt x="106" y="30"/>
                  </a:lnTo>
                  <a:lnTo>
                    <a:pt x="100" y="34"/>
                  </a:lnTo>
                  <a:lnTo>
                    <a:pt x="95" y="38"/>
                  </a:lnTo>
                  <a:lnTo>
                    <a:pt x="89" y="40"/>
                  </a:lnTo>
                  <a:lnTo>
                    <a:pt x="83" y="42"/>
                  </a:lnTo>
                  <a:lnTo>
                    <a:pt x="78" y="44"/>
                  </a:lnTo>
                  <a:lnTo>
                    <a:pt x="70" y="46"/>
                  </a:lnTo>
                  <a:lnTo>
                    <a:pt x="62" y="46"/>
                  </a:lnTo>
                  <a:lnTo>
                    <a:pt x="57" y="47"/>
                  </a:lnTo>
                  <a:lnTo>
                    <a:pt x="49" y="47"/>
                  </a:lnTo>
                  <a:lnTo>
                    <a:pt x="43" y="49"/>
                  </a:lnTo>
                  <a:lnTo>
                    <a:pt x="36" y="51"/>
                  </a:lnTo>
                  <a:lnTo>
                    <a:pt x="30" y="55"/>
                  </a:lnTo>
                  <a:lnTo>
                    <a:pt x="24" y="57"/>
                  </a:lnTo>
                  <a:lnTo>
                    <a:pt x="19" y="61"/>
                  </a:lnTo>
                  <a:lnTo>
                    <a:pt x="15" y="57"/>
                  </a:lnTo>
                  <a:lnTo>
                    <a:pt x="11" y="53"/>
                  </a:lnTo>
                  <a:lnTo>
                    <a:pt x="7" y="49"/>
                  </a:lnTo>
                  <a:lnTo>
                    <a:pt x="3" y="47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3" y="25"/>
                  </a:lnTo>
                  <a:lnTo>
                    <a:pt x="11" y="23"/>
                  </a:lnTo>
                  <a:lnTo>
                    <a:pt x="17" y="21"/>
                  </a:lnTo>
                  <a:lnTo>
                    <a:pt x="22" y="19"/>
                  </a:lnTo>
                  <a:lnTo>
                    <a:pt x="28" y="19"/>
                  </a:lnTo>
                  <a:lnTo>
                    <a:pt x="34" y="17"/>
                  </a:lnTo>
                  <a:lnTo>
                    <a:pt x="41" y="17"/>
                  </a:lnTo>
                  <a:lnTo>
                    <a:pt x="49" y="17"/>
                  </a:lnTo>
                  <a:lnTo>
                    <a:pt x="55" y="15"/>
                  </a:lnTo>
                  <a:lnTo>
                    <a:pt x="60" y="15"/>
                  </a:lnTo>
                  <a:lnTo>
                    <a:pt x="68" y="13"/>
                  </a:lnTo>
                  <a:lnTo>
                    <a:pt x="74" y="11"/>
                  </a:lnTo>
                  <a:lnTo>
                    <a:pt x="79" y="9"/>
                  </a:lnTo>
                  <a:lnTo>
                    <a:pt x="85" y="8"/>
                  </a:lnTo>
                  <a:lnTo>
                    <a:pt x="91" y="4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63"/>
            <p:cNvSpPr>
              <a:spLocks/>
            </p:cNvSpPr>
            <p:nvPr/>
          </p:nvSpPr>
          <p:spPr bwMode="auto">
            <a:xfrm>
              <a:off x="6450656" y="4306276"/>
              <a:ext cx="69061" cy="283918"/>
            </a:xfrm>
            <a:custGeom>
              <a:avLst/>
              <a:gdLst>
                <a:gd name="T0" fmla="*/ 13 w 36"/>
                <a:gd name="T1" fmla="*/ 4 h 148"/>
                <a:gd name="T2" fmla="*/ 17 w 36"/>
                <a:gd name="T3" fmla="*/ 11 h 148"/>
                <a:gd name="T4" fmla="*/ 20 w 36"/>
                <a:gd name="T5" fmla="*/ 19 h 148"/>
                <a:gd name="T6" fmla="*/ 22 w 36"/>
                <a:gd name="T7" fmla="*/ 26 h 148"/>
                <a:gd name="T8" fmla="*/ 24 w 36"/>
                <a:gd name="T9" fmla="*/ 36 h 148"/>
                <a:gd name="T10" fmla="*/ 26 w 36"/>
                <a:gd name="T11" fmla="*/ 45 h 148"/>
                <a:gd name="T12" fmla="*/ 26 w 36"/>
                <a:gd name="T13" fmla="*/ 53 h 148"/>
                <a:gd name="T14" fmla="*/ 28 w 36"/>
                <a:gd name="T15" fmla="*/ 62 h 148"/>
                <a:gd name="T16" fmla="*/ 28 w 36"/>
                <a:gd name="T17" fmla="*/ 72 h 148"/>
                <a:gd name="T18" fmla="*/ 28 w 36"/>
                <a:gd name="T19" fmla="*/ 81 h 148"/>
                <a:gd name="T20" fmla="*/ 28 w 36"/>
                <a:gd name="T21" fmla="*/ 93 h 148"/>
                <a:gd name="T22" fmla="*/ 30 w 36"/>
                <a:gd name="T23" fmla="*/ 102 h 148"/>
                <a:gd name="T24" fmla="*/ 30 w 36"/>
                <a:gd name="T25" fmla="*/ 112 h 148"/>
                <a:gd name="T26" fmla="*/ 32 w 36"/>
                <a:gd name="T27" fmla="*/ 121 h 148"/>
                <a:gd name="T28" fmla="*/ 32 w 36"/>
                <a:gd name="T29" fmla="*/ 129 h 148"/>
                <a:gd name="T30" fmla="*/ 34 w 36"/>
                <a:gd name="T31" fmla="*/ 138 h 148"/>
                <a:gd name="T32" fmla="*/ 32 w 36"/>
                <a:gd name="T33" fmla="*/ 144 h 148"/>
                <a:gd name="T34" fmla="*/ 22 w 36"/>
                <a:gd name="T35" fmla="*/ 146 h 148"/>
                <a:gd name="T36" fmla="*/ 13 w 36"/>
                <a:gd name="T37" fmla="*/ 140 h 148"/>
                <a:gd name="T38" fmla="*/ 7 w 36"/>
                <a:gd name="T39" fmla="*/ 129 h 148"/>
                <a:gd name="T40" fmla="*/ 3 w 36"/>
                <a:gd name="T41" fmla="*/ 116 h 148"/>
                <a:gd name="T42" fmla="*/ 5 w 36"/>
                <a:gd name="T43" fmla="*/ 102 h 148"/>
                <a:gd name="T44" fmla="*/ 5 w 36"/>
                <a:gd name="T45" fmla="*/ 91 h 148"/>
                <a:gd name="T46" fmla="*/ 5 w 36"/>
                <a:gd name="T47" fmla="*/ 83 h 148"/>
                <a:gd name="T48" fmla="*/ 5 w 36"/>
                <a:gd name="T49" fmla="*/ 76 h 148"/>
                <a:gd name="T50" fmla="*/ 7 w 36"/>
                <a:gd name="T51" fmla="*/ 68 h 148"/>
                <a:gd name="T52" fmla="*/ 7 w 36"/>
                <a:gd name="T53" fmla="*/ 59 h 148"/>
                <a:gd name="T54" fmla="*/ 5 w 36"/>
                <a:gd name="T55" fmla="*/ 43 h 148"/>
                <a:gd name="T56" fmla="*/ 1 w 36"/>
                <a:gd name="T57" fmla="*/ 32 h 148"/>
                <a:gd name="T58" fmla="*/ 0 w 36"/>
                <a:gd name="T59" fmla="*/ 23 h 148"/>
                <a:gd name="T60" fmla="*/ 1 w 36"/>
                <a:gd name="T61" fmla="*/ 13 h 148"/>
                <a:gd name="T62" fmla="*/ 7 w 36"/>
                <a:gd name="T63" fmla="*/ 4 h 148"/>
                <a:gd name="T64" fmla="*/ 13 w 36"/>
                <a:gd name="T6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148">
                  <a:moveTo>
                    <a:pt x="13" y="0"/>
                  </a:moveTo>
                  <a:lnTo>
                    <a:pt x="13" y="4"/>
                  </a:lnTo>
                  <a:lnTo>
                    <a:pt x="15" y="7"/>
                  </a:lnTo>
                  <a:lnTo>
                    <a:pt x="17" y="11"/>
                  </a:lnTo>
                  <a:lnTo>
                    <a:pt x="20" y="15"/>
                  </a:lnTo>
                  <a:lnTo>
                    <a:pt x="20" y="19"/>
                  </a:lnTo>
                  <a:lnTo>
                    <a:pt x="22" y="23"/>
                  </a:lnTo>
                  <a:lnTo>
                    <a:pt x="22" y="26"/>
                  </a:lnTo>
                  <a:lnTo>
                    <a:pt x="24" y="32"/>
                  </a:lnTo>
                  <a:lnTo>
                    <a:pt x="24" y="36"/>
                  </a:lnTo>
                  <a:lnTo>
                    <a:pt x="26" y="40"/>
                  </a:lnTo>
                  <a:lnTo>
                    <a:pt x="26" y="45"/>
                  </a:lnTo>
                  <a:lnTo>
                    <a:pt x="26" y="49"/>
                  </a:lnTo>
                  <a:lnTo>
                    <a:pt x="26" y="53"/>
                  </a:lnTo>
                  <a:lnTo>
                    <a:pt x="28" y="59"/>
                  </a:lnTo>
                  <a:lnTo>
                    <a:pt x="28" y="62"/>
                  </a:lnTo>
                  <a:lnTo>
                    <a:pt x="28" y="68"/>
                  </a:lnTo>
                  <a:lnTo>
                    <a:pt x="28" y="72"/>
                  </a:lnTo>
                  <a:lnTo>
                    <a:pt x="28" y="78"/>
                  </a:lnTo>
                  <a:lnTo>
                    <a:pt x="28" y="81"/>
                  </a:lnTo>
                  <a:lnTo>
                    <a:pt x="28" y="87"/>
                  </a:lnTo>
                  <a:lnTo>
                    <a:pt x="28" y="93"/>
                  </a:lnTo>
                  <a:lnTo>
                    <a:pt x="28" y="97"/>
                  </a:lnTo>
                  <a:lnTo>
                    <a:pt x="30" y="102"/>
                  </a:lnTo>
                  <a:lnTo>
                    <a:pt x="30" y="108"/>
                  </a:lnTo>
                  <a:lnTo>
                    <a:pt x="30" y="112"/>
                  </a:lnTo>
                  <a:lnTo>
                    <a:pt x="30" y="116"/>
                  </a:lnTo>
                  <a:lnTo>
                    <a:pt x="32" y="121"/>
                  </a:lnTo>
                  <a:lnTo>
                    <a:pt x="32" y="125"/>
                  </a:lnTo>
                  <a:lnTo>
                    <a:pt x="32" y="129"/>
                  </a:lnTo>
                  <a:lnTo>
                    <a:pt x="34" y="135"/>
                  </a:lnTo>
                  <a:lnTo>
                    <a:pt x="34" y="138"/>
                  </a:lnTo>
                  <a:lnTo>
                    <a:pt x="36" y="144"/>
                  </a:lnTo>
                  <a:lnTo>
                    <a:pt x="32" y="144"/>
                  </a:lnTo>
                  <a:lnTo>
                    <a:pt x="26" y="144"/>
                  </a:lnTo>
                  <a:lnTo>
                    <a:pt x="22" y="146"/>
                  </a:lnTo>
                  <a:lnTo>
                    <a:pt x="17" y="148"/>
                  </a:lnTo>
                  <a:lnTo>
                    <a:pt x="13" y="140"/>
                  </a:lnTo>
                  <a:lnTo>
                    <a:pt x="9" y="135"/>
                  </a:lnTo>
                  <a:lnTo>
                    <a:pt x="7" y="129"/>
                  </a:lnTo>
                  <a:lnTo>
                    <a:pt x="5" y="121"/>
                  </a:lnTo>
                  <a:lnTo>
                    <a:pt x="3" y="116"/>
                  </a:lnTo>
                  <a:lnTo>
                    <a:pt x="3" y="108"/>
                  </a:lnTo>
                  <a:lnTo>
                    <a:pt x="5" y="102"/>
                  </a:lnTo>
                  <a:lnTo>
                    <a:pt x="5" y="95"/>
                  </a:lnTo>
                  <a:lnTo>
                    <a:pt x="5" y="91"/>
                  </a:lnTo>
                  <a:lnTo>
                    <a:pt x="5" y="87"/>
                  </a:lnTo>
                  <a:lnTo>
                    <a:pt x="5" y="83"/>
                  </a:lnTo>
                  <a:lnTo>
                    <a:pt x="5" y="80"/>
                  </a:lnTo>
                  <a:lnTo>
                    <a:pt x="5" y="76"/>
                  </a:lnTo>
                  <a:lnTo>
                    <a:pt x="7" y="72"/>
                  </a:lnTo>
                  <a:lnTo>
                    <a:pt x="7" y="68"/>
                  </a:lnTo>
                  <a:lnTo>
                    <a:pt x="7" y="64"/>
                  </a:lnTo>
                  <a:lnTo>
                    <a:pt x="7" y="59"/>
                  </a:lnTo>
                  <a:lnTo>
                    <a:pt x="7" y="51"/>
                  </a:lnTo>
                  <a:lnTo>
                    <a:pt x="5" y="43"/>
                  </a:lnTo>
                  <a:lnTo>
                    <a:pt x="3" y="38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3"/>
                  </a:lnTo>
                  <a:lnTo>
                    <a:pt x="5" y="7"/>
                  </a:lnTo>
                  <a:lnTo>
                    <a:pt x="7" y="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164"/>
            <p:cNvSpPr>
              <a:spLocks/>
            </p:cNvSpPr>
            <p:nvPr/>
          </p:nvSpPr>
          <p:spPr bwMode="auto">
            <a:xfrm>
              <a:off x="6976287" y="4571011"/>
              <a:ext cx="69061" cy="141958"/>
            </a:xfrm>
            <a:custGeom>
              <a:avLst/>
              <a:gdLst>
                <a:gd name="T0" fmla="*/ 23 w 36"/>
                <a:gd name="T1" fmla="*/ 0 h 75"/>
                <a:gd name="T2" fmla="*/ 27 w 36"/>
                <a:gd name="T3" fmla="*/ 2 h 75"/>
                <a:gd name="T4" fmla="*/ 31 w 36"/>
                <a:gd name="T5" fmla="*/ 4 h 75"/>
                <a:gd name="T6" fmla="*/ 33 w 36"/>
                <a:gd name="T7" fmla="*/ 8 h 75"/>
                <a:gd name="T8" fmla="*/ 35 w 36"/>
                <a:gd name="T9" fmla="*/ 12 h 75"/>
                <a:gd name="T10" fmla="*/ 36 w 36"/>
                <a:gd name="T11" fmla="*/ 16 h 75"/>
                <a:gd name="T12" fmla="*/ 36 w 36"/>
                <a:gd name="T13" fmla="*/ 21 h 75"/>
                <a:gd name="T14" fmla="*/ 36 w 36"/>
                <a:gd name="T15" fmla="*/ 25 h 75"/>
                <a:gd name="T16" fmla="*/ 36 w 36"/>
                <a:gd name="T17" fmla="*/ 31 h 75"/>
                <a:gd name="T18" fmla="*/ 35 w 36"/>
                <a:gd name="T19" fmla="*/ 37 h 75"/>
                <a:gd name="T20" fmla="*/ 35 w 36"/>
                <a:gd name="T21" fmla="*/ 40 h 75"/>
                <a:gd name="T22" fmla="*/ 33 w 36"/>
                <a:gd name="T23" fmla="*/ 46 h 75"/>
                <a:gd name="T24" fmla="*/ 31 w 36"/>
                <a:gd name="T25" fmla="*/ 52 h 75"/>
                <a:gd name="T26" fmla="*/ 31 w 36"/>
                <a:gd name="T27" fmla="*/ 56 h 75"/>
                <a:gd name="T28" fmla="*/ 29 w 36"/>
                <a:gd name="T29" fmla="*/ 61 h 75"/>
                <a:gd name="T30" fmla="*/ 29 w 36"/>
                <a:gd name="T31" fmla="*/ 65 h 75"/>
                <a:gd name="T32" fmla="*/ 31 w 36"/>
                <a:gd name="T33" fmla="*/ 71 h 75"/>
                <a:gd name="T34" fmla="*/ 25 w 36"/>
                <a:gd name="T35" fmla="*/ 71 h 75"/>
                <a:gd name="T36" fmla="*/ 19 w 36"/>
                <a:gd name="T37" fmla="*/ 71 h 75"/>
                <a:gd name="T38" fmla="*/ 16 w 36"/>
                <a:gd name="T39" fmla="*/ 73 h 75"/>
                <a:gd name="T40" fmla="*/ 12 w 36"/>
                <a:gd name="T41" fmla="*/ 75 h 75"/>
                <a:gd name="T42" fmla="*/ 6 w 36"/>
                <a:gd name="T43" fmla="*/ 69 h 75"/>
                <a:gd name="T44" fmla="*/ 4 w 36"/>
                <a:gd name="T45" fmla="*/ 65 h 75"/>
                <a:gd name="T46" fmla="*/ 0 w 36"/>
                <a:gd name="T47" fmla="*/ 61 h 75"/>
                <a:gd name="T48" fmla="*/ 0 w 36"/>
                <a:gd name="T49" fmla="*/ 57 h 75"/>
                <a:gd name="T50" fmla="*/ 0 w 36"/>
                <a:gd name="T51" fmla="*/ 52 h 75"/>
                <a:gd name="T52" fmla="*/ 0 w 36"/>
                <a:gd name="T53" fmla="*/ 46 h 75"/>
                <a:gd name="T54" fmla="*/ 0 w 36"/>
                <a:gd name="T55" fmla="*/ 42 h 75"/>
                <a:gd name="T56" fmla="*/ 4 w 36"/>
                <a:gd name="T57" fmla="*/ 37 h 75"/>
                <a:gd name="T58" fmla="*/ 4 w 36"/>
                <a:gd name="T59" fmla="*/ 31 h 75"/>
                <a:gd name="T60" fmla="*/ 6 w 36"/>
                <a:gd name="T61" fmla="*/ 27 h 75"/>
                <a:gd name="T62" fmla="*/ 10 w 36"/>
                <a:gd name="T63" fmla="*/ 21 h 75"/>
                <a:gd name="T64" fmla="*/ 12 w 36"/>
                <a:gd name="T65" fmla="*/ 18 h 75"/>
                <a:gd name="T66" fmla="*/ 14 w 36"/>
                <a:gd name="T67" fmla="*/ 12 h 75"/>
                <a:gd name="T68" fmla="*/ 17 w 36"/>
                <a:gd name="T69" fmla="*/ 8 h 75"/>
                <a:gd name="T70" fmla="*/ 19 w 36"/>
                <a:gd name="T71" fmla="*/ 4 h 75"/>
                <a:gd name="T72" fmla="*/ 23 w 36"/>
                <a:gd name="T73" fmla="*/ 0 h 75"/>
                <a:gd name="T74" fmla="*/ 23 w 36"/>
                <a:gd name="T7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75">
                  <a:moveTo>
                    <a:pt x="23" y="0"/>
                  </a:moveTo>
                  <a:lnTo>
                    <a:pt x="27" y="2"/>
                  </a:lnTo>
                  <a:lnTo>
                    <a:pt x="31" y="4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6" y="16"/>
                  </a:lnTo>
                  <a:lnTo>
                    <a:pt x="36" y="21"/>
                  </a:lnTo>
                  <a:lnTo>
                    <a:pt x="36" y="25"/>
                  </a:lnTo>
                  <a:lnTo>
                    <a:pt x="36" y="31"/>
                  </a:lnTo>
                  <a:lnTo>
                    <a:pt x="35" y="37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31" y="52"/>
                  </a:lnTo>
                  <a:lnTo>
                    <a:pt x="31" y="56"/>
                  </a:lnTo>
                  <a:lnTo>
                    <a:pt x="29" y="61"/>
                  </a:lnTo>
                  <a:lnTo>
                    <a:pt x="29" y="65"/>
                  </a:lnTo>
                  <a:lnTo>
                    <a:pt x="31" y="71"/>
                  </a:lnTo>
                  <a:lnTo>
                    <a:pt x="25" y="71"/>
                  </a:lnTo>
                  <a:lnTo>
                    <a:pt x="19" y="71"/>
                  </a:lnTo>
                  <a:lnTo>
                    <a:pt x="16" y="73"/>
                  </a:lnTo>
                  <a:lnTo>
                    <a:pt x="12" y="75"/>
                  </a:lnTo>
                  <a:lnTo>
                    <a:pt x="6" y="69"/>
                  </a:lnTo>
                  <a:lnTo>
                    <a:pt x="4" y="65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37"/>
                  </a:lnTo>
                  <a:lnTo>
                    <a:pt x="4" y="31"/>
                  </a:lnTo>
                  <a:lnTo>
                    <a:pt x="6" y="27"/>
                  </a:lnTo>
                  <a:lnTo>
                    <a:pt x="10" y="21"/>
                  </a:lnTo>
                  <a:lnTo>
                    <a:pt x="12" y="18"/>
                  </a:lnTo>
                  <a:lnTo>
                    <a:pt x="14" y="12"/>
                  </a:lnTo>
                  <a:lnTo>
                    <a:pt x="17" y="8"/>
                  </a:lnTo>
                  <a:lnTo>
                    <a:pt x="19" y="4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65"/>
            <p:cNvSpPr>
              <a:spLocks/>
            </p:cNvSpPr>
            <p:nvPr/>
          </p:nvSpPr>
          <p:spPr bwMode="auto">
            <a:xfrm>
              <a:off x="6220453" y="4782030"/>
              <a:ext cx="207183" cy="253224"/>
            </a:xfrm>
            <a:custGeom>
              <a:avLst/>
              <a:gdLst>
                <a:gd name="T0" fmla="*/ 102 w 106"/>
                <a:gd name="T1" fmla="*/ 3 h 131"/>
                <a:gd name="T2" fmla="*/ 106 w 106"/>
                <a:gd name="T3" fmla="*/ 13 h 131"/>
                <a:gd name="T4" fmla="*/ 104 w 106"/>
                <a:gd name="T5" fmla="*/ 24 h 131"/>
                <a:gd name="T6" fmla="*/ 99 w 106"/>
                <a:gd name="T7" fmla="*/ 36 h 131"/>
                <a:gd name="T8" fmla="*/ 91 w 106"/>
                <a:gd name="T9" fmla="*/ 47 h 131"/>
                <a:gd name="T10" fmla="*/ 82 w 106"/>
                <a:gd name="T11" fmla="*/ 57 h 131"/>
                <a:gd name="T12" fmla="*/ 70 w 106"/>
                <a:gd name="T13" fmla="*/ 68 h 131"/>
                <a:gd name="T14" fmla="*/ 61 w 106"/>
                <a:gd name="T15" fmla="*/ 78 h 131"/>
                <a:gd name="T16" fmla="*/ 55 w 106"/>
                <a:gd name="T17" fmla="*/ 85 h 131"/>
                <a:gd name="T18" fmla="*/ 47 w 106"/>
                <a:gd name="T19" fmla="*/ 93 h 131"/>
                <a:gd name="T20" fmla="*/ 42 w 106"/>
                <a:gd name="T21" fmla="*/ 100 h 131"/>
                <a:gd name="T22" fmla="*/ 38 w 106"/>
                <a:gd name="T23" fmla="*/ 108 h 131"/>
                <a:gd name="T24" fmla="*/ 28 w 106"/>
                <a:gd name="T25" fmla="*/ 119 h 131"/>
                <a:gd name="T26" fmla="*/ 17 w 106"/>
                <a:gd name="T27" fmla="*/ 127 h 131"/>
                <a:gd name="T28" fmla="*/ 9 w 106"/>
                <a:gd name="T29" fmla="*/ 131 h 131"/>
                <a:gd name="T30" fmla="*/ 2 w 106"/>
                <a:gd name="T31" fmla="*/ 125 h 131"/>
                <a:gd name="T32" fmla="*/ 0 w 106"/>
                <a:gd name="T33" fmla="*/ 114 h 131"/>
                <a:gd name="T34" fmla="*/ 4 w 106"/>
                <a:gd name="T35" fmla="*/ 102 h 131"/>
                <a:gd name="T36" fmla="*/ 11 w 106"/>
                <a:gd name="T37" fmla="*/ 93 h 131"/>
                <a:gd name="T38" fmla="*/ 19 w 106"/>
                <a:gd name="T39" fmla="*/ 83 h 131"/>
                <a:gd name="T40" fmla="*/ 28 w 106"/>
                <a:gd name="T41" fmla="*/ 74 h 131"/>
                <a:gd name="T42" fmla="*/ 36 w 106"/>
                <a:gd name="T43" fmla="*/ 62 h 131"/>
                <a:gd name="T44" fmla="*/ 40 w 106"/>
                <a:gd name="T45" fmla="*/ 53 h 131"/>
                <a:gd name="T46" fmla="*/ 45 w 106"/>
                <a:gd name="T47" fmla="*/ 43 h 131"/>
                <a:gd name="T48" fmla="*/ 51 w 106"/>
                <a:gd name="T49" fmla="*/ 36 h 131"/>
                <a:gd name="T50" fmla="*/ 57 w 106"/>
                <a:gd name="T51" fmla="*/ 28 h 131"/>
                <a:gd name="T52" fmla="*/ 66 w 106"/>
                <a:gd name="T53" fmla="*/ 24 h 131"/>
                <a:gd name="T54" fmla="*/ 74 w 106"/>
                <a:gd name="T55" fmla="*/ 19 h 131"/>
                <a:gd name="T56" fmla="*/ 82 w 106"/>
                <a:gd name="T57" fmla="*/ 15 h 131"/>
                <a:gd name="T58" fmla="*/ 87 w 106"/>
                <a:gd name="T59" fmla="*/ 9 h 131"/>
                <a:gd name="T60" fmla="*/ 95 w 106"/>
                <a:gd name="T61" fmla="*/ 3 h 131"/>
                <a:gd name="T62" fmla="*/ 101 w 106"/>
                <a:gd name="T6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" h="131">
                  <a:moveTo>
                    <a:pt x="101" y="0"/>
                  </a:moveTo>
                  <a:lnTo>
                    <a:pt x="102" y="3"/>
                  </a:lnTo>
                  <a:lnTo>
                    <a:pt x="106" y="9"/>
                  </a:lnTo>
                  <a:lnTo>
                    <a:pt x="106" y="13"/>
                  </a:lnTo>
                  <a:lnTo>
                    <a:pt x="106" y="19"/>
                  </a:lnTo>
                  <a:lnTo>
                    <a:pt x="104" y="24"/>
                  </a:lnTo>
                  <a:lnTo>
                    <a:pt x="102" y="30"/>
                  </a:lnTo>
                  <a:lnTo>
                    <a:pt x="99" y="36"/>
                  </a:lnTo>
                  <a:lnTo>
                    <a:pt x="95" y="41"/>
                  </a:lnTo>
                  <a:lnTo>
                    <a:pt x="91" y="47"/>
                  </a:lnTo>
                  <a:lnTo>
                    <a:pt x="85" y="53"/>
                  </a:lnTo>
                  <a:lnTo>
                    <a:pt x="82" y="57"/>
                  </a:lnTo>
                  <a:lnTo>
                    <a:pt x="76" y="62"/>
                  </a:lnTo>
                  <a:lnTo>
                    <a:pt x="70" y="68"/>
                  </a:lnTo>
                  <a:lnTo>
                    <a:pt x="66" y="72"/>
                  </a:lnTo>
                  <a:lnTo>
                    <a:pt x="61" y="78"/>
                  </a:lnTo>
                  <a:lnTo>
                    <a:pt x="59" y="83"/>
                  </a:lnTo>
                  <a:lnTo>
                    <a:pt x="55" y="85"/>
                  </a:lnTo>
                  <a:lnTo>
                    <a:pt x="51" y="87"/>
                  </a:lnTo>
                  <a:lnTo>
                    <a:pt x="47" y="93"/>
                  </a:lnTo>
                  <a:lnTo>
                    <a:pt x="45" y="97"/>
                  </a:lnTo>
                  <a:lnTo>
                    <a:pt x="42" y="100"/>
                  </a:lnTo>
                  <a:lnTo>
                    <a:pt x="40" y="104"/>
                  </a:lnTo>
                  <a:lnTo>
                    <a:pt x="38" y="108"/>
                  </a:lnTo>
                  <a:lnTo>
                    <a:pt x="34" y="112"/>
                  </a:lnTo>
                  <a:lnTo>
                    <a:pt x="28" y="119"/>
                  </a:lnTo>
                  <a:lnTo>
                    <a:pt x="21" y="125"/>
                  </a:lnTo>
                  <a:lnTo>
                    <a:pt x="17" y="127"/>
                  </a:lnTo>
                  <a:lnTo>
                    <a:pt x="13" y="129"/>
                  </a:lnTo>
                  <a:lnTo>
                    <a:pt x="9" y="131"/>
                  </a:lnTo>
                  <a:lnTo>
                    <a:pt x="5" y="131"/>
                  </a:lnTo>
                  <a:lnTo>
                    <a:pt x="2" y="125"/>
                  </a:lnTo>
                  <a:lnTo>
                    <a:pt x="0" y="119"/>
                  </a:lnTo>
                  <a:lnTo>
                    <a:pt x="0" y="114"/>
                  </a:lnTo>
                  <a:lnTo>
                    <a:pt x="2" y="108"/>
                  </a:lnTo>
                  <a:lnTo>
                    <a:pt x="4" y="102"/>
                  </a:lnTo>
                  <a:lnTo>
                    <a:pt x="7" y="98"/>
                  </a:lnTo>
                  <a:lnTo>
                    <a:pt x="11" y="93"/>
                  </a:lnTo>
                  <a:lnTo>
                    <a:pt x="15" y="87"/>
                  </a:lnTo>
                  <a:lnTo>
                    <a:pt x="19" y="83"/>
                  </a:lnTo>
                  <a:lnTo>
                    <a:pt x="24" y="78"/>
                  </a:lnTo>
                  <a:lnTo>
                    <a:pt x="28" y="74"/>
                  </a:lnTo>
                  <a:lnTo>
                    <a:pt x="32" y="68"/>
                  </a:lnTo>
                  <a:lnTo>
                    <a:pt x="36" y="62"/>
                  </a:lnTo>
                  <a:lnTo>
                    <a:pt x="38" y="59"/>
                  </a:lnTo>
                  <a:lnTo>
                    <a:pt x="40" y="53"/>
                  </a:lnTo>
                  <a:lnTo>
                    <a:pt x="42" y="49"/>
                  </a:lnTo>
                  <a:lnTo>
                    <a:pt x="45" y="43"/>
                  </a:lnTo>
                  <a:lnTo>
                    <a:pt x="47" y="40"/>
                  </a:lnTo>
                  <a:lnTo>
                    <a:pt x="51" y="36"/>
                  </a:lnTo>
                  <a:lnTo>
                    <a:pt x="55" y="32"/>
                  </a:lnTo>
                  <a:lnTo>
                    <a:pt x="57" y="28"/>
                  </a:lnTo>
                  <a:lnTo>
                    <a:pt x="61" y="26"/>
                  </a:lnTo>
                  <a:lnTo>
                    <a:pt x="66" y="24"/>
                  </a:lnTo>
                  <a:lnTo>
                    <a:pt x="70" y="22"/>
                  </a:lnTo>
                  <a:lnTo>
                    <a:pt x="74" y="19"/>
                  </a:lnTo>
                  <a:lnTo>
                    <a:pt x="78" y="17"/>
                  </a:lnTo>
                  <a:lnTo>
                    <a:pt x="82" y="15"/>
                  </a:lnTo>
                  <a:lnTo>
                    <a:pt x="85" y="13"/>
                  </a:lnTo>
                  <a:lnTo>
                    <a:pt x="87" y="9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76"/>
            <p:cNvSpPr>
              <a:spLocks/>
            </p:cNvSpPr>
            <p:nvPr/>
          </p:nvSpPr>
          <p:spPr bwMode="auto">
            <a:xfrm>
              <a:off x="6036290" y="4183501"/>
              <a:ext cx="260898" cy="187998"/>
            </a:xfrm>
            <a:custGeom>
              <a:avLst/>
              <a:gdLst>
                <a:gd name="T0" fmla="*/ 116 w 137"/>
                <a:gd name="T1" fmla="*/ 0 h 99"/>
                <a:gd name="T2" fmla="*/ 7 w 137"/>
                <a:gd name="T3" fmla="*/ 51 h 99"/>
                <a:gd name="T4" fmla="*/ 0 w 137"/>
                <a:gd name="T5" fmla="*/ 63 h 99"/>
                <a:gd name="T6" fmla="*/ 0 w 137"/>
                <a:gd name="T7" fmla="*/ 76 h 99"/>
                <a:gd name="T8" fmla="*/ 2 w 137"/>
                <a:gd name="T9" fmla="*/ 86 h 99"/>
                <a:gd name="T10" fmla="*/ 6 w 137"/>
                <a:gd name="T11" fmla="*/ 95 h 99"/>
                <a:gd name="T12" fmla="*/ 17 w 137"/>
                <a:gd name="T13" fmla="*/ 99 h 99"/>
                <a:gd name="T14" fmla="*/ 32 w 137"/>
                <a:gd name="T15" fmla="*/ 99 h 99"/>
                <a:gd name="T16" fmla="*/ 137 w 137"/>
                <a:gd name="T17" fmla="*/ 61 h 99"/>
                <a:gd name="T18" fmla="*/ 125 w 137"/>
                <a:gd name="T19" fmla="*/ 38 h 99"/>
                <a:gd name="T20" fmla="*/ 25 w 137"/>
                <a:gd name="T21" fmla="*/ 80 h 99"/>
                <a:gd name="T22" fmla="*/ 17 w 137"/>
                <a:gd name="T23" fmla="*/ 78 h 99"/>
                <a:gd name="T24" fmla="*/ 15 w 137"/>
                <a:gd name="T25" fmla="*/ 72 h 99"/>
                <a:gd name="T26" fmla="*/ 17 w 137"/>
                <a:gd name="T27" fmla="*/ 69 h 99"/>
                <a:gd name="T28" fmla="*/ 116 w 137"/>
                <a:gd name="T29" fmla="*/ 29 h 99"/>
                <a:gd name="T30" fmla="*/ 116 w 137"/>
                <a:gd name="T31" fmla="*/ 0 h 99"/>
                <a:gd name="T32" fmla="*/ 116 w 137"/>
                <a:gd name="T3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99">
                  <a:moveTo>
                    <a:pt x="116" y="0"/>
                  </a:moveTo>
                  <a:lnTo>
                    <a:pt x="7" y="51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2" y="86"/>
                  </a:lnTo>
                  <a:lnTo>
                    <a:pt x="6" y="95"/>
                  </a:lnTo>
                  <a:lnTo>
                    <a:pt x="17" y="99"/>
                  </a:lnTo>
                  <a:lnTo>
                    <a:pt x="32" y="99"/>
                  </a:lnTo>
                  <a:lnTo>
                    <a:pt x="137" y="61"/>
                  </a:lnTo>
                  <a:lnTo>
                    <a:pt x="125" y="38"/>
                  </a:lnTo>
                  <a:lnTo>
                    <a:pt x="25" y="80"/>
                  </a:lnTo>
                  <a:lnTo>
                    <a:pt x="17" y="78"/>
                  </a:lnTo>
                  <a:lnTo>
                    <a:pt x="15" y="72"/>
                  </a:lnTo>
                  <a:lnTo>
                    <a:pt x="17" y="69"/>
                  </a:lnTo>
                  <a:lnTo>
                    <a:pt x="116" y="29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77"/>
            <p:cNvSpPr>
              <a:spLocks/>
            </p:cNvSpPr>
            <p:nvPr/>
          </p:nvSpPr>
          <p:spPr bwMode="auto">
            <a:xfrm>
              <a:off x="5951882" y="3792154"/>
              <a:ext cx="345306" cy="356814"/>
            </a:xfrm>
            <a:custGeom>
              <a:avLst/>
              <a:gdLst>
                <a:gd name="T0" fmla="*/ 181 w 181"/>
                <a:gd name="T1" fmla="*/ 120 h 186"/>
                <a:gd name="T2" fmla="*/ 55 w 181"/>
                <a:gd name="T3" fmla="*/ 6 h 186"/>
                <a:gd name="T4" fmla="*/ 42 w 181"/>
                <a:gd name="T5" fmla="*/ 0 h 186"/>
                <a:gd name="T6" fmla="*/ 31 w 181"/>
                <a:gd name="T7" fmla="*/ 0 h 186"/>
                <a:gd name="T8" fmla="*/ 17 w 181"/>
                <a:gd name="T9" fmla="*/ 2 h 186"/>
                <a:gd name="T10" fmla="*/ 8 w 181"/>
                <a:gd name="T11" fmla="*/ 7 h 186"/>
                <a:gd name="T12" fmla="*/ 4 w 181"/>
                <a:gd name="T13" fmla="*/ 15 h 186"/>
                <a:gd name="T14" fmla="*/ 0 w 181"/>
                <a:gd name="T15" fmla="*/ 25 h 186"/>
                <a:gd name="T16" fmla="*/ 4 w 181"/>
                <a:gd name="T17" fmla="*/ 42 h 186"/>
                <a:gd name="T18" fmla="*/ 8 w 181"/>
                <a:gd name="T19" fmla="*/ 53 h 186"/>
                <a:gd name="T20" fmla="*/ 152 w 181"/>
                <a:gd name="T21" fmla="*/ 186 h 186"/>
                <a:gd name="T22" fmla="*/ 164 w 181"/>
                <a:gd name="T23" fmla="*/ 163 h 186"/>
                <a:gd name="T24" fmla="*/ 27 w 181"/>
                <a:gd name="T25" fmla="*/ 40 h 186"/>
                <a:gd name="T26" fmla="*/ 25 w 181"/>
                <a:gd name="T27" fmla="*/ 30 h 186"/>
                <a:gd name="T28" fmla="*/ 27 w 181"/>
                <a:gd name="T29" fmla="*/ 25 h 186"/>
                <a:gd name="T30" fmla="*/ 32 w 181"/>
                <a:gd name="T31" fmla="*/ 23 h 186"/>
                <a:gd name="T32" fmla="*/ 38 w 181"/>
                <a:gd name="T33" fmla="*/ 23 h 186"/>
                <a:gd name="T34" fmla="*/ 50 w 181"/>
                <a:gd name="T35" fmla="*/ 32 h 186"/>
                <a:gd name="T36" fmla="*/ 169 w 181"/>
                <a:gd name="T37" fmla="*/ 146 h 186"/>
                <a:gd name="T38" fmla="*/ 181 w 181"/>
                <a:gd name="T39" fmla="*/ 120 h 186"/>
                <a:gd name="T40" fmla="*/ 181 w 181"/>
                <a:gd name="T41" fmla="*/ 12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1" h="186">
                  <a:moveTo>
                    <a:pt x="181" y="120"/>
                  </a:moveTo>
                  <a:lnTo>
                    <a:pt x="55" y="6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7" y="2"/>
                  </a:lnTo>
                  <a:lnTo>
                    <a:pt x="8" y="7"/>
                  </a:lnTo>
                  <a:lnTo>
                    <a:pt x="4" y="15"/>
                  </a:lnTo>
                  <a:lnTo>
                    <a:pt x="0" y="25"/>
                  </a:lnTo>
                  <a:lnTo>
                    <a:pt x="4" y="42"/>
                  </a:lnTo>
                  <a:lnTo>
                    <a:pt x="8" y="53"/>
                  </a:lnTo>
                  <a:lnTo>
                    <a:pt x="152" y="186"/>
                  </a:lnTo>
                  <a:lnTo>
                    <a:pt x="164" y="163"/>
                  </a:lnTo>
                  <a:lnTo>
                    <a:pt x="27" y="40"/>
                  </a:lnTo>
                  <a:lnTo>
                    <a:pt x="25" y="30"/>
                  </a:lnTo>
                  <a:lnTo>
                    <a:pt x="27" y="25"/>
                  </a:lnTo>
                  <a:lnTo>
                    <a:pt x="32" y="23"/>
                  </a:lnTo>
                  <a:lnTo>
                    <a:pt x="38" y="23"/>
                  </a:lnTo>
                  <a:lnTo>
                    <a:pt x="50" y="32"/>
                  </a:lnTo>
                  <a:lnTo>
                    <a:pt x="169" y="146"/>
                  </a:lnTo>
                  <a:lnTo>
                    <a:pt x="181" y="120"/>
                  </a:lnTo>
                  <a:lnTo>
                    <a:pt x="181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78"/>
            <p:cNvSpPr>
              <a:spLocks/>
            </p:cNvSpPr>
            <p:nvPr/>
          </p:nvSpPr>
          <p:spPr bwMode="auto">
            <a:xfrm>
              <a:off x="6036290" y="3531257"/>
              <a:ext cx="126613" cy="118937"/>
            </a:xfrm>
            <a:custGeom>
              <a:avLst/>
              <a:gdLst>
                <a:gd name="T0" fmla="*/ 0 w 66"/>
                <a:gd name="T1" fmla="*/ 47 h 61"/>
                <a:gd name="T2" fmla="*/ 57 w 66"/>
                <a:gd name="T3" fmla="*/ 0 h 61"/>
                <a:gd name="T4" fmla="*/ 66 w 66"/>
                <a:gd name="T5" fmla="*/ 19 h 61"/>
                <a:gd name="T6" fmla="*/ 17 w 66"/>
                <a:gd name="T7" fmla="*/ 61 h 61"/>
                <a:gd name="T8" fmla="*/ 0 w 66"/>
                <a:gd name="T9" fmla="*/ 47 h 61"/>
                <a:gd name="T10" fmla="*/ 0 w 66"/>
                <a:gd name="T11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1">
                  <a:moveTo>
                    <a:pt x="0" y="47"/>
                  </a:moveTo>
                  <a:lnTo>
                    <a:pt x="57" y="0"/>
                  </a:lnTo>
                  <a:lnTo>
                    <a:pt x="66" y="19"/>
                  </a:lnTo>
                  <a:lnTo>
                    <a:pt x="17" y="61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79"/>
            <p:cNvSpPr>
              <a:spLocks/>
            </p:cNvSpPr>
            <p:nvPr/>
          </p:nvSpPr>
          <p:spPr bwMode="auto">
            <a:xfrm>
              <a:off x="6086166" y="3588809"/>
              <a:ext cx="126613" cy="115102"/>
            </a:xfrm>
            <a:custGeom>
              <a:avLst/>
              <a:gdLst>
                <a:gd name="T0" fmla="*/ 0 w 65"/>
                <a:gd name="T1" fmla="*/ 40 h 61"/>
                <a:gd name="T2" fmla="*/ 48 w 65"/>
                <a:gd name="T3" fmla="*/ 0 h 61"/>
                <a:gd name="T4" fmla="*/ 65 w 65"/>
                <a:gd name="T5" fmla="*/ 12 h 61"/>
                <a:gd name="T6" fmla="*/ 12 w 65"/>
                <a:gd name="T7" fmla="*/ 61 h 61"/>
                <a:gd name="T8" fmla="*/ 0 w 65"/>
                <a:gd name="T9" fmla="*/ 40 h 61"/>
                <a:gd name="T10" fmla="*/ 0 w 65"/>
                <a:gd name="T11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1">
                  <a:moveTo>
                    <a:pt x="0" y="40"/>
                  </a:moveTo>
                  <a:lnTo>
                    <a:pt x="48" y="0"/>
                  </a:lnTo>
                  <a:lnTo>
                    <a:pt x="65" y="12"/>
                  </a:lnTo>
                  <a:lnTo>
                    <a:pt x="12" y="6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180"/>
            <p:cNvSpPr>
              <a:spLocks/>
            </p:cNvSpPr>
            <p:nvPr/>
          </p:nvSpPr>
          <p:spPr bwMode="auto">
            <a:xfrm>
              <a:off x="5760045" y="3466034"/>
              <a:ext cx="111266" cy="149631"/>
            </a:xfrm>
            <a:custGeom>
              <a:avLst/>
              <a:gdLst>
                <a:gd name="T0" fmla="*/ 59 w 59"/>
                <a:gd name="T1" fmla="*/ 64 h 78"/>
                <a:gd name="T2" fmla="*/ 16 w 59"/>
                <a:gd name="T3" fmla="*/ 0 h 78"/>
                <a:gd name="T4" fmla="*/ 0 w 59"/>
                <a:gd name="T5" fmla="*/ 11 h 78"/>
                <a:gd name="T6" fmla="*/ 42 w 59"/>
                <a:gd name="T7" fmla="*/ 78 h 78"/>
                <a:gd name="T8" fmla="*/ 59 w 59"/>
                <a:gd name="T9" fmla="*/ 64 h 78"/>
                <a:gd name="T10" fmla="*/ 59 w 59"/>
                <a:gd name="T11" fmla="*/ 6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8">
                  <a:moveTo>
                    <a:pt x="59" y="64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42" y="78"/>
                  </a:lnTo>
                  <a:lnTo>
                    <a:pt x="59" y="6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181"/>
            <p:cNvSpPr>
              <a:spLocks/>
            </p:cNvSpPr>
            <p:nvPr/>
          </p:nvSpPr>
          <p:spPr bwMode="auto">
            <a:xfrm>
              <a:off x="5698658" y="3496728"/>
              <a:ext cx="118940" cy="157304"/>
            </a:xfrm>
            <a:custGeom>
              <a:avLst/>
              <a:gdLst>
                <a:gd name="T0" fmla="*/ 17 w 63"/>
                <a:gd name="T1" fmla="*/ 0 h 82"/>
                <a:gd name="T2" fmla="*/ 63 w 63"/>
                <a:gd name="T3" fmla="*/ 70 h 82"/>
                <a:gd name="T4" fmla="*/ 44 w 63"/>
                <a:gd name="T5" fmla="*/ 82 h 82"/>
                <a:gd name="T6" fmla="*/ 0 w 63"/>
                <a:gd name="T7" fmla="*/ 9 h 82"/>
                <a:gd name="T8" fmla="*/ 17 w 63"/>
                <a:gd name="T9" fmla="*/ 0 h 82"/>
                <a:gd name="T10" fmla="*/ 17 w 6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2">
                  <a:moveTo>
                    <a:pt x="17" y="0"/>
                  </a:moveTo>
                  <a:lnTo>
                    <a:pt x="63" y="70"/>
                  </a:lnTo>
                  <a:lnTo>
                    <a:pt x="44" y="82"/>
                  </a:lnTo>
                  <a:lnTo>
                    <a:pt x="0" y="9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82"/>
            <p:cNvSpPr>
              <a:spLocks/>
            </p:cNvSpPr>
            <p:nvPr/>
          </p:nvSpPr>
          <p:spPr bwMode="auto">
            <a:xfrm>
              <a:off x="6604126" y="3788319"/>
              <a:ext cx="310777" cy="318447"/>
            </a:xfrm>
            <a:custGeom>
              <a:avLst/>
              <a:gdLst>
                <a:gd name="T0" fmla="*/ 0 w 162"/>
                <a:gd name="T1" fmla="*/ 104 h 165"/>
                <a:gd name="T2" fmla="*/ 113 w 162"/>
                <a:gd name="T3" fmla="*/ 6 h 165"/>
                <a:gd name="T4" fmla="*/ 124 w 162"/>
                <a:gd name="T5" fmla="*/ 0 h 165"/>
                <a:gd name="T6" fmla="*/ 135 w 162"/>
                <a:gd name="T7" fmla="*/ 0 h 165"/>
                <a:gd name="T8" fmla="*/ 141 w 162"/>
                <a:gd name="T9" fmla="*/ 0 h 165"/>
                <a:gd name="T10" fmla="*/ 152 w 162"/>
                <a:gd name="T11" fmla="*/ 6 h 165"/>
                <a:gd name="T12" fmla="*/ 158 w 162"/>
                <a:gd name="T13" fmla="*/ 13 h 165"/>
                <a:gd name="T14" fmla="*/ 162 w 162"/>
                <a:gd name="T15" fmla="*/ 28 h 165"/>
                <a:gd name="T16" fmla="*/ 158 w 162"/>
                <a:gd name="T17" fmla="*/ 42 h 165"/>
                <a:gd name="T18" fmla="*/ 44 w 162"/>
                <a:gd name="T19" fmla="*/ 165 h 165"/>
                <a:gd name="T20" fmla="*/ 31 w 162"/>
                <a:gd name="T21" fmla="*/ 139 h 165"/>
                <a:gd name="T22" fmla="*/ 132 w 162"/>
                <a:gd name="T23" fmla="*/ 40 h 165"/>
                <a:gd name="T24" fmla="*/ 137 w 162"/>
                <a:gd name="T25" fmla="*/ 30 h 165"/>
                <a:gd name="T26" fmla="*/ 135 w 162"/>
                <a:gd name="T27" fmla="*/ 25 h 165"/>
                <a:gd name="T28" fmla="*/ 128 w 162"/>
                <a:gd name="T29" fmla="*/ 25 h 165"/>
                <a:gd name="T30" fmla="*/ 120 w 162"/>
                <a:gd name="T31" fmla="*/ 28 h 165"/>
                <a:gd name="T32" fmla="*/ 21 w 162"/>
                <a:gd name="T33" fmla="*/ 127 h 165"/>
                <a:gd name="T34" fmla="*/ 0 w 162"/>
                <a:gd name="T35" fmla="*/ 104 h 165"/>
                <a:gd name="T36" fmla="*/ 0 w 162"/>
                <a:gd name="T37" fmla="*/ 10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65">
                  <a:moveTo>
                    <a:pt x="0" y="104"/>
                  </a:moveTo>
                  <a:lnTo>
                    <a:pt x="113" y="6"/>
                  </a:lnTo>
                  <a:lnTo>
                    <a:pt x="124" y="0"/>
                  </a:lnTo>
                  <a:lnTo>
                    <a:pt x="135" y="0"/>
                  </a:lnTo>
                  <a:lnTo>
                    <a:pt x="141" y="0"/>
                  </a:lnTo>
                  <a:lnTo>
                    <a:pt x="152" y="6"/>
                  </a:lnTo>
                  <a:lnTo>
                    <a:pt x="158" y="13"/>
                  </a:lnTo>
                  <a:lnTo>
                    <a:pt x="162" y="28"/>
                  </a:lnTo>
                  <a:lnTo>
                    <a:pt x="158" y="42"/>
                  </a:lnTo>
                  <a:lnTo>
                    <a:pt x="44" y="165"/>
                  </a:lnTo>
                  <a:lnTo>
                    <a:pt x="31" y="139"/>
                  </a:lnTo>
                  <a:lnTo>
                    <a:pt x="132" y="40"/>
                  </a:lnTo>
                  <a:lnTo>
                    <a:pt x="137" y="30"/>
                  </a:lnTo>
                  <a:lnTo>
                    <a:pt x="135" y="25"/>
                  </a:lnTo>
                  <a:lnTo>
                    <a:pt x="128" y="25"/>
                  </a:lnTo>
                  <a:lnTo>
                    <a:pt x="120" y="28"/>
                  </a:lnTo>
                  <a:lnTo>
                    <a:pt x="21" y="12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83"/>
            <p:cNvSpPr>
              <a:spLocks/>
            </p:cNvSpPr>
            <p:nvPr/>
          </p:nvSpPr>
          <p:spPr bwMode="auto">
            <a:xfrm>
              <a:off x="7099062" y="3749951"/>
              <a:ext cx="130448" cy="53714"/>
            </a:xfrm>
            <a:custGeom>
              <a:avLst/>
              <a:gdLst>
                <a:gd name="T0" fmla="*/ 68 w 68"/>
                <a:gd name="T1" fmla="*/ 4 h 27"/>
                <a:gd name="T2" fmla="*/ 0 w 68"/>
                <a:gd name="T3" fmla="*/ 0 h 27"/>
                <a:gd name="T4" fmla="*/ 2 w 68"/>
                <a:gd name="T5" fmla="*/ 21 h 27"/>
                <a:gd name="T6" fmla="*/ 57 w 68"/>
                <a:gd name="T7" fmla="*/ 27 h 27"/>
                <a:gd name="T8" fmla="*/ 68 w 68"/>
                <a:gd name="T9" fmla="*/ 9 h 27"/>
                <a:gd name="T10" fmla="*/ 68 w 68"/>
                <a:gd name="T11" fmla="*/ 4 h 27"/>
                <a:gd name="T12" fmla="*/ 68 w 68"/>
                <a:gd name="T1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7">
                  <a:moveTo>
                    <a:pt x="68" y="4"/>
                  </a:moveTo>
                  <a:lnTo>
                    <a:pt x="0" y="0"/>
                  </a:lnTo>
                  <a:lnTo>
                    <a:pt x="2" y="21"/>
                  </a:lnTo>
                  <a:lnTo>
                    <a:pt x="57" y="27"/>
                  </a:lnTo>
                  <a:lnTo>
                    <a:pt x="68" y="9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84"/>
            <p:cNvSpPr>
              <a:spLocks/>
            </p:cNvSpPr>
            <p:nvPr/>
          </p:nvSpPr>
          <p:spPr bwMode="auto">
            <a:xfrm>
              <a:off x="7079880" y="3822848"/>
              <a:ext cx="134287" cy="46041"/>
            </a:xfrm>
            <a:custGeom>
              <a:avLst/>
              <a:gdLst>
                <a:gd name="T0" fmla="*/ 5 w 70"/>
                <a:gd name="T1" fmla="*/ 0 h 25"/>
                <a:gd name="T2" fmla="*/ 70 w 70"/>
                <a:gd name="T3" fmla="*/ 2 h 25"/>
                <a:gd name="T4" fmla="*/ 66 w 70"/>
                <a:gd name="T5" fmla="*/ 25 h 25"/>
                <a:gd name="T6" fmla="*/ 0 w 70"/>
                <a:gd name="T7" fmla="*/ 23 h 25"/>
                <a:gd name="T8" fmla="*/ 5 w 70"/>
                <a:gd name="T9" fmla="*/ 0 h 25"/>
                <a:gd name="T10" fmla="*/ 5 w 70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25">
                  <a:moveTo>
                    <a:pt x="5" y="0"/>
                  </a:moveTo>
                  <a:lnTo>
                    <a:pt x="70" y="2"/>
                  </a:lnTo>
                  <a:lnTo>
                    <a:pt x="66" y="25"/>
                  </a:lnTo>
                  <a:lnTo>
                    <a:pt x="0" y="2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85"/>
            <p:cNvSpPr>
              <a:spLocks/>
            </p:cNvSpPr>
            <p:nvPr/>
          </p:nvSpPr>
          <p:spPr bwMode="auto">
            <a:xfrm>
              <a:off x="6657840" y="4179665"/>
              <a:ext cx="422040" cy="245550"/>
            </a:xfrm>
            <a:custGeom>
              <a:avLst/>
              <a:gdLst>
                <a:gd name="T0" fmla="*/ 27 w 219"/>
                <a:gd name="T1" fmla="*/ 0 h 129"/>
                <a:gd name="T2" fmla="*/ 205 w 219"/>
                <a:gd name="T3" fmla="*/ 74 h 129"/>
                <a:gd name="T4" fmla="*/ 215 w 219"/>
                <a:gd name="T5" fmla="*/ 88 h 129"/>
                <a:gd name="T6" fmla="*/ 219 w 219"/>
                <a:gd name="T7" fmla="*/ 101 h 129"/>
                <a:gd name="T8" fmla="*/ 219 w 219"/>
                <a:gd name="T9" fmla="*/ 110 h 129"/>
                <a:gd name="T10" fmla="*/ 213 w 219"/>
                <a:gd name="T11" fmla="*/ 120 h 129"/>
                <a:gd name="T12" fmla="*/ 205 w 219"/>
                <a:gd name="T13" fmla="*/ 126 h 129"/>
                <a:gd name="T14" fmla="*/ 194 w 219"/>
                <a:gd name="T15" fmla="*/ 129 h 129"/>
                <a:gd name="T16" fmla="*/ 184 w 219"/>
                <a:gd name="T17" fmla="*/ 129 h 129"/>
                <a:gd name="T18" fmla="*/ 0 w 219"/>
                <a:gd name="T19" fmla="*/ 69 h 129"/>
                <a:gd name="T20" fmla="*/ 15 w 219"/>
                <a:gd name="T21" fmla="*/ 46 h 129"/>
                <a:gd name="T22" fmla="*/ 186 w 219"/>
                <a:gd name="T23" fmla="*/ 107 h 129"/>
                <a:gd name="T24" fmla="*/ 194 w 219"/>
                <a:gd name="T25" fmla="*/ 107 h 129"/>
                <a:gd name="T26" fmla="*/ 196 w 219"/>
                <a:gd name="T27" fmla="*/ 103 h 129"/>
                <a:gd name="T28" fmla="*/ 196 w 219"/>
                <a:gd name="T29" fmla="*/ 97 h 129"/>
                <a:gd name="T30" fmla="*/ 188 w 219"/>
                <a:gd name="T31" fmla="*/ 91 h 129"/>
                <a:gd name="T32" fmla="*/ 23 w 219"/>
                <a:gd name="T33" fmla="*/ 27 h 129"/>
                <a:gd name="T34" fmla="*/ 27 w 219"/>
                <a:gd name="T35" fmla="*/ 0 h 129"/>
                <a:gd name="T36" fmla="*/ 27 w 219"/>
                <a:gd name="T3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" h="129">
                  <a:moveTo>
                    <a:pt x="27" y="0"/>
                  </a:moveTo>
                  <a:lnTo>
                    <a:pt x="205" y="74"/>
                  </a:lnTo>
                  <a:lnTo>
                    <a:pt x="215" y="88"/>
                  </a:lnTo>
                  <a:lnTo>
                    <a:pt x="219" y="101"/>
                  </a:lnTo>
                  <a:lnTo>
                    <a:pt x="219" y="110"/>
                  </a:lnTo>
                  <a:lnTo>
                    <a:pt x="213" y="120"/>
                  </a:lnTo>
                  <a:lnTo>
                    <a:pt x="205" y="126"/>
                  </a:lnTo>
                  <a:lnTo>
                    <a:pt x="194" y="129"/>
                  </a:lnTo>
                  <a:lnTo>
                    <a:pt x="184" y="129"/>
                  </a:lnTo>
                  <a:lnTo>
                    <a:pt x="0" y="69"/>
                  </a:lnTo>
                  <a:lnTo>
                    <a:pt x="15" y="46"/>
                  </a:lnTo>
                  <a:lnTo>
                    <a:pt x="186" y="107"/>
                  </a:lnTo>
                  <a:lnTo>
                    <a:pt x="194" y="107"/>
                  </a:lnTo>
                  <a:lnTo>
                    <a:pt x="196" y="103"/>
                  </a:lnTo>
                  <a:lnTo>
                    <a:pt x="196" y="97"/>
                  </a:lnTo>
                  <a:lnTo>
                    <a:pt x="188" y="91"/>
                  </a:lnTo>
                  <a:lnTo>
                    <a:pt x="23" y="27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86"/>
            <p:cNvSpPr>
              <a:spLocks/>
            </p:cNvSpPr>
            <p:nvPr/>
          </p:nvSpPr>
          <p:spPr bwMode="auto">
            <a:xfrm>
              <a:off x="7244858" y="4283255"/>
              <a:ext cx="138123" cy="69061"/>
            </a:xfrm>
            <a:custGeom>
              <a:avLst/>
              <a:gdLst>
                <a:gd name="T0" fmla="*/ 8 w 72"/>
                <a:gd name="T1" fmla="*/ 36 h 36"/>
                <a:gd name="T2" fmla="*/ 72 w 72"/>
                <a:gd name="T3" fmla="*/ 21 h 36"/>
                <a:gd name="T4" fmla="*/ 69 w 72"/>
                <a:gd name="T5" fmla="*/ 0 h 36"/>
                <a:gd name="T6" fmla="*/ 0 w 72"/>
                <a:gd name="T7" fmla="*/ 16 h 36"/>
                <a:gd name="T8" fmla="*/ 8 w 72"/>
                <a:gd name="T9" fmla="*/ 36 h 36"/>
                <a:gd name="T10" fmla="*/ 8 w 72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36">
                  <a:moveTo>
                    <a:pt x="8" y="36"/>
                  </a:moveTo>
                  <a:lnTo>
                    <a:pt x="72" y="21"/>
                  </a:lnTo>
                  <a:lnTo>
                    <a:pt x="69" y="0"/>
                  </a:lnTo>
                  <a:lnTo>
                    <a:pt x="0" y="16"/>
                  </a:lnTo>
                  <a:lnTo>
                    <a:pt x="8" y="36"/>
                  </a:lnTo>
                  <a:lnTo>
                    <a:pt x="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87"/>
            <p:cNvSpPr>
              <a:spLocks/>
            </p:cNvSpPr>
            <p:nvPr/>
          </p:nvSpPr>
          <p:spPr bwMode="auto">
            <a:xfrm>
              <a:off x="7256369" y="4344643"/>
              <a:ext cx="149633" cy="76735"/>
            </a:xfrm>
            <a:custGeom>
              <a:avLst/>
              <a:gdLst>
                <a:gd name="T0" fmla="*/ 0 w 78"/>
                <a:gd name="T1" fmla="*/ 19 h 40"/>
                <a:gd name="T2" fmla="*/ 64 w 78"/>
                <a:gd name="T3" fmla="*/ 0 h 40"/>
                <a:gd name="T4" fmla="*/ 78 w 78"/>
                <a:gd name="T5" fmla="*/ 19 h 40"/>
                <a:gd name="T6" fmla="*/ 3 w 78"/>
                <a:gd name="T7" fmla="*/ 40 h 40"/>
                <a:gd name="T8" fmla="*/ 0 w 78"/>
                <a:gd name="T9" fmla="*/ 19 h 40"/>
                <a:gd name="T10" fmla="*/ 0 w 78"/>
                <a:gd name="T11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40">
                  <a:moveTo>
                    <a:pt x="0" y="19"/>
                  </a:moveTo>
                  <a:lnTo>
                    <a:pt x="64" y="0"/>
                  </a:lnTo>
                  <a:lnTo>
                    <a:pt x="78" y="19"/>
                  </a:lnTo>
                  <a:lnTo>
                    <a:pt x="3" y="4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88"/>
            <p:cNvSpPr>
              <a:spLocks/>
            </p:cNvSpPr>
            <p:nvPr/>
          </p:nvSpPr>
          <p:spPr bwMode="auto">
            <a:xfrm>
              <a:off x="6930246" y="4547990"/>
              <a:ext cx="99755" cy="164978"/>
            </a:xfrm>
            <a:custGeom>
              <a:avLst/>
              <a:gdLst>
                <a:gd name="T0" fmla="*/ 53 w 53"/>
                <a:gd name="T1" fmla="*/ 8 h 88"/>
                <a:gd name="T2" fmla="*/ 20 w 53"/>
                <a:gd name="T3" fmla="*/ 88 h 88"/>
                <a:gd name="T4" fmla="*/ 0 w 53"/>
                <a:gd name="T5" fmla="*/ 78 h 88"/>
                <a:gd name="T6" fmla="*/ 34 w 53"/>
                <a:gd name="T7" fmla="*/ 0 h 88"/>
                <a:gd name="T8" fmla="*/ 53 w 53"/>
                <a:gd name="T9" fmla="*/ 8 h 88"/>
                <a:gd name="T10" fmla="*/ 53 w 53"/>
                <a:gd name="T11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8">
                  <a:moveTo>
                    <a:pt x="53" y="8"/>
                  </a:moveTo>
                  <a:lnTo>
                    <a:pt x="20" y="88"/>
                  </a:lnTo>
                  <a:lnTo>
                    <a:pt x="0" y="78"/>
                  </a:lnTo>
                  <a:lnTo>
                    <a:pt x="34" y="0"/>
                  </a:lnTo>
                  <a:lnTo>
                    <a:pt x="53" y="8"/>
                  </a:lnTo>
                  <a:lnTo>
                    <a:pt x="5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89"/>
            <p:cNvSpPr>
              <a:spLocks/>
            </p:cNvSpPr>
            <p:nvPr/>
          </p:nvSpPr>
          <p:spPr bwMode="auto">
            <a:xfrm>
              <a:off x="7003145" y="4563338"/>
              <a:ext cx="99755" cy="172652"/>
            </a:xfrm>
            <a:custGeom>
              <a:avLst/>
              <a:gdLst>
                <a:gd name="T0" fmla="*/ 26 w 53"/>
                <a:gd name="T1" fmla="*/ 0 h 89"/>
                <a:gd name="T2" fmla="*/ 0 w 53"/>
                <a:gd name="T3" fmla="*/ 83 h 89"/>
                <a:gd name="T4" fmla="*/ 17 w 53"/>
                <a:gd name="T5" fmla="*/ 89 h 89"/>
                <a:gd name="T6" fmla="*/ 53 w 53"/>
                <a:gd name="T7" fmla="*/ 3 h 89"/>
                <a:gd name="T8" fmla="*/ 26 w 53"/>
                <a:gd name="T9" fmla="*/ 0 h 89"/>
                <a:gd name="T10" fmla="*/ 26 w 53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9">
                  <a:moveTo>
                    <a:pt x="26" y="0"/>
                  </a:moveTo>
                  <a:lnTo>
                    <a:pt x="0" y="83"/>
                  </a:lnTo>
                  <a:lnTo>
                    <a:pt x="17" y="89"/>
                  </a:lnTo>
                  <a:lnTo>
                    <a:pt x="53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90"/>
            <p:cNvSpPr>
              <a:spLocks/>
            </p:cNvSpPr>
            <p:nvPr/>
          </p:nvSpPr>
          <p:spPr bwMode="auto">
            <a:xfrm>
              <a:off x="6427636" y="4279420"/>
              <a:ext cx="141960" cy="345306"/>
            </a:xfrm>
            <a:custGeom>
              <a:avLst/>
              <a:gdLst>
                <a:gd name="T0" fmla="*/ 74 w 74"/>
                <a:gd name="T1" fmla="*/ 177 h 181"/>
                <a:gd name="T2" fmla="*/ 53 w 74"/>
                <a:gd name="T3" fmla="*/ 19 h 181"/>
                <a:gd name="T4" fmla="*/ 50 w 74"/>
                <a:gd name="T5" fmla="*/ 10 h 181"/>
                <a:gd name="T6" fmla="*/ 42 w 74"/>
                <a:gd name="T7" fmla="*/ 2 h 181"/>
                <a:gd name="T8" fmla="*/ 31 w 74"/>
                <a:gd name="T9" fmla="*/ 0 h 181"/>
                <a:gd name="T10" fmla="*/ 21 w 74"/>
                <a:gd name="T11" fmla="*/ 0 h 181"/>
                <a:gd name="T12" fmla="*/ 10 w 74"/>
                <a:gd name="T13" fmla="*/ 6 h 181"/>
                <a:gd name="T14" fmla="*/ 2 w 74"/>
                <a:gd name="T15" fmla="*/ 12 h 181"/>
                <a:gd name="T16" fmla="*/ 0 w 74"/>
                <a:gd name="T17" fmla="*/ 19 h 181"/>
                <a:gd name="T18" fmla="*/ 0 w 74"/>
                <a:gd name="T19" fmla="*/ 181 h 181"/>
                <a:gd name="T20" fmla="*/ 29 w 74"/>
                <a:gd name="T21" fmla="*/ 170 h 181"/>
                <a:gd name="T22" fmla="*/ 25 w 74"/>
                <a:gd name="T23" fmla="*/ 29 h 181"/>
                <a:gd name="T24" fmla="*/ 25 w 74"/>
                <a:gd name="T25" fmla="*/ 23 h 181"/>
                <a:gd name="T26" fmla="*/ 27 w 74"/>
                <a:gd name="T27" fmla="*/ 21 h 181"/>
                <a:gd name="T28" fmla="*/ 29 w 74"/>
                <a:gd name="T29" fmla="*/ 21 h 181"/>
                <a:gd name="T30" fmla="*/ 34 w 74"/>
                <a:gd name="T31" fmla="*/ 29 h 181"/>
                <a:gd name="T32" fmla="*/ 46 w 74"/>
                <a:gd name="T33" fmla="*/ 168 h 181"/>
                <a:gd name="T34" fmla="*/ 74 w 74"/>
                <a:gd name="T35" fmla="*/ 177 h 181"/>
                <a:gd name="T36" fmla="*/ 74 w 74"/>
                <a:gd name="T37" fmla="*/ 1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181">
                  <a:moveTo>
                    <a:pt x="74" y="177"/>
                  </a:moveTo>
                  <a:lnTo>
                    <a:pt x="53" y="19"/>
                  </a:lnTo>
                  <a:lnTo>
                    <a:pt x="50" y="10"/>
                  </a:lnTo>
                  <a:lnTo>
                    <a:pt x="42" y="2"/>
                  </a:lnTo>
                  <a:lnTo>
                    <a:pt x="31" y="0"/>
                  </a:lnTo>
                  <a:lnTo>
                    <a:pt x="21" y="0"/>
                  </a:lnTo>
                  <a:lnTo>
                    <a:pt x="10" y="6"/>
                  </a:lnTo>
                  <a:lnTo>
                    <a:pt x="2" y="12"/>
                  </a:lnTo>
                  <a:lnTo>
                    <a:pt x="0" y="19"/>
                  </a:lnTo>
                  <a:lnTo>
                    <a:pt x="0" y="181"/>
                  </a:lnTo>
                  <a:lnTo>
                    <a:pt x="29" y="170"/>
                  </a:lnTo>
                  <a:lnTo>
                    <a:pt x="25" y="29"/>
                  </a:lnTo>
                  <a:lnTo>
                    <a:pt x="25" y="23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34" y="29"/>
                  </a:lnTo>
                  <a:lnTo>
                    <a:pt x="46" y="168"/>
                  </a:lnTo>
                  <a:lnTo>
                    <a:pt x="74" y="177"/>
                  </a:lnTo>
                  <a:lnTo>
                    <a:pt x="74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91"/>
            <p:cNvSpPr>
              <a:spLocks/>
            </p:cNvSpPr>
            <p:nvPr/>
          </p:nvSpPr>
          <p:spPr bwMode="auto">
            <a:xfrm>
              <a:off x="6205106" y="4739827"/>
              <a:ext cx="287756" cy="329958"/>
            </a:xfrm>
            <a:custGeom>
              <a:avLst/>
              <a:gdLst>
                <a:gd name="T0" fmla="*/ 97 w 150"/>
                <a:gd name="T1" fmla="*/ 0 h 173"/>
                <a:gd name="T2" fmla="*/ 2 w 150"/>
                <a:gd name="T3" fmla="*/ 131 h 173"/>
                <a:gd name="T4" fmla="*/ 0 w 150"/>
                <a:gd name="T5" fmla="*/ 144 h 173"/>
                <a:gd name="T6" fmla="*/ 0 w 150"/>
                <a:gd name="T7" fmla="*/ 154 h 173"/>
                <a:gd name="T8" fmla="*/ 8 w 150"/>
                <a:gd name="T9" fmla="*/ 167 h 173"/>
                <a:gd name="T10" fmla="*/ 17 w 150"/>
                <a:gd name="T11" fmla="*/ 173 h 173"/>
                <a:gd name="T12" fmla="*/ 31 w 150"/>
                <a:gd name="T13" fmla="*/ 171 h 173"/>
                <a:gd name="T14" fmla="*/ 46 w 150"/>
                <a:gd name="T15" fmla="*/ 163 h 173"/>
                <a:gd name="T16" fmla="*/ 150 w 150"/>
                <a:gd name="T17" fmla="*/ 36 h 173"/>
                <a:gd name="T18" fmla="*/ 128 w 150"/>
                <a:gd name="T19" fmla="*/ 25 h 173"/>
                <a:gd name="T20" fmla="*/ 31 w 150"/>
                <a:gd name="T21" fmla="*/ 146 h 173"/>
                <a:gd name="T22" fmla="*/ 23 w 150"/>
                <a:gd name="T23" fmla="*/ 154 h 173"/>
                <a:gd name="T24" fmla="*/ 19 w 150"/>
                <a:gd name="T25" fmla="*/ 152 h 173"/>
                <a:gd name="T26" fmla="*/ 19 w 150"/>
                <a:gd name="T27" fmla="*/ 144 h 173"/>
                <a:gd name="T28" fmla="*/ 23 w 150"/>
                <a:gd name="T29" fmla="*/ 137 h 173"/>
                <a:gd name="T30" fmla="*/ 116 w 150"/>
                <a:gd name="T31" fmla="*/ 19 h 173"/>
                <a:gd name="T32" fmla="*/ 97 w 150"/>
                <a:gd name="T33" fmla="*/ 0 h 173"/>
                <a:gd name="T34" fmla="*/ 97 w 150"/>
                <a:gd name="T3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0" h="173">
                  <a:moveTo>
                    <a:pt x="97" y="0"/>
                  </a:moveTo>
                  <a:lnTo>
                    <a:pt x="2" y="131"/>
                  </a:lnTo>
                  <a:lnTo>
                    <a:pt x="0" y="144"/>
                  </a:lnTo>
                  <a:lnTo>
                    <a:pt x="0" y="154"/>
                  </a:lnTo>
                  <a:lnTo>
                    <a:pt x="8" y="167"/>
                  </a:lnTo>
                  <a:lnTo>
                    <a:pt x="17" y="173"/>
                  </a:lnTo>
                  <a:lnTo>
                    <a:pt x="31" y="171"/>
                  </a:lnTo>
                  <a:lnTo>
                    <a:pt x="46" y="163"/>
                  </a:lnTo>
                  <a:lnTo>
                    <a:pt x="150" y="36"/>
                  </a:lnTo>
                  <a:lnTo>
                    <a:pt x="128" y="25"/>
                  </a:lnTo>
                  <a:lnTo>
                    <a:pt x="31" y="146"/>
                  </a:lnTo>
                  <a:lnTo>
                    <a:pt x="23" y="154"/>
                  </a:lnTo>
                  <a:lnTo>
                    <a:pt x="19" y="152"/>
                  </a:lnTo>
                  <a:lnTo>
                    <a:pt x="19" y="144"/>
                  </a:lnTo>
                  <a:lnTo>
                    <a:pt x="23" y="137"/>
                  </a:lnTo>
                  <a:lnTo>
                    <a:pt x="116" y="19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92"/>
            <p:cNvSpPr>
              <a:spLocks/>
            </p:cNvSpPr>
            <p:nvPr/>
          </p:nvSpPr>
          <p:spPr bwMode="auto">
            <a:xfrm>
              <a:off x="6807471" y="3477543"/>
              <a:ext cx="95919" cy="138122"/>
            </a:xfrm>
            <a:custGeom>
              <a:avLst/>
              <a:gdLst>
                <a:gd name="T0" fmla="*/ 0 w 49"/>
                <a:gd name="T1" fmla="*/ 14 h 73"/>
                <a:gd name="T2" fmla="*/ 32 w 49"/>
                <a:gd name="T3" fmla="*/ 73 h 73"/>
                <a:gd name="T4" fmla="*/ 49 w 49"/>
                <a:gd name="T5" fmla="*/ 69 h 73"/>
                <a:gd name="T6" fmla="*/ 15 w 49"/>
                <a:gd name="T7" fmla="*/ 0 h 73"/>
                <a:gd name="T8" fmla="*/ 0 w 49"/>
                <a:gd name="T9" fmla="*/ 14 h 73"/>
                <a:gd name="T10" fmla="*/ 0 w 49"/>
                <a:gd name="T11" fmla="*/ 1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3">
                  <a:moveTo>
                    <a:pt x="0" y="14"/>
                  </a:moveTo>
                  <a:lnTo>
                    <a:pt x="32" y="73"/>
                  </a:lnTo>
                  <a:lnTo>
                    <a:pt x="49" y="69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93"/>
            <p:cNvSpPr>
              <a:spLocks/>
            </p:cNvSpPr>
            <p:nvPr/>
          </p:nvSpPr>
          <p:spPr bwMode="auto">
            <a:xfrm>
              <a:off x="6746083" y="3508237"/>
              <a:ext cx="103593" cy="161142"/>
            </a:xfrm>
            <a:custGeom>
              <a:avLst/>
              <a:gdLst>
                <a:gd name="T0" fmla="*/ 20 w 53"/>
                <a:gd name="T1" fmla="*/ 0 h 83"/>
                <a:gd name="T2" fmla="*/ 53 w 53"/>
                <a:gd name="T3" fmla="*/ 64 h 83"/>
                <a:gd name="T4" fmla="*/ 38 w 53"/>
                <a:gd name="T5" fmla="*/ 83 h 83"/>
                <a:gd name="T6" fmla="*/ 0 w 53"/>
                <a:gd name="T7" fmla="*/ 2 h 83"/>
                <a:gd name="T8" fmla="*/ 20 w 53"/>
                <a:gd name="T9" fmla="*/ 0 h 83"/>
                <a:gd name="T10" fmla="*/ 20 w 53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3">
                  <a:moveTo>
                    <a:pt x="20" y="0"/>
                  </a:moveTo>
                  <a:lnTo>
                    <a:pt x="53" y="64"/>
                  </a:lnTo>
                  <a:lnTo>
                    <a:pt x="38" y="83"/>
                  </a:lnTo>
                  <a:lnTo>
                    <a:pt x="0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03"/>
            <p:cNvSpPr>
              <a:spLocks/>
            </p:cNvSpPr>
            <p:nvPr/>
          </p:nvSpPr>
          <p:spPr bwMode="auto">
            <a:xfrm>
              <a:off x="5702493" y="3573462"/>
              <a:ext cx="226368" cy="460408"/>
            </a:xfrm>
            <a:custGeom>
              <a:avLst/>
              <a:gdLst>
                <a:gd name="T0" fmla="*/ 23 w 118"/>
                <a:gd name="T1" fmla="*/ 127 h 239"/>
                <a:gd name="T2" fmla="*/ 25 w 118"/>
                <a:gd name="T3" fmla="*/ 140 h 239"/>
                <a:gd name="T4" fmla="*/ 30 w 118"/>
                <a:gd name="T5" fmla="*/ 154 h 239"/>
                <a:gd name="T6" fmla="*/ 36 w 118"/>
                <a:gd name="T7" fmla="*/ 167 h 239"/>
                <a:gd name="T8" fmla="*/ 51 w 118"/>
                <a:gd name="T9" fmla="*/ 184 h 239"/>
                <a:gd name="T10" fmla="*/ 61 w 118"/>
                <a:gd name="T11" fmla="*/ 194 h 239"/>
                <a:gd name="T12" fmla="*/ 72 w 118"/>
                <a:gd name="T13" fmla="*/ 201 h 239"/>
                <a:gd name="T14" fmla="*/ 83 w 118"/>
                <a:gd name="T15" fmla="*/ 207 h 239"/>
                <a:gd name="T16" fmla="*/ 99 w 118"/>
                <a:gd name="T17" fmla="*/ 211 h 239"/>
                <a:gd name="T18" fmla="*/ 112 w 118"/>
                <a:gd name="T19" fmla="*/ 213 h 239"/>
                <a:gd name="T20" fmla="*/ 118 w 118"/>
                <a:gd name="T21" fmla="*/ 226 h 239"/>
                <a:gd name="T22" fmla="*/ 112 w 118"/>
                <a:gd name="T23" fmla="*/ 237 h 239"/>
                <a:gd name="T24" fmla="*/ 93 w 118"/>
                <a:gd name="T25" fmla="*/ 235 h 239"/>
                <a:gd name="T26" fmla="*/ 76 w 118"/>
                <a:gd name="T27" fmla="*/ 230 h 239"/>
                <a:gd name="T28" fmla="*/ 61 w 118"/>
                <a:gd name="T29" fmla="*/ 222 h 239"/>
                <a:gd name="T30" fmla="*/ 45 w 118"/>
                <a:gd name="T31" fmla="*/ 213 h 239"/>
                <a:gd name="T32" fmla="*/ 34 w 118"/>
                <a:gd name="T33" fmla="*/ 201 h 239"/>
                <a:gd name="T34" fmla="*/ 23 w 118"/>
                <a:gd name="T35" fmla="*/ 188 h 239"/>
                <a:gd name="T36" fmla="*/ 13 w 118"/>
                <a:gd name="T37" fmla="*/ 173 h 239"/>
                <a:gd name="T38" fmla="*/ 6 w 118"/>
                <a:gd name="T39" fmla="*/ 158 h 239"/>
                <a:gd name="T40" fmla="*/ 2 w 118"/>
                <a:gd name="T41" fmla="*/ 142 h 239"/>
                <a:gd name="T42" fmla="*/ 0 w 118"/>
                <a:gd name="T43" fmla="*/ 125 h 239"/>
                <a:gd name="T44" fmla="*/ 0 w 118"/>
                <a:gd name="T45" fmla="*/ 106 h 239"/>
                <a:gd name="T46" fmla="*/ 4 w 118"/>
                <a:gd name="T47" fmla="*/ 89 h 239"/>
                <a:gd name="T48" fmla="*/ 9 w 118"/>
                <a:gd name="T49" fmla="*/ 72 h 239"/>
                <a:gd name="T50" fmla="*/ 15 w 118"/>
                <a:gd name="T51" fmla="*/ 57 h 239"/>
                <a:gd name="T52" fmla="*/ 26 w 118"/>
                <a:gd name="T53" fmla="*/ 42 h 239"/>
                <a:gd name="T54" fmla="*/ 38 w 118"/>
                <a:gd name="T55" fmla="*/ 30 h 239"/>
                <a:gd name="T56" fmla="*/ 51 w 118"/>
                <a:gd name="T57" fmla="*/ 19 h 239"/>
                <a:gd name="T58" fmla="*/ 64 w 118"/>
                <a:gd name="T59" fmla="*/ 11 h 239"/>
                <a:gd name="T60" fmla="*/ 82 w 118"/>
                <a:gd name="T61" fmla="*/ 4 h 239"/>
                <a:gd name="T62" fmla="*/ 99 w 118"/>
                <a:gd name="T63" fmla="*/ 0 h 239"/>
                <a:gd name="T64" fmla="*/ 118 w 118"/>
                <a:gd name="T65" fmla="*/ 0 h 239"/>
                <a:gd name="T66" fmla="*/ 118 w 118"/>
                <a:gd name="T67" fmla="*/ 15 h 239"/>
                <a:gd name="T68" fmla="*/ 108 w 118"/>
                <a:gd name="T69" fmla="*/ 23 h 239"/>
                <a:gd name="T70" fmla="*/ 93 w 118"/>
                <a:gd name="T71" fmla="*/ 25 h 239"/>
                <a:gd name="T72" fmla="*/ 80 w 118"/>
                <a:gd name="T73" fmla="*/ 30 h 239"/>
                <a:gd name="T74" fmla="*/ 68 w 118"/>
                <a:gd name="T75" fmla="*/ 36 h 239"/>
                <a:gd name="T76" fmla="*/ 57 w 118"/>
                <a:gd name="T77" fmla="*/ 44 h 239"/>
                <a:gd name="T78" fmla="*/ 45 w 118"/>
                <a:gd name="T79" fmla="*/ 55 h 239"/>
                <a:gd name="T80" fmla="*/ 38 w 118"/>
                <a:gd name="T81" fmla="*/ 66 h 239"/>
                <a:gd name="T82" fmla="*/ 32 w 118"/>
                <a:gd name="T83" fmla="*/ 78 h 239"/>
                <a:gd name="T84" fmla="*/ 26 w 118"/>
                <a:gd name="T85" fmla="*/ 89 h 239"/>
                <a:gd name="T86" fmla="*/ 23 w 118"/>
                <a:gd name="T87" fmla="*/ 102 h 239"/>
                <a:gd name="T88" fmla="*/ 23 w 118"/>
                <a:gd name="T89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" h="239">
                  <a:moveTo>
                    <a:pt x="23" y="120"/>
                  </a:moveTo>
                  <a:lnTo>
                    <a:pt x="23" y="123"/>
                  </a:lnTo>
                  <a:lnTo>
                    <a:pt x="23" y="127"/>
                  </a:lnTo>
                  <a:lnTo>
                    <a:pt x="23" y="131"/>
                  </a:lnTo>
                  <a:lnTo>
                    <a:pt x="25" y="137"/>
                  </a:lnTo>
                  <a:lnTo>
                    <a:pt x="25" y="140"/>
                  </a:lnTo>
                  <a:lnTo>
                    <a:pt x="26" y="146"/>
                  </a:lnTo>
                  <a:lnTo>
                    <a:pt x="28" y="150"/>
                  </a:lnTo>
                  <a:lnTo>
                    <a:pt x="30" y="154"/>
                  </a:lnTo>
                  <a:lnTo>
                    <a:pt x="32" y="158"/>
                  </a:lnTo>
                  <a:lnTo>
                    <a:pt x="34" y="163"/>
                  </a:lnTo>
                  <a:lnTo>
                    <a:pt x="36" y="167"/>
                  </a:lnTo>
                  <a:lnTo>
                    <a:pt x="38" y="171"/>
                  </a:lnTo>
                  <a:lnTo>
                    <a:pt x="44" y="177"/>
                  </a:lnTo>
                  <a:lnTo>
                    <a:pt x="51" y="184"/>
                  </a:lnTo>
                  <a:lnTo>
                    <a:pt x="53" y="188"/>
                  </a:lnTo>
                  <a:lnTo>
                    <a:pt x="57" y="190"/>
                  </a:lnTo>
                  <a:lnTo>
                    <a:pt x="61" y="194"/>
                  </a:lnTo>
                  <a:lnTo>
                    <a:pt x="64" y="196"/>
                  </a:lnTo>
                  <a:lnTo>
                    <a:pt x="68" y="197"/>
                  </a:lnTo>
                  <a:lnTo>
                    <a:pt x="72" y="201"/>
                  </a:lnTo>
                  <a:lnTo>
                    <a:pt x="76" y="203"/>
                  </a:lnTo>
                  <a:lnTo>
                    <a:pt x="80" y="205"/>
                  </a:lnTo>
                  <a:lnTo>
                    <a:pt x="83" y="207"/>
                  </a:lnTo>
                  <a:lnTo>
                    <a:pt x="89" y="207"/>
                  </a:lnTo>
                  <a:lnTo>
                    <a:pt x="93" y="209"/>
                  </a:lnTo>
                  <a:lnTo>
                    <a:pt x="99" y="211"/>
                  </a:lnTo>
                  <a:lnTo>
                    <a:pt x="102" y="211"/>
                  </a:lnTo>
                  <a:lnTo>
                    <a:pt x="108" y="213"/>
                  </a:lnTo>
                  <a:lnTo>
                    <a:pt x="112" y="213"/>
                  </a:lnTo>
                  <a:lnTo>
                    <a:pt x="118" y="215"/>
                  </a:lnTo>
                  <a:lnTo>
                    <a:pt x="118" y="220"/>
                  </a:lnTo>
                  <a:lnTo>
                    <a:pt x="118" y="226"/>
                  </a:lnTo>
                  <a:lnTo>
                    <a:pt x="118" y="232"/>
                  </a:lnTo>
                  <a:lnTo>
                    <a:pt x="118" y="239"/>
                  </a:lnTo>
                  <a:lnTo>
                    <a:pt x="112" y="237"/>
                  </a:lnTo>
                  <a:lnTo>
                    <a:pt x="104" y="235"/>
                  </a:lnTo>
                  <a:lnTo>
                    <a:pt x="99" y="235"/>
                  </a:lnTo>
                  <a:lnTo>
                    <a:pt x="93" y="235"/>
                  </a:lnTo>
                  <a:lnTo>
                    <a:pt x="87" y="234"/>
                  </a:lnTo>
                  <a:lnTo>
                    <a:pt x="82" y="232"/>
                  </a:lnTo>
                  <a:lnTo>
                    <a:pt x="76" y="230"/>
                  </a:lnTo>
                  <a:lnTo>
                    <a:pt x="72" y="228"/>
                  </a:lnTo>
                  <a:lnTo>
                    <a:pt x="64" y="224"/>
                  </a:lnTo>
                  <a:lnTo>
                    <a:pt x="61" y="222"/>
                  </a:lnTo>
                  <a:lnTo>
                    <a:pt x="55" y="218"/>
                  </a:lnTo>
                  <a:lnTo>
                    <a:pt x="51" y="216"/>
                  </a:lnTo>
                  <a:lnTo>
                    <a:pt x="45" y="213"/>
                  </a:lnTo>
                  <a:lnTo>
                    <a:pt x="42" y="209"/>
                  </a:lnTo>
                  <a:lnTo>
                    <a:pt x="38" y="205"/>
                  </a:lnTo>
                  <a:lnTo>
                    <a:pt x="34" y="201"/>
                  </a:lnTo>
                  <a:lnTo>
                    <a:pt x="30" y="197"/>
                  </a:lnTo>
                  <a:lnTo>
                    <a:pt x="26" y="194"/>
                  </a:lnTo>
                  <a:lnTo>
                    <a:pt x="23" y="188"/>
                  </a:lnTo>
                  <a:lnTo>
                    <a:pt x="19" y="184"/>
                  </a:lnTo>
                  <a:lnTo>
                    <a:pt x="15" y="178"/>
                  </a:lnTo>
                  <a:lnTo>
                    <a:pt x="13" y="173"/>
                  </a:lnTo>
                  <a:lnTo>
                    <a:pt x="11" y="169"/>
                  </a:lnTo>
                  <a:lnTo>
                    <a:pt x="9" y="163"/>
                  </a:lnTo>
                  <a:lnTo>
                    <a:pt x="6" y="158"/>
                  </a:lnTo>
                  <a:lnTo>
                    <a:pt x="4" y="154"/>
                  </a:lnTo>
                  <a:lnTo>
                    <a:pt x="4" y="148"/>
                  </a:lnTo>
                  <a:lnTo>
                    <a:pt x="2" y="142"/>
                  </a:lnTo>
                  <a:lnTo>
                    <a:pt x="2" y="137"/>
                  </a:lnTo>
                  <a:lnTo>
                    <a:pt x="0" y="131"/>
                  </a:lnTo>
                  <a:lnTo>
                    <a:pt x="0" y="125"/>
                  </a:lnTo>
                  <a:lnTo>
                    <a:pt x="0" y="120"/>
                  </a:lnTo>
                  <a:lnTo>
                    <a:pt x="0" y="112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4" y="89"/>
                  </a:lnTo>
                  <a:lnTo>
                    <a:pt x="4" y="82"/>
                  </a:lnTo>
                  <a:lnTo>
                    <a:pt x="6" y="78"/>
                  </a:lnTo>
                  <a:lnTo>
                    <a:pt x="9" y="72"/>
                  </a:lnTo>
                  <a:lnTo>
                    <a:pt x="11" y="66"/>
                  </a:lnTo>
                  <a:lnTo>
                    <a:pt x="13" y="61"/>
                  </a:lnTo>
                  <a:lnTo>
                    <a:pt x="15" y="57"/>
                  </a:lnTo>
                  <a:lnTo>
                    <a:pt x="19" y="51"/>
                  </a:lnTo>
                  <a:lnTo>
                    <a:pt x="23" y="47"/>
                  </a:lnTo>
                  <a:lnTo>
                    <a:pt x="26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2" y="26"/>
                  </a:lnTo>
                  <a:lnTo>
                    <a:pt x="45" y="23"/>
                  </a:lnTo>
                  <a:lnTo>
                    <a:pt x="51" y="19"/>
                  </a:lnTo>
                  <a:lnTo>
                    <a:pt x="55" y="15"/>
                  </a:lnTo>
                  <a:lnTo>
                    <a:pt x="61" y="13"/>
                  </a:lnTo>
                  <a:lnTo>
                    <a:pt x="64" y="11"/>
                  </a:lnTo>
                  <a:lnTo>
                    <a:pt x="72" y="9"/>
                  </a:lnTo>
                  <a:lnTo>
                    <a:pt x="76" y="6"/>
                  </a:lnTo>
                  <a:lnTo>
                    <a:pt x="82" y="4"/>
                  </a:lnTo>
                  <a:lnTo>
                    <a:pt x="87" y="2"/>
                  </a:lnTo>
                  <a:lnTo>
                    <a:pt x="93" y="2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18" y="9"/>
                  </a:lnTo>
                  <a:lnTo>
                    <a:pt x="118" y="15"/>
                  </a:lnTo>
                  <a:lnTo>
                    <a:pt x="118" y="23"/>
                  </a:lnTo>
                  <a:lnTo>
                    <a:pt x="112" y="23"/>
                  </a:lnTo>
                  <a:lnTo>
                    <a:pt x="108" y="23"/>
                  </a:lnTo>
                  <a:lnTo>
                    <a:pt x="102" y="23"/>
                  </a:lnTo>
                  <a:lnTo>
                    <a:pt x="99" y="25"/>
                  </a:lnTo>
                  <a:lnTo>
                    <a:pt x="93" y="25"/>
                  </a:lnTo>
                  <a:lnTo>
                    <a:pt x="89" y="26"/>
                  </a:lnTo>
                  <a:lnTo>
                    <a:pt x="83" y="28"/>
                  </a:lnTo>
                  <a:lnTo>
                    <a:pt x="80" y="30"/>
                  </a:lnTo>
                  <a:lnTo>
                    <a:pt x="76" y="32"/>
                  </a:lnTo>
                  <a:lnTo>
                    <a:pt x="72" y="34"/>
                  </a:lnTo>
                  <a:lnTo>
                    <a:pt x="68" y="36"/>
                  </a:lnTo>
                  <a:lnTo>
                    <a:pt x="64" y="40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1" y="51"/>
                  </a:lnTo>
                  <a:lnTo>
                    <a:pt x="45" y="55"/>
                  </a:lnTo>
                  <a:lnTo>
                    <a:pt x="44" y="57"/>
                  </a:lnTo>
                  <a:lnTo>
                    <a:pt x="40" y="61"/>
                  </a:lnTo>
                  <a:lnTo>
                    <a:pt x="38" y="66"/>
                  </a:lnTo>
                  <a:lnTo>
                    <a:pt x="36" y="68"/>
                  </a:lnTo>
                  <a:lnTo>
                    <a:pt x="34" y="72"/>
                  </a:lnTo>
                  <a:lnTo>
                    <a:pt x="32" y="78"/>
                  </a:lnTo>
                  <a:lnTo>
                    <a:pt x="30" y="82"/>
                  </a:lnTo>
                  <a:lnTo>
                    <a:pt x="28" y="85"/>
                  </a:lnTo>
                  <a:lnTo>
                    <a:pt x="26" y="89"/>
                  </a:lnTo>
                  <a:lnTo>
                    <a:pt x="25" y="95"/>
                  </a:lnTo>
                  <a:lnTo>
                    <a:pt x="25" y="99"/>
                  </a:lnTo>
                  <a:lnTo>
                    <a:pt x="23" y="102"/>
                  </a:lnTo>
                  <a:lnTo>
                    <a:pt x="23" y="108"/>
                  </a:lnTo>
                  <a:lnTo>
                    <a:pt x="23" y="114"/>
                  </a:lnTo>
                  <a:lnTo>
                    <a:pt x="23" y="120"/>
                  </a:lnTo>
                  <a:lnTo>
                    <a:pt x="23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04"/>
            <p:cNvSpPr>
              <a:spLocks/>
            </p:cNvSpPr>
            <p:nvPr/>
          </p:nvSpPr>
          <p:spPr bwMode="auto">
            <a:xfrm>
              <a:off x="6009431" y="4908643"/>
              <a:ext cx="199510" cy="395181"/>
            </a:xfrm>
            <a:custGeom>
              <a:avLst/>
              <a:gdLst>
                <a:gd name="T0" fmla="*/ 20 w 102"/>
                <a:gd name="T1" fmla="*/ 107 h 207"/>
                <a:gd name="T2" fmla="*/ 20 w 102"/>
                <a:gd name="T3" fmla="*/ 116 h 207"/>
                <a:gd name="T4" fmla="*/ 22 w 102"/>
                <a:gd name="T5" fmla="*/ 124 h 207"/>
                <a:gd name="T6" fmla="*/ 24 w 102"/>
                <a:gd name="T7" fmla="*/ 131 h 207"/>
                <a:gd name="T8" fmla="*/ 30 w 102"/>
                <a:gd name="T9" fmla="*/ 143 h 207"/>
                <a:gd name="T10" fmla="*/ 38 w 102"/>
                <a:gd name="T11" fmla="*/ 156 h 207"/>
                <a:gd name="T12" fmla="*/ 49 w 102"/>
                <a:gd name="T13" fmla="*/ 167 h 207"/>
                <a:gd name="T14" fmla="*/ 62 w 102"/>
                <a:gd name="T15" fmla="*/ 175 h 207"/>
                <a:gd name="T16" fmla="*/ 72 w 102"/>
                <a:gd name="T17" fmla="*/ 181 h 207"/>
                <a:gd name="T18" fmla="*/ 81 w 102"/>
                <a:gd name="T19" fmla="*/ 183 h 207"/>
                <a:gd name="T20" fmla="*/ 89 w 102"/>
                <a:gd name="T21" fmla="*/ 185 h 207"/>
                <a:gd name="T22" fmla="*/ 96 w 102"/>
                <a:gd name="T23" fmla="*/ 186 h 207"/>
                <a:gd name="T24" fmla="*/ 102 w 102"/>
                <a:gd name="T25" fmla="*/ 192 h 207"/>
                <a:gd name="T26" fmla="*/ 102 w 102"/>
                <a:gd name="T27" fmla="*/ 204 h 207"/>
                <a:gd name="T28" fmla="*/ 96 w 102"/>
                <a:gd name="T29" fmla="*/ 207 h 207"/>
                <a:gd name="T30" fmla="*/ 85 w 102"/>
                <a:gd name="T31" fmla="*/ 205 h 207"/>
                <a:gd name="T32" fmla="*/ 76 w 102"/>
                <a:gd name="T33" fmla="*/ 204 h 207"/>
                <a:gd name="T34" fmla="*/ 66 w 102"/>
                <a:gd name="T35" fmla="*/ 200 h 207"/>
                <a:gd name="T36" fmla="*/ 57 w 102"/>
                <a:gd name="T37" fmla="*/ 196 h 207"/>
                <a:gd name="T38" fmla="*/ 47 w 102"/>
                <a:gd name="T39" fmla="*/ 192 h 207"/>
                <a:gd name="T40" fmla="*/ 39 w 102"/>
                <a:gd name="T41" fmla="*/ 185 h 207"/>
                <a:gd name="T42" fmla="*/ 32 w 102"/>
                <a:gd name="T43" fmla="*/ 179 h 207"/>
                <a:gd name="T44" fmla="*/ 26 w 102"/>
                <a:gd name="T45" fmla="*/ 173 h 207"/>
                <a:gd name="T46" fmla="*/ 19 w 102"/>
                <a:gd name="T47" fmla="*/ 164 h 207"/>
                <a:gd name="T48" fmla="*/ 13 w 102"/>
                <a:gd name="T49" fmla="*/ 156 h 207"/>
                <a:gd name="T50" fmla="*/ 9 w 102"/>
                <a:gd name="T51" fmla="*/ 147 h 207"/>
                <a:gd name="T52" fmla="*/ 5 w 102"/>
                <a:gd name="T53" fmla="*/ 137 h 207"/>
                <a:gd name="T54" fmla="*/ 1 w 102"/>
                <a:gd name="T55" fmla="*/ 128 h 207"/>
                <a:gd name="T56" fmla="*/ 0 w 102"/>
                <a:gd name="T57" fmla="*/ 118 h 207"/>
                <a:gd name="T58" fmla="*/ 0 w 102"/>
                <a:gd name="T59" fmla="*/ 109 h 207"/>
                <a:gd name="T60" fmla="*/ 0 w 102"/>
                <a:gd name="T61" fmla="*/ 97 h 207"/>
                <a:gd name="T62" fmla="*/ 0 w 102"/>
                <a:gd name="T63" fmla="*/ 88 h 207"/>
                <a:gd name="T64" fmla="*/ 1 w 102"/>
                <a:gd name="T65" fmla="*/ 78 h 207"/>
                <a:gd name="T66" fmla="*/ 5 w 102"/>
                <a:gd name="T67" fmla="*/ 67 h 207"/>
                <a:gd name="T68" fmla="*/ 9 w 102"/>
                <a:gd name="T69" fmla="*/ 59 h 207"/>
                <a:gd name="T70" fmla="*/ 13 w 102"/>
                <a:gd name="T71" fmla="*/ 50 h 207"/>
                <a:gd name="T72" fmla="*/ 19 w 102"/>
                <a:gd name="T73" fmla="*/ 42 h 207"/>
                <a:gd name="T74" fmla="*/ 26 w 102"/>
                <a:gd name="T75" fmla="*/ 34 h 207"/>
                <a:gd name="T76" fmla="*/ 32 w 102"/>
                <a:gd name="T77" fmla="*/ 27 h 207"/>
                <a:gd name="T78" fmla="*/ 39 w 102"/>
                <a:gd name="T79" fmla="*/ 19 h 207"/>
                <a:gd name="T80" fmla="*/ 47 w 102"/>
                <a:gd name="T81" fmla="*/ 14 h 207"/>
                <a:gd name="T82" fmla="*/ 57 w 102"/>
                <a:gd name="T83" fmla="*/ 10 h 207"/>
                <a:gd name="T84" fmla="*/ 66 w 102"/>
                <a:gd name="T85" fmla="*/ 6 h 207"/>
                <a:gd name="T86" fmla="*/ 76 w 102"/>
                <a:gd name="T87" fmla="*/ 2 h 207"/>
                <a:gd name="T88" fmla="*/ 85 w 102"/>
                <a:gd name="T89" fmla="*/ 0 h 207"/>
                <a:gd name="T90" fmla="*/ 96 w 102"/>
                <a:gd name="T91" fmla="*/ 0 h 207"/>
                <a:gd name="T92" fmla="*/ 102 w 102"/>
                <a:gd name="T93" fmla="*/ 4 h 207"/>
                <a:gd name="T94" fmla="*/ 102 w 102"/>
                <a:gd name="T95" fmla="*/ 14 h 207"/>
                <a:gd name="T96" fmla="*/ 96 w 102"/>
                <a:gd name="T97" fmla="*/ 21 h 207"/>
                <a:gd name="T98" fmla="*/ 89 w 102"/>
                <a:gd name="T99" fmla="*/ 21 h 207"/>
                <a:gd name="T100" fmla="*/ 81 w 102"/>
                <a:gd name="T101" fmla="*/ 23 h 207"/>
                <a:gd name="T102" fmla="*/ 72 w 102"/>
                <a:gd name="T103" fmla="*/ 25 h 207"/>
                <a:gd name="T104" fmla="*/ 62 w 102"/>
                <a:gd name="T105" fmla="*/ 31 h 207"/>
                <a:gd name="T106" fmla="*/ 49 w 102"/>
                <a:gd name="T107" fmla="*/ 40 h 207"/>
                <a:gd name="T108" fmla="*/ 38 w 102"/>
                <a:gd name="T109" fmla="*/ 52 h 207"/>
                <a:gd name="T110" fmla="*/ 30 w 102"/>
                <a:gd name="T111" fmla="*/ 65 h 207"/>
                <a:gd name="T112" fmla="*/ 24 w 102"/>
                <a:gd name="T113" fmla="*/ 74 h 207"/>
                <a:gd name="T114" fmla="*/ 22 w 102"/>
                <a:gd name="T115" fmla="*/ 84 h 207"/>
                <a:gd name="T116" fmla="*/ 20 w 102"/>
                <a:gd name="T117" fmla="*/ 91 h 207"/>
                <a:gd name="T118" fmla="*/ 20 w 102"/>
                <a:gd name="T119" fmla="*/ 99 h 207"/>
                <a:gd name="T120" fmla="*/ 20 w 102"/>
                <a:gd name="T121" fmla="*/ 10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207">
                  <a:moveTo>
                    <a:pt x="20" y="105"/>
                  </a:moveTo>
                  <a:lnTo>
                    <a:pt x="20" y="107"/>
                  </a:lnTo>
                  <a:lnTo>
                    <a:pt x="20" y="110"/>
                  </a:lnTo>
                  <a:lnTo>
                    <a:pt x="20" y="116"/>
                  </a:lnTo>
                  <a:lnTo>
                    <a:pt x="22" y="120"/>
                  </a:lnTo>
                  <a:lnTo>
                    <a:pt x="22" y="124"/>
                  </a:lnTo>
                  <a:lnTo>
                    <a:pt x="22" y="128"/>
                  </a:lnTo>
                  <a:lnTo>
                    <a:pt x="24" y="131"/>
                  </a:lnTo>
                  <a:lnTo>
                    <a:pt x="26" y="135"/>
                  </a:lnTo>
                  <a:lnTo>
                    <a:pt x="30" y="143"/>
                  </a:lnTo>
                  <a:lnTo>
                    <a:pt x="34" y="150"/>
                  </a:lnTo>
                  <a:lnTo>
                    <a:pt x="38" y="156"/>
                  </a:lnTo>
                  <a:lnTo>
                    <a:pt x="43" y="162"/>
                  </a:lnTo>
                  <a:lnTo>
                    <a:pt x="49" y="167"/>
                  </a:lnTo>
                  <a:lnTo>
                    <a:pt x="55" y="171"/>
                  </a:lnTo>
                  <a:lnTo>
                    <a:pt x="62" y="175"/>
                  </a:lnTo>
                  <a:lnTo>
                    <a:pt x="70" y="181"/>
                  </a:lnTo>
                  <a:lnTo>
                    <a:pt x="72" y="181"/>
                  </a:lnTo>
                  <a:lnTo>
                    <a:pt x="77" y="183"/>
                  </a:lnTo>
                  <a:lnTo>
                    <a:pt x="81" y="183"/>
                  </a:lnTo>
                  <a:lnTo>
                    <a:pt x="85" y="185"/>
                  </a:lnTo>
                  <a:lnTo>
                    <a:pt x="89" y="185"/>
                  </a:lnTo>
                  <a:lnTo>
                    <a:pt x="93" y="186"/>
                  </a:lnTo>
                  <a:lnTo>
                    <a:pt x="96" y="186"/>
                  </a:lnTo>
                  <a:lnTo>
                    <a:pt x="102" y="186"/>
                  </a:lnTo>
                  <a:lnTo>
                    <a:pt x="102" y="192"/>
                  </a:lnTo>
                  <a:lnTo>
                    <a:pt x="102" y="198"/>
                  </a:lnTo>
                  <a:lnTo>
                    <a:pt x="102" y="204"/>
                  </a:lnTo>
                  <a:lnTo>
                    <a:pt x="102" y="207"/>
                  </a:lnTo>
                  <a:lnTo>
                    <a:pt x="96" y="207"/>
                  </a:lnTo>
                  <a:lnTo>
                    <a:pt x="91" y="205"/>
                  </a:lnTo>
                  <a:lnTo>
                    <a:pt x="85" y="205"/>
                  </a:lnTo>
                  <a:lnTo>
                    <a:pt x="81" y="205"/>
                  </a:lnTo>
                  <a:lnTo>
                    <a:pt x="76" y="204"/>
                  </a:lnTo>
                  <a:lnTo>
                    <a:pt x="70" y="202"/>
                  </a:lnTo>
                  <a:lnTo>
                    <a:pt x="66" y="200"/>
                  </a:lnTo>
                  <a:lnTo>
                    <a:pt x="60" y="200"/>
                  </a:lnTo>
                  <a:lnTo>
                    <a:pt x="57" y="196"/>
                  </a:lnTo>
                  <a:lnTo>
                    <a:pt x="51" y="194"/>
                  </a:lnTo>
                  <a:lnTo>
                    <a:pt x="47" y="192"/>
                  </a:lnTo>
                  <a:lnTo>
                    <a:pt x="43" y="188"/>
                  </a:lnTo>
                  <a:lnTo>
                    <a:pt x="39" y="185"/>
                  </a:lnTo>
                  <a:lnTo>
                    <a:pt x="36" y="183"/>
                  </a:lnTo>
                  <a:lnTo>
                    <a:pt x="32" y="179"/>
                  </a:lnTo>
                  <a:lnTo>
                    <a:pt x="30" y="177"/>
                  </a:lnTo>
                  <a:lnTo>
                    <a:pt x="26" y="173"/>
                  </a:lnTo>
                  <a:lnTo>
                    <a:pt x="22" y="169"/>
                  </a:lnTo>
                  <a:lnTo>
                    <a:pt x="19" y="164"/>
                  </a:lnTo>
                  <a:lnTo>
                    <a:pt x="17" y="162"/>
                  </a:lnTo>
                  <a:lnTo>
                    <a:pt x="13" y="156"/>
                  </a:lnTo>
                  <a:lnTo>
                    <a:pt x="11" y="152"/>
                  </a:lnTo>
                  <a:lnTo>
                    <a:pt x="9" y="147"/>
                  </a:lnTo>
                  <a:lnTo>
                    <a:pt x="7" y="143"/>
                  </a:lnTo>
                  <a:lnTo>
                    <a:pt x="5" y="137"/>
                  </a:lnTo>
                  <a:lnTo>
                    <a:pt x="3" y="133"/>
                  </a:lnTo>
                  <a:lnTo>
                    <a:pt x="1" y="128"/>
                  </a:lnTo>
                  <a:lnTo>
                    <a:pt x="1" y="124"/>
                  </a:lnTo>
                  <a:lnTo>
                    <a:pt x="0" y="118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88"/>
                  </a:lnTo>
                  <a:lnTo>
                    <a:pt x="1" y="84"/>
                  </a:lnTo>
                  <a:lnTo>
                    <a:pt x="1" y="78"/>
                  </a:lnTo>
                  <a:lnTo>
                    <a:pt x="3" y="72"/>
                  </a:lnTo>
                  <a:lnTo>
                    <a:pt x="5" y="67"/>
                  </a:lnTo>
                  <a:lnTo>
                    <a:pt x="7" y="63"/>
                  </a:lnTo>
                  <a:lnTo>
                    <a:pt x="9" y="59"/>
                  </a:lnTo>
                  <a:lnTo>
                    <a:pt x="11" y="53"/>
                  </a:lnTo>
                  <a:lnTo>
                    <a:pt x="13" y="50"/>
                  </a:lnTo>
                  <a:lnTo>
                    <a:pt x="17" y="46"/>
                  </a:lnTo>
                  <a:lnTo>
                    <a:pt x="19" y="42"/>
                  </a:lnTo>
                  <a:lnTo>
                    <a:pt x="22" y="38"/>
                  </a:lnTo>
                  <a:lnTo>
                    <a:pt x="26" y="34"/>
                  </a:lnTo>
                  <a:lnTo>
                    <a:pt x="30" y="31"/>
                  </a:lnTo>
                  <a:lnTo>
                    <a:pt x="32" y="27"/>
                  </a:lnTo>
                  <a:lnTo>
                    <a:pt x="36" y="23"/>
                  </a:lnTo>
                  <a:lnTo>
                    <a:pt x="39" y="19"/>
                  </a:lnTo>
                  <a:lnTo>
                    <a:pt x="43" y="17"/>
                  </a:lnTo>
                  <a:lnTo>
                    <a:pt x="47" y="14"/>
                  </a:lnTo>
                  <a:lnTo>
                    <a:pt x="51" y="12"/>
                  </a:lnTo>
                  <a:lnTo>
                    <a:pt x="57" y="10"/>
                  </a:lnTo>
                  <a:lnTo>
                    <a:pt x="60" y="8"/>
                  </a:lnTo>
                  <a:lnTo>
                    <a:pt x="66" y="6"/>
                  </a:lnTo>
                  <a:lnTo>
                    <a:pt x="70" y="4"/>
                  </a:lnTo>
                  <a:lnTo>
                    <a:pt x="76" y="2"/>
                  </a:lnTo>
                  <a:lnTo>
                    <a:pt x="81" y="2"/>
                  </a:lnTo>
                  <a:lnTo>
                    <a:pt x="85" y="0"/>
                  </a:lnTo>
                  <a:lnTo>
                    <a:pt x="91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2" y="4"/>
                  </a:lnTo>
                  <a:lnTo>
                    <a:pt x="102" y="10"/>
                  </a:lnTo>
                  <a:lnTo>
                    <a:pt x="102" y="14"/>
                  </a:lnTo>
                  <a:lnTo>
                    <a:pt x="102" y="21"/>
                  </a:lnTo>
                  <a:lnTo>
                    <a:pt x="96" y="21"/>
                  </a:lnTo>
                  <a:lnTo>
                    <a:pt x="93" y="21"/>
                  </a:lnTo>
                  <a:lnTo>
                    <a:pt x="89" y="21"/>
                  </a:lnTo>
                  <a:lnTo>
                    <a:pt x="85" y="21"/>
                  </a:lnTo>
                  <a:lnTo>
                    <a:pt x="81" y="23"/>
                  </a:lnTo>
                  <a:lnTo>
                    <a:pt x="77" y="23"/>
                  </a:lnTo>
                  <a:lnTo>
                    <a:pt x="72" y="25"/>
                  </a:lnTo>
                  <a:lnTo>
                    <a:pt x="70" y="27"/>
                  </a:lnTo>
                  <a:lnTo>
                    <a:pt x="62" y="31"/>
                  </a:lnTo>
                  <a:lnTo>
                    <a:pt x="55" y="36"/>
                  </a:lnTo>
                  <a:lnTo>
                    <a:pt x="49" y="40"/>
                  </a:lnTo>
                  <a:lnTo>
                    <a:pt x="43" y="46"/>
                  </a:lnTo>
                  <a:lnTo>
                    <a:pt x="38" y="52"/>
                  </a:lnTo>
                  <a:lnTo>
                    <a:pt x="34" y="57"/>
                  </a:lnTo>
                  <a:lnTo>
                    <a:pt x="30" y="65"/>
                  </a:lnTo>
                  <a:lnTo>
                    <a:pt x="26" y="71"/>
                  </a:lnTo>
                  <a:lnTo>
                    <a:pt x="24" y="74"/>
                  </a:lnTo>
                  <a:lnTo>
                    <a:pt x="22" y="78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20" y="91"/>
                  </a:lnTo>
                  <a:lnTo>
                    <a:pt x="20" y="95"/>
                  </a:lnTo>
                  <a:lnTo>
                    <a:pt x="20" y="99"/>
                  </a:lnTo>
                  <a:lnTo>
                    <a:pt x="20" y="105"/>
                  </a:lnTo>
                  <a:lnTo>
                    <a:pt x="20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05"/>
            <p:cNvSpPr>
              <a:spLocks/>
            </p:cNvSpPr>
            <p:nvPr/>
          </p:nvSpPr>
          <p:spPr bwMode="auto">
            <a:xfrm>
              <a:off x="6934084" y="3592645"/>
              <a:ext cx="184163" cy="375999"/>
            </a:xfrm>
            <a:custGeom>
              <a:avLst/>
              <a:gdLst>
                <a:gd name="T0" fmla="*/ 0 w 97"/>
                <a:gd name="T1" fmla="*/ 14 h 196"/>
                <a:gd name="T2" fmla="*/ 0 w 97"/>
                <a:gd name="T3" fmla="*/ 4 h 196"/>
                <a:gd name="T4" fmla="*/ 4 w 97"/>
                <a:gd name="T5" fmla="*/ 0 h 196"/>
                <a:gd name="T6" fmla="*/ 14 w 97"/>
                <a:gd name="T7" fmla="*/ 0 h 196"/>
                <a:gd name="T8" fmla="*/ 23 w 97"/>
                <a:gd name="T9" fmla="*/ 2 h 196"/>
                <a:gd name="T10" fmla="*/ 33 w 97"/>
                <a:gd name="T11" fmla="*/ 6 h 196"/>
                <a:gd name="T12" fmla="*/ 40 w 97"/>
                <a:gd name="T13" fmla="*/ 10 h 196"/>
                <a:gd name="T14" fmla="*/ 50 w 97"/>
                <a:gd name="T15" fmla="*/ 14 h 196"/>
                <a:gd name="T16" fmla="*/ 58 w 97"/>
                <a:gd name="T17" fmla="*/ 17 h 196"/>
                <a:gd name="T18" fmla="*/ 63 w 97"/>
                <a:gd name="T19" fmla="*/ 23 h 196"/>
                <a:gd name="T20" fmla="*/ 71 w 97"/>
                <a:gd name="T21" fmla="*/ 31 h 196"/>
                <a:gd name="T22" fmla="*/ 77 w 97"/>
                <a:gd name="T23" fmla="*/ 38 h 196"/>
                <a:gd name="T24" fmla="*/ 82 w 97"/>
                <a:gd name="T25" fmla="*/ 46 h 196"/>
                <a:gd name="T26" fmla="*/ 86 w 97"/>
                <a:gd name="T27" fmla="*/ 54 h 196"/>
                <a:gd name="T28" fmla="*/ 90 w 97"/>
                <a:gd name="T29" fmla="*/ 63 h 196"/>
                <a:gd name="T30" fmla="*/ 94 w 97"/>
                <a:gd name="T31" fmla="*/ 71 h 196"/>
                <a:gd name="T32" fmla="*/ 96 w 97"/>
                <a:gd name="T33" fmla="*/ 80 h 196"/>
                <a:gd name="T34" fmla="*/ 96 w 97"/>
                <a:gd name="T35" fmla="*/ 92 h 196"/>
                <a:gd name="T36" fmla="*/ 96 w 97"/>
                <a:gd name="T37" fmla="*/ 101 h 196"/>
                <a:gd name="T38" fmla="*/ 96 w 97"/>
                <a:gd name="T39" fmla="*/ 111 h 196"/>
                <a:gd name="T40" fmla="*/ 94 w 97"/>
                <a:gd name="T41" fmla="*/ 120 h 196"/>
                <a:gd name="T42" fmla="*/ 90 w 97"/>
                <a:gd name="T43" fmla="*/ 130 h 196"/>
                <a:gd name="T44" fmla="*/ 86 w 97"/>
                <a:gd name="T45" fmla="*/ 139 h 196"/>
                <a:gd name="T46" fmla="*/ 82 w 97"/>
                <a:gd name="T47" fmla="*/ 147 h 196"/>
                <a:gd name="T48" fmla="*/ 77 w 97"/>
                <a:gd name="T49" fmla="*/ 154 h 196"/>
                <a:gd name="T50" fmla="*/ 71 w 97"/>
                <a:gd name="T51" fmla="*/ 162 h 196"/>
                <a:gd name="T52" fmla="*/ 63 w 97"/>
                <a:gd name="T53" fmla="*/ 169 h 196"/>
                <a:gd name="T54" fmla="*/ 58 w 97"/>
                <a:gd name="T55" fmla="*/ 175 h 196"/>
                <a:gd name="T56" fmla="*/ 50 w 97"/>
                <a:gd name="T57" fmla="*/ 179 h 196"/>
                <a:gd name="T58" fmla="*/ 40 w 97"/>
                <a:gd name="T59" fmla="*/ 185 h 196"/>
                <a:gd name="T60" fmla="*/ 33 w 97"/>
                <a:gd name="T61" fmla="*/ 188 h 196"/>
                <a:gd name="T62" fmla="*/ 23 w 97"/>
                <a:gd name="T63" fmla="*/ 192 h 196"/>
                <a:gd name="T64" fmla="*/ 14 w 97"/>
                <a:gd name="T65" fmla="*/ 194 h 196"/>
                <a:gd name="T66" fmla="*/ 4 w 97"/>
                <a:gd name="T67" fmla="*/ 194 h 196"/>
                <a:gd name="T68" fmla="*/ 0 w 97"/>
                <a:gd name="T69" fmla="*/ 190 h 196"/>
                <a:gd name="T70" fmla="*/ 0 w 97"/>
                <a:gd name="T71" fmla="*/ 179 h 196"/>
                <a:gd name="T72" fmla="*/ 2 w 97"/>
                <a:gd name="T73" fmla="*/ 173 h 196"/>
                <a:gd name="T74" fmla="*/ 12 w 97"/>
                <a:gd name="T75" fmla="*/ 173 h 196"/>
                <a:gd name="T76" fmla="*/ 19 w 97"/>
                <a:gd name="T77" fmla="*/ 171 h 196"/>
                <a:gd name="T78" fmla="*/ 27 w 97"/>
                <a:gd name="T79" fmla="*/ 168 h 196"/>
                <a:gd name="T80" fmla="*/ 37 w 97"/>
                <a:gd name="T81" fmla="*/ 164 h 196"/>
                <a:gd name="T82" fmla="*/ 48 w 97"/>
                <a:gd name="T83" fmla="*/ 156 h 196"/>
                <a:gd name="T84" fmla="*/ 59 w 97"/>
                <a:gd name="T85" fmla="*/ 145 h 196"/>
                <a:gd name="T86" fmla="*/ 67 w 97"/>
                <a:gd name="T87" fmla="*/ 133 h 196"/>
                <a:gd name="T88" fmla="*/ 71 w 97"/>
                <a:gd name="T89" fmla="*/ 122 h 196"/>
                <a:gd name="T90" fmla="*/ 75 w 97"/>
                <a:gd name="T91" fmla="*/ 116 h 196"/>
                <a:gd name="T92" fmla="*/ 77 w 97"/>
                <a:gd name="T93" fmla="*/ 109 h 196"/>
                <a:gd name="T94" fmla="*/ 77 w 97"/>
                <a:gd name="T95" fmla="*/ 99 h 196"/>
                <a:gd name="T96" fmla="*/ 77 w 97"/>
                <a:gd name="T97" fmla="*/ 92 h 196"/>
                <a:gd name="T98" fmla="*/ 77 w 97"/>
                <a:gd name="T99" fmla="*/ 84 h 196"/>
                <a:gd name="T100" fmla="*/ 73 w 97"/>
                <a:gd name="T101" fmla="*/ 73 h 196"/>
                <a:gd name="T102" fmla="*/ 67 w 97"/>
                <a:gd name="T103" fmla="*/ 59 h 196"/>
                <a:gd name="T104" fmla="*/ 59 w 97"/>
                <a:gd name="T105" fmla="*/ 48 h 196"/>
                <a:gd name="T106" fmla="*/ 48 w 97"/>
                <a:gd name="T107" fmla="*/ 36 h 196"/>
                <a:gd name="T108" fmla="*/ 37 w 97"/>
                <a:gd name="T109" fmla="*/ 29 h 196"/>
                <a:gd name="T110" fmla="*/ 27 w 97"/>
                <a:gd name="T111" fmla="*/ 23 h 196"/>
                <a:gd name="T112" fmla="*/ 19 w 97"/>
                <a:gd name="T113" fmla="*/ 21 h 196"/>
                <a:gd name="T114" fmla="*/ 12 w 97"/>
                <a:gd name="T115" fmla="*/ 19 h 196"/>
                <a:gd name="T116" fmla="*/ 2 w 97"/>
                <a:gd name="T117" fmla="*/ 19 h 196"/>
                <a:gd name="T118" fmla="*/ 0 w 97"/>
                <a:gd name="T119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196">
                  <a:moveTo>
                    <a:pt x="0" y="19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2"/>
                  </a:lnTo>
                  <a:lnTo>
                    <a:pt x="27" y="4"/>
                  </a:lnTo>
                  <a:lnTo>
                    <a:pt x="33" y="6"/>
                  </a:lnTo>
                  <a:lnTo>
                    <a:pt x="37" y="8"/>
                  </a:lnTo>
                  <a:lnTo>
                    <a:pt x="40" y="10"/>
                  </a:lnTo>
                  <a:lnTo>
                    <a:pt x="46" y="12"/>
                  </a:lnTo>
                  <a:lnTo>
                    <a:pt x="50" y="14"/>
                  </a:lnTo>
                  <a:lnTo>
                    <a:pt x="54" y="16"/>
                  </a:lnTo>
                  <a:lnTo>
                    <a:pt x="58" y="17"/>
                  </a:lnTo>
                  <a:lnTo>
                    <a:pt x="61" y="21"/>
                  </a:lnTo>
                  <a:lnTo>
                    <a:pt x="63" y="23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73" y="35"/>
                  </a:lnTo>
                  <a:lnTo>
                    <a:pt x="77" y="38"/>
                  </a:lnTo>
                  <a:lnTo>
                    <a:pt x="80" y="42"/>
                  </a:lnTo>
                  <a:lnTo>
                    <a:pt x="82" y="46"/>
                  </a:lnTo>
                  <a:lnTo>
                    <a:pt x="84" y="50"/>
                  </a:lnTo>
                  <a:lnTo>
                    <a:pt x="86" y="54"/>
                  </a:lnTo>
                  <a:lnTo>
                    <a:pt x="88" y="59"/>
                  </a:lnTo>
                  <a:lnTo>
                    <a:pt x="90" y="63"/>
                  </a:lnTo>
                  <a:lnTo>
                    <a:pt x="92" y="67"/>
                  </a:lnTo>
                  <a:lnTo>
                    <a:pt x="94" y="71"/>
                  </a:lnTo>
                  <a:lnTo>
                    <a:pt x="96" y="76"/>
                  </a:lnTo>
                  <a:lnTo>
                    <a:pt x="96" y="80"/>
                  </a:lnTo>
                  <a:lnTo>
                    <a:pt x="96" y="86"/>
                  </a:lnTo>
                  <a:lnTo>
                    <a:pt x="96" y="92"/>
                  </a:lnTo>
                  <a:lnTo>
                    <a:pt x="97" y="97"/>
                  </a:lnTo>
                  <a:lnTo>
                    <a:pt x="96" y="101"/>
                  </a:lnTo>
                  <a:lnTo>
                    <a:pt x="96" y="107"/>
                  </a:lnTo>
                  <a:lnTo>
                    <a:pt x="96" y="111"/>
                  </a:lnTo>
                  <a:lnTo>
                    <a:pt x="96" y="116"/>
                  </a:lnTo>
                  <a:lnTo>
                    <a:pt x="94" y="120"/>
                  </a:lnTo>
                  <a:lnTo>
                    <a:pt x="92" y="126"/>
                  </a:lnTo>
                  <a:lnTo>
                    <a:pt x="90" y="130"/>
                  </a:lnTo>
                  <a:lnTo>
                    <a:pt x="88" y="135"/>
                  </a:lnTo>
                  <a:lnTo>
                    <a:pt x="86" y="139"/>
                  </a:lnTo>
                  <a:lnTo>
                    <a:pt x="84" y="143"/>
                  </a:lnTo>
                  <a:lnTo>
                    <a:pt x="82" y="147"/>
                  </a:lnTo>
                  <a:lnTo>
                    <a:pt x="80" y="152"/>
                  </a:lnTo>
                  <a:lnTo>
                    <a:pt x="77" y="154"/>
                  </a:lnTo>
                  <a:lnTo>
                    <a:pt x="73" y="158"/>
                  </a:lnTo>
                  <a:lnTo>
                    <a:pt x="71" y="162"/>
                  </a:lnTo>
                  <a:lnTo>
                    <a:pt x="69" y="166"/>
                  </a:lnTo>
                  <a:lnTo>
                    <a:pt x="63" y="169"/>
                  </a:lnTo>
                  <a:lnTo>
                    <a:pt x="61" y="171"/>
                  </a:lnTo>
                  <a:lnTo>
                    <a:pt x="58" y="175"/>
                  </a:lnTo>
                  <a:lnTo>
                    <a:pt x="54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0" y="185"/>
                  </a:lnTo>
                  <a:lnTo>
                    <a:pt x="37" y="187"/>
                  </a:lnTo>
                  <a:lnTo>
                    <a:pt x="33" y="188"/>
                  </a:lnTo>
                  <a:lnTo>
                    <a:pt x="27" y="190"/>
                  </a:lnTo>
                  <a:lnTo>
                    <a:pt x="23" y="192"/>
                  </a:lnTo>
                  <a:lnTo>
                    <a:pt x="19" y="192"/>
                  </a:lnTo>
                  <a:lnTo>
                    <a:pt x="14" y="194"/>
                  </a:lnTo>
                  <a:lnTo>
                    <a:pt x="10" y="194"/>
                  </a:lnTo>
                  <a:lnTo>
                    <a:pt x="4" y="194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5"/>
                  </a:lnTo>
                  <a:lnTo>
                    <a:pt x="0" y="179"/>
                  </a:lnTo>
                  <a:lnTo>
                    <a:pt x="0" y="175"/>
                  </a:lnTo>
                  <a:lnTo>
                    <a:pt x="2" y="173"/>
                  </a:lnTo>
                  <a:lnTo>
                    <a:pt x="8" y="173"/>
                  </a:lnTo>
                  <a:lnTo>
                    <a:pt x="12" y="173"/>
                  </a:lnTo>
                  <a:lnTo>
                    <a:pt x="16" y="173"/>
                  </a:lnTo>
                  <a:lnTo>
                    <a:pt x="19" y="171"/>
                  </a:lnTo>
                  <a:lnTo>
                    <a:pt x="23" y="169"/>
                  </a:lnTo>
                  <a:lnTo>
                    <a:pt x="27" y="168"/>
                  </a:lnTo>
                  <a:lnTo>
                    <a:pt x="31" y="168"/>
                  </a:lnTo>
                  <a:lnTo>
                    <a:pt x="37" y="164"/>
                  </a:lnTo>
                  <a:lnTo>
                    <a:pt x="42" y="160"/>
                  </a:lnTo>
                  <a:lnTo>
                    <a:pt x="48" y="156"/>
                  </a:lnTo>
                  <a:lnTo>
                    <a:pt x="54" y="152"/>
                  </a:lnTo>
                  <a:lnTo>
                    <a:pt x="59" y="145"/>
                  </a:lnTo>
                  <a:lnTo>
                    <a:pt x="63" y="139"/>
                  </a:lnTo>
                  <a:lnTo>
                    <a:pt x="67" y="133"/>
                  </a:lnTo>
                  <a:lnTo>
                    <a:pt x="71" y="128"/>
                  </a:lnTo>
                  <a:lnTo>
                    <a:pt x="71" y="122"/>
                  </a:lnTo>
                  <a:lnTo>
                    <a:pt x="73" y="120"/>
                  </a:lnTo>
                  <a:lnTo>
                    <a:pt x="75" y="116"/>
                  </a:lnTo>
                  <a:lnTo>
                    <a:pt x="77" y="112"/>
                  </a:lnTo>
                  <a:lnTo>
                    <a:pt x="77" y="109"/>
                  </a:lnTo>
                  <a:lnTo>
                    <a:pt x="77" y="103"/>
                  </a:lnTo>
                  <a:lnTo>
                    <a:pt x="77" y="99"/>
                  </a:lnTo>
                  <a:lnTo>
                    <a:pt x="78" y="97"/>
                  </a:lnTo>
                  <a:lnTo>
                    <a:pt x="77" y="92"/>
                  </a:lnTo>
                  <a:lnTo>
                    <a:pt x="77" y="88"/>
                  </a:lnTo>
                  <a:lnTo>
                    <a:pt x="77" y="84"/>
                  </a:lnTo>
                  <a:lnTo>
                    <a:pt x="77" y="80"/>
                  </a:lnTo>
                  <a:lnTo>
                    <a:pt x="73" y="73"/>
                  </a:lnTo>
                  <a:lnTo>
                    <a:pt x="71" y="67"/>
                  </a:lnTo>
                  <a:lnTo>
                    <a:pt x="67" y="59"/>
                  </a:lnTo>
                  <a:lnTo>
                    <a:pt x="63" y="54"/>
                  </a:lnTo>
                  <a:lnTo>
                    <a:pt x="59" y="48"/>
                  </a:lnTo>
                  <a:lnTo>
                    <a:pt x="54" y="42"/>
                  </a:lnTo>
                  <a:lnTo>
                    <a:pt x="48" y="36"/>
                  </a:lnTo>
                  <a:lnTo>
                    <a:pt x="42" y="33"/>
                  </a:lnTo>
                  <a:lnTo>
                    <a:pt x="37" y="29"/>
                  </a:lnTo>
                  <a:lnTo>
                    <a:pt x="31" y="25"/>
                  </a:lnTo>
                  <a:lnTo>
                    <a:pt x="27" y="23"/>
                  </a:lnTo>
                  <a:lnTo>
                    <a:pt x="23" y="21"/>
                  </a:lnTo>
                  <a:lnTo>
                    <a:pt x="19" y="21"/>
                  </a:lnTo>
                  <a:lnTo>
                    <a:pt x="16" y="21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06"/>
            <p:cNvSpPr>
              <a:spLocks/>
            </p:cNvSpPr>
            <p:nvPr/>
          </p:nvSpPr>
          <p:spPr bwMode="auto">
            <a:xfrm>
              <a:off x="7099062" y="4214194"/>
              <a:ext cx="184163" cy="375999"/>
            </a:xfrm>
            <a:custGeom>
              <a:avLst/>
              <a:gdLst>
                <a:gd name="T0" fmla="*/ 0 w 97"/>
                <a:gd name="T1" fmla="*/ 15 h 196"/>
                <a:gd name="T2" fmla="*/ 0 w 97"/>
                <a:gd name="T3" fmla="*/ 4 h 196"/>
                <a:gd name="T4" fmla="*/ 4 w 97"/>
                <a:gd name="T5" fmla="*/ 0 h 196"/>
                <a:gd name="T6" fmla="*/ 13 w 97"/>
                <a:gd name="T7" fmla="*/ 2 h 196"/>
                <a:gd name="T8" fmla="*/ 23 w 97"/>
                <a:gd name="T9" fmla="*/ 2 h 196"/>
                <a:gd name="T10" fmla="*/ 32 w 97"/>
                <a:gd name="T11" fmla="*/ 6 h 196"/>
                <a:gd name="T12" fmla="*/ 40 w 97"/>
                <a:gd name="T13" fmla="*/ 10 h 196"/>
                <a:gd name="T14" fmla="*/ 49 w 97"/>
                <a:gd name="T15" fmla="*/ 14 h 196"/>
                <a:gd name="T16" fmla="*/ 57 w 97"/>
                <a:gd name="T17" fmla="*/ 19 h 196"/>
                <a:gd name="T18" fmla="*/ 63 w 97"/>
                <a:gd name="T19" fmla="*/ 25 h 196"/>
                <a:gd name="T20" fmla="*/ 70 w 97"/>
                <a:gd name="T21" fmla="*/ 33 h 196"/>
                <a:gd name="T22" fmla="*/ 76 w 97"/>
                <a:gd name="T23" fmla="*/ 40 h 196"/>
                <a:gd name="T24" fmla="*/ 82 w 97"/>
                <a:gd name="T25" fmla="*/ 48 h 196"/>
                <a:gd name="T26" fmla="*/ 87 w 97"/>
                <a:gd name="T27" fmla="*/ 55 h 196"/>
                <a:gd name="T28" fmla="*/ 91 w 97"/>
                <a:gd name="T29" fmla="*/ 65 h 196"/>
                <a:gd name="T30" fmla="*/ 93 w 97"/>
                <a:gd name="T31" fmla="*/ 74 h 196"/>
                <a:gd name="T32" fmla="*/ 95 w 97"/>
                <a:gd name="T33" fmla="*/ 84 h 196"/>
                <a:gd name="T34" fmla="*/ 97 w 97"/>
                <a:gd name="T35" fmla="*/ 93 h 196"/>
                <a:gd name="T36" fmla="*/ 97 w 97"/>
                <a:gd name="T37" fmla="*/ 103 h 196"/>
                <a:gd name="T38" fmla="*/ 95 w 97"/>
                <a:gd name="T39" fmla="*/ 112 h 196"/>
                <a:gd name="T40" fmla="*/ 93 w 97"/>
                <a:gd name="T41" fmla="*/ 122 h 196"/>
                <a:gd name="T42" fmla="*/ 91 w 97"/>
                <a:gd name="T43" fmla="*/ 131 h 196"/>
                <a:gd name="T44" fmla="*/ 87 w 97"/>
                <a:gd name="T45" fmla="*/ 141 h 196"/>
                <a:gd name="T46" fmla="*/ 82 w 97"/>
                <a:gd name="T47" fmla="*/ 148 h 196"/>
                <a:gd name="T48" fmla="*/ 76 w 97"/>
                <a:gd name="T49" fmla="*/ 156 h 196"/>
                <a:gd name="T50" fmla="*/ 70 w 97"/>
                <a:gd name="T51" fmla="*/ 164 h 196"/>
                <a:gd name="T52" fmla="*/ 63 w 97"/>
                <a:gd name="T53" fmla="*/ 169 h 196"/>
                <a:gd name="T54" fmla="*/ 57 w 97"/>
                <a:gd name="T55" fmla="*/ 175 h 196"/>
                <a:gd name="T56" fmla="*/ 49 w 97"/>
                <a:gd name="T57" fmla="*/ 181 h 196"/>
                <a:gd name="T58" fmla="*/ 40 w 97"/>
                <a:gd name="T59" fmla="*/ 185 h 196"/>
                <a:gd name="T60" fmla="*/ 32 w 97"/>
                <a:gd name="T61" fmla="*/ 188 h 196"/>
                <a:gd name="T62" fmla="*/ 23 w 97"/>
                <a:gd name="T63" fmla="*/ 192 h 196"/>
                <a:gd name="T64" fmla="*/ 13 w 97"/>
                <a:gd name="T65" fmla="*/ 194 h 196"/>
                <a:gd name="T66" fmla="*/ 4 w 97"/>
                <a:gd name="T67" fmla="*/ 196 h 196"/>
                <a:gd name="T68" fmla="*/ 0 w 97"/>
                <a:gd name="T69" fmla="*/ 190 h 196"/>
                <a:gd name="T70" fmla="*/ 0 w 97"/>
                <a:gd name="T71" fmla="*/ 181 h 196"/>
                <a:gd name="T72" fmla="*/ 2 w 97"/>
                <a:gd name="T73" fmla="*/ 177 h 196"/>
                <a:gd name="T74" fmla="*/ 11 w 97"/>
                <a:gd name="T75" fmla="*/ 175 h 196"/>
                <a:gd name="T76" fmla="*/ 21 w 97"/>
                <a:gd name="T77" fmla="*/ 171 h 196"/>
                <a:gd name="T78" fmla="*/ 34 w 97"/>
                <a:gd name="T79" fmla="*/ 166 h 196"/>
                <a:gd name="T80" fmla="*/ 48 w 97"/>
                <a:gd name="T81" fmla="*/ 158 h 196"/>
                <a:gd name="T82" fmla="*/ 59 w 97"/>
                <a:gd name="T83" fmla="*/ 147 h 196"/>
                <a:gd name="T84" fmla="*/ 67 w 97"/>
                <a:gd name="T85" fmla="*/ 135 h 196"/>
                <a:gd name="T86" fmla="*/ 70 w 97"/>
                <a:gd name="T87" fmla="*/ 126 h 196"/>
                <a:gd name="T88" fmla="*/ 74 w 97"/>
                <a:gd name="T89" fmla="*/ 118 h 196"/>
                <a:gd name="T90" fmla="*/ 76 w 97"/>
                <a:gd name="T91" fmla="*/ 107 h 196"/>
                <a:gd name="T92" fmla="*/ 76 w 97"/>
                <a:gd name="T93" fmla="*/ 95 h 196"/>
                <a:gd name="T94" fmla="*/ 76 w 97"/>
                <a:gd name="T95" fmla="*/ 86 h 196"/>
                <a:gd name="T96" fmla="*/ 72 w 97"/>
                <a:gd name="T97" fmla="*/ 74 h 196"/>
                <a:gd name="T98" fmla="*/ 67 w 97"/>
                <a:gd name="T99" fmla="*/ 61 h 196"/>
                <a:gd name="T100" fmla="*/ 59 w 97"/>
                <a:gd name="T101" fmla="*/ 50 h 196"/>
                <a:gd name="T102" fmla="*/ 48 w 97"/>
                <a:gd name="T103" fmla="*/ 38 h 196"/>
                <a:gd name="T104" fmla="*/ 34 w 97"/>
                <a:gd name="T105" fmla="*/ 31 h 196"/>
                <a:gd name="T106" fmla="*/ 21 w 97"/>
                <a:gd name="T107" fmla="*/ 25 h 196"/>
                <a:gd name="T108" fmla="*/ 11 w 97"/>
                <a:gd name="T109" fmla="*/ 21 h 196"/>
                <a:gd name="T110" fmla="*/ 2 w 97"/>
                <a:gd name="T111" fmla="*/ 21 h 196"/>
                <a:gd name="T112" fmla="*/ 0 w 97"/>
                <a:gd name="T113" fmla="*/ 2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96">
                  <a:moveTo>
                    <a:pt x="0" y="21"/>
                  </a:move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9" y="2"/>
                  </a:lnTo>
                  <a:lnTo>
                    <a:pt x="23" y="2"/>
                  </a:lnTo>
                  <a:lnTo>
                    <a:pt x="27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0" y="10"/>
                  </a:lnTo>
                  <a:lnTo>
                    <a:pt x="44" y="12"/>
                  </a:lnTo>
                  <a:lnTo>
                    <a:pt x="49" y="14"/>
                  </a:lnTo>
                  <a:lnTo>
                    <a:pt x="53" y="17"/>
                  </a:lnTo>
                  <a:lnTo>
                    <a:pt x="57" y="19"/>
                  </a:lnTo>
                  <a:lnTo>
                    <a:pt x="61" y="23"/>
                  </a:lnTo>
                  <a:lnTo>
                    <a:pt x="63" y="25"/>
                  </a:lnTo>
                  <a:lnTo>
                    <a:pt x="68" y="29"/>
                  </a:lnTo>
                  <a:lnTo>
                    <a:pt x="70" y="33"/>
                  </a:lnTo>
                  <a:lnTo>
                    <a:pt x="72" y="34"/>
                  </a:lnTo>
                  <a:lnTo>
                    <a:pt x="76" y="40"/>
                  </a:lnTo>
                  <a:lnTo>
                    <a:pt x="80" y="44"/>
                  </a:lnTo>
                  <a:lnTo>
                    <a:pt x="82" y="48"/>
                  </a:lnTo>
                  <a:lnTo>
                    <a:pt x="84" y="52"/>
                  </a:lnTo>
                  <a:lnTo>
                    <a:pt x="87" y="55"/>
                  </a:lnTo>
                  <a:lnTo>
                    <a:pt x="89" y="61"/>
                  </a:lnTo>
                  <a:lnTo>
                    <a:pt x="91" y="65"/>
                  </a:lnTo>
                  <a:lnTo>
                    <a:pt x="91" y="69"/>
                  </a:lnTo>
                  <a:lnTo>
                    <a:pt x="93" y="74"/>
                  </a:lnTo>
                  <a:lnTo>
                    <a:pt x="95" y="78"/>
                  </a:lnTo>
                  <a:lnTo>
                    <a:pt x="95" y="84"/>
                  </a:lnTo>
                  <a:lnTo>
                    <a:pt x="97" y="90"/>
                  </a:lnTo>
                  <a:lnTo>
                    <a:pt x="97" y="93"/>
                  </a:lnTo>
                  <a:lnTo>
                    <a:pt x="97" y="99"/>
                  </a:lnTo>
                  <a:lnTo>
                    <a:pt x="97" y="103"/>
                  </a:lnTo>
                  <a:lnTo>
                    <a:pt x="97" y="109"/>
                  </a:lnTo>
                  <a:lnTo>
                    <a:pt x="95" y="112"/>
                  </a:lnTo>
                  <a:lnTo>
                    <a:pt x="95" y="118"/>
                  </a:lnTo>
                  <a:lnTo>
                    <a:pt x="93" y="122"/>
                  </a:lnTo>
                  <a:lnTo>
                    <a:pt x="91" y="128"/>
                  </a:lnTo>
                  <a:lnTo>
                    <a:pt x="91" y="131"/>
                  </a:lnTo>
                  <a:lnTo>
                    <a:pt x="89" y="137"/>
                  </a:lnTo>
                  <a:lnTo>
                    <a:pt x="87" y="141"/>
                  </a:lnTo>
                  <a:lnTo>
                    <a:pt x="84" y="145"/>
                  </a:lnTo>
                  <a:lnTo>
                    <a:pt x="82" y="148"/>
                  </a:lnTo>
                  <a:lnTo>
                    <a:pt x="80" y="152"/>
                  </a:lnTo>
                  <a:lnTo>
                    <a:pt x="76" y="156"/>
                  </a:lnTo>
                  <a:lnTo>
                    <a:pt x="72" y="160"/>
                  </a:lnTo>
                  <a:lnTo>
                    <a:pt x="70" y="164"/>
                  </a:lnTo>
                  <a:lnTo>
                    <a:pt x="68" y="167"/>
                  </a:lnTo>
                  <a:lnTo>
                    <a:pt x="63" y="169"/>
                  </a:lnTo>
                  <a:lnTo>
                    <a:pt x="61" y="173"/>
                  </a:lnTo>
                  <a:lnTo>
                    <a:pt x="57" y="175"/>
                  </a:lnTo>
                  <a:lnTo>
                    <a:pt x="53" y="179"/>
                  </a:lnTo>
                  <a:lnTo>
                    <a:pt x="49" y="181"/>
                  </a:lnTo>
                  <a:lnTo>
                    <a:pt x="44" y="183"/>
                  </a:lnTo>
                  <a:lnTo>
                    <a:pt x="40" y="185"/>
                  </a:lnTo>
                  <a:lnTo>
                    <a:pt x="36" y="188"/>
                  </a:lnTo>
                  <a:lnTo>
                    <a:pt x="32" y="188"/>
                  </a:lnTo>
                  <a:lnTo>
                    <a:pt x="27" y="190"/>
                  </a:lnTo>
                  <a:lnTo>
                    <a:pt x="23" y="192"/>
                  </a:lnTo>
                  <a:lnTo>
                    <a:pt x="19" y="194"/>
                  </a:lnTo>
                  <a:lnTo>
                    <a:pt x="13" y="194"/>
                  </a:lnTo>
                  <a:lnTo>
                    <a:pt x="10" y="196"/>
                  </a:lnTo>
                  <a:lnTo>
                    <a:pt x="4" y="196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6"/>
                  </a:lnTo>
                  <a:lnTo>
                    <a:pt x="0" y="181"/>
                  </a:lnTo>
                  <a:lnTo>
                    <a:pt x="0" y="177"/>
                  </a:lnTo>
                  <a:lnTo>
                    <a:pt x="2" y="177"/>
                  </a:lnTo>
                  <a:lnTo>
                    <a:pt x="6" y="177"/>
                  </a:lnTo>
                  <a:lnTo>
                    <a:pt x="11" y="175"/>
                  </a:lnTo>
                  <a:lnTo>
                    <a:pt x="15" y="175"/>
                  </a:lnTo>
                  <a:lnTo>
                    <a:pt x="21" y="171"/>
                  </a:lnTo>
                  <a:lnTo>
                    <a:pt x="29" y="169"/>
                  </a:lnTo>
                  <a:lnTo>
                    <a:pt x="34" y="166"/>
                  </a:lnTo>
                  <a:lnTo>
                    <a:pt x="42" y="162"/>
                  </a:lnTo>
                  <a:lnTo>
                    <a:pt x="48" y="158"/>
                  </a:lnTo>
                  <a:lnTo>
                    <a:pt x="53" y="152"/>
                  </a:lnTo>
                  <a:lnTo>
                    <a:pt x="59" y="147"/>
                  </a:lnTo>
                  <a:lnTo>
                    <a:pt x="63" y="141"/>
                  </a:lnTo>
                  <a:lnTo>
                    <a:pt x="67" y="135"/>
                  </a:lnTo>
                  <a:lnTo>
                    <a:pt x="70" y="129"/>
                  </a:lnTo>
                  <a:lnTo>
                    <a:pt x="70" y="126"/>
                  </a:lnTo>
                  <a:lnTo>
                    <a:pt x="72" y="122"/>
                  </a:lnTo>
                  <a:lnTo>
                    <a:pt x="74" y="118"/>
                  </a:lnTo>
                  <a:lnTo>
                    <a:pt x="76" y="114"/>
                  </a:lnTo>
                  <a:lnTo>
                    <a:pt x="76" y="107"/>
                  </a:lnTo>
                  <a:lnTo>
                    <a:pt x="78" y="99"/>
                  </a:lnTo>
                  <a:lnTo>
                    <a:pt x="76" y="95"/>
                  </a:lnTo>
                  <a:lnTo>
                    <a:pt x="76" y="91"/>
                  </a:lnTo>
                  <a:lnTo>
                    <a:pt x="76" y="86"/>
                  </a:lnTo>
                  <a:lnTo>
                    <a:pt x="76" y="82"/>
                  </a:lnTo>
                  <a:lnTo>
                    <a:pt x="72" y="74"/>
                  </a:lnTo>
                  <a:lnTo>
                    <a:pt x="70" y="69"/>
                  </a:lnTo>
                  <a:lnTo>
                    <a:pt x="67" y="61"/>
                  </a:lnTo>
                  <a:lnTo>
                    <a:pt x="63" y="55"/>
                  </a:lnTo>
                  <a:lnTo>
                    <a:pt x="59" y="50"/>
                  </a:lnTo>
                  <a:lnTo>
                    <a:pt x="53" y="44"/>
                  </a:lnTo>
                  <a:lnTo>
                    <a:pt x="48" y="38"/>
                  </a:lnTo>
                  <a:lnTo>
                    <a:pt x="42" y="34"/>
                  </a:lnTo>
                  <a:lnTo>
                    <a:pt x="34" y="31"/>
                  </a:lnTo>
                  <a:lnTo>
                    <a:pt x="29" y="27"/>
                  </a:lnTo>
                  <a:lnTo>
                    <a:pt x="21" y="25"/>
                  </a:lnTo>
                  <a:lnTo>
                    <a:pt x="15" y="23"/>
                  </a:lnTo>
                  <a:lnTo>
                    <a:pt x="11" y="21"/>
                  </a:lnTo>
                  <a:lnTo>
                    <a:pt x="6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07"/>
            <p:cNvSpPr>
              <a:spLocks/>
            </p:cNvSpPr>
            <p:nvPr/>
          </p:nvSpPr>
          <p:spPr bwMode="auto">
            <a:xfrm>
              <a:off x="5698658" y="3278033"/>
              <a:ext cx="126613" cy="253224"/>
            </a:xfrm>
            <a:custGeom>
              <a:avLst/>
              <a:gdLst>
                <a:gd name="T0" fmla="*/ 0 w 67"/>
                <a:gd name="T1" fmla="*/ 17 h 133"/>
                <a:gd name="T2" fmla="*/ 0 w 67"/>
                <a:gd name="T3" fmla="*/ 4 h 133"/>
                <a:gd name="T4" fmla="*/ 8 w 67"/>
                <a:gd name="T5" fmla="*/ 0 h 133"/>
                <a:gd name="T6" fmla="*/ 21 w 67"/>
                <a:gd name="T7" fmla="*/ 2 h 133"/>
                <a:gd name="T8" fmla="*/ 32 w 67"/>
                <a:gd name="T9" fmla="*/ 8 h 133"/>
                <a:gd name="T10" fmla="*/ 44 w 67"/>
                <a:gd name="T11" fmla="*/ 15 h 133"/>
                <a:gd name="T12" fmla="*/ 51 w 67"/>
                <a:gd name="T13" fmla="*/ 23 h 133"/>
                <a:gd name="T14" fmla="*/ 59 w 67"/>
                <a:gd name="T15" fmla="*/ 34 h 133"/>
                <a:gd name="T16" fmla="*/ 63 w 67"/>
                <a:gd name="T17" fmla="*/ 46 h 133"/>
                <a:gd name="T18" fmla="*/ 67 w 67"/>
                <a:gd name="T19" fmla="*/ 59 h 133"/>
                <a:gd name="T20" fmla="*/ 67 w 67"/>
                <a:gd name="T21" fmla="*/ 72 h 133"/>
                <a:gd name="T22" fmla="*/ 63 w 67"/>
                <a:gd name="T23" fmla="*/ 85 h 133"/>
                <a:gd name="T24" fmla="*/ 59 w 67"/>
                <a:gd name="T25" fmla="*/ 97 h 133"/>
                <a:gd name="T26" fmla="*/ 51 w 67"/>
                <a:gd name="T27" fmla="*/ 108 h 133"/>
                <a:gd name="T28" fmla="*/ 44 w 67"/>
                <a:gd name="T29" fmla="*/ 118 h 133"/>
                <a:gd name="T30" fmla="*/ 32 w 67"/>
                <a:gd name="T31" fmla="*/ 123 h 133"/>
                <a:gd name="T32" fmla="*/ 21 w 67"/>
                <a:gd name="T33" fmla="*/ 129 h 133"/>
                <a:gd name="T34" fmla="*/ 8 w 67"/>
                <a:gd name="T35" fmla="*/ 133 h 133"/>
                <a:gd name="T36" fmla="*/ 0 w 67"/>
                <a:gd name="T37" fmla="*/ 127 h 133"/>
                <a:gd name="T38" fmla="*/ 0 w 67"/>
                <a:gd name="T39" fmla="*/ 116 h 133"/>
                <a:gd name="T40" fmla="*/ 6 w 67"/>
                <a:gd name="T41" fmla="*/ 110 h 133"/>
                <a:gd name="T42" fmla="*/ 13 w 67"/>
                <a:gd name="T43" fmla="*/ 108 h 133"/>
                <a:gd name="T44" fmla="*/ 25 w 67"/>
                <a:gd name="T45" fmla="*/ 103 h 133"/>
                <a:gd name="T46" fmla="*/ 34 w 67"/>
                <a:gd name="T47" fmla="*/ 93 h 133"/>
                <a:gd name="T48" fmla="*/ 38 w 67"/>
                <a:gd name="T49" fmla="*/ 85 h 133"/>
                <a:gd name="T50" fmla="*/ 42 w 67"/>
                <a:gd name="T51" fmla="*/ 78 h 133"/>
                <a:gd name="T52" fmla="*/ 44 w 67"/>
                <a:gd name="T53" fmla="*/ 70 h 133"/>
                <a:gd name="T54" fmla="*/ 44 w 67"/>
                <a:gd name="T55" fmla="*/ 61 h 133"/>
                <a:gd name="T56" fmla="*/ 42 w 67"/>
                <a:gd name="T57" fmla="*/ 53 h 133"/>
                <a:gd name="T58" fmla="*/ 36 w 67"/>
                <a:gd name="T59" fmla="*/ 42 h 133"/>
                <a:gd name="T60" fmla="*/ 25 w 67"/>
                <a:gd name="T61" fmla="*/ 32 h 133"/>
                <a:gd name="T62" fmla="*/ 13 w 67"/>
                <a:gd name="T63" fmla="*/ 27 h 133"/>
                <a:gd name="T64" fmla="*/ 6 w 67"/>
                <a:gd name="T65" fmla="*/ 25 h 133"/>
                <a:gd name="T66" fmla="*/ 0 w 67"/>
                <a:gd name="T67" fmla="*/ 2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133">
                  <a:moveTo>
                    <a:pt x="0" y="25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27" y="6"/>
                  </a:lnTo>
                  <a:lnTo>
                    <a:pt x="32" y="8"/>
                  </a:lnTo>
                  <a:lnTo>
                    <a:pt x="38" y="11"/>
                  </a:lnTo>
                  <a:lnTo>
                    <a:pt x="44" y="15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5" y="28"/>
                  </a:lnTo>
                  <a:lnTo>
                    <a:pt x="59" y="34"/>
                  </a:lnTo>
                  <a:lnTo>
                    <a:pt x="63" y="40"/>
                  </a:lnTo>
                  <a:lnTo>
                    <a:pt x="63" y="46"/>
                  </a:lnTo>
                  <a:lnTo>
                    <a:pt x="65" y="51"/>
                  </a:lnTo>
                  <a:lnTo>
                    <a:pt x="67" y="59"/>
                  </a:lnTo>
                  <a:lnTo>
                    <a:pt x="67" y="66"/>
                  </a:lnTo>
                  <a:lnTo>
                    <a:pt x="67" y="72"/>
                  </a:lnTo>
                  <a:lnTo>
                    <a:pt x="65" y="80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59" y="97"/>
                  </a:lnTo>
                  <a:lnTo>
                    <a:pt x="55" y="103"/>
                  </a:lnTo>
                  <a:lnTo>
                    <a:pt x="51" y="108"/>
                  </a:lnTo>
                  <a:lnTo>
                    <a:pt x="48" y="114"/>
                  </a:lnTo>
                  <a:lnTo>
                    <a:pt x="44" y="118"/>
                  </a:lnTo>
                  <a:lnTo>
                    <a:pt x="38" y="122"/>
                  </a:lnTo>
                  <a:lnTo>
                    <a:pt x="32" y="123"/>
                  </a:lnTo>
                  <a:lnTo>
                    <a:pt x="27" y="127"/>
                  </a:lnTo>
                  <a:lnTo>
                    <a:pt x="21" y="129"/>
                  </a:lnTo>
                  <a:lnTo>
                    <a:pt x="15" y="131"/>
                  </a:lnTo>
                  <a:lnTo>
                    <a:pt x="8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6" y="110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6"/>
                  </a:lnTo>
                  <a:lnTo>
                    <a:pt x="25" y="103"/>
                  </a:lnTo>
                  <a:lnTo>
                    <a:pt x="32" y="97"/>
                  </a:lnTo>
                  <a:lnTo>
                    <a:pt x="34" y="93"/>
                  </a:lnTo>
                  <a:lnTo>
                    <a:pt x="36" y="89"/>
                  </a:lnTo>
                  <a:lnTo>
                    <a:pt x="38" y="85"/>
                  </a:lnTo>
                  <a:lnTo>
                    <a:pt x="40" y="82"/>
                  </a:lnTo>
                  <a:lnTo>
                    <a:pt x="42" y="78"/>
                  </a:lnTo>
                  <a:lnTo>
                    <a:pt x="44" y="74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4" y="61"/>
                  </a:lnTo>
                  <a:lnTo>
                    <a:pt x="44" y="57"/>
                  </a:lnTo>
                  <a:lnTo>
                    <a:pt x="42" y="53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2" y="38"/>
                  </a:lnTo>
                  <a:lnTo>
                    <a:pt x="25" y="32"/>
                  </a:lnTo>
                  <a:lnTo>
                    <a:pt x="17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08"/>
            <p:cNvSpPr>
              <a:spLocks/>
            </p:cNvSpPr>
            <p:nvPr/>
          </p:nvSpPr>
          <p:spPr bwMode="auto">
            <a:xfrm>
              <a:off x="5575882" y="3278033"/>
              <a:ext cx="126613" cy="253224"/>
            </a:xfrm>
            <a:custGeom>
              <a:avLst/>
              <a:gdLst>
                <a:gd name="T0" fmla="*/ 23 w 67"/>
                <a:gd name="T1" fmla="*/ 70 h 133"/>
                <a:gd name="T2" fmla="*/ 25 w 67"/>
                <a:gd name="T3" fmla="*/ 78 h 133"/>
                <a:gd name="T4" fmla="*/ 29 w 67"/>
                <a:gd name="T5" fmla="*/ 85 h 133"/>
                <a:gd name="T6" fmla="*/ 33 w 67"/>
                <a:gd name="T7" fmla="*/ 93 h 133"/>
                <a:gd name="T8" fmla="*/ 42 w 67"/>
                <a:gd name="T9" fmla="*/ 101 h 133"/>
                <a:gd name="T10" fmla="*/ 54 w 67"/>
                <a:gd name="T11" fmla="*/ 106 h 133"/>
                <a:gd name="T12" fmla="*/ 61 w 67"/>
                <a:gd name="T13" fmla="*/ 108 h 133"/>
                <a:gd name="T14" fmla="*/ 67 w 67"/>
                <a:gd name="T15" fmla="*/ 116 h 133"/>
                <a:gd name="T16" fmla="*/ 67 w 67"/>
                <a:gd name="T17" fmla="*/ 127 h 133"/>
                <a:gd name="T18" fmla="*/ 59 w 67"/>
                <a:gd name="T19" fmla="*/ 133 h 133"/>
                <a:gd name="T20" fmla="*/ 46 w 67"/>
                <a:gd name="T21" fmla="*/ 129 h 133"/>
                <a:gd name="T22" fmla="*/ 35 w 67"/>
                <a:gd name="T23" fmla="*/ 123 h 133"/>
                <a:gd name="T24" fmla="*/ 23 w 67"/>
                <a:gd name="T25" fmla="*/ 118 h 133"/>
                <a:gd name="T26" fmla="*/ 14 w 67"/>
                <a:gd name="T27" fmla="*/ 108 h 133"/>
                <a:gd name="T28" fmla="*/ 6 w 67"/>
                <a:gd name="T29" fmla="*/ 97 h 133"/>
                <a:gd name="T30" fmla="*/ 2 w 67"/>
                <a:gd name="T31" fmla="*/ 85 h 133"/>
                <a:gd name="T32" fmla="*/ 0 w 67"/>
                <a:gd name="T33" fmla="*/ 72 h 133"/>
                <a:gd name="T34" fmla="*/ 0 w 67"/>
                <a:gd name="T35" fmla="*/ 59 h 133"/>
                <a:gd name="T36" fmla="*/ 2 w 67"/>
                <a:gd name="T37" fmla="*/ 46 h 133"/>
                <a:gd name="T38" fmla="*/ 6 w 67"/>
                <a:gd name="T39" fmla="*/ 34 h 133"/>
                <a:gd name="T40" fmla="*/ 14 w 67"/>
                <a:gd name="T41" fmla="*/ 23 h 133"/>
                <a:gd name="T42" fmla="*/ 23 w 67"/>
                <a:gd name="T43" fmla="*/ 15 h 133"/>
                <a:gd name="T44" fmla="*/ 35 w 67"/>
                <a:gd name="T45" fmla="*/ 8 h 133"/>
                <a:gd name="T46" fmla="*/ 46 w 67"/>
                <a:gd name="T47" fmla="*/ 2 h 133"/>
                <a:gd name="T48" fmla="*/ 59 w 67"/>
                <a:gd name="T49" fmla="*/ 0 h 133"/>
                <a:gd name="T50" fmla="*/ 67 w 67"/>
                <a:gd name="T51" fmla="*/ 4 h 133"/>
                <a:gd name="T52" fmla="*/ 67 w 67"/>
                <a:gd name="T53" fmla="*/ 17 h 133"/>
                <a:gd name="T54" fmla="*/ 61 w 67"/>
                <a:gd name="T55" fmla="*/ 25 h 133"/>
                <a:gd name="T56" fmla="*/ 54 w 67"/>
                <a:gd name="T57" fmla="*/ 27 h 133"/>
                <a:gd name="T58" fmla="*/ 42 w 67"/>
                <a:gd name="T59" fmla="*/ 32 h 133"/>
                <a:gd name="T60" fmla="*/ 31 w 67"/>
                <a:gd name="T61" fmla="*/ 42 h 133"/>
                <a:gd name="T62" fmla="*/ 25 w 67"/>
                <a:gd name="T63" fmla="*/ 53 h 133"/>
                <a:gd name="T64" fmla="*/ 23 w 67"/>
                <a:gd name="T65" fmla="*/ 61 h 133"/>
                <a:gd name="T66" fmla="*/ 23 w 67"/>
                <a:gd name="T67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133">
                  <a:moveTo>
                    <a:pt x="23" y="66"/>
                  </a:moveTo>
                  <a:lnTo>
                    <a:pt x="23" y="70"/>
                  </a:lnTo>
                  <a:lnTo>
                    <a:pt x="23" y="74"/>
                  </a:lnTo>
                  <a:lnTo>
                    <a:pt x="25" y="78"/>
                  </a:lnTo>
                  <a:lnTo>
                    <a:pt x="27" y="82"/>
                  </a:lnTo>
                  <a:lnTo>
                    <a:pt x="29" y="85"/>
                  </a:lnTo>
                  <a:lnTo>
                    <a:pt x="31" y="89"/>
                  </a:lnTo>
                  <a:lnTo>
                    <a:pt x="33" y="93"/>
                  </a:lnTo>
                  <a:lnTo>
                    <a:pt x="36" y="97"/>
                  </a:lnTo>
                  <a:lnTo>
                    <a:pt x="42" y="101"/>
                  </a:lnTo>
                  <a:lnTo>
                    <a:pt x="50" y="104"/>
                  </a:lnTo>
                  <a:lnTo>
                    <a:pt x="54" y="106"/>
                  </a:lnTo>
                  <a:lnTo>
                    <a:pt x="57" y="108"/>
                  </a:lnTo>
                  <a:lnTo>
                    <a:pt x="61" y="108"/>
                  </a:lnTo>
                  <a:lnTo>
                    <a:pt x="67" y="110"/>
                  </a:lnTo>
                  <a:lnTo>
                    <a:pt x="67" y="116"/>
                  </a:lnTo>
                  <a:lnTo>
                    <a:pt x="67" y="122"/>
                  </a:lnTo>
                  <a:lnTo>
                    <a:pt x="67" y="127"/>
                  </a:lnTo>
                  <a:lnTo>
                    <a:pt x="67" y="133"/>
                  </a:lnTo>
                  <a:lnTo>
                    <a:pt x="59" y="133"/>
                  </a:lnTo>
                  <a:lnTo>
                    <a:pt x="52" y="131"/>
                  </a:lnTo>
                  <a:lnTo>
                    <a:pt x="46" y="129"/>
                  </a:lnTo>
                  <a:lnTo>
                    <a:pt x="40" y="127"/>
                  </a:lnTo>
                  <a:lnTo>
                    <a:pt x="35" y="123"/>
                  </a:lnTo>
                  <a:lnTo>
                    <a:pt x="29" y="122"/>
                  </a:lnTo>
                  <a:lnTo>
                    <a:pt x="23" y="118"/>
                  </a:lnTo>
                  <a:lnTo>
                    <a:pt x="19" y="114"/>
                  </a:lnTo>
                  <a:lnTo>
                    <a:pt x="14" y="108"/>
                  </a:lnTo>
                  <a:lnTo>
                    <a:pt x="10" y="103"/>
                  </a:lnTo>
                  <a:lnTo>
                    <a:pt x="6" y="97"/>
                  </a:lnTo>
                  <a:lnTo>
                    <a:pt x="4" y="91"/>
                  </a:lnTo>
                  <a:lnTo>
                    <a:pt x="2" y="85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6" y="34"/>
                  </a:lnTo>
                  <a:lnTo>
                    <a:pt x="10" y="28"/>
                  </a:lnTo>
                  <a:lnTo>
                    <a:pt x="14" y="23"/>
                  </a:lnTo>
                  <a:lnTo>
                    <a:pt x="19" y="19"/>
                  </a:lnTo>
                  <a:lnTo>
                    <a:pt x="23" y="15"/>
                  </a:lnTo>
                  <a:lnTo>
                    <a:pt x="29" y="11"/>
                  </a:lnTo>
                  <a:lnTo>
                    <a:pt x="35" y="8"/>
                  </a:lnTo>
                  <a:lnTo>
                    <a:pt x="40" y="6"/>
                  </a:lnTo>
                  <a:lnTo>
                    <a:pt x="46" y="2"/>
                  </a:lnTo>
                  <a:lnTo>
                    <a:pt x="52" y="2"/>
                  </a:lnTo>
                  <a:lnTo>
                    <a:pt x="59" y="0"/>
                  </a:lnTo>
                  <a:lnTo>
                    <a:pt x="67" y="0"/>
                  </a:lnTo>
                  <a:lnTo>
                    <a:pt x="67" y="4"/>
                  </a:lnTo>
                  <a:lnTo>
                    <a:pt x="67" y="11"/>
                  </a:lnTo>
                  <a:lnTo>
                    <a:pt x="67" y="17"/>
                  </a:lnTo>
                  <a:lnTo>
                    <a:pt x="67" y="25"/>
                  </a:lnTo>
                  <a:lnTo>
                    <a:pt x="61" y="25"/>
                  </a:lnTo>
                  <a:lnTo>
                    <a:pt x="57" y="25"/>
                  </a:lnTo>
                  <a:lnTo>
                    <a:pt x="54" y="27"/>
                  </a:lnTo>
                  <a:lnTo>
                    <a:pt x="50" y="28"/>
                  </a:lnTo>
                  <a:lnTo>
                    <a:pt x="42" y="32"/>
                  </a:lnTo>
                  <a:lnTo>
                    <a:pt x="36" y="38"/>
                  </a:lnTo>
                  <a:lnTo>
                    <a:pt x="31" y="42"/>
                  </a:lnTo>
                  <a:lnTo>
                    <a:pt x="27" y="49"/>
                  </a:lnTo>
                  <a:lnTo>
                    <a:pt x="25" y="53"/>
                  </a:lnTo>
                  <a:lnTo>
                    <a:pt x="23" y="57"/>
                  </a:lnTo>
                  <a:lnTo>
                    <a:pt x="23" y="61"/>
                  </a:lnTo>
                  <a:lnTo>
                    <a:pt x="23" y="66"/>
                  </a:lnTo>
                  <a:lnTo>
                    <a:pt x="23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09"/>
            <p:cNvSpPr>
              <a:spLocks/>
            </p:cNvSpPr>
            <p:nvPr/>
          </p:nvSpPr>
          <p:spPr bwMode="auto">
            <a:xfrm>
              <a:off x="6247308" y="3373952"/>
              <a:ext cx="122775" cy="253224"/>
            </a:xfrm>
            <a:custGeom>
              <a:avLst/>
              <a:gdLst>
                <a:gd name="T0" fmla="*/ 0 w 65"/>
                <a:gd name="T1" fmla="*/ 16 h 133"/>
                <a:gd name="T2" fmla="*/ 0 w 65"/>
                <a:gd name="T3" fmla="*/ 4 h 133"/>
                <a:gd name="T4" fmla="*/ 6 w 65"/>
                <a:gd name="T5" fmla="*/ 0 h 133"/>
                <a:gd name="T6" fmla="*/ 19 w 65"/>
                <a:gd name="T7" fmla="*/ 2 h 133"/>
                <a:gd name="T8" fmla="*/ 31 w 65"/>
                <a:gd name="T9" fmla="*/ 8 h 133"/>
                <a:gd name="T10" fmla="*/ 42 w 65"/>
                <a:gd name="T11" fmla="*/ 14 h 133"/>
                <a:gd name="T12" fmla="*/ 50 w 65"/>
                <a:gd name="T13" fmla="*/ 23 h 133"/>
                <a:gd name="T14" fmla="*/ 57 w 65"/>
                <a:gd name="T15" fmla="*/ 33 h 133"/>
                <a:gd name="T16" fmla="*/ 61 w 65"/>
                <a:gd name="T17" fmla="*/ 46 h 133"/>
                <a:gd name="T18" fmla="*/ 65 w 65"/>
                <a:gd name="T19" fmla="*/ 59 h 133"/>
                <a:gd name="T20" fmla="*/ 65 w 65"/>
                <a:gd name="T21" fmla="*/ 73 h 133"/>
                <a:gd name="T22" fmla="*/ 61 w 65"/>
                <a:gd name="T23" fmla="*/ 86 h 133"/>
                <a:gd name="T24" fmla="*/ 57 w 65"/>
                <a:gd name="T25" fmla="*/ 97 h 133"/>
                <a:gd name="T26" fmla="*/ 50 w 65"/>
                <a:gd name="T27" fmla="*/ 107 h 133"/>
                <a:gd name="T28" fmla="*/ 42 w 65"/>
                <a:gd name="T29" fmla="*/ 116 h 133"/>
                <a:gd name="T30" fmla="*/ 31 w 65"/>
                <a:gd name="T31" fmla="*/ 124 h 133"/>
                <a:gd name="T32" fmla="*/ 19 w 65"/>
                <a:gd name="T33" fmla="*/ 130 h 133"/>
                <a:gd name="T34" fmla="*/ 6 w 65"/>
                <a:gd name="T35" fmla="*/ 133 h 133"/>
                <a:gd name="T36" fmla="*/ 0 w 65"/>
                <a:gd name="T37" fmla="*/ 128 h 133"/>
                <a:gd name="T38" fmla="*/ 0 w 65"/>
                <a:gd name="T39" fmla="*/ 114 h 133"/>
                <a:gd name="T40" fmla="*/ 4 w 65"/>
                <a:gd name="T41" fmla="*/ 109 h 133"/>
                <a:gd name="T42" fmla="*/ 11 w 65"/>
                <a:gd name="T43" fmla="*/ 107 h 133"/>
                <a:gd name="T44" fmla="*/ 23 w 65"/>
                <a:gd name="T45" fmla="*/ 101 h 133"/>
                <a:gd name="T46" fmla="*/ 32 w 65"/>
                <a:gd name="T47" fmla="*/ 92 h 133"/>
                <a:gd name="T48" fmla="*/ 36 w 65"/>
                <a:gd name="T49" fmla="*/ 86 h 133"/>
                <a:gd name="T50" fmla="*/ 40 w 65"/>
                <a:gd name="T51" fmla="*/ 78 h 133"/>
                <a:gd name="T52" fmla="*/ 42 w 65"/>
                <a:gd name="T53" fmla="*/ 71 h 133"/>
                <a:gd name="T54" fmla="*/ 42 w 65"/>
                <a:gd name="T55" fmla="*/ 61 h 133"/>
                <a:gd name="T56" fmla="*/ 40 w 65"/>
                <a:gd name="T57" fmla="*/ 54 h 133"/>
                <a:gd name="T58" fmla="*/ 34 w 65"/>
                <a:gd name="T59" fmla="*/ 42 h 133"/>
                <a:gd name="T60" fmla="*/ 23 w 65"/>
                <a:gd name="T61" fmla="*/ 31 h 133"/>
                <a:gd name="T62" fmla="*/ 11 w 65"/>
                <a:gd name="T63" fmla="*/ 23 h 133"/>
                <a:gd name="T64" fmla="*/ 4 w 65"/>
                <a:gd name="T65" fmla="*/ 23 h 133"/>
                <a:gd name="T66" fmla="*/ 0 w 65"/>
                <a:gd name="T67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" h="133">
                  <a:moveTo>
                    <a:pt x="0" y="23"/>
                  </a:moveTo>
                  <a:lnTo>
                    <a:pt x="0" y="16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1" y="8"/>
                  </a:lnTo>
                  <a:lnTo>
                    <a:pt x="36" y="12"/>
                  </a:lnTo>
                  <a:lnTo>
                    <a:pt x="42" y="14"/>
                  </a:lnTo>
                  <a:lnTo>
                    <a:pt x="46" y="19"/>
                  </a:lnTo>
                  <a:lnTo>
                    <a:pt x="50" y="23"/>
                  </a:lnTo>
                  <a:lnTo>
                    <a:pt x="53" y="29"/>
                  </a:lnTo>
                  <a:lnTo>
                    <a:pt x="57" y="33"/>
                  </a:lnTo>
                  <a:lnTo>
                    <a:pt x="61" y="40"/>
                  </a:lnTo>
                  <a:lnTo>
                    <a:pt x="61" y="46"/>
                  </a:lnTo>
                  <a:lnTo>
                    <a:pt x="63" y="52"/>
                  </a:lnTo>
                  <a:lnTo>
                    <a:pt x="65" y="59"/>
                  </a:lnTo>
                  <a:lnTo>
                    <a:pt x="65" y="67"/>
                  </a:lnTo>
                  <a:lnTo>
                    <a:pt x="65" y="73"/>
                  </a:lnTo>
                  <a:lnTo>
                    <a:pt x="63" y="78"/>
                  </a:lnTo>
                  <a:lnTo>
                    <a:pt x="61" y="86"/>
                  </a:lnTo>
                  <a:lnTo>
                    <a:pt x="61" y="92"/>
                  </a:lnTo>
                  <a:lnTo>
                    <a:pt x="57" y="97"/>
                  </a:lnTo>
                  <a:lnTo>
                    <a:pt x="53" y="103"/>
                  </a:lnTo>
                  <a:lnTo>
                    <a:pt x="50" y="107"/>
                  </a:lnTo>
                  <a:lnTo>
                    <a:pt x="46" y="112"/>
                  </a:lnTo>
                  <a:lnTo>
                    <a:pt x="42" y="116"/>
                  </a:lnTo>
                  <a:lnTo>
                    <a:pt x="36" y="120"/>
                  </a:lnTo>
                  <a:lnTo>
                    <a:pt x="31" y="124"/>
                  </a:lnTo>
                  <a:lnTo>
                    <a:pt x="25" y="128"/>
                  </a:lnTo>
                  <a:lnTo>
                    <a:pt x="19" y="130"/>
                  </a:lnTo>
                  <a:lnTo>
                    <a:pt x="13" y="131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4" y="109"/>
                  </a:lnTo>
                  <a:lnTo>
                    <a:pt x="8" y="107"/>
                  </a:lnTo>
                  <a:lnTo>
                    <a:pt x="11" y="107"/>
                  </a:lnTo>
                  <a:lnTo>
                    <a:pt x="17" y="105"/>
                  </a:lnTo>
                  <a:lnTo>
                    <a:pt x="23" y="101"/>
                  </a:lnTo>
                  <a:lnTo>
                    <a:pt x="31" y="95"/>
                  </a:lnTo>
                  <a:lnTo>
                    <a:pt x="32" y="92"/>
                  </a:lnTo>
                  <a:lnTo>
                    <a:pt x="34" y="90"/>
                  </a:lnTo>
                  <a:lnTo>
                    <a:pt x="36" y="86"/>
                  </a:lnTo>
                  <a:lnTo>
                    <a:pt x="40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2" y="71"/>
                  </a:lnTo>
                  <a:lnTo>
                    <a:pt x="44" y="67"/>
                  </a:lnTo>
                  <a:lnTo>
                    <a:pt x="42" y="61"/>
                  </a:lnTo>
                  <a:lnTo>
                    <a:pt x="42" y="57"/>
                  </a:lnTo>
                  <a:lnTo>
                    <a:pt x="40" y="54"/>
                  </a:lnTo>
                  <a:lnTo>
                    <a:pt x="40" y="50"/>
                  </a:lnTo>
                  <a:lnTo>
                    <a:pt x="34" y="42"/>
                  </a:lnTo>
                  <a:lnTo>
                    <a:pt x="31" y="35"/>
                  </a:lnTo>
                  <a:lnTo>
                    <a:pt x="23" y="31"/>
                  </a:lnTo>
                  <a:lnTo>
                    <a:pt x="17" y="25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10"/>
            <p:cNvSpPr>
              <a:spLocks/>
            </p:cNvSpPr>
            <p:nvPr/>
          </p:nvSpPr>
          <p:spPr bwMode="auto">
            <a:xfrm>
              <a:off x="6124533" y="3373952"/>
              <a:ext cx="126613" cy="253224"/>
            </a:xfrm>
            <a:custGeom>
              <a:avLst/>
              <a:gdLst>
                <a:gd name="T0" fmla="*/ 25 w 67"/>
                <a:gd name="T1" fmla="*/ 71 h 133"/>
                <a:gd name="T2" fmla="*/ 25 w 67"/>
                <a:gd name="T3" fmla="*/ 78 h 133"/>
                <a:gd name="T4" fmla="*/ 29 w 67"/>
                <a:gd name="T5" fmla="*/ 86 h 133"/>
                <a:gd name="T6" fmla="*/ 33 w 67"/>
                <a:gd name="T7" fmla="*/ 92 h 133"/>
                <a:gd name="T8" fmla="*/ 42 w 67"/>
                <a:gd name="T9" fmla="*/ 101 h 133"/>
                <a:gd name="T10" fmla="*/ 54 w 67"/>
                <a:gd name="T11" fmla="*/ 107 h 133"/>
                <a:gd name="T12" fmla="*/ 61 w 67"/>
                <a:gd name="T13" fmla="*/ 109 h 133"/>
                <a:gd name="T14" fmla="*/ 67 w 67"/>
                <a:gd name="T15" fmla="*/ 114 h 133"/>
                <a:gd name="T16" fmla="*/ 67 w 67"/>
                <a:gd name="T17" fmla="*/ 128 h 133"/>
                <a:gd name="T18" fmla="*/ 59 w 67"/>
                <a:gd name="T19" fmla="*/ 133 h 133"/>
                <a:gd name="T20" fmla="*/ 46 w 67"/>
                <a:gd name="T21" fmla="*/ 130 h 133"/>
                <a:gd name="T22" fmla="*/ 35 w 67"/>
                <a:gd name="T23" fmla="*/ 124 h 133"/>
                <a:gd name="T24" fmla="*/ 23 w 67"/>
                <a:gd name="T25" fmla="*/ 116 h 133"/>
                <a:gd name="T26" fmla="*/ 14 w 67"/>
                <a:gd name="T27" fmla="*/ 107 h 133"/>
                <a:gd name="T28" fmla="*/ 8 w 67"/>
                <a:gd name="T29" fmla="*/ 97 h 133"/>
                <a:gd name="T30" fmla="*/ 2 w 67"/>
                <a:gd name="T31" fmla="*/ 86 h 133"/>
                <a:gd name="T32" fmla="*/ 0 w 67"/>
                <a:gd name="T33" fmla="*/ 73 h 133"/>
                <a:gd name="T34" fmla="*/ 0 w 67"/>
                <a:gd name="T35" fmla="*/ 59 h 133"/>
                <a:gd name="T36" fmla="*/ 2 w 67"/>
                <a:gd name="T37" fmla="*/ 46 h 133"/>
                <a:gd name="T38" fmla="*/ 8 w 67"/>
                <a:gd name="T39" fmla="*/ 35 h 133"/>
                <a:gd name="T40" fmla="*/ 14 w 67"/>
                <a:gd name="T41" fmla="*/ 23 h 133"/>
                <a:gd name="T42" fmla="*/ 23 w 67"/>
                <a:gd name="T43" fmla="*/ 16 h 133"/>
                <a:gd name="T44" fmla="*/ 35 w 67"/>
                <a:gd name="T45" fmla="*/ 8 h 133"/>
                <a:gd name="T46" fmla="*/ 46 w 67"/>
                <a:gd name="T47" fmla="*/ 2 h 133"/>
                <a:gd name="T48" fmla="*/ 59 w 67"/>
                <a:gd name="T49" fmla="*/ 0 h 133"/>
                <a:gd name="T50" fmla="*/ 67 w 67"/>
                <a:gd name="T51" fmla="*/ 4 h 133"/>
                <a:gd name="T52" fmla="*/ 67 w 67"/>
                <a:gd name="T53" fmla="*/ 16 h 133"/>
                <a:gd name="T54" fmla="*/ 61 w 67"/>
                <a:gd name="T55" fmla="*/ 23 h 133"/>
                <a:gd name="T56" fmla="*/ 54 w 67"/>
                <a:gd name="T57" fmla="*/ 25 h 133"/>
                <a:gd name="T58" fmla="*/ 42 w 67"/>
                <a:gd name="T59" fmla="*/ 31 h 133"/>
                <a:gd name="T60" fmla="*/ 33 w 67"/>
                <a:gd name="T61" fmla="*/ 40 h 133"/>
                <a:gd name="T62" fmla="*/ 29 w 67"/>
                <a:gd name="T63" fmla="*/ 46 h 133"/>
                <a:gd name="T64" fmla="*/ 25 w 67"/>
                <a:gd name="T65" fmla="*/ 54 h 133"/>
                <a:gd name="T66" fmla="*/ 25 w 67"/>
                <a:gd name="T67" fmla="*/ 61 h 133"/>
                <a:gd name="T68" fmla="*/ 25 w 67"/>
                <a:gd name="T6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133">
                  <a:moveTo>
                    <a:pt x="25" y="67"/>
                  </a:moveTo>
                  <a:lnTo>
                    <a:pt x="25" y="71"/>
                  </a:lnTo>
                  <a:lnTo>
                    <a:pt x="25" y="74"/>
                  </a:lnTo>
                  <a:lnTo>
                    <a:pt x="25" y="78"/>
                  </a:lnTo>
                  <a:lnTo>
                    <a:pt x="27" y="82"/>
                  </a:lnTo>
                  <a:lnTo>
                    <a:pt x="29" y="86"/>
                  </a:lnTo>
                  <a:lnTo>
                    <a:pt x="31" y="90"/>
                  </a:lnTo>
                  <a:lnTo>
                    <a:pt x="33" y="92"/>
                  </a:lnTo>
                  <a:lnTo>
                    <a:pt x="37" y="95"/>
                  </a:lnTo>
                  <a:lnTo>
                    <a:pt x="42" y="101"/>
                  </a:lnTo>
                  <a:lnTo>
                    <a:pt x="50" y="105"/>
                  </a:lnTo>
                  <a:lnTo>
                    <a:pt x="54" y="107"/>
                  </a:lnTo>
                  <a:lnTo>
                    <a:pt x="57" y="107"/>
                  </a:lnTo>
                  <a:lnTo>
                    <a:pt x="61" y="109"/>
                  </a:lnTo>
                  <a:lnTo>
                    <a:pt x="67" y="109"/>
                  </a:lnTo>
                  <a:lnTo>
                    <a:pt x="67" y="114"/>
                  </a:lnTo>
                  <a:lnTo>
                    <a:pt x="67" y="120"/>
                  </a:lnTo>
                  <a:lnTo>
                    <a:pt x="67" y="128"/>
                  </a:lnTo>
                  <a:lnTo>
                    <a:pt x="67" y="133"/>
                  </a:lnTo>
                  <a:lnTo>
                    <a:pt x="59" y="133"/>
                  </a:lnTo>
                  <a:lnTo>
                    <a:pt x="52" y="131"/>
                  </a:lnTo>
                  <a:lnTo>
                    <a:pt x="46" y="130"/>
                  </a:lnTo>
                  <a:lnTo>
                    <a:pt x="40" y="128"/>
                  </a:lnTo>
                  <a:lnTo>
                    <a:pt x="35" y="124"/>
                  </a:lnTo>
                  <a:lnTo>
                    <a:pt x="29" y="120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4" y="107"/>
                  </a:lnTo>
                  <a:lnTo>
                    <a:pt x="12" y="103"/>
                  </a:lnTo>
                  <a:lnTo>
                    <a:pt x="8" y="97"/>
                  </a:lnTo>
                  <a:lnTo>
                    <a:pt x="4" y="92"/>
                  </a:lnTo>
                  <a:lnTo>
                    <a:pt x="2" y="86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8" y="35"/>
                  </a:lnTo>
                  <a:lnTo>
                    <a:pt x="12" y="29"/>
                  </a:lnTo>
                  <a:lnTo>
                    <a:pt x="14" y="23"/>
                  </a:lnTo>
                  <a:lnTo>
                    <a:pt x="19" y="19"/>
                  </a:lnTo>
                  <a:lnTo>
                    <a:pt x="23" y="16"/>
                  </a:lnTo>
                  <a:lnTo>
                    <a:pt x="29" y="12"/>
                  </a:lnTo>
                  <a:lnTo>
                    <a:pt x="35" y="8"/>
                  </a:lnTo>
                  <a:lnTo>
                    <a:pt x="40" y="4"/>
                  </a:lnTo>
                  <a:lnTo>
                    <a:pt x="46" y="2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67" y="0"/>
                  </a:lnTo>
                  <a:lnTo>
                    <a:pt x="67" y="4"/>
                  </a:lnTo>
                  <a:lnTo>
                    <a:pt x="67" y="10"/>
                  </a:lnTo>
                  <a:lnTo>
                    <a:pt x="67" y="16"/>
                  </a:lnTo>
                  <a:lnTo>
                    <a:pt x="67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54" y="25"/>
                  </a:lnTo>
                  <a:lnTo>
                    <a:pt x="50" y="27"/>
                  </a:lnTo>
                  <a:lnTo>
                    <a:pt x="42" y="31"/>
                  </a:lnTo>
                  <a:lnTo>
                    <a:pt x="37" y="36"/>
                  </a:lnTo>
                  <a:lnTo>
                    <a:pt x="33" y="40"/>
                  </a:lnTo>
                  <a:lnTo>
                    <a:pt x="31" y="42"/>
                  </a:lnTo>
                  <a:lnTo>
                    <a:pt x="29" y="46"/>
                  </a:lnTo>
                  <a:lnTo>
                    <a:pt x="27" y="50"/>
                  </a:lnTo>
                  <a:lnTo>
                    <a:pt x="25" y="54"/>
                  </a:lnTo>
                  <a:lnTo>
                    <a:pt x="25" y="57"/>
                  </a:lnTo>
                  <a:lnTo>
                    <a:pt x="25" y="61"/>
                  </a:lnTo>
                  <a:lnTo>
                    <a:pt x="25" y="67"/>
                  </a:lnTo>
                  <a:lnTo>
                    <a:pt x="25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12"/>
            <p:cNvSpPr>
              <a:spLocks/>
            </p:cNvSpPr>
            <p:nvPr/>
          </p:nvSpPr>
          <p:spPr bwMode="auto">
            <a:xfrm>
              <a:off x="6757595" y="3285709"/>
              <a:ext cx="130448" cy="253224"/>
            </a:xfrm>
            <a:custGeom>
              <a:avLst/>
              <a:gdLst>
                <a:gd name="T0" fmla="*/ 0 w 69"/>
                <a:gd name="T1" fmla="*/ 15 h 133"/>
                <a:gd name="T2" fmla="*/ 0 w 69"/>
                <a:gd name="T3" fmla="*/ 4 h 133"/>
                <a:gd name="T4" fmla="*/ 2 w 69"/>
                <a:gd name="T5" fmla="*/ 0 h 133"/>
                <a:gd name="T6" fmla="*/ 14 w 69"/>
                <a:gd name="T7" fmla="*/ 0 h 133"/>
                <a:gd name="T8" fmla="*/ 27 w 69"/>
                <a:gd name="T9" fmla="*/ 5 h 133"/>
                <a:gd name="T10" fmla="*/ 38 w 69"/>
                <a:gd name="T11" fmla="*/ 11 h 133"/>
                <a:gd name="T12" fmla="*/ 48 w 69"/>
                <a:gd name="T13" fmla="*/ 19 h 133"/>
                <a:gd name="T14" fmla="*/ 57 w 69"/>
                <a:gd name="T15" fmla="*/ 28 h 133"/>
                <a:gd name="T16" fmla="*/ 63 w 69"/>
                <a:gd name="T17" fmla="*/ 40 h 133"/>
                <a:gd name="T18" fmla="*/ 67 w 69"/>
                <a:gd name="T19" fmla="*/ 53 h 133"/>
                <a:gd name="T20" fmla="*/ 69 w 69"/>
                <a:gd name="T21" fmla="*/ 66 h 133"/>
                <a:gd name="T22" fmla="*/ 67 w 69"/>
                <a:gd name="T23" fmla="*/ 78 h 133"/>
                <a:gd name="T24" fmla="*/ 63 w 69"/>
                <a:gd name="T25" fmla="*/ 91 h 133"/>
                <a:gd name="T26" fmla="*/ 57 w 69"/>
                <a:gd name="T27" fmla="*/ 102 h 133"/>
                <a:gd name="T28" fmla="*/ 48 w 69"/>
                <a:gd name="T29" fmla="*/ 112 h 133"/>
                <a:gd name="T30" fmla="*/ 38 w 69"/>
                <a:gd name="T31" fmla="*/ 121 h 133"/>
                <a:gd name="T32" fmla="*/ 27 w 69"/>
                <a:gd name="T33" fmla="*/ 127 h 133"/>
                <a:gd name="T34" fmla="*/ 14 w 69"/>
                <a:gd name="T35" fmla="*/ 131 h 133"/>
                <a:gd name="T36" fmla="*/ 2 w 69"/>
                <a:gd name="T37" fmla="*/ 133 h 133"/>
                <a:gd name="T38" fmla="*/ 0 w 69"/>
                <a:gd name="T39" fmla="*/ 127 h 133"/>
                <a:gd name="T40" fmla="*/ 0 w 69"/>
                <a:gd name="T41" fmla="*/ 114 h 133"/>
                <a:gd name="T42" fmla="*/ 2 w 69"/>
                <a:gd name="T43" fmla="*/ 108 h 133"/>
                <a:gd name="T44" fmla="*/ 10 w 69"/>
                <a:gd name="T45" fmla="*/ 106 h 133"/>
                <a:gd name="T46" fmla="*/ 17 w 69"/>
                <a:gd name="T47" fmla="*/ 104 h 133"/>
                <a:gd name="T48" fmla="*/ 25 w 69"/>
                <a:gd name="T49" fmla="*/ 100 h 133"/>
                <a:gd name="T50" fmla="*/ 31 w 69"/>
                <a:gd name="T51" fmla="*/ 95 h 133"/>
                <a:gd name="T52" fmla="*/ 36 w 69"/>
                <a:gd name="T53" fmla="*/ 89 h 133"/>
                <a:gd name="T54" fmla="*/ 40 w 69"/>
                <a:gd name="T55" fmla="*/ 81 h 133"/>
                <a:gd name="T56" fmla="*/ 42 w 69"/>
                <a:gd name="T57" fmla="*/ 74 h 133"/>
                <a:gd name="T58" fmla="*/ 44 w 69"/>
                <a:gd name="T59" fmla="*/ 66 h 133"/>
                <a:gd name="T60" fmla="*/ 42 w 69"/>
                <a:gd name="T61" fmla="*/ 57 h 133"/>
                <a:gd name="T62" fmla="*/ 40 w 69"/>
                <a:gd name="T63" fmla="*/ 49 h 133"/>
                <a:gd name="T64" fmla="*/ 31 w 69"/>
                <a:gd name="T65" fmla="*/ 36 h 133"/>
                <a:gd name="T66" fmla="*/ 25 w 69"/>
                <a:gd name="T67" fmla="*/ 30 h 133"/>
                <a:gd name="T68" fmla="*/ 17 w 69"/>
                <a:gd name="T69" fmla="*/ 26 h 133"/>
                <a:gd name="T70" fmla="*/ 10 w 69"/>
                <a:gd name="T71" fmla="*/ 24 h 133"/>
                <a:gd name="T72" fmla="*/ 2 w 69"/>
                <a:gd name="T73" fmla="*/ 23 h 133"/>
                <a:gd name="T74" fmla="*/ 0 w 69"/>
                <a:gd name="T75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33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1" y="2"/>
                  </a:lnTo>
                  <a:lnTo>
                    <a:pt x="27" y="5"/>
                  </a:lnTo>
                  <a:lnTo>
                    <a:pt x="33" y="7"/>
                  </a:lnTo>
                  <a:lnTo>
                    <a:pt x="38" y="11"/>
                  </a:lnTo>
                  <a:lnTo>
                    <a:pt x="42" y="15"/>
                  </a:lnTo>
                  <a:lnTo>
                    <a:pt x="48" y="19"/>
                  </a:lnTo>
                  <a:lnTo>
                    <a:pt x="52" y="24"/>
                  </a:lnTo>
                  <a:lnTo>
                    <a:pt x="57" y="28"/>
                  </a:lnTo>
                  <a:lnTo>
                    <a:pt x="59" y="34"/>
                  </a:lnTo>
                  <a:lnTo>
                    <a:pt x="63" y="40"/>
                  </a:lnTo>
                  <a:lnTo>
                    <a:pt x="65" y="45"/>
                  </a:lnTo>
                  <a:lnTo>
                    <a:pt x="67" y="53"/>
                  </a:lnTo>
                  <a:lnTo>
                    <a:pt x="69" y="59"/>
                  </a:lnTo>
                  <a:lnTo>
                    <a:pt x="69" y="66"/>
                  </a:lnTo>
                  <a:lnTo>
                    <a:pt x="69" y="72"/>
                  </a:lnTo>
                  <a:lnTo>
                    <a:pt x="67" y="78"/>
                  </a:lnTo>
                  <a:lnTo>
                    <a:pt x="65" y="85"/>
                  </a:lnTo>
                  <a:lnTo>
                    <a:pt x="63" y="91"/>
                  </a:lnTo>
                  <a:lnTo>
                    <a:pt x="59" y="97"/>
                  </a:lnTo>
                  <a:lnTo>
                    <a:pt x="57" y="102"/>
                  </a:lnTo>
                  <a:lnTo>
                    <a:pt x="52" y="106"/>
                  </a:lnTo>
                  <a:lnTo>
                    <a:pt x="48" y="112"/>
                  </a:lnTo>
                  <a:lnTo>
                    <a:pt x="42" y="116"/>
                  </a:lnTo>
                  <a:lnTo>
                    <a:pt x="38" y="121"/>
                  </a:lnTo>
                  <a:lnTo>
                    <a:pt x="33" y="123"/>
                  </a:lnTo>
                  <a:lnTo>
                    <a:pt x="27" y="127"/>
                  </a:lnTo>
                  <a:lnTo>
                    <a:pt x="21" y="129"/>
                  </a:lnTo>
                  <a:lnTo>
                    <a:pt x="14" y="131"/>
                  </a:lnTo>
                  <a:lnTo>
                    <a:pt x="8" y="133"/>
                  </a:lnTo>
                  <a:lnTo>
                    <a:pt x="2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2" y="108"/>
                  </a:lnTo>
                  <a:lnTo>
                    <a:pt x="6" y="106"/>
                  </a:lnTo>
                  <a:lnTo>
                    <a:pt x="10" y="106"/>
                  </a:lnTo>
                  <a:lnTo>
                    <a:pt x="14" y="104"/>
                  </a:lnTo>
                  <a:lnTo>
                    <a:pt x="17" y="104"/>
                  </a:lnTo>
                  <a:lnTo>
                    <a:pt x="21" y="102"/>
                  </a:lnTo>
                  <a:lnTo>
                    <a:pt x="25" y="100"/>
                  </a:lnTo>
                  <a:lnTo>
                    <a:pt x="29" y="97"/>
                  </a:lnTo>
                  <a:lnTo>
                    <a:pt x="31" y="95"/>
                  </a:lnTo>
                  <a:lnTo>
                    <a:pt x="33" y="93"/>
                  </a:lnTo>
                  <a:lnTo>
                    <a:pt x="36" y="89"/>
                  </a:lnTo>
                  <a:lnTo>
                    <a:pt x="38" y="85"/>
                  </a:lnTo>
                  <a:lnTo>
                    <a:pt x="40" y="81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7"/>
                  </a:lnTo>
                  <a:lnTo>
                    <a:pt x="42" y="53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1" y="36"/>
                  </a:lnTo>
                  <a:lnTo>
                    <a:pt x="29" y="32"/>
                  </a:lnTo>
                  <a:lnTo>
                    <a:pt x="25" y="30"/>
                  </a:lnTo>
                  <a:lnTo>
                    <a:pt x="21" y="28"/>
                  </a:lnTo>
                  <a:lnTo>
                    <a:pt x="17" y="26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3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13"/>
            <p:cNvSpPr>
              <a:spLocks/>
            </p:cNvSpPr>
            <p:nvPr/>
          </p:nvSpPr>
          <p:spPr bwMode="auto">
            <a:xfrm>
              <a:off x="6634820" y="3285709"/>
              <a:ext cx="126613" cy="253224"/>
            </a:xfrm>
            <a:custGeom>
              <a:avLst/>
              <a:gdLst>
                <a:gd name="T0" fmla="*/ 24 w 66"/>
                <a:gd name="T1" fmla="*/ 70 h 133"/>
                <a:gd name="T2" fmla="*/ 26 w 66"/>
                <a:gd name="T3" fmla="*/ 78 h 133"/>
                <a:gd name="T4" fmla="*/ 30 w 66"/>
                <a:gd name="T5" fmla="*/ 85 h 133"/>
                <a:gd name="T6" fmla="*/ 34 w 66"/>
                <a:gd name="T7" fmla="*/ 93 h 133"/>
                <a:gd name="T8" fmla="*/ 41 w 66"/>
                <a:gd name="T9" fmla="*/ 100 h 133"/>
                <a:gd name="T10" fmla="*/ 53 w 66"/>
                <a:gd name="T11" fmla="*/ 104 h 133"/>
                <a:gd name="T12" fmla="*/ 60 w 66"/>
                <a:gd name="T13" fmla="*/ 106 h 133"/>
                <a:gd name="T14" fmla="*/ 66 w 66"/>
                <a:gd name="T15" fmla="*/ 114 h 133"/>
                <a:gd name="T16" fmla="*/ 66 w 66"/>
                <a:gd name="T17" fmla="*/ 127 h 133"/>
                <a:gd name="T18" fmla="*/ 59 w 66"/>
                <a:gd name="T19" fmla="*/ 133 h 133"/>
                <a:gd name="T20" fmla="*/ 45 w 66"/>
                <a:gd name="T21" fmla="*/ 129 h 133"/>
                <a:gd name="T22" fmla="*/ 34 w 66"/>
                <a:gd name="T23" fmla="*/ 123 h 133"/>
                <a:gd name="T24" fmla="*/ 22 w 66"/>
                <a:gd name="T25" fmla="*/ 116 h 133"/>
                <a:gd name="T26" fmla="*/ 15 w 66"/>
                <a:gd name="T27" fmla="*/ 106 h 133"/>
                <a:gd name="T28" fmla="*/ 7 w 66"/>
                <a:gd name="T29" fmla="*/ 97 h 133"/>
                <a:gd name="T30" fmla="*/ 1 w 66"/>
                <a:gd name="T31" fmla="*/ 85 h 133"/>
                <a:gd name="T32" fmla="*/ 0 w 66"/>
                <a:gd name="T33" fmla="*/ 72 h 133"/>
                <a:gd name="T34" fmla="*/ 0 w 66"/>
                <a:gd name="T35" fmla="*/ 59 h 133"/>
                <a:gd name="T36" fmla="*/ 1 w 66"/>
                <a:gd name="T37" fmla="*/ 45 h 133"/>
                <a:gd name="T38" fmla="*/ 7 w 66"/>
                <a:gd name="T39" fmla="*/ 34 h 133"/>
                <a:gd name="T40" fmla="*/ 15 w 66"/>
                <a:gd name="T41" fmla="*/ 24 h 133"/>
                <a:gd name="T42" fmla="*/ 22 w 66"/>
                <a:gd name="T43" fmla="*/ 15 h 133"/>
                <a:gd name="T44" fmla="*/ 34 w 66"/>
                <a:gd name="T45" fmla="*/ 7 h 133"/>
                <a:gd name="T46" fmla="*/ 45 w 66"/>
                <a:gd name="T47" fmla="*/ 2 h 133"/>
                <a:gd name="T48" fmla="*/ 59 w 66"/>
                <a:gd name="T49" fmla="*/ 0 h 133"/>
                <a:gd name="T50" fmla="*/ 66 w 66"/>
                <a:gd name="T51" fmla="*/ 4 h 133"/>
                <a:gd name="T52" fmla="*/ 66 w 66"/>
                <a:gd name="T53" fmla="*/ 15 h 133"/>
                <a:gd name="T54" fmla="*/ 60 w 66"/>
                <a:gd name="T55" fmla="*/ 23 h 133"/>
                <a:gd name="T56" fmla="*/ 53 w 66"/>
                <a:gd name="T57" fmla="*/ 24 h 133"/>
                <a:gd name="T58" fmla="*/ 41 w 66"/>
                <a:gd name="T59" fmla="*/ 30 h 133"/>
                <a:gd name="T60" fmla="*/ 34 w 66"/>
                <a:gd name="T61" fmla="*/ 40 h 133"/>
                <a:gd name="T62" fmla="*/ 30 w 66"/>
                <a:gd name="T63" fmla="*/ 45 h 133"/>
                <a:gd name="T64" fmla="*/ 26 w 66"/>
                <a:gd name="T65" fmla="*/ 53 h 133"/>
                <a:gd name="T66" fmla="*/ 24 w 66"/>
                <a:gd name="T67" fmla="*/ 62 h 133"/>
                <a:gd name="T68" fmla="*/ 24 w 66"/>
                <a:gd name="T69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133">
                  <a:moveTo>
                    <a:pt x="24" y="66"/>
                  </a:moveTo>
                  <a:lnTo>
                    <a:pt x="24" y="70"/>
                  </a:lnTo>
                  <a:lnTo>
                    <a:pt x="24" y="74"/>
                  </a:lnTo>
                  <a:lnTo>
                    <a:pt x="26" y="78"/>
                  </a:lnTo>
                  <a:lnTo>
                    <a:pt x="28" y="81"/>
                  </a:lnTo>
                  <a:lnTo>
                    <a:pt x="30" y="85"/>
                  </a:lnTo>
                  <a:lnTo>
                    <a:pt x="32" y="89"/>
                  </a:lnTo>
                  <a:lnTo>
                    <a:pt x="34" y="93"/>
                  </a:lnTo>
                  <a:lnTo>
                    <a:pt x="38" y="95"/>
                  </a:lnTo>
                  <a:lnTo>
                    <a:pt x="41" y="100"/>
                  </a:lnTo>
                  <a:lnTo>
                    <a:pt x="49" y="104"/>
                  </a:lnTo>
                  <a:lnTo>
                    <a:pt x="53" y="104"/>
                  </a:lnTo>
                  <a:lnTo>
                    <a:pt x="57" y="106"/>
                  </a:lnTo>
                  <a:lnTo>
                    <a:pt x="60" y="106"/>
                  </a:lnTo>
                  <a:lnTo>
                    <a:pt x="66" y="108"/>
                  </a:lnTo>
                  <a:lnTo>
                    <a:pt x="66" y="114"/>
                  </a:lnTo>
                  <a:lnTo>
                    <a:pt x="66" y="121"/>
                  </a:lnTo>
                  <a:lnTo>
                    <a:pt x="66" y="127"/>
                  </a:lnTo>
                  <a:lnTo>
                    <a:pt x="66" y="133"/>
                  </a:lnTo>
                  <a:lnTo>
                    <a:pt x="59" y="133"/>
                  </a:lnTo>
                  <a:lnTo>
                    <a:pt x="51" y="131"/>
                  </a:lnTo>
                  <a:lnTo>
                    <a:pt x="45" y="129"/>
                  </a:lnTo>
                  <a:lnTo>
                    <a:pt x="40" y="127"/>
                  </a:lnTo>
                  <a:lnTo>
                    <a:pt x="34" y="123"/>
                  </a:lnTo>
                  <a:lnTo>
                    <a:pt x="28" y="121"/>
                  </a:lnTo>
                  <a:lnTo>
                    <a:pt x="22" y="116"/>
                  </a:lnTo>
                  <a:lnTo>
                    <a:pt x="19" y="112"/>
                  </a:lnTo>
                  <a:lnTo>
                    <a:pt x="15" y="106"/>
                  </a:lnTo>
                  <a:lnTo>
                    <a:pt x="11" y="102"/>
                  </a:lnTo>
                  <a:lnTo>
                    <a:pt x="7" y="97"/>
                  </a:lnTo>
                  <a:lnTo>
                    <a:pt x="5" y="91"/>
                  </a:lnTo>
                  <a:lnTo>
                    <a:pt x="1" y="85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1" y="45"/>
                  </a:lnTo>
                  <a:lnTo>
                    <a:pt x="5" y="40"/>
                  </a:lnTo>
                  <a:lnTo>
                    <a:pt x="7" y="34"/>
                  </a:lnTo>
                  <a:lnTo>
                    <a:pt x="11" y="28"/>
                  </a:lnTo>
                  <a:lnTo>
                    <a:pt x="15" y="24"/>
                  </a:lnTo>
                  <a:lnTo>
                    <a:pt x="19" y="19"/>
                  </a:lnTo>
                  <a:lnTo>
                    <a:pt x="22" y="15"/>
                  </a:lnTo>
                  <a:lnTo>
                    <a:pt x="28" y="11"/>
                  </a:lnTo>
                  <a:lnTo>
                    <a:pt x="34" y="7"/>
                  </a:lnTo>
                  <a:lnTo>
                    <a:pt x="40" y="5"/>
                  </a:lnTo>
                  <a:lnTo>
                    <a:pt x="45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66" y="4"/>
                  </a:lnTo>
                  <a:lnTo>
                    <a:pt x="66" y="9"/>
                  </a:lnTo>
                  <a:lnTo>
                    <a:pt x="66" y="15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57" y="24"/>
                  </a:lnTo>
                  <a:lnTo>
                    <a:pt x="53" y="24"/>
                  </a:lnTo>
                  <a:lnTo>
                    <a:pt x="49" y="26"/>
                  </a:lnTo>
                  <a:lnTo>
                    <a:pt x="41" y="30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2" y="43"/>
                  </a:lnTo>
                  <a:lnTo>
                    <a:pt x="30" y="45"/>
                  </a:lnTo>
                  <a:lnTo>
                    <a:pt x="28" y="49"/>
                  </a:lnTo>
                  <a:lnTo>
                    <a:pt x="26" y="53"/>
                  </a:lnTo>
                  <a:lnTo>
                    <a:pt x="24" y="57"/>
                  </a:lnTo>
                  <a:lnTo>
                    <a:pt x="24" y="62"/>
                  </a:lnTo>
                  <a:lnTo>
                    <a:pt x="24" y="66"/>
                  </a:lnTo>
                  <a:lnTo>
                    <a:pt x="2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214"/>
            <p:cNvSpPr>
              <a:spLocks/>
            </p:cNvSpPr>
            <p:nvPr/>
          </p:nvSpPr>
          <p:spPr bwMode="auto">
            <a:xfrm>
              <a:off x="7317757" y="3707749"/>
              <a:ext cx="126613" cy="257060"/>
            </a:xfrm>
            <a:custGeom>
              <a:avLst/>
              <a:gdLst>
                <a:gd name="T0" fmla="*/ 0 w 67"/>
                <a:gd name="T1" fmla="*/ 15 h 133"/>
                <a:gd name="T2" fmla="*/ 0 w 67"/>
                <a:gd name="T3" fmla="*/ 4 h 133"/>
                <a:gd name="T4" fmla="*/ 6 w 67"/>
                <a:gd name="T5" fmla="*/ 0 h 133"/>
                <a:gd name="T6" fmla="*/ 19 w 67"/>
                <a:gd name="T7" fmla="*/ 2 h 133"/>
                <a:gd name="T8" fmla="*/ 31 w 67"/>
                <a:gd name="T9" fmla="*/ 6 h 133"/>
                <a:gd name="T10" fmla="*/ 42 w 67"/>
                <a:gd name="T11" fmla="*/ 13 h 133"/>
                <a:gd name="T12" fmla="*/ 51 w 67"/>
                <a:gd name="T13" fmla="*/ 23 h 133"/>
                <a:gd name="T14" fmla="*/ 57 w 67"/>
                <a:gd name="T15" fmla="*/ 32 h 133"/>
                <a:gd name="T16" fmla="*/ 63 w 67"/>
                <a:gd name="T17" fmla="*/ 46 h 133"/>
                <a:gd name="T18" fmla="*/ 67 w 67"/>
                <a:gd name="T19" fmla="*/ 59 h 133"/>
                <a:gd name="T20" fmla="*/ 67 w 67"/>
                <a:gd name="T21" fmla="*/ 72 h 133"/>
                <a:gd name="T22" fmla="*/ 63 w 67"/>
                <a:gd name="T23" fmla="*/ 84 h 133"/>
                <a:gd name="T24" fmla="*/ 57 w 67"/>
                <a:gd name="T25" fmla="*/ 97 h 133"/>
                <a:gd name="T26" fmla="*/ 51 w 67"/>
                <a:gd name="T27" fmla="*/ 107 h 133"/>
                <a:gd name="T28" fmla="*/ 42 w 67"/>
                <a:gd name="T29" fmla="*/ 116 h 133"/>
                <a:gd name="T30" fmla="*/ 31 w 67"/>
                <a:gd name="T31" fmla="*/ 124 h 133"/>
                <a:gd name="T32" fmla="*/ 19 w 67"/>
                <a:gd name="T33" fmla="*/ 127 h 133"/>
                <a:gd name="T34" fmla="*/ 6 w 67"/>
                <a:gd name="T35" fmla="*/ 131 h 133"/>
                <a:gd name="T36" fmla="*/ 0 w 67"/>
                <a:gd name="T37" fmla="*/ 126 h 133"/>
                <a:gd name="T38" fmla="*/ 0 w 67"/>
                <a:gd name="T39" fmla="*/ 114 h 133"/>
                <a:gd name="T40" fmla="*/ 4 w 67"/>
                <a:gd name="T41" fmla="*/ 107 h 133"/>
                <a:gd name="T42" fmla="*/ 11 w 67"/>
                <a:gd name="T43" fmla="*/ 105 h 133"/>
                <a:gd name="T44" fmla="*/ 19 w 67"/>
                <a:gd name="T45" fmla="*/ 103 h 133"/>
                <a:gd name="T46" fmla="*/ 27 w 67"/>
                <a:gd name="T47" fmla="*/ 97 h 133"/>
                <a:gd name="T48" fmla="*/ 32 w 67"/>
                <a:gd name="T49" fmla="*/ 91 h 133"/>
                <a:gd name="T50" fmla="*/ 36 w 67"/>
                <a:gd name="T51" fmla="*/ 86 h 133"/>
                <a:gd name="T52" fmla="*/ 40 w 67"/>
                <a:gd name="T53" fmla="*/ 78 h 133"/>
                <a:gd name="T54" fmla="*/ 42 w 67"/>
                <a:gd name="T55" fmla="*/ 69 h 133"/>
                <a:gd name="T56" fmla="*/ 42 w 67"/>
                <a:gd name="T57" fmla="*/ 61 h 133"/>
                <a:gd name="T58" fmla="*/ 40 w 67"/>
                <a:gd name="T59" fmla="*/ 51 h 133"/>
                <a:gd name="T60" fmla="*/ 34 w 67"/>
                <a:gd name="T61" fmla="*/ 40 h 133"/>
                <a:gd name="T62" fmla="*/ 27 w 67"/>
                <a:gd name="T63" fmla="*/ 31 h 133"/>
                <a:gd name="T64" fmla="*/ 19 w 67"/>
                <a:gd name="T65" fmla="*/ 27 h 133"/>
                <a:gd name="T66" fmla="*/ 11 w 67"/>
                <a:gd name="T67" fmla="*/ 23 h 133"/>
                <a:gd name="T68" fmla="*/ 4 w 67"/>
                <a:gd name="T69" fmla="*/ 23 h 133"/>
                <a:gd name="T70" fmla="*/ 0 w 67"/>
                <a:gd name="T71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133">
                  <a:moveTo>
                    <a:pt x="0" y="23"/>
                  </a:move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1" y="6"/>
                  </a:lnTo>
                  <a:lnTo>
                    <a:pt x="36" y="10"/>
                  </a:lnTo>
                  <a:lnTo>
                    <a:pt x="42" y="13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2"/>
                  </a:lnTo>
                  <a:lnTo>
                    <a:pt x="61" y="38"/>
                  </a:lnTo>
                  <a:lnTo>
                    <a:pt x="63" y="46"/>
                  </a:lnTo>
                  <a:lnTo>
                    <a:pt x="65" y="51"/>
                  </a:lnTo>
                  <a:lnTo>
                    <a:pt x="67" y="59"/>
                  </a:lnTo>
                  <a:lnTo>
                    <a:pt x="67" y="67"/>
                  </a:lnTo>
                  <a:lnTo>
                    <a:pt x="67" y="72"/>
                  </a:lnTo>
                  <a:lnTo>
                    <a:pt x="65" y="78"/>
                  </a:lnTo>
                  <a:lnTo>
                    <a:pt x="63" y="84"/>
                  </a:lnTo>
                  <a:lnTo>
                    <a:pt x="61" y="91"/>
                  </a:lnTo>
                  <a:lnTo>
                    <a:pt x="57" y="97"/>
                  </a:lnTo>
                  <a:lnTo>
                    <a:pt x="55" y="103"/>
                  </a:lnTo>
                  <a:lnTo>
                    <a:pt x="51" y="107"/>
                  </a:lnTo>
                  <a:lnTo>
                    <a:pt x="48" y="112"/>
                  </a:lnTo>
                  <a:lnTo>
                    <a:pt x="42" y="116"/>
                  </a:lnTo>
                  <a:lnTo>
                    <a:pt x="36" y="120"/>
                  </a:lnTo>
                  <a:lnTo>
                    <a:pt x="31" y="124"/>
                  </a:lnTo>
                  <a:lnTo>
                    <a:pt x="25" y="126"/>
                  </a:lnTo>
                  <a:lnTo>
                    <a:pt x="19" y="127"/>
                  </a:lnTo>
                  <a:lnTo>
                    <a:pt x="13" y="131"/>
                  </a:lnTo>
                  <a:lnTo>
                    <a:pt x="6" y="131"/>
                  </a:lnTo>
                  <a:lnTo>
                    <a:pt x="0" y="133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4" y="107"/>
                  </a:lnTo>
                  <a:lnTo>
                    <a:pt x="8" y="107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19" y="103"/>
                  </a:lnTo>
                  <a:lnTo>
                    <a:pt x="23" y="99"/>
                  </a:lnTo>
                  <a:lnTo>
                    <a:pt x="27" y="97"/>
                  </a:lnTo>
                  <a:lnTo>
                    <a:pt x="29" y="95"/>
                  </a:lnTo>
                  <a:lnTo>
                    <a:pt x="32" y="91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2" y="69"/>
                  </a:lnTo>
                  <a:lnTo>
                    <a:pt x="42" y="67"/>
                  </a:lnTo>
                  <a:lnTo>
                    <a:pt x="42" y="61"/>
                  </a:lnTo>
                  <a:lnTo>
                    <a:pt x="42" y="57"/>
                  </a:lnTo>
                  <a:lnTo>
                    <a:pt x="40" y="51"/>
                  </a:lnTo>
                  <a:lnTo>
                    <a:pt x="38" y="48"/>
                  </a:lnTo>
                  <a:lnTo>
                    <a:pt x="34" y="40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3" y="29"/>
                  </a:lnTo>
                  <a:lnTo>
                    <a:pt x="19" y="27"/>
                  </a:lnTo>
                  <a:lnTo>
                    <a:pt x="15" y="25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215"/>
            <p:cNvSpPr>
              <a:spLocks/>
            </p:cNvSpPr>
            <p:nvPr/>
          </p:nvSpPr>
          <p:spPr bwMode="auto">
            <a:xfrm>
              <a:off x="7194982" y="3707749"/>
              <a:ext cx="122775" cy="257060"/>
            </a:xfrm>
            <a:custGeom>
              <a:avLst/>
              <a:gdLst>
                <a:gd name="T0" fmla="*/ 21 w 63"/>
                <a:gd name="T1" fmla="*/ 69 h 133"/>
                <a:gd name="T2" fmla="*/ 23 w 63"/>
                <a:gd name="T3" fmla="*/ 78 h 133"/>
                <a:gd name="T4" fmla="*/ 27 w 63"/>
                <a:gd name="T5" fmla="*/ 86 h 133"/>
                <a:gd name="T6" fmla="*/ 31 w 63"/>
                <a:gd name="T7" fmla="*/ 91 h 133"/>
                <a:gd name="T8" fmla="*/ 40 w 63"/>
                <a:gd name="T9" fmla="*/ 99 h 133"/>
                <a:gd name="T10" fmla="*/ 50 w 63"/>
                <a:gd name="T11" fmla="*/ 105 h 133"/>
                <a:gd name="T12" fmla="*/ 59 w 63"/>
                <a:gd name="T13" fmla="*/ 107 h 133"/>
                <a:gd name="T14" fmla="*/ 63 w 63"/>
                <a:gd name="T15" fmla="*/ 114 h 133"/>
                <a:gd name="T16" fmla="*/ 63 w 63"/>
                <a:gd name="T17" fmla="*/ 126 h 133"/>
                <a:gd name="T18" fmla="*/ 55 w 63"/>
                <a:gd name="T19" fmla="*/ 131 h 133"/>
                <a:gd name="T20" fmla="*/ 44 w 63"/>
                <a:gd name="T21" fmla="*/ 127 h 133"/>
                <a:gd name="T22" fmla="*/ 31 w 63"/>
                <a:gd name="T23" fmla="*/ 122 h 133"/>
                <a:gd name="T24" fmla="*/ 21 w 63"/>
                <a:gd name="T25" fmla="*/ 116 h 133"/>
                <a:gd name="T26" fmla="*/ 14 w 63"/>
                <a:gd name="T27" fmla="*/ 107 h 133"/>
                <a:gd name="T28" fmla="*/ 6 w 63"/>
                <a:gd name="T29" fmla="*/ 95 h 133"/>
                <a:gd name="T30" fmla="*/ 2 w 63"/>
                <a:gd name="T31" fmla="*/ 84 h 133"/>
                <a:gd name="T32" fmla="*/ 0 w 63"/>
                <a:gd name="T33" fmla="*/ 72 h 133"/>
                <a:gd name="T34" fmla="*/ 0 w 63"/>
                <a:gd name="T35" fmla="*/ 59 h 133"/>
                <a:gd name="T36" fmla="*/ 2 w 63"/>
                <a:gd name="T37" fmla="*/ 46 h 133"/>
                <a:gd name="T38" fmla="*/ 6 w 63"/>
                <a:gd name="T39" fmla="*/ 34 h 133"/>
                <a:gd name="T40" fmla="*/ 14 w 63"/>
                <a:gd name="T41" fmla="*/ 23 h 133"/>
                <a:gd name="T42" fmla="*/ 21 w 63"/>
                <a:gd name="T43" fmla="*/ 15 h 133"/>
                <a:gd name="T44" fmla="*/ 31 w 63"/>
                <a:gd name="T45" fmla="*/ 6 h 133"/>
                <a:gd name="T46" fmla="*/ 44 w 63"/>
                <a:gd name="T47" fmla="*/ 2 h 133"/>
                <a:gd name="T48" fmla="*/ 55 w 63"/>
                <a:gd name="T49" fmla="*/ 0 h 133"/>
                <a:gd name="T50" fmla="*/ 63 w 63"/>
                <a:gd name="T51" fmla="*/ 4 h 133"/>
                <a:gd name="T52" fmla="*/ 63 w 63"/>
                <a:gd name="T53" fmla="*/ 15 h 133"/>
                <a:gd name="T54" fmla="*/ 59 w 63"/>
                <a:gd name="T55" fmla="*/ 23 h 133"/>
                <a:gd name="T56" fmla="*/ 50 w 63"/>
                <a:gd name="T57" fmla="*/ 25 h 133"/>
                <a:gd name="T58" fmla="*/ 40 w 63"/>
                <a:gd name="T59" fmla="*/ 31 h 133"/>
                <a:gd name="T60" fmla="*/ 31 w 63"/>
                <a:gd name="T61" fmla="*/ 38 h 133"/>
                <a:gd name="T62" fmla="*/ 27 w 63"/>
                <a:gd name="T63" fmla="*/ 46 h 133"/>
                <a:gd name="T64" fmla="*/ 23 w 63"/>
                <a:gd name="T65" fmla="*/ 53 h 133"/>
                <a:gd name="T66" fmla="*/ 21 w 63"/>
                <a:gd name="T67" fmla="*/ 61 h 133"/>
                <a:gd name="T68" fmla="*/ 21 w 63"/>
                <a:gd name="T6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" h="133">
                  <a:moveTo>
                    <a:pt x="21" y="67"/>
                  </a:moveTo>
                  <a:lnTo>
                    <a:pt x="21" y="69"/>
                  </a:lnTo>
                  <a:lnTo>
                    <a:pt x="21" y="74"/>
                  </a:lnTo>
                  <a:lnTo>
                    <a:pt x="23" y="78"/>
                  </a:lnTo>
                  <a:lnTo>
                    <a:pt x="25" y="82"/>
                  </a:lnTo>
                  <a:lnTo>
                    <a:pt x="27" y="86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5" y="95"/>
                  </a:lnTo>
                  <a:lnTo>
                    <a:pt x="40" y="99"/>
                  </a:lnTo>
                  <a:lnTo>
                    <a:pt x="48" y="105"/>
                  </a:lnTo>
                  <a:lnTo>
                    <a:pt x="50" y="105"/>
                  </a:lnTo>
                  <a:lnTo>
                    <a:pt x="55" y="107"/>
                  </a:lnTo>
                  <a:lnTo>
                    <a:pt x="59" y="107"/>
                  </a:lnTo>
                  <a:lnTo>
                    <a:pt x="63" y="107"/>
                  </a:lnTo>
                  <a:lnTo>
                    <a:pt x="63" y="114"/>
                  </a:lnTo>
                  <a:lnTo>
                    <a:pt x="63" y="120"/>
                  </a:lnTo>
                  <a:lnTo>
                    <a:pt x="63" y="126"/>
                  </a:lnTo>
                  <a:lnTo>
                    <a:pt x="63" y="133"/>
                  </a:lnTo>
                  <a:lnTo>
                    <a:pt x="55" y="131"/>
                  </a:lnTo>
                  <a:lnTo>
                    <a:pt x="50" y="129"/>
                  </a:lnTo>
                  <a:lnTo>
                    <a:pt x="44" y="127"/>
                  </a:lnTo>
                  <a:lnTo>
                    <a:pt x="38" y="126"/>
                  </a:lnTo>
                  <a:lnTo>
                    <a:pt x="31" y="122"/>
                  </a:lnTo>
                  <a:lnTo>
                    <a:pt x="27" y="120"/>
                  </a:lnTo>
                  <a:lnTo>
                    <a:pt x="21" y="116"/>
                  </a:lnTo>
                  <a:lnTo>
                    <a:pt x="17" y="112"/>
                  </a:lnTo>
                  <a:lnTo>
                    <a:pt x="14" y="107"/>
                  </a:lnTo>
                  <a:lnTo>
                    <a:pt x="10" y="101"/>
                  </a:lnTo>
                  <a:lnTo>
                    <a:pt x="6" y="95"/>
                  </a:lnTo>
                  <a:lnTo>
                    <a:pt x="4" y="91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6" y="34"/>
                  </a:lnTo>
                  <a:lnTo>
                    <a:pt x="10" y="29"/>
                  </a:lnTo>
                  <a:lnTo>
                    <a:pt x="14" y="23"/>
                  </a:lnTo>
                  <a:lnTo>
                    <a:pt x="17" y="19"/>
                  </a:lnTo>
                  <a:lnTo>
                    <a:pt x="21" y="15"/>
                  </a:lnTo>
                  <a:lnTo>
                    <a:pt x="27" y="10"/>
                  </a:lnTo>
                  <a:lnTo>
                    <a:pt x="31" y="6"/>
                  </a:lnTo>
                  <a:lnTo>
                    <a:pt x="38" y="4"/>
                  </a:lnTo>
                  <a:lnTo>
                    <a:pt x="44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0"/>
                  </a:lnTo>
                  <a:lnTo>
                    <a:pt x="63" y="4"/>
                  </a:lnTo>
                  <a:lnTo>
                    <a:pt x="63" y="10"/>
                  </a:lnTo>
                  <a:lnTo>
                    <a:pt x="63" y="15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5" y="23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40" y="31"/>
                  </a:lnTo>
                  <a:lnTo>
                    <a:pt x="35" y="36"/>
                  </a:lnTo>
                  <a:lnTo>
                    <a:pt x="31" y="38"/>
                  </a:lnTo>
                  <a:lnTo>
                    <a:pt x="29" y="42"/>
                  </a:lnTo>
                  <a:lnTo>
                    <a:pt x="27" y="46"/>
                  </a:lnTo>
                  <a:lnTo>
                    <a:pt x="25" y="50"/>
                  </a:lnTo>
                  <a:lnTo>
                    <a:pt x="23" y="53"/>
                  </a:lnTo>
                  <a:lnTo>
                    <a:pt x="21" y="57"/>
                  </a:lnTo>
                  <a:lnTo>
                    <a:pt x="21" y="61"/>
                  </a:lnTo>
                  <a:lnTo>
                    <a:pt x="21" y="67"/>
                  </a:lnTo>
                  <a:lnTo>
                    <a:pt x="21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216"/>
            <p:cNvSpPr>
              <a:spLocks/>
            </p:cNvSpPr>
            <p:nvPr/>
          </p:nvSpPr>
          <p:spPr bwMode="auto">
            <a:xfrm>
              <a:off x="7478899" y="4187338"/>
              <a:ext cx="134287" cy="257060"/>
            </a:xfrm>
            <a:custGeom>
              <a:avLst/>
              <a:gdLst>
                <a:gd name="T0" fmla="*/ 0 w 68"/>
                <a:gd name="T1" fmla="*/ 17 h 135"/>
                <a:gd name="T2" fmla="*/ 0 w 68"/>
                <a:gd name="T3" fmla="*/ 6 h 135"/>
                <a:gd name="T4" fmla="*/ 2 w 68"/>
                <a:gd name="T5" fmla="*/ 0 h 135"/>
                <a:gd name="T6" fmla="*/ 7 w 68"/>
                <a:gd name="T7" fmla="*/ 0 h 135"/>
                <a:gd name="T8" fmla="*/ 21 w 68"/>
                <a:gd name="T9" fmla="*/ 2 h 135"/>
                <a:gd name="T10" fmla="*/ 32 w 68"/>
                <a:gd name="T11" fmla="*/ 8 h 135"/>
                <a:gd name="T12" fmla="*/ 43 w 68"/>
                <a:gd name="T13" fmla="*/ 15 h 135"/>
                <a:gd name="T14" fmla="*/ 53 w 68"/>
                <a:gd name="T15" fmla="*/ 25 h 135"/>
                <a:gd name="T16" fmla="*/ 59 w 68"/>
                <a:gd name="T17" fmla="*/ 36 h 135"/>
                <a:gd name="T18" fmla="*/ 64 w 68"/>
                <a:gd name="T19" fmla="*/ 48 h 135"/>
                <a:gd name="T20" fmla="*/ 68 w 68"/>
                <a:gd name="T21" fmla="*/ 59 h 135"/>
                <a:gd name="T22" fmla="*/ 68 w 68"/>
                <a:gd name="T23" fmla="*/ 74 h 135"/>
                <a:gd name="T24" fmla="*/ 64 w 68"/>
                <a:gd name="T25" fmla="*/ 87 h 135"/>
                <a:gd name="T26" fmla="*/ 59 w 68"/>
                <a:gd name="T27" fmla="*/ 99 h 135"/>
                <a:gd name="T28" fmla="*/ 53 w 68"/>
                <a:gd name="T29" fmla="*/ 110 h 135"/>
                <a:gd name="T30" fmla="*/ 43 w 68"/>
                <a:gd name="T31" fmla="*/ 120 h 135"/>
                <a:gd name="T32" fmla="*/ 32 w 68"/>
                <a:gd name="T33" fmla="*/ 125 h 135"/>
                <a:gd name="T34" fmla="*/ 21 w 68"/>
                <a:gd name="T35" fmla="*/ 131 h 135"/>
                <a:gd name="T36" fmla="*/ 7 w 68"/>
                <a:gd name="T37" fmla="*/ 135 h 135"/>
                <a:gd name="T38" fmla="*/ 2 w 68"/>
                <a:gd name="T39" fmla="*/ 135 h 135"/>
                <a:gd name="T40" fmla="*/ 0 w 68"/>
                <a:gd name="T41" fmla="*/ 129 h 135"/>
                <a:gd name="T42" fmla="*/ 0 w 68"/>
                <a:gd name="T43" fmla="*/ 116 h 135"/>
                <a:gd name="T44" fmla="*/ 2 w 68"/>
                <a:gd name="T45" fmla="*/ 110 h 135"/>
                <a:gd name="T46" fmla="*/ 5 w 68"/>
                <a:gd name="T47" fmla="*/ 110 h 135"/>
                <a:gd name="T48" fmla="*/ 13 w 68"/>
                <a:gd name="T49" fmla="*/ 108 h 135"/>
                <a:gd name="T50" fmla="*/ 21 w 68"/>
                <a:gd name="T51" fmla="*/ 105 h 135"/>
                <a:gd name="T52" fmla="*/ 26 w 68"/>
                <a:gd name="T53" fmla="*/ 99 h 135"/>
                <a:gd name="T54" fmla="*/ 36 w 68"/>
                <a:gd name="T55" fmla="*/ 91 h 135"/>
                <a:gd name="T56" fmla="*/ 40 w 68"/>
                <a:gd name="T57" fmla="*/ 80 h 135"/>
                <a:gd name="T58" fmla="*/ 43 w 68"/>
                <a:gd name="T59" fmla="*/ 70 h 135"/>
                <a:gd name="T60" fmla="*/ 43 w 68"/>
                <a:gd name="T61" fmla="*/ 63 h 135"/>
                <a:gd name="T62" fmla="*/ 40 w 68"/>
                <a:gd name="T63" fmla="*/ 55 h 135"/>
                <a:gd name="T64" fmla="*/ 36 w 68"/>
                <a:gd name="T65" fmla="*/ 42 h 135"/>
                <a:gd name="T66" fmla="*/ 26 w 68"/>
                <a:gd name="T67" fmla="*/ 34 h 135"/>
                <a:gd name="T68" fmla="*/ 21 w 68"/>
                <a:gd name="T69" fmla="*/ 30 h 135"/>
                <a:gd name="T70" fmla="*/ 13 w 68"/>
                <a:gd name="T71" fmla="*/ 27 h 135"/>
                <a:gd name="T72" fmla="*/ 5 w 68"/>
                <a:gd name="T73" fmla="*/ 25 h 135"/>
                <a:gd name="T74" fmla="*/ 2 w 68"/>
                <a:gd name="T75" fmla="*/ 25 h 135"/>
                <a:gd name="T76" fmla="*/ 0 w 68"/>
                <a:gd name="T77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135">
                  <a:moveTo>
                    <a:pt x="0" y="25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7" y="0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26" y="6"/>
                  </a:lnTo>
                  <a:lnTo>
                    <a:pt x="32" y="8"/>
                  </a:lnTo>
                  <a:lnTo>
                    <a:pt x="38" y="11"/>
                  </a:lnTo>
                  <a:lnTo>
                    <a:pt x="43" y="15"/>
                  </a:lnTo>
                  <a:lnTo>
                    <a:pt x="47" y="21"/>
                  </a:lnTo>
                  <a:lnTo>
                    <a:pt x="53" y="25"/>
                  </a:lnTo>
                  <a:lnTo>
                    <a:pt x="57" y="30"/>
                  </a:lnTo>
                  <a:lnTo>
                    <a:pt x="59" y="36"/>
                  </a:lnTo>
                  <a:lnTo>
                    <a:pt x="62" y="42"/>
                  </a:lnTo>
                  <a:lnTo>
                    <a:pt x="64" y="48"/>
                  </a:lnTo>
                  <a:lnTo>
                    <a:pt x="66" y="53"/>
                  </a:lnTo>
                  <a:lnTo>
                    <a:pt x="68" y="59"/>
                  </a:lnTo>
                  <a:lnTo>
                    <a:pt x="68" y="67"/>
                  </a:lnTo>
                  <a:lnTo>
                    <a:pt x="68" y="74"/>
                  </a:lnTo>
                  <a:lnTo>
                    <a:pt x="66" y="80"/>
                  </a:lnTo>
                  <a:lnTo>
                    <a:pt x="64" y="87"/>
                  </a:lnTo>
                  <a:lnTo>
                    <a:pt x="62" y="93"/>
                  </a:lnTo>
                  <a:lnTo>
                    <a:pt x="59" y="99"/>
                  </a:lnTo>
                  <a:lnTo>
                    <a:pt x="57" y="105"/>
                  </a:lnTo>
                  <a:lnTo>
                    <a:pt x="53" y="110"/>
                  </a:lnTo>
                  <a:lnTo>
                    <a:pt x="47" y="116"/>
                  </a:lnTo>
                  <a:lnTo>
                    <a:pt x="43" y="120"/>
                  </a:lnTo>
                  <a:lnTo>
                    <a:pt x="38" y="124"/>
                  </a:lnTo>
                  <a:lnTo>
                    <a:pt x="32" y="125"/>
                  </a:lnTo>
                  <a:lnTo>
                    <a:pt x="26" y="129"/>
                  </a:lnTo>
                  <a:lnTo>
                    <a:pt x="21" y="131"/>
                  </a:lnTo>
                  <a:lnTo>
                    <a:pt x="15" y="133"/>
                  </a:lnTo>
                  <a:lnTo>
                    <a:pt x="7" y="135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0" y="135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5" y="110"/>
                  </a:lnTo>
                  <a:lnTo>
                    <a:pt x="9" y="108"/>
                  </a:lnTo>
                  <a:lnTo>
                    <a:pt x="13" y="108"/>
                  </a:lnTo>
                  <a:lnTo>
                    <a:pt x="17" y="106"/>
                  </a:lnTo>
                  <a:lnTo>
                    <a:pt x="21" y="105"/>
                  </a:lnTo>
                  <a:lnTo>
                    <a:pt x="24" y="103"/>
                  </a:lnTo>
                  <a:lnTo>
                    <a:pt x="26" y="99"/>
                  </a:lnTo>
                  <a:lnTo>
                    <a:pt x="30" y="97"/>
                  </a:lnTo>
                  <a:lnTo>
                    <a:pt x="36" y="91"/>
                  </a:lnTo>
                  <a:lnTo>
                    <a:pt x="40" y="84"/>
                  </a:lnTo>
                  <a:lnTo>
                    <a:pt x="40" y="80"/>
                  </a:lnTo>
                  <a:lnTo>
                    <a:pt x="41" y="76"/>
                  </a:lnTo>
                  <a:lnTo>
                    <a:pt x="43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1" y="59"/>
                  </a:lnTo>
                  <a:lnTo>
                    <a:pt x="40" y="55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0" y="38"/>
                  </a:lnTo>
                  <a:lnTo>
                    <a:pt x="26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17" y="29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217"/>
            <p:cNvSpPr>
              <a:spLocks/>
            </p:cNvSpPr>
            <p:nvPr/>
          </p:nvSpPr>
          <p:spPr bwMode="auto">
            <a:xfrm>
              <a:off x="7359960" y="4187338"/>
              <a:ext cx="122775" cy="257060"/>
            </a:xfrm>
            <a:custGeom>
              <a:avLst/>
              <a:gdLst>
                <a:gd name="T0" fmla="*/ 23 w 65"/>
                <a:gd name="T1" fmla="*/ 70 h 135"/>
                <a:gd name="T2" fmla="*/ 25 w 65"/>
                <a:gd name="T3" fmla="*/ 80 h 135"/>
                <a:gd name="T4" fmla="*/ 30 w 65"/>
                <a:gd name="T5" fmla="*/ 91 h 135"/>
                <a:gd name="T6" fmla="*/ 40 w 65"/>
                <a:gd name="T7" fmla="*/ 103 h 135"/>
                <a:gd name="T8" fmla="*/ 51 w 65"/>
                <a:gd name="T9" fmla="*/ 108 h 135"/>
                <a:gd name="T10" fmla="*/ 61 w 65"/>
                <a:gd name="T11" fmla="*/ 110 h 135"/>
                <a:gd name="T12" fmla="*/ 65 w 65"/>
                <a:gd name="T13" fmla="*/ 116 h 135"/>
                <a:gd name="T14" fmla="*/ 65 w 65"/>
                <a:gd name="T15" fmla="*/ 129 h 135"/>
                <a:gd name="T16" fmla="*/ 57 w 65"/>
                <a:gd name="T17" fmla="*/ 133 h 135"/>
                <a:gd name="T18" fmla="*/ 44 w 65"/>
                <a:gd name="T19" fmla="*/ 131 h 135"/>
                <a:gd name="T20" fmla="*/ 32 w 65"/>
                <a:gd name="T21" fmla="*/ 125 h 135"/>
                <a:gd name="T22" fmla="*/ 23 w 65"/>
                <a:gd name="T23" fmla="*/ 118 h 135"/>
                <a:gd name="T24" fmla="*/ 13 w 65"/>
                <a:gd name="T25" fmla="*/ 108 h 135"/>
                <a:gd name="T26" fmla="*/ 8 w 65"/>
                <a:gd name="T27" fmla="*/ 99 h 135"/>
                <a:gd name="T28" fmla="*/ 2 w 65"/>
                <a:gd name="T29" fmla="*/ 87 h 135"/>
                <a:gd name="T30" fmla="*/ 0 w 65"/>
                <a:gd name="T31" fmla="*/ 74 h 135"/>
                <a:gd name="T32" fmla="*/ 0 w 65"/>
                <a:gd name="T33" fmla="*/ 59 h 135"/>
                <a:gd name="T34" fmla="*/ 2 w 65"/>
                <a:gd name="T35" fmla="*/ 48 h 135"/>
                <a:gd name="T36" fmla="*/ 8 w 65"/>
                <a:gd name="T37" fmla="*/ 36 h 135"/>
                <a:gd name="T38" fmla="*/ 13 w 65"/>
                <a:gd name="T39" fmla="*/ 25 h 135"/>
                <a:gd name="T40" fmla="*/ 23 w 65"/>
                <a:gd name="T41" fmla="*/ 17 h 135"/>
                <a:gd name="T42" fmla="*/ 32 w 65"/>
                <a:gd name="T43" fmla="*/ 8 h 135"/>
                <a:gd name="T44" fmla="*/ 44 w 65"/>
                <a:gd name="T45" fmla="*/ 4 h 135"/>
                <a:gd name="T46" fmla="*/ 57 w 65"/>
                <a:gd name="T47" fmla="*/ 0 h 135"/>
                <a:gd name="T48" fmla="*/ 65 w 65"/>
                <a:gd name="T49" fmla="*/ 6 h 135"/>
                <a:gd name="T50" fmla="*/ 65 w 65"/>
                <a:gd name="T51" fmla="*/ 17 h 135"/>
                <a:gd name="T52" fmla="*/ 61 w 65"/>
                <a:gd name="T53" fmla="*/ 25 h 135"/>
                <a:gd name="T54" fmla="*/ 51 w 65"/>
                <a:gd name="T55" fmla="*/ 27 h 135"/>
                <a:gd name="T56" fmla="*/ 40 w 65"/>
                <a:gd name="T57" fmla="*/ 32 h 135"/>
                <a:gd name="T58" fmla="*/ 30 w 65"/>
                <a:gd name="T59" fmla="*/ 42 h 135"/>
                <a:gd name="T60" fmla="*/ 25 w 65"/>
                <a:gd name="T61" fmla="*/ 55 h 135"/>
                <a:gd name="T62" fmla="*/ 23 w 65"/>
                <a:gd name="T63" fmla="*/ 63 h 135"/>
                <a:gd name="T64" fmla="*/ 23 w 65"/>
                <a:gd name="T65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135">
                  <a:moveTo>
                    <a:pt x="23" y="67"/>
                  </a:moveTo>
                  <a:lnTo>
                    <a:pt x="23" y="70"/>
                  </a:lnTo>
                  <a:lnTo>
                    <a:pt x="23" y="76"/>
                  </a:lnTo>
                  <a:lnTo>
                    <a:pt x="25" y="80"/>
                  </a:lnTo>
                  <a:lnTo>
                    <a:pt x="27" y="84"/>
                  </a:lnTo>
                  <a:lnTo>
                    <a:pt x="30" y="91"/>
                  </a:lnTo>
                  <a:lnTo>
                    <a:pt x="34" y="97"/>
                  </a:lnTo>
                  <a:lnTo>
                    <a:pt x="40" y="103"/>
                  </a:lnTo>
                  <a:lnTo>
                    <a:pt x="47" y="106"/>
                  </a:lnTo>
                  <a:lnTo>
                    <a:pt x="51" y="108"/>
                  </a:lnTo>
                  <a:lnTo>
                    <a:pt x="55" y="108"/>
                  </a:lnTo>
                  <a:lnTo>
                    <a:pt x="61" y="110"/>
                  </a:lnTo>
                  <a:lnTo>
                    <a:pt x="65" y="110"/>
                  </a:lnTo>
                  <a:lnTo>
                    <a:pt x="65" y="116"/>
                  </a:lnTo>
                  <a:lnTo>
                    <a:pt x="65" y="124"/>
                  </a:lnTo>
                  <a:lnTo>
                    <a:pt x="65" y="129"/>
                  </a:lnTo>
                  <a:lnTo>
                    <a:pt x="65" y="135"/>
                  </a:lnTo>
                  <a:lnTo>
                    <a:pt x="57" y="133"/>
                  </a:lnTo>
                  <a:lnTo>
                    <a:pt x="51" y="133"/>
                  </a:lnTo>
                  <a:lnTo>
                    <a:pt x="44" y="131"/>
                  </a:lnTo>
                  <a:lnTo>
                    <a:pt x="40" y="127"/>
                  </a:lnTo>
                  <a:lnTo>
                    <a:pt x="32" y="125"/>
                  </a:lnTo>
                  <a:lnTo>
                    <a:pt x="27" y="122"/>
                  </a:lnTo>
                  <a:lnTo>
                    <a:pt x="23" y="118"/>
                  </a:lnTo>
                  <a:lnTo>
                    <a:pt x="19" y="114"/>
                  </a:lnTo>
                  <a:lnTo>
                    <a:pt x="13" y="108"/>
                  </a:lnTo>
                  <a:lnTo>
                    <a:pt x="11" y="105"/>
                  </a:lnTo>
                  <a:lnTo>
                    <a:pt x="8" y="99"/>
                  </a:lnTo>
                  <a:lnTo>
                    <a:pt x="6" y="93"/>
                  </a:lnTo>
                  <a:lnTo>
                    <a:pt x="2" y="87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2" y="53"/>
                  </a:lnTo>
                  <a:lnTo>
                    <a:pt x="2" y="48"/>
                  </a:lnTo>
                  <a:lnTo>
                    <a:pt x="6" y="42"/>
                  </a:lnTo>
                  <a:lnTo>
                    <a:pt x="8" y="36"/>
                  </a:lnTo>
                  <a:lnTo>
                    <a:pt x="11" y="30"/>
                  </a:lnTo>
                  <a:lnTo>
                    <a:pt x="13" y="25"/>
                  </a:lnTo>
                  <a:lnTo>
                    <a:pt x="19" y="21"/>
                  </a:lnTo>
                  <a:lnTo>
                    <a:pt x="23" y="17"/>
                  </a:lnTo>
                  <a:lnTo>
                    <a:pt x="27" y="11"/>
                  </a:lnTo>
                  <a:lnTo>
                    <a:pt x="32" y="8"/>
                  </a:lnTo>
                  <a:lnTo>
                    <a:pt x="40" y="6"/>
                  </a:lnTo>
                  <a:lnTo>
                    <a:pt x="44" y="4"/>
                  </a:lnTo>
                  <a:lnTo>
                    <a:pt x="51" y="2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6"/>
                  </a:lnTo>
                  <a:lnTo>
                    <a:pt x="65" y="11"/>
                  </a:lnTo>
                  <a:lnTo>
                    <a:pt x="65" y="17"/>
                  </a:lnTo>
                  <a:lnTo>
                    <a:pt x="65" y="25"/>
                  </a:lnTo>
                  <a:lnTo>
                    <a:pt x="61" y="25"/>
                  </a:lnTo>
                  <a:lnTo>
                    <a:pt x="55" y="25"/>
                  </a:lnTo>
                  <a:lnTo>
                    <a:pt x="51" y="27"/>
                  </a:lnTo>
                  <a:lnTo>
                    <a:pt x="47" y="29"/>
                  </a:lnTo>
                  <a:lnTo>
                    <a:pt x="40" y="32"/>
                  </a:lnTo>
                  <a:lnTo>
                    <a:pt x="34" y="38"/>
                  </a:lnTo>
                  <a:lnTo>
                    <a:pt x="30" y="42"/>
                  </a:lnTo>
                  <a:lnTo>
                    <a:pt x="27" y="49"/>
                  </a:lnTo>
                  <a:lnTo>
                    <a:pt x="25" y="55"/>
                  </a:lnTo>
                  <a:lnTo>
                    <a:pt x="23" y="59"/>
                  </a:lnTo>
                  <a:lnTo>
                    <a:pt x="23" y="63"/>
                  </a:lnTo>
                  <a:lnTo>
                    <a:pt x="23" y="67"/>
                  </a:lnTo>
                  <a:lnTo>
                    <a:pt x="23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6957105" y="4678440"/>
              <a:ext cx="130448" cy="253224"/>
            </a:xfrm>
            <a:custGeom>
              <a:avLst/>
              <a:gdLst>
                <a:gd name="T0" fmla="*/ 0 w 66"/>
                <a:gd name="T1" fmla="*/ 17 h 133"/>
                <a:gd name="T2" fmla="*/ 0 w 66"/>
                <a:gd name="T3" fmla="*/ 5 h 133"/>
                <a:gd name="T4" fmla="*/ 5 w 66"/>
                <a:gd name="T5" fmla="*/ 0 h 133"/>
                <a:gd name="T6" fmla="*/ 17 w 66"/>
                <a:gd name="T7" fmla="*/ 1 h 133"/>
                <a:gd name="T8" fmla="*/ 30 w 66"/>
                <a:gd name="T9" fmla="*/ 5 h 133"/>
                <a:gd name="T10" fmla="*/ 40 w 66"/>
                <a:gd name="T11" fmla="*/ 15 h 133"/>
                <a:gd name="T12" fmla="*/ 49 w 66"/>
                <a:gd name="T13" fmla="*/ 22 h 133"/>
                <a:gd name="T14" fmla="*/ 57 w 66"/>
                <a:gd name="T15" fmla="*/ 34 h 133"/>
                <a:gd name="T16" fmla="*/ 63 w 66"/>
                <a:gd name="T17" fmla="*/ 47 h 133"/>
                <a:gd name="T18" fmla="*/ 64 w 66"/>
                <a:gd name="T19" fmla="*/ 60 h 133"/>
                <a:gd name="T20" fmla="*/ 64 w 66"/>
                <a:gd name="T21" fmla="*/ 74 h 133"/>
                <a:gd name="T22" fmla="*/ 63 w 66"/>
                <a:gd name="T23" fmla="*/ 87 h 133"/>
                <a:gd name="T24" fmla="*/ 57 w 66"/>
                <a:gd name="T25" fmla="*/ 98 h 133"/>
                <a:gd name="T26" fmla="*/ 49 w 66"/>
                <a:gd name="T27" fmla="*/ 108 h 133"/>
                <a:gd name="T28" fmla="*/ 40 w 66"/>
                <a:gd name="T29" fmla="*/ 117 h 133"/>
                <a:gd name="T30" fmla="*/ 30 w 66"/>
                <a:gd name="T31" fmla="*/ 125 h 133"/>
                <a:gd name="T32" fmla="*/ 17 w 66"/>
                <a:gd name="T33" fmla="*/ 129 h 133"/>
                <a:gd name="T34" fmla="*/ 5 w 66"/>
                <a:gd name="T35" fmla="*/ 133 h 133"/>
                <a:gd name="T36" fmla="*/ 0 w 66"/>
                <a:gd name="T37" fmla="*/ 127 h 133"/>
                <a:gd name="T38" fmla="*/ 0 w 66"/>
                <a:gd name="T39" fmla="*/ 115 h 133"/>
                <a:gd name="T40" fmla="*/ 4 w 66"/>
                <a:gd name="T41" fmla="*/ 108 h 133"/>
                <a:gd name="T42" fmla="*/ 11 w 66"/>
                <a:gd name="T43" fmla="*/ 106 h 133"/>
                <a:gd name="T44" fmla="*/ 19 w 66"/>
                <a:gd name="T45" fmla="*/ 102 h 133"/>
                <a:gd name="T46" fmla="*/ 25 w 66"/>
                <a:gd name="T47" fmla="*/ 98 h 133"/>
                <a:gd name="T48" fmla="*/ 30 w 66"/>
                <a:gd name="T49" fmla="*/ 93 h 133"/>
                <a:gd name="T50" fmla="*/ 36 w 66"/>
                <a:gd name="T51" fmla="*/ 87 h 133"/>
                <a:gd name="T52" fmla="*/ 38 w 66"/>
                <a:gd name="T53" fmla="*/ 79 h 133"/>
                <a:gd name="T54" fmla="*/ 40 w 66"/>
                <a:gd name="T55" fmla="*/ 72 h 133"/>
                <a:gd name="T56" fmla="*/ 40 w 66"/>
                <a:gd name="T57" fmla="*/ 62 h 133"/>
                <a:gd name="T58" fmla="*/ 38 w 66"/>
                <a:gd name="T59" fmla="*/ 53 h 133"/>
                <a:gd name="T60" fmla="*/ 34 w 66"/>
                <a:gd name="T61" fmla="*/ 41 h 133"/>
                <a:gd name="T62" fmla="*/ 25 w 66"/>
                <a:gd name="T63" fmla="*/ 32 h 133"/>
                <a:gd name="T64" fmla="*/ 19 w 66"/>
                <a:gd name="T65" fmla="*/ 28 h 133"/>
                <a:gd name="T66" fmla="*/ 11 w 66"/>
                <a:gd name="T67" fmla="*/ 24 h 133"/>
                <a:gd name="T68" fmla="*/ 4 w 66"/>
                <a:gd name="T69" fmla="*/ 24 h 133"/>
                <a:gd name="T70" fmla="*/ 0 w 66"/>
                <a:gd name="T71" fmla="*/ 2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133">
                  <a:moveTo>
                    <a:pt x="0" y="24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5" y="3"/>
                  </a:lnTo>
                  <a:lnTo>
                    <a:pt x="30" y="5"/>
                  </a:lnTo>
                  <a:lnTo>
                    <a:pt x="36" y="11"/>
                  </a:lnTo>
                  <a:lnTo>
                    <a:pt x="40" y="15"/>
                  </a:lnTo>
                  <a:lnTo>
                    <a:pt x="45" y="19"/>
                  </a:lnTo>
                  <a:lnTo>
                    <a:pt x="49" y="22"/>
                  </a:lnTo>
                  <a:lnTo>
                    <a:pt x="53" y="28"/>
                  </a:lnTo>
                  <a:lnTo>
                    <a:pt x="57" y="34"/>
                  </a:lnTo>
                  <a:lnTo>
                    <a:pt x="59" y="41"/>
                  </a:lnTo>
                  <a:lnTo>
                    <a:pt x="63" y="47"/>
                  </a:lnTo>
                  <a:lnTo>
                    <a:pt x="64" y="53"/>
                  </a:lnTo>
                  <a:lnTo>
                    <a:pt x="64" y="60"/>
                  </a:lnTo>
                  <a:lnTo>
                    <a:pt x="66" y="68"/>
                  </a:lnTo>
                  <a:lnTo>
                    <a:pt x="64" y="74"/>
                  </a:lnTo>
                  <a:lnTo>
                    <a:pt x="64" y="79"/>
                  </a:lnTo>
                  <a:lnTo>
                    <a:pt x="63" y="87"/>
                  </a:lnTo>
                  <a:lnTo>
                    <a:pt x="59" y="93"/>
                  </a:lnTo>
                  <a:lnTo>
                    <a:pt x="57" y="98"/>
                  </a:lnTo>
                  <a:lnTo>
                    <a:pt x="53" y="104"/>
                  </a:lnTo>
                  <a:lnTo>
                    <a:pt x="49" y="108"/>
                  </a:lnTo>
                  <a:lnTo>
                    <a:pt x="45" y="114"/>
                  </a:lnTo>
                  <a:lnTo>
                    <a:pt x="40" y="117"/>
                  </a:lnTo>
                  <a:lnTo>
                    <a:pt x="36" y="121"/>
                  </a:lnTo>
                  <a:lnTo>
                    <a:pt x="30" y="125"/>
                  </a:lnTo>
                  <a:lnTo>
                    <a:pt x="25" y="129"/>
                  </a:lnTo>
                  <a:lnTo>
                    <a:pt x="17" y="129"/>
                  </a:lnTo>
                  <a:lnTo>
                    <a:pt x="11" y="131"/>
                  </a:lnTo>
                  <a:lnTo>
                    <a:pt x="5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1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4" y="108"/>
                  </a:lnTo>
                  <a:lnTo>
                    <a:pt x="7" y="108"/>
                  </a:lnTo>
                  <a:lnTo>
                    <a:pt x="11" y="106"/>
                  </a:lnTo>
                  <a:lnTo>
                    <a:pt x="15" y="106"/>
                  </a:lnTo>
                  <a:lnTo>
                    <a:pt x="19" y="102"/>
                  </a:lnTo>
                  <a:lnTo>
                    <a:pt x="23" y="100"/>
                  </a:lnTo>
                  <a:lnTo>
                    <a:pt x="25" y="98"/>
                  </a:lnTo>
                  <a:lnTo>
                    <a:pt x="28" y="96"/>
                  </a:lnTo>
                  <a:lnTo>
                    <a:pt x="30" y="93"/>
                  </a:lnTo>
                  <a:lnTo>
                    <a:pt x="34" y="89"/>
                  </a:lnTo>
                  <a:lnTo>
                    <a:pt x="36" y="87"/>
                  </a:lnTo>
                  <a:lnTo>
                    <a:pt x="38" y="83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40" y="72"/>
                  </a:lnTo>
                  <a:lnTo>
                    <a:pt x="40" y="68"/>
                  </a:lnTo>
                  <a:lnTo>
                    <a:pt x="40" y="62"/>
                  </a:lnTo>
                  <a:lnTo>
                    <a:pt x="40" y="58"/>
                  </a:lnTo>
                  <a:lnTo>
                    <a:pt x="38" y="53"/>
                  </a:lnTo>
                  <a:lnTo>
                    <a:pt x="38" y="49"/>
                  </a:lnTo>
                  <a:lnTo>
                    <a:pt x="34" y="41"/>
                  </a:lnTo>
                  <a:lnTo>
                    <a:pt x="28" y="36"/>
                  </a:lnTo>
                  <a:lnTo>
                    <a:pt x="25" y="32"/>
                  </a:lnTo>
                  <a:lnTo>
                    <a:pt x="23" y="30"/>
                  </a:lnTo>
                  <a:lnTo>
                    <a:pt x="19" y="28"/>
                  </a:lnTo>
                  <a:lnTo>
                    <a:pt x="15" y="26"/>
                  </a:lnTo>
                  <a:lnTo>
                    <a:pt x="11" y="24"/>
                  </a:lnTo>
                  <a:lnTo>
                    <a:pt x="7" y="24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6834329" y="4678440"/>
              <a:ext cx="122775" cy="253224"/>
            </a:xfrm>
            <a:custGeom>
              <a:avLst/>
              <a:gdLst>
                <a:gd name="T0" fmla="*/ 23 w 65"/>
                <a:gd name="T1" fmla="*/ 72 h 133"/>
                <a:gd name="T2" fmla="*/ 23 w 65"/>
                <a:gd name="T3" fmla="*/ 79 h 133"/>
                <a:gd name="T4" fmla="*/ 27 w 65"/>
                <a:gd name="T5" fmla="*/ 87 h 133"/>
                <a:gd name="T6" fmla="*/ 31 w 65"/>
                <a:gd name="T7" fmla="*/ 93 h 133"/>
                <a:gd name="T8" fmla="*/ 40 w 65"/>
                <a:gd name="T9" fmla="*/ 100 h 133"/>
                <a:gd name="T10" fmla="*/ 51 w 65"/>
                <a:gd name="T11" fmla="*/ 106 h 133"/>
                <a:gd name="T12" fmla="*/ 59 w 65"/>
                <a:gd name="T13" fmla="*/ 108 h 133"/>
                <a:gd name="T14" fmla="*/ 65 w 65"/>
                <a:gd name="T15" fmla="*/ 115 h 133"/>
                <a:gd name="T16" fmla="*/ 65 w 65"/>
                <a:gd name="T17" fmla="*/ 127 h 133"/>
                <a:gd name="T18" fmla="*/ 57 w 65"/>
                <a:gd name="T19" fmla="*/ 133 h 133"/>
                <a:gd name="T20" fmla="*/ 44 w 65"/>
                <a:gd name="T21" fmla="*/ 129 h 133"/>
                <a:gd name="T22" fmla="*/ 32 w 65"/>
                <a:gd name="T23" fmla="*/ 123 h 133"/>
                <a:gd name="T24" fmla="*/ 23 w 65"/>
                <a:gd name="T25" fmla="*/ 117 h 133"/>
                <a:gd name="T26" fmla="*/ 13 w 65"/>
                <a:gd name="T27" fmla="*/ 108 h 133"/>
                <a:gd name="T28" fmla="*/ 8 w 65"/>
                <a:gd name="T29" fmla="*/ 98 h 133"/>
                <a:gd name="T30" fmla="*/ 2 w 65"/>
                <a:gd name="T31" fmla="*/ 87 h 133"/>
                <a:gd name="T32" fmla="*/ 0 w 65"/>
                <a:gd name="T33" fmla="*/ 74 h 133"/>
                <a:gd name="T34" fmla="*/ 0 w 65"/>
                <a:gd name="T35" fmla="*/ 60 h 133"/>
                <a:gd name="T36" fmla="*/ 2 w 65"/>
                <a:gd name="T37" fmla="*/ 47 h 133"/>
                <a:gd name="T38" fmla="*/ 8 w 65"/>
                <a:gd name="T39" fmla="*/ 34 h 133"/>
                <a:gd name="T40" fmla="*/ 13 w 65"/>
                <a:gd name="T41" fmla="*/ 24 h 133"/>
                <a:gd name="T42" fmla="*/ 23 w 65"/>
                <a:gd name="T43" fmla="*/ 15 h 133"/>
                <a:gd name="T44" fmla="*/ 32 w 65"/>
                <a:gd name="T45" fmla="*/ 7 h 133"/>
                <a:gd name="T46" fmla="*/ 44 w 65"/>
                <a:gd name="T47" fmla="*/ 1 h 133"/>
                <a:gd name="T48" fmla="*/ 57 w 65"/>
                <a:gd name="T49" fmla="*/ 0 h 133"/>
                <a:gd name="T50" fmla="*/ 65 w 65"/>
                <a:gd name="T51" fmla="*/ 5 h 133"/>
                <a:gd name="T52" fmla="*/ 65 w 65"/>
                <a:gd name="T53" fmla="*/ 17 h 133"/>
                <a:gd name="T54" fmla="*/ 59 w 65"/>
                <a:gd name="T55" fmla="*/ 24 h 133"/>
                <a:gd name="T56" fmla="*/ 51 w 65"/>
                <a:gd name="T57" fmla="*/ 24 h 133"/>
                <a:gd name="T58" fmla="*/ 40 w 65"/>
                <a:gd name="T59" fmla="*/ 30 h 133"/>
                <a:gd name="T60" fmla="*/ 29 w 65"/>
                <a:gd name="T61" fmla="*/ 41 h 133"/>
                <a:gd name="T62" fmla="*/ 23 w 65"/>
                <a:gd name="T63" fmla="*/ 53 h 133"/>
                <a:gd name="T64" fmla="*/ 23 w 65"/>
                <a:gd name="T65" fmla="*/ 62 h 133"/>
                <a:gd name="T66" fmla="*/ 23 w 65"/>
                <a:gd name="T67" fmla="*/ 6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" h="133">
                  <a:moveTo>
                    <a:pt x="23" y="68"/>
                  </a:moveTo>
                  <a:lnTo>
                    <a:pt x="23" y="72"/>
                  </a:lnTo>
                  <a:lnTo>
                    <a:pt x="23" y="76"/>
                  </a:lnTo>
                  <a:lnTo>
                    <a:pt x="23" y="79"/>
                  </a:lnTo>
                  <a:lnTo>
                    <a:pt x="25" y="83"/>
                  </a:lnTo>
                  <a:lnTo>
                    <a:pt x="27" y="87"/>
                  </a:lnTo>
                  <a:lnTo>
                    <a:pt x="29" y="89"/>
                  </a:lnTo>
                  <a:lnTo>
                    <a:pt x="31" y="93"/>
                  </a:lnTo>
                  <a:lnTo>
                    <a:pt x="34" y="96"/>
                  </a:lnTo>
                  <a:lnTo>
                    <a:pt x="40" y="100"/>
                  </a:lnTo>
                  <a:lnTo>
                    <a:pt x="48" y="106"/>
                  </a:lnTo>
                  <a:lnTo>
                    <a:pt x="51" y="106"/>
                  </a:lnTo>
                  <a:lnTo>
                    <a:pt x="55" y="108"/>
                  </a:lnTo>
                  <a:lnTo>
                    <a:pt x="59" y="108"/>
                  </a:lnTo>
                  <a:lnTo>
                    <a:pt x="65" y="110"/>
                  </a:lnTo>
                  <a:lnTo>
                    <a:pt x="65" y="115"/>
                  </a:lnTo>
                  <a:lnTo>
                    <a:pt x="65" y="121"/>
                  </a:lnTo>
                  <a:lnTo>
                    <a:pt x="65" y="127"/>
                  </a:lnTo>
                  <a:lnTo>
                    <a:pt x="65" y="133"/>
                  </a:lnTo>
                  <a:lnTo>
                    <a:pt x="57" y="133"/>
                  </a:lnTo>
                  <a:lnTo>
                    <a:pt x="50" y="131"/>
                  </a:lnTo>
                  <a:lnTo>
                    <a:pt x="44" y="129"/>
                  </a:lnTo>
                  <a:lnTo>
                    <a:pt x="38" y="127"/>
                  </a:lnTo>
                  <a:lnTo>
                    <a:pt x="32" y="123"/>
                  </a:lnTo>
                  <a:lnTo>
                    <a:pt x="27" y="121"/>
                  </a:lnTo>
                  <a:lnTo>
                    <a:pt x="23" y="117"/>
                  </a:lnTo>
                  <a:lnTo>
                    <a:pt x="19" y="114"/>
                  </a:lnTo>
                  <a:lnTo>
                    <a:pt x="13" y="108"/>
                  </a:lnTo>
                  <a:lnTo>
                    <a:pt x="10" y="102"/>
                  </a:lnTo>
                  <a:lnTo>
                    <a:pt x="8" y="98"/>
                  </a:lnTo>
                  <a:lnTo>
                    <a:pt x="4" y="93"/>
                  </a:lnTo>
                  <a:lnTo>
                    <a:pt x="2" y="87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0" y="53"/>
                  </a:lnTo>
                  <a:lnTo>
                    <a:pt x="2" y="47"/>
                  </a:lnTo>
                  <a:lnTo>
                    <a:pt x="4" y="41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3" y="24"/>
                  </a:lnTo>
                  <a:lnTo>
                    <a:pt x="19" y="20"/>
                  </a:lnTo>
                  <a:lnTo>
                    <a:pt x="23" y="15"/>
                  </a:lnTo>
                  <a:lnTo>
                    <a:pt x="27" y="11"/>
                  </a:lnTo>
                  <a:lnTo>
                    <a:pt x="32" y="7"/>
                  </a:lnTo>
                  <a:lnTo>
                    <a:pt x="38" y="5"/>
                  </a:lnTo>
                  <a:lnTo>
                    <a:pt x="44" y="1"/>
                  </a:lnTo>
                  <a:lnTo>
                    <a:pt x="50" y="1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5"/>
                  </a:lnTo>
                  <a:lnTo>
                    <a:pt x="65" y="11"/>
                  </a:lnTo>
                  <a:lnTo>
                    <a:pt x="65" y="17"/>
                  </a:lnTo>
                  <a:lnTo>
                    <a:pt x="65" y="24"/>
                  </a:lnTo>
                  <a:lnTo>
                    <a:pt x="59" y="24"/>
                  </a:lnTo>
                  <a:lnTo>
                    <a:pt x="55" y="24"/>
                  </a:lnTo>
                  <a:lnTo>
                    <a:pt x="51" y="24"/>
                  </a:lnTo>
                  <a:lnTo>
                    <a:pt x="48" y="26"/>
                  </a:lnTo>
                  <a:lnTo>
                    <a:pt x="40" y="30"/>
                  </a:lnTo>
                  <a:lnTo>
                    <a:pt x="34" y="36"/>
                  </a:lnTo>
                  <a:lnTo>
                    <a:pt x="29" y="41"/>
                  </a:lnTo>
                  <a:lnTo>
                    <a:pt x="25" y="49"/>
                  </a:lnTo>
                  <a:lnTo>
                    <a:pt x="23" y="53"/>
                  </a:lnTo>
                  <a:lnTo>
                    <a:pt x="23" y="58"/>
                  </a:lnTo>
                  <a:lnTo>
                    <a:pt x="23" y="62"/>
                  </a:lnTo>
                  <a:lnTo>
                    <a:pt x="23" y="68"/>
                  </a:lnTo>
                  <a:lnTo>
                    <a:pt x="23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6492859" y="4574849"/>
              <a:ext cx="130448" cy="260898"/>
            </a:xfrm>
            <a:custGeom>
              <a:avLst/>
              <a:gdLst>
                <a:gd name="T0" fmla="*/ 0 w 69"/>
                <a:gd name="T1" fmla="*/ 17 h 135"/>
                <a:gd name="T2" fmla="*/ 0 w 69"/>
                <a:gd name="T3" fmla="*/ 4 h 135"/>
                <a:gd name="T4" fmla="*/ 8 w 69"/>
                <a:gd name="T5" fmla="*/ 0 h 135"/>
                <a:gd name="T6" fmla="*/ 21 w 69"/>
                <a:gd name="T7" fmla="*/ 2 h 135"/>
                <a:gd name="T8" fmla="*/ 33 w 69"/>
                <a:gd name="T9" fmla="*/ 8 h 135"/>
                <a:gd name="T10" fmla="*/ 44 w 69"/>
                <a:gd name="T11" fmla="*/ 16 h 135"/>
                <a:gd name="T12" fmla="*/ 54 w 69"/>
                <a:gd name="T13" fmla="*/ 23 h 135"/>
                <a:gd name="T14" fmla="*/ 59 w 69"/>
                <a:gd name="T15" fmla="*/ 35 h 135"/>
                <a:gd name="T16" fmla="*/ 65 w 69"/>
                <a:gd name="T17" fmla="*/ 46 h 135"/>
                <a:gd name="T18" fmla="*/ 69 w 69"/>
                <a:gd name="T19" fmla="*/ 59 h 135"/>
                <a:gd name="T20" fmla="*/ 69 w 69"/>
                <a:gd name="T21" fmla="*/ 73 h 135"/>
                <a:gd name="T22" fmla="*/ 65 w 69"/>
                <a:gd name="T23" fmla="*/ 86 h 135"/>
                <a:gd name="T24" fmla="*/ 59 w 69"/>
                <a:gd name="T25" fmla="*/ 97 h 135"/>
                <a:gd name="T26" fmla="*/ 54 w 69"/>
                <a:gd name="T27" fmla="*/ 109 h 135"/>
                <a:gd name="T28" fmla="*/ 44 w 69"/>
                <a:gd name="T29" fmla="*/ 118 h 135"/>
                <a:gd name="T30" fmla="*/ 33 w 69"/>
                <a:gd name="T31" fmla="*/ 126 h 135"/>
                <a:gd name="T32" fmla="*/ 21 w 69"/>
                <a:gd name="T33" fmla="*/ 131 h 135"/>
                <a:gd name="T34" fmla="*/ 8 w 69"/>
                <a:gd name="T35" fmla="*/ 133 h 135"/>
                <a:gd name="T36" fmla="*/ 0 w 69"/>
                <a:gd name="T37" fmla="*/ 128 h 135"/>
                <a:gd name="T38" fmla="*/ 0 w 69"/>
                <a:gd name="T39" fmla="*/ 116 h 135"/>
                <a:gd name="T40" fmla="*/ 4 w 69"/>
                <a:gd name="T41" fmla="*/ 109 h 135"/>
                <a:gd name="T42" fmla="*/ 14 w 69"/>
                <a:gd name="T43" fmla="*/ 107 h 135"/>
                <a:gd name="T44" fmla="*/ 21 w 69"/>
                <a:gd name="T45" fmla="*/ 105 h 135"/>
                <a:gd name="T46" fmla="*/ 29 w 69"/>
                <a:gd name="T47" fmla="*/ 99 h 135"/>
                <a:gd name="T48" fmla="*/ 37 w 69"/>
                <a:gd name="T49" fmla="*/ 90 h 135"/>
                <a:gd name="T50" fmla="*/ 42 w 69"/>
                <a:gd name="T51" fmla="*/ 78 h 135"/>
                <a:gd name="T52" fmla="*/ 44 w 69"/>
                <a:gd name="T53" fmla="*/ 71 h 135"/>
                <a:gd name="T54" fmla="*/ 44 w 69"/>
                <a:gd name="T55" fmla="*/ 61 h 135"/>
                <a:gd name="T56" fmla="*/ 42 w 69"/>
                <a:gd name="T57" fmla="*/ 54 h 135"/>
                <a:gd name="T58" fmla="*/ 37 w 69"/>
                <a:gd name="T59" fmla="*/ 42 h 135"/>
                <a:gd name="T60" fmla="*/ 29 w 69"/>
                <a:gd name="T61" fmla="*/ 35 h 135"/>
                <a:gd name="T62" fmla="*/ 21 w 69"/>
                <a:gd name="T63" fmla="*/ 29 h 135"/>
                <a:gd name="T64" fmla="*/ 14 w 69"/>
                <a:gd name="T65" fmla="*/ 25 h 135"/>
                <a:gd name="T66" fmla="*/ 4 w 69"/>
                <a:gd name="T67" fmla="*/ 25 h 135"/>
                <a:gd name="T68" fmla="*/ 0 w 69"/>
                <a:gd name="T69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135">
                  <a:moveTo>
                    <a:pt x="0" y="25"/>
                  </a:moveTo>
                  <a:lnTo>
                    <a:pt x="0" y="17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1" y="2"/>
                  </a:lnTo>
                  <a:lnTo>
                    <a:pt x="27" y="6"/>
                  </a:lnTo>
                  <a:lnTo>
                    <a:pt x="33" y="8"/>
                  </a:lnTo>
                  <a:lnTo>
                    <a:pt x="38" y="12"/>
                  </a:lnTo>
                  <a:lnTo>
                    <a:pt x="44" y="16"/>
                  </a:lnTo>
                  <a:lnTo>
                    <a:pt x="48" y="19"/>
                  </a:lnTo>
                  <a:lnTo>
                    <a:pt x="54" y="23"/>
                  </a:lnTo>
                  <a:lnTo>
                    <a:pt x="57" y="29"/>
                  </a:lnTo>
                  <a:lnTo>
                    <a:pt x="59" y="35"/>
                  </a:lnTo>
                  <a:lnTo>
                    <a:pt x="63" y="40"/>
                  </a:lnTo>
                  <a:lnTo>
                    <a:pt x="65" y="46"/>
                  </a:lnTo>
                  <a:lnTo>
                    <a:pt x="67" y="54"/>
                  </a:lnTo>
                  <a:lnTo>
                    <a:pt x="69" y="59"/>
                  </a:lnTo>
                  <a:lnTo>
                    <a:pt x="69" y="67"/>
                  </a:lnTo>
                  <a:lnTo>
                    <a:pt x="69" y="73"/>
                  </a:lnTo>
                  <a:lnTo>
                    <a:pt x="67" y="80"/>
                  </a:lnTo>
                  <a:lnTo>
                    <a:pt x="65" y="86"/>
                  </a:lnTo>
                  <a:lnTo>
                    <a:pt x="63" y="93"/>
                  </a:lnTo>
                  <a:lnTo>
                    <a:pt x="59" y="97"/>
                  </a:lnTo>
                  <a:lnTo>
                    <a:pt x="57" y="105"/>
                  </a:lnTo>
                  <a:lnTo>
                    <a:pt x="54" y="109"/>
                  </a:lnTo>
                  <a:lnTo>
                    <a:pt x="48" y="114"/>
                  </a:lnTo>
                  <a:lnTo>
                    <a:pt x="44" y="118"/>
                  </a:lnTo>
                  <a:lnTo>
                    <a:pt x="38" y="122"/>
                  </a:lnTo>
                  <a:lnTo>
                    <a:pt x="33" y="126"/>
                  </a:lnTo>
                  <a:lnTo>
                    <a:pt x="27" y="128"/>
                  </a:lnTo>
                  <a:lnTo>
                    <a:pt x="21" y="131"/>
                  </a:lnTo>
                  <a:lnTo>
                    <a:pt x="14" y="133"/>
                  </a:lnTo>
                  <a:lnTo>
                    <a:pt x="8" y="133"/>
                  </a:lnTo>
                  <a:lnTo>
                    <a:pt x="0" y="135"/>
                  </a:lnTo>
                  <a:lnTo>
                    <a:pt x="0" y="128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1"/>
                  </a:lnTo>
                  <a:lnTo>
                    <a:pt x="4" y="109"/>
                  </a:lnTo>
                  <a:lnTo>
                    <a:pt x="8" y="109"/>
                  </a:lnTo>
                  <a:lnTo>
                    <a:pt x="14" y="107"/>
                  </a:lnTo>
                  <a:lnTo>
                    <a:pt x="18" y="107"/>
                  </a:lnTo>
                  <a:lnTo>
                    <a:pt x="21" y="105"/>
                  </a:lnTo>
                  <a:lnTo>
                    <a:pt x="25" y="103"/>
                  </a:lnTo>
                  <a:lnTo>
                    <a:pt x="29" y="99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2" y="84"/>
                  </a:lnTo>
                  <a:lnTo>
                    <a:pt x="42" y="78"/>
                  </a:lnTo>
                  <a:lnTo>
                    <a:pt x="44" y="74"/>
                  </a:lnTo>
                  <a:lnTo>
                    <a:pt x="44" y="71"/>
                  </a:lnTo>
                  <a:lnTo>
                    <a:pt x="44" y="67"/>
                  </a:lnTo>
                  <a:lnTo>
                    <a:pt x="44" y="61"/>
                  </a:lnTo>
                  <a:lnTo>
                    <a:pt x="44" y="57"/>
                  </a:lnTo>
                  <a:lnTo>
                    <a:pt x="42" y="54"/>
                  </a:lnTo>
                  <a:lnTo>
                    <a:pt x="42" y="50"/>
                  </a:lnTo>
                  <a:lnTo>
                    <a:pt x="37" y="42"/>
                  </a:lnTo>
                  <a:lnTo>
                    <a:pt x="33" y="36"/>
                  </a:lnTo>
                  <a:lnTo>
                    <a:pt x="29" y="35"/>
                  </a:lnTo>
                  <a:lnTo>
                    <a:pt x="25" y="31"/>
                  </a:lnTo>
                  <a:lnTo>
                    <a:pt x="21" y="29"/>
                  </a:lnTo>
                  <a:lnTo>
                    <a:pt x="18" y="27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6370084" y="4574849"/>
              <a:ext cx="126613" cy="257060"/>
            </a:xfrm>
            <a:custGeom>
              <a:avLst/>
              <a:gdLst>
                <a:gd name="T0" fmla="*/ 24 w 64"/>
                <a:gd name="T1" fmla="*/ 71 h 133"/>
                <a:gd name="T2" fmla="*/ 24 w 64"/>
                <a:gd name="T3" fmla="*/ 78 h 133"/>
                <a:gd name="T4" fmla="*/ 30 w 64"/>
                <a:gd name="T5" fmla="*/ 90 h 133"/>
                <a:gd name="T6" fmla="*/ 42 w 64"/>
                <a:gd name="T7" fmla="*/ 101 h 133"/>
                <a:gd name="T8" fmla="*/ 53 w 64"/>
                <a:gd name="T9" fmla="*/ 107 h 133"/>
                <a:gd name="T10" fmla="*/ 61 w 64"/>
                <a:gd name="T11" fmla="*/ 109 h 133"/>
                <a:gd name="T12" fmla="*/ 64 w 64"/>
                <a:gd name="T13" fmla="*/ 116 h 133"/>
                <a:gd name="T14" fmla="*/ 64 w 64"/>
                <a:gd name="T15" fmla="*/ 128 h 133"/>
                <a:gd name="T16" fmla="*/ 57 w 64"/>
                <a:gd name="T17" fmla="*/ 131 h 133"/>
                <a:gd name="T18" fmla="*/ 45 w 64"/>
                <a:gd name="T19" fmla="*/ 128 h 133"/>
                <a:gd name="T20" fmla="*/ 34 w 64"/>
                <a:gd name="T21" fmla="*/ 124 h 133"/>
                <a:gd name="T22" fmla="*/ 23 w 64"/>
                <a:gd name="T23" fmla="*/ 116 h 133"/>
                <a:gd name="T24" fmla="*/ 13 w 64"/>
                <a:gd name="T25" fmla="*/ 107 h 133"/>
                <a:gd name="T26" fmla="*/ 5 w 64"/>
                <a:gd name="T27" fmla="*/ 97 h 133"/>
                <a:gd name="T28" fmla="*/ 2 w 64"/>
                <a:gd name="T29" fmla="*/ 86 h 133"/>
                <a:gd name="T30" fmla="*/ 0 w 64"/>
                <a:gd name="T31" fmla="*/ 73 h 133"/>
                <a:gd name="T32" fmla="*/ 0 w 64"/>
                <a:gd name="T33" fmla="*/ 59 h 133"/>
                <a:gd name="T34" fmla="*/ 2 w 64"/>
                <a:gd name="T35" fmla="*/ 46 h 133"/>
                <a:gd name="T36" fmla="*/ 5 w 64"/>
                <a:gd name="T37" fmla="*/ 35 h 133"/>
                <a:gd name="T38" fmla="*/ 13 w 64"/>
                <a:gd name="T39" fmla="*/ 25 h 133"/>
                <a:gd name="T40" fmla="*/ 23 w 64"/>
                <a:gd name="T41" fmla="*/ 16 h 133"/>
                <a:gd name="T42" fmla="*/ 34 w 64"/>
                <a:gd name="T43" fmla="*/ 8 h 133"/>
                <a:gd name="T44" fmla="*/ 45 w 64"/>
                <a:gd name="T45" fmla="*/ 2 h 133"/>
                <a:gd name="T46" fmla="*/ 57 w 64"/>
                <a:gd name="T47" fmla="*/ 0 h 133"/>
                <a:gd name="T48" fmla="*/ 64 w 64"/>
                <a:gd name="T49" fmla="*/ 4 h 133"/>
                <a:gd name="T50" fmla="*/ 64 w 64"/>
                <a:gd name="T51" fmla="*/ 17 h 133"/>
                <a:gd name="T52" fmla="*/ 61 w 64"/>
                <a:gd name="T53" fmla="*/ 25 h 133"/>
                <a:gd name="T54" fmla="*/ 53 w 64"/>
                <a:gd name="T55" fmla="*/ 25 h 133"/>
                <a:gd name="T56" fmla="*/ 42 w 64"/>
                <a:gd name="T57" fmla="*/ 31 h 133"/>
                <a:gd name="T58" fmla="*/ 30 w 64"/>
                <a:gd name="T59" fmla="*/ 42 h 133"/>
                <a:gd name="T60" fmla="*/ 24 w 64"/>
                <a:gd name="T61" fmla="*/ 54 h 133"/>
                <a:gd name="T62" fmla="*/ 24 w 64"/>
                <a:gd name="T63" fmla="*/ 61 h 133"/>
                <a:gd name="T64" fmla="*/ 24 w 64"/>
                <a:gd name="T65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133">
                  <a:moveTo>
                    <a:pt x="24" y="67"/>
                  </a:moveTo>
                  <a:lnTo>
                    <a:pt x="24" y="71"/>
                  </a:lnTo>
                  <a:lnTo>
                    <a:pt x="24" y="74"/>
                  </a:lnTo>
                  <a:lnTo>
                    <a:pt x="24" y="78"/>
                  </a:lnTo>
                  <a:lnTo>
                    <a:pt x="26" y="82"/>
                  </a:lnTo>
                  <a:lnTo>
                    <a:pt x="30" y="90"/>
                  </a:lnTo>
                  <a:lnTo>
                    <a:pt x="36" y="95"/>
                  </a:lnTo>
                  <a:lnTo>
                    <a:pt x="42" y="101"/>
                  </a:lnTo>
                  <a:lnTo>
                    <a:pt x="49" y="105"/>
                  </a:lnTo>
                  <a:lnTo>
                    <a:pt x="53" y="107"/>
                  </a:lnTo>
                  <a:lnTo>
                    <a:pt x="57" y="109"/>
                  </a:lnTo>
                  <a:lnTo>
                    <a:pt x="61" y="109"/>
                  </a:lnTo>
                  <a:lnTo>
                    <a:pt x="64" y="111"/>
                  </a:lnTo>
                  <a:lnTo>
                    <a:pt x="64" y="116"/>
                  </a:lnTo>
                  <a:lnTo>
                    <a:pt x="64" y="122"/>
                  </a:lnTo>
                  <a:lnTo>
                    <a:pt x="64" y="128"/>
                  </a:lnTo>
                  <a:lnTo>
                    <a:pt x="64" y="133"/>
                  </a:lnTo>
                  <a:lnTo>
                    <a:pt x="57" y="131"/>
                  </a:lnTo>
                  <a:lnTo>
                    <a:pt x="51" y="131"/>
                  </a:lnTo>
                  <a:lnTo>
                    <a:pt x="45" y="128"/>
                  </a:lnTo>
                  <a:lnTo>
                    <a:pt x="40" y="128"/>
                  </a:lnTo>
                  <a:lnTo>
                    <a:pt x="34" y="124"/>
                  </a:lnTo>
                  <a:lnTo>
                    <a:pt x="28" y="122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3" y="107"/>
                  </a:lnTo>
                  <a:lnTo>
                    <a:pt x="9" y="103"/>
                  </a:lnTo>
                  <a:lnTo>
                    <a:pt x="5" y="97"/>
                  </a:lnTo>
                  <a:lnTo>
                    <a:pt x="4" y="92"/>
                  </a:lnTo>
                  <a:lnTo>
                    <a:pt x="2" y="86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5" y="35"/>
                  </a:lnTo>
                  <a:lnTo>
                    <a:pt x="9" y="29"/>
                  </a:lnTo>
                  <a:lnTo>
                    <a:pt x="13" y="25"/>
                  </a:lnTo>
                  <a:lnTo>
                    <a:pt x="19" y="19"/>
                  </a:lnTo>
                  <a:lnTo>
                    <a:pt x="23" y="16"/>
                  </a:lnTo>
                  <a:lnTo>
                    <a:pt x="28" y="12"/>
                  </a:lnTo>
                  <a:lnTo>
                    <a:pt x="34" y="8"/>
                  </a:lnTo>
                  <a:lnTo>
                    <a:pt x="40" y="6"/>
                  </a:lnTo>
                  <a:lnTo>
                    <a:pt x="45" y="2"/>
                  </a:lnTo>
                  <a:lnTo>
                    <a:pt x="51" y="2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64" y="4"/>
                  </a:lnTo>
                  <a:lnTo>
                    <a:pt x="64" y="10"/>
                  </a:lnTo>
                  <a:lnTo>
                    <a:pt x="64" y="17"/>
                  </a:lnTo>
                  <a:lnTo>
                    <a:pt x="64" y="25"/>
                  </a:lnTo>
                  <a:lnTo>
                    <a:pt x="61" y="25"/>
                  </a:lnTo>
                  <a:lnTo>
                    <a:pt x="57" y="25"/>
                  </a:lnTo>
                  <a:lnTo>
                    <a:pt x="53" y="25"/>
                  </a:lnTo>
                  <a:lnTo>
                    <a:pt x="49" y="27"/>
                  </a:lnTo>
                  <a:lnTo>
                    <a:pt x="42" y="31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6" y="50"/>
                  </a:lnTo>
                  <a:lnTo>
                    <a:pt x="24" y="54"/>
                  </a:lnTo>
                  <a:lnTo>
                    <a:pt x="24" y="57"/>
                  </a:lnTo>
                  <a:lnTo>
                    <a:pt x="24" y="61"/>
                  </a:lnTo>
                  <a:lnTo>
                    <a:pt x="24" y="67"/>
                  </a:lnTo>
                  <a:lnTo>
                    <a:pt x="24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5882820" y="4225705"/>
              <a:ext cx="122775" cy="253224"/>
            </a:xfrm>
            <a:custGeom>
              <a:avLst/>
              <a:gdLst>
                <a:gd name="T0" fmla="*/ 23 w 65"/>
                <a:gd name="T1" fmla="*/ 70 h 133"/>
                <a:gd name="T2" fmla="*/ 23 w 65"/>
                <a:gd name="T3" fmla="*/ 78 h 133"/>
                <a:gd name="T4" fmla="*/ 29 w 65"/>
                <a:gd name="T5" fmla="*/ 85 h 133"/>
                <a:gd name="T6" fmla="*/ 32 w 65"/>
                <a:gd name="T7" fmla="*/ 93 h 133"/>
                <a:gd name="T8" fmla="*/ 40 w 65"/>
                <a:gd name="T9" fmla="*/ 101 h 133"/>
                <a:gd name="T10" fmla="*/ 51 w 65"/>
                <a:gd name="T11" fmla="*/ 106 h 133"/>
                <a:gd name="T12" fmla="*/ 59 w 65"/>
                <a:gd name="T13" fmla="*/ 108 h 133"/>
                <a:gd name="T14" fmla="*/ 65 w 65"/>
                <a:gd name="T15" fmla="*/ 114 h 133"/>
                <a:gd name="T16" fmla="*/ 65 w 65"/>
                <a:gd name="T17" fmla="*/ 127 h 133"/>
                <a:gd name="T18" fmla="*/ 57 w 65"/>
                <a:gd name="T19" fmla="*/ 133 h 133"/>
                <a:gd name="T20" fmla="*/ 44 w 65"/>
                <a:gd name="T21" fmla="*/ 129 h 133"/>
                <a:gd name="T22" fmla="*/ 32 w 65"/>
                <a:gd name="T23" fmla="*/ 123 h 133"/>
                <a:gd name="T24" fmla="*/ 23 w 65"/>
                <a:gd name="T25" fmla="*/ 116 h 133"/>
                <a:gd name="T26" fmla="*/ 13 w 65"/>
                <a:gd name="T27" fmla="*/ 106 h 133"/>
                <a:gd name="T28" fmla="*/ 8 w 65"/>
                <a:gd name="T29" fmla="*/ 97 h 133"/>
                <a:gd name="T30" fmla="*/ 2 w 65"/>
                <a:gd name="T31" fmla="*/ 85 h 133"/>
                <a:gd name="T32" fmla="*/ 0 w 65"/>
                <a:gd name="T33" fmla="*/ 72 h 133"/>
                <a:gd name="T34" fmla="*/ 0 w 65"/>
                <a:gd name="T35" fmla="*/ 59 h 133"/>
                <a:gd name="T36" fmla="*/ 2 w 65"/>
                <a:gd name="T37" fmla="*/ 46 h 133"/>
                <a:gd name="T38" fmla="*/ 8 w 65"/>
                <a:gd name="T39" fmla="*/ 34 h 133"/>
                <a:gd name="T40" fmla="*/ 13 w 65"/>
                <a:gd name="T41" fmla="*/ 25 h 133"/>
                <a:gd name="T42" fmla="*/ 23 w 65"/>
                <a:gd name="T43" fmla="*/ 15 h 133"/>
                <a:gd name="T44" fmla="*/ 32 w 65"/>
                <a:gd name="T45" fmla="*/ 8 h 133"/>
                <a:gd name="T46" fmla="*/ 44 w 65"/>
                <a:gd name="T47" fmla="*/ 4 h 133"/>
                <a:gd name="T48" fmla="*/ 57 w 65"/>
                <a:gd name="T49" fmla="*/ 0 h 133"/>
                <a:gd name="T50" fmla="*/ 65 w 65"/>
                <a:gd name="T51" fmla="*/ 6 h 133"/>
                <a:gd name="T52" fmla="*/ 65 w 65"/>
                <a:gd name="T53" fmla="*/ 15 h 133"/>
                <a:gd name="T54" fmla="*/ 59 w 65"/>
                <a:gd name="T55" fmla="*/ 23 h 133"/>
                <a:gd name="T56" fmla="*/ 51 w 65"/>
                <a:gd name="T57" fmla="*/ 25 h 133"/>
                <a:gd name="T58" fmla="*/ 40 w 65"/>
                <a:gd name="T59" fmla="*/ 30 h 133"/>
                <a:gd name="T60" fmla="*/ 32 w 65"/>
                <a:gd name="T61" fmla="*/ 40 h 133"/>
                <a:gd name="T62" fmla="*/ 29 w 65"/>
                <a:gd name="T63" fmla="*/ 46 h 133"/>
                <a:gd name="T64" fmla="*/ 23 w 65"/>
                <a:gd name="T65" fmla="*/ 53 h 133"/>
                <a:gd name="T66" fmla="*/ 23 w 65"/>
                <a:gd name="T67" fmla="*/ 61 h 133"/>
                <a:gd name="T68" fmla="*/ 23 w 65"/>
                <a:gd name="T69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133">
                  <a:moveTo>
                    <a:pt x="23" y="66"/>
                  </a:moveTo>
                  <a:lnTo>
                    <a:pt x="23" y="70"/>
                  </a:lnTo>
                  <a:lnTo>
                    <a:pt x="23" y="74"/>
                  </a:lnTo>
                  <a:lnTo>
                    <a:pt x="23" y="78"/>
                  </a:lnTo>
                  <a:lnTo>
                    <a:pt x="27" y="82"/>
                  </a:lnTo>
                  <a:lnTo>
                    <a:pt x="29" y="85"/>
                  </a:lnTo>
                  <a:lnTo>
                    <a:pt x="30" y="89"/>
                  </a:lnTo>
                  <a:lnTo>
                    <a:pt x="32" y="93"/>
                  </a:lnTo>
                  <a:lnTo>
                    <a:pt x="36" y="95"/>
                  </a:lnTo>
                  <a:lnTo>
                    <a:pt x="40" y="101"/>
                  </a:lnTo>
                  <a:lnTo>
                    <a:pt x="48" y="104"/>
                  </a:lnTo>
                  <a:lnTo>
                    <a:pt x="51" y="106"/>
                  </a:lnTo>
                  <a:lnTo>
                    <a:pt x="55" y="106"/>
                  </a:lnTo>
                  <a:lnTo>
                    <a:pt x="59" y="108"/>
                  </a:lnTo>
                  <a:lnTo>
                    <a:pt x="65" y="108"/>
                  </a:lnTo>
                  <a:lnTo>
                    <a:pt x="65" y="114"/>
                  </a:lnTo>
                  <a:lnTo>
                    <a:pt x="65" y="122"/>
                  </a:lnTo>
                  <a:lnTo>
                    <a:pt x="65" y="127"/>
                  </a:lnTo>
                  <a:lnTo>
                    <a:pt x="65" y="133"/>
                  </a:lnTo>
                  <a:lnTo>
                    <a:pt x="57" y="133"/>
                  </a:lnTo>
                  <a:lnTo>
                    <a:pt x="49" y="131"/>
                  </a:lnTo>
                  <a:lnTo>
                    <a:pt x="44" y="129"/>
                  </a:lnTo>
                  <a:lnTo>
                    <a:pt x="38" y="127"/>
                  </a:lnTo>
                  <a:lnTo>
                    <a:pt x="32" y="123"/>
                  </a:lnTo>
                  <a:lnTo>
                    <a:pt x="27" y="122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3" y="106"/>
                  </a:lnTo>
                  <a:lnTo>
                    <a:pt x="9" y="103"/>
                  </a:lnTo>
                  <a:lnTo>
                    <a:pt x="8" y="97"/>
                  </a:lnTo>
                  <a:lnTo>
                    <a:pt x="6" y="91"/>
                  </a:lnTo>
                  <a:lnTo>
                    <a:pt x="2" y="85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6" y="40"/>
                  </a:lnTo>
                  <a:lnTo>
                    <a:pt x="8" y="34"/>
                  </a:lnTo>
                  <a:lnTo>
                    <a:pt x="9" y="28"/>
                  </a:lnTo>
                  <a:lnTo>
                    <a:pt x="13" y="25"/>
                  </a:lnTo>
                  <a:lnTo>
                    <a:pt x="19" y="19"/>
                  </a:lnTo>
                  <a:lnTo>
                    <a:pt x="23" y="15"/>
                  </a:lnTo>
                  <a:lnTo>
                    <a:pt x="27" y="11"/>
                  </a:lnTo>
                  <a:lnTo>
                    <a:pt x="32" y="8"/>
                  </a:lnTo>
                  <a:lnTo>
                    <a:pt x="38" y="6"/>
                  </a:lnTo>
                  <a:lnTo>
                    <a:pt x="44" y="4"/>
                  </a:lnTo>
                  <a:lnTo>
                    <a:pt x="49" y="2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6"/>
                  </a:lnTo>
                  <a:lnTo>
                    <a:pt x="65" y="9"/>
                  </a:lnTo>
                  <a:lnTo>
                    <a:pt x="65" y="15"/>
                  </a:lnTo>
                  <a:lnTo>
                    <a:pt x="65" y="23"/>
                  </a:lnTo>
                  <a:lnTo>
                    <a:pt x="59" y="23"/>
                  </a:lnTo>
                  <a:lnTo>
                    <a:pt x="55" y="25"/>
                  </a:lnTo>
                  <a:lnTo>
                    <a:pt x="51" y="25"/>
                  </a:lnTo>
                  <a:lnTo>
                    <a:pt x="48" y="27"/>
                  </a:lnTo>
                  <a:lnTo>
                    <a:pt x="40" y="30"/>
                  </a:lnTo>
                  <a:lnTo>
                    <a:pt x="36" y="36"/>
                  </a:lnTo>
                  <a:lnTo>
                    <a:pt x="32" y="40"/>
                  </a:lnTo>
                  <a:lnTo>
                    <a:pt x="30" y="44"/>
                  </a:lnTo>
                  <a:lnTo>
                    <a:pt x="29" y="46"/>
                  </a:lnTo>
                  <a:lnTo>
                    <a:pt x="27" y="49"/>
                  </a:lnTo>
                  <a:lnTo>
                    <a:pt x="23" y="53"/>
                  </a:lnTo>
                  <a:lnTo>
                    <a:pt x="23" y="57"/>
                  </a:lnTo>
                  <a:lnTo>
                    <a:pt x="23" y="61"/>
                  </a:lnTo>
                  <a:lnTo>
                    <a:pt x="23" y="66"/>
                  </a:lnTo>
                  <a:lnTo>
                    <a:pt x="23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229"/>
            <p:cNvSpPr>
              <a:spLocks/>
            </p:cNvSpPr>
            <p:nvPr/>
          </p:nvSpPr>
          <p:spPr bwMode="auto">
            <a:xfrm>
              <a:off x="5921188" y="3934114"/>
              <a:ext cx="157307" cy="99755"/>
            </a:xfrm>
            <a:custGeom>
              <a:avLst/>
              <a:gdLst>
                <a:gd name="T0" fmla="*/ 66 w 82"/>
                <a:gd name="T1" fmla="*/ 0 h 51"/>
                <a:gd name="T2" fmla="*/ 70 w 82"/>
                <a:gd name="T3" fmla="*/ 6 h 51"/>
                <a:gd name="T4" fmla="*/ 74 w 82"/>
                <a:gd name="T5" fmla="*/ 9 h 51"/>
                <a:gd name="T6" fmla="*/ 78 w 82"/>
                <a:gd name="T7" fmla="*/ 13 h 51"/>
                <a:gd name="T8" fmla="*/ 82 w 82"/>
                <a:gd name="T9" fmla="*/ 17 h 51"/>
                <a:gd name="T10" fmla="*/ 76 w 82"/>
                <a:gd name="T11" fmla="*/ 21 h 51"/>
                <a:gd name="T12" fmla="*/ 72 w 82"/>
                <a:gd name="T13" fmla="*/ 25 h 51"/>
                <a:gd name="T14" fmla="*/ 68 w 82"/>
                <a:gd name="T15" fmla="*/ 27 h 51"/>
                <a:gd name="T16" fmla="*/ 65 w 82"/>
                <a:gd name="T17" fmla="*/ 30 h 51"/>
                <a:gd name="T18" fmla="*/ 59 w 82"/>
                <a:gd name="T19" fmla="*/ 34 h 51"/>
                <a:gd name="T20" fmla="*/ 55 w 82"/>
                <a:gd name="T21" fmla="*/ 36 h 51"/>
                <a:gd name="T22" fmla="*/ 49 w 82"/>
                <a:gd name="T23" fmla="*/ 38 h 51"/>
                <a:gd name="T24" fmla="*/ 46 w 82"/>
                <a:gd name="T25" fmla="*/ 42 h 51"/>
                <a:gd name="T26" fmla="*/ 40 w 82"/>
                <a:gd name="T27" fmla="*/ 42 h 51"/>
                <a:gd name="T28" fmla="*/ 34 w 82"/>
                <a:gd name="T29" fmla="*/ 44 h 51"/>
                <a:gd name="T30" fmla="*/ 28 w 82"/>
                <a:gd name="T31" fmla="*/ 46 h 51"/>
                <a:gd name="T32" fmla="*/ 25 w 82"/>
                <a:gd name="T33" fmla="*/ 47 h 51"/>
                <a:gd name="T34" fmla="*/ 17 w 82"/>
                <a:gd name="T35" fmla="*/ 47 h 51"/>
                <a:gd name="T36" fmla="*/ 13 w 82"/>
                <a:gd name="T37" fmla="*/ 49 h 51"/>
                <a:gd name="T38" fmla="*/ 8 w 82"/>
                <a:gd name="T39" fmla="*/ 49 h 51"/>
                <a:gd name="T40" fmla="*/ 2 w 82"/>
                <a:gd name="T41" fmla="*/ 51 h 51"/>
                <a:gd name="T42" fmla="*/ 0 w 82"/>
                <a:gd name="T43" fmla="*/ 51 h 51"/>
                <a:gd name="T44" fmla="*/ 0 w 82"/>
                <a:gd name="T45" fmla="*/ 51 h 51"/>
                <a:gd name="T46" fmla="*/ 0 w 82"/>
                <a:gd name="T47" fmla="*/ 44 h 51"/>
                <a:gd name="T48" fmla="*/ 0 w 82"/>
                <a:gd name="T49" fmla="*/ 38 h 51"/>
                <a:gd name="T50" fmla="*/ 0 w 82"/>
                <a:gd name="T51" fmla="*/ 32 h 51"/>
                <a:gd name="T52" fmla="*/ 0 w 82"/>
                <a:gd name="T53" fmla="*/ 27 h 51"/>
                <a:gd name="T54" fmla="*/ 0 w 82"/>
                <a:gd name="T55" fmla="*/ 27 h 51"/>
                <a:gd name="T56" fmla="*/ 2 w 82"/>
                <a:gd name="T57" fmla="*/ 27 h 51"/>
                <a:gd name="T58" fmla="*/ 6 w 82"/>
                <a:gd name="T59" fmla="*/ 25 h 51"/>
                <a:gd name="T60" fmla="*/ 11 w 82"/>
                <a:gd name="T61" fmla="*/ 25 h 51"/>
                <a:gd name="T62" fmla="*/ 15 w 82"/>
                <a:gd name="T63" fmla="*/ 25 h 51"/>
                <a:gd name="T64" fmla="*/ 19 w 82"/>
                <a:gd name="T65" fmla="*/ 25 h 51"/>
                <a:gd name="T66" fmla="*/ 25 w 82"/>
                <a:gd name="T67" fmla="*/ 23 h 51"/>
                <a:gd name="T68" fmla="*/ 28 w 82"/>
                <a:gd name="T69" fmla="*/ 21 h 51"/>
                <a:gd name="T70" fmla="*/ 32 w 82"/>
                <a:gd name="T71" fmla="*/ 19 h 51"/>
                <a:gd name="T72" fmla="*/ 36 w 82"/>
                <a:gd name="T73" fmla="*/ 19 h 51"/>
                <a:gd name="T74" fmla="*/ 40 w 82"/>
                <a:gd name="T75" fmla="*/ 17 h 51"/>
                <a:gd name="T76" fmla="*/ 44 w 82"/>
                <a:gd name="T77" fmla="*/ 15 h 51"/>
                <a:gd name="T78" fmla="*/ 47 w 82"/>
                <a:gd name="T79" fmla="*/ 13 h 51"/>
                <a:gd name="T80" fmla="*/ 53 w 82"/>
                <a:gd name="T81" fmla="*/ 11 h 51"/>
                <a:gd name="T82" fmla="*/ 59 w 82"/>
                <a:gd name="T83" fmla="*/ 6 h 51"/>
                <a:gd name="T84" fmla="*/ 66 w 82"/>
                <a:gd name="T85" fmla="*/ 0 h 51"/>
                <a:gd name="T86" fmla="*/ 66 w 82"/>
                <a:gd name="T8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51">
                  <a:moveTo>
                    <a:pt x="66" y="0"/>
                  </a:moveTo>
                  <a:lnTo>
                    <a:pt x="70" y="6"/>
                  </a:lnTo>
                  <a:lnTo>
                    <a:pt x="74" y="9"/>
                  </a:lnTo>
                  <a:lnTo>
                    <a:pt x="78" y="13"/>
                  </a:lnTo>
                  <a:lnTo>
                    <a:pt x="82" y="17"/>
                  </a:lnTo>
                  <a:lnTo>
                    <a:pt x="76" y="21"/>
                  </a:lnTo>
                  <a:lnTo>
                    <a:pt x="72" y="25"/>
                  </a:lnTo>
                  <a:lnTo>
                    <a:pt x="68" y="27"/>
                  </a:lnTo>
                  <a:lnTo>
                    <a:pt x="65" y="30"/>
                  </a:lnTo>
                  <a:lnTo>
                    <a:pt x="59" y="34"/>
                  </a:lnTo>
                  <a:lnTo>
                    <a:pt x="55" y="36"/>
                  </a:lnTo>
                  <a:lnTo>
                    <a:pt x="49" y="38"/>
                  </a:lnTo>
                  <a:lnTo>
                    <a:pt x="46" y="42"/>
                  </a:lnTo>
                  <a:lnTo>
                    <a:pt x="40" y="42"/>
                  </a:lnTo>
                  <a:lnTo>
                    <a:pt x="34" y="44"/>
                  </a:lnTo>
                  <a:lnTo>
                    <a:pt x="28" y="46"/>
                  </a:lnTo>
                  <a:lnTo>
                    <a:pt x="25" y="47"/>
                  </a:lnTo>
                  <a:lnTo>
                    <a:pt x="17" y="47"/>
                  </a:lnTo>
                  <a:lnTo>
                    <a:pt x="13" y="49"/>
                  </a:lnTo>
                  <a:lnTo>
                    <a:pt x="8" y="49"/>
                  </a:lnTo>
                  <a:lnTo>
                    <a:pt x="2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6" y="25"/>
                  </a:lnTo>
                  <a:lnTo>
                    <a:pt x="11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5" y="23"/>
                  </a:lnTo>
                  <a:lnTo>
                    <a:pt x="28" y="21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0" y="17"/>
                  </a:lnTo>
                  <a:lnTo>
                    <a:pt x="44" y="15"/>
                  </a:lnTo>
                  <a:lnTo>
                    <a:pt x="47" y="13"/>
                  </a:lnTo>
                  <a:lnTo>
                    <a:pt x="53" y="11"/>
                  </a:lnTo>
                  <a:lnTo>
                    <a:pt x="59" y="6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230"/>
            <p:cNvSpPr>
              <a:spLocks/>
            </p:cNvSpPr>
            <p:nvPr/>
          </p:nvSpPr>
          <p:spPr bwMode="auto">
            <a:xfrm>
              <a:off x="5921188" y="3573462"/>
              <a:ext cx="234042" cy="322285"/>
            </a:xfrm>
            <a:custGeom>
              <a:avLst/>
              <a:gdLst>
                <a:gd name="T0" fmla="*/ 0 w 122"/>
                <a:gd name="T1" fmla="*/ 15 h 169"/>
                <a:gd name="T2" fmla="*/ 0 w 122"/>
                <a:gd name="T3" fmla="*/ 4 h 169"/>
                <a:gd name="T4" fmla="*/ 0 w 122"/>
                <a:gd name="T5" fmla="*/ 0 h 169"/>
                <a:gd name="T6" fmla="*/ 8 w 122"/>
                <a:gd name="T7" fmla="*/ 0 h 169"/>
                <a:gd name="T8" fmla="*/ 19 w 122"/>
                <a:gd name="T9" fmla="*/ 0 h 169"/>
                <a:gd name="T10" fmla="*/ 30 w 122"/>
                <a:gd name="T11" fmla="*/ 2 h 169"/>
                <a:gd name="T12" fmla="*/ 42 w 122"/>
                <a:gd name="T13" fmla="*/ 6 h 169"/>
                <a:gd name="T14" fmla="*/ 53 w 122"/>
                <a:gd name="T15" fmla="*/ 11 h 169"/>
                <a:gd name="T16" fmla="*/ 63 w 122"/>
                <a:gd name="T17" fmla="*/ 15 h 169"/>
                <a:gd name="T18" fmla="*/ 72 w 122"/>
                <a:gd name="T19" fmla="*/ 23 h 169"/>
                <a:gd name="T20" fmla="*/ 82 w 122"/>
                <a:gd name="T21" fmla="*/ 30 h 169"/>
                <a:gd name="T22" fmla="*/ 89 w 122"/>
                <a:gd name="T23" fmla="*/ 38 h 169"/>
                <a:gd name="T24" fmla="*/ 97 w 122"/>
                <a:gd name="T25" fmla="*/ 47 h 169"/>
                <a:gd name="T26" fmla="*/ 103 w 122"/>
                <a:gd name="T27" fmla="*/ 57 h 169"/>
                <a:gd name="T28" fmla="*/ 108 w 122"/>
                <a:gd name="T29" fmla="*/ 66 h 169"/>
                <a:gd name="T30" fmla="*/ 112 w 122"/>
                <a:gd name="T31" fmla="*/ 78 h 169"/>
                <a:gd name="T32" fmla="*/ 116 w 122"/>
                <a:gd name="T33" fmla="*/ 89 h 169"/>
                <a:gd name="T34" fmla="*/ 118 w 122"/>
                <a:gd name="T35" fmla="*/ 101 h 169"/>
                <a:gd name="T36" fmla="*/ 122 w 122"/>
                <a:gd name="T37" fmla="*/ 112 h 169"/>
                <a:gd name="T38" fmla="*/ 122 w 122"/>
                <a:gd name="T39" fmla="*/ 125 h 169"/>
                <a:gd name="T40" fmla="*/ 118 w 122"/>
                <a:gd name="T41" fmla="*/ 139 h 169"/>
                <a:gd name="T42" fmla="*/ 114 w 122"/>
                <a:gd name="T43" fmla="*/ 152 h 169"/>
                <a:gd name="T44" fmla="*/ 110 w 122"/>
                <a:gd name="T45" fmla="*/ 163 h 169"/>
                <a:gd name="T46" fmla="*/ 103 w 122"/>
                <a:gd name="T47" fmla="*/ 165 h 169"/>
                <a:gd name="T48" fmla="*/ 95 w 122"/>
                <a:gd name="T49" fmla="*/ 154 h 169"/>
                <a:gd name="T50" fmla="*/ 91 w 122"/>
                <a:gd name="T51" fmla="*/ 146 h 169"/>
                <a:gd name="T52" fmla="*/ 93 w 122"/>
                <a:gd name="T53" fmla="*/ 137 h 169"/>
                <a:gd name="T54" fmla="*/ 95 w 122"/>
                <a:gd name="T55" fmla="*/ 129 h 169"/>
                <a:gd name="T56" fmla="*/ 95 w 122"/>
                <a:gd name="T57" fmla="*/ 121 h 169"/>
                <a:gd name="T58" fmla="*/ 95 w 122"/>
                <a:gd name="T59" fmla="*/ 114 h 169"/>
                <a:gd name="T60" fmla="*/ 95 w 122"/>
                <a:gd name="T61" fmla="*/ 102 h 169"/>
                <a:gd name="T62" fmla="*/ 93 w 122"/>
                <a:gd name="T63" fmla="*/ 95 h 169"/>
                <a:gd name="T64" fmla="*/ 89 w 122"/>
                <a:gd name="T65" fmla="*/ 85 h 169"/>
                <a:gd name="T66" fmla="*/ 85 w 122"/>
                <a:gd name="T67" fmla="*/ 76 h 169"/>
                <a:gd name="T68" fmla="*/ 82 w 122"/>
                <a:gd name="T69" fmla="*/ 68 h 169"/>
                <a:gd name="T70" fmla="*/ 76 w 122"/>
                <a:gd name="T71" fmla="*/ 61 h 169"/>
                <a:gd name="T72" fmla="*/ 70 w 122"/>
                <a:gd name="T73" fmla="*/ 53 h 169"/>
                <a:gd name="T74" fmla="*/ 61 w 122"/>
                <a:gd name="T75" fmla="*/ 44 h 169"/>
                <a:gd name="T76" fmla="*/ 49 w 122"/>
                <a:gd name="T77" fmla="*/ 36 h 169"/>
                <a:gd name="T78" fmla="*/ 42 w 122"/>
                <a:gd name="T79" fmla="*/ 30 h 169"/>
                <a:gd name="T80" fmla="*/ 34 w 122"/>
                <a:gd name="T81" fmla="*/ 28 h 169"/>
                <a:gd name="T82" fmla="*/ 25 w 122"/>
                <a:gd name="T83" fmla="*/ 25 h 169"/>
                <a:gd name="T84" fmla="*/ 15 w 122"/>
                <a:gd name="T85" fmla="*/ 23 h 169"/>
                <a:gd name="T86" fmla="*/ 6 w 122"/>
                <a:gd name="T87" fmla="*/ 23 h 169"/>
                <a:gd name="T88" fmla="*/ 0 w 122"/>
                <a:gd name="T89" fmla="*/ 23 h 169"/>
                <a:gd name="T90" fmla="*/ 0 w 122"/>
                <a:gd name="T91" fmla="*/ 2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2" h="169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6" y="4"/>
                  </a:lnTo>
                  <a:lnTo>
                    <a:pt x="42" y="6"/>
                  </a:lnTo>
                  <a:lnTo>
                    <a:pt x="47" y="9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63" y="15"/>
                  </a:lnTo>
                  <a:lnTo>
                    <a:pt x="66" y="19"/>
                  </a:lnTo>
                  <a:lnTo>
                    <a:pt x="72" y="23"/>
                  </a:lnTo>
                  <a:lnTo>
                    <a:pt x="76" y="26"/>
                  </a:lnTo>
                  <a:lnTo>
                    <a:pt x="82" y="30"/>
                  </a:lnTo>
                  <a:lnTo>
                    <a:pt x="85" y="34"/>
                  </a:lnTo>
                  <a:lnTo>
                    <a:pt x="89" y="38"/>
                  </a:lnTo>
                  <a:lnTo>
                    <a:pt x="93" y="42"/>
                  </a:lnTo>
                  <a:lnTo>
                    <a:pt x="97" y="47"/>
                  </a:lnTo>
                  <a:lnTo>
                    <a:pt x="101" y="51"/>
                  </a:lnTo>
                  <a:lnTo>
                    <a:pt x="103" y="57"/>
                  </a:lnTo>
                  <a:lnTo>
                    <a:pt x="106" y="61"/>
                  </a:lnTo>
                  <a:lnTo>
                    <a:pt x="108" y="66"/>
                  </a:lnTo>
                  <a:lnTo>
                    <a:pt x="112" y="72"/>
                  </a:lnTo>
                  <a:lnTo>
                    <a:pt x="112" y="78"/>
                  </a:lnTo>
                  <a:lnTo>
                    <a:pt x="114" y="82"/>
                  </a:lnTo>
                  <a:lnTo>
                    <a:pt x="116" y="89"/>
                  </a:lnTo>
                  <a:lnTo>
                    <a:pt x="118" y="95"/>
                  </a:lnTo>
                  <a:lnTo>
                    <a:pt x="118" y="101"/>
                  </a:lnTo>
                  <a:lnTo>
                    <a:pt x="120" y="106"/>
                  </a:lnTo>
                  <a:lnTo>
                    <a:pt x="122" y="112"/>
                  </a:lnTo>
                  <a:lnTo>
                    <a:pt x="122" y="120"/>
                  </a:lnTo>
                  <a:lnTo>
                    <a:pt x="122" y="125"/>
                  </a:lnTo>
                  <a:lnTo>
                    <a:pt x="120" y="131"/>
                  </a:lnTo>
                  <a:lnTo>
                    <a:pt x="118" y="139"/>
                  </a:lnTo>
                  <a:lnTo>
                    <a:pt x="118" y="144"/>
                  </a:lnTo>
                  <a:lnTo>
                    <a:pt x="114" y="152"/>
                  </a:lnTo>
                  <a:lnTo>
                    <a:pt x="112" y="158"/>
                  </a:lnTo>
                  <a:lnTo>
                    <a:pt x="110" y="163"/>
                  </a:lnTo>
                  <a:lnTo>
                    <a:pt x="108" y="169"/>
                  </a:lnTo>
                  <a:lnTo>
                    <a:pt x="103" y="165"/>
                  </a:lnTo>
                  <a:lnTo>
                    <a:pt x="99" y="159"/>
                  </a:lnTo>
                  <a:lnTo>
                    <a:pt x="95" y="154"/>
                  </a:lnTo>
                  <a:lnTo>
                    <a:pt x="91" y="150"/>
                  </a:lnTo>
                  <a:lnTo>
                    <a:pt x="91" y="146"/>
                  </a:lnTo>
                  <a:lnTo>
                    <a:pt x="93" y="142"/>
                  </a:lnTo>
                  <a:lnTo>
                    <a:pt x="93" y="137"/>
                  </a:lnTo>
                  <a:lnTo>
                    <a:pt x="95" y="135"/>
                  </a:lnTo>
                  <a:lnTo>
                    <a:pt x="95" y="129"/>
                  </a:lnTo>
                  <a:lnTo>
                    <a:pt x="95" y="125"/>
                  </a:lnTo>
                  <a:lnTo>
                    <a:pt x="95" y="121"/>
                  </a:lnTo>
                  <a:lnTo>
                    <a:pt x="97" y="120"/>
                  </a:lnTo>
                  <a:lnTo>
                    <a:pt x="95" y="114"/>
                  </a:lnTo>
                  <a:lnTo>
                    <a:pt x="95" y="108"/>
                  </a:lnTo>
                  <a:lnTo>
                    <a:pt x="95" y="102"/>
                  </a:lnTo>
                  <a:lnTo>
                    <a:pt x="95" y="99"/>
                  </a:lnTo>
                  <a:lnTo>
                    <a:pt x="93" y="95"/>
                  </a:lnTo>
                  <a:lnTo>
                    <a:pt x="91" y="89"/>
                  </a:lnTo>
                  <a:lnTo>
                    <a:pt x="89" y="85"/>
                  </a:lnTo>
                  <a:lnTo>
                    <a:pt x="87" y="82"/>
                  </a:lnTo>
                  <a:lnTo>
                    <a:pt x="85" y="76"/>
                  </a:lnTo>
                  <a:lnTo>
                    <a:pt x="84" y="72"/>
                  </a:lnTo>
                  <a:lnTo>
                    <a:pt x="82" y="68"/>
                  </a:lnTo>
                  <a:lnTo>
                    <a:pt x="80" y="64"/>
                  </a:lnTo>
                  <a:lnTo>
                    <a:pt x="76" y="61"/>
                  </a:lnTo>
                  <a:lnTo>
                    <a:pt x="74" y="57"/>
                  </a:lnTo>
                  <a:lnTo>
                    <a:pt x="70" y="53"/>
                  </a:lnTo>
                  <a:lnTo>
                    <a:pt x="68" y="51"/>
                  </a:lnTo>
                  <a:lnTo>
                    <a:pt x="61" y="44"/>
                  </a:lnTo>
                  <a:lnTo>
                    <a:pt x="53" y="38"/>
                  </a:lnTo>
                  <a:lnTo>
                    <a:pt x="49" y="36"/>
                  </a:lnTo>
                  <a:lnTo>
                    <a:pt x="46" y="32"/>
                  </a:lnTo>
                  <a:lnTo>
                    <a:pt x="42" y="30"/>
                  </a:lnTo>
                  <a:lnTo>
                    <a:pt x="38" y="30"/>
                  </a:lnTo>
                  <a:lnTo>
                    <a:pt x="34" y="28"/>
                  </a:lnTo>
                  <a:lnTo>
                    <a:pt x="28" y="25"/>
                  </a:lnTo>
                  <a:lnTo>
                    <a:pt x="25" y="25"/>
                  </a:lnTo>
                  <a:lnTo>
                    <a:pt x="19" y="23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6" y="23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231"/>
            <p:cNvSpPr>
              <a:spLocks/>
            </p:cNvSpPr>
            <p:nvPr/>
          </p:nvSpPr>
          <p:spPr bwMode="auto">
            <a:xfrm>
              <a:off x="6005596" y="4340807"/>
              <a:ext cx="130448" cy="138122"/>
            </a:xfrm>
            <a:custGeom>
              <a:avLst/>
              <a:gdLst>
                <a:gd name="T0" fmla="*/ 41 w 66"/>
                <a:gd name="T1" fmla="*/ 5 h 72"/>
                <a:gd name="T2" fmla="*/ 45 w 66"/>
                <a:gd name="T3" fmla="*/ 4 h 72"/>
                <a:gd name="T4" fmla="*/ 51 w 66"/>
                <a:gd name="T5" fmla="*/ 4 h 72"/>
                <a:gd name="T6" fmla="*/ 59 w 66"/>
                <a:gd name="T7" fmla="*/ 2 h 72"/>
                <a:gd name="T8" fmla="*/ 66 w 66"/>
                <a:gd name="T9" fmla="*/ 0 h 72"/>
                <a:gd name="T10" fmla="*/ 66 w 66"/>
                <a:gd name="T11" fmla="*/ 4 h 72"/>
                <a:gd name="T12" fmla="*/ 66 w 66"/>
                <a:gd name="T13" fmla="*/ 5 h 72"/>
                <a:gd name="T14" fmla="*/ 64 w 66"/>
                <a:gd name="T15" fmla="*/ 11 h 72"/>
                <a:gd name="T16" fmla="*/ 64 w 66"/>
                <a:gd name="T17" fmla="*/ 17 h 72"/>
                <a:gd name="T18" fmla="*/ 62 w 66"/>
                <a:gd name="T19" fmla="*/ 24 h 72"/>
                <a:gd name="T20" fmla="*/ 60 w 66"/>
                <a:gd name="T21" fmla="*/ 30 h 72"/>
                <a:gd name="T22" fmla="*/ 57 w 66"/>
                <a:gd name="T23" fmla="*/ 36 h 72"/>
                <a:gd name="T24" fmla="*/ 53 w 66"/>
                <a:gd name="T25" fmla="*/ 42 h 72"/>
                <a:gd name="T26" fmla="*/ 49 w 66"/>
                <a:gd name="T27" fmla="*/ 45 h 72"/>
                <a:gd name="T28" fmla="*/ 45 w 66"/>
                <a:gd name="T29" fmla="*/ 51 h 72"/>
                <a:gd name="T30" fmla="*/ 40 w 66"/>
                <a:gd name="T31" fmla="*/ 55 h 72"/>
                <a:gd name="T32" fmla="*/ 36 w 66"/>
                <a:gd name="T33" fmla="*/ 61 h 72"/>
                <a:gd name="T34" fmla="*/ 30 w 66"/>
                <a:gd name="T35" fmla="*/ 62 h 72"/>
                <a:gd name="T36" fmla="*/ 24 w 66"/>
                <a:gd name="T37" fmla="*/ 66 h 72"/>
                <a:gd name="T38" fmla="*/ 19 w 66"/>
                <a:gd name="T39" fmla="*/ 68 h 72"/>
                <a:gd name="T40" fmla="*/ 11 w 66"/>
                <a:gd name="T41" fmla="*/ 70 h 72"/>
                <a:gd name="T42" fmla="*/ 5 w 66"/>
                <a:gd name="T43" fmla="*/ 72 h 72"/>
                <a:gd name="T44" fmla="*/ 0 w 66"/>
                <a:gd name="T45" fmla="*/ 72 h 72"/>
                <a:gd name="T46" fmla="*/ 0 w 66"/>
                <a:gd name="T47" fmla="*/ 66 h 72"/>
                <a:gd name="T48" fmla="*/ 0 w 66"/>
                <a:gd name="T49" fmla="*/ 61 h 72"/>
                <a:gd name="T50" fmla="*/ 0 w 66"/>
                <a:gd name="T51" fmla="*/ 53 h 72"/>
                <a:gd name="T52" fmla="*/ 0 w 66"/>
                <a:gd name="T53" fmla="*/ 47 h 72"/>
                <a:gd name="T54" fmla="*/ 3 w 66"/>
                <a:gd name="T55" fmla="*/ 47 h 72"/>
                <a:gd name="T56" fmla="*/ 7 w 66"/>
                <a:gd name="T57" fmla="*/ 45 h 72"/>
                <a:gd name="T58" fmla="*/ 11 w 66"/>
                <a:gd name="T59" fmla="*/ 45 h 72"/>
                <a:gd name="T60" fmla="*/ 15 w 66"/>
                <a:gd name="T61" fmla="*/ 43 h 72"/>
                <a:gd name="T62" fmla="*/ 19 w 66"/>
                <a:gd name="T63" fmla="*/ 42 h 72"/>
                <a:gd name="T64" fmla="*/ 22 w 66"/>
                <a:gd name="T65" fmla="*/ 40 h 72"/>
                <a:gd name="T66" fmla="*/ 24 w 66"/>
                <a:gd name="T67" fmla="*/ 36 h 72"/>
                <a:gd name="T68" fmla="*/ 28 w 66"/>
                <a:gd name="T69" fmla="*/ 34 h 72"/>
                <a:gd name="T70" fmla="*/ 30 w 66"/>
                <a:gd name="T71" fmla="*/ 32 h 72"/>
                <a:gd name="T72" fmla="*/ 34 w 66"/>
                <a:gd name="T73" fmla="*/ 28 h 72"/>
                <a:gd name="T74" fmla="*/ 36 w 66"/>
                <a:gd name="T75" fmla="*/ 24 h 72"/>
                <a:gd name="T76" fmla="*/ 38 w 66"/>
                <a:gd name="T77" fmla="*/ 21 h 72"/>
                <a:gd name="T78" fmla="*/ 40 w 66"/>
                <a:gd name="T79" fmla="*/ 17 h 72"/>
                <a:gd name="T80" fmla="*/ 40 w 66"/>
                <a:gd name="T81" fmla="*/ 13 h 72"/>
                <a:gd name="T82" fmla="*/ 41 w 66"/>
                <a:gd name="T83" fmla="*/ 9 h 72"/>
                <a:gd name="T84" fmla="*/ 41 w 66"/>
                <a:gd name="T85" fmla="*/ 5 h 72"/>
                <a:gd name="T86" fmla="*/ 41 w 66"/>
                <a:gd name="T87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" h="72">
                  <a:moveTo>
                    <a:pt x="41" y="5"/>
                  </a:moveTo>
                  <a:lnTo>
                    <a:pt x="45" y="4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6" y="0"/>
                  </a:lnTo>
                  <a:lnTo>
                    <a:pt x="66" y="4"/>
                  </a:lnTo>
                  <a:lnTo>
                    <a:pt x="66" y="5"/>
                  </a:lnTo>
                  <a:lnTo>
                    <a:pt x="64" y="11"/>
                  </a:lnTo>
                  <a:lnTo>
                    <a:pt x="64" y="17"/>
                  </a:lnTo>
                  <a:lnTo>
                    <a:pt x="62" y="24"/>
                  </a:lnTo>
                  <a:lnTo>
                    <a:pt x="60" y="30"/>
                  </a:lnTo>
                  <a:lnTo>
                    <a:pt x="57" y="36"/>
                  </a:lnTo>
                  <a:lnTo>
                    <a:pt x="53" y="42"/>
                  </a:lnTo>
                  <a:lnTo>
                    <a:pt x="49" y="45"/>
                  </a:lnTo>
                  <a:lnTo>
                    <a:pt x="45" y="51"/>
                  </a:lnTo>
                  <a:lnTo>
                    <a:pt x="40" y="55"/>
                  </a:lnTo>
                  <a:lnTo>
                    <a:pt x="36" y="61"/>
                  </a:lnTo>
                  <a:lnTo>
                    <a:pt x="30" y="62"/>
                  </a:lnTo>
                  <a:lnTo>
                    <a:pt x="24" y="66"/>
                  </a:lnTo>
                  <a:lnTo>
                    <a:pt x="19" y="68"/>
                  </a:lnTo>
                  <a:lnTo>
                    <a:pt x="11" y="70"/>
                  </a:lnTo>
                  <a:lnTo>
                    <a:pt x="5" y="72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7"/>
                  </a:lnTo>
                  <a:lnTo>
                    <a:pt x="3" y="47"/>
                  </a:lnTo>
                  <a:lnTo>
                    <a:pt x="7" y="45"/>
                  </a:lnTo>
                  <a:lnTo>
                    <a:pt x="11" y="45"/>
                  </a:lnTo>
                  <a:lnTo>
                    <a:pt x="15" y="43"/>
                  </a:lnTo>
                  <a:lnTo>
                    <a:pt x="19" y="42"/>
                  </a:lnTo>
                  <a:lnTo>
                    <a:pt x="22" y="40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4" y="28"/>
                  </a:lnTo>
                  <a:lnTo>
                    <a:pt x="36" y="24"/>
                  </a:lnTo>
                  <a:lnTo>
                    <a:pt x="38" y="21"/>
                  </a:lnTo>
                  <a:lnTo>
                    <a:pt x="40" y="17"/>
                  </a:lnTo>
                  <a:lnTo>
                    <a:pt x="40" y="13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232"/>
            <p:cNvSpPr>
              <a:spLocks/>
            </p:cNvSpPr>
            <p:nvPr/>
          </p:nvSpPr>
          <p:spPr bwMode="auto">
            <a:xfrm>
              <a:off x="6005596" y="4225705"/>
              <a:ext cx="99755" cy="69061"/>
            </a:xfrm>
            <a:custGeom>
              <a:avLst/>
              <a:gdLst>
                <a:gd name="T0" fmla="*/ 0 w 51"/>
                <a:gd name="T1" fmla="*/ 23 h 36"/>
                <a:gd name="T2" fmla="*/ 0 w 51"/>
                <a:gd name="T3" fmla="*/ 15 h 36"/>
                <a:gd name="T4" fmla="*/ 0 w 51"/>
                <a:gd name="T5" fmla="*/ 9 h 36"/>
                <a:gd name="T6" fmla="*/ 0 w 51"/>
                <a:gd name="T7" fmla="*/ 6 h 36"/>
                <a:gd name="T8" fmla="*/ 0 w 51"/>
                <a:gd name="T9" fmla="*/ 0 h 36"/>
                <a:gd name="T10" fmla="*/ 3 w 51"/>
                <a:gd name="T11" fmla="*/ 0 h 36"/>
                <a:gd name="T12" fmla="*/ 7 w 51"/>
                <a:gd name="T13" fmla="*/ 0 h 36"/>
                <a:gd name="T14" fmla="*/ 11 w 51"/>
                <a:gd name="T15" fmla="*/ 0 h 36"/>
                <a:gd name="T16" fmla="*/ 15 w 51"/>
                <a:gd name="T17" fmla="*/ 2 h 36"/>
                <a:gd name="T18" fmla="*/ 21 w 51"/>
                <a:gd name="T19" fmla="*/ 4 h 36"/>
                <a:gd name="T20" fmla="*/ 28 w 51"/>
                <a:gd name="T21" fmla="*/ 8 h 36"/>
                <a:gd name="T22" fmla="*/ 34 w 51"/>
                <a:gd name="T23" fmla="*/ 9 h 36"/>
                <a:gd name="T24" fmla="*/ 41 w 51"/>
                <a:gd name="T25" fmla="*/ 15 h 36"/>
                <a:gd name="T26" fmla="*/ 45 w 51"/>
                <a:gd name="T27" fmla="*/ 19 h 36"/>
                <a:gd name="T28" fmla="*/ 51 w 51"/>
                <a:gd name="T29" fmla="*/ 25 h 36"/>
                <a:gd name="T30" fmla="*/ 43 w 51"/>
                <a:gd name="T31" fmla="*/ 28 h 36"/>
                <a:gd name="T32" fmla="*/ 38 w 51"/>
                <a:gd name="T33" fmla="*/ 30 h 36"/>
                <a:gd name="T34" fmla="*/ 32 w 51"/>
                <a:gd name="T35" fmla="*/ 34 h 36"/>
                <a:gd name="T36" fmla="*/ 28 w 51"/>
                <a:gd name="T37" fmla="*/ 36 h 36"/>
                <a:gd name="T38" fmla="*/ 21 w 51"/>
                <a:gd name="T39" fmla="*/ 30 h 36"/>
                <a:gd name="T40" fmla="*/ 15 w 51"/>
                <a:gd name="T41" fmla="*/ 27 h 36"/>
                <a:gd name="T42" fmla="*/ 11 w 51"/>
                <a:gd name="T43" fmla="*/ 25 h 36"/>
                <a:gd name="T44" fmla="*/ 7 w 51"/>
                <a:gd name="T45" fmla="*/ 25 h 36"/>
                <a:gd name="T46" fmla="*/ 3 w 51"/>
                <a:gd name="T47" fmla="*/ 23 h 36"/>
                <a:gd name="T48" fmla="*/ 0 w 51"/>
                <a:gd name="T49" fmla="*/ 23 h 36"/>
                <a:gd name="T50" fmla="*/ 0 w 51"/>
                <a:gd name="T51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36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2"/>
                  </a:lnTo>
                  <a:lnTo>
                    <a:pt x="21" y="4"/>
                  </a:lnTo>
                  <a:lnTo>
                    <a:pt x="28" y="8"/>
                  </a:lnTo>
                  <a:lnTo>
                    <a:pt x="34" y="9"/>
                  </a:lnTo>
                  <a:lnTo>
                    <a:pt x="41" y="15"/>
                  </a:lnTo>
                  <a:lnTo>
                    <a:pt x="45" y="19"/>
                  </a:lnTo>
                  <a:lnTo>
                    <a:pt x="51" y="25"/>
                  </a:lnTo>
                  <a:lnTo>
                    <a:pt x="43" y="28"/>
                  </a:lnTo>
                  <a:lnTo>
                    <a:pt x="38" y="30"/>
                  </a:lnTo>
                  <a:lnTo>
                    <a:pt x="32" y="34"/>
                  </a:lnTo>
                  <a:lnTo>
                    <a:pt x="28" y="36"/>
                  </a:lnTo>
                  <a:lnTo>
                    <a:pt x="21" y="30"/>
                  </a:lnTo>
                  <a:lnTo>
                    <a:pt x="15" y="27"/>
                  </a:lnTo>
                  <a:lnTo>
                    <a:pt x="11" y="25"/>
                  </a:lnTo>
                  <a:lnTo>
                    <a:pt x="7" y="25"/>
                  </a:lnTo>
                  <a:lnTo>
                    <a:pt x="3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233"/>
            <p:cNvSpPr>
              <a:spLocks/>
            </p:cNvSpPr>
            <p:nvPr/>
          </p:nvSpPr>
          <p:spPr bwMode="auto">
            <a:xfrm>
              <a:off x="6231962" y="3911094"/>
              <a:ext cx="245550" cy="498775"/>
            </a:xfrm>
            <a:custGeom>
              <a:avLst/>
              <a:gdLst>
                <a:gd name="T0" fmla="*/ 25 w 128"/>
                <a:gd name="T1" fmla="*/ 140 h 260"/>
                <a:gd name="T2" fmla="*/ 25 w 128"/>
                <a:gd name="T3" fmla="*/ 153 h 260"/>
                <a:gd name="T4" fmla="*/ 31 w 128"/>
                <a:gd name="T5" fmla="*/ 169 h 260"/>
                <a:gd name="T6" fmla="*/ 37 w 128"/>
                <a:gd name="T7" fmla="*/ 180 h 260"/>
                <a:gd name="T8" fmla="*/ 44 w 128"/>
                <a:gd name="T9" fmla="*/ 191 h 260"/>
                <a:gd name="T10" fmla="*/ 56 w 128"/>
                <a:gd name="T11" fmla="*/ 205 h 260"/>
                <a:gd name="T12" fmla="*/ 69 w 128"/>
                <a:gd name="T13" fmla="*/ 216 h 260"/>
                <a:gd name="T14" fmla="*/ 80 w 128"/>
                <a:gd name="T15" fmla="*/ 222 h 260"/>
                <a:gd name="T16" fmla="*/ 94 w 128"/>
                <a:gd name="T17" fmla="*/ 228 h 260"/>
                <a:gd name="T18" fmla="*/ 107 w 128"/>
                <a:gd name="T19" fmla="*/ 231 h 260"/>
                <a:gd name="T20" fmla="*/ 113 w 128"/>
                <a:gd name="T21" fmla="*/ 247 h 260"/>
                <a:gd name="T22" fmla="*/ 107 w 128"/>
                <a:gd name="T23" fmla="*/ 258 h 260"/>
                <a:gd name="T24" fmla="*/ 90 w 128"/>
                <a:gd name="T25" fmla="*/ 254 h 260"/>
                <a:gd name="T26" fmla="*/ 73 w 128"/>
                <a:gd name="T27" fmla="*/ 248 h 260"/>
                <a:gd name="T28" fmla="*/ 58 w 128"/>
                <a:gd name="T29" fmla="*/ 239 h 260"/>
                <a:gd name="T30" fmla="*/ 44 w 128"/>
                <a:gd name="T31" fmla="*/ 229 h 260"/>
                <a:gd name="T32" fmla="*/ 33 w 128"/>
                <a:gd name="T33" fmla="*/ 218 h 260"/>
                <a:gd name="T34" fmla="*/ 21 w 128"/>
                <a:gd name="T35" fmla="*/ 203 h 260"/>
                <a:gd name="T36" fmla="*/ 12 w 128"/>
                <a:gd name="T37" fmla="*/ 188 h 260"/>
                <a:gd name="T38" fmla="*/ 6 w 128"/>
                <a:gd name="T39" fmla="*/ 172 h 260"/>
                <a:gd name="T40" fmla="*/ 2 w 128"/>
                <a:gd name="T41" fmla="*/ 155 h 260"/>
                <a:gd name="T42" fmla="*/ 0 w 128"/>
                <a:gd name="T43" fmla="*/ 136 h 260"/>
                <a:gd name="T44" fmla="*/ 0 w 128"/>
                <a:gd name="T45" fmla="*/ 117 h 260"/>
                <a:gd name="T46" fmla="*/ 2 w 128"/>
                <a:gd name="T47" fmla="*/ 98 h 260"/>
                <a:gd name="T48" fmla="*/ 10 w 128"/>
                <a:gd name="T49" fmla="*/ 81 h 260"/>
                <a:gd name="T50" fmla="*/ 18 w 128"/>
                <a:gd name="T51" fmla="*/ 62 h 260"/>
                <a:gd name="T52" fmla="*/ 29 w 128"/>
                <a:gd name="T53" fmla="*/ 47 h 260"/>
                <a:gd name="T54" fmla="*/ 40 w 128"/>
                <a:gd name="T55" fmla="*/ 34 h 260"/>
                <a:gd name="T56" fmla="*/ 56 w 128"/>
                <a:gd name="T57" fmla="*/ 22 h 260"/>
                <a:gd name="T58" fmla="*/ 71 w 128"/>
                <a:gd name="T59" fmla="*/ 13 h 260"/>
                <a:gd name="T60" fmla="*/ 88 w 128"/>
                <a:gd name="T61" fmla="*/ 7 h 260"/>
                <a:gd name="T62" fmla="*/ 107 w 128"/>
                <a:gd name="T63" fmla="*/ 1 h 260"/>
                <a:gd name="T64" fmla="*/ 128 w 128"/>
                <a:gd name="T65" fmla="*/ 0 h 260"/>
                <a:gd name="T66" fmla="*/ 128 w 128"/>
                <a:gd name="T67" fmla="*/ 15 h 260"/>
                <a:gd name="T68" fmla="*/ 128 w 128"/>
                <a:gd name="T69" fmla="*/ 28 h 260"/>
                <a:gd name="T70" fmla="*/ 111 w 128"/>
                <a:gd name="T71" fmla="*/ 28 h 260"/>
                <a:gd name="T72" fmla="*/ 96 w 128"/>
                <a:gd name="T73" fmla="*/ 32 h 260"/>
                <a:gd name="T74" fmla="*/ 82 w 128"/>
                <a:gd name="T75" fmla="*/ 38 h 260"/>
                <a:gd name="T76" fmla="*/ 69 w 128"/>
                <a:gd name="T77" fmla="*/ 45 h 260"/>
                <a:gd name="T78" fmla="*/ 58 w 128"/>
                <a:gd name="T79" fmla="*/ 55 h 260"/>
                <a:gd name="T80" fmla="*/ 46 w 128"/>
                <a:gd name="T81" fmla="*/ 64 h 260"/>
                <a:gd name="T82" fmla="*/ 39 w 128"/>
                <a:gd name="T83" fmla="*/ 77 h 260"/>
                <a:gd name="T84" fmla="*/ 33 w 128"/>
                <a:gd name="T85" fmla="*/ 91 h 260"/>
                <a:gd name="T86" fmla="*/ 27 w 128"/>
                <a:gd name="T87" fmla="*/ 104 h 260"/>
                <a:gd name="T88" fmla="*/ 25 w 128"/>
                <a:gd name="T89" fmla="*/ 121 h 260"/>
                <a:gd name="T90" fmla="*/ 25 w 128"/>
                <a:gd name="T91" fmla="*/ 13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60">
                  <a:moveTo>
                    <a:pt x="25" y="131"/>
                  </a:moveTo>
                  <a:lnTo>
                    <a:pt x="25" y="134"/>
                  </a:lnTo>
                  <a:lnTo>
                    <a:pt x="25" y="140"/>
                  </a:lnTo>
                  <a:lnTo>
                    <a:pt x="25" y="144"/>
                  </a:lnTo>
                  <a:lnTo>
                    <a:pt x="25" y="150"/>
                  </a:lnTo>
                  <a:lnTo>
                    <a:pt x="25" y="153"/>
                  </a:lnTo>
                  <a:lnTo>
                    <a:pt x="27" y="159"/>
                  </a:lnTo>
                  <a:lnTo>
                    <a:pt x="29" y="163"/>
                  </a:lnTo>
                  <a:lnTo>
                    <a:pt x="31" y="169"/>
                  </a:lnTo>
                  <a:lnTo>
                    <a:pt x="33" y="171"/>
                  </a:lnTo>
                  <a:lnTo>
                    <a:pt x="35" y="174"/>
                  </a:lnTo>
                  <a:lnTo>
                    <a:pt x="37" y="180"/>
                  </a:lnTo>
                  <a:lnTo>
                    <a:pt x="39" y="184"/>
                  </a:lnTo>
                  <a:lnTo>
                    <a:pt x="40" y="188"/>
                  </a:lnTo>
                  <a:lnTo>
                    <a:pt x="44" y="191"/>
                  </a:lnTo>
                  <a:lnTo>
                    <a:pt x="46" y="193"/>
                  </a:lnTo>
                  <a:lnTo>
                    <a:pt x="50" y="199"/>
                  </a:lnTo>
                  <a:lnTo>
                    <a:pt x="56" y="205"/>
                  </a:lnTo>
                  <a:lnTo>
                    <a:pt x="61" y="210"/>
                  </a:lnTo>
                  <a:lnTo>
                    <a:pt x="65" y="212"/>
                  </a:lnTo>
                  <a:lnTo>
                    <a:pt x="69" y="216"/>
                  </a:lnTo>
                  <a:lnTo>
                    <a:pt x="73" y="218"/>
                  </a:lnTo>
                  <a:lnTo>
                    <a:pt x="77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0" y="226"/>
                  </a:lnTo>
                  <a:lnTo>
                    <a:pt x="94" y="228"/>
                  </a:lnTo>
                  <a:lnTo>
                    <a:pt x="97" y="229"/>
                  </a:lnTo>
                  <a:lnTo>
                    <a:pt x="101" y="231"/>
                  </a:lnTo>
                  <a:lnTo>
                    <a:pt x="107" y="231"/>
                  </a:lnTo>
                  <a:lnTo>
                    <a:pt x="111" y="233"/>
                  </a:lnTo>
                  <a:lnTo>
                    <a:pt x="113" y="239"/>
                  </a:lnTo>
                  <a:lnTo>
                    <a:pt x="113" y="247"/>
                  </a:lnTo>
                  <a:lnTo>
                    <a:pt x="113" y="252"/>
                  </a:lnTo>
                  <a:lnTo>
                    <a:pt x="113" y="260"/>
                  </a:lnTo>
                  <a:lnTo>
                    <a:pt x="107" y="258"/>
                  </a:lnTo>
                  <a:lnTo>
                    <a:pt x="101" y="258"/>
                  </a:lnTo>
                  <a:lnTo>
                    <a:pt x="96" y="256"/>
                  </a:lnTo>
                  <a:lnTo>
                    <a:pt x="90" y="254"/>
                  </a:lnTo>
                  <a:lnTo>
                    <a:pt x="84" y="252"/>
                  </a:lnTo>
                  <a:lnTo>
                    <a:pt x="78" y="250"/>
                  </a:lnTo>
                  <a:lnTo>
                    <a:pt x="73" y="248"/>
                  </a:lnTo>
                  <a:lnTo>
                    <a:pt x="69" y="247"/>
                  </a:lnTo>
                  <a:lnTo>
                    <a:pt x="63" y="243"/>
                  </a:lnTo>
                  <a:lnTo>
                    <a:pt x="58" y="239"/>
                  </a:lnTo>
                  <a:lnTo>
                    <a:pt x="52" y="235"/>
                  </a:lnTo>
                  <a:lnTo>
                    <a:pt x="48" y="233"/>
                  </a:lnTo>
                  <a:lnTo>
                    <a:pt x="44" y="229"/>
                  </a:lnTo>
                  <a:lnTo>
                    <a:pt x="40" y="224"/>
                  </a:lnTo>
                  <a:lnTo>
                    <a:pt x="35" y="220"/>
                  </a:lnTo>
                  <a:lnTo>
                    <a:pt x="33" y="218"/>
                  </a:lnTo>
                  <a:lnTo>
                    <a:pt x="29" y="212"/>
                  </a:lnTo>
                  <a:lnTo>
                    <a:pt x="23" y="209"/>
                  </a:lnTo>
                  <a:lnTo>
                    <a:pt x="21" y="203"/>
                  </a:lnTo>
                  <a:lnTo>
                    <a:pt x="18" y="199"/>
                  </a:lnTo>
                  <a:lnTo>
                    <a:pt x="14" y="193"/>
                  </a:lnTo>
                  <a:lnTo>
                    <a:pt x="12" y="188"/>
                  </a:lnTo>
                  <a:lnTo>
                    <a:pt x="10" y="182"/>
                  </a:lnTo>
                  <a:lnTo>
                    <a:pt x="8" y="178"/>
                  </a:lnTo>
                  <a:lnTo>
                    <a:pt x="6" y="172"/>
                  </a:lnTo>
                  <a:lnTo>
                    <a:pt x="4" y="167"/>
                  </a:lnTo>
                  <a:lnTo>
                    <a:pt x="2" y="161"/>
                  </a:lnTo>
                  <a:lnTo>
                    <a:pt x="2" y="155"/>
                  </a:lnTo>
                  <a:lnTo>
                    <a:pt x="0" y="150"/>
                  </a:lnTo>
                  <a:lnTo>
                    <a:pt x="0" y="142"/>
                  </a:lnTo>
                  <a:lnTo>
                    <a:pt x="0" y="136"/>
                  </a:lnTo>
                  <a:lnTo>
                    <a:pt x="0" y="131"/>
                  </a:lnTo>
                  <a:lnTo>
                    <a:pt x="0" y="123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2" y="104"/>
                  </a:lnTo>
                  <a:lnTo>
                    <a:pt x="2" y="98"/>
                  </a:lnTo>
                  <a:lnTo>
                    <a:pt x="4" y="93"/>
                  </a:lnTo>
                  <a:lnTo>
                    <a:pt x="6" y="85"/>
                  </a:lnTo>
                  <a:lnTo>
                    <a:pt x="10" y="81"/>
                  </a:lnTo>
                  <a:lnTo>
                    <a:pt x="12" y="74"/>
                  </a:lnTo>
                  <a:lnTo>
                    <a:pt x="14" y="68"/>
                  </a:lnTo>
                  <a:lnTo>
                    <a:pt x="18" y="62"/>
                  </a:lnTo>
                  <a:lnTo>
                    <a:pt x="21" y="58"/>
                  </a:lnTo>
                  <a:lnTo>
                    <a:pt x="23" y="53"/>
                  </a:lnTo>
                  <a:lnTo>
                    <a:pt x="29" y="47"/>
                  </a:lnTo>
                  <a:lnTo>
                    <a:pt x="33" y="43"/>
                  </a:lnTo>
                  <a:lnTo>
                    <a:pt x="37" y="39"/>
                  </a:lnTo>
                  <a:lnTo>
                    <a:pt x="40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6" y="22"/>
                  </a:lnTo>
                  <a:lnTo>
                    <a:pt x="59" y="19"/>
                  </a:lnTo>
                  <a:lnTo>
                    <a:pt x="65" y="17"/>
                  </a:lnTo>
                  <a:lnTo>
                    <a:pt x="71" y="13"/>
                  </a:lnTo>
                  <a:lnTo>
                    <a:pt x="77" y="11"/>
                  </a:lnTo>
                  <a:lnTo>
                    <a:pt x="82" y="9"/>
                  </a:lnTo>
                  <a:lnTo>
                    <a:pt x="88" y="7"/>
                  </a:lnTo>
                  <a:lnTo>
                    <a:pt x="96" y="5"/>
                  </a:lnTo>
                  <a:lnTo>
                    <a:pt x="101" y="3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28" y="5"/>
                  </a:lnTo>
                  <a:lnTo>
                    <a:pt x="128" y="13"/>
                  </a:lnTo>
                  <a:lnTo>
                    <a:pt x="128" y="15"/>
                  </a:lnTo>
                  <a:lnTo>
                    <a:pt x="128" y="19"/>
                  </a:lnTo>
                  <a:lnTo>
                    <a:pt x="128" y="22"/>
                  </a:lnTo>
                  <a:lnTo>
                    <a:pt x="128" y="28"/>
                  </a:lnTo>
                  <a:lnTo>
                    <a:pt x="120" y="28"/>
                  </a:lnTo>
                  <a:lnTo>
                    <a:pt x="116" y="28"/>
                  </a:lnTo>
                  <a:lnTo>
                    <a:pt x="111" y="28"/>
                  </a:lnTo>
                  <a:lnTo>
                    <a:pt x="107" y="30"/>
                  </a:lnTo>
                  <a:lnTo>
                    <a:pt x="101" y="30"/>
                  </a:lnTo>
                  <a:lnTo>
                    <a:pt x="96" y="32"/>
                  </a:lnTo>
                  <a:lnTo>
                    <a:pt x="90" y="34"/>
                  </a:lnTo>
                  <a:lnTo>
                    <a:pt x="86" y="36"/>
                  </a:lnTo>
                  <a:lnTo>
                    <a:pt x="82" y="38"/>
                  </a:lnTo>
                  <a:lnTo>
                    <a:pt x="77" y="39"/>
                  </a:lnTo>
                  <a:lnTo>
                    <a:pt x="73" y="41"/>
                  </a:lnTo>
                  <a:lnTo>
                    <a:pt x="69" y="45"/>
                  </a:lnTo>
                  <a:lnTo>
                    <a:pt x="65" y="47"/>
                  </a:lnTo>
                  <a:lnTo>
                    <a:pt x="61" y="51"/>
                  </a:lnTo>
                  <a:lnTo>
                    <a:pt x="58" y="55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6" y="64"/>
                  </a:lnTo>
                  <a:lnTo>
                    <a:pt x="44" y="68"/>
                  </a:lnTo>
                  <a:lnTo>
                    <a:pt x="42" y="74"/>
                  </a:lnTo>
                  <a:lnTo>
                    <a:pt x="39" y="77"/>
                  </a:lnTo>
                  <a:lnTo>
                    <a:pt x="37" y="81"/>
                  </a:lnTo>
                  <a:lnTo>
                    <a:pt x="35" y="85"/>
                  </a:lnTo>
                  <a:lnTo>
                    <a:pt x="33" y="91"/>
                  </a:lnTo>
                  <a:lnTo>
                    <a:pt x="31" y="95"/>
                  </a:lnTo>
                  <a:lnTo>
                    <a:pt x="29" y="100"/>
                  </a:lnTo>
                  <a:lnTo>
                    <a:pt x="27" y="104"/>
                  </a:lnTo>
                  <a:lnTo>
                    <a:pt x="25" y="110"/>
                  </a:lnTo>
                  <a:lnTo>
                    <a:pt x="25" y="114"/>
                  </a:lnTo>
                  <a:lnTo>
                    <a:pt x="25" y="121"/>
                  </a:lnTo>
                  <a:lnTo>
                    <a:pt x="25" y="125"/>
                  </a:lnTo>
                  <a:lnTo>
                    <a:pt x="25" y="131"/>
                  </a:lnTo>
                  <a:lnTo>
                    <a:pt x="25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234"/>
            <p:cNvSpPr>
              <a:spLocks/>
            </p:cNvSpPr>
            <p:nvPr/>
          </p:nvSpPr>
          <p:spPr bwMode="auto">
            <a:xfrm>
              <a:off x="6473676" y="3911094"/>
              <a:ext cx="249389" cy="494937"/>
            </a:xfrm>
            <a:custGeom>
              <a:avLst/>
              <a:gdLst>
                <a:gd name="T0" fmla="*/ 0 w 129"/>
                <a:gd name="T1" fmla="*/ 19 h 258"/>
                <a:gd name="T2" fmla="*/ 0 w 129"/>
                <a:gd name="T3" fmla="*/ 5 h 258"/>
                <a:gd name="T4" fmla="*/ 11 w 129"/>
                <a:gd name="T5" fmla="*/ 0 h 258"/>
                <a:gd name="T6" fmla="*/ 30 w 129"/>
                <a:gd name="T7" fmla="*/ 3 h 258"/>
                <a:gd name="T8" fmla="*/ 49 w 129"/>
                <a:gd name="T9" fmla="*/ 9 h 258"/>
                <a:gd name="T10" fmla="*/ 65 w 129"/>
                <a:gd name="T11" fmla="*/ 19 h 258"/>
                <a:gd name="T12" fmla="*/ 82 w 129"/>
                <a:gd name="T13" fmla="*/ 30 h 258"/>
                <a:gd name="T14" fmla="*/ 93 w 129"/>
                <a:gd name="T15" fmla="*/ 41 h 258"/>
                <a:gd name="T16" fmla="*/ 106 w 129"/>
                <a:gd name="T17" fmla="*/ 57 h 258"/>
                <a:gd name="T18" fmla="*/ 114 w 129"/>
                <a:gd name="T19" fmla="*/ 74 h 258"/>
                <a:gd name="T20" fmla="*/ 122 w 129"/>
                <a:gd name="T21" fmla="*/ 93 h 258"/>
                <a:gd name="T22" fmla="*/ 125 w 129"/>
                <a:gd name="T23" fmla="*/ 110 h 258"/>
                <a:gd name="T24" fmla="*/ 129 w 129"/>
                <a:gd name="T25" fmla="*/ 131 h 258"/>
                <a:gd name="T26" fmla="*/ 127 w 129"/>
                <a:gd name="T27" fmla="*/ 148 h 258"/>
                <a:gd name="T28" fmla="*/ 124 w 129"/>
                <a:gd name="T29" fmla="*/ 165 h 258"/>
                <a:gd name="T30" fmla="*/ 118 w 129"/>
                <a:gd name="T31" fmla="*/ 180 h 258"/>
                <a:gd name="T32" fmla="*/ 110 w 129"/>
                <a:gd name="T33" fmla="*/ 195 h 258"/>
                <a:gd name="T34" fmla="*/ 101 w 129"/>
                <a:gd name="T35" fmla="*/ 209 h 258"/>
                <a:gd name="T36" fmla="*/ 91 w 129"/>
                <a:gd name="T37" fmla="*/ 222 h 258"/>
                <a:gd name="T38" fmla="*/ 78 w 129"/>
                <a:gd name="T39" fmla="*/ 231 h 258"/>
                <a:gd name="T40" fmla="*/ 65 w 129"/>
                <a:gd name="T41" fmla="*/ 241 h 258"/>
                <a:gd name="T42" fmla="*/ 49 w 129"/>
                <a:gd name="T43" fmla="*/ 248 h 258"/>
                <a:gd name="T44" fmla="*/ 34 w 129"/>
                <a:gd name="T45" fmla="*/ 256 h 258"/>
                <a:gd name="T46" fmla="*/ 23 w 129"/>
                <a:gd name="T47" fmla="*/ 250 h 258"/>
                <a:gd name="T48" fmla="*/ 23 w 129"/>
                <a:gd name="T49" fmla="*/ 231 h 258"/>
                <a:gd name="T50" fmla="*/ 34 w 129"/>
                <a:gd name="T51" fmla="*/ 228 h 258"/>
                <a:gd name="T52" fmla="*/ 46 w 129"/>
                <a:gd name="T53" fmla="*/ 222 h 258"/>
                <a:gd name="T54" fmla="*/ 61 w 129"/>
                <a:gd name="T55" fmla="*/ 212 h 258"/>
                <a:gd name="T56" fmla="*/ 80 w 129"/>
                <a:gd name="T57" fmla="*/ 193 h 258"/>
                <a:gd name="T58" fmla="*/ 91 w 129"/>
                <a:gd name="T59" fmla="*/ 176 h 258"/>
                <a:gd name="T60" fmla="*/ 95 w 129"/>
                <a:gd name="T61" fmla="*/ 165 h 258"/>
                <a:gd name="T62" fmla="*/ 99 w 129"/>
                <a:gd name="T63" fmla="*/ 152 h 258"/>
                <a:gd name="T64" fmla="*/ 103 w 129"/>
                <a:gd name="T65" fmla="*/ 140 h 258"/>
                <a:gd name="T66" fmla="*/ 103 w 129"/>
                <a:gd name="T67" fmla="*/ 125 h 258"/>
                <a:gd name="T68" fmla="*/ 101 w 129"/>
                <a:gd name="T69" fmla="*/ 110 h 258"/>
                <a:gd name="T70" fmla="*/ 95 w 129"/>
                <a:gd name="T71" fmla="*/ 95 h 258"/>
                <a:gd name="T72" fmla="*/ 89 w 129"/>
                <a:gd name="T73" fmla="*/ 81 h 258"/>
                <a:gd name="T74" fmla="*/ 80 w 129"/>
                <a:gd name="T75" fmla="*/ 68 h 258"/>
                <a:gd name="T76" fmla="*/ 72 w 129"/>
                <a:gd name="T77" fmla="*/ 57 h 258"/>
                <a:gd name="T78" fmla="*/ 61 w 129"/>
                <a:gd name="T79" fmla="*/ 47 h 258"/>
                <a:gd name="T80" fmla="*/ 47 w 129"/>
                <a:gd name="T81" fmla="*/ 39 h 258"/>
                <a:gd name="T82" fmla="*/ 34 w 129"/>
                <a:gd name="T83" fmla="*/ 32 h 258"/>
                <a:gd name="T84" fmla="*/ 19 w 129"/>
                <a:gd name="T85" fmla="*/ 28 h 258"/>
                <a:gd name="T86" fmla="*/ 4 w 129"/>
                <a:gd name="T87" fmla="*/ 2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" h="258">
                  <a:moveTo>
                    <a:pt x="0" y="28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5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5" y="1"/>
                  </a:lnTo>
                  <a:lnTo>
                    <a:pt x="30" y="3"/>
                  </a:lnTo>
                  <a:lnTo>
                    <a:pt x="36" y="5"/>
                  </a:lnTo>
                  <a:lnTo>
                    <a:pt x="44" y="7"/>
                  </a:lnTo>
                  <a:lnTo>
                    <a:pt x="49" y="9"/>
                  </a:lnTo>
                  <a:lnTo>
                    <a:pt x="55" y="11"/>
                  </a:lnTo>
                  <a:lnTo>
                    <a:pt x="61" y="15"/>
                  </a:lnTo>
                  <a:lnTo>
                    <a:pt x="65" y="19"/>
                  </a:lnTo>
                  <a:lnTo>
                    <a:pt x="70" y="22"/>
                  </a:lnTo>
                  <a:lnTo>
                    <a:pt x="76" y="26"/>
                  </a:lnTo>
                  <a:lnTo>
                    <a:pt x="82" y="30"/>
                  </a:lnTo>
                  <a:lnTo>
                    <a:pt x="85" y="34"/>
                  </a:lnTo>
                  <a:lnTo>
                    <a:pt x="91" y="38"/>
                  </a:lnTo>
                  <a:lnTo>
                    <a:pt x="93" y="41"/>
                  </a:lnTo>
                  <a:lnTo>
                    <a:pt x="97" y="47"/>
                  </a:lnTo>
                  <a:lnTo>
                    <a:pt x="103" y="53"/>
                  </a:lnTo>
                  <a:lnTo>
                    <a:pt x="106" y="57"/>
                  </a:lnTo>
                  <a:lnTo>
                    <a:pt x="108" y="62"/>
                  </a:lnTo>
                  <a:lnTo>
                    <a:pt x="112" y="68"/>
                  </a:lnTo>
                  <a:lnTo>
                    <a:pt x="114" y="74"/>
                  </a:lnTo>
                  <a:lnTo>
                    <a:pt x="118" y="79"/>
                  </a:lnTo>
                  <a:lnTo>
                    <a:pt x="120" y="85"/>
                  </a:lnTo>
                  <a:lnTo>
                    <a:pt x="122" y="93"/>
                  </a:lnTo>
                  <a:lnTo>
                    <a:pt x="124" y="98"/>
                  </a:lnTo>
                  <a:lnTo>
                    <a:pt x="125" y="104"/>
                  </a:lnTo>
                  <a:lnTo>
                    <a:pt x="125" y="110"/>
                  </a:lnTo>
                  <a:lnTo>
                    <a:pt x="127" y="117"/>
                  </a:lnTo>
                  <a:lnTo>
                    <a:pt x="129" y="123"/>
                  </a:lnTo>
                  <a:lnTo>
                    <a:pt x="129" y="131"/>
                  </a:lnTo>
                  <a:lnTo>
                    <a:pt x="129" y="136"/>
                  </a:lnTo>
                  <a:lnTo>
                    <a:pt x="127" y="142"/>
                  </a:lnTo>
                  <a:lnTo>
                    <a:pt x="127" y="148"/>
                  </a:lnTo>
                  <a:lnTo>
                    <a:pt x="125" y="153"/>
                  </a:lnTo>
                  <a:lnTo>
                    <a:pt x="125" y="159"/>
                  </a:lnTo>
                  <a:lnTo>
                    <a:pt x="124" y="165"/>
                  </a:lnTo>
                  <a:lnTo>
                    <a:pt x="122" y="171"/>
                  </a:lnTo>
                  <a:lnTo>
                    <a:pt x="122" y="174"/>
                  </a:lnTo>
                  <a:lnTo>
                    <a:pt x="118" y="180"/>
                  </a:lnTo>
                  <a:lnTo>
                    <a:pt x="116" y="186"/>
                  </a:lnTo>
                  <a:lnTo>
                    <a:pt x="114" y="190"/>
                  </a:lnTo>
                  <a:lnTo>
                    <a:pt x="110" y="195"/>
                  </a:lnTo>
                  <a:lnTo>
                    <a:pt x="106" y="199"/>
                  </a:lnTo>
                  <a:lnTo>
                    <a:pt x="105" y="205"/>
                  </a:lnTo>
                  <a:lnTo>
                    <a:pt x="101" y="209"/>
                  </a:lnTo>
                  <a:lnTo>
                    <a:pt x="99" y="214"/>
                  </a:lnTo>
                  <a:lnTo>
                    <a:pt x="95" y="218"/>
                  </a:lnTo>
                  <a:lnTo>
                    <a:pt x="91" y="222"/>
                  </a:lnTo>
                  <a:lnTo>
                    <a:pt x="85" y="224"/>
                  </a:lnTo>
                  <a:lnTo>
                    <a:pt x="82" y="229"/>
                  </a:lnTo>
                  <a:lnTo>
                    <a:pt x="78" y="231"/>
                  </a:lnTo>
                  <a:lnTo>
                    <a:pt x="74" y="235"/>
                  </a:lnTo>
                  <a:lnTo>
                    <a:pt x="68" y="239"/>
                  </a:lnTo>
                  <a:lnTo>
                    <a:pt x="65" y="241"/>
                  </a:lnTo>
                  <a:lnTo>
                    <a:pt x="59" y="245"/>
                  </a:lnTo>
                  <a:lnTo>
                    <a:pt x="55" y="247"/>
                  </a:lnTo>
                  <a:lnTo>
                    <a:pt x="49" y="248"/>
                  </a:lnTo>
                  <a:lnTo>
                    <a:pt x="44" y="252"/>
                  </a:lnTo>
                  <a:lnTo>
                    <a:pt x="40" y="252"/>
                  </a:lnTo>
                  <a:lnTo>
                    <a:pt x="34" y="256"/>
                  </a:lnTo>
                  <a:lnTo>
                    <a:pt x="28" y="256"/>
                  </a:lnTo>
                  <a:lnTo>
                    <a:pt x="23" y="258"/>
                  </a:lnTo>
                  <a:lnTo>
                    <a:pt x="23" y="250"/>
                  </a:lnTo>
                  <a:lnTo>
                    <a:pt x="23" y="243"/>
                  </a:lnTo>
                  <a:lnTo>
                    <a:pt x="23" y="237"/>
                  </a:lnTo>
                  <a:lnTo>
                    <a:pt x="23" y="231"/>
                  </a:lnTo>
                  <a:lnTo>
                    <a:pt x="27" y="229"/>
                  </a:lnTo>
                  <a:lnTo>
                    <a:pt x="30" y="228"/>
                  </a:lnTo>
                  <a:lnTo>
                    <a:pt x="34" y="228"/>
                  </a:lnTo>
                  <a:lnTo>
                    <a:pt x="40" y="226"/>
                  </a:lnTo>
                  <a:lnTo>
                    <a:pt x="42" y="224"/>
                  </a:lnTo>
                  <a:lnTo>
                    <a:pt x="46" y="222"/>
                  </a:lnTo>
                  <a:lnTo>
                    <a:pt x="51" y="220"/>
                  </a:lnTo>
                  <a:lnTo>
                    <a:pt x="55" y="218"/>
                  </a:lnTo>
                  <a:lnTo>
                    <a:pt x="61" y="212"/>
                  </a:lnTo>
                  <a:lnTo>
                    <a:pt x="66" y="207"/>
                  </a:lnTo>
                  <a:lnTo>
                    <a:pt x="74" y="201"/>
                  </a:lnTo>
                  <a:lnTo>
                    <a:pt x="80" y="193"/>
                  </a:lnTo>
                  <a:lnTo>
                    <a:pt x="84" y="188"/>
                  </a:lnTo>
                  <a:lnTo>
                    <a:pt x="89" y="180"/>
                  </a:lnTo>
                  <a:lnTo>
                    <a:pt x="91" y="176"/>
                  </a:lnTo>
                  <a:lnTo>
                    <a:pt x="93" y="172"/>
                  </a:lnTo>
                  <a:lnTo>
                    <a:pt x="93" y="169"/>
                  </a:lnTo>
                  <a:lnTo>
                    <a:pt x="95" y="165"/>
                  </a:lnTo>
                  <a:lnTo>
                    <a:pt x="97" y="161"/>
                  </a:lnTo>
                  <a:lnTo>
                    <a:pt x="97" y="155"/>
                  </a:lnTo>
                  <a:lnTo>
                    <a:pt x="99" y="152"/>
                  </a:lnTo>
                  <a:lnTo>
                    <a:pt x="101" y="148"/>
                  </a:lnTo>
                  <a:lnTo>
                    <a:pt x="101" y="144"/>
                  </a:lnTo>
                  <a:lnTo>
                    <a:pt x="103" y="140"/>
                  </a:lnTo>
                  <a:lnTo>
                    <a:pt x="103" y="134"/>
                  </a:lnTo>
                  <a:lnTo>
                    <a:pt x="103" y="131"/>
                  </a:lnTo>
                  <a:lnTo>
                    <a:pt x="103" y="125"/>
                  </a:lnTo>
                  <a:lnTo>
                    <a:pt x="101" y="119"/>
                  </a:lnTo>
                  <a:lnTo>
                    <a:pt x="101" y="114"/>
                  </a:lnTo>
                  <a:lnTo>
                    <a:pt x="101" y="110"/>
                  </a:lnTo>
                  <a:lnTo>
                    <a:pt x="99" y="104"/>
                  </a:lnTo>
                  <a:lnTo>
                    <a:pt x="97" y="100"/>
                  </a:lnTo>
                  <a:lnTo>
                    <a:pt x="95" y="95"/>
                  </a:lnTo>
                  <a:lnTo>
                    <a:pt x="93" y="91"/>
                  </a:lnTo>
                  <a:lnTo>
                    <a:pt x="91" y="85"/>
                  </a:lnTo>
                  <a:lnTo>
                    <a:pt x="89" y="81"/>
                  </a:lnTo>
                  <a:lnTo>
                    <a:pt x="85" y="76"/>
                  </a:lnTo>
                  <a:lnTo>
                    <a:pt x="84" y="72"/>
                  </a:lnTo>
                  <a:lnTo>
                    <a:pt x="80" y="68"/>
                  </a:lnTo>
                  <a:lnTo>
                    <a:pt x="78" y="64"/>
                  </a:lnTo>
                  <a:lnTo>
                    <a:pt x="74" y="60"/>
                  </a:lnTo>
                  <a:lnTo>
                    <a:pt x="72" y="57"/>
                  </a:lnTo>
                  <a:lnTo>
                    <a:pt x="68" y="53"/>
                  </a:lnTo>
                  <a:lnTo>
                    <a:pt x="65" y="49"/>
                  </a:lnTo>
                  <a:lnTo>
                    <a:pt x="61" y="47"/>
                  </a:lnTo>
                  <a:lnTo>
                    <a:pt x="57" y="45"/>
                  </a:lnTo>
                  <a:lnTo>
                    <a:pt x="51" y="41"/>
                  </a:lnTo>
                  <a:lnTo>
                    <a:pt x="47" y="39"/>
                  </a:lnTo>
                  <a:lnTo>
                    <a:pt x="44" y="38"/>
                  </a:lnTo>
                  <a:lnTo>
                    <a:pt x="40" y="36"/>
                  </a:lnTo>
                  <a:lnTo>
                    <a:pt x="34" y="32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19" y="28"/>
                  </a:lnTo>
                  <a:lnTo>
                    <a:pt x="13" y="28"/>
                  </a:lnTo>
                  <a:lnTo>
                    <a:pt x="9" y="28"/>
                  </a:lnTo>
                  <a:lnTo>
                    <a:pt x="4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235"/>
            <p:cNvSpPr>
              <a:spLocks/>
            </p:cNvSpPr>
            <p:nvPr/>
          </p:nvSpPr>
          <p:spPr bwMode="auto">
            <a:xfrm>
              <a:off x="6826655" y="3895747"/>
              <a:ext cx="111266" cy="72896"/>
            </a:xfrm>
            <a:custGeom>
              <a:avLst/>
              <a:gdLst>
                <a:gd name="T0" fmla="*/ 0 w 57"/>
                <a:gd name="T1" fmla="*/ 17 h 36"/>
                <a:gd name="T2" fmla="*/ 2 w 57"/>
                <a:gd name="T3" fmla="*/ 11 h 36"/>
                <a:gd name="T4" fmla="*/ 6 w 57"/>
                <a:gd name="T5" fmla="*/ 8 h 36"/>
                <a:gd name="T6" fmla="*/ 10 w 57"/>
                <a:gd name="T7" fmla="*/ 4 h 36"/>
                <a:gd name="T8" fmla="*/ 14 w 57"/>
                <a:gd name="T9" fmla="*/ 0 h 36"/>
                <a:gd name="T10" fmla="*/ 17 w 57"/>
                <a:gd name="T11" fmla="*/ 4 h 36"/>
                <a:gd name="T12" fmla="*/ 23 w 57"/>
                <a:gd name="T13" fmla="*/ 8 h 36"/>
                <a:gd name="T14" fmla="*/ 27 w 57"/>
                <a:gd name="T15" fmla="*/ 9 h 36"/>
                <a:gd name="T16" fmla="*/ 35 w 57"/>
                <a:gd name="T17" fmla="*/ 11 h 36"/>
                <a:gd name="T18" fmla="*/ 38 w 57"/>
                <a:gd name="T19" fmla="*/ 11 h 36"/>
                <a:gd name="T20" fmla="*/ 44 w 57"/>
                <a:gd name="T21" fmla="*/ 13 h 36"/>
                <a:gd name="T22" fmla="*/ 50 w 57"/>
                <a:gd name="T23" fmla="*/ 13 h 36"/>
                <a:gd name="T24" fmla="*/ 57 w 57"/>
                <a:gd name="T25" fmla="*/ 15 h 36"/>
                <a:gd name="T26" fmla="*/ 57 w 57"/>
                <a:gd name="T27" fmla="*/ 19 h 36"/>
                <a:gd name="T28" fmla="*/ 57 w 57"/>
                <a:gd name="T29" fmla="*/ 25 h 36"/>
                <a:gd name="T30" fmla="*/ 57 w 57"/>
                <a:gd name="T31" fmla="*/ 30 h 36"/>
                <a:gd name="T32" fmla="*/ 57 w 57"/>
                <a:gd name="T33" fmla="*/ 36 h 36"/>
                <a:gd name="T34" fmla="*/ 54 w 57"/>
                <a:gd name="T35" fmla="*/ 34 h 36"/>
                <a:gd name="T36" fmla="*/ 48 w 57"/>
                <a:gd name="T37" fmla="*/ 34 h 36"/>
                <a:gd name="T38" fmla="*/ 44 w 57"/>
                <a:gd name="T39" fmla="*/ 34 h 36"/>
                <a:gd name="T40" fmla="*/ 42 w 57"/>
                <a:gd name="T41" fmla="*/ 34 h 36"/>
                <a:gd name="T42" fmla="*/ 36 w 57"/>
                <a:gd name="T43" fmla="*/ 32 h 36"/>
                <a:gd name="T44" fmla="*/ 33 w 57"/>
                <a:gd name="T45" fmla="*/ 32 h 36"/>
                <a:gd name="T46" fmla="*/ 29 w 57"/>
                <a:gd name="T47" fmla="*/ 30 h 36"/>
                <a:gd name="T48" fmla="*/ 27 w 57"/>
                <a:gd name="T49" fmla="*/ 30 h 36"/>
                <a:gd name="T50" fmla="*/ 19 w 57"/>
                <a:gd name="T51" fmla="*/ 27 h 36"/>
                <a:gd name="T52" fmla="*/ 12 w 57"/>
                <a:gd name="T53" fmla="*/ 25 h 36"/>
                <a:gd name="T54" fmla="*/ 6 w 57"/>
                <a:gd name="T55" fmla="*/ 19 h 36"/>
                <a:gd name="T56" fmla="*/ 0 w 57"/>
                <a:gd name="T57" fmla="*/ 17 h 36"/>
                <a:gd name="T58" fmla="*/ 0 w 57"/>
                <a:gd name="T5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" h="36">
                  <a:moveTo>
                    <a:pt x="0" y="17"/>
                  </a:moveTo>
                  <a:lnTo>
                    <a:pt x="2" y="11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4" y="0"/>
                  </a:lnTo>
                  <a:lnTo>
                    <a:pt x="17" y="4"/>
                  </a:lnTo>
                  <a:lnTo>
                    <a:pt x="23" y="8"/>
                  </a:lnTo>
                  <a:lnTo>
                    <a:pt x="27" y="9"/>
                  </a:lnTo>
                  <a:lnTo>
                    <a:pt x="35" y="11"/>
                  </a:lnTo>
                  <a:lnTo>
                    <a:pt x="38" y="11"/>
                  </a:lnTo>
                  <a:lnTo>
                    <a:pt x="44" y="13"/>
                  </a:lnTo>
                  <a:lnTo>
                    <a:pt x="50" y="13"/>
                  </a:lnTo>
                  <a:lnTo>
                    <a:pt x="57" y="15"/>
                  </a:lnTo>
                  <a:lnTo>
                    <a:pt x="57" y="19"/>
                  </a:lnTo>
                  <a:lnTo>
                    <a:pt x="57" y="25"/>
                  </a:lnTo>
                  <a:lnTo>
                    <a:pt x="57" y="30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36" y="32"/>
                  </a:lnTo>
                  <a:lnTo>
                    <a:pt x="33" y="32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19" y="27"/>
                  </a:lnTo>
                  <a:lnTo>
                    <a:pt x="12" y="25"/>
                  </a:lnTo>
                  <a:lnTo>
                    <a:pt x="6" y="1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236"/>
            <p:cNvSpPr>
              <a:spLocks/>
            </p:cNvSpPr>
            <p:nvPr/>
          </p:nvSpPr>
          <p:spPr bwMode="auto">
            <a:xfrm>
              <a:off x="6749921" y="3592647"/>
              <a:ext cx="188001" cy="272406"/>
            </a:xfrm>
            <a:custGeom>
              <a:avLst/>
              <a:gdLst>
                <a:gd name="T0" fmla="*/ 21 w 97"/>
                <a:gd name="T1" fmla="*/ 101 h 143"/>
                <a:gd name="T2" fmla="*/ 21 w 97"/>
                <a:gd name="T3" fmla="*/ 109 h 143"/>
                <a:gd name="T4" fmla="*/ 23 w 97"/>
                <a:gd name="T5" fmla="*/ 116 h 143"/>
                <a:gd name="T6" fmla="*/ 25 w 97"/>
                <a:gd name="T7" fmla="*/ 126 h 143"/>
                <a:gd name="T8" fmla="*/ 23 w 97"/>
                <a:gd name="T9" fmla="*/ 131 h 143"/>
                <a:gd name="T10" fmla="*/ 16 w 97"/>
                <a:gd name="T11" fmla="*/ 139 h 143"/>
                <a:gd name="T12" fmla="*/ 8 w 97"/>
                <a:gd name="T13" fmla="*/ 137 h 143"/>
                <a:gd name="T14" fmla="*/ 4 w 97"/>
                <a:gd name="T15" fmla="*/ 126 h 143"/>
                <a:gd name="T16" fmla="*/ 0 w 97"/>
                <a:gd name="T17" fmla="*/ 114 h 143"/>
                <a:gd name="T18" fmla="*/ 0 w 97"/>
                <a:gd name="T19" fmla="*/ 101 h 143"/>
                <a:gd name="T20" fmla="*/ 0 w 97"/>
                <a:gd name="T21" fmla="*/ 92 h 143"/>
                <a:gd name="T22" fmla="*/ 0 w 97"/>
                <a:gd name="T23" fmla="*/ 80 h 143"/>
                <a:gd name="T24" fmla="*/ 2 w 97"/>
                <a:gd name="T25" fmla="*/ 71 h 143"/>
                <a:gd name="T26" fmla="*/ 6 w 97"/>
                <a:gd name="T27" fmla="*/ 63 h 143"/>
                <a:gd name="T28" fmla="*/ 10 w 97"/>
                <a:gd name="T29" fmla="*/ 54 h 143"/>
                <a:gd name="T30" fmla="*/ 14 w 97"/>
                <a:gd name="T31" fmla="*/ 46 h 143"/>
                <a:gd name="T32" fmla="*/ 18 w 97"/>
                <a:gd name="T33" fmla="*/ 38 h 143"/>
                <a:gd name="T34" fmla="*/ 25 w 97"/>
                <a:gd name="T35" fmla="*/ 31 h 143"/>
                <a:gd name="T36" fmla="*/ 31 w 97"/>
                <a:gd name="T37" fmla="*/ 23 h 143"/>
                <a:gd name="T38" fmla="*/ 38 w 97"/>
                <a:gd name="T39" fmla="*/ 17 h 143"/>
                <a:gd name="T40" fmla="*/ 46 w 97"/>
                <a:gd name="T41" fmla="*/ 14 h 143"/>
                <a:gd name="T42" fmla="*/ 54 w 97"/>
                <a:gd name="T43" fmla="*/ 10 h 143"/>
                <a:gd name="T44" fmla="*/ 63 w 97"/>
                <a:gd name="T45" fmla="*/ 6 h 143"/>
                <a:gd name="T46" fmla="*/ 73 w 97"/>
                <a:gd name="T47" fmla="*/ 2 h 143"/>
                <a:gd name="T48" fmla="*/ 82 w 97"/>
                <a:gd name="T49" fmla="*/ 0 h 143"/>
                <a:gd name="T50" fmla="*/ 92 w 97"/>
                <a:gd name="T51" fmla="*/ 0 h 143"/>
                <a:gd name="T52" fmla="*/ 97 w 97"/>
                <a:gd name="T53" fmla="*/ 4 h 143"/>
                <a:gd name="T54" fmla="*/ 97 w 97"/>
                <a:gd name="T55" fmla="*/ 14 h 143"/>
                <a:gd name="T56" fmla="*/ 94 w 97"/>
                <a:gd name="T57" fmla="*/ 19 h 143"/>
                <a:gd name="T58" fmla="*/ 84 w 97"/>
                <a:gd name="T59" fmla="*/ 19 h 143"/>
                <a:gd name="T60" fmla="*/ 73 w 97"/>
                <a:gd name="T61" fmla="*/ 23 h 143"/>
                <a:gd name="T62" fmla="*/ 61 w 97"/>
                <a:gd name="T63" fmla="*/ 29 h 143"/>
                <a:gd name="T64" fmla="*/ 48 w 97"/>
                <a:gd name="T65" fmla="*/ 36 h 143"/>
                <a:gd name="T66" fmla="*/ 38 w 97"/>
                <a:gd name="T67" fmla="*/ 48 h 143"/>
                <a:gd name="T68" fmla="*/ 29 w 97"/>
                <a:gd name="T69" fmla="*/ 59 h 143"/>
                <a:gd name="T70" fmla="*/ 25 w 97"/>
                <a:gd name="T71" fmla="*/ 73 h 143"/>
                <a:gd name="T72" fmla="*/ 21 w 97"/>
                <a:gd name="T73" fmla="*/ 84 h 143"/>
                <a:gd name="T74" fmla="*/ 21 w 97"/>
                <a:gd name="T75" fmla="*/ 92 h 143"/>
                <a:gd name="T76" fmla="*/ 21 w 97"/>
                <a:gd name="T77" fmla="*/ 9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" h="143">
                  <a:moveTo>
                    <a:pt x="21" y="97"/>
                  </a:moveTo>
                  <a:lnTo>
                    <a:pt x="21" y="101"/>
                  </a:lnTo>
                  <a:lnTo>
                    <a:pt x="21" y="105"/>
                  </a:lnTo>
                  <a:lnTo>
                    <a:pt x="21" y="109"/>
                  </a:lnTo>
                  <a:lnTo>
                    <a:pt x="23" y="112"/>
                  </a:lnTo>
                  <a:lnTo>
                    <a:pt x="23" y="116"/>
                  </a:lnTo>
                  <a:lnTo>
                    <a:pt x="25" y="120"/>
                  </a:lnTo>
                  <a:lnTo>
                    <a:pt x="25" y="126"/>
                  </a:lnTo>
                  <a:lnTo>
                    <a:pt x="27" y="130"/>
                  </a:lnTo>
                  <a:lnTo>
                    <a:pt x="23" y="131"/>
                  </a:lnTo>
                  <a:lnTo>
                    <a:pt x="19" y="135"/>
                  </a:lnTo>
                  <a:lnTo>
                    <a:pt x="16" y="139"/>
                  </a:lnTo>
                  <a:lnTo>
                    <a:pt x="12" y="143"/>
                  </a:lnTo>
                  <a:lnTo>
                    <a:pt x="8" y="137"/>
                  </a:lnTo>
                  <a:lnTo>
                    <a:pt x="6" y="131"/>
                  </a:lnTo>
                  <a:lnTo>
                    <a:pt x="4" y="126"/>
                  </a:lnTo>
                  <a:lnTo>
                    <a:pt x="4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2" y="76"/>
                  </a:lnTo>
                  <a:lnTo>
                    <a:pt x="2" y="71"/>
                  </a:lnTo>
                  <a:lnTo>
                    <a:pt x="4" y="67"/>
                  </a:lnTo>
                  <a:lnTo>
                    <a:pt x="6" y="63"/>
                  </a:lnTo>
                  <a:lnTo>
                    <a:pt x="8" y="59"/>
                  </a:lnTo>
                  <a:lnTo>
                    <a:pt x="10" y="54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38"/>
                  </a:lnTo>
                  <a:lnTo>
                    <a:pt x="21" y="35"/>
                  </a:lnTo>
                  <a:lnTo>
                    <a:pt x="25" y="31"/>
                  </a:lnTo>
                  <a:lnTo>
                    <a:pt x="29" y="29"/>
                  </a:lnTo>
                  <a:lnTo>
                    <a:pt x="31" y="23"/>
                  </a:lnTo>
                  <a:lnTo>
                    <a:pt x="35" y="21"/>
                  </a:lnTo>
                  <a:lnTo>
                    <a:pt x="38" y="17"/>
                  </a:lnTo>
                  <a:lnTo>
                    <a:pt x="42" y="16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10"/>
                  </a:lnTo>
                  <a:lnTo>
                    <a:pt x="59" y="8"/>
                  </a:lnTo>
                  <a:lnTo>
                    <a:pt x="63" y="6"/>
                  </a:lnTo>
                  <a:lnTo>
                    <a:pt x="67" y="4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7" y="0"/>
                  </a:lnTo>
                  <a:lnTo>
                    <a:pt x="97" y="4"/>
                  </a:lnTo>
                  <a:lnTo>
                    <a:pt x="97" y="8"/>
                  </a:lnTo>
                  <a:lnTo>
                    <a:pt x="97" y="14"/>
                  </a:lnTo>
                  <a:lnTo>
                    <a:pt x="97" y="19"/>
                  </a:lnTo>
                  <a:lnTo>
                    <a:pt x="94" y="19"/>
                  </a:lnTo>
                  <a:lnTo>
                    <a:pt x="88" y="19"/>
                  </a:lnTo>
                  <a:lnTo>
                    <a:pt x="84" y="19"/>
                  </a:lnTo>
                  <a:lnTo>
                    <a:pt x="80" y="21"/>
                  </a:lnTo>
                  <a:lnTo>
                    <a:pt x="73" y="23"/>
                  </a:lnTo>
                  <a:lnTo>
                    <a:pt x="67" y="25"/>
                  </a:lnTo>
                  <a:lnTo>
                    <a:pt x="61" y="29"/>
                  </a:lnTo>
                  <a:lnTo>
                    <a:pt x="54" y="33"/>
                  </a:lnTo>
                  <a:lnTo>
                    <a:pt x="48" y="36"/>
                  </a:lnTo>
                  <a:lnTo>
                    <a:pt x="44" y="42"/>
                  </a:lnTo>
                  <a:lnTo>
                    <a:pt x="38" y="48"/>
                  </a:lnTo>
                  <a:lnTo>
                    <a:pt x="35" y="54"/>
                  </a:lnTo>
                  <a:lnTo>
                    <a:pt x="29" y="59"/>
                  </a:lnTo>
                  <a:lnTo>
                    <a:pt x="27" y="67"/>
                  </a:lnTo>
                  <a:lnTo>
                    <a:pt x="25" y="73"/>
                  </a:lnTo>
                  <a:lnTo>
                    <a:pt x="23" y="80"/>
                  </a:lnTo>
                  <a:lnTo>
                    <a:pt x="21" y="84"/>
                  </a:lnTo>
                  <a:lnTo>
                    <a:pt x="21" y="88"/>
                  </a:lnTo>
                  <a:lnTo>
                    <a:pt x="21" y="92"/>
                  </a:lnTo>
                  <a:lnTo>
                    <a:pt x="21" y="97"/>
                  </a:lnTo>
                  <a:lnTo>
                    <a:pt x="21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237"/>
            <p:cNvSpPr>
              <a:spLocks/>
            </p:cNvSpPr>
            <p:nvPr/>
          </p:nvSpPr>
          <p:spPr bwMode="auto">
            <a:xfrm>
              <a:off x="6949431" y="4214197"/>
              <a:ext cx="149633" cy="95917"/>
            </a:xfrm>
            <a:custGeom>
              <a:avLst/>
              <a:gdLst>
                <a:gd name="T0" fmla="*/ 19 w 78"/>
                <a:gd name="T1" fmla="*/ 50 h 50"/>
                <a:gd name="T2" fmla="*/ 13 w 78"/>
                <a:gd name="T3" fmla="*/ 48 h 50"/>
                <a:gd name="T4" fmla="*/ 9 w 78"/>
                <a:gd name="T5" fmla="*/ 46 h 50"/>
                <a:gd name="T6" fmla="*/ 4 w 78"/>
                <a:gd name="T7" fmla="*/ 44 h 50"/>
                <a:gd name="T8" fmla="*/ 0 w 78"/>
                <a:gd name="T9" fmla="*/ 42 h 50"/>
                <a:gd name="T10" fmla="*/ 2 w 78"/>
                <a:gd name="T11" fmla="*/ 36 h 50"/>
                <a:gd name="T12" fmla="*/ 6 w 78"/>
                <a:gd name="T13" fmla="*/ 33 h 50"/>
                <a:gd name="T14" fmla="*/ 9 w 78"/>
                <a:gd name="T15" fmla="*/ 29 h 50"/>
                <a:gd name="T16" fmla="*/ 13 w 78"/>
                <a:gd name="T17" fmla="*/ 25 h 50"/>
                <a:gd name="T18" fmla="*/ 17 w 78"/>
                <a:gd name="T19" fmla="*/ 21 h 50"/>
                <a:gd name="T20" fmla="*/ 23 w 78"/>
                <a:gd name="T21" fmla="*/ 17 h 50"/>
                <a:gd name="T22" fmla="*/ 27 w 78"/>
                <a:gd name="T23" fmla="*/ 15 h 50"/>
                <a:gd name="T24" fmla="*/ 32 w 78"/>
                <a:gd name="T25" fmla="*/ 14 h 50"/>
                <a:gd name="T26" fmla="*/ 36 w 78"/>
                <a:gd name="T27" fmla="*/ 10 h 50"/>
                <a:gd name="T28" fmla="*/ 42 w 78"/>
                <a:gd name="T29" fmla="*/ 8 h 50"/>
                <a:gd name="T30" fmla="*/ 48 w 78"/>
                <a:gd name="T31" fmla="*/ 6 h 50"/>
                <a:gd name="T32" fmla="*/ 53 w 78"/>
                <a:gd name="T33" fmla="*/ 4 h 50"/>
                <a:gd name="T34" fmla="*/ 59 w 78"/>
                <a:gd name="T35" fmla="*/ 2 h 50"/>
                <a:gd name="T36" fmla="*/ 65 w 78"/>
                <a:gd name="T37" fmla="*/ 2 h 50"/>
                <a:gd name="T38" fmla="*/ 70 w 78"/>
                <a:gd name="T39" fmla="*/ 0 h 50"/>
                <a:gd name="T40" fmla="*/ 78 w 78"/>
                <a:gd name="T41" fmla="*/ 0 h 50"/>
                <a:gd name="T42" fmla="*/ 78 w 78"/>
                <a:gd name="T43" fmla="*/ 4 h 50"/>
                <a:gd name="T44" fmla="*/ 78 w 78"/>
                <a:gd name="T45" fmla="*/ 10 h 50"/>
                <a:gd name="T46" fmla="*/ 78 w 78"/>
                <a:gd name="T47" fmla="*/ 15 h 50"/>
                <a:gd name="T48" fmla="*/ 78 w 78"/>
                <a:gd name="T49" fmla="*/ 21 h 50"/>
                <a:gd name="T50" fmla="*/ 72 w 78"/>
                <a:gd name="T51" fmla="*/ 21 h 50"/>
                <a:gd name="T52" fmla="*/ 68 w 78"/>
                <a:gd name="T53" fmla="*/ 21 h 50"/>
                <a:gd name="T54" fmla="*/ 63 w 78"/>
                <a:gd name="T55" fmla="*/ 23 h 50"/>
                <a:gd name="T56" fmla="*/ 59 w 78"/>
                <a:gd name="T57" fmla="*/ 23 h 50"/>
                <a:gd name="T58" fmla="*/ 55 w 78"/>
                <a:gd name="T59" fmla="*/ 23 h 50"/>
                <a:gd name="T60" fmla="*/ 51 w 78"/>
                <a:gd name="T61" fmla="*/ 25 h 50"/>
                <a:gd name="T62" fmla="*/ 48 w 78"/>
                <a:gd name="T63" fmla="*/ 27 h 50"/>
                <a:gd name="T64" fmla="*/ 44 w 78"/>
                <a:gd name="T65" fmla="*/ 29 h 50"/>
                <a:gd name="T66" fmla="*/ 40 w 78"/>
                <a:gd name="T67" fmla="*/ 31 h 50"/>
                <a:gd name="T68" fmla="*/ 36 w 78"/>
                <a:gd name="T69" fmla="*/ 33 h 50"/>
                <a:gd name="T70" fmla="*/ 32 w 78"/>
                <a:gd name="T71" fmla="*/ 34 h 50"/>
                <a:gd name="T72" fmla="*/ 29 w 78"/>
                <a:gd name="T73" fmla="*/ 38 h 50"/>
                <a:gd name="T74" fmla="*/ 23 w 78"/>
                <a:gd name="T75" fmla="*/ 44 h 50"/>
                <a:gd name="T76" fmla="*/ 19 w 78"/>
                <a:gd name="T77" fmla="*/ 50 h 50"/>
                <a:gd name="T78" fmla="*/ 19 w 78"/>
                <a:gd name="T7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8" h="50">
                  <a:moveTo>
                    <a:pt x="19" y="50"/>
                  </a:moveTo>
                  <a:lnTo>
                    <a:pt x="13" y="48"/>
                  </a:lnTo>
                  <a:lnTo>
                    <a:pt x="9" y="46"/>
                  </a:lnTo>
                  <a:lnTo>
                    <a:pt x="4" y="44"/>
                  </a:lnTo>
                  <a:lnTo>
                    <a:pt x="0" y="42"/>
                  </a:lnTo>
                  <a:lnTo>
                    <a:pt x="2" y="36"/>
                  </a:lnTo>
                  <a:lnTo>
                    <a:pt x="6" y="33"/>
                  </a:lnTo>
                  <a:lnTo>
                    <a:pt x="9" y="29"/>
                  </a:lnTo>
                  <a:lnTo>
                    <a:pt x="13" y="25"/>
                  </a:lnTo>
                  <a:lnTo>
                    <a:pt x="17" y="21"/>
                  </a:lnTo>
                  <a:lnTo>
                    <a:pt x="23" y="17"/>
                  </a:lnTo>
                  <a:lnTo>
                    <a:pt x="27" y="15"/>
                  </a:lnTo>
                  <a:lnTo>
                    <a:pt x="32" y="14"/>
                  </a:lnTo>
                  <a:lnTo>
                    <a:pt x="36" y="10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8" y="10"/>
                  </a:lnTo>
                  <a:lnTo>
                    <a:pt x="78" y="15"/>
                  </a:lnTo>
                  <a:lnTo>
                    <a:pt x="78" y="21"/>
                  </a:lnTo>
                  <a:lnTo>
                    <a:pt x="72" y="21"/>
                  </a:lnTo>
                  <a:lnTo>
                    <a:pt x="68" y="21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5" y="23"/>
                  </a:lnTo>
                  <a:lnTo>
                    <a:pt x="51" y="25"/>
                  </a:lnTo>
                  <a:lnTo>
                    <a:pt x="48" y="27"/>
                  </a:lnTo>
                  <a:lnTo>
                    <a:pt x="44" y="29"/>
                  </a:lnTo>
                  <a:lnTo>
                    <a:pt x="40" y="31"/>
                  </a:lnTo>
                  <a:lnTo>
                    <a:pt x="36" y="33"/>
                  </a:lnTo>
                  <a:lnTo>
                    <a:pt x="32" y="34"/>
                  </a:lnTo>
                  <a:lnTo>
                    <a:pt x="29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9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238"/>
            <p:cNvSpPr>
              <a:spLocks/>
            </p:cNvSpPr>
            <p:nvPr/>
          </p:nvSpPr>
          <p:spPr bwMode="auto">
            <a:xfrm>
              <a:off x="6914899" y="4375339"/>
              <a:ext cx="184163" cy="214856"/>
            </a:xfrm>
            <a:custGeom>
              <a:avLst/>
              <a:gdLst>
                <a:gd name="T0" fmla="*/ 21 w 97"/>
                <a:gd name="T1" fmla="*/ 23 h 112"/>
                <a:gd name="T2" fmla="*/ 23 w 97"/>
                <a:gd name="T3" fmla="*/ 36 h 112"/>
                <a:gd name="T4" fmla="*/ 28 w 97"/>
                <a:gd name="T5" fmla="*/ 49 h 112"/>
                <a:gd name="T6" fmla="*/ 36 w 97"/>
                <a:gd name="T7" fmla="*/ 63 h 112"/>
                <a:gd name="T8" fmla="*/ 48 w 97"/>
                <a:gd name="T9" fmla="*/ 74 h 112"/>
                <a:gd name="T10" fmla="*/ 59 w 97"/>
                <a:gd name="T11" fmla="*/ 82 h 112"/>
                <a:gd name="T12" fmla="*/ 72 w 97"/>
                <a:gd name="T13" fmla="*/ 87 h 112"/>
                <a:gd name="T14" fmla="*/ 84 w 97"/>
                <a:gd name="T15" fmla="*/ 91 h 112"/>
                <a:gd name="T16" fmla="*/ 91 w 97"/>
                <a:gd name="T17" fmla="*/ 93 h 112"/>
                <a:gd name="T18" fmla="*/ 97 w 97"/>
                <a:gd name="T19" fmla="*/ 97 h 112"/>
                <a:gd name="T20" fmla="*/ 97 w 97"/>
                <a:gd name="T21" fmla="*/ 106 h 112"/>
                <a:gd name="T22" fmla="*/ 91 w 97"/>
                <a:gd name="T23" fmla="*/ 112 h 112"/>
                <a:gd name="T24" fmla="*/ 80 w 97"/>
                <a:gd name="T25" fmla="*/ 110 h 112"/>
                <a:gd name="T26" fmla="*/ 70 w 97"/>
                <a:gd name="T27" fmla="*/ 108 h 112"/>
                <a:gd name="T28" fmla="*/ 63 w 97"/>
                <a:gd name="T29" fmla="*/ 104 h 112"/>
                <a:gd name="T30" fmla="*/ 53 w 97"/>
                <a:gd name="T31" fmla="*/ 101 h 112"/>
                <a:gd name="T32" fmla="*/ 46 w 97"/>
                <a:gd name="T33" fmla="*/ 97 h 112"/>
                <a:gd name="T34" fmla="*/ 38 w 97"/>
                <a:gd name="T35" fmla="*/ 91 h 112"/>
                <a:gd name="T36" fmla="*/ 30 w 97"/>
                <a:gd name="T37" fmla="*/ 85 h 112"/>
                <a:gd name="T38" fmla="*/ 23 w 97"/>
                <a:gd name="T39" fmla="*/ 80 h 112"/>
                <a:gd name="T40" fmla="*/ 17 w 97"/>
                <a:gd name="T41" fmla="*/ 72 h 112"/>
                <a:gd name="T42" fmla="*/ 13 w 97"/>
                <a:gd name="T43" fmla="*/ 64 h 112"/>
                <a:gd name="T44" fmla="*/ 8 w 97"/>
                <a:gd name="T45" fmla="*/ 57 h 112"/>
                <a:gd name="T46" fmla="*/ 6 w 97"/>
                <a:gd name="T47" fmla="*/ 47 h 112"/>
                <a:gd name="T48" fmla="*/ 2 w 97"/>
                <a:gd name="T49" fmla="*/ 38 h 112"/>
                <a:gd name="T50" fmla="*/ 0 w 97"/>
                <a:gd name="T51" fmla="*/ 28 h 112"/>
                <a:gd name="T52" fmla="*/ 0 w 97"/>
                <a:gd name="T53" fmla="*/ 19 h 112"/>
                <a:gd name="T54" fmla="*/ 0 w 97"/>
                <a:gd name="T55" fmla="*/ 11 h 112"/>
                <a:gd name="T56" fmla="*/ 0 w 97"/>
                <a:gd name="T57" fmla="*/ 2 h 112"/>
                <a:gd name="T58" fmla="*/ 6 w 97"/>
                <a:gd name="T59" fmla="*/ 2 h 112"/>
                <a:gd name="T60" fmla="*/ 15 w 97"/>
                <a:gd name="T61" fmla="*/ 4 h 112"/>
                <a:gd name="T62" fmla="*/ 21 w 97"/>
                <a:gd name="T63" fmla="*/ 9 h 112"/>
                <a:gd name="T64" fmla="*/ 21 w 97"/>
                <a:gd name="T65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12">
                  <a:moveTo>
                    <a:pt x="21" y="15"/>
                  </a:moveTo>
                  <a:lnTo>
                    <a:pt x="21" y="23"/>
                  </a:lnTo>
                  <a:lnTo>
                    <a:pt x="21" y="30"/>
                  </a:lnTo>
                  <a:lnTo>
                    <a:pt x="23" y="36"/>
                  </a:lnTo>
                  <a:lnTo>
                    <a:pt x="27" y="44"/>
                  </a:lnTo>
                  <a:lnTo>
                    <a:pt x="28" y="49"/>
                  </a:lnTo>
                  <a:lnTo>
                    <a:pt x="32" y="57"/>
                  </a:lnTo>
                  <a:lnTo>
                    <a:pt x="36" y="63"/>
                  </a:lnTo>
                  <a:lnTo>
                    <a:pt x="42" y="68"/>
                  </a:lnTo>
                  <a:lnTo>
                    <a:pt x="48" y="74"/>
                  </a:lnTo>
                  <a:lnTo>
                    <a:pt x="53" y="78"/>
                  </a:lnTo>
                  <a:lnTo>
                    <a:pt x="59" y="82"/>
                  </a:lnTo>
                  <a:lnTo>
                    <a:pt x="67" y="85"/>
                  </a:lnTo>
                  <a:lnTo>
                    <a:pt x="72" y="87"/>
                  </a:lnTo>
                  <a:lnTo>
                    <a:pt x="80" y="89"/>
                  </a:lnTo>
                  <a:lnTo>
                    <a:pt x="84" y="91"/>
                  </a:lnTo>
                  <a:lnTo>
                    <a:pt x="87" y="91"/>
                  </a:lnTo>
                  <a:lnTo>
                    <a:pt x="91" y="93"/>
                  </a:lnTo>
                  <a:lnTo>
                    <a:pt x="97" y="93"/>
                  </a:lnTo>
                  <a:lnTo>
                    <a:pt x="97" y="97"/>
                  </a:lnTo>
                  <a:lnTo>
                    <a:pt x="97" y="102"/>
                  </a:lnTo>
                  <a:lnTo>
                    <a:pt x="97" y="106"/>
                  </a:lnTo>
                  <a:lnTo>
                    <a:pt x="97" y="112"/>
                  </a:lnTo>
                  <a:lnTo>
                    <a:pt x="91" y="112"/>
                  </a:lnTo>
                  <a:lnTo>
                    <a:pt x="86" y="112"/>
                  </a:lnTo>
                  <a:lnTo>
                    <a:pt x="80" y="110"/>
                  </a:lnTo>
                  <a:lnTo>
                    <a:pt x="76" y="110"/>
                  </a:lnTo>
                  <a:lnTo>
                    <a:pt x="70" y="108"/>
                  </a:lnTo>
                  <a:lnTo>
                    <a:pt x="67" y="106"/>
                  </a:lnTo>
                  <a:lnTo>
                    <a:pt x="63" y="104"/>
                  </a:lnTo>
                  <a:lnTo>
                    <a:pt x="59" y="104"/>
                  </a:lnTo>
                  <a:lnTo>
                    <a:pt x="53" y="101"/>
                  </a:lnTo>
                  <a:lnTo>
                    <a:pt x="49" y="99"/>
                  </a:lnTo>
                  <a:lnTo>
                    <a:pt x="46" y="97"/>
                  </a:lnTo>
                  <a:lnTo>
                    <a:pt x="42" y="95"/>
                  </a:lnTo>
                  <a:lnTo>
                    <a:pt x="38" y="91"/>
                  </a:lnTo>
                  <a:lnTo>
                    <a:pt x="34" y="89"/>
                  </a:lnTo>
                  <a:lnTo>
                    <a:pt x="30" y="85"/>
                  </a:lnTo>
                  <a:lnTo>
                    <a:pt x="28" y="83"/>
                  </a:lnTo>
                  <a:lnTo>
                    <a:pt x="23" y="80"/>
                  </a:lnTo>
                  <a:lnTo>
                    <a:pt x="21" y="76"/>
                  </a:lnTo>
                  <a:lnTo>
                    <a:pt x="17" y="72"/>
                  </a:lnTo>
                  <a:lnTo>
                    <a:pt x="15" y="68"/>
                  </a:lnTo>
                  <a:lnTo>
                    <a:pt x="13" y="64"/>
                  </a:lnTo>
                  <a:lnTo>
                    <a:pt x="9" y="61"/>
                  </a:lnTo>
                  <a:lnTo>
                    <a:pt x="8" y="57"/>
                  </a:lnTo>
                  <a:lnTo>
                    <a:pt x="8" y="53"/>
                  </a:lnTo>
                  <a:lnTo>
                    <a:pt x="6" y="47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2"/>
                  </a:lnTo>
                  <a:lnTo>
                    <a:pt x="11" y="2"/>
                  </a:lnTo>
                  <a:lnTo>
                    <a:pt x="15" y="4"/>
                  </a:lnTo>
                  <a:lnTo>
                    <a:pt x="21" y="6"/>
                  </a:lnTo>
                  <a:lnTo>
                    <a:pt x="21" y="9"/>
                  </a:lnTo>
                  <a:lnTo>
                    <a:pt x="21" y="15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239"/>
            <p:cNvSpPr>
              <a:spLocks/>
            </p:cNvSpPr>
            <p:nvPr/>
          </p:nvSpPr>
          <p:spPr bwMode="auto">
            <a:xfrm>
              <a:off x="6201268" y="4966195"/>
              <a:ext cx="203348" cy="337632"/>
            </a:xfrm>
            <a:custGeom>
              <a:avLst/>
              <a:gdLst>
                <a:gd name="T0" fmla="*/ 65 w 107"/>
                <a:gd name="T1" fmla="*/ 11 h 176"/>
                <a:gd name="T2" fmla="*/ 71 w 107"/>
                <a:gd name="T3" fmla="*/ 3 h 176"/>
                <a:gd name="T4" fmla="*/ 78 w 107"/>
                <a:gd name="T5" fmla="*/ 3 h 176"/>
                <a:gd name="T6" fmla="*/ 84 w 107"/>
                <a:gd name="T7" fmla="*/ 9 h 176"/>
                <a:gd name="T8" fmla="*/ 90 w 107"/>
                <a:gd name="T9" fmla="*/ 19 h 176"/>
                <a:gd name="T10" fmla="*/ 95 w 107"/>
                <a:gd name="T11" fmla="*/ 26 h 176"/>
                <a:gd name="T12" fmla="*/ 99 w 107"/>
                <a:gd name="T13" fmla="*/ 36 h 176"/>
                <a:gd name="T14" fmla="*/ 103 w 107"/>
                <a:gd name="T15" fmla="*/ 45 h 176"/>
                <a:gd name="T16" fmla="*/ 105 w 107"/>
                <a:gd name="T17" fmla="*/ 57 h 176"/>
                <a:gd name="T18" fmla="*/ 105 w 107"/>
                <a:gd name="T19" fmla="*/ 66 h 176"/>
                <a:gd name="T20" fmla="*/ 105 w 107"/>
                <a:gd name="T21" fmla="*/ 78 h 176"/>
                <a:gd name="T22" fmla="*/ 105 w 107"/>
                <a:gd name="T23" fmla="*/ 87 h 176"/>
                <a:gd name="T24" fmla="*/ 103 w 107"/>
                <a:gd name="T25" fmla="*/ 97 h 176"/>
                <a:gd name="T26" fmla="*/ 99 w 107"/>
                <a:gd name="T27" fmla="*/ 106 h 176"/>
                <a:gd name="T28" fmla="*/ 95 w 107"/>
                <a:gd name="T29" fmla="*/ 116 h 176"/>
                <a:gd name="T30" fmla="*/ 90 w 107"/>
                <a:gd name="T31" fmla="*/ 125 h 176"/>
                <a:gd name="T32" fmla="*/ 84 w 107"/>
                <a:gd name="T33" fmla="*/ 133 h 176"/>
                <a:gd name="T34" fmla="*/ 78 w 107"/>
                <a:gd name="T35" fmla="*/ 142 h 176"/>
                <a:gd name="T36" fmla="*/ 71 w 107"/>
                <a:gd name="T37" fmla="*/ 148 h 176"/>
                <a:gd name="T38" fmla="*/ 63 w 107"/>
                <a:gd name="T39" fmla="*/ 154 h 176"/>
                <a:gd name="T40" fmla="*/ 54 w 107"/>
                <a:gd name="T41" fmla="*/ 161 h 176"/>
                <a:gd name="T42" fmla="*/ 46 w 107"/>
                <a:gd name="T43" fmla="*/ 165 h 176"/>
                <a:gd name="T44" fmla="*/ 36 w 107"/>
                <a:gd name="T45" fmla="*/ 169 h 176"/>
                <a:gd name="T46" fmla="*/ 27 w 107"/>
                <a:gd name="T47" fmla="*/ 173 h 176"/>
                <a:gd name="T48" fmla="*/ 17 w 107"/>
                <a:gd name="T49" fmla="*/ 174 h 176"/>
                <a:gd name="T50" fmla="*/ 6 w 107"/>
                <a:gd name="T51" fmla="*/ 176 h 176"/>
                <a:gd name="T52" fmla="*/ 0 w 107"/>
                <a:gd name="T53" fmla="*/ 176 h 176"/>
                <a:gd name="T54" fmla="*/ 0 w 107"/>
                <a:gd name="T55" fmla="*/ 173 h 176"/>
                <a:gd name="T56" fmla="*/ 0 w 107"/>
                <a:gd name="T57" fmla="*/ 161 h 176"/>
                <a:gd name="T58" fmla="*/ 0 w 107"/>
                <a:gd name="T59" fmla="*/ 155 h 176"/>
                <a:gd name="T60" fmla="*/ 6 w 107"/>
                <a:gd name="T61" fmla="*/ 155 h 176"/>
                <a:gd name="T62" fmla="*/ 14 w 107"/>
                <a:gd name="T63" fmla="*/ 154 h 176"/>
                <a:gd name="T64" fmla="*/ 21 w 107"/>
                <a:gd name="T65" fmla="*/ 152 h 176"/>
                <a:gd name="T66" fmla="*/ 29 w 107"/>
                <a:gd name="T67" fmla="*/ 150 h 176"/>
                <a:gd name="T68" fmla="*/ 40 w 107"/>
                <a:gd name="T69" fmla="*/ 144 h 176"/>
                <a:gd name="T70" fmla="*/ 54 w 107"/>
                <a:gd name="T71" fmla="*/ 136 h 176"/>
                <a:gd name="T72" fmla="*/ 65 w 107"/>
                <a:gd name="T73" fmla="*/ 125 h 176"/>
                <a:gd name="T74" fmla="*/ 75 w 107"/>
                <a:gd name="T75" fmla="*/ 112 h 176"/>
                <a:gd name="T76" fmla="*/ 78 w 107"/>
                <a:gd name="T77" fmla="*/ 100 h 176"/>
                <a:gd name="T78" fmla="*/ 82 w 107"/>
                <a:gd name="T79" fmla="*/ 93 h 176"/>
                <a:gd name="T80" fmla="*/ 84 w 107"/>
                <a:gd name="T81" fmla="*/ 85 h 176"/>
                <a:gd name="T82" fmla="*/ 84 w 107"/>
                <a:gd name="T83" fmla="*/ 76 h 176"/>
                <a:gd name="T84" fmla="*/ 84 w 107"/>
                <a:gd name="T85" fmla="*/ 68 h 176"/>
                <a:gd name="T86" fmla="*/ 84 w 107"/>
                <a:gd name="T87" fmla="*/ 60 h 176"/>
                <a:gd name="T88" fmla="*/ 82 w 107"/>
                <a:gd name="T89" fmla="*/ 53 h 176"/>
                <a:gd name="T90" fmla="*/ 78 w 107"/>
                <a:gd name="T91" fmla="*/ 45 h 176"/>
                <a:gd name="T92" fmla="*/ 75 w 107"/>
                <a:gd name="T93" fmla="*/ 34 h 176"/>
                <a:gd name="T94" fmla="*/ 67 w 107"/>
                <a:gd name="T95" fmla="*/ 22 h 176"/>
                <a:gd name="T96" fmla="*/ 61 w 107"/>
                <a:gd name="T97" fmla="*/ 1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7" h="176">
                  <a:moveTo>
                    <a:pt x="61" y="17"/>
                  </a:moveTo>
                  <a:lnTo>
                    <a:pt x="65" y="11"/>
                  </a:lnTo>
                  <a:lnTo>
                    <a:pt x="69" y="7"/>
                  </a:lnTo>
                  <a:lnTo>
                    <a:pt x="71" y="3"/>
                  </a:lnTo>
                  <a:lnTo>
                    <a:pt x="76" y="0"/>
                  </a:lnTo>
                  <a:lnTo>
                    <a:pt x="78" y="3"/>
                  </a:lnTo>
                  <a:lnTo>
                    <a:pt x="82" y="5"/>
                  </a:lnTo>
                  <a:lnTo>
                    <a:pt x="84" y="9"/>
                  </a:lnTo>
                  <a:lnTo>
                    <a:pt x="88" y="15"/>
                  </a:lnTo>
                  <a:lnTo>
                    <a:pt x="90" y="19"/>
                  </a:lnTo>
                  <a:lnTo>
                    <a:pt x="94" y="22"/>
                  </a:lnTo>
                  <a:lnTo>
                    <a:pt x="95" y="26"/>
                  </a:lnTo>
                  <a:lnTo>
                    <a:pt x="97" y="32"/>
                  </a:lnTo>
                  <a:lnTo>
                    <a:pt x="99" y="36"/>
                  </a:lnTo>
                  <a:lnTo>
                    <a:pt x="101" y="41"/>
                  </a:lnTo>
                  <a:lnTo>
                    <a:pt x="103" y="45"/>
                  </a:lnTo>
                  <a:lnTo>
                    <a:pt x="103" y="51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05" y="66"/>
                  </a:lnTo>
                  <a:lnTo>
                    <a:pt x="107" y="74"/>
                  </a:lnTo>
                  <a:lnTo>
                    <a:pt x="105" y="78"/>
                  </a:lnTo>
                  <a:lnTo>
                    <a:pt x="105" y="83"/>
                  </a:lnTo>
                  <a:lnTo>
                    <a:pt x="105" y="87"/>
                  </a:lnTo>
                  <a:lnTo>
                    <a:pt x="103" y="93"/>
                  </a:lnTo>
                  <a:lnTo>
                    <a:pt x="103" y="97"/>
                  </a:lnTo>
                  <a:lnTo>
                    <a:pt x="101" y="102"/>
                  </a:lnTo>
                  <a:lnTo>
                    <a:pt x="99" y="106"/>
                  </a:lnTo>
                  <a:lnTo>
                    <a:pt x="97" y="112"/>
                  </a:lnTo>
                  <a:lnTo>
                    <a:pt x="95" y="116"/>
                  </a:lnTo>
                  <a:lnTo>
                    <a:pt x="94" y="121"/>
                  </a:lnTo>
                  <a:lnTo>
                    <a:pt x="90" y="125"/>
                  </a:lnTo>
                  <a:lnTo>
                    <a:pt x="88" y="131"/>
                  </a:lnTo>
                  <a:lnTo>
                    <a:pt x="84" y="133"/>
                  </a:lnTo>
                  <a:lnTo>
                    <a:pt x="80" y="138"/>
                  </a:lnTo>
                  <a:lnTo>
                    <a:pt x="78" y="142"/>
                  </a:lnTo>
                  <a:lnTo>
                    <a:pt x="75" y="146"/>
                  </a:lnTo>
                  <a:lnTo>
                    <a:pt x="71" y="148"/>
                  </a:lnTo>
                  <a:lnTo>
                    <a:pt x="67" y="152"/>
                  </a:lnTo>
                  <a:lnTo>
                    <a:pt x="63" y="154"/>
                  </a:lnTo>
                  <a:lnTo>
                    <a:pt x="59" y="157"/>
                  </a:lnTo>
                  <a:lnTo>
                    <a:pt x="54" y="161"/>
                  </a:lnTo>
                  <a:lnTo>
                    <a:pt x="50" y="163"/>
                  </a:lnTo>
                  <a:lnTo>
                    <a:pt x="46" y="165"/>
                  </a:lnTo>
                  <a:lnTo>
                    <a:pt x="42" y="169"/>
                  </a:lnTo>
                  <a:lnTo>
                    <a:pt x="36" y="169"/>
                  </a:lnTo>
                  <a:lnTo>
                    <a:pt x="31" y="171"/>
                  </a:lnTo>
                  <a:lnTo>
                    <a:pt x="27" y="173"/>
                  </a:lnTo>
                  <a:lnTo>
                    <a:pt x="21" y="174"/>
                  </a:lnTo>
                  <a:lnTo>
                    <a:pt x="17" y="174"/>
                  </a:lnTo>
                  <a:lnTo>
                    <a:pt x="12" y="174"/>
                  </a:lnTo>
                  <a:lnTo>
                    <a:pt x="6" y="176"/>
                  </a:lnTo>
                  <a:lnTo>
                    <a:pt x="2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3"/>
                  </a:lnTo>
                  <a:lnTo>
                    <a:pt x="0" y="167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" y="155"/>
                  </a:lnTo>
                  <a:lnTo>
                    <a:pt x="6" y="155"/>
                  </a:lnTo>
                  <a:lnTo>
                    <a:pt x="10" y="155"/>
                  </a:lnTo>
                  <a:lnTo>
                    <a:pt x="14" y="154"/>
                  </a:lnTo>
                  <a:lnTo>
                    <a:pt x="17" y="154"/>
                  </a:lnTo>
                  <a:lnTo>
                    <a:pt x="21" y="152"/>
                  </a:lnTo>
                  <a:lnTo>
                    <a:pt x="25" y="152"/>
                  </a:lnTo>
                  <a:lnTo>
                    <a:pt x="29" y="150"/>
                  </a:lnTo>
                  <a:lnTo>
                    <a:pt x="33" y="150"/>
                  </a:lnTo>
                  <a:lnTo>
                    <a:pt x="40" y="144"/>
                  </a:lnTo>
                  <a:lnTo>
                    <a:pt x="48" y="140"/>
                  </a:lnTo>
                  <a:lnTo>
                    <a:pt x="54" y="136"/>
                  </a:lnTo>
                  <a:lnTo>
                    <a:pt x="59" y="131"/>
                  </a:lnTo>
                  <a:lnTo>
                    <a:pt x="65" y="125"/>
                  </a:lnTo>
                  <a:lnTo>
                    <a:pt x="71" y="119"/>
                  </a:lnTo>
                  <a:lnTo>
                    <a:pt x="75" y="112"/>
                  </a:lnTo>
                  <a:lnTo>
                    <a:pt x="78" y="104"/>
                  </a:lnTo>
                  <a:lnTo>
                    <a:pt x="78" y="100"/>
                  </a:lnTo>
                  <a:lnTo>
                    <a:pt x="80" y="97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4" y="85"/>
                  </a:lnTo>
                  <a:lnTo>
                    <a:pt x="84" y="79"/>
                  </a:lnTo>
                  <a:lnTo>
                    <a:pt x="84" y="76"/>
                  </a:lnTo>
                  <a:lnTo>
                    <a:pt x="86" y="74"/>
                  </a:lnTo>
                  <a:lnTo>
                    <a:pt x="84" y="68"/>
                  </a:lnTo>
                  <a:lnTo>
                    <a:pt x="84" y="64"/>
                  </a:lnTo>
                  <a:lnTo>
                    <a:pt x="84" y="60"/>
                  </a:lnTo>
                  <a:lnTo>
                    <a:pt x="82" y="57"/>
                  </a:lnTo>
                  <a:lnTo>
                    <a:pt x="82" y="53"/>
                  </a:lnTo>
                  <a:lnTo>
                    <a:pt x="80" y="47"/>
                  </a:lnTo>
                  <a:lnTo>
                    <a:pt x="78" y="45"/>
                  </a:lnTo>
                  <a:lnTo>
                    <a:pt x="78" y="41"/>
                  </a:lnTo>
                  <a:lnTo>
                    <a:pt x="75" y="34"/>
                  </a:lnTo>
                  <a:lnTo>
                    <a:pt x="71" y="28"/>
                  </a:lnTo>
                  <a:lnTo>
                    <a:pt x="67" y="22"/>
                  </a:lnTo>
                  <a:lnTo>
                    <a:pt x="61" y="17"/>
                  </a:lnTo>
                  <a:lnTo>
                    <a:pt x="6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40"/>
            <p:cNvSpPr>
              <a:spLocks/>
            </p:cNvSpPr>
            <p:nvPr/>
          </p:nvSpPr>
          <p:spPr bwMode="auto">
            <a:xfrm>
              <a:off x="6201268" y="4908643"/>
              <a:ext cx="76735" cy="42202"/>
            </a:xfrm>
            <a:custGeom>
              <a:avLst/>
              <a:gdLst>
                <a:gd name="T0" fmla="*/ 0 w 40"/>
                <a:gd name="T1" fmla="*/ 21 h 23"/>
                <a:gd name="T2" fmla="*/ 0 w 40"/>
                <a:gd name="T3" fmla="*/ 14 h 23"/>
                <a:gd name="T4" fmla="*/ 0 w 40"/>
                <a:gd name="T5" fmla="*/ 10 h 23"/>
                <a:gd name="T6" fmla="*/ 0 w 40"/>
                <a:gd name="T7" fmla="*/ 4 h 23"/>
                <a:gd name="T8" fmla="*/ 0 w 40"/>
                <a:gd name="T9" fmla="*/ 0 h 23"/>
                <a:gd name="T10" fmla="*/ 0 w 40"/>
                <a:gd name="T11" fmla="*/ 0 h 23"/>
                <a:gd name="T12" fmla="*/ 2 w 40"/>
                <a:gd name="T13" fmla="*/ 0 h 23"/>
                <a:gd name="T14" fmla="*/ 6 w 40"/>
                <a:gd name="T15" fmla="*/ 0 h 23"/>
                <a:gd name="T16" fmla="*/ 12 w 40"/>
                <a:gd name="T17" fmla="*/ 0 h 23"/>
                <a:gd name="T18" fmla="*/ 16 w 40"/>
                <a:gd name="T19" fmla="*/ 0 h 23"/>
                <a:gd name="T20" fmla="*/ 21 w 40"/>
                <a:gd name="T21" fmla="*/ 0 h 23"/>
                <a:gd name="T22" fmla="*/ 25 w 40"/>
                <a:gd name="T23" fmla="*/ 2 h 23"/>
                <a:gd name="T24" fmla="*/ 31 w 40"/>
                <a:gd name="T25" fmla="*/ 2 h 23"/>
                <a:gd name="T26" fmla="*/ 35 w 40"/>
                <a:gd name="T27" fmla="*/ 4 h 23"/>
                <a:gd name="T28" fmla="*/ 40 w 40"/>
                <a:gd name="T29" fmla="*/ 8 h 23"/>
                <a:gd name="T30" fmla="*/ 36 w 40"/>
                <a:gd name="T31" fmla="*/ 12 h 23"/>
                <a:gd name="T32" fmla="*/ 33 w 40"/>
                <a:gd name="T33" fmla="*/ 15 h 23"/>
                <a:gd name="T34" fmla="*/ 31 w 40"/>
                <a:gd name="T35" fmla="*/ 19 h 23"/>
                <a:gd name="T36" fmla="*/ 29 w 40"/>
                <a:gd name="T37" fmla="*/ 23 h 23"/>
                <a:gd name="T38" fmla="*/ 21 w 40"/>
                <a:gd name="T39" fmla="*/ 21 h 23"/>
                <a:gd name="T40" fmla="*/ 14 w 40"/>
                <a:gd name="T41" fmla="*/ 21 h 23"/>
                <a:gd name="T42" fmla="*/ 8 w 40"/>
                <a:gd name="T43" fmla="*/ 21 h 23"/>
                <a:gd name="T44" fmla="*/ 2 w 40"/>
                <a:gd name="T45" fmla="*/ 21 h 23"/>
                <a:gd name="T46" fmla="*/ 0 w 40"/>
                <a:gd name="T47" fmla="*/ 21 h 23"/>
                <a:gd name="T48" fmla="*/ 0 w 40"/>
                <a:gd name="T49" fmla="*/ 21 h 23"/>
                <a:gd name="T50" fmla="*/ 0 w 40"/>
                <a:gd name="T5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23">
                  <a:moveTo>
                    <a:pt x="0" y="21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2"/>
                  </a:lnTo>
                  <a:lnTo>
                    <a:pt x="31" y="2"/>
                  </a:lnTo>
                  <a:lnTo>
                    <a:pt x="35" y="4"/>
                  </a:lnTo>
                  <a:lnTo>
                    <a:pt x="40" y="8"/>
                  </a:lnTo>
                  <a:lnTo>
                    <a:pt x="36" y="12"/>
                  </a:lnTo>
                  <a:lnTo>
                    <a:pt x="33" y="15"/>
                  </a:lnTo>
                  <a:lnTo>
                    <a:pt x="31" y="19"/>
                  </a:lnTo>
                  <a:lnTo>
                    <a:pt x="29" y="23"/>
                  </a:lnTo>
                  <a:lnTo>
                    <a:pt x="21" y="21"/>
                  </a:lnTo>
                  <a:lnTo>
                    <a:pt x="14" y="21"/>
                  </a:lnTo>
                  <a:lnTo>
                    <a:pt x="8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그래프 용어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143404" cy="4521684"/>
          </a:xfrm>
        </p:spPr>
        <p:txBody>
          <a:bodyPr/>
          <a:lstStyle/>
          <a:p>
            <a:pPr latinLnBrk="0"/>
            <a:r>
              <a:rPr lang="ko-KR" altLang="en-US" sz="2000" b="1" dirty="0">
                <a:ea typeface="맑은 고딕" pitchFamily="50" charset="-127"/>
              </a:rPr>
              <a:t>경로</a:t>
            </a:r>
            <a:r>
              <a:rPr lang="en-US" altLang="ko-KR" sz="2000" dirty="0">
                <a:ea typeface="맑은 고딕" pitchFamily="50" charset="-127"/>
              </a:rPr>
              <a:t>(path)</a:t>
            </a: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정점과 간선의 </a:t>
            </a:r>
            <a:r>
              <a:rPr lang="ko-KR" altLang="en-US" sz="1800" dirty="0" err="1">
                <a:ea typeface="맑은 고딕" pitchFamily="50" charset="-127"/>
              </a:rPr>
              <a:t>교대열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정점으로 시작하여 정점으로 끝난다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각 간선은 그 </a:t>
            </a:r>
            <a:r>
              <a:rPr lang="ko-KR" altLang="en-US" sz="1800" dirty="0" err="1">
                <a:ea typeface="맑은 고딕" pitchFamily="50" charset="-127"/>
              </a:rPr>
              <a:t>양끝점으로</a:t>
            </a:r>
            <a:r>
              <a:rPr lang="ko-KR" altLang="en-US" sz="1800" dirty="0">
                <a:ea typeface="맑은 고딕" pitchFamily="50" charset="-127"/>
              </a:rPr>
              <a:t> 시작하고 끝난다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단순경로</a:t>
            </a:r>
            <a:r>
              <a:rPr lang="en-US" altLang="ko-KR" sz="2000" dirty="0">
                <a:ea typeface="맑은 고딕" pitchFamily="50" charset="-127"/>
              </a:rPr>
              <a:t>(simple path)</a:t>
            </a: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모든 정점과 간선이 유일한 경로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예</a:t>
            </a:r>
            <a:endParaRPr lang="en-US" altLang="ko-KR" sz="2000" b="1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P</a:t>
            </a:r>
            <a:r>
              <a:rPr lang="en-US" altLang="ko-KR" sz="1800" baseline="-25000" dirty="0">
                <a:solidFill>
                  <a:schemeClr val="tx2"/>
                </a:solidFill>
                <a:ea typeface="맑은 고딕" pitchFamily="50" charset="-127"/>
              </a:rPr>
              <a:t>1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=(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V,b,X,h,Z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)</a:t>
            </a:r>
            <a:r>
              <a:rPr lang="ko-KR" altLang="en-US" sz="1800" dirty="0">
                <a:ea typeface="맑은 고딕" pitchFamily="50" charset="-127"/>
              </a:rPr>
              <a:t>은 </a:t>
            </a:r>
            <a:r>
              <a:rPr lang="ko-KR" altLang="en-US" sz="1800" dirty="0" err="1">
                <a:ea typeface="맑은 고딕" pitchFamily="50" charset="-127"/>
              </a:rPr>
              <a:t>단순경로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>
                <a:solidFill>
                  <a:schemeClr val="accent2"/>
                </a:solidFill>
                <a:ea typeface="맑은 고딕" pitchFamily="50" charset="-127"/>
              </a:rPr>
              <a:t>P</a:t>
            </a:r>
            <a:r>
              <a:rPr lang="en-US" altLang="ko-KR" sz="1800" baseline="-25000" dirty="0">
                <a:solidFill>
                  <a:schemeClr val="accent2"/>
                </a:solidFill>
                <a:ea typeface="맑은 고딕" pitchFamily="50" charset="-127"/>
              </a:rPr>
              <a:t>2</a:t>
            </a:r>
            <a:r>
              <a:rPr lang="en-US" altLang="ko-KR" sz="1800" dirty="0">
                <a:solidFill>
                  <a:schemeClr val="accent2"/>
                </a:solidFill>
                <a:ea typeface="맑은 고딕" pitchFamily="50" charset="-127"/>
              </a:rPr>
              <a:t>=(</a:t>
            </a:r>
            <a:r>
              <a:rPr lang="en-US" altLang="ko-KR" sz="1800" dirty="0" err="1">
                <a:solidFill>
                  <a:schemeClr val="accent2"/>
                </a:solidFill>
                <a:ea typeface="맑은 고딕" pitchFamily="50" charset="-127"/>
              </a:rPr>
              <a:t>U,c,W,e,X,g,Y,f,W,d,V</a:t>
            </a:r>
            <a:r>
              <a:rPr lang="en-US" altLang="ko-KR" sz="1800" dirty="0">
                <a:solidFill>
                  <a:schemeClr val="accent2"/>
                </a:solidFill>
                <a:ea typeface="맑은 고딕" pitchFamily="50" charset="-127"/>
              </a:rPr>
              <a:t>)</a:t>
            </a:r>
            <a:r>
              <a:rPr lang="ko-KR" altLang="en-US" sz="1800" dirty="0">
                <a:ea typeface="맑은 고딕" pitchFamily="50" charset="-127"/>
              </a:rPr>
              <a:t>는 단순하지 않은 경로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7" name="Freeform 30"/>
          <p:cNvSpPr>
            <a:spLocks/>
          </p:cNvSpPr>
          <p:nvPr/>
        </p:nvSpPr>
        <p:spPr bwMode="auto">
          <a:xfrm>
            <a:off x="5467353" y="2914649"/>
            <a:ext cx="1570038" cy="2149475"/>
          </a:xfrm>
          <a:custGeom>
            <a:avLst/>
            <a:gdLst>
              <a:gd name="T0" fmla="*/ 468 w 989"/>
              <a:gd name="T1" fmla="*/ 0 h 1354"/>
              <a:gd name="T2" fmla="*/ 516 w 989"/>
              <a:gd name="T3" fmla="*/ 852 h 1354"/>
              <a:gd name="T4" fmla="*/ 930 w 989"/>
              <a:gd name="T5" fmla="*/ 1296 h 1354"/>
              <a:gd name="T6" fmla="*/ 870 w 989"/>
              <a:gd name="T7" fmla="*/ 504 h 1354"/>
              <a:gd name="T8" fmla="*/ 438 w 989"/>
              <a:gd name="T9" fmla="*/ 804 h 1354"/>
              <a:gd name="T10" fmla="*/ 0 w 989"/>
              <a:gd name="T11" fmla="*/ 48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6900800" y="2828924"/>
            <a:ext cx="473206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baseline="-250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Freeform 28"/>
          <p:cNvSpPr>
            <a:spLocks/>
          </p:cNvSpPr>
          <p:nvPr/>
        </p:nvSpPr>
        <p:spPr bwMode="auto">
          <a:xfrm>
            <a:off x="6400803" y="2733674"/>
            <a:ext cx="1638300" cy="736600"/>
          </a:xfrm>
          <a:custGeom>
            <a:avLst/>
            <a:gdLst>
              <a:gd name="T0" fmla="*/ 0 w 1032"/>
              <a:gd name="T1" fmla="*/ 0 h 464"/>
              <a:gd name="T2" fmla="*/ 462 w 1032"/>
              <a:gd name="T3" fmla="*/ 396 h 464"/>
              <a:gd name="T4" fmla="*/ 1032 w 1032"/>
              <a:gd name="T5" fmla="*/ 408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68294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X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0006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915028" y="23717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5915028" y="42005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0486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Z</a:t>
            </a:r>
          </a:p>
        </p:txBody>
      </p:sp>
      <p:cxnSp>
        <p:nvCxnSpPr>
          <p:cNvPr id="15" name="AutoShape 9"/>
          <p:cNvCxnSpPr>
            <a:cxnSpLocks noChangeShapeType="1"/>
            <a:stCxn id="12" idx="3"/>
            <a:endCxn id="11" idx="7"/>
          </p:cNvCxnSpPr>
          <p:nvPr/>
        </p:nvCxnSpPr>
        <p:spPr bwMode="auto">
          <a:xfrm flipH="1">
            <a:off x="5391153" y="27717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0"/>
          <p:cNvCxnSpPr>
            <a:cxnSpLocks noChangeShapeType="1"/>
            <a:stCxn id="13" idx="1"/>
            <a:endCxn id="11" idx="5"/>
          </p:cNvCxnSpPr>
          <p:nvPr/>
        </p:nvCxnSpPr>
        <p:spPr bwMode="auto">
          <a:xfrm flipH="1" flipV="1">
            <a:off x="5391153" y="36861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1"/>
          <p:cNvCxnSpPr>
            <a:cxnSpLocks noChangeShapeType="1"/>
            <a:stCxn id="13" idx="7"/>
            <a:endCxn id="10" idx="3"/>
          </p:cNvCxnSpPr>
          <p:nvPr/>
        </p:nvCxnSpPr>
        <p:spPr bwMode="auto">
          <a:xfrm flipV="1">
            <a:off x="6305553" y="36861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2"/>
          <p:cNvCxnSpPr>
            <a:cxnSpLocks noChangeShapeType="1"/>
            <a:stCxn id="10" idx="6"/>
            <a:endCxn id="14" idx="2"/>
          </p:cNvCxnSpPr>
          <p:nvPr/>
        </p:nvCxnSpPr>
        <p:spPr bwMode="auto">
          <a:xfrm>
            <a:off x="7296153" y="3514724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3"/>
          <p:cNvCxnSpPr>
            <a:cxnSpLocks noChangeShapeType="1"/>
            <a:stCxn id="12" idx="5"/>
            <a:endCxn id="10" idx="1"/>
          </p:cNvCxnSpPr>
          <p:nvPr/>
        </p:nvCxnSpPr>
        <p:spPr bwMode="auto">
          <a:xfrm>
            <a:off x="6305553" y="27717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4"/>
          <p:cNvCxnSpPr>
            <a:cxnSpLocks noChangeShapeType="1"/>
            <a:stCxn id="12" idx="4"/>
            <a:endCxn id="13" idx="0"/>
          </p:cNvCxnSpPr>
          <p:nvPr/>
        </p:nvCxnSpPr>
        <p:spPr bwMode="auto">
          <a:xfrm>
            <a:off x="6143628" y="2838449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6838953" y="51149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Y</a:t>
            </a:r>
          </a:p>
        </p:txBody>
      </p:sp>
      <p:cxnSp>
        <p:nvCxnSpPr>
          <p:cNvPr id="22" name="AutoShape 16"/>
          <p:cNvCxnSpPr>
            <a:cxnSpLocks noChangeShapeType="1"/>
            <a:stCxn id="13" idx="5"/>
            <a:endCxn id="21" idx="1"/>
          </p:cNvCxnSpPr>
          <p:nvPr/>
        </p:nvCxnSpPr>
        <p:spPr bwMode="auto">
          <a:xfrm>
            <a:off x="6305553" y="4600574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17"/>
          <p:cNvCxnSpPr>
            <a:cxnSpLocks noChangeShapeType="1"/>
            <a:stCxn id="10" idx="4"/>
            <a:endCxn id="21" idx="0"/>
          </p:cNvCxnSpPr>
          <p:nvPr/>
        </p:nvCxnSpPr>
        <p:spPr bwMode="auto">
          <a:xfrm>
            <a:off x="7058028" y="3752849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391153" y="2609849"/>
            <a:ext cx="3444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5375902" y="3752849"/>
            <a:ext cx="33054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6592535" y="2600324"/>
            <a:ext cx="36901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521984" y="3819524"/>
            <a:ext cx="349776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5829733" y="3133724"/>
            <a:ext cx="37061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6378578" y="4819649"/>
            <a:ext cx="2809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7010833" y="4257674"/>
            <a:ext cx="37061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519666" y="3514724"/>
            <a:ext cx="362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h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681600" y="3514724"/>
            <a:ext cx="473206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baseline="-250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그래프 용어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143404" cy="4357718"/>
          </a:xfrm>
        </p:spPr>
        <p:txBody>
          <a:bodyPr/>
          <a:lstStyle/>
          <a:p>
            <a:pPr latinLnBrk="0"/>
            <a:r>
              <a:rPr lang="ko-KR" altLang="en-US" sz="2000" b="1" dirty="0" err="1">
                <a:ea typeface="맑은 고딕" pitchFamily="50" charset="-127"/>
              </a:rPr>
              <a:t>싸이클</a:t>
            </a:r>
            <a:r>
              <a:rPr lang="en-US" altLang="ko-KR" sz="2000" dirty="0">
                <a:ea typeface="맑은 고딕" pitchFamily="50" charset="-127"/>
              </a:rPr>
              <a:t>(cycle)</a:t>
            </a: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정점과 간선이 교대하는 원형 열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각 간선은 그 </a:t>
            </a:r>
            <a:r>
              <a:rPr lang="ko-KR" altLang="en-US" sz="1800" dirty="0" err="1">
                <a:ea typeface="맑은 고딕" pitchFamily="50" charset="-127"/>
              </a:rPr>
              <a:t>양끝점으로</a:t>
            </a:r>
            <a:r>
              <a:rPr lang="ko-KR" altLang="en-US" sz="1800" dirty="0">
                <a:ea typeface="맑은 고딕" pitchFamily="50" charset="-127"/>
              </a:rPr>
              <a:t> 시작하고 끝난다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 err="1">
                <a:ea typeface="맑은 고딕" pitchFamily="50" charset="-127"/>
              </a:rPr>
              <a:t>단순싸이클</a:t>
            </a:r>
            <a:r>
              <a:rPr lang="en-US" altLang="ko-KR" sz="2000" dirty="0">
                <a:ea typeface="맑은 고딕" pitchFamily="50" charset="-127"/>
              </a:rPr>
              <a:t>(simple cycle)</a:t>
            </a: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모든 정점과 간선이 유일한 </a:t>
            </a:r>
            <a:r>
              <a:rPr lang="ko-KR" altLang="en-US" sz="1800" dirty="0" err="1">
                <a:ea typeface="맑은 고딕" pitchFamily="50" charset="-127"/>
              </a:rPr>
              <a:t>싸이클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예</a:t>
            </a:r>
            <a:endParaRPr lang="en-US" altLang="ko-KR" sz="2000" b="1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C</a:t>
            </a:r>
            <a:r>
              <a:rPr lang="en-US" altLang="ko-KR" sz="1800" baseline="-25000" dirty="0">
                <a:solidFill>
                  <a:schemeClr val="tx2"/>
                </a:solidFill>
                <a:ea typeface="맑은 고딕" pitchFamily="50" charset="-127"/>
              </a:rPr>
              <a:t>1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=(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V,b,X,g,Y,f,W,c,U,a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)</a:t>
            </a:r>
            <a:r>
              <a:rPr lang="ko-KR" altLang="en-US" sz="1800" dirty="0">
                <a:ea typeface="맑은 고딕" pitchFamily="50" charset="-127"/>
              </a:rPr>
              <a:t>는 </a:t>
            </a:r>
            <a:r>
              <a:rPr lang="ko-KR" altLang="en-US" sz="1800" dirty="0" err="1">
                <a:ea typeface="맑은 고딕" pitchFamily="50" charset="-127"/>
              </a:rPr>
              <a:t>단순싸이클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>
                <a:solidFill>
                  <a:schemeClr val="accent2"/>
                </a:solidFill>
                <a:ea typeface="맑은 고딕" pitchFamily="50" charset="-127"/>
              </a:rPr>
              <a:t>C</a:t>
            </a:r>
            <a:r>
              <a:rPr lang="en-US" altLang="ko-KR" sz="1800" baseline="-25000" dirty="0">
                <a:solidFill>
                  <a:schemeClr val="accent2"/>
                </a:solidFill>
                <a:ea typeface="맑은 고딕" pitchFamily="50" charset="-127"/>
              </a:rPr>
              <a:t>2</a:t>
            </a:r>
            <a:r>
              <a:rPr lang="en-US" altLang="ko-KR" sz="1800" dirty="0">
                <a:solidFill>
                  <a:schemeClr val="accent2"/>
                </a:solidFill>
                <a:ea typeface="맑은 고딕" pitchFamily="50" charset="-127"/>
              </a:rPr>
              <a:t>=(</a:t>
            </a:r>
            <a:r>
              <a:rPr lang="en-US" altLang="ko-KR" sz="1800" dirty="0" err="1">
                <a:solidFill>
                  <a:schemeClr val="accent2"/>
                </a:solidFill>
                <a:ea typeface="맑은 고딕" pitchFamily="50" charset="-127"/>
              </a:rPr>
              <a:t>U,c,W,e,X,g,Y,f,W,d,V,a</a:t>
            </a:r>
            <a:r>
              <a:rPr lang="en-US" altLang="ko-KR" sz="1800" dirty="0">
                <a:solidFill>
                  <a:schemeClr val="accent2"/>
                </a:solidFill>
                <a:ea typeface="맑은 고딕" pitchFamily="50" charset="-127"/>
              </a:rPr>
              <a:t>)</a:t>
            </a:r>
            <a:r>
              <a:rPr lang="ko-KR" altLang="en-US" sz="1800" dirty="0">
                <a:ea typeface="맑은 고딕" pitchFamily="50" charset="-127"/>
              </a:rPr>
              <a:t>는 단순하지 않은 </a:t>
            </a:r>
            <a:r>
              <a:rPr lang="ko-KR" altLang="en-US" sz="1800" dirty="0" err="1">
                <a:ea typeface="맑은 고딕" pitchFamily="50" charset="-127"/>
              </a:rPr>
              <a:t>싸이클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191128" y="2676524"/>
            <a:ext cx="2182813" cy="2652713"/>
          </a:xfrm>
          <a:custGeom>
            <a:avLst/>
            <a:gdLst>
              <a:gd name="T0" fmla="*/ 762 w 1375"/>
              <a:gd name="T1" fmla="*/ 36 h 1671"/>
              <a:gd name="T2" fmla="*/ 1218 w 1375"/>
              <a:gd name="T3" fmla="*/ 522 h 1671"/>
              <a:gd name="T4" fmla="*/ 1176 w 1375"/>
              <a:gd name="T5" fmla="*/ 1668 h 1671"/>
              <a:gd name="T6" fmla="*/ 24 w 1375"/>
              <a:gd name="T7" fmla="*/ 504 h 1671"/>
              <a:gd name="T8" fmla="*/ 456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5467353" y="2744787"/>
            <a:ext cx="1570038" cy="2319337"/>
          </a:xfrm>
          <a:custGeom>
            <a:avLst/>
            <a:gdLst>
              <a:gd name="T0" fmla="*/ 6 w 989"/>
              <a:gd name="T1" fmla="*/ 389 h 1461"/>
              <a:gd name="T2" fmla="*/ 444 w 989"/>
              <a:gd name="T3" fmla="*/ 95 h 1461"/>
              <a:gd name="T4" fmla="*/ 516 w 989"/>
              <a:gd name="T5" fmla="*/ 959 h 1461"/>
              <a:gd name="T6" fmla="*/ 930 w 989"/>
              <a:gd name="T7" fmla="*/ 1403 h 1461"/>
              <a:gd name="T8" fmla="*/ 870 w 989"/>
              <a:gd name="T9" fmla="*/ 611 h 1461"/>
              <a:gd name="T10" fmla="*/ 438 w 989"/>
              <a:gd name="T11" fmla="*/ 911 h 1461"/>
              <a:gd name="T12" fmla="*/ 0 w 989"/>
              <a:gd name="T13" fmla="*/ 587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258688" y="3895724"/>
            <a:ext cx="49244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aseline="-250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68294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X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0006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915028" y="23717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5915028" y="42005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80486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Z</a:t>
            </a:r>
          </a:p>
        </p:txBody>
      </p:sp>
      <p:cxnSp>
        <p:nvCxnSpPr>
          <p:cNvPr id="15" name="AutoShape 12"/>
          <p:cNvCxnSpPr>
            <a:cxnSpLocks noChangeShapeType="1"/>
            <a:stCxn id="12" idx="3"/>
            <a:endCxn id="11" idx="7"/>
          </p:cNvCxnSpPr>
          <p:nvPr/>
        </p:nvCxnSpPr>
        <p:spPr bwMode="auto">
          <a:xfrm flipH="1">
            <a:off x="5391153" y="27717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/>
          <p:cNvCxnSpPr>
            <a:cxnSpLocks noChangeShapeType="1"/>
            <a:stCxn id="13" idx="1"/>
            <a:endCxn id="11" idx="5"/>
          </p:cNvCxnSpPr>
          <p:nvPr/>
        </p:nvCxnSpPr>
        <p:spPr bwMode="auto">
          <a:xfrm flipH="1" flipV="1">
            <a:off x="5391153" y="36861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13" idx="7"/>
            <a:endCxn id="10" idx="3"/>
          </p:cNvCxnSpPr>
          <p:nvPr/>
        </p:nvCxnSpPr>
        <p:spPr bwMode="auto">
          <a:xfrm flipV="1">
            <a:off x="6305553" y="36861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10" idx="6"/>
            <a:endCxn id="14" idx="2"/>
          </p:cNvCxnSpPr>
          <p:nvPr/>
        </p:nvCxnSpPr>
        <p:spPr bwMode="auto">
          <a:xfrm>
            <a:off x="7296153" y="3514724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2" idx="5"/>
            <a:endCxn id="10" idx="1"/>
          </p:cNvCxnSpPr>
          <p:nvPr/>
        </p:nvCxnSpPr>
        <p:spPr bwMode="auto">
          <a:xfrm>
            <a:off x="6305553" y="27717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12" idx="4"/>
            <a:endCxn id="13" idx="0"/>
          </p:cNvCxnSpPr>
          <p:nvPr/>
        </p:nvCxnSpPr>
        <p:spPr bwMode="auto">
          <a:xfrm>
            <a:off x="6143628" y="2838449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6838953" y="51149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Y</a:t>
            </a:r>
          </a:p>
        </p:txBody>
      </p:sp>
      <p:cxnSp>
        <p:nvCxnSpPr>
          <p:cNvPr id="22" name="AutoShape 19"/>
          <p:cNvCxnSpPr>
            <a:cxnSpLocks noChangeShapeType="1"/>
            <a:stCxn id="13" idx="5"/>
            <a:endCxn id="21" idx="1"/>
          </p:cNvCxnSpPr>
          <p:nvPr/>
        </p:nvCxnSpPr>
        <p:spPr bwMode="auto">
          <a:xfrm>
            <a:off x="6305553" y="4600574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0"/>
          <p:cNvCxnSpPr>
            <a:cxnSpLocks noChangeShapeType="1"/>
            <a:stCxn id="10" idx="4"/>
            <a:endCxn id="21" idx="0"/>
          </p:cNvCxnSpPr>
          <p:nvPr/>
        </p:nvCxnSpPr>
        <p:spPr bwMode="auto">
          <a:xfrm>
            <a:off x="7058028" y="3752849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229228" y="2600324"/>
            <a:ext cx="3444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226677" y="3971924"/>
            <a:ext cx="33054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668735" y="2600324"/>
            <a:ext cx="36901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521984" y="3819524"/>
            <a:ext cx="349776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829733" y="3133724"/>
            <a:ext cx="37061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210303" y="4905374"/>
            <a:ext cx="2809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201333" y="4276724"/>
            <a:ext cx="37061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7519666" y="3514724"/>
            <a:ext cx="362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h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672775" y="3514724"/>
            <a:ext cx="49244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aseline="-250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4008" y="1454761"/>
            <a:ext cx="3816424" cy="4586852"/>
          </a:xfrm>
        </p:spPr>
        <p:txBody>
          <a:bodyPr/>
          <a:lstStyle/>
          <a:p>
            <a:pPr latinLnBrk="0">
              <a:buNone/>
            </a:pPr>
            <a:r>
              <a:rPr lang="ko-KR" altLang="en-US" b="1" dirty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b="1" dirty="0">
                <a:solidFill>
                  <a:schemeClr val="tx2"/>
                </a:solidFill>
                <a:ea typeface="맑은 고딕" pitchFamily="50" charset="-127"/>
              </a:rPr>
              <a:t> 1</a:t>
            </a:r>
          </a:p>
          <a:p>
            <a:pPr lvl="1" latinLnBrk="0">
              <a:buNone/>
            </a:pPr>
            <a:r>
              <a:rPr lang="en-US" altLang="ko-KR" sz="2800" b="1" dirty="0" err="1">
                <a:latin typeface="Symbol" pitchFamily="18" charset="2"/>
                <a:ea typeface="맑은 고딕" pitchFamily="50" charset="-127"/>
              </a:rPr>
              <a:t>S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b="1" i="1" baseline="-25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deg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>
                <a:latin typeface="Symbol" pitchFamily="18" charset="2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</a:p>
          <a:p>
            <a:pPr lvl="1" latinLnBrk="0">
              <a:buNone/>
            </a:pPr>
            <a:r>
              <a:rPr lang="ko-KR" altLang="en-US" b="1" dirty="0">
                <a:ea typeface="맑은 고딕" pitchFamily="50" charset="-127"/>
              </a:rPr>
              <a:t>증명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간선이 두 번 세어진다</a:t>
            </a:r>
            <a:endParaRPr lang="en-US" altLang="ko-KR" dirty="0">
              <a:ea typeface="맑은 고딕" pitchFamily="50" charset="-127"/>
            </a:endParaRPr>
          </a:p>
          <a:p>
            <a:pPr latinLnBrk="0">
              <a:buNone/>
            </a:pPr>
            <a:r>
              <a:rPr lang="ko-KR" altLang="en-US" b="1" dirty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b="1" dirty="0">
                <a:solidFill>
                  <a:schemeClr val="tx2"/>
                </a:solidFill>
                <a:ea typeface="맑은 고딕" pitchFamily="50" charset="-127"/>
              </a:rPr>
              <a:t> 2</a:t>
            </a:r>
          </a:p>
          <a:p>
            <a:pPr marL="444500" lvl="1" indent="0" latinLnBrk="0">
              <a:buNone/>
            </a:pPr>
            <a:r>
              <a:rPr lang="ko-KR" altLang="en-US" dirty="0">
                <a:ea typeface="맑은 고딕" pitchFamily="50" charset="-127"/>
              </a:rPr>
              <a:t>루프와 병렬 간선이 없는 </a:t>
            </a:r>
            <a:r>
              <a:rPr lang="ko-KR" altLang="en-US" dirty="0" err="1">
                <a:ea typeface="맑은 고딕" pitchFamily="50" charset="-127"/>
              </a:rPr>
              <a:t>무방향그래프에서</a:t>
            </a:r>
            <a:r>
              <a:rPr lang="en-US" altLang="ko-KR" dirty="0">
                <a:ea typeface="맑은 고딕" pitchFamily="50" charset="-127"/>
              </a:rPr>
              <a:t>,</a:t>
            </a:r>
          </a:p>
          <a:p>
            <a:pPr lvl="1" latinLnBrk="0">
              <a:buNone/>
            </a:pPr>
            <a:r>
              <a:rPr lang="en-US" altLang="ko-KR" dirty="0">
                <a:ea typeface="맑은 고딕" pitchFamily="50" charset="-127"/>
              </a:rPr>
              <a:t> 	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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1)/2</a:t>
            </a:r>
            <a:endParaRPr lang="en-US" altLang="ko-KR" baseline="30000" dirty="0">
              <a:latin typeface="Times New Roman" pitchFamily="18" charset="0"/>
              <a:ea typeface="맑은 고딕" pitchFamily="50" charset="-127"/>
            </a:endParaRPr>
          </a:p>
          <a:p>
            <a:pPr lvl="1" latinLnBrk="0">
              <a:buNone/>
            </a:pPr>
            <a:r>
              <a:rPr lang="ko-KR" altLang="en-US" b="1" dirty="0">
                <a:ea typeface="맑은 고딕" pitchFamily="50" charset="-127"/>
              </a:rPr>
              <a:t>증명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정점의 최대 차수는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1)</a:t>
            </a:r>
          </a:p>
          <a:p>
            <a:pPr marL="0" indent="0" latinLnBrk="0">
              <a:buNone/>
            </a:pPr>
            <a:endParaRPr lang="en-US" altLang="ko-KR" b="1" dirty="0">
              <a:ea typeface="맑은 고딕" pitchFamily="50" charset="-127"/>
            </a:endParaRPr>
          </a:p>
          <a:p>
            <a:pPr marL="0" indent="0" latinLnBrk="0">
              <a:buNone/>
            </a:pPr>
            <a:r>
              <a:rPr lang="ko-KR" altLang="en-US" b="1" dirty="0">
                <a:ea typeface="맑은 고딕" pitchFamily="50" charset="-127"/>
              </a:rPr>
              <a:t>방향그래프에서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ko-KR" altLang="en-US" b="1" dirty="0">
                <a:ea typeface="맑은 고딕" pitchFamily="50" charset="-127"/>
              </a:rPr>
              <a:t>의 상한은</a:t>
            </a:r>
            <a:r>
              <a:rPr lang="en-US" altLang="ko-KR" b="1" dirty="0">
                <a:ea typeface="맑은 고딕" pitchFamily="50" charset="-127"/>
              </a:rPr>
              <a:t>?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33872" y="1556792"/>
            <a:ext cx="3888432" cy="161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" marR="0" lvl="0" indent="-1143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표기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371600" marR="0" lvl="1" indent="-9144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   n	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정점 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371600" marR="0" lvl="1" indent="-9144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   m	</a:t>
            </a:r>
            <a:r>
              <a:rPr kumimoji="0" lang="ko-KR" alt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간선 수</a:t>
            </a:r>
            <a:endParaRPr kumimoji="0" lang="en-US" altLang="ko-KR" sz="200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371600" lvl="1" indent="-9144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defRPr/>
            </a:pP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deg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)</a:t>
            </a: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ko-KR" alt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정점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</a:rPr>
              <a:t> 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ko-KR" alt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의 차수</a:t>
            </a:r>
            <a:endParaRPr kumimoji="0" lang="en-US" altLang="ko-KR" sz="200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83568" y="448741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597968" y="357301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597968" y="547801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512368" y="448741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AutoShape 9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858318" y="3842891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0"/>
          <p:cNvCxnSpPr>
            <a:cxnSpLocks noChangeShapeType="1"/>
            <a:stCxn id="9" idx="3"/>
            <a:endCxn id="8" idx="7"/>
          </p:cNvCxnSpPr>
          <p:nvPr/>
        </p:nvCxnSpPr>
        <p:spPr bwMode="auto">
          <a:xfrm flipH="1">
            <a:off x="943918" y="3842891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1"/>
          <p:cNvCxnSpPr>
            <a:cxnSpLocks noChangeShapeType="1"/>
            <a:stCxn id="10" idx="1"/>
            <a:endCxn id="8" idx="5"/>
          </p:cNvCxnSpPr>
          <p:nvPr/>
        </p:nvCxnSpPr>
        <p:spPr bwMode="auto">
          <a:xfrm flipH="1" flipV="1">
            <a:off x="943918" y="4757291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2"/>
          <p:cNvCxnSpPr>
            <a:cxnSpLocks noChangeShapeType="1"/>
            <a:stCxn id="11" idx="3"/>
            <a:endCxn id="10" idx="7"/>
          </p:cNvCxnSpPr>
          <p:nvPr/>
        </p:nvCxnSpPr>
        <p:spPr bwMode="auto">
          <a:xfrm flipH="1">
            <a:off x="1858318" y="4757291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/>
          <p:cNvCxnSpPr>
            <a:cxnSpLocks noChangeShapeType="1"/>
            <a:stCxn id="11" idx="2"/>
            <a:endCxn id="8" idx="6"/>
          </p:cNvCxnSpPr>
          <p:nvPr/>
        </p:nvCxnSpPr>
        <p:spPr bwMode="auto">
          <a:xfrm flipH="1">
            <a:off x="997893" y="4639816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1750368" y="3887341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390056" y="3429000"/>
            <a:ext cx="223224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예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4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6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deg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4383</TotalTime>
  <Words>2092</Words>
  <Application>Microsoft Office PowerPoint</Application>
  <PresentationFormat>화면 슬라이드 쇼(4:3)</PresentationFormat>
  <Paragraphs>651</Paragraphs>
  <Slides>33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Symbol</vt:lpstr>
      <vt:lpstr>Tahoma</vt:lpstr>
      <vt:lpstr>Times New Roman</vt:lpstr>
      <vt:lpstr>Wingdings</vt:lpstr>
      <vt:lpstr>lecture</vt:lpstr>
      <vt:lpstr>그래프</vt:lpstr>
      <vt:lpstr>Outline</vt:lpstr>
      <vt:lpstr>그래프 ADT</vt:lpstr>
      <vt:lpstr>간선에 따른 그래프 유형</vt:lpstr>
      <vt:lpstr>그래프 응용</vt:lpstr>
      <vt:lpstr>그래프 용어</vt:lpstr>
      <vt:lpstr>그래프 용어 (conti.)</vt:lpstr>
      <vt:lpstr>그래프 용어 (conti.)</vt:lpstr>
      <vt:lpstr>속성</vt:lpstr>
      <vt:lpstr>부그래프</vt:lpstr>
      <vt:lpstr>연결성</vt:lpstr>
      <vt:lpstr>밀집도</vt:lpstr>
      <vt:lpstr>싸이클</vt:lpstr>
      <vt:lpstr>신장</vt:lpstr>
      <vt:lpstr>그래프 ADT 메쏘드 (공통)</vt:lpstr>
      <vt:lpstr>무방향그래프 ADT 메쏘드</vt:lpstr>
      <vt:lpstr>방향그래프 ADT 메쏘드</vt:lpstr>
      <vt:lpstr>그래프 구현</vt:lpstr>
      <vt:lpstr>간선리스트 구조</vt:lpstr>
      <vt:lpstr>인접리스트 구조</vt:lpstr>
      <vt:lpstr>인접행렬</vt:lpstr>
      <vt:lpstr>연결리스트를 이용한 구현</vt:lpstr>
      <vt:lpstr>배열을 이용한 구현</vt:lpstr>
      <vt:lpstr>그래프 상세 구현 비교</vt:lpstr>
      <vt:lpstr>점근 성능 비교</vt:lpstr>
      <vt:lpstr>응용문제:  그래프 구현 방식 선택</vt:lpstr>
      <vt:lpstr>해결</vt:lpstr>
      <vt:lpstr>응용문제: 배열을 이용한 그래프 데이터구조</vt:lpstr>
      <vt:lpstr>해결: 공통 사항</vt:lpstr>
      <vt:lpstr>해결 (conti.): 차별 사항</vt:lpstr>
      <vt:lpstr>해결 (conti.): 정점 레코드 확장</vt:lpstr>
      <vt:lpstr>해결 (conti.): 간선 레코드 확장</vt:lpstr>
      <vt:lpstr>해결 (conti.): 방향그래프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오영 송</cp:lastModifiedBy>
  <cp:revision>304</cp:revision>
  <dcterms:created xsi:type="dcterms:W3CDTF">2009-07-21T09:46:05Z</dcterms:created>
  <dcterms:modified xsi:type="dcterms:W3CDTF">2020-10-22T02:38:27Z</dcterms:modified>
</cp:coreProperties>
</file>