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560" r:id="rId2"/>
    <p:sldId id="561" r:id="rId3"/>
    <p:sldId id="583" r:id="rId4"/>
    <p:sldId id="562" r:id="rId5"/>
    <p:sldId id="563" r:id="rId6"/>
    <p:sldId id="564" r:id="rId7"/>
    <p:sldId id="565" r:id="rId8"/>
    <p:sldId id="596" r:id="rId9"/>
    <p:sldId id="567" r:id="rId10"/>
    <p:sldId id="568" r:id="rId11"/>
    <p:sldId id="572" r:id="rId12"/>
    <p:sldId id="573" r:id="rId13"/>
    <p:sldId id="574" r:id="rId14"/>
    <p:sldId id="575" r:id="rId15"/>
    <p:sldId id="576" r:id="rId16"/>
    <p:sldId id="577" r:id="rId17"/>
    <p:sldId id="597" r:id="rId18"/>
    <p:sldId id="578" r:id="rId19"/>
    <p:sldId id="579" r:id="rId20"/>
    <p:sldId id="580" r:id="rId21"/>
    <p:sldId id="581" r:id="rId22"/>
    <p:sldId id="582" r:id="rId23"/>
    <p:sldId id="594" r:id="rId24"/>
    <p:sldId id="595" r:id="rId25"/>
    <p:sldId id="585" r:id="rId26"/>
    <p:sldId id="586" r:id="rId27"/>
    <p:sldId id="588" r:id="rId28"/>
    <p:sldId id="590" r:id="rId29"/>
    <p:sldId id="589" r:id="rId30"/>
    <p:sldId id="591" r:id="rId31"/>
    <p:sldId id="592" r:id="rId32"/>
    <p:sldId id="593" r:id="rId3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880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8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65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그래프 순회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그래프 순회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ko-KR" altLang="en-US">
                <a:ea typeface="맑은 고딕" pitchFamily="50" charset="-127"/>
              </a:rPr>
              <a:t>그래프 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그래프 순회</a:t>
            </a:r>
            <a:endParaRPr lang="en-US" altLang="ko-KR" sz="1600" b="1" dirty="0"/>
          </a:p>
        </p:txBody>
      </p:sp>
      <p:pic>
        <p:nvPicPr>
          <p:cNvPr id="1041" name="Picture 17" descr="C:\Documents and Settings\kook\Local Settings\Temporary Internet Files\Content.IE5\RYQOY2LD\MC9000533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284984"/>
            <a:ext cx="2892920" cy="19574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itchFamily="50" charset="-127"/>
              </a:rPr>
              <a:t>DFS </a:t>
            </a:r>
            <a:r>
              <a:rPr lang="ko-KR" altLang="en-US">
                <a:ea typeface="맑은 고딕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21684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정점과 간선의 </a:t>
            </a:r>
            <a:r>
              <a:rPr lang="ko-KR" altLang="en-US" b="1" dirty="0">
                <a:ea typeface="맑은 고딕" pitchFamily="50" charset="-127"/>
              </a:rPr>
              <a:t>라벨</a:t>
            </a:r>
            <a:r>
              <a:rPr lang="ko-KR" altLang="en-US" dirty="0">
                <a:ea typeface="맑은 고딕" pitchFamily="50" charset="-127"/>
              </a:rPr>
              <a:t>을 쓰고 읽는데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참고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정점이나 간선을 구현하는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위치의 기능성에 </a:t>
            </a:r>
            <a:r>
              <a:rPr lang="en-US" altLang="ko-KR" dirty="0">
                <a:ea typeface="맑은 고딕" pitchFamily="50" charset="-127"/>
              </a:rPr>
              <a:t>“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en-US" altLang="ko-KR" dirty="0">
                <a:ea typeface="맑은 고딕" pitchFamily="50" charset="-127"/>
              </a:rPr>
              <a:t>” </a:t>
            </a:r>
            <a:r>
              <a:rPr lang="ko-KR" altLang="en-US" dirty="0">
                <a:ea typeface="맑은 고딕" pitchFamily="50" charset="-127"/>
              </a:rPr>
              <a:t>플래그를 포함하도록 확장 가능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각 </a:t>
            </a:r>
            <a:r>
              <a:rPr lang="ko-KR" altLang="en-US" b="1" dirty="0">
                <a:ea typeface="맑은 고딕" pitchFamily="50" charset="-127"/>
              </a:rPr>
              <a:t>정점</a:t>
            </a:r>
            <a:r>
              <a:rPr lang="ko-KR" altLang="en-US" dirty="0">
                <a:ea typeface="맑은 고딕" pitchFamily="50" charset="-127"/>
              </a:rPr>
              <a:t>은 두 번 라벨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>
                <a:ea typeface="맑은 고딕" pitchFamily="50" charset="-127"/>
              </a:rPr>
              <a:t>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또 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ko-KR" altLang="en-US" dirty="0">
                <a:ea typeface="맑은 고딕" pitchFamily="50" charset="-127"/>
              </a:rPr>
              <a:t>로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각 </a:t>
            </a:r>
            <a:r>
              <a:rPr lang="ko-KR" altLang="en-US" b="1" dirty="0">
                <a:ea typeface="맑은 고딕" pitchFamily="50" charset="-127"/>
              </a:rPr>
              <a:t>간선</a:t>
            </a:r>
            <a:r>
              <a:rPr lang="ko-KR" altLang="en-US" dirty="0">
                <a:ea typeface="맑은 고딕" pitchFamily="50" charset="-127"/>
              </a:rPr>
              <a:t>은 두 번 라벨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>
                <a:ea typeface="맑은 고딕" pitchFamily="50" charset="-127"/>
              </a:rPr>
              <a:t>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또 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Tree</a:t>
            </a:r>
            <a:r>
              <a:rPr lang="ko-KR" altLang="en-US" dirty="0">
                <a:ea typeface="맑은 고딕" pitchFamily="50" charset="-127"/>
              </a:rPr>
              <a:t> 또는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Back</a:t>
            </a:r>
            <a:r>
              <a:rPr lang="ko-KR" altLang="en-US" dirty="0">
                <a:ea typeface="맑은 고딕" pitchFamily="50" charset="-127"/>
              </a:rPr>
              <a:t>으로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 err="1">
                <a:ea typeface="맑은 고딕" pitchFamily="50" charset="-127"/>
              </a:rPr>
              <a:t>메쏘드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incidentEdges</a:t>
            </a:r>
            <a:r>
              <a:rPr lang="ko-KR" altLang="en-US" dirty="0">
                <a:ea typeface="맑은 고딕" pitchFamily="50" charset="-127"/>
              </a:rPr>
              <a:t>는 각 </a:t>
            </a:r>
            <a:r>
              <a:rPr lang="ko-KR" altLang="en-US" b="1" dirty="0">
                <a:ea typeface="맑은 고딕" pitchFamily="50" charset="-127"/>
              </a:rPr>
              <a:t>정점</a:t>
            </a:r>
            <a:r>
              <a:rPr lang="ko-KR" altLang="en-US" dirty="0">
                <a:ea typeface="맑은 고딕" pitchFamily="50" charset="-127"/>
              </a:rPr>
              <a:t>에 대해 한 번 호출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그래프가 </a:t>
            </a:r>
            <a:r>
              <a:rPr lang="ko-KR" altLang="en-US" b="1" dirty="0">
                <a:ea typeface="맑은 고딕" pitchFamily="50" charset="-127"/>
              </a:rPr>
              <a:t>인접리스트 구조</a:t>
            </a:r>
            <a:r>
              <a:rPr lang="ko-KR" altLang="en-US" dirty="0">
                <a:ea typeface="맑은 고딕" pitchFamily="50" charset="-127"/>
              </a:rPr>
              <a:t>로 표현된 경우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DFS</a:t>
            </a:r>
            <a:r>
              <a:rPr lang="ko-KR" altLang="en-US" dirty="0">
                <a:ea typeface="맑은 고딕" pitchFamily="50" charset="-127"/>
              </a:rPr>
              <a:t>는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시간에 수행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참고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sz="2800" b="1" dirty="0" err="1">
                <a:latin typeface="Symbol" pitchFamily="18" charset="2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b="1" i="1" baseline="-25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DFS </a:t>
            </a:r>
            <a:r>
              <a:rPr lang="ko-KR" altLang="en-US"/>
              <a:t>템플릿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3873612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</a:rPr>
              <a:t>DFS </a:t>
            </a:r>
            <a:r>
              <a:rPr lang="ko-KR" altLang="en-US" dirty="0"/>
              <a:t>순회로 더욱 </a:t>
            </a:r>
            <a:r>
              <a:rPr lang="ko-KR" altLang="en-US" dirty="0" err="1"/>
              <a:t>흥미있는</a:t>
            </a:r>
            <a:r>
              <a:rPr lang="ko-KR" altLang="en-US" dirty="0"/>
              <a:t> 작업을 수행코자 한다면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tx2"/>
                </a:solidFill>
              </a:rPr>
              <a:t> DFS </a:t>
            </a:r>
            <a:r>
              <a:rPr lang="ko-KR" altLang="en-US" dirty="0"/>
              <a:t>알고리즘을 확장해야 한다</a:t>
            </a:r>
            <a:endParaRPr lang="en-US" altLang="ko-KR" dirty="0"/>
          </a:p>
          <a:p>
            <a:pPr latinLnBrk="0"/>
            <a:r>
              <a:rPr lang="ko-KR" altLang="en-US" dirty="0"/>
              <a:t>이를 </a:t>
            </a:r>
            <a:r>
              <a:rPr lang="en-US" altLang="ko-KR" dirty="0">
                <a:solidFill>
                  <a:schemeClr val="tx2"/>
                </a:solidFill>
              </a:rPr>
              <a:t>DFS </a:t>
            </a:r>
            <a:r>
              <a:rPr lang="ko-KR" altLang="en-US" dirty="0"/>
              <a:t>순회 원형</a:t>
            </a:r>
            <a:r>
              <a:rPr lang="en-US" altLang="ko-KR" dirty="0"/>
              <a:t> </a:t>
            </a:r>
            <a:r>
              <a:rPr lang="ko-KR" altLang="en-US" dirty="0" err="1"/>
              <a:t>메쏘드의</a:t>
            </a:r>
            <a:r>
              <a:rPr lang="ko-KR" altLang="en-US" dirty="0"/>
              <a:t> </a:t>
            </a:r>
            <a:r>
              <a:rPr lang="ko-KR" altLang="en-US" b="1" dirty="0"/>
              <a:t>특화</a:t>
            </a:r>
            <a:r>
              <a:rPr lang="en-US" altLang="ko-KR" dirty="0"/>
              <a:t>(specialization)</a:t>
            </a:r>
            <a:r>
              <a:rPr lang="ko-KR" altLang="en-US" dirty="0"/>
              <a:t>라 부른다</a:t>
            </a:r>
            <a:endParaRPr lang="en-US" altLang="ko-KR" dirty="0"/>
          </a:p>
          <a:p>
            <a:pPr latinLnBrk="0"/>
            <a:r>
              <a:rPr lang="en-US" altLang="ko-KR" dirty="0">
                <a:solidFill>
                  <a:schemeClr val="tx2"/>
                </a:solidFill>
              </a:rPr>
              <a:t>DFS</a:t>
            </a:r>
            <a:r>
              <a:rPr lang="ko-KR" altLang="en-US" dirty="0"/>
              <a:t>를 확장하여 해결할 수 있는 문제의 예</a:t>
            </a:r>
            <a:endParaRPr lang="en-US" altLang="ko-KR" dirty="0">
              <a:solidFill>
                <a:schemeClr val="tx2"/>
              </a:solidFill>
            </a:endParaRPr>
          </a:p>
          <a:p>
            <a:pPr lvl="1" latinLnBrk="0"/>
            <a:r>
              <a:rPr lang="ko-KR" altLang="en-US" dirty="0"/>
              <a:t>연결성 검사</a:t>
            </a:r>
            <a:endParaRPr lang="en-US" altLang="ko-KR" dirty="0"/>
          </a:p>
          <a:p>
            <a:pPr lvl="1" latinLnBrk="0"/>
            <a:r>
              <a:rPr lang="ko-KR" altLang="en-US" dirty="0"/>
              <a:t>경로 찾기</a:t>
            </a:r>
            <a:endParaRPr lang="en-US" altLang="ko-KR" dirty="0"/>
          </a:p>
          <a:p>
            <a:pPr lvl="1" latinLnBrk="0"/>
            <a:r>
              <a:rPr lang="ko-KR" altLang="en-US" dirty="0" err="1"/>
              <a:t>싸이클</a:t>
            </a:r>
            <a:r>
              <a:rPr lang="ko-KR" altLang="en-US" dirty="0"/>
              <a:t> 찾기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1036" name="Picture 12" descr="C:\Documents and Settings\kook\Local Settings\Temporary Internet Files\Content.IE5\F9YBDF4T\MC9003228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3573016"/>
            <a:ext cx="1194584" cy="2529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너비우선탐색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426174" cy="4643470"/>
          </a:xfrm>
        </p:spPr>
        <p:txBody>
          <a:bodyPr/>
          <a:lstStyle/>
          <a:p>
            <a:pPr latinLnBrk="0"/>
            <a:r>
              <a:rPr lang="ko-KR" altLang="en-US" b="1" dirty="0">
                <a:ea typeface="맑은 고딕" pitchFamily="50" charset="-127"/>
              </a:rPr>
              <a:t>너비우선탐색</a:t>
            </a:r>
            <a:r>
              <a:rPr lang="en-US" altLang="ko-KR" dirty="0">
                <a:ea typeface="맑은 고딕" pitchFamily="50" charset="-127"/>
              </a:rPr>
              <a:t>(Breadth-First Search, </a:t>
            </a:r>
            <a:r>
              <a:rPr lang="en-US" altLang="ko-KR" b="1" dirty="0">
                <a:ea typeface="맑은 고딕" pitchFamily="50" charset="-127"/>
              </a:rPr>
              <a:t>BFS</a:t>
            </a:r>
            <a:r>
              <a:rPr lang="en-US" altLang="ko-KR" dirty="0">
                <a:ea typeface="맑은 고딕" pitchFamily="50" charset="-127"/>
              </a:rPr>
              <a:t>):</a:t>
            </a:r>
            <a:r>
              <a:rPr lang="ko-KR" altLang="en-US" dirty="0">
                <a:ea typeface="맑은 고딕" pitchFamily="50" charset="-127"/>
              </a:rPr>
              <a:t> 그래프를 순회하기 위한 일반적 기법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에 대한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BFS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순회로 가능한 것들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모든 정점과 간선을 방문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가 연결그래프인지 결정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연결요소들을 계산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dirty="0" err="1">
                <a:ea typeface="맑은 고딕" pitchFamily="50" charset="-127"/>
              </a:rPr>
              <a:t>신장숲을</a:t>
            </a:r>
            <a:r>
              <a:rPr lang="ko-KR" altLang="en-US" dirty="0">
                <a:ea typeface="맑은 고딕" pitchFamily="50" charset="-127"/>
              </a:rPr>
              <a:t> 계산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211960" y="1571612"/>
            <a:ext cx="4250178" cy="473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개의 정점과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개의 간선을 가진 그래프에 대한 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BFS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 소요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BFS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하면 해결 가능한 그래프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문제들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개의 주어진 정점 사이의 최소 간선을 사용하는 경로를 찾아 보고하기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그래프 내 단순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싸이클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찾기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그래프에 대한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너비우선탐색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이진트리에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대한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레벨순회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유사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732240" y="188640"/>
            <a:ext cx="1943745" cy="1319278"/>
            <a:chOff x="6462713" y="1309688"/>
            <a:chExt cx="2279650" cy="1547267"/>
          </a:xfrm>
        </p:grpSpPr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6481763" y="1328738"/>
              <a:ext cx="2246313" cy="339725"/>
            </a:xfrm>
            <a:custGeom>
              <a:avLst/>
              <a:gdLst/>
              <a:ahLst/>
              <a:cxnLst>
                <a:cxn ang="0">
                  <a:pos x="2" y="46"/>
                </a:cxn>
                <a:cxn ang="0">
                  <a:pos x="72" y="41"/>
                </a:cxn>
                <a:cxn ang="0">
                  <a:pos x="310" y="38"/>
                </a:cxn>
                <a:cxn ang="0">
                  <a:pos x="529" y="31"/>
                </a:cxn>
                <a:cxn ang="0">
                  <a:pos x="708" y="28"/>
                </a:cxn>
                <a:cxn ang="0">
                  <a:pos x="839" y="18"/>
                </a:cxn>
                <a:cxn ang="0">
                  <a:pos x="1038" y="10"/>
                </a:cxn>
                <a:cxn ang="0">
                  <a:pos x="1187" y="3"/>
                </a:cxn>
                <a:cxn ang="0">
                  <a:pos x="1403" y="0"/>
                </a:cxn>
                <a:cxn ang="0">
                  <a:pos x="1415" y="89"/>
                </a:cxn>
                <a:cxn ang="0">
                  <a:pos x="1408" y="181"/>
                </a:cxn>
                <a:cxn ang="0">
                  <a:pos x="1251" y="181"/>
                </a:cxn>
                <a:cxn ang="0">
                  <a:pos x="1154" y="183"/>
                </a:cxn>
                <a:cxn ang="0">
                  <a:pos x="991" y="194"/>
                </a:cxn>
                <a:cxn ang="0">
                  <a:pos x="827" y="196"/>
                </a:cxn>
                <a:cxn ang="0">
                  <a:pos x="628" y="194"/>
                </a:cxn>
                <a:cxn ang="0">
                  <a:pos x="477" y="204"/>
                </a:cxn>
                <a:cxn ang="0">
                  <a:pos x="338" y="204"/>
                </a:cxn>
                <a:cxn ang="0">
                  <a:pos x="179" y="209"/>
                </a:cxn>
                <a:cxn ang="0">
                  <a:pos x="0" y="214"/>
                </a:cxn>
                <a:cxn ang="0">
                  <a:pos x="2" y="46"/>
                </a:cxn>
              </a:cxnLst>
              <a:rect l="0" t="0" r="r" b="b"/>
              <a:pathLst>
                <a:path w="1415" h="214">
                  <a:moveTo>
                    <a:pt x="2" y="46"/>
                  </a:moveTo>
                  <a:lnTo>
                    <a:pt x="72" y="41"/>
                  </a:lnTo>
                  <a:lnTo>
                    <a:pt x="310" y="38"/>
                  </a:lnTo>
                  <a:lnTo>
                    <a:pt x="529" y="31"/>
                  </a:lnTo>
                  <a:lnTo>
                    <a:pt x="708" y="28"/>
                  </a:lnTo>
                  <a:lnTo>
                    <a:pt x="839" y="18"/>
                  </a:lnTo>
                  <a:lnTo>
                    <a:pt x="1038" y="10"/>
                  </a:lnTo>
                  <a:lnTo>
                    <a:pt x="1187" y="3"/>
                  </a:lnTo>
                  <a:lnTo>
                    <a:pt x="1403" y="0"/>
                  </a:lnTo>
                  <a:lnTo>
                    <a:pt x="1415" y="89"/>
                  </a:lnTo>
                  <a:lnTo>
                    <a:pt x="1408" y="181"/>
                  </a:lnTo>
                  <a:lnTo>
                    <a:pt x="1251" y="181"/>
                  </a:lnTo>
                  <a:lnTo>
                    <a:pt x="1154" y="183"/>
                  </a:lnTo>
                  <a:lnTo>
                    <a:pt x="991" y="194"/>
                  </a:lnTo>
                  <a:lnTo>
                    <a:pt x="827" y="196"/>
                  </a:lnTo>
                  <a:lnTo>
                    <a:pt x="628" y="194"/>
                  </a:lnTo>
                  <a:lnTo>
                    <a:pt x="477" y="204"/>
                  </a:lnTo>
                  <a:lnTo>
                    <a:pt x="338" y="204"/>
                  </a:lnTo>
                  <a:lnTo>
                    <a:pt x="179" y="209"/>
                  </a:lnTo>
                  <a:lnTo>
                    <a:pt x="0" y="214"/>
                  </a:lnTo>
                  <a:lnTo>
                    <a:pt x="2" y="46"/>
                  </a:lnTo>
                  <a:close/>
                </a:path>
              </a:pathLst>
            </a:custGeom>
            <a:solidFill>
              <a:srgbClr val="A7E5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2075" name="Group 27"/>
            <p:cNvGrpSpPr>
              <a:grpSpLocks/>
            </p:cNvGrpSpPr>
            <p:nvPr/>
          </p:nvGrpSpPr>
          <p:grpSpPr bwMode="auto">
            <a:xfrm>
              <a:off x="6462713" y="1309688"/>
              <a:ext cx="2279650" cy="373063"/>
              <a:chOff x="4071" y="825"/>
              <a:chExt cx="1436" cy="235"/>
            </a:xfrm>
          </p:grpSpPr>
          <p:sp>
            <p:nvSpPr>
              <p:cNvPr id="2072" name="Freeform 24"/>
              <p:cNvSpPr>
                <a:spLocks/>
              </p:cNvSpPr>
              <p:nvPr/>
            </p:nvSpPr>
            <p:spPr bwMode="auto">
              <a:xfrm>
                <a:off x="4071" y="865"/>
                <a:ext cx="1292" cy="195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1" y="27"/>
                  </a:cxn>
                  <a:cxn ang="0">
                    <a:pos x="1" y="12"/>
                  </a:cxn>
                  <a:cxn ang="0">
                    <a:pos x="16" y="0"/>
                  </a:cxn>
                  <a:cxn ang="0">
                    <a:pos x="24" y="24"/>
                  </a:cxn>
                  <a:cxn ang="0">
                    <a:pos x="24" y="112"/>
                  </a:cxn>
                  <a:cxn ang="0">
                    <a:pos x="24" y="173"/>
                  </a:cxn>
                  <a:cxn ang="0">
                    <a:pos x="116" y="169"/>
                  </a:cxn>
                  <a:cxn ang="0">
                    <a:pos x="303" y="168"/>
                  </a:cxn>
                  <a:cxn ang="0">
                    <a:pos x="485" y="162"/>
                  </a:cxn>
                  <a:cxn ang="0">
                    <a:pos x="734" y="154"/>
                  </a:cxn>
                  <a:cxn ang="0">
                    <a:pos x="976" y="149"/>
                  </a:cxn>
                  <a:cxn ang="0">
                    <a:pos x="1193" y="142"/>
                  </a:cxn>
                  <a:cxn ang="0">
                    <a:pos x="1292" y="157"/>
                  </a:cxn>
                  <a:cxn ang="0">
                    <a:pos x="960" y="172"/>
                  </a:cxn>
                  <a:cxn ang="0">
                    <a:pos x="718" y="173"/>
                  </a:cxn>
                  <a:cxn ang="0">
                    <a:pos x="497" y="181"/>
                  </a:cxn>
                  <a:cxn ang="0">
                    <a:pos x="302" y="189"/>
                  </a:cxn>
                  <a:cxn ang="0">
                    <a:pos x="121" y="189"/>
                  </a:cxn>
                  <a:cxn ang="0">
                    <a:pos x="20" y="195"/>
                  </a:cxn>
                  <a:cxn ang="0">
                    <a:pos x="0" y="192"/>
                  </a:cxn>
                </a:cxnLst>
                <a:rect l="0" t="0" r="r" b="b"/>
                <a:pathLst>
                  <a:path w="1292" h="195">
                    <a:moveTo>
                      <a:pt x="0" y="192"/>
                    </a:moveTo>
                    <a:lnTo>
                      <a:pt x="1" y="27"/>
                    </a:lnTo>
                    <a:lnTo>
                      <a:pt x="1" y="12"/>
                    </a:lnTo>
                    <a:lnTo>
                      <a:pt x="16" y="0"/>
                    </a:lnTo>
                    <a:lnTo>
                      <a:pt x="24" y="24"/>
                    </a:lnTo>
                    <a:lnTo>
                      <a:pt x="24" y="112"/>
                    </a:lnTo>
                    <a:lnTo>
                      <a:pt x="24" y="173"/>
                    </a:lnTo>
                    <a:lnTo>
                      <a:pt x="116" y="169"/>
                    </a:lnTo>
                    <a:lnTo>
                      <a:pt x="303" y="168"/>
                    </a:lnTo>
                    <a:lnTo>
                      <a:pt x="485" y="162"/>
                    </a:lnTo>
                    <a:lnTo>
                      <a:pt x="734" y="154"/>
                    </a:lnTo>
                    <a:lnTo>
                      <a:pt x="976" y="149"/>
                    </a:lnTo>
                    <a:lnTo>
                      <a:pt x="1193" y="142"/>
                    </a:lnTo>
                    <a:lnTo>
                      <a:pt x="1292" y="157"/>
                    </a:lnTo>
                    <a:lnTo>
                      <a:pt x="960" y="172"/>
                    </a:lnTo>
                    <a:lnTo>
                      <a:pt x="718" y="173"/>
                    </a:lnTo>
                    <a:lnTo>
                      <a:pt x="497" y="181"/>
                    </a:lnTo>
                    <a:lnTo>
                      <a:pt x="302" y="189"/>
                    </a:lnTo>
                    <a:lnTo>
                      <a:pt x="121" y="189"/>
                    </a:lnTo>
                    <a:lnTo>
                      <a:pt x="20" y="195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73" name="Freeform 25"/>
              <p:cNvSpPr>
                <a:spLocks/>
              </p:cNvSpPr>
              <p:nvPr/>
            </p:nvSpPr>
            <p:spPr bwMode="auto">
              <a:xfrm>
                <a:off x="4076" y="832"/>
                <a:ext cx="1264" cy="72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2" y="37"/>
                  </a:cxn>
                  <a:cxn ang="0">
                    <a:pos x="257" y="37"/>
                  </a:cxn>
                  <a:cxn ang="0">
                    <a:pos x="468" y="33"/>
                  </a:cxn>
                  <a:cxn ang="0">
                    <a:pos x="716" y="25"/>
                  </a:cxn>
                  <a:cxn ang="0">
                    <a:pos x="903" y="12"/>
                  </a:cxn>
                  <a:cxn ang="0">
                    <a:pos x="1052" y="4"/>
                  </a:cxn>
                  <a:cxn ang="0">
                    <a:pos x="1209" y="0"/>
                  </a:cxn>
                  <a:cxn ang="0">
                    <a:pos x="1264" y="10"/>
                  </a:cxn>
                  <a:cxn ang="0">
                    <a:pos x="1191" y="22"/>
                  </a:cxn>
                  <a:cxn ang="0">
                    <a:pos x="1049" y="25"/>
                  </a:cxn>
                  <a:cxn ang="0">
                    <a:pos x="878" y="33"/>
                  </a:cxn>
                  <a:cxn ang="0">
                    <a:pos x="695" y="47"/>
                  </a:cxn>
                  <a:cxn ang="0">
                    <a:pos x="499" y="51"/>
                  </a:cxn>
                  <a:cxn ang="0">
                    <a:pos x="283" y="54"/>
                  </a:cxn>
                  <a:cxn ang="0">
                    <a:pos x="119" y="58"/>
                  </a:cxn>
                  <a:cxn ang="0">
                    <a:pos x="21" y="64"/>
                  </a:cxn>
                  <a:cxn ang="0">
                    <a:pos x="2" y="72"/>
                  </a:cxn>
                  <a:cxn ang="0">
                    <a:pos x="0" y="47"/>
                  </a:cxn>
                </a:cxnLst>
                <a:rect l="0" t="0" r="r" b="b"/>
                <a:pathLst>
                  <a:path w="1264" h="72">
                    <a:moveTo>
                      <a:pt x="0" y="47"/>
                    </a:moveTo>
                    <a:lnTo>
                      <a:pt x="22" y="37"/>
                    </a:lnTo>
                    <a:lnTo>
                      <a:pt x="257" y="37"/>
                    </a:lnTo>
                    <a:lnTo>
                      <a:pt x="468" y="33"/>
                    </a:lnTo>
                    <a:lnTo>
                      <a:pt x="716" y="25"/>
                    </a:lnTo>
                    <a:lnTo>
                      <a:pt x="903" y="12"/>
                    </a:lnTo>
                    <a:lnTo>
                      <a:pt x="1052" y="4"/>
                    </a:lnTo>
                    <a:lnTo>
                      <a:pt x="1209" y="0"/>
                    </a:lnTo>
                    <a:lnTo>
                      <a:pt x="1264" y="10"/>
                    </a:lnTo>
                    <a:lnTo>
                      <a:pt x="1191" y="22"/>
                    </a:lnTo>
                    <a:lnTo>
                      <a:pt x="1049" y="25"/>
                    </a:lnTo>
                    <a:lnTo>
                      <a:pt x="878" y="33"/>
                    </a:lnTo>
                    <a:lnTo>
                      <a:pt x="695" y="47"/>
                    </a:lnTo>
                    <a:lnTo>
                      <a:pt x="499" y="51"/>
                    </a:lnTo>
                    <a:lnTo>
                      <a:pt x="283" y="54"/>
                    </a:lnTo>
                    <a:lnTo>
                      <a:pt x="119" y="58"/>
                    </a:lnTo>
                    <a:lnTo>
                      <a:pt x="21" y="64"/>
                    </a:lnTo>
                    <a:lnTo>
                      <a:pt x="2" y="72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74" name="Freeform 26"/>
              <p:cNvSpPr>
                <a:spLocks/>
              </p:cNvSpPr>
              <p:nvPr/>
            </p:nvSpPr>
            <p:spPr bwMode="auto">
              <a:xfrm>
                <a:off x="5189" y="825"/>
                <a:ext cx="318" cy="210"/>
              </a:xfrm>
              <a:custGeom>
                <a:avLst/>
                <a:gdLst/>
                <a:ahLst/>
                <a:cxnLst>
                  <a:cxn ang="0">
                    <a:pos x="38" y="18"/>
                  </a:cxn>
                  <a:cxn ang="0">
                    <a:pos x="71" y="6"/>
                  </a:cxn>
                  <a:cxn ang="0">
                    <a:pos x="200" y="4"/>
                  </a:cxn>
                  <a:cxn ang="0">
                    <a:pos x="300" y="0"/>
                  </a:cxn>
                  <a:cxn ang="0">
                    <a:pos x="312" y="12"/>
                  </a:cxn>
                  <a:cxn ang="0">
                    <a:pos x="315" y="96"/>
                  </a:cxn>
                  <a:cxn ang="0">
                    <a:pos x="318" y="202"/>
                  </a:cxn>
                  <a:cxn ang="0">
                    <a:pos x="303" y="210"/>
                  </a:cxn>
                  <a:cxn ang="0">
                    <a:pos x="224" y="206"/>
                  </a:cxn>
                  <a:cxn ang="0">
                    <a:pos x="95" y="201"/>
                  </a:cxn>
                  <a:cxn ang="0">
                    <a:pos x="0" y="195"/>
                  </a:cxn>
                  <a:cxn ang="0">
                    <a:pos x="56" y="183"/>
                  </a:cxn>
                  <a:cxn ang="0">
                    <a:pos x="133" y="181"/>
                  </a:cxn>
                  <a:cxn ang="0">
                    <a:pos x="258" y="179"/>
                  </a:cxn>
                  <a:cxn ang="0">
                    <a:pos x="293" y="181"/>
                  </a:cxn>
                  <a:cxn ang="0">
                    <a:pos x="291" y="165"/>
                  </a:cxn>
                  <a:cxn ang="0">
                    <a:pos x="296" y="87"/>
                  </a:cxn>
                  <a:cxn ang="0">
                    <a:pos x="285" y="26"/>
                  </a:cxn>
                  <a:cxn ang="0">
                    <a:pos x="257" y="19"/>
                  </a:cxn>
                  <a:cxn ang="0">
                    <a:pos x="57" y="27"/>
                  </a:cxn>
                  <a:cxn ang="0">
                    <a:pos x="38" y="18"/>
                  </a:cxn>
                </a:cxnLst>
                <a:rect l="0" t="0" r="r" b="b"/>
                <a:pathLst>
                  <a:path w="318" h="210">
                    <a:moveTo>
                      <a:pt x="38" y="18"/>
                    </a:moveTo>
                    <a:lnTo>
                      <a:pt x="71" y="6"/>
                    </a:lnTo>
                    <a:lnTo>
                      <a:pt x="200" y="4"/>
                    </a:lnTo>
                    <a:lnTo>
                      <a:pt x="300" y="0"/>
                    </a:lnTo>
                    <a:lnTo>
                      <a:pt x="312" y="12"/>
                    </a:lnTo>
                    <a:lnTo>
                      <a:pt x="315" y="96"/>
                    </a:lnTo>
                    <a:lnTo>
                      <a:pt x="318" y="202"/>
                    </a:lnTo>
                    <a:lnTo>
                      <a:pt x="303" y="210"/>
                    </a:lnTo>
                    <a:lnTo>
                      <a:pt x="224" y="206"/>
                    </a:lnTo>
                    <a:lnTo>
                      <a:pt x="95" y="201"/>
                    </a:lnTo>
                    <a:lnTo>
                      <a:pt x="0" y="195"/>
                    </a:lnTo>
                    <a:lnTo>
                      <a:pt x="56" y="183"/>
                    </a:lnTo>
                    <a:lnTo>
                      <a:pt x="133" y="181"/>
                    </a:lnTo>
                    <a:lnTo>
                      <a:pt x="258" y="179"/>
                    </a:lnTo>
                    <a:lnTo>
                      <a:pt x="293" y="181"/>
                    </a:lnTo>
                    <a:lnTo>
                      <a:pt x="291" y="165"/>
                    </a:lnTo>
                    <a:lnTo>
                      <a:pt x="296" y="87"/>
                    </a:lnTo>
                    <a:lnTo>
                      <a:pt x="285" y="26"/>
                    </a:lnTo>
                    <a:lnTo>
                      <a:pt x="257" y="19"/>
                    </a:lnTo>
                    <a:lnTo>
                      <a:pt x="57" y="27"/>
                    </a:lnTo>
                    <a:lnTo>
                      <a:pt x="38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6516712" y="1726655"/>
              <a:ext cx="1974850" cy="784225"/>
            </a:xfrm>
            <a:custGeom>
              <a:avLst/>
              <a:gdLst/>
              <a:ahLst/>
              <a:cxnLst>
                <a:cxn ang="0">
                  <a:pos x="7" y="90"/>
                </a:cxn>
                <a:cxn ang="0">
                  <a:pos x="0" y="10"/>
                </a:cxn>
                <a:cxn ang="0">
                  <a:pos x="157" y="11"/>
                </a:cxn>
                <a:cxn ang="0">
                  <a:pos x="364" y="8"/>
                </a:cxn>
                <a:cxn ang="0">
                  <a:pos x="544" y="3"/>
                </a:cxn>
                <a:cxn ang="0">
                  <a:pos x="767" y="0"/>
                </a:cxn>
                <a:cxn ang="0">
                  <a:pos x="946" y="3"/>
                </a:cxn>
                <a:cxn ang="0">
                  <a:pos x="1105" y="3"/>
                </a:cxn>
                <a:cxn ang="0">
                  <a:pos x="1135" y="15"/>
                </a:cxn>
                <a:cxn ang="0">
                  <a:pos x="1153" y="55"/>
                </a:cxn>
                <a:cxn ang="0">
                  <a:pos x="1166" y="85"/>
                </a:cxn>
                <a:cxn ang="0">
                  <a:pos x="1202" y="101"/>
                </a:cxn>
                <a:cxn ang="0">
                  <a:pos x="1199" y="143"/>
                </a:cxn>
                <a:cxn ang="0">
                  <a:pos x="1191" y="179"/>
                </a:cxn>
                <a:cxn ang="0">
                  <a:pos x="1188" y="239"/>
                </a:cxn>
                <a:cxn ang="0">
                  <a:pos x="1187" y="269"/>
                </a:cxn>
                <a:cxn ang="0">
                  <a:pos x="1181" y="300"/>
                </a:cxn>
                <a:cxn ang="0">
                  <a:pos x="1191" y="338"/>
                </a:cxn>
                <a:cxn ang="0">
                  <a:pos x="1225" y="383"/>
                </a:cxn>
                <a:cxn ang="0">
                  <a:pos x="1244" y="420"/>
                </a:cxn>
                <a:cxn ang="0">
                  <a:pos x="1239" y="494"/>
                </a:cxn>
                <a:cxn ang="0">
                  <a:pos x="1161" y="465"/>
                </a:cxn>
                <a:cxn ang="0">
                  <a:pos x="1150" y="453"/>
                </a:cxn>
                <a:cxn ang="0">
                  <a:pos x="1142" y="434"/>
                </a:cxn>
                <a:cxn ang="0">
                  <a:pos x="1147" y="379"/>
                </a:cxn>
                <a:cxn ang="0">
                  <a:pos x="1140" y="351"/>
                </a:cxn>
                <a:cxn ang="0">
                  <a:pos x="1114" y="303"/>
                </a:cxn>
                <a:cxn ang="0">
                  <a:pos x="1102" y="259"/>
                </a:cxn>
                <a:cxn ang="0">
                  <a:pos x="1101" y="229"/>
                </a:cxn>
                <a:cxn ang="0">
                  <a:pos x="1105" y="209"/>
                </a:cxn>
                <a:cxn ang="0">
                  <a:pos x="1117" y="165"/>
                </a:cxn>
                <a:cxn ang="0">
                  <a:pos x="1123" y="128"/>
                </a:cxn>
                <a:cxn ang="0">
                  <a:pos x="1114" y="101"/>
                </a:cxn>
                <a:cxn ang="0">
                  <a:pos x="1097" y="78"/>
                </a:cxn>
                <a:cxn ang="0">
                  <a:pos x="948" y="83"/>
                </a:cxn>
                <a:cxn ang="0">
                  <a:pos x="816" y="86"/>
                </a:cxn>
                <a:cxn ang="0">
                  <a:pos x="659" y="85"/>
                </a:cxn>
                <a:cxn ang="0">
                  <a:pos x="532" y="79"/>
                </a:cxn>
                <a:cxn ang="0">
                  <a:pos x="457" y="83"/>
                </a:cxn>
                <a:cxn ang="0">
                  <a:pos x="360" y="94"/>
                </a:cxn>
                <a:cxn ang="0">
                  <a:pos x="149" y="90"/>
                </a:cxn>
                <a:cxn ang="0">
                  <a:pos x="19" y="89"/>
                </a:cxn>
                <a:cxn ang="0">
                  <a:pos x="7" y="90"/>
                </a:cxn>
              </a:cxnLst>
              <a:rect l="0" t="0" r="r" b="b"/>
              <a:pathLst>
                <a:path w="1244" h="494">
                  <a:moveTo>
                    <a:pt x="7" y="90"/>
                  </a:moveTo>
                  <a:lnTo>
                    <a:pt x="0" y="10"/>
                  </a:lnTo>
                  <a:lnTo>
                    <a:pt x="157" y="11"/>
                  </a:lnTo>
                  <a:lnTo>
                    <a:pt x="364" y="8"/>
                  </a:lnTo>
                  <a:lnTo>
                    <a:pt x="544" y="3"/>
                  </a:lnTo>
                  <a:lnTo>
                    <a:pt x="767" y="0"/>
                  </a:lnTo>
                  <a:lnTo>
                    <a:pt x="946" y="3"/>
                  </a:lnTo>
                  <a:lnTo>
                    <a:pt x="1105" y="3"/>
                  </a:lnTo>
                  <a:lnTo>
                    <a:pt x="1135" y="15"/>
                  </a:lnTo>
                  <a:lnTo>
                    <a:pt x="1153" y="55"/>
                  </a:lnTo>
                  <a:lnTo>
                    <a:pt x="1166" y="85"/>
                  </a:lnTo>
                  <a:lnTo>
                    <a:pt x="1202" y="101"/>
                  </a:lnTo>
                  <a:lnTo>
                    <a:pt x="1199" y="143"/>
                  </a:lnTo>
                  <a:lnTo>
                    <a:pt x="1191" y="179"/>
                  </a:lnTo>
                  <a:lnTo>
                    <a:pt x="1188" y="239"/>
                  </a:lnTo>
                  <a:lnTo>
                    <a:pt x="1187" y="269"/>
                  </a:lnTo>
                  <a:lnTo>
                    <a:pt x="1181" y="300"/>
                  </a:lnTo>
                  <a:lnTo>
                    <a:pt x="1191" y="338"/>
                  </a:lnTo>
                  <a:lnTo>
                    <a:pt x="1225" y="383"/>
                  </a:lnTo>
                  <a:lnTo>
                    <a:pt x="1244" y="420"/>
                  </a:lnTo>
                  <a:lnTo>
                    <a:pt x="1239" y="494"/>
                  </a:lnTo>
                  <a:lnTo>
                    <a:pt x="1161" y="465"/>
                  </a:lnTo>
                  <a:lnTo>
                    <a:pt x="1150" y="453"/>
                  </a:lnTo>
                  <a:lnTo>
                    <a:pt x="1142" y="434"/>
                  </a:lnTo>
                  <a:lnTo>
                    <a:pt x="1147" y="379"/>
                  </a:lnTo>
                  <a:lnTo>
                    <a:pt x="1140" y="351"/>
                  </a:lnTo>
                  <a:lnTo>
                    <a:pt x="1114" y="303"/>
                  </a:lnTo>
                  <a:lnTo>
                    <a:pt x="1102" y="259"/>
                  </a:lnTo>
                  <a:lnTo>
                    <a:pt x="1101" y="229"/>
                  </a:lnTo>
                  <a:lnTo>
                    <a:pt x="1105" y="209"/>
                  </a:lnTo>
                  <a:lnTo>
                    <a:pt x="1117" y="165"/>
                  </a:lnTo>
                  <a:lnTo>
                    <a:pt x="1123" y="128"/>
                  </a:lnTo>
                  <a:lnTo>
                    <a:pt x="1114" y="101"/>
                  </a:lnTo>
                  <a:lnTo>
                    <a:pt x="1097" y="78"/>
                  </a:lnTo>
                  <a:lnTo>
                    <a:pt x="948" y="83"/>
                  </a:lnTo>
                  <a:lnTo>
                    <a:pt x="816" y="86"/>
                  </a:lnTo>
                  <a:lnTo>
                    <a:pt x="659" y="85"/>
                  </a:lnTo>
                  <a:lnTo>
                    <a:pt x="532" y="79"/>
                  </a:lnTo>
                  <a:lnTo>
                    <a:pt x="457" y="83"/>
                  </a:lnTo>
                  <a:lnTo>
                    <a:pt x="360" y="94"/>
                  </a:lnTo>
                  <a:lnTo>
                    <a:pt x="149" y="90"/>
                  </a:lnTo>
                  <a:lnTo>
                    <a:pt x="19" y="89"/>
                  </a:lnTo>
                  <a:lnTo>
                    <a:pt x="7" y="90"/>
                  </a:lnTo>
                  <a:close/>
                </a:path>
              </a:pathLst>
            </a:custGeom>
            <a:solidFill>
              <a:srgbClr val="FDEE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6675462" y="1740942"/>
              <a:ext cx="36513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3" y="59"/>
                </a:cxn>
                <a:cxn ang="0">
                  <a:pos x="23" y="0"/>
                </a:cxn>
                <a:cxn ang="0">
                  <a:pos x="0" y="4"/>
                </a:cxn>
              </a:cxnLst>
              <a:rect l="0" t="0" r="r" b="b"/>
              <a:pathLst>
                <a:path w="23" h="59">
                  <a:moveTo>
                    <a:pt x="0" y="4"/>
                  </a:moveTo>
                  <a:lnTo>
                    <a:pt x="4" y="59"/>
                  </a:lnTo>
                  <a:lnTo>
                    <a:pt x="23" y="59"/>
                  </a:lnTo>
                  <a:lnTo>
                    <a:pt x="2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6805637" y="1744117"/>
              <a:ext cx="38100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4" y="60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60">
                  <a:moveTo>
                    <a:pt x="0" y="4"/>
                  </a:moveTo>
                  <a:lnTo>
                    <a:pt x="4" y="60"/>
                  </a:lnTo>
                  <a:lnTo>
                    <a:pt x="24" y="60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6932637" y="1744117"/>
              <a:ext cx="34925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2" y="60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60">
                  <a:moveTo>
                    <a:pt x="0" y="4"/>
                  </a:moveTo>
                  <a:lnTo>
                    <a:pt x="4" y="60"/>
                  </a:lnTo>
                  <a:lnTo>
                    <a:pt x="22" y="60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7056462" y="1736180"/>
              <a:ext cx="38100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4" y="60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60">
                  <a:moveTo>
                    <a:pt x="0" y="4"/>
                  </a:moveTo>
                  <a:lnTo>
                    <a:pt x="4" y="60"/>
                  </a:lnTo>
                  <a:lnTo>
                    <a:pt x="24" y="60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7183462" y="1736180"/>
              <a:ext cx="34925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2" y="60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60">
                  <a:moveTo>
                    <a:pt x="0" y="4"/>
                  </a:moveTo>
                  <a:lnTo>
                    <a:pt x="4" y="60"/>
                  </a:lnTo>
                  <a:lnTo>
                    <a:pt x="22" y="60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7307287" y="1736180"/>
              <a:ext cx="38100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4" y="60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60">
                  <a:moveTo>
                    <a:pt x="0" y="4"/>
                  </a:moveTo>
                  <a:lnTo>
                    <a:pt x="4" y="60"/>
                  </a:lnTo>
                  <a:lnTo>
                    <a:pt x="24" y="60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7434287" y="1736180"/>
              <a:ext cx="34925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2" y="60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60">
                  <a:moveTo>
                    <a:pt x="0" y="4"/>
                  </a:moveTo>
                  <a:lnTo>
                    <a:pt x="4" y="60"/>
                  </a:lnTo>
                  <a:lnTo>
                    <a:pt x="22" y="60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7496200" y="1736180"/>
              <a:ext cx="36513" cy="952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0"/>
                </a:cxn>
                <a:cxn ang="0">
                  <a:pos x="23" y="60"/>
                </a:cxn>
                <a:cxn ang="0">
                  <a:pos x="23" y="0"/>
                </a:cxn>
                <a:cxn ang="0">
                  <a:pos x="0" y="4"/>
                </a:cxn>
              </a:cxnLst>
              <a:rect l="0" t="0" r="r" b="b"/>
              <a:pathLst>
                <a:path w="23" h="60">
                  <a:moveTo>
                    <a:pt x="0" y="4"/>
                  </a:moveTo>
                  <a:lnTo>
                    <a:pt x="4" y="60"/>
                  </a:lnTo>
                  <a:lnTo>
                    <a:pt x="23" y="60"/>
                  </a:lnTo>
                  <a:lnTo>
                    <a:pt x="2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7558112" y="1733005"/>
              <a:ext cx="38100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4" y="59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59">
                  <a:moveTo>
                    <a:pt x="0" y="4"/>
                  </a:moveTo>
                  <a:lnTo>
                    <a:pt x="4" y="59"/>
                  </a:lnTo>
                  <a:lnTo>
                    <a:pt x="24" y="59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7685112" y="1733005"/>
              <a:ext cx="34925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2" y="59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59">
                  <a:moveTo>
                    <a:pt x="0" y="4"/>
                  </a:moveTo>
                  <a:lnTo>
                    <a:pt x="4" y="59"/>
                  </a:lnTo>
                  <a:lnTo>
                    <a:pt x="22" y="59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7808937" y="1728242"/>
              <a:ext cx="38100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4" y="59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59">
                  <a:moveTo>
                    <a:pt x="0" y="4"/>
                  </a:moveTo>
                  <a:lnTo>
                    <a:pt x="4" y="59"/>
                  </a:lnTo>
                  <a:lnTo>
                    <a:pt x="24" y="59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7935937" y="1728242"/>
              <a:ext cx="34925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2" y="59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59">
                  <a:moveTo>
                    <a:pt x="0" y="4"/>
                  </a:moveTo>
                  <a:lnTo>
                    <a:pt x="4" y="59"/>
                  </a:lnTo>
                  <a:lnTo>
                    <a:pt x="22" y="59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8059762" y="1728242"/>
              <a:ext cx="38100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4" y="59"/>
                </a:cxn>
                <a:cxn ang="0">
                  <a:pos x="24" y="0"/>
                </a:cxn>
                <a:cxn ang="0">
                  <a:pos x="0" y="4"/>
                </a:cxn>
              </a:cxnLst>
              <a:rect l="0" t="0" r="r" b="b"/>
              <a:pathLst>
                <a:path w="24" h="59">
                  <a:moveTo>
                    <a:pt x="0" y="4"/>
                  </a:moveTo>
                  <a:lnTo>
                    <a:pt x="4" y="59"/>
                  </a:lnTo>
                  <a:lnTo>
                    <a:pt x="24" y="59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8186762" y="1728242"/>
              <a:ext cx="34925" cy="936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59"/>
                </a:cxn>
                <a:cxn ang="0">
                  <a:pos x="22" y="59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22" h="59">
                  <a:moveTo>
                    <a:pt x="0" y="4"/>
                  </a:moveTo>
                  <a:lnTo>
                    <a:pt x="4" y="59"/>
                  </a:lnTo>
                  <a:lnTo>
                    <a:pt x="22" y="59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6492900" y="1712367"/>
              <a:ext cx="2006600" cy="809625"/>
            </a:xfrm>
            <a:custGeom>
              <a:avLst/>
              <a:gdLst/>
              <a:ahLst/>
              <a:cxnLst>
                <a:cxn ang="0">
                  <a:pos x="29" y="28"/>
                </a:cxn>
                <a:cxn ang="0">
                  <a:pos x="457" y="23"/>
                </a:cxn>
                <a:cxn ang="0">
                  <a:pos x="777" y="15"/>
                </a:cxn>
                <a:cxn ang="0">
                  <a:pos x="1119" y="19"/>
                </a:cxn>
                <a:cxn ang="0">
                  <a:pos x="1152" y="54"/>
                </a:cxn>
                <a:cxn ang="0">
                  <a:pos x="1180" y="103"/>
                </a:cxn>
                <a:cxn ang="0">
                  <a:pos x="1206" y="151"/>
                </a:cxn>
                <a:cxn ang="0">
                  <a:pos x="1193" y="240"/>
                </a:cxn>
                <a:cxn ang="0">
                  <a:pos x="1187" y="320"/>
                </a:cxn>
                <a:cxn ang="0">
                  <a:pos x="1223" y="383"/>
                </a:cxn>
                <a:cxn ang="0">
                  <a:pos x="1249" y="448"/>
                </a:cxn>
                <a:cxn ang="0">
                  <a:pos x="1172" y="465"/>
                </a:cxn>
                <a:cxn ang="0">
                  <a:pos x="1165" y="391"/>
                </a:cxn>
                <a:cxn ang="0">
                  <a:pos x="1139" y="319"/>
                </a:cxn>
                <a:cxn ang="0">
                  <a:pos x="1120" y="240"/>
                </a:cxn>
                <a:cxn ang="0">
                  <a:pos x="1142" y="163"/>
                </a:cxn>
                <a:cxn ang="0">
                  <a:pos x="1131" y="101"/>
                </a:cxn>
                <a:cxn ang="0">
                  <a:pos x="1089" y="80"/>
                </a:cxn>
                <a:cxn ang="0">
                  <a:pos x="875" y="90"/>
                </a:cxn>
                <a:cxn ang="0">
                  <a:pos x="617" y="86"/>
                </a:cxn>
                <a:cxn ang="0">
                  <a:pos x="406" y="91"/>
                </a:cxn>
                <a:cxn ang="0">
                  <a:pos x="103" y="94"/>
                </a:cxn>
                <a:cxn ang="0">
                  <a:pos x="17" y="103"/>
                </a:cxn>
                <a:cxn ang="0">
                  <a:pos x="148" y="109"/>
                </a:cxn>
                <a:cxn ang="0">
                  <a:pos x="332" y="109"/>
                </a:cxn>
                <a:cxn ang="0">
                  <a:pos x="510" y="95"/>
                </a:cxn>
                <a:cxn ang="0">
                  <a:pos x="615" y="95"/>
                </a:cxn>
                <a:cxn ang="0">
                  <a:pos x="790" y="101"/>
                </a:cxn>
                <a:cxn ang="0">
                  <a:pos x="967" y="99"/>
                </a:cxn>
                <a:cxn ang="0">
                  <a:pos x="1078" y="95"/>
                </a:cxn>
                <a:cxn ang="0">
                  <a:pos x="1124" y="113"/>
                </a:cxn>
                <a:cxn ang="0">
                  <a:pos x="1124" y="178"/>
                </a:cxn>
                <a:cxn ang="0">
                  <a:pos x="1105" y="263"/>
                </a:cxn>
                <a:cxn ang="0">
                  <a:pos x="1141" y="350"/>
                </a:cxn>
                <a:cxn ang="0">
                  <a:pos x="1149" y="446"/>
                </a:cxn>
                <a:cxn ang="0">
                  <a:pos x="1167" y="478"/>
                </a:cxn>
                <a:cxn ang="0">
                  <a:pos x="1258" y="489"/>
                </a:cxn>
                <a:cxn ang="0">
                  <a:pos x="1260" y="409"/>
                </a:cxn>
                <a:cxn ang="0">
                  <a:pos x="1212" y="343"/>
                </a:cxn>
                <a:cxn ang="0">
                  <a:pos x="1198" y="300"/>
                </a:cxn>
                <a:cxn ang="0">
                  <a:pos x="1206" y="225"/>
                </a:cxn>
                <a:cxn ang="0">
                  <a:pos x="1219" y="151"/>
                </a:cxn>
                <a:cxn ang="0">
                  <a:pos x="1219" y="106"/>
                </a:cxn>
                <a:cxn ang="0">
                  <a:pos x="1187" y="90"/>
                </a:cxn>
                <a:cxn ang="0">
                  <a:pos x="1163" y="38"/>
                </a:cxn>
                <a:cxn ang="0">
                  <a:pos x="1120" y="0"/>
                </a:cxn>
                <a:cxn ang="0">
                  <a:pos x="878" y="4"/>
                </a:cxn>
                <a:cxn ang="0">
                  <a:pos x="630" y="4"/>
                </a:cxn>
                <a:cxn ang="0">
                  <a:pos x="346" y="13"/>
                </a:cxn>
                <a:cxn ang="0">
                  <a:pos x="66" y="15"/>
                </a:cxn>
                <a:cxn ang="0">
                  <a:pos x="17" y="80"/>
                </a:cxn>
              </a:cxnLst>
              <a:rect l="0" t="0" r="r" b="b"/>
              <a:pathLst>
                <a:path w="1264" h="510">
                  <a:moveTo>
                    <a:pt x="29" y="58"/>
                  </a:moveTo>
                  <a:lnTo>
                    <a:pt x="29" y="28"/>
                  </a:lnTo>
                  <a:lnTo>
                    <a:pt x="226" y="28"/>
                  </a:lnTo>
                  <a:lnTo>
                    <a:pt x="457" y="23"/>
                  </a:lnTo>
                  <a:lnTo>
                    <a:pt x="602" y="16"/>
                  </a:lnTo>
                  <a:lnTo>
                    <a:pt x="777" y="15"/>
                  </a:lnTo>
                  <a:lnTo>
                    <a:pt x="966" y="16"/>
                  </a:lnTo>
                  <a:lnTo>
                    <a:pt x="1119" y="19"/>
                  </a:lnTo>
                  <a:lnTo>
                    <a:pt x="1139" y="28"/>
                  </a:lnTo>
                  <a:lnTo>
                    <a:pt x="1152" y="54"/>
                  </a:lnTo>
                  <a:lnTo>
                    <a:pt x="1163" y="80"/>
                  </a:lnTo>
                  <a:lnTo>
                    <a:pt x="1180" y="103"/>
                  </a:lnTo>
                  <a:lnTo>
                    <a:pt x="1208" y="118"/>
                  </a:lnTo>
                  <a:lnTo>
                    <a:pt x="1206" y="151"/>
                  </a:lnTo>
                  <a:lnTo>
                    <a:pt x="1193" y="195"/>
                  </a:lnTo>
                  <a:lnTo>
                    <a:pt x="1193" y="240"/>
                  </a:lnTo>
                  <a:lnTo>
                    <a:pt x="1193" y="278"/>
                  </a:lnTo>
                  <a:lnTo>
                    <a:pt x="1187" y="320"/>
                  </a:lnTo>
                  <a:lnTo>
                    <a:pt x="1202" y="360"/>
                  </a:lnTo>
                  <a:lnTo>
                    <a:pt x="1223" y="383"/>
                  </a:lnTo>
                  <a:lnTo>
                    <a:pt x="1245" y="413"/>
                  </a:lnTo>
                  <a:lnTo>
                    <a:pt x="1249" y="448"/>
                  </a:lnTo>
                  <a:lnTo>
                    <a:pt x="1245" y="493"/>
                  </a:lnTo>
                  <a:lnTo>
                    <a:pt x="1172" y="465"/>
                  </a:lnTo>
                  <a:lnTo>
                    <a:pt x="1161" y="440"/>
                  </a:lnTo>
                  <a:lnTo>
                    <a:pt x="1165" y="391"/>
                  </a:lnTo>
                  <a:lnTo>
                    <a:pt x="1161" y="360"/>
                  </a:lnTo>
                  <a:lnTo>
                    <a:pt x="1139" y="319"/>
                  </a:lnTo>
                  <a:lnTo>
                    <a:pt x="1124" y="274"/>
                  </a:lnTo>
                  <a:lnTo>
                    <a:pt x="1120" y="240"/>
                  </a:lnTo>
                  <a:lnTo>
                    <a:pt x="1130" y="199"/>
                  </a:lnTo>
                  <a:lnTo>
                    <a:pt x="1142" y="163"/>
                  </a:lnTo>
                  <a:lnTo>
                    <a:pt x="1142" y="129"/>
                  </a:lnTo>
                  <a:lnTo>
                    <a:pt x="1131" y="101"/>
                  </a:lnTo>
                  <a:lnTo>
                    <a:pt x="1115" y="80"/>
                  </a:lnTo>
                  <a:lnTo>
                    <a:pt x="1089" y="80"/>
                  </a:lnTo>
                  <a:lnTo>
                    <a:pt x="988" y="86"/>
                  </a:lnTo>
                  <a:lnTo>
                    <a:pt x="875" y="90"/>
                  </a:lnTo>
                  <a:lnTo>
                    <a:pt x="745" y="90"/>
                  </a:lnTo>
                  <a:lnTo>
                    <a:pt x="617" y="86"/>
                  </a:lnTo>
                  <a:lnTo>
                    <a:pt x="521" y="80"/>
                  </a:lnTo>
                  <a:lnTo>
                    <a:pt x="406" y="91"/>
                  </a:lnTo>
                  <a:lnTo>
                    <a:pt x="223" y="94"/>
                  </a:lnTo>
                  <a:lnTo>
                    <a:pt x="103" y="94"/>
                  </a:lnTo>
                  <a:lnTo>
                    <a:pt x="30" y="86"/>
                  </a:lnTo>
                  <a:lnTo>
                    <a:pt x="17" y="103"/>
                  </a:lnTo>
                  <a:lnTo>
                    <a:pt x="78" y="105"/>
                  </a:lnTo>
                  <a:lnTo>
                    <a:pt x="148" y="109"/>
                  </a:lnTo>
                  <a:lnTo>
                    <a:pt x="250" y="109"/>
                  </a:lnTo>
                  <a:lnTo>
                    <a:pt x="332" y="109"/>
                  </a:lnTo>
                  <a:lnTo>
                    <a:pt x="420" y="105"/>
                  </a:lnTo>
                  <a:lnTo>
                    <a:pt x="510" y="95"/>
                  </a:lnTo>
                  <a:lnTo>
                    <a:pt x="540" y="95"/>
                  </a:lnTo>
                  <a:lnTo>
                    <a:pt x="615" y="95"/>
                  </a:lnTo>
                  <a:lnTo>
                    <a:pt x="688" y="103"/>
                  </a:lnTo>
                  <a:lnTo>
                    <a:pt x="790" y="101"/>
                  </a:lnTo>
                  <a:lnTo>
                    <a:pt x="900" y="105"/>
                  </a:lnTo>
                  <a:lnTo>
                    <a:pt x="967" y="99"/>
                  </a:lnTo>
                  <a:lnTo>
                    <a:pt x="1038" y="95"/>
                  </a:lnTo>
                  <a:lnTo>
                    <a:pt x="1078" y="95"/>
                  </a:lnTo>
                  <a:lnTo>
                    <a:pt x="1108" y="94"/>
                  </a:lnTo>
                  <a:lnTo>
                    <a:pt x="1124" y="113"/>
                  </a:lnTo>
                  <a:lnTo>
                    <a:pt x="1130" y="140"/>
                  </a:lnTo>
                  <a:lnTo>
                    <a:pt x="1124" y="178"/>
                  </a:lnTo>
                  <a:lnTo>
                    <a:pt x="1109" y="221"/>
                  </a:lnTo>
                  <a:lnTo>
                    <a:pt x="1105" y="263"/>
                  </a:lnTo>
                  <a:lnTo>
                    <a:pt x="1119" y="301"/>
                  </a:lnTo>
                  <a:lnTo>
                    <a:pt x="1141" y="350"/>
                  </a:lnTo>
                  <a:lnTo>
                    <a:pt x="1152" y="390"/>
                  </a:lnTo>
                  <a:lnTo>
                    <a:pt x="1149" y="446"/>
                  </a:lnTo>
                  <a:lnTo>
                    <a:pt x="1157" y="473"/>
                  </a:lnTo>
                  <a:lnTo>
                    <a:pt x="1167" y="478"/>
                  </a:lnTo>
                  <a:lnTo>
                    <a:pt x="1254" y="510"/>
                  </a:lnTo>
                  <a:lnTo>
                    <a:pt x="1258" y="489"/>
                  </a:lnTo>
                  <a:lnTo>
                    <a:pt x="1264" y="435"/>
                  </a:lnTo>
                  <a:lnTo>
                    <a:pt x="1260" y="409"/>
                  </a:lnTo>
                  <a:lnTo>
                    <a:pt x="1243" y="384"/>
                  </a:lnTo>
                  <a:lnTo>
                    <a:pt x="1212" y="343"/>
                  </a:lnTo>
                  <a:lnTo>
                    <a:pt x="1202" y="324"/>
                  </a:lnTo>
                  <a:lnTo>
                    <a:pt x="1198" y="300"/>
                  </a:lnTo>
                  <a:lnTo>
                    <a:pt x="1206" y="256"/>
                  </a:lnTo>
                  <a:lnTo>
                    <a:pt x="1206" y="225"/>
                  </a:lnTo>
                  <a:lnTo>
                    <a:pt x="1208" y="191"/>
                  </a:lnTo>
                  <a:lnTo>
                    <a:pt x="1219" y="151"/>
                  </a:lnTo>
                  <a:lnTo>
                    <a:pt x="1219" y="129"/>
                  </a:lnTo>
                  <a:lnTo>
                    <a:pt x="1219" y="106"/>
                  </a:lnTo>
                  <a:lnTo>
                    <a:pt x="1206" y="95"/>
                  </a:lnTo>
                  <a:lnTo>
                    <a:pt x="1187" y="90"/>
                  </a:lnTo>
                  <a:lnTo>
                    <a:pt x="1176" y="73"/>
                  </a:lnTo>
                  <a:lnTo>
                    <a:pt x="1163" y="38"/>
                  </a:lnTo>
                  <a:lnTo>
                    <a:pt x="1145" y="15"/>
                  </a:lnTo>
                  <a:lnTo>
                    <a:pt x="1120" y="0"/>
                  </a:lnTo>
                  <a:lnTo>
                    <a:pt x="1008" y="1"/>
                  </a:lnTo>
                  <a:lnTo>
                    <a:pt x="878" y="4"/>
                  </a:lnTo>
                  <a:lnTo>
                    <a:pt x="764" y="0"/>
                  </a:lnTo>
                  <a:lnTo>
                    <a:pt x="630" y="4"/>
                  </a:lnTo>
                  <a:lnTo>
                    <a:pt x="503" y="5"/>
                  </a:lnTo>
                  <a:lnTo>
                    <a:pt x="346" y="13"/>
                  </a:lnTo>
                  <a:lnTo>
                    <a:pt x="175" y="13"/>
                  </a:lnTo>
                  <a:lnTo>
                    <a:pt x="66" y="15"/>
                  </a:lnTo>
                  <a:lnTo>
                    <a:pt x="0" y="16"/>
                  </a:lnTo>
                  <a:lnTo>
                    <a:pt x="17" y="80"/>
                  </a:lnTo>
                  <a:lnTo>
                    <a:pt x="29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8324875" y="1879055"/>
              <a:ext cx="84138" cy="6350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28"/>
                </a:cxn>
                <a:cxn ang="0">
                  <a:pos x="7" y="40"/>
                </a:cxn>
                <a:cxn ang="0">
                  <a:pos x="53" y="9"/>
                </a:cxn>
                <a:cxn ang="0">
                  <a:pos x="35" y="0"/>
                </a:cxn>
              </a:cxnLst>
              <a:rect l="0" t="0" r="r" b="b"/>
              <a:pathLst>
                <a:path w="53" h="40">
                  <a:moveTo>
                    <a:pt x="35" y="0"/>
                  </a:moveTo>
                  <a:lnTo>
                    <a:pt x="0" y="28"/>
                  </a:lnTo>
                  <a:lnTo>
                    <a:pt x="7" y="40"/>
                  </a:lnTo>
                  <a:lnTo>
                    <a:pt x="53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8316937" y="1977480"/>
              <a:ext cx="88900" cy="49213"/>
            </a:xfrm>
            <a:custGeom>
              <a:avLst/>
              <a:gdLst/>
              <a:ahLst/>
              <a:cxnLst>
                <a:cxn ang="0">
                  <a:pos x="56" y="10"/>
                </a:cxn>
                <a:cxn ang="0">
                  <a:pos x="9" y="0"/>
                </a:cxn>
                <a:cxn ang="0">
                  <a:pos x="0" y="19"/>
                </a:cxn>
                <a:cxn ang="0">
                  <a:pos x="49" y="31"/>
                </a:cxn>
                <a:cxn ang="0">
                  <a:pos x="56" y="10"/>
                </a:cxn>
              </a:cxnLst>
              <a:rect l="0" t="0" r="r" b="b"/>
              <a:pathLst>
                <a:path w="56" h="31">
                  <a:moveTo>
                    <a:pt x="56" y="10"/>
                  </a:moveTo>
                  <a:lnTo>
                    <a:pt x="9" y="0"/>
                  </a:lnTo>
                  <a:lnTo>
                    <a:pt x="0" y="19"/>
                  </a:lnTo>
                  <a:lnTo>
                    <a:pt x="49" y="31"/>
                  </a:lnTo>
                  <a:lnTo>
                    <a:pt x="5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8294712" y="2099717"/>
              <a:ext cx="106363" cy="38100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0" y="0"/>
                </a:cxn>
                <a:cxn ang="0">
                  <a:pos x="3" y="17"/>
                </a:cxn>
                <a:cxn ang="0">
                  <a:pos x="67" y="24"/>
                </a:cxn>
                <a:cxn ang="0">
                  <a:pos x="63" y="2"/>
                </a:cxn>
              </a:cxnLst>
              <a:rect l="0" t="0" r="r" b="b"/>
              <a:pathLst>
                <a:path w="67" h="24">
                  <a:moveTo>
                    <a:pt x="63" y="2"/>
                  </a:moveTo>
                  <a:lnTo>
                    <a:pt x="0" y="0"/>
                  </a:lnTo>
                  <a:lnTo>
                    <a:pt x="3" y="17"/>
                  </a:lnTo>
                  <a:lnTo>
                    <a:pt x="67" y="24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8324875" y="2228305"/>
              <a:ext cx="69850" cy="3810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0" y="6"/>
                </a:cxn>
                <a:cxn ang="0">
                  <a:pos x="8" y="24"/>
                </a:cxn>
                <a:cxn ang="0">
                  <a:pos x="44" y="17"/>
                </a:cxn>
                <a:cxn ang="0">
                  <a:pos x="41" y="0"/>
                </a:cxn>
              </a:cxnLst>
              <a:rect l="0" t="0" r="r" b="b"/>
              <a:pathLst>
                <a:path w="44" h="24">
                  <a:moveTo>
                    <a:pt x="41" y="0"/>
                  </a:moveTo>
                  <a:lnTo>
                    <a:pt x="0" y="6"/>
                  </a:lnTo>
                  <a:lnTo>
                    <a:pt x="8" y="24"/>
                  </a:lnTo>
                  <a:lnTo>
                    <a:pt x="44" y="1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8366150" y="2328317"/>
              <a:ext cx="104775" cy="31750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8"/>
                </a:cxn>
                <a:cxn ang="0">
                  <a:pos x="0" y="20"/>
                </a:cxn>
                <a:cxn ang="0">
                  <a:pos x="66" y="20"/>
                </a:cxn>
                <a:cxn ang="0">
                  <a:pos x="58" y="0"/>
                </a:cxn>
              </a:cxnLst>
              <a:rect l="0" t="0" r="r" b="b"/>
              <a:pathLst>
                <a:path w="66" h="20">
                  <a:moveTo>
                    <a:pt x="58" y="0"/>
                  </a:moveTo>
                  <a:lnTo>
                    <a:pt x="0" y="8"/>
                  </a:lnTo>
                  <a:lnTo>
                    <a:pt x="0" y="20"/>
                  </a:lnTo>
                  <a:lnTo>
                    <a:pt x="66" y="2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8396312" y="2409280"/>
              <a:ext cx="87313" cy="46038"/>
            </a:xfrm>
            <a:custGeom>
              <a:avLst/>
              <a:gdLst/>
              <a:ahLst/>
              <a:cxnLst>
                <a:cxn ang="0">
                  <a:pos x="55" y="14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54" y="29"/>
                </a:cxn>
                <a:cxn ang="0">
                  <a:pos x="55" y="14"/>
                </a:cxn>
              </a:cxnLst>
              <a:rect l="0" t="0" r="r" b="b"/>
              <a:pathLst>
                <a:path w="55" h="29">
                  <a:moveTo>
                    <a:pt x="55" y="14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54" y="29"/>
                  </a:lnTo>
                  <a:lnTo>
                    <a:pt x="5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7380312" y="1556792"/>
              <a:ext cx="374650" cy="323850"/>
            </a:xfrm>
            <a:custGeom>
              <a:avLst/>
              <a:gdLst/>
              <a:ahLst/>
              <a:cxnLst>
                <a:cxn ang="0">
                  <a:pos x="145" y="100"/>
                </a:cxn>
                <a:cxn ang="0">
                  <a:pos x="145" y="69"/>
                </a:cxn>
                <a:cxn ang="0">
                  <a:pos x="140" y="46"/>
                </a:cxn>
                <a:cxn ang="0">
                  <a:pos x="126" y="22"/>
                </a:cxn>
                <a:cxn ang="0">
                  <a:pos x="111" y="8"/>
                </a:cxn>
                <a:cxn ang="0">
                  <a:pos x="92" y="3"/>
                </a:cxn>
                <a:cxn ang="0">
                  <a:pos x="61" y="0"/>
                </a:cxn>
                <a:cxn ang="0">
                  <a:pos x="38" y="12"/>
                </a:cxn>
                <a:cxn ang="0">
                  <a:pos x="19" y="35"/>
                </a:cxn>
                <a:cxn ang="0">
                  <a:pos x="8" y="69"/>
                </a:cxn>
                <a:cxn ang="0">
                  <a:pos x="0" y="106"/>
                </a:cxn>
                <a:cxn ang="0">
                  <a:pos x="0" y="142"/>
                </a:cxn>
                <a:cxn ang="0">
                  <a:pos x="10" y="172"/>
                </a:cxn>
                <a:cxn ang="0">
                  <a:pos x="27" y="191"/>
                </a:cxn>
                <a:cxn ang="0">
                  <a:pos x="52" y="203"/>
                </a:cxn>
                <a:cxn ang="0">
                  <a:pos x="77" y="204"/>
                </a:cxn>
                <a:cxn ang="0">
                  <a:pos x="100" y="200"/>
                </a:cxn>
                <a:cxn ang="0">
                  <a:pos x="115" y="191"/>
                </a:cxn>
                <a:cxn ang="0">
                  <a:pos x="126" y="172"/>
                </a:cxn>
                <a:cxn ang="0">
                  <a:pos x="136" y="145"/>
                </a:cxn>
                <a:cxn ang="0">
                  <a:pos x="145" y="139"/>
                </a:cxn>
                <a:cxn ang="0">
                  <a:pos x="175" y="137"/>
                </a:cxn>
                <a:cxn ang="0">
                  <a:pos x="217" y="146"/>
                </a:cxn>
                <a:cxn ang="0">
                  <a:pos x="228" y="149"/>
                </a:cxn>
                <a:cxn ang="0">
                  <a:pos x="236" y="139"/>
                </a:cxn>
                <a:cxn ang="0">
                  <a:pos x="233" y="130"/>
                </a:cxn>
                <a:cxn ang="0">
                  <a:pos x="228" y="119"/>
                </a:cxn>
                <a:cxn ang="0">
                  <a:pos x="202" y="114"/>
                </a:cxn>
                <a:cxn ang="0">
                  <a:pos x="171" y="112"/>
                </a:cxn>
                <a:cxn ang="0">
                  <a:pos x="145" y="100"/>
                </a:cxn>
              </a:cxnLst>
              <a:rect l="0" t="0" r="r" b="b"/>
              <a:pathLst>
                <a:path w="236" h="204">
                  <a:moveTo>
                    <a:pt x="145" y="100"/>
                  </a:moveTo>
                  <a:lnTo>
                    <a:pt x="145" y="69"/>
                  </a:lnTo>
                  <a:lnTo>
                    <a:pt x="140" y="46"/>
                  </a:lnTo>
                  <a:lnTo>
                    <a:pt x="126" y="22"/>
                  </a:lnTo>
                  <a:lnTo>
                    <a:pt x="111" y="8"/>
                  </a:lnTo>
                  <a:lnTo>
                    <a:pt x="92" y="3"/>
                  </a:lnTo>
                  <a:lnTo>
                    <a:pt x="61" y="0"/>
                  </a:lnTo>
                  <a:lnTo>
                    <a:pt x="38" y="12"/>
                  </a:lnTo>
                  <a:lnTo>
                    <a:pt x="19" y="35"/>
                  </a:lnTo>
                  <a:lnTo>
                    <a:pt x="8" y="69"/>
                  </a:lnTo>
                  <a:lnTo>
                    <a:pt x="0" y="106"/>
                  </a:lnTo>
                  <a:lnTo>
                    <a:pt x="0" y="142"/>
                  </a:lnTo>
                  <a:lnTo>
                    <a:pt x="10" y="172"/>
                  </a:lnTo>
                  <a:lnTo>
                    <a:pt x="27" y="191"/>
                  </a:lnTo>
                  <a:lnTo>
                    <a:pt x="52" y="203"/>
                  </a:lnTo>
                  <a:lnTo>
                    <a:pt x="77" y="204"/>
                  </a:lnTo>
                  <a:lnTo>
                    <a:pt x="100" y="200"/>
                  </a:lnTo>
                  <a:lnTo>
                    <a:pt x="115" y="191"/>
                  </a:lnTo>
                  <a:lnTo>
                    <a:pt x="126" y="172"/>
                  </a:lnTo>
                  <a:lnTo>
                    <a:pt x="136" y="145"/>
                  </a:lnTo>
                  <a:lnTo>
                    <a:pt x="145" y="139"/>
                  </a:lnTo>
                  <a:lnTo>
                    <a:pt x="175" y="137"/>
                  </a:lnTo>
                  <a:lnTo>
                    <a:pt x="217" y="146"/>
                  </a:lnTo>
                  <a:lnTo>
                    <a:pt x="228" y="149"/>
                  </a:lnTo>
                  <a:lnTo>
                    <a:pt x="236" y="139"/>
                  </a:lnTo>
                  <a:lnTo>
                    <a:pt x="233" y="130"/>
                  </a:lnTo>
                  <a:lnTo>
                    <a:pt x="228" y="119"/>
                  </a:lnTo>
                  <a:lnTo>
                    <a:pt x="202" y="114"/>
                  </a:lnTo>
                  <a:lnTo>
                    <a:pt x="171" y="112"/>
                  </a:lnTo>
                  <a:lnTo>
                    <a:pt x="145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7254900" y="1888580"/>
              <a:ext cx="295275" cy="577850"/>
            </a:xfrm>
            <a:custGeom>
              <a:avLst/>
              <a:gdLst/>
              <a:ahLst/>
              <a:cxnLst>
                <a:cxn ang="0">
                  <a:pos x="13" y="73"/>
                </a:cxn>
                <a:cxn ang="0">
                  <a:pos x="47" y="24"/>
                </a:cxn>
                <a:cxn ang="0">
                  <a:pos x="70" y="5"/>
                </a:cxn>
                <a:cxn ang="0">
                  <a:pos x="98" y="0"/>
                </a:cxn>
                <a:cxn ang="0">
                  <a:pos x="121" y="1"/>
                </a:cxn>
                <a:cxn ang="0">
                  <a:pos x="155" y="8"/>
                </a:cxn>
                <a:cxn ang="0">
                  <a:pos x="174" y="23"/>
                </a:cxn>
                <a:cxn ang="0">
                  <a:pos x="186" y="39"/>
                </a:cxn>
                <a:cxn ang="0">
                  <a:pos x="186" y="64"/>
                </a:cxn>
                <a:cxn ang="0">
                  <a:pos x="176" y="84"/>
                </a:cxn>
                <a:cxn ang="0">
                  <a:pos x="160" y="111"/>
                </a:cxn>
                <a:cxn ang="0">
                  <a:pos x="149" y="136"/>
                </a:cxn>
                <a:cxn ang="0">
                  <a:pos x="145" y="164"/>
                </a:cxn>
                <a:cxn ang="0">
                  <a:pos x="143" y="185"/>
                </a:cxn>
                <a:cxn ang="0">
                  <a:pos x="152" y="213"/>
                </a:cxn>
                <a:cxn ang="0">
                  <a:pos x="167" y="242"/>
                </a:cxn>
                <a:cxn ang="0">
                  <a:pos x="180" y="272"/>
                </a:cxn>
                <a:cxn ang="0">
                  <a:pos x="183" y="295"/>
                </a:cxn>
                <a:cxn ang="0">
                  <a:pos x="182" y="322"/>
                </a:cxn>
                <a:cxn ang="0">
                  <a:pos x="167" y="341"/>
                </a:cxn>
                <a:cxn ang="0">
                  <a:pos x="143" y="355"/>
                </a:cxn>
                <a:cxn ang="0">
                  <a:pos x="124" y="364"/>
                </a:cxn>
                <a:cxn ang="0">
                  <a:pos x="94" y="364"/>
                </a:cxn>
                <a:cxn ang="0">
                  <a:pos x="66" y="355"/>
                </a:cxn>
                <a:cxn ang="0">
                  <a:pos x="28" y="340"/>
                </a:cxn>
                <a:cxn ang="0">
                  <a:pos x="13" y="302"/>
                </a:cxn>
                <a:cxn ang="0">
                  <a:pos x="8" y="276"/>
                </a:cxn>
                <a:cxn ang="0">
                  <a:pos x="8" y="243"/>
                </a:cxn>
                <a:cxn ang="0">
                  <a:pos x="4" y="213"/>
                </a:cxn>
                <a:cxn ang="0">
                  <a:pos x="0" y="164"/>
                </a:cxn>
                <a:cxn ang="0">
                  <a:pos x="1" y="125"/>
                </a:cxn>
                <a:cxn ang="0">
                  <a:pos x="8" y="92"/>
                </a:cxn>
                <a:cxn ang="0">
                  <a:pos x="13" y="73"/>
                </a:cxn>
              </a:cxnLst>
              <a:rect l="0" t="0" r="r" b="b"/>
              <a:pathLst>
                <a:path w="186" h="364">
                  <a:moveTo>
                    <a:pt x="13" y="73"/>
                  </a:moveTo>
                  <a:lnTo>
                    <a:pt x="47" y="24"/>
                  </a:lnTo>
                  <a:lnTo>
                    <a:pt x="70" y="5"/>
                  </a:lnTo>
                  <a:lnTo>
                    <a:pt x="98" y="0"/>
                  </a:lnTo>
                  <a:lnTo>
                    <a:pt x="121" y="1"/>
                  </a:lnTo>
                  <a:lnTo>
                    <a:pt x="155" y="8"/>
                  </a:lnTo>
                  <a:lnTo>
                    <a:pt x="174" y="23"/>
                  </a:lnTo>
                  <a:lnTo>
                    <a:pt x="186" y="39"/>
                  </a:lnTo>
                  <a:lnTo>
                    <a:pt x="186" y="64"/>
                  </a:lnTo>
                  <a:lnTo>
                    <a:pt x="176" y="84"/>
                  </a:lnTo>
                  <a:lnTo>
                    <a:pt x="160" y="111"/>
                  </a:lnTo>
                  <a:lnTo>
                    <a:pt x="149" y="136"/>
                  </a:lnTo>
                  <a:lnTo>
                    <a:pt x="145" y="164"/>
                  </a:lnTo>
                  <a:lnTo>
                    <a:pt x="143" y="185"/>
                  </a:lnTo>
                  <a:lnTo>
                    <a:pt x="152" y="213"/>
                  </a:lnTo>
                  <a:lnTo>
                    <a:pt x="167" y="242"/>
                  </a:lnTo>
                  <a:lnTo>
                    <a:pt x="180" y="272"/>
                  </a:lnTo>
                  <a:lnTo>
                    <a:pt x="183" y="295"/>
                  </a:lnTo>
                  <a:lnTo>
                    <a:pt x="182" y="322"/>
                  </a:lnTo>
                  <a:lnTo>
                    <a:pt x="167" y="341"/>
                  </a:lnTo>
                  <a:lnTo>
                    <a:pt x="143" y="355"/>
                  </a:lnTo>
                  <a:lnTo>
                    <a:pt x="124" y="364"/>
                  </a:lnTo>
                  <a:lnTo>
                    <a:pt x="94" y="364"/>
                  </a:lnTo>
                  <a:lnTo>
                    <a:pt x="66" y="355"/>
                  </a:lnTo>
                  <a:lnTo>
                    <a:pt x="28" y="340"/>
                  </a:lnTo>
                  <a:lnTo>
                    <a:pt x="13" y="302"/>
                  </a:lnTo>
                  <a:lnTo>
                    <a:pt x="8" y="276"/>
                  </a:lnTo>
                  <a:lnTo>
                    <a:pt x="8" y="243"/>
                  </a:lnTo>
                  <a:lnTo>
                    <a:pt x="4" y="213"/>
                  </a:lnTo>
                  <a:lnTo>
                    <a:pt x="0" y="164"/>
                  </a:lnTo>
                  <a:lnTo>
                    <a:pt x="1" y="125"/>
                  </a:lnTo>
                  <a:lnTo>
                    <a:pt x="8" y="92"/>
                  </a:lnTo>
                  <a:lnTo>
                    <a:pt x="13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6499250" y="1736180"/>
              <a:ext cx="893763" cy="342900"/>
            </a:xfrm>
            <a:custGeom>
              <a:avLst/>
              <a:gdLst/>
              <a:ahLst/>
              <a:cxnLst>
                <a:cxn ang="0">
                  <a:pos x="492" y="127"/>
                </a:cxn>
                <a:cxn ang="0">
                  <a:pos x="524" y="112"/>
                </a:cxn>
                <a:cxn ang="0">
                  <a:pos x="552" y="105"/>
                </a:cxn>
                <a:cxn ang="0">
                  <a:pos x="563" y="115"/>
                </a:cxn>
                <a:cxn ang="0">
                  <a:pos x="563" y="139"/>
                </a:cxn>
                <a:cxn ang="0">
                  <a:pos x="537" y="169"/>
                </a:cxn>
                <a:cxn ang="0">
                  <a:pos x="509" y="174"/>
                </a:cxn>
                <a:cxn ang="0">
                  <a:pos x="438" y="196"/>
                </a:cxn>
                <a:cxn ang="0">
                  <a:pos x="367" y="208"/>
                </a:cxn>
                <a:cxn ang="0">
                  <a:pos x="304" y="216"/>
                </a:cxn>
                <a:cxn ang="0">
                  <a:pos x="258" y="211"/>
                </a:cxn>
                <a:cxn ang="0">
                  <a:pos x="195" y="196"/>
                </a:cxn>
                <a:cxn ang="0">
                  <a:pos x="124" y="150"/>
                </a:cxn>
                <a:cxn ang="0">
                  <a:pos x="81" y="112"/>
                </a:cxn>
                <a:cxn ang="0">
                  <a:pos x="56" y="97"/>
                </a:cxn>
                <a:cxn ang="0">
                  <a:pos x="34" y="92"/>
                </a:cxn>
                <a:cxn ang="0">
                  <a:pos x="15" y="88"/>
                </a:cxn>
                <a:cxn ang="0">
                  <a:pos x="4" y="69"/>
                </a:cxn>
                <a:cxn ang="0">
                  <a:pos x="0" y="36"/>
                </a:cxn>
                <a:cxn ang="0">
                  <a:pos x="8" y="15"/>
                </a:cxn>
                <a:cxn ang="0">
                  <a:pos x="19" y="0"/>
                </a:cxn>
                <a:cxn ang="0">
                  <a:pos x="36" y="5"/>
                </a:cxn>
                <a:cxn ang="0">
                  <a:pos x="44" y="31"/>
                </a:cxn>
                <a:cxn ang="0">
                  <a:pos x="41" y="59"/>
                </a:cxn>
                <a:cxn ang="0">
                  <a:pos x="64" y="77"/>
                </a:cxn>
                <a:cxn ang="0">
                  <a:pos x="78" y="78"/>
                </a:cxn>
                <a:cxn ang="0">
                  <a:pos x="90" y="66"/>
                </a:cxn>
                <a:cxn ang="0">
                  <a:pos x="94" y="47"/>
                </a:cxn>
                <a:cxn ang="0">
                  <a:pos x="120" y="51"/>
                </a:cxn>
                <a:cxn ang="0">
                  <a:pos x="120" y="81"/>
                </a:cxn>
                <a:cxn ang="0">
                  <a:pos x="105" y="100"/>
                </a:cxn>
                <a:cxn ang="0">
                  <a:pos x="138" y="127"/>
                </a:cxn>
                <a:cxn ang="0">
                  <a:pos x="190" y="150"/>
                </a:cxn>
                <a:cxn ang="0">
                  <a:pos x="236" y="162"/>
                </a:cxn>
                <a:cxn ang="0">
                  <a:pos x="282" y="173"/>
                </a:cxn>
                <a:cxn ang="0">
                  <a:pos x="314" y="173"/>
                </a:cxn>
                <a:cxn ang="0">
                  <a:pos x="355" y="165"/>
                </a:cxn>
                <a:cxn ang="0">
                  <a:pos x="400" y="153"/>
                </a:cxn>
                <a:cxn ang="0">
                  <a:pos x="445" y="139"/>
                </a:cxn>
                <a:cxn ang="0">
                  <a:pos x="492" y="127"/>
                </a:cxn>
              </a:cxnLst>
              <a:rect l="0" t="0" r="r" b="b"/>
              <a:pathLst>
                <a:path w="563" h="216">
                  <a:moveTo>
                    <a:pt x="492" y="127"/>
                  </a:moveTo>
                  <a:lnTo>
                    <a:pt x="524" y="112"/>
                  </a:lnTo>
                  <a:lnTo>
                    <a:pt x="552" y="105"/>
                  </a:lnTo>
                  <a:lnTo>
                    <a:pt x="563" y="115"/>
                  </a:lnTo>
                  <a:lnTo>
                    <a:pt x="563" y="139"/>
                  </a:lnTo>
                  <a:lnTo>
                    <a:pt x="537" y="169"/>
                  </a:lnTo>
                  <a:lnTo>
                    <a:pt x="509" y="174"/>
                  </a:lnTo>
                  <a:lnTo>
                    <a:pt x="438" y="196"/>
                  </a:lnTo>
                  <a:lnTo>
                    <a:pt x="367" y="208"/>
                  </a:lnTo>
                  <a:lnTo>
                    <a:pt x="304" y="216"/>
                  </a:lnTo>
                  <a:lnTo>
                    <a:pt x="258" y="211"/>
                  </a:lnTo>
                  <a:lnTo>
                    <a:pt x="195" y="196"/>
                  </a:lnTo>
                  <a:lnTo>
                    <a:pt x="124" y="150"/>
                  </a:lnTo>
                  <a:lnTo>
                    <a:pt x="81" y="112"/>
                  </a:lnTo>
                  <a:lnTo>
                    <a:pt x="56" y="97"/>
                  </a:lnTo>
                  <a:lnTo>
                    <a:pt x="34" y="92"/>
                  </a:lnTo>
                  <a:lnTo>
                    <a:pt x="15" y="88"/>
                  </a:lnTo>
                  <a:lnTo>
                    <a:pt x="4" y="69"/>
                  </a:lnTo>
                  <a:lnTo>
                    <a:pt x="0" y="36"/>
                  </a:lnTo>
                  <a:lnTo>
                    <a:pt x="8" y="15"/>
                  </a:lnTo>
                  <a:lnTo>
                    <a:pt x="19" y="0"/>
                  </a:lnTo>
                  <a:lnTo>
                    <a:pt x="36" y="5"/>
                  </a:lnTo>
                  <a:lnTo>
                    <a:pt x="44" y="31"/>
                  </a:lnTo>
                  <a:lnTo>
                    <a:pt x="41" y="59"/>
                  </a:lnTo>
                  <a:lnTo>
                    <a:pt x="64" y="77"/>
                  </a:lnTo>
                  <a:lnTo>
                    <a:pt x="78" y="78"/>
                  </a:lnTo>
                  <a:lnTo>
                    <a:pt x="90" y="66"/>
                  </a:lnTo>
                  <a:lnTo>
                    <a:pt x="94" y="47"/>
                  </a:lnTo>
                  <a:lnTo>
                    <a:pt x="120" y="51"/>
                  </a:lnTo>
                  <a:lnTo>
                    <a:pt x="120" y="81"/>
                  </a:lnTo>
                  <a:lnTo>
                    <a:pt x="105" y="100"/>
                  </a:lnTo>
                  <a:lnTo>
                    <a:pt x="138" y="127"/>
                  </a:lnTo>
                  <a:lnTo>
                    <a:pt x="190" y="150"/>
                  </a:lnTo>
                  <a:lnTo>
                    <a:pt x="236" y="162"/>
                  </a:lnTo>
                  <a:lnTo>
                    <a:pt x="282" y="173"/>
                  </a:lnTo>
                  <a:lnTo>
                    <a:pt x="314" y="173"/>
                  </a:lnTo>
                  <a:lnTo>
                    <a:pt x="355" y="165"/>
                  </a:lnTo>
                  <a:lnTo>
                    <a:pt x="400" y="153"/>
                  </a:lnTo>
                  <a:lnTo>
                    <a:pt x="445" y="139"/>
                  </a:lnTo>
                  <a:lnTo>
                    <a:pt x="492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7439050" y="1745705"/>
              <a:ext cx="895350" cy="342900"/>
            </a:xfrm>
            <a:custGeom>
              <a:avLst/>
              <a:gdLst/>
              <a:ahLst/>
              <a:cxnLst>
                <a:cxn ang="0">
                  <a:pos x="71" y="127"/>
                </a:cxn>
                <a:cxn ang="0">
                  <a:pos x="39" y="112"/>
                </a:cxn>
                <a:cxn ang="0">
                  <a:pos x="11" y="105"/>
                </a:cxn>
                <a:cxn ang="0">
                  <a:pos x="0" y="115"/>
                </a:cxn>
                <a:cxn ang="0">
                  <a:pos x="0" y="139"/>
                </a:cxn>
                <a:cxn ang="0">
                  <a:pos x="26" y="169"/>
                </a:cxn>
                <a:cxn ang="0">
                  <a:pos x="54" y="174"/>
                </a:cxn>
                <a:cxn ang="0">
                  <a:pos x="125" y="196"/>
                </a:cxn>
                <a:cxn ang="0">
                  <a:pos x="197" y="208"/>
                </a:cxn>
                <a:cxn ang="0">
                  <a:pos x="259" y="216"/>
                </a:cxn>
                <a:cxn ang="0">
                  <a:pos x="306" y="211"/>
                </a:cxn>
                <a:cxn ang="0">
                  <a:pos x="368" y="196"/>
                </a:cxn>
                <a:cxn ang="0">
                  <a:pos x="440" y="150"/>
                </a:cxn>
                <a:cxn ang="0">
                  <a:pos x="483" y="112"/>
                </a:cxn>
                <a:cxn ang="0">
                  <a:pos x="508" y="97"/>
                </a:cxn>
                <a:cxn ang="0">
                  <a:pos x="530" y="92"/>
                </a:cxn>
                <a:cxn ang="0">
                  <a:pos x="549" y="88"/>
                </a:cxn>
                <a:cxn ang="0">
                  <a:pos x="560" y="69"/>
                </a:cxn>
                <a:cxn ang="0">
                  <a:pos x="564" y="36"/>
                </a:cxn>
                <a:cxn ang="0">
                  <a:pos x="556" y="15"/>
                </a:cxn>
                <a:cxn ang="0">
                  <a:pos x="545" y="0"/>
                </a:cxn>
                <a:cxn ang="0">
                  <a:pos x="528" y="5"/>
                </a:cxn>
                <a:cxn ang="0">
                  <a:pos x="520" y="31"/>
                </a:cxn>
                <a:cxn ang="0">
                  <a:pos x="523" y="59"/>
                </a:cxn>
                <a:cxn ang="0">
                  <a:pos x="500" y="77"/>
                </a:cxn>
                <a:cxn ang="0">
                  <a:pos x="486" y="78"/>
                </a:cxn>
                <a:cxn ang="0">
                  <a:pos x="474" y="66"/>
                </a:cxn>
                <a:cxn ang="0">
                  <a:pos x="470" y="47"/>
                </a:cxn>
                <a:cxn ang="0">
                  <a:pos x="444" y="51"/>
                </a:cxn>
                <a:cxn ang="0">
                  <a:pos x="444" y="81"/>
                </a:cxn>
                <a:cxn ang="0">
                  <a:pos x="459" y="100"/>
                </a:cxn>
                <a:cxn ang="0">
                  <a:pos x="426" y="127"/>
                </a:cxn>
                <a:cxn ang="0">
                  <a:pos x="373" y="150"/>
                </a:cxn>
                <a:cxn ang="0">
                  <a:pos x="327" y="162"/>
                </a:cxn>
                <a:cxn ang="0">
                  <a:pos x="282" y="173"/>
                </a:cxn>
                <a:cxn ang="0">
                  <a:pos x="249" y="173"/>
                </a:cxn>
                <a:cxn ang="0">
                  <a:pos x="208" y="165"/>
                </a:cxn>
                <a:cxn ang="0">
                  <a:pos x="163" y="153"/>
                </a:cxn>
                <a:cxn ang="0">
                  <a:pos x="118" y="139"/>
                </a:cxn>
                <a:cxn ang="0">
                  <a:pos x="71" y="127"/>
                </a:cxn>
              </a:cxnLst>
              <a:rect l="0" t="0" r="r" b="b"/>
              <a:pathLst>
                <a:path w="564" h="216">
                  <a:moveTo>
                    <a:pt x="71" y="127"/>
                  </a:moveTo>
                  <a:lnTo>
                    <a:pt x="39" y="112"/>
                  </a:lnTo>
                  <a:lnTo>
                    <a:pt x="11" y="105"/>
                  </a:lnTo>
                  <a:lnTo>
                    <a:pt x="0" y="115"/>
                  </a:lnTo>
                  <a:lnTo>
                    <a:pt x="0" y="139"/>
                  </a:lnTo>
                  <a:lnTo>
                    <a:pt x="26" y="169"/>
                  </a:lnTo>
                  <a:lnTo>
                    <a:pt x="54" y="174"/>
                  </a:lnTo>
                  <a:lnTo>
                    <a:pt x="125" y="196"/>
                  </a:lnTo>
                  <a:lnTo>
                    <a:pt x="197" y="208"/>
                  </a:lnTo>
                  <a:lnTo>
                    <a:pt x="259" y="216"/>
                  </a:lnTo>
                  <a:lnTo>
                    <a:pt x="306" y="211"/>
                  </a:lnTo>
                  <a:lnTo>
                    <a:pt x="368" y="196"/>
                  </a:lnTo>
                  <a:lnTo>
                    <a:pt x="440" y="150"/>
                  </a:lnTo>
                  <a:lnTo>
                    <a:pt x="483" y="112"/>
                  </a:lnTo>
                  <a:lnTo>
                    <a:pt x="508" y="97"/>
                  </a:lnTo>
                  <a:lnTo>
                    <a:pt x="530" y="92"/>
                  </a:lnTo>
                  <a:lnTo>
                    <a:pt x="549" y="88"/>
                  </a:lnTo>
                  <a:lnTo>
                    <a:pt x="560" y="69"/>
                  </a:lnTo>
                  <a:lnTo>
                    <a:pt x="564" y="36"/>
                  </a:lnTo>
                  <a:lnTo>
                    <a:pt x="556" y="15"/>
                  </a:lnTo>
                  <a:lnTo>
                    <a:pt x="545" y="0"/>
                  </a:lnTo>
                  <a:lnTo>
                    <a:pt x="528" y="5"/>
                  </a:lnTo>
                  <a:lnTo>
                    <a:pt x="520" y="31"/>
                  </a:lnTo>
                  <a:lnTo>
                    <a:pt x="523" y="59"/>
                  </a:lnTo>
                  <a:lnTo>
                    <a:pt x="500" y="77"/>
                  </a:lnTo>
                  <a:lnTo>
                    <a:pt x="486" y="78"/>
                  </a:lnTo>
                  <a:lnTo>
                    <a:pt x="474" y="66"/>
                  </a:lnTo>
                  <a:lnTo>
                    <a:pt x="470" y="47"/>
                  </a:lnTo>
                  <a:lnTo>
                    <a:pt x="444" y="51"/>
                  </a:lnTo>
                  <a:lnTo>
                    <a:pt x="444" y="81"/>
                  </a:lnTo>
                  <a:lnTo>
                    <a:pt x="459" y="100"/>
                  </a:lnTo>
                  <a:lnTo>
                    <a:pt x="426" y="127"/>
                  </a:lnTo>
                  <a:lnTo>
                    <a:pt x="373" y="150"/>
                  </a:lnTo>
                  <a:lnTo>
                    <a:pt x="327" y="162"/>
                  </a:lnTo>
                  <a:lnTo>
                    <a:pt x="282" y="173"/>
                  </a:lnTo>
                  <a:lnTo>
                    <a:pt x="249" y="173"/>
                  </a:lnTo>
                  <a:lnTo>
                    <a:pt x="208" y="165"/>
                  </a:lnTo>
                  <a:lnTo>
                    <a:pt x="163" y="153"/>
                  </a:lnTo>
                  <a:lnTo>
                    <a:pt x="118" y="139"/>
                  </a:lnTo>
                  <a:lnTo>
                    <a:pt x="71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6986612" y="2183855"/>
              <a:ext cx="457200" cy="534988"/>
            </a:xfrm>
            <a:custGeom>
              <a:avLst/>
              <a:gdLst/>
              <a:ahLst/>
              <a:cxnLst>
                <a:cxn ang="0">
                  <a:pos x="246" y="76"/>
                </a:cxn>
                <a:cxn ang="0">
                  <a:pos x="269" y="87"/>
                </a:cxn>
                <a:cxn ang="0">
                  <a:pos x="282" y="114"/>
                </a:cxn>
                <a:cxn ang="0">
                  <a:pos x="288" y="140"/>
                </a:cxn>
                <a:cxn ang="0">
                  <a:pos x="277" y="167"/>
                </a:cxn>
                <a:cxn ang="0">
                  <a:pos x="265" y="170"/>
                </a:cxn>
                <a:cxn ang="0">
                  <a:pos x="240" y="177"/>
                </a:cxn>
                <a:cxn ang="0">
                  <a:pos x="209" y="174"/>
                </a:cxn>
                <a:cxn ang="0">
                  <a:pos x="179" y="163"/>
                </a:cxn>
                <a:cxn ang="0">
                  <a:pos x="143" y="139"/>
                </a:cxn>
                <a:cxn ang="0">
                  <a:pos x="118" y="112"/>
                </a:cxn>
                <a:cxn ang="0">
                  <a:pos x="91" y="82"/>
                </a:cxn>
                <a:cxn ang="0">
                  <a:pos x="79" y="67"/>
                </a:cxn>
                <a:cxn ang="0">
                  <a:pos x="90" y="98"/>
                </a:cxn>
                <a:cxn ang="0">
                  <a:pos x="98" y="144"/>
                </a:cxn>
                <a:cxn ang="0">
                  <a:pos x="95" y="201"/>
                </a:cxn>
                <a:cxn ang="0">
                  <a:pos x="88" y="246"/>
                </a:cxn>
                <a:cxn ang="0">
                  <a:pos x="82" y="279"/>
                </a:cxn>
                <a:cxn ang="0">
                  <a:pos x="86" y="305"/>
                </a:cxn>
                <a:cxn ang="0">
                  <a:pos x="91" y="322"/>
                </a:cxn>
                <a:cxn ang="0">
                  <a:pos x="90" y="333"/>
                </a:cxn>
                <a:cxn ang="0">
                  <a:pos x="80" y="337"/>
                </a:cxn>
                <a:cxn ang="0">
                  <a:pos x="61" y="337"/>
                </a:cxn>
                <a:cxn ang="0">
                  <a:pos x="48" y="329"/>
                </a:cxn>
                <a:cxn ang="0">
                  <a:pos x="33" y="309"/>
                </a:cxn>
                <a:cxn ang="0">
                  <a:pos x="23" y="284"/>
                </a:cxn>
                <a:cxn ang="0">
                  <a:pos x="3" y="252"/>
                </a:cxn>
                <a:cxn ang="0">
                  <a:pos x="0" y="242"/>
                </a:cxn>
                <a:cxn ang="0">
                  <a:pos x="8" y="235"/>
                </a:cxn>
                <a:cxn ang="0">
                  <a:pos x="37" y="227"/>
                </a:cxn>
                <a:cxn ang="0">
                  <a:pos x="57" y="231"/>
                </a:cxn>
                <a:cxn ang="0">
                  <a:pos x="57" y="226"/>
                </a:cxn>
                <a:cxn ang="0">
                  <a:pos x="57" y="177"/>
                </a:cxn>
                <a:cxn ang="0">
                  <a:pos x="46" y="114"/>
                </a:cxn>
                <a:cxn ang="0">
                  <a:pos x="38" y="72"/>
                </a:cxn>
                <a:cxn ang="0">
                  <a:pos x="37" y="38"/>
                </a:cxn>
                <a:cxn ang="0">
                  <a:pos x="46" y="23"/>
                </a:cxn>
                <a:cxn ang="0">
                  <a:pos x="61" y="3"/>
                </a:cxn>
                <a:cxn ang="0">
                  <a:pos x="86" y="0"/>
                </a:cxn>
                <a:cxn ang="0">
                  <a:pos x="105" y="11"/>
                </a:cxn>
                <a:cxn ang="0">
                  <a:pos x="133" y="34"/>
                </a:cxn>
                <a:cxn ang="0">
                  <a:pos x="171" y="59"/>
                </a:cxn>
                <a:cxn ang="0">
                  <a:pos x="208" y="72"/>
                </a:cxn>
                <a:cxn ang="0">
                  <a:pos x="246" y="76"/>
                </a:cxn>
              </a:cxnLst>
              <a:rect l="0" t="0" r="r" b="b"/>
              <a:pathLst>
                <a:path w="288" h="337">
                  <a:moveTo>
                    <a:pt x="246" y="76"/>
                  </a:moveTo>
                  <a:lnTo>
                    <a:pt x="269" y="87"/>
                  </a:lnTo>
                  <a:lnTo>
                    <a:pt x="282" y="114"/>
                  </a:lnTo>
                  <a:lnTo>
                    <a:pt x="288" y="140"/>
                  </a:lnTo>
                  <a:lnTo>
                    <a:pt x="277" y="167"/>
                  </a:lnTo>
                  <a:lnTo>
                    <a:pt x="265" y="170"/>
                  </a:lnTo>
                  <a:lnTo>
                    <a:pt x="240" y="177"/>
                  </a:lnTo>
                  <a:lnTo>
                    <a:pt x="209" y="174"/>
                  </a:lnTo>
                  <a:lnTo>
                    <a:pt x="179" y="163"/>
                  </a:lnTo>
                  <a:lnTo>
                    <a:pt x="143" y="139"/>
                  </a:lnTo>
                  <a:lnTo>
                    <a:pt x="118" y="112"/>
                  </a:lnTo>
                  <a:lnTo>
                    <a:pt x="91" y="82"/>
                  </a:lnTo>
                  <a:lnTo>
                    <a:pt x="79" y="67"/>
                  </a:lnTo>
                  <a:lnTo>
                    <a:pt x="90" y="98"/>
                  </a:lnTo>
                  <a:lnTo>
                    <a:pt x="98" y="144"/>
                  </a:lnTo>
                  <a:lnTo>
                    <a:pt x="95" y="201"/>
                  </a:lnTo>
                  <a:lnTo>
                    <a:pt x="88" y="246"/>
                  </a:lnTo>
                  <a:lnTo>
                    <a:pt x="82" y="279"/>
                  </a:lnTo>
                  <a:lnTo>
                    <a:pt x="86" y="305"/>
                  </a:lnTo>
                  <a:lnTo>
                    <a:pt x="91" y="322"/>
                  </a:lnTo>
                  <a:lnTo>
                    <a:pt x="90" y="333"/>
                  </a:lnTo>
                  <a:lnTo>
                    <a:pt x="80" y="337"/>
                  </a:lnTo>
                  <a:lnTo>
                    <a:pt x="61" y="337"/>
                  </a:lnTo>
                  <a:lnTo>
                    <a:pt x="48" y="329"/>
                  </a:lnTo>
                  <a:lnTo>
                    <a:pt x="33" y="309"/>
                  </a:lnTo>
                  <a:lnTo>
                    <a:pt x="23" y="284"/>
                  </a:lnTo>
                  <a:lnTo>
                    <a:pt x="3" y="252"/>
                  </a:lnTo>
                  <a:lnTo>
                    <a:pt x="0" y="242"/>
                  </a:lnTo>
                  <a:lnTo>
                    <a:pt x="8" y="235"/>
                  </a:lnTo>
                  <a:lnTo>
                    <a:pt x="37" y="227"/>
                  </a:lnTo>
                  <a:lnTo>
                    <a:pt x="57" y="231"/>
                  </a:lnTo>
                  <a:lnTo>
                    <a:pt x="57" y="226"/>
                  </a:lnTo>
                  <a:lnTo>
                    <a:pt x="57" y="177"/>
                  </a:lnTo>
                  <a:lnTo>
                    <a:pt x="46" y="114"/>
                  </a:lnTo>
                  <a:lnTo>
                    <a:pt x="38" y="72"/>
                  </a:lnTo>
                  <a:lnTo>
                    <a:pt x="37" y="38"/>
                  </a:lnTo>
                  <a:lnTo>
                    <a:pt x="46" y="23"/>
                  </a:lnTo>
                  <a:lnTo>
                    <a:pt x="61" y="3"/>
                  </a:lnTo>
                  <a:lnTo>
                    <a:pt x="86" y="0"/>
                  </a:lnTo>
                  <a:lnTo>
                    <a:pt x="105" y="11"/>
                  </a:lnTo>
                  <a:lnTo>
                    <a:pt x="133" y="34"/>
                  </a:lnTo>
                  <a:lnTo>
                    <a:pt x="171" y="59"/>
                  </a:lnTo>
                  <a:lnTo>
                    <a:pt x="208" y="72"/>
                  </a:lnTo>
                  <a:lnTo>
                    <a:pt x="246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7286650" y="2341017"/>
              <a:ext cx="481013" cy="515938"/>
            </a:xfrm>
            <a:custGeom>
              <a:avLst/>
              <a:gdLst/>
              <a:ahLst/>
              <a:cxnLst>
                <a:cxn ang="0">
                  <a:pos x="84" y="19"/>
                </a:cxn>
                <a:cxn ang="0">
                  <a:pos x="118" y="0"/>
                </a:cxn>
                <a:cxn ang="0">
                  <a:pos x="143" y="13"/>
                </a:cxn>
                <a:cxn ang="0">
                  <a:pos x="155" y="34"/>
                </a:cxn>
                <a:cxn ang="0">
                  <a:pos x="141" y="76"/>
                </a:cxn>
                <a:cxn ang="0">
                  <a:pos x="117" y="121"/>
                </a:cxn>
                <a:cxn ang="0">
                  <a:pos x="84" y="159"/>
                </a:cxn>
                <a:cxn ang="0">
                  <a:pos x="60" y="175"/>
                </a:cxn>
                <a:cxn ang="0">
                  <a:pos x="61" y="185"/>
                </a:cxn>
                <a:cxn ang="0">
                  <a:pos x="98" y="190"/>
                </a:cxn>
                <a:cxn ang="0">
                  <a:pos x="133" y="194"/>
                </a:cxn>
                <a:cxn ang="0">
                  <a:pos x="193" y="186"/>
                </a:cxn>
                <a:cxn ang="0">
                  <a:pos x="236" y="170"/>
                </a:cxn>
                <a:cxn ang="0">
                  <a:pos x="251" y="159"/>
                </a:cxn>
                <a:cxn ang="0">
                  <a:pos x="270" y="151"/>
                </a:cxn>
                <a:cxn ang="0">
                  <a:pos x="280" y="152"/>
                </a:cxn>
                <a:cxn ang="0">
                  <a:pos x="289" y="164"/>
                </a:cxn>
                <a:cxn ang="0">
                  <a:pos x="289" y="185"/>
                </a:cxn>
                <a:cxn ang="0">
                  <a:pos x="269" y="213"/>
                </a:cxn>
                <a:cxn ang="0">
                  <a:pos x="262" y="246"/>
                </a:cxn>
                <a:cxn ang="0">
                  <a:pos x="273" y="265"/>
                </a:cxn>
                <a:cxn ang="0">
                  <a:pos x="299" y="283"/>
                </a:cxn>
                <a:cxn ang="0">
                  <a:pos x="303" y="296"/>
                </a:cxn>
                <a:cxn ang="0">
                  <a:pos x="292" y="311"/>
                </a:cxn>
                <a:cxn ang="0">
                  <a:pos x="259" y="325"/>
                </a:cxn>
                <a:cxn ang="0">
                  <a:pos x="243" y="319"/>
                </a:cxn>
                <a:cxn ang="0">
                  <a:pos x="235" y="288"/>
                </a:cxn>
                <a:cxn ang="0">
                  <a:pos x="227" y="247"/>
                </a:cxn>
                <a:cxn ang="0">
                  <a:pos x="231" y="208"/>
                </a:cxn>
                <a:cxn ang="0">
                  <a:pos x="217" y="205"/>
                </a:cxn>
                <a:cxn ang="0">
                  <a:pos x="183" y="217"/>
                </a:cxn>
                <a:cxn ang="0">
                  <a:pos x="129" y="227"/>
                </a:cxn>
                <a:cxn ang="0">
                  <a:pos x="91" y="232"/>
                </a:cxn>
                <a:cxn ang="0">
                  <a:pos x="41" y="223"/>
                </a:cxn>
                <a:cxn ang="0">
                  <a:pos x="6" y="215"/>
                </a:cxn>
                <a:cxn ang="0">
                  <a:pos x="0" y="181"/>
                </a:cxn>
                <a:cxn ang="0">
                  <a:pos x="10" y="149"/>
                </a:cxn>
                <a:cxn ang="0">
                  <a:pos x="38" y="91"/>
                </a:cxn>
                <a:cxn ang="0">
                  <a:pos x="53" y="62"/>
                </a:cxn>
                <a:cxn ang="0">
                  <a:pos x="68" y="38"/>
                </a:cxn>
                <a:cxn ang="0">
                  <a:pos x="84" y="19"/>
                </a:cxn>
              </a:cxnLst>
              <a:rect l="0" t="0" r="r" b="b"/>
              <a:pathLst>
                <a:path w="303" h="325">
                  <a:moveTo>
                    <a:pt x="84" y="19"/>
                  </a:moveTo>
                  <a:lnTo>
                    <a:pt x="118" y="0"/>
                  </a:lnTo>
                  <a:lnTo>
                    <a:pt x="143" y="13"/>
                  </a:lnTo>
                  <a:lnTo>
                    <a:pt x="155" y="34"/>
                  </a:lnTo>
                  <a:lnTo>
                    <a:pt x="141" y="76"/>
                  </a:lnTo>
                  <a:lnTo>
                    <a:pt x="117" y="121"/>
                  </a:lnTo>
                  <a:lnTo>
                    <a:pt x="84" y="159"/>
                  </a:lnTo>
                  <a:lnTo>
                    <a:pt x="60" y="175"/>
                  </a:lnTo>
                  <a:lnTo>
                    <a:pt x="61" y="185"/>
                  </a:lnTo>
                  <a:lnTo>
                    <a:pt x="98" y="190"/>
                  </a:lnTo>
                  <a:lnTo>
                    <a:pt x="133" y="194"/>
                  </a:lnTo>
                  <a:lnTo>
                    <a:pt x="193" y="186"/>
                  </a:lnTo>
                  <a:lnTo>
                    <a:pt x="236" y="170"/>
                  </a:lnTo>
                  <a:lnTo>
                    <a:pt x="251" y="159"/>
                  </a:lnTo>
                  <a:lnTo>
                    <a:pt x="270" y="151"/>
                  </a:lnTo>
                  <a:lnTo>
                    <a:pt x="280" y="152"/>
                  </a:lnTo>
                  <a:lnTo>
                    <a:pt x="289" y="164"/>
                  </a:lnTo>
                  <a:lnTo>
                    <a:pt x="289" y="185"/>
                  </a:lnTo>
                  <a:lnTo>
                    <a:pt x="269" y="213"/>
                  </a:lnTo>
                  <a:lnTo>
                    <a:pt x="262" y="246"/>
                  </a:lnTo>
                  <a:lnTo>
                    <a:pt x="273" y="265"/>
                  </a:lnTo>
                  <a:lnTo>
                    <a:pt x="299" y="283"/>
                  </a:lnTo>
                  <a:lnTo>
                    <a:pt x="303" y="296"/>
                  </a:lnTo>
                  <a:lnTo>
                    <a:pt x="292" y="311"/>
                  </a:lnTo>
                  <a:lnTo>
                    <a:pt x="259" y="325"/>
                  </a:lnTo>
                  <a:lnTo>
                    <a:pt x="243" y="319"/>
                  </a:lnTo>
                  <a:lnTo>
                    <a:pt x="235" y="288"/>
                  </a:lnTo>
                  <a:lnTo>
                    <a:pt x="227" y="247"/>
                  </a:lnTo>
                  <a:lnTo>
                    <a:pt x="231" y="208"/>
                  </a:lnTo>
                  <a:lnTo>
                    <a:pt x="217" y="205"/>
                  </a:lnTo>
                  <a:lnTo>
                    <a:pt x="183" y="217"/>
                  </a:lnTo>
                  <a:lnTo>
                    <a:pt x="129" y="227"/>
                  </a:lnTo>
                  <a:lnTo>
                    <a:pt x="91" y="232"/>
                  </a:lnTo>
                  <a:lnTo>
                    <a:pt x="41" y="223"/>
                  </a:lnTo>
                  <a:lnTo>
                    <a:pt x="6" y="215"/>
                  </a:lnTo>
                  <a:lnTo>
                    <a:pt x="0" y="181"/>
                  </a:lnTo>
                  <a:lnTo>
                    <a:pt x="10" y="149"/>
                  </a:lnTo>
                  <a:lnTo>
                    <a:pt x="38" y="91"/>
                  </a:lnTo>
                  <a:lnTo>
                    <a:pt x="53" y="62"/>
                  </a:lnTo>
                  <a:lnTo>
                    <a:pt x="68" y="38"/>
                  </a:lnTo>
                  <a:lnTo>
                    <a:pt x="8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5786" y="1643050"/>
            <a:ext cx="7643866" cy="4594262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357686" y="1643050"/>
            <a:ext cx="4071966" cy="462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BFS1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graph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and a start vertex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labeling of the edges of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in the 				connected component of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as tree edges 			and cross edges</a:t>
            </a:r>
          </a:p>
          <a:p>
            <a:pPr marL="0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endParaRPr lang="en-US" altLang="ko-KR" sz="16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indent="0" defTabSz="228600">
              <a:lnSpc>
                <a:spcPct val="8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list	 	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{level container}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marL="0" indent="0" defTabSz="228600">
              <a:lnSpc>
                <a:spcPct val="8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addLast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indent="0" defTabSz="228600">
              <a:lnSpc>
                <a:spcPct val="80000"/>
              </a:lnSpc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(!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L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+1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list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for each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for each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incidentEdges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opposite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Tree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addLast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algn="l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Cross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lnSpc>
                <a:spcPct val="80000"/>
              </a:lnSpc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+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85786" y="1643050"/>
            <a:ext cx="35719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BFS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graph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labeling of the edges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		as tree edges </a:t>
            </a:r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and cross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edges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The algorithm uses a mechanism for setting and getting “labels” of vertices and edges}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edges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BFS1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BFS </a:t>
            </a:r>
            <a:r>
              <a:rPr lang="ko-KR" altLang="en-US"/>
              <a:t>수행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8" name="AutoShape 81"/>
          <p:cNvSpPr>
            <a:spLocks noChangeArrowheads="1"/>
          </p:cNvSpPr>
          <p:nvPr/>
        </p:nvSpPr>
        <p:spPr bwMode="auto">
          <a:xfrm>
            <a:off x="1682732" y="4224343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520932" y="501809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0" name="Oval 5"/>
          <p:cNvSpPr>
            <a:spLocks noChangeAspect="1" noChangeArrowheads="1"/>
          </p:cNvSpPr>
          <p:nvPr/>
        </p:nvSpPr>
        <p:spPr bwMode="auto">
          <a:xfrm>
            <a:off x="1300144" y="501809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1" name="Oval 6"/>
          <p:cNvSpPr>
            <a:spLocks noChangeAspect="1" noChangeArrowheads="1"/>
          </p:cNvSpPr>
          <p:nvPr/>
        </p:nvSpPr>
        <p:spPr bwMode="auto">
          <a:xfrm>
            <a:off x="1928794" y="4286256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2" name="Oval 7"/>
          <p:cNvSpPr>
            <a:spLocks noChangeAspect="1" noChangeArrowheads="1"/>
          </p:cNvSpPr>
          <p:nvPr/>
        </p:nvSpPr>
        <p:spPr bwMode="auto">
          <a:xfrm>
            <a:off x="1909744" y="574993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3" name="AutoShape 8"/>
          <p:cNvCxnSpPr>
            <a:cxnSpLocks noChangeAspect="1" noChangeShapeType="1"/>
            <a:stCxn id="11" idx="3"/>
            <a:endCxn id="10" idx="7"/>
          </p:cNvCxnSpPr>
          <p:nvPr/>
        </p:nvCxnSpPr>
        <p:spPr bwMode="auto">
          <a:xfrm flipH="1">
            <a:off x="1612882" y="4618043"/>
            <a:ext cx="368300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" name="AutoShape 9"/>
          <p:cNvCxnSpPr>
            <a:cxnSpLocks noChangeAspect="1" noChangeShapeType="1"/>
            <a:stCxn id="12" idx="1"/>
            <a:endCxn id="10" idx="5"/>
          </p:cNvCxnSpPr>
          <p:nvPr/>
        </p:nvCxnSpPr>
        <p:spPr bwMode="auto">
          <a:xfrm flipH="1" flipV="1">
            <a:off x="1612882" y="5349881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0"/>
          <p:cNvCxnSpPr>
            <a:cxnSpLocks noChangeAspect="1" noChangeShapeType="1"/>
            <a:stCxn id="12" idx="7"/>
            <a:endCxn id="9" idx="3"/>
          </p:cNvCxnSpPr>
          <p:nvPr/>
        </p:nvCxnSpPr>
        <p:spPr bwMode="auto">
          <a:xfrm flipV="1">
            <a:off x="2222482" y="5340356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1"/>
          <p:cNvCxnSpPr>
            <a:cxnSpLocks noChangeAspect="1" noChangeShapeType="1"/>
            <a:stCxn id="11" idx="5"/>
            <a:endCxn id="9" idx="1"/>
          </p:cNvCxnSpPr>
          <p:nvPr/>
        </p:nvCxnSpPr>
        <p:spPr bwMode="auto">
          <a:xfrm>
            <a:off x="2241532" y="4618043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2"/>
          <p:cNvCxnSpPr>
            <a:cxnSpLocks noChangeAspect="1" noChangeShapeType="1"/>
            <a:stCxn id="10" idx="6"/>
            <a:endCxn id="9" idx="2"/>
          </p:cNvCxnSpPr>
          <p:nvPr/>
        </p:nvCxnSpPr>
        <p:spPr bwMode="auto">
          <a:xfrm>
            <a:off x="1684319" y="5200656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13"/>
          <p:cNvSpPr>
            <a:spLocks noChangeAspect="1" noChangeArrowheads="1"/>
          </p:cNvSpPr>
          <p:nvPr/>
        </p:nvSpPr>
        <p:spPr bwMode="auto">
          <a:xfrm>
            <a:off x="3743307" y="501809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9" name="AutoShape 15"/>
          <p:cNvCxnSpPr>
            <a:cxnSpLocks noChangeAspect="1" noChangeShapeType="1"/>
            <a:stCxn id="37" idx="7"/>
            <a:endCxn id="18" idx="3"/>
          </p:cNvCxnSpPr>
          <p:nvPr/>
        </p:nvCxnSpPr>
        <p:spPr bwMode="auto">
          <a:xfrm flipV="1">
            <a:off x="3444857" y="5340356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6"/>
          <p:cNvCxnSpPr>
            <a:cxnSpLocks noChangeAspect="1" noChangeShapeType="1"/>
            <a:stCxn id="18" idx="1"/>
            <a:endCxn id="11" idx="6"/>
          </p:cNvCxnSpPr>
          <p:nvPr/>
        </p:nvCxnSpPr>
        <p:spPr bwMode="auto">
          <a:xfrm flipH="1" flipV="1">
            <a:off x="2312969" y="4468818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1855743" y="2954322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트리간선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1855743" y="3382950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교차간선</a:t>
            </a:r>
            <a:endParaRPr lang="en-US" altLang="ko-KR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61"/>
          <p:cNvSpPr>
            <a:spLocks noChangeAspect="1" noChangeArrowheads="1"/>
          </p:cNvSpPr>
          <p:nvPr/>
        </p:nvSpPr>
        <p:spPr bwMode="auto">
          <a:xfrm>
            <a:off x="1071538" y="214311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1855743" y="2097066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방문한 정점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63"/>
          <p:cNvSpPr>
            <a:spLocks noChangeAspect="1" noChangeArrowheads="1"/>
          </p:cNvSpPr>
          <p:nvPr/>
        </p:nvSpPr>
        <p:spPr bwMode="auto">
          <a:xfrm>
            <a:off x="1071538" y="171448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1855743" y="1668438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새로운 정점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1855743" y="2525694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새로운 간선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Line 57"/>
          <p:cNvSpPr>
            <a:spLocks noChangeShapeType="1"/>
          </p:cNvSpPr>
          <p:nvPr/>
        </p:nvSpPr>
        <p:spPr bwMode="auto">
          <a:xfrm>
            <a:off x="815950" y="3179751"/>
            <a:ext cx="87788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815950" y="3606788"/>
            <a:ext cx="877888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1" name="Line 67"/>
          <p:cNvSpPr>
            <a:spLocks noChangeShapeType="1"/>
          </p:cNvSpPr>
          <p:nvPr/>
        </p:nvSpPr>
        <p:spPr bwMode="auto">
          <a:xfrm>
            <a:off x="815950" y="2754301"/>
            <a:ext cx="877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121441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cxnSp>
        <p:nvCxnSpPr>
          <p:cNvPr id="36" name="AutoShape 83"/>
          <p:cNvCxnSpPr>
            <a:cxnSpLocks noChangeAspect="1" noChangeShapeType="1"/>
            <a:stCxn id="9" idx="6"/>
            <a:endCxn id="18" idx="2"/>
          </p:cNvCxnSpPr>
          <p:nvPr/>
        </p:nvCxnSpPr>
        <p:spPr bwMode="auto">
          <a:xfrm>
            <a:off x="2895582" y="5200656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84"/>
          <p:cNvSpPr>
            <a:spLocks noChangeAspect="1" noChangeArrowheads="1"/>
          </p:cNvSpPr>
          <p:nvPr/>
        </p:nvSpPr>
        <p:spPr bwMode="auto">
          <a:xfrm>
            <a:off x="3132119" y="574993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38" name="AutoShape 85"/>
          <p:cNvCxnSpPr>
            <a:cxnSpLocks noChangeAspect="1" noChangeShapeType="1"/>
            <a:stCxn id="9" idx="5"/>
            <a:endCxn id="37" idx="1"/>
          </p:cNvCxnSpPr>
          <p:nvPr/>
        </p:nvCxnSpPr>
        <p:spPr bwMode="auto">
          <a:xfrm>
            <a:off x="2833669" y="5340356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AutoShape 87"/>
          <p:cNvSpPr>
            <a:spLocks noChangeArrowheads="1"/>
          </p:cNvSpPr>
          <p:nvPr/>
        </p:nvSpPr>
        <p:spPr bwMode="auto">
          <a:xfrm>
            <a:off x="5364174" y="4956181"/>
            <a:ext cx="2054225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AutoShape 88"/>
          <p:cNvSpPr>
            <a:spLocks noChangeArrowheads="1"/>
          </p:cNvSpPr>
          <p:nvPr/>
        </p:nvSpPr>
        <p:spPr bwMode="auto">
          <a:xfrm>
            <a:off x="5969012" y="4224343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Oval 89"/>
          <p:cNvSpPr>
            <a:spLocks noChangeAspect="1" noChangeArrowheads="1"/>
          </p:cNvSpPr>
          <p:nvPr/>
        </p:nvSpPr>
        <p:spPr bwMode="auto">
          <a:xfrm>
            <a:off x="6807212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43" name="Oval 90"/>
          <p:cNvSpPr>
            <a:spLocks noChangeAspect="1" noChangeArrowheads="1"/>
          </p:cNvSpPr>
          <p:nvPr/>
        </p:nvSpPr>
        <p:spPr bwMode="auto">
          <a:xfrm>
            <a:off x="5586424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44" name="Oval 91"/>
          <p:cNvSpPr>
            <a:spLocks noChangeAspect="1" noChangeArrowheads="1"/>
          </p:cNvSpPr>
          <p:nvPr/>
        </p:nvSpPr>
        <p:spPr bwMode="auto">
          <a:xfrm>
            <a:off x="621507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45" name="Oval 92"/>
          <p:cNvSpPr>
            <a:spLocks noChangeAspect="1" noChangeArrowheads="1"/>
          </p:cNvSpPr>
          <p:nvPr/>
        </p:nvSpPr>
        <p:spPr bwMode="auto">
          <a:xfrm>
            <a:off x="6196024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46" name="AutoShape 93"/>
          <p:cNvCxnSpPr>
            <a:cxnSpLocks noChangeAspect="1" noChangeShapeType="1"/>
            <a:stCxn id="44" idx="3"/>
            <a:endCxn id="43" idx="7"/>
          </p:cNvCxnSpPr>
          <p:nvPr/>
        </p:nvCxnSpPr>
        <p:spPr bwMode="auto">
          <a:xfrm flipH="1">
            <a:off x="5899162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7" name="AutoShape 94"/>
          <p:cNvCxnSpPr>
            <a:cxnSpLocks noChangeAspect="1" noChangeShapeType="1"/>
            <a:stCxn id="45" idx="1"/>
            <a:endCxn id="43" idx="5"/>
          </p:cNvCxnSpPr>
          <p:nvPr/>
        </p:nvCxnSpPr>
        <p:spPr bwMode="auto">
          <a:xfrm flipH="1" flipV="1">
            <a:off x="5899162" y="5349881"/>
            <a:ext cx="349250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95"/>
          <p:cNvCxnSpPr>
            <a:cxnSpLocks noChangeAspect="1" noChangeShapeType="1"/>
            <a:stCxn id="45" idx="7"/>
            <a:endCxn id="42" idx="3"/>
          </p:cNvCxnSpPr>
          <p:nvPr/>
        </p:nvCxnSpPr>
        <p:spPr bwMode="auto">
          <a:xfrm flipV="1">
            <a:off x="6508762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96"/>
          <p:cNvCxnSpPr>
            <a:cxnSpLocks noChangeAspect="1" noChangeShapeType="1"/>
            <a:stCxn id="44" idx="5"/>
            <a:endCxn id="42" idx="1"/>
          </p:cNvCxnSpPr>
          <p:nvPr/>
        </p:nvCxnSpPr>
        <p:spPr bwMode="auto">
          <a:xfrm>
            <a:off x="6527812" y="4618043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0" name="AutoShape 97"/>
          <p:cNvCxnSpPr>
            <a:cxnSpLocks noChangeAspect="1" noChangeShapeType="1"/>
            <a:stCxn id="43" idx="6"/>
            <a:endCxn id="42" idx="2"/>
          </p:cNvCxnSpPr>
          <p:nvPr/>
        </p:nvCxnSpPr>
        <p:spPr bwMode="auto">
          <a:xfrm>
            <a:off x="5970599" y="5200656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98"/>
          <p:cNvSpPr>
            <a:spLocks noChangeAspect="1" noChangeArrowheads="1"/>
          </p:cNvSpPr>
          <p:nvPr/>
        </p:nvSpPr>
        <p:spPr bwMode="auto">
          <a:xfrm>
            <a:off x="8029587" y="501809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52" name="AutoShape 99"/>
          <p:cNvCxnSpPr>
            <a:cxnSpLocks noChangeAspect="1" noChangeShapeType="1"/>
            <a:stCxn id="57" idx="7"/>
            <a:endCxn id="51" idx="3"/>
          </p:cNvCxnSpPr>
          <p:nvPr/>
        </p:nvCxnSpPr>
        <p:spPr bwMode="auto">
          <a:xfrm flipV="1">
            <a:off x="7731137" y="5340356"/>
            <a:ext cx="350838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AutoShape 100"/>
          <p:cNvCxnSpPr>
            <a:cxnSpLocks noChangeAspect="1" noChangeShapeType="1"/>
            <a:stCxn id="51" idx="1"/>
            <a:endCxn id="44" idx="6"/>
          </p:cNvCxnSpPr>
          <p:nvPr/>
        </p:nvCxnSpPr>
        <p:spPr bwMode="auto">
          <a:xfrm flipH="1" flipV="1">
            <a:off x="6599249" y="4468818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Text Box 101"/>
          <p:cNvSpPr txBox="1">
            <a:spLocks noChangeArrowheads="1"/>
          </p:cNvSpPr>
          <p:nvPr/>
        </p:nvSpPr>
        <p:spPr bwMode="auto">
          <a:xfrm>
            <a:off x="550069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55" name="Text Box 102"/>
          <p:cNvSpPr txBox="1">
            <a:spLocks noChangeArrowheads="1"/>
          </p:cNvSpPr>
          <p:nvPr/>
        </p:nvSpPr>
        <p:spPr bwMode="auto">
          <a:xfrm>
            <a:off x="492919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56" name="AutoShape 103"/>
          <p:cNvCxnSpPr>
            <a:cxnSpLocks noChangeAspect="1" noChangeShapeType="1"/>
            <a:stCxn id="42" idx="6"/>
            <a:endCxn id="51" idx="2"/>
          </p:cNvCxnSpPr>
          <p:nvPr/>
        </p:nvCxnSpPr>
        <p:spPr bwMode="auto">
          <a:xfrm>
            <a:off x="7191387" y="5200656"/>
            <a:ext cx="8270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104"/>
          <p:cNvSpPr>
            <a:spLocks noChangeAspect="1" noChangeArrowheads="1"/>
          </p:cNvSpPr>
          <p:nvPr/>
        </p:nvSpPr>
        <p:spPr bwMode="auto">
          <a:xfrm>
            <a:off x="7418399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58" name="AutoShape 105"/>
          <p:cNvCxnSpPr>
            <a:cxnSpLocks noChangeAspect="1" noChangeShapeType="1"/>
            <a:stCxn id="42" idx="5"/>
            <a:endCxn id="57" idx="1"/>
          </p:cNvCxnSpPr>
          <p:nvPr/>
        </p:nvCxnSpPr>
        <p:spPr bwMode="auto">
          <a:xfrm>
            <a:off x="7119949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AutoShape 75"/>
          <p:cNvSpPr>
            <a:spLocks noChangeArrowheads="1"/>
          </p:cNvSpPr>
          <p:nvPr/>
        </p:nvSpPr>
        <p:spPr bwMode="auto">
          <a:xfrm rot="5400000">
            <a:off x="6653228" y="370522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AutoShape 76"/>
          <p:cNvSpPr>
            <a:spLocks noChangeArrowheads="1"/>
          </p:cNvSpPr>
          <p:nvPr/>
        </p:nvSpPr>
        <p:spPr bwMode="auto">
          <a:xfrm rot="8100000" flipH="1" flipV="1">
            <a:off x="4007766" y="3676774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AutoShape 86"/>
          <p:cNvSpPr>
            <a:spLocks noChangeArrowheads="1"/>
          </p:cNvSpPr>
          <p:nvPr/>
        </p:nvSpPr>
        <p:spPr bwMode="auto">
          <a:xfrm>
            <a:off x="5364174" y="2312975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AutoShape 81"/>
          <p:cNvSpPr>
            <a:spLocks noChangeArrowheads="1"/>
          </p:cNvSpPr>
          <p:nvPr/>
        </p:nvSpPr>
        <p:spPr bwMode="auto">
          <a:xfrm>
            <a:off x="5969012" y="1581137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Oval 4"/>
          <p:cNvSpPr>
            <a:spLocks noChangeAspect="1" noChangeArrowheads="1"/>
          </p:cNvSpPr>
          <p:nvPr/>
        </p:nvSpPr>
        <p:spPr bwMode="auto">
          <a:xfrm>
            <a:off x="6807212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83" name="Oval 5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84" name="Oval 6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85" name="Oval 7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86" name="AutoShape 8"/>
          <p:cNvCxnSpPr>
            <a:cxnSpLocks noChangeAspect="1" noChangeShapeType="1"/>
            <a:stCxn id="84" idx="3"/>
            <a:endCxn id="83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87" name="AutoShape 9"/>
          <p:cNvCxnSpPr>
            <a:cxnSpLocks noChangeAspect="1" noChangeShapeType="1"/>
            <a:stCxn id="85" idx="1"/>
            <a:endCxn id="83" idx="5"/>
          </p:cNvCxnSpPr>
          <p:nvPr/>
        </p:nvCxnSpPr>
        <p:spPr bwMode="auto">
          <a:xfrm flipH="1" flipV="1">
            <a:off x="5899162" y="2706675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8" name="AutoShape 10"/>
          <p:cNvCxnSpPr>
            <a:cxnSpLocks noChangeAspect="1" noChangeShapeType="1"/>
            <a:stCxn id="85" idx="7"/>
            <a:endCxn id="82" idx="3"/>
          </p:cNvCxnSpPr>
          <p:nvPr/>
        </p:nvCxnSpPr>
        <p:spPr bwMode="auto">
          <a:xfrm flipV="1">
            <a:off x="6508762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" name="AutoShape 11"/>
          <p:cNvCxnSpPr>
            <a:cxnSpLocks noChangeAspect="1" noChangeShapeType="1"/>
            <a:stCxn id="84" idx="5"/>
            <a:endCxn id="82" idx="1"/>
          </p:cNvCxnSpPr>
          <p:nvPr/>
        </p:nvCxnSpPr>
        <p:spPr bwMode="auto">
          <a:xfrm>
            <a:off x="6527812" y="1974837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" name="AutoShape 12"/>
          <p:cNvCxnSpPr>
            <a:cxnSpLocks noChangeAspect="1" noChangeShapeType="1"/>
            <a:stCxn id="83" idx="6"/>
            <a:endCxn id="82" idx="2"/>
          </p:cNvCxnSpPr>
          <p:nvPr/>
        </p:nvCxnSpPr>
        <p:spPr bwMode="auto">
          <a:xfrm>
            <a:off x="5970599" y="2557450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" name="Oval 13"/>
          <p:cNvSpPr>
            <a:spLocks noChangeAspect="1" noChangeArrowheads="1"/>
          </p:cNvSpPr>
          <p:nvPr/>
        </p:nvSpPr>
        <p:spPr bwMode="auto">
          <a:xfrm>
            <a:off x="8029587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92" name="AutoShape 15"/>
          <p:cNvCxnSpPr>
            <a:cxnSpLocks noChangeAspect="1" noChangeShapeType="1"/>
            <a:stCxn id="97" idx="7"/>
            <a:endCxn id="91" idx="3"/>
          </p:cNvCxnSpPr>
          <p:nvPr/>
        </p:nvCxnSpPr>
        <p:spPr bwMode="auto">
          <a:xfrm flipV="1">
            <a:off x="7731137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AutoShape 16"/>
          <p:cNvCxnSpPr>
            <a:cxnSpLocks noChangeAspect="1" noChangeShapeType="1"/>
            <a:stCxn id="91" idx="1"/>
            <a:endCxn id="84" idx="6"/>
          </p:cNvCxnSpPr>
          <p:nvPr/>
        </p:nvCxnSpPr>
        <p:spPr bwMode="auto">
          <a:xfrm flipH="1" flipV="1">
            <a:off x="6599249" y="1825612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4" name="Text Box 78"/>
          <p:cNvSpPr txBox="1">
            <a:spLocks noChangeArrowheads="1"/>
          </p:cNvSpPr>
          <p:nvPr/>
        </p:nvSpPr>
        <p:spPr bwMode="auto">
          <a:xfrm>
            <a:off x="550069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95" name="Text Box 82"/>
          <p:cNvSpPr txBox="1">
            <a:spLocks noChangeArrowheads="1"/>
          </p:cNvSpPr>
          <p:nvPr/>
        </p:nvSpPr>
        <p:spPr bwMode="auto">
          <a:xfrm>
            <a:off x="492919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96" name="AutoShape 83"/>
          <p:cNvCxnSpPr>
            <a:cxnSpLocks noChangeAspect="1" noChangeShapeType="1"/>
            <a:stCxn id="82" idx="6"/>
            <a:endCxn id="91" idx="2"/>
          </p:cNvCxnSpPr>
          <p:nvPr/>
        </p:nvCxnSpPr>
        <p:spPr bwMode="auto">
          <a:xfrm>
            <a:off x="7181862" y="2557450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" name="Oval 84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98" name="AutoShape 85"/>
          <p:cNvCxnSpPr>
            <a:cxnSpLocks noChangeAspect="1" noChangeShapeType="1"/>
            <a:stCxn id="82" idx="5"/>
            <a:endCxn id="97" idx="1"/>
          </p:cNvCxnSpPr>
          <p:nvPr/>
        </p:nvCxnSpPr>
        <p:spPr bwMode="auto">
          <a:xfrm>
            <a:off x="7119949" y="2697150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BFS </a:t>
            </a:r>
            <a:r>
              <a:rPr lang="ko-KR" altLang="en-US"/>
              <a:t>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7" name="AutoShape 1079"/>
          <p:cNvSpPr>
            <a:spLocks noChangeArrowheads="1"/>
          </p:cNvSpPr>
          <p:nvPr/>
        </p:nvSpPr>
        <p:spPr bwMode="auto">
          <a:xfrm rot="5400000">
            <a:off x="6653226" y="370522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1080"/>
          <p:cNvSpPr>
            <a:spLocks noChangeArrowheads="1"/>
          </p:cNvSpPr>
          <p:nvPr/>
        </p:nvSpPr>
        <p:spPr bwMode="auto">
          <a:xfrm rot="8100000" flipH="1" flipV="1">
            <a:off x="4007765" y="3676773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1081"/>
          <p:cNvSpPr>
            <a:spLocks noChangeArrowheads="1"/>
          </p:cNvSpPr>
          <p:nvPr/>
        </p:nvSpPr>
        <p:spPr bwMode="auto">
          <a:xfrm rot="5400000">
            <a:off x="2366946" y="370522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1082"/>
          <p:cNvSpPr>
            <a:spLocks noChangeArrowheads="1"/>
          </p:cNvSpPr>
          <p:nvPr/>
        </p:nvSpPr>
        <p:spPr bwMode="auto">
          <a:xfrm>
            <a:off x="1077894" y="4956181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1083"/>
          <p:cNvSpPr>
            <a:spLocks noChangeArrowheads="1"/>
          </p:cNvSpPr>
          <p:nvPr/>
        </p:nvSpPr>
        <p:spPr bwMode="auto">
          <a:xfrm>
            <a:off x="1682732" y="4224343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Oval 1084"/>
          <p:cNvSpPr>
            <a:spLocks noChangeAspect="1" noChangeArrowheads="1"/>
          </p:cNvSpPr>
          <p:nvPr/>
        </p:nvSpPr>
        <p:spPr bwMode="auto">
          <a:xfrm>
            <a:off x="2520932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4" name="Oval 1085"/>
          <p:cNvSpPr>
            <a:spLocks noChangeAspect="1" noChangeArrowheads="1"/>
          </p:cNvSpPr>
          <p:nvPr/>
        </p:nvSpPr>
        <p:spPr bwMode="auto">
          <a:xfrm>
            <a:off x="1300144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5" name="Oval 1086"/>
          <p:cNvSpPr>
            <a:spLocks noChangeAspect="1" noChangeArrowheads="1"/>
          </p:cNvSpPr>
          <p:nvPr/>
        </p:nvSpPr>
        <p:spPr bwMode="auto">
          <a:xfrm>
            <a:off x="192879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6" name="Oval 1087"/>
          <p:cNvSpPr>
            <a:spLocks noChangeAspect="1" noChangeArrowheads="1"/>
          </p:cNvSpPr>
          <p:nvPr/>
        </p:nvSpPr>
        <p:spPr bwMode="auto">
          <a:xfrm>
            <a:off x="1909744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7" name="AutoShape 1088"/>
          <p:cNvCxnSpPr>
            <a:cxnSpLocks noChangeAspect="1" noChangeShapeType="1"/>
            <a:stCxn id="15" idx="3"/>
            <a:endCxn id="14" idx="7"/>
          </p:cNvCxnSpPr>
          <p:nvPr/>
        </p:nvCxnSpPr>
        <p:spPr bwMode="auto">
          <a:xfrm flipH="1">
            <a:off x="1612882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89"/>
          <p:cNvCxnSpPr>
            <a:cxnSpLocks noChangeAspect="1" noChangeShapeType="1"/>
            <a:stCxn id="16" idx="1"/>
            <a:endCxn id="14" idx="5"/>
          </p:cNvCxnSpPr>
          <p:nvPr/>
        </p:nvCxnSpPr>
        <p:spPr bwMode="auto">
          <a:xfrm flipH="1" flipV="1">
            <a:off x="1612882" y="5349881"/>
            <a:ext cx="349250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090"/>
          <p:cNvCxnSpPr>
            <a:cxnSpLocks noChangeAspect="1" noChangeShapeType="1"/>
            <a:stCxn id="16" idx="7"/>
            <a:endCxn id="13" idx="3"/>
          </p:cNvCxnSpPr>
          <p:nvPr/>
        </p:nvCxnSpPr>
        <p:spPr bwMode="auto">
          <a:xfrm flipV="1">
            <a:off x="2222482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091"/>
          <p:cNvCxnSpPr>
            <a:cxnSpLocks noChangeAspect="1" noChangeShapeType="1"/>
            <a:stCxn id="15" idx="5"/>
            <a:endCxn id="13" idx="1"/>
          </p:cNvCxnSpPr>
          <p:nvPr/>
        </p:nvCxnSpPr>
        <p:spPr bwMode="auto">
          <a:xfrm>
            <a:off x="2241532" y="4618043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" name="AutoShape 1092"/>
          <p:cNvCxnSpPr>
            <a:cxnSpLocks noChangeAspect="1" noChangeShapeType="1"/>
            <a:stCxn id="14" idx="6"/>
            <a:endCxn id="13" idx="2"/>
          </p:cNvCxnSpPr>
          <p:nvPr/>
        </p:nvCxnSpPr>
        <p:spPr bwMode="auto">
          <a:xfrm>
            <a:off x="1684319" y="5200656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2" name="Oval 1093"/>
          <p:cNvSpPr>
            <a:spLocks noChangeAspect="1" noChangeArrowheads="1"/>
          </p:cNvSpPr>
          <p:nvPr/>
        </p:nvSpPr>
        <p:spPr bwMode="auto">
          <a:xfrm>
            <a:off x="3743307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23" name="AutoShape 1094"/>
          <p:cNvCxnSpPr>
            <a:cxnSpLocks noChangeAspect="1" noChangeShapeType="1"/>
            <a:stCxn id="28" idx="7"/>
            <a:endCxn id="22" idx="3"/>
          </p:cNvCxnSpPr>
          <p:nvPr/>
        </p:nvCxnSpPr>
        <p:spPr bwMode="auto">
          <a:xfrm flipV="1">
            <a:off x="3444857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095"/>
          <p:cNvCxnSpPr>
            <a:cxnSpLocks noChangeAspect="1" noChangeShapeType="1"/>
            <a:stCxn id="22" idx="1"/>
            <a:endCxn id="15" idx="6"/>
          </p:cNvCxnSpPr>
          <p:nvPr/>
        </p:nvCxnSpPr>
        <p:spPr bwMode="auto">
          <a:xfrm flipH="1" flipV="1">
            <a:off x="2312969" y="4468818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25" name="Text Box 1096"/>
          <p:cNvSpPr txBox="1">
            <a:spLocks noChangeArrowheads="1"/>
          </p:cNvSpPr>
          <p:nvPr/>
        </p:nvSpPr>
        <p:spPr bwMode="auto">
          <a:xfrm>
            <a:off x="121441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26" name="Text Box 1097"/>
          <p:cNvSpPr txBox="1">
            <a:spLocks noChangeArrowheads="1"/>
          </p:cNvSpPr>
          <p:nvPr/>
        </p:nvSpPr>
        <p:spPr bwMode="auto">
          <a:xfrm>
            <a:off x="64291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27" name="AutoShape 1098"/>
          <p:cNvCxnSpPr>
            <a:cxnSpLocks noChangeAspect="1" noChangeShapeType="1"/>
            <a:stCxn id="13" idx="6"/>
            <a:endCxn id="22" idx="2"/>
          </p:cNvCxnSpPr>
          <p:nvPr/>
        </p:nvCxnSpPr>
        <p:spPr bwMode="auto">
          <a:xfrm>
            <a:off x="2905107" y="5200656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1099"/>
          <p:cNvSpPr>
            <a:spLocks noChangeAspect="1" noChangeArrowheads="1"/>
          </p:cNvSpPr>
          <p:nvPr/>
        </p:nvSpPr>
        <p:spPr bwMode="auto">
          <a:xfrm>
            <a:off x="3132119" y="57499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29" name="AutoShape 1100"/>
          <p:cNvCxnSpPr>
            <a:cxnSpLocks noChangeAspect="1" noChangeShapeType="1"/>
            <a:stCxn id="13" idx="5"/>
            <a:endCxn id="28" idx="1"/>
          </p:cNvCxnSpPr>
          <p:nvPr/>
        </p:nvCxnSpPr>
        <p:spPr bwMode="auto">
          <a:xfrm>
            <a:off x="2833669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AutoShape 1123"/>
          <p:cNvSpPr>
            <a:spLocks noChangeArrowheads="1"/>
          </p:cNvSpPr>
          <p:nvPr/>
        </p:nvSpPr>
        <p:spPr bwMode="auto">
          <a:xfrm>
            <a:off x="5959487" y="30416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1103"/>
          <p:cNvSpPr>
            <a:spLocks noChangeArrowheads="1"/>
          </p:cNvSpPr>
          <p:nvPr/>
        </p:nvSpPr>
        <p:spPr bwMode="auto">
          <a:xfrm>
            <a:off x="5364174" y="2312975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AutoShape 1104"/>
          <p:cNvSpPr>
            <a:spLocks noChangeArrowheads="1"/>
          </p:cNvSpPr>
          <p:nvPr/>
        </p:nvSpPr>
        <p:spPr bwMode="auto">
          <a:xfrm>
            <a:off x="5969012" y="15811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Oval 1105"/>
          <p:cNvSpPr>
            <a:spLocks noChangeAspect="1" noChangeArrowheads="1"/>
          </p:cNvSpPr>
          <p:nvPr/>
        </p:nvSpPr>
        <p:spPr bwMode="auto">
          <a:xfrm>
            <a:off x="6807212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35" name="Oval 1106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6" name="Oval 1107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7" name="Oval 1108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8" name="AutoShape 1109"/>
          <p:cNvCxnSpPr>
            <a:cxnSpLocks noChangeAspect="1" noChangeShapeType="1"/>
            <a:stCxn id="36" idx="3"/>
            <a:endCxn id="35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" name="AutoShape 1110"/>
          <p:cNvCxnSpPr>
            <a:cxnSpLocks noChangeAspect="1" noChangeShapeType="1"/>
            <a:stCxn id="37" idx="1"/>
            <a:endCxn id="35" idx="5"/>
          </p:cNvCxnSpPr>
          <p:nvPr/>
        </p:nvCxnSpPr>
        <p:spPr bwMode="auto">
          <a:xfrm flipH="1" flipV="1">
            <a:off x="5899162" y="2706675"/>
            <a:ext cx="34925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0" name="AutoShape 1111"/>
          <p:cNvCxnSpPr>
            <a:cxnSpLocks noChangeAspect="1" noChangeShapeType="1"/>
            <a:stCxn id="37" idx="7"/>
            <a:endCxn id="34" idx="3"/>
          </p:cNvCxnSpPr>
          <p:nvPr/>
        </p:nvCxnSpPr>
        <p:spPr bwMode="auto">
          <a:xfrm flipV="1">
            <a:off x="6508762" y="2706675"/>
            <a:ext cx="350838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112"/>
          <p:cNvCxnSpPr>
            <a:cxnSpLocks noChangeAspect="1" noChangeShapeType="1"/>
            <a:stCxn id="36" idx="5"/>
            <a:endCxn id="34" idx="1"/>
          </p:cNvCxnSpPr>
          <p:nvPr/>
        </p:nvCxnSpPr>
        <p:spPr bwMode="auto">
          <a:xfrm>
            <a:off x="6527812" y="197483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2" name="AutoShape 1113"/>
          <p:cNvCxnSpPr>
            <a:cxnSpLocks noChangeAspect="1" noChangeShapeType="1"/>
            <a:stCxn id="35" idx="6"/>
            <a:endCxn id="34" idx="2"/>
          </p:cNvCxnSpPr>
          <p:nvPr/>
        </p:nvCxnSpPr>
        <p:spPr bwMode="auto">
          <a:xfrm>
            <a:off x="5970599" y="255745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3" name="Oval 1114"/>
          <p:cNvSpPr>
            <a:spLocks noChangeAspect="1" noChangeArrowheads="1"/>
          </p:cNvSpPr>
          <p:nvPr/>
        </p:nvSpPr>
        <p:spPr bwMode="auto">
          <a:xfrm>
            <a:off x="8029587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44" name="AutoShape 1115"/>
          <p:cNvCxnSpPr>
            <a:cxnSpLocks noChangeAspect="1" noChangeShapeType="1"/>
            <a:stCxn id="49" idx="7"/>
            <a:endCxn id="43" idx="3"/>
          </p:cNvCxnSpPr>
          <p:nvPr/>
        </p:nvCxnSpPr>
        <p:spPr bwMode="auto">
          <a:xfrm flipV="1">
            <a:off x="7731137" y="2706675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1116"/>
          <p:cNvCxnSpPr>
            <a:cxnSpLocks noChangeAspect="1" noChangeShapeType="1"/>
            <a:stCxn id="43" idx="1"/>
            <a:endCxn id="36" idx="6"/>
          </p:cNvCxnSpPr>
          <p:nvPr/>
        </p:nvCxnSpPr>
        <p:spPr bwMode="auto">
          <a:xfrm flipH="1" flipV="1">
            <a:off x="659924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46" name="Text Box 1117"/>
          <p:cNvSpPr txBox="1">
            <a:spLocks noChangeArrowheads="1"/>
          </p:cNvSpPr>
          <p:nvPr/>
        </p:nvSpPr>
        <p:spPr bwMode="auto">
          <a:xfrm>
            <a:off x="5500694" y="15001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47" name="Text Box 1118"/>
          <p:cNvSpPr txBox="1">
            <a:spLocks noChangeArrowheads="1"/>
          </p:cNvSpPr>
          <p:nvPr/>
        </p:nvSpPr>
        <p:spPr bwMode="auto">
          <a:xfrm>
            <a:off x="4929190" y="228601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48" name="AutoShape 1119"/>
          <p:cNvCxnSpPr>
            <a:cxnSpLocks noChangeAspect="1" noChangeShapeType="1"/>
            <a:stCxn id="34" idx="6"/>
            <a:endCxn id="43" idx="2"/>
          </p:cNvCxnSpPr>
          <p:nvPr/>
        </p:nvCxnSpPr>
        <p:spPr bwMode="auto">
          <a:xfrm>
            <a:off x="7191387" y="2557450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120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50" name="AutoShape 1121"/>
          <p:cNvCxnSpPr>
            <a:cxnSpLocks noChangeAspect="1" noChangeShapeType="1"/>
            <a:stCxn id="34" idx="5"/>
            <a:endCxn id="49" idx="1"/>
          </p:cNvCxnSpPr>
          <p:nvPr/>
        </p:nvCxnSpPr>
        <p:spPr bwMode="auto">
          <a:xfrm>
            <a:off x="7119949" y="2706675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 Box 1124"/>
          <p:cNvSpPr txBox="1">
            <a:spLocks noChangeArrowheads="1"/>
          </p:cNvSpPr>
          <p:nvPr/>
        </p:nvSpPr>
        <p:spPr bwMode="auto">
          <a:xfrm>
            <a:off x="5500694" y="300039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53" name="AutoShape 1127"/>
          <p:cNvSpPr>
            <a:spLocks noChangeArrowheads="1"/>
          </p:cNvSpPr>
          <p:nvPr/>
        </p:nvSpPr>
        <p:spPr bwMode="auto">
          <a:xfrm>
            <a:off x="5959486" y="5684843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AutoShape 1128"/>
          <p:cNvSpPr>
            <a:spLocks noChangeArrowheads="1"/>
          </p:cNvSpPr>
          <p:nvPr/>
        </p:nvSpPr>
        <p:spPr bwMode="auto">
          <a:xfrm>
            <a:off x="5364174" y="4956181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AutoShape 1129"/>
          <p:cNvSpPr>
            <a:spLocks noChangeArrowheads="1"/>
          </p:cNvSpPr>
          <p:nvPr/>
        </p:nvSpPr>
        <p:spPr bwMode="auto">
          <a:xfrm>
            <a:off x="5969011" y="4224343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Oval 1130"/>
          <p:cNvSpPr>
            <a:spLocks noChangeAspect="1" noChangeArrowheads="1"/>
          </p:cNvSpPr>
          <p:nvPr/>
        </p:nvSpPr>
        <p:spPr bwMode="auto">
          <a:xfrm>
            <a:off x="6807211" y="501809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57" name="Oval 1131"/>
          <p:cNvSpPr>
            <a:spLocks noChangeAspect="1" noChangeArrowheads="1"/>
          </p:cNvSpPr>
          <p:nvPr/>
        </p:nvSpPr>
        <p:spPr bwMode="auto">
          <a:xfrm>
            <a:off x="5586424" y="501809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58" name="Oval 1132"/>
          <p:cNvSpPr>
            <a:spLocks noChangeAspect="1" noChangeArrowheads="1"/>
          </p:cNvSpPr>
          <p:nvPr/>
        </p:nvSpPr>
        <p:spPr bwMode="auto">
          <a:xfrm>
            <a:off x="6215074" y="428625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9" name="Oval 1133"/>
          <p:cNvSpPr>
            <a:spLocks noChangeAspect="1" noChangeArrowheads="1"/>
          </p:cNvSpPr>
          <p:nvPr/>
        </p:nvSpPr>
        <p:spPr bwMode="auto">
          <a:xfrm>
            <a:off x="6196024" y="5749931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60" name="AutoShape 1134"/>
          <p:cNvCxnSpPr>
            <a:cxnSpLocks noChangeAspect="1" noChangeShapeType="1"/>
            <a:stCxn id="58" idx="3"/>
            <a:endCxn id="57" idx="7"/>
          </p:cNvCxnSpPr>
          <p:nvPr/>
        </p:nvCxnSpPr>
        <p:spPr bwMode="auto">
          <a:xfrm flipH="1">
            <a:off x="5899161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61" name="AutoShape 1135"/>
          <p:cNvCxnSpPr>
            <a:cxnSpLocks noChangeAspect="1" noChangeShapeType="1"/>
            <a:stCxn id="59" idx="1"/>
            <a:endCxn id="57" idx="5"/>
          </p:cNvCxnSpPr>
          <p:nvPr/>
        </p:nvCxnSpPr>
        <p:spPr bwMode="auto">
          <a:xfrm flipH="1" flipV="1">
            <a:off x="5899161" y="5349881"/>
            <a:ext cx="34925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62" name="AutoShape 1136"/>
          <p:cNvCxnSpPr>
            <a:cxnSpLocks noChangeAspect="1" noChangeShapeType="1"/>
            <a:stCxn id="59" idx="7"/>
            <a:endCxn id="56" idx="3"/>
          </p:cNvCxnSpPr>
          <p:nvPr/>
        </p:nvCxnSpPr>
        <p:spPr bwMode="auto">
          <a:xfrm flipV="1">
            <a:off x="6508761" y="5349881"/>
            <a:ext cx="350837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1137"/>
          <p:cNvCxnSpPr>
            <a:cxnSpLocks noChangeAspect="1" noChangeShapeType="1"/>
            <a:stCxn id="58" idx="5"/>
            <a:endCxn id="56" idx="1"/>
          </p:cNvCxnSpPr>
          <p:nvPr/>
        </p:nvCxnSpPr>
        <p:spPr bwMode="auto">
          <a:xfrm>
            <a:off x="6527811" y="4618043"/>
            <a:ext cx="3317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64" name="AutoShape 1138"/>
          <p:cNvCxnSpPr>
            <a:cxnSpLocks noChangeAspect="1" noChangeShapeType="1"/>
            <a:stCxn id="57" idx="6"/>
            <a:endCxn id="56" idx="2"/>
          </p:cNvCxnSpPr>
          <p:nvPr/>
        </p:nvCxnSpPr>
        <p:spPr bwMode="auto">
          <a:xfrm>
            <a:off x="5970599" y="5200656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65" name="Oval 1139"/>
          <p:cNvSpPr>
            <a:spLocks noChangeAspect="1" noChangeArrowheads="1"/>
          </p:cNvSpPr>
          <p:nvPr/>
        </p:nvSpPr>
        <p:spPr bwMode="auto">
          <a:xfrm>
            <a:off x="8029586" y="501809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66" name="AutoShape 1140"/>
          <p:cNvCxnSpPr>
            <a:cxnSpLocks noChangeAspect="1" noChangeShapeType="1"/>
            <a:stCxn id="71" idx="7"/>
            <a:endCxn id="65" idx="3"/>
          </p:cNvCxnSpPr>
          <p:nvPr/>
        </p:nvCxnSpPr>
        <p:spPr bwMode="auto">
          <a:xfrm flipV="1">
            <a:off x="7731136" y="5349881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1141"/>
          <p:cNvCxnSpPr>
            <a:cxnSpLocks noChangeAspect="1" noChangeShapeType="1"/>
            <a:stCxn id="65" idx="1"/>
            <a:endCxn id="58" idx="6"/>
          </p:cNvCxnSpPr>
          <p:nvPr/>
        </p:nvCxnSpPr>
        <p:spPr bwMode="auto">
          <a:xfrm flipH="1" flipV="1">
            <a:off x="6599249" y="4468818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68" name="Text Box 1142"/>
          <p:cNvSpPr txBox="1">
            <a:spLocks noChangeArrowheads="1"/>
          </p:cNvSpPr>
          <p:nvPr/>
        </p:nvSpPr>
        <p:spPr bwMode="auto">
          <a:xfrm>
            <a:off x="550069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69" name="Text Box 1143"/>
          <p:cNvSpPr txBox="1">
            <a:spLocks noChangeArrowheads="1"/>
          </p:cNvSpPr>
          <p:nvPr/>
        </p:nvSpPr>
        <p:spPr bwMode="auto">
          <a:xfrm>
            <a:off x="492919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70" name="AutoShape 1144"/>
          <p:cNvCxnSpPr>
            <a:cxnSpLocks noChangeAspect="1" noChangeShapeType="1"/>
            <a:stCxn id="56" idx="6"/>
            <a:endCxn id="65" idx="2"/>
          </p:cNvCxnSpPr>
          <p:nvPr/>
        </p:nvCxnSpPr>
        <p:spPr bwMode="auto">
          <a:xfrm>
            <a:off x="7191386" y="5200656"/>
            <a:ext cx="817562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71" name="Oval 1145"/>
          <p:cNvSpPr>
            <a:spLocks noChangeAspect="1" noChangeArrowheads="1"/>
          </p:cNvSpPr>
          <p:nvPr/>
        </p:nvSpPr>
        <p:spPr bwMode="auto">
          <a:xfrm>
            <a:off x="7418399" y="574993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72" name="AutoShape 1146"/>
          <p:cNvCxnSpPr>
            <a:cxnSpLocks noChangeAspect="1" noChangeShapeType="1"/>
            <a:stCxn id="56" idx="5"/>
            <a:endCxn id="71" idx="1"/>
          </p:cNvCxnSpPr>
          <p:nvPr/>
        </p:nvCxnSpPr>
        <p:spPr bwMode="auto">
          <a:xfrm>
            <a:off x="7119949" y="5349881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Text Box 1147"/>
          <p:cNvSpPr txBox="1">
            <a:spLocks noChangeArrowheads="1"/>
          </p:cNvSpPr>
          <p:nvPr/>
        </p:nvSpPr>
        <p:spPr bwMode="auto">
          <a:xfrm>
            <a:off x="5500694" y="564357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97" name="AutoShape 108"/>
          <p:cNvSpPr>
            <a:spLocks noChangeArrowheads="1"/>
          </p:cNvSpPr>
          <p:nvPr/>
        </p:nvSpPr>
        <p:spPr bwMode="auto">
          <a:xfrm>
            <a:off x="1077894" y="2312975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109"/>
          <p:cNvSpPr>
            <a:spLocks noChangeArrowheads="1"/>
          </p:cNvSpPr>
          <p:nvPr/>
        </p:nvSpPr>
        <p:spPr bwMode="auto">
          <a:xfrm>
            <a:off x="1682731" y="15811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Oval 110"/>
          <p:cNvSpPr>
            <a:spLocks noChangeAspect="1" noChangeArrowheads="1"/>
          </p:cNvSpPr>
          <p:nvPr/>
        </p:nvSpPr>
        <p:spPr bwMode="auto">
          <a:xfrm>
            <a:off x="2520931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00" name="Oval 111"/>
          <p:cNvSpPr>
            <a:spLocks noChangeAspect="1" noChangeArrowheads="1"/>
          </p:cNvSpPr>
          <p:nvPr/>
        </p:nvSpPr>
        <p:spPr bwMode="auto">
          <a:xfrm>
            <a:off x="1300144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1" name="Oval 112"/>
          <p:cNvSpPr>
            <a:spLocks noChangeAspect="1" noChangeArrowheads="1"/>
          </p:cNvSpPr>
          <p:nvPr/>
        </p:nvSpPr>
        <p:spPr bwMode="auto">
          <a:xfrm>
            <a:off x="1928794" y="1643050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2" name="Oval 113"/>
          <p:cNvSpPr>
            <a:spLocks noChangeAspect="1" noChangeArrowheads="1"/>
          </p:cNvSpPr>
          <p:nvPr/>
        </p:nvSpPr>
        <p:spPr bwMode="auto">
          <a:xfrm>
            <a:off x="1909744" y="3106725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03" name="AutoShape 114"/>
          <p:cNvCxnSpPr>
            <a:cxnSpLocks noChangeAspect="1" noChangeShapeType="1"/>
            <a:stCxn id="101" idx="3"/>
            <a:endCxn id="100" idx="7"/>
          </p:cNvCxnSpPr>
          <p:nvPr/>
        </p:nvCxnSpPr>
        <p:spPr bwMode="auto">
          <a:xfrm flipH="1">
            <a:off x="1612881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4" name="AutoShape 115"/>
          <p:cNvCxnSpPr>
            <a:cxnSpLocks noChangeAspect="1" noChangeShapeType="1"/>
            <a:stCxn id="102" idx="1"/>
            <a:endCxn id="100" idx="5"/>
          </p:cNvCxnSpPr>
          <p:nvPr/>
        </p:nvCxnSpPr>
        <p:spPr bwMode="auto">
          <a:xfrm flipH="1" flipV="1">
            <a:off x="1612881" y="2706675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" name="AutoShape 116"/>
          <p:cNvCxnSpPr>
            <a:cxnSpLocks noChangeAspect="1" noChangeShapeType="1"/>
            <a:stCxn id="102" idx="7"/>
            <a:endCxn id="99" idx="3"/>
          </p:cNvCxnSpPr>
          <p:nvPr/>
        </p:nvCxnSpPr>
        <p:spPr bwMode="auto">
          <a:xfrm flipV="1">
            <a:off x="2222481" y="2706675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" name="AutoShape 117"/>
          <p:cNvCxnSpPr>
            <a:cxnSpLocks noChangeAspect="1" noChangeShapeType="1"/>
            <a:stCxn id="101" idx="5"/>
            <a:endCxn id="99" idx="1"/>
          </p:cNvCxnSpPr>
          <p:nvPr/>
        </p:nvCxnSpPr>
        <p:spPr bwMode="auto">
          <a:xfrm>
            <a:off x="2241531" y="197483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7" name="AutoShape 118"/>
          <p:cNvCxnSpPr>
            <a:cxnSpLocks noChangeAspect="1" noChangeShapeType="1"/>
            <a:stCxn id="100" idx="6"/>
            <a:endCxn id="99" idx="2"/>
          </p:cNvCxnSpPr>
          <p:nvPr/>
        </p:nvCxnSpPr>
        <p:spPr bwMode="auto">
          <a:xfrm>
            <a:off x="1684319" y="2557450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119"/>
          <p:cNvSpPr>
            <a:spLocks noChangeAspect="1" noChangeArrowheads="1"/>
          </p:cNvSpPr>
          <p:nvPr/>
        </p:nvSpPr>
        <p:spPr bwMode="auto">
          <a:xfrm>
            <a:off x="3743306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09" name="AutoShape 120"/>
          <p:cNvCxnSpPr>
            <a:cxnSpLocks noChangeAspect="1" noChangeShapeType="1"/>
            <a:stCxn id="114" idx="7"/>
            <a:endCxn id="108" idx="3"/>
          </p:cNvCxnSpPr>
          <p:nvPr/>
        </p:nvCxnSpPr>
        <p:spPr bwMode="auto">
          <a:xfrm flipV="1">
            <a:off x="3444856" y="2706675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AutoShape 121"/>
          <p:cNvCxnSpPr>
            <a:cxnSpLocks noChangeAspect="1" noChangeShapeType="1"/>
            <a:stCxn id="108" idx="1"/>
            <a:endCxn id="101" idx="6"/>
          </p:cNvCxnSpPr>
          <p:nvPr/>
        </p:nvCxnSpPr>
        <p:spPr bwMode="auto">
          <a:xfrm flipH="1" flipV="1">
            <a:off x="231296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111" name="Text Box 122"/>
          <p:cNvSpPr txBox="1">
            <a:spLocks noChangeArrowheads="1"/>
          </p:cNvSpPr>
          <p:nvPr/>
        </p:nvSpPr>
        <p:spPr bwMode="auto">
          <a:xfrm>
            <a:off x="121441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112" name="Text Box 123"/>
          <p:cNvSpPr txBox="1">
            <a:spLocks noChangeArrowheads="1"/>
          </p:cNvSpPr>
          <p:nvPr/>
        </p:nvSpPr>
        <p:spPr bwMode="auto">
          <a:xfrm>
            <a:off x="64291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113" name="AutoShape 124"/>
          <p:cNvCxnSpPr>
            <a:cxnSpLocks noChangeAspect="1" noChangeShapeType="1"/>
            <a:stCxn id="99" idx="6"/>
            <a:endCxn id="108" idx="2"/>
          </p:cNvCxnSpPr>
          <p:nvPr/>
        </p:nvCxnSpPr>
        <p:spPr bwMode="auto">
          <a:xfrm>
            <a:off x="2905106" y="2557450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4" name="Oval 125"/>
          <p:cNvSpPr>
            <a:spLocks noChangeAspect="1" noChangeArrowheads="1"/>
          </p:cNvSpPr>
          <p:nvPr/>
        </p:nvSpPr>
        <p:spPr bwMode="auto">
          <a:xfrm>
            <a:off x="3132119" y="3106725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115" name="AutoShape 126"/>
          <p:cNvCxnSpPr>
            <a:cxnSpLocks noChangeAspect="1" noChangeShapeType="1"/>
            <a:stCxn id="99" idx="5"/>
            <a:endCxn id="114" idx="1"/>
          </p:cNvCxnSpPr>
          <p:nvPr/>
        </p:nvCxnSpPr>
        <p:spPr bwMode="auto">
          <a:xfrm>
            <a:off x="2833669" y="2706675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oShape 1123"/>
          <p:cNvSpPr>
            <a:spLocks noChangeArrowheads="1"/>
          </p:cNvSpPr>
          <p:nvPr/>
        </p:nvSpPr>
        <p:spPr bwMode="auto">
          <a:xfrm>
            <a:off x="1673206" y="5684825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BFS </a:t>
            </a:r>
            <a:r>
              <a:rPr lang="ko-KR" altLang="en-US"/>
              <a:t>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8" name="AutoShape 1080"/>
          <p:cNvSpPr>
            <a:spLocks noChangeArrowheads="1"/>
          </p:cNvSpPr>
          <p:nvPr/>
        </p:nvSpPr>
        <p:spPr bwMode="auto">
          <a:xfrm rot="8100000" flipH="1" flipV="1">
            <a:off x="4007765" y="3676773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1081"/>
          <p:cNvSpPr>
            <a:spLocks noChangeArrowheads="1"/>
          </p:cNvSpPr>
          <p:nvPr/>
        </p:nvSpPr>
        <p:spPr bwMode="auto">
          <a:xfrm rot="5400000">
            <a:off x="2366947" y="370522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1082"/>
          <p:cNvSpPr>
            <a:spLocks noChangeArrowheads="1"/>
          </p:cNvSpPr>
          <p:nvPr/>
        </p:nvSpPr>
        <p:spPr bwMode="auto">
          <a:xfrm>
            <a:off x="1077894" y="4956181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1083"/>
          <p:cNvSpPr>
            <a:spLocks noChangeArrowheads="1"/>
          </p:cNvSpPr>
          <p:nvPr/>
        </p:nvSpPr>
        <p:spPr bwMode="auto">
          <a:xfrm>
            <a:off x="1682732" y="4224343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Oval 1084"/>
          <p:cNvSpPr>
            <a:spLocks noChangeAspect="1" noChangeArrowheads="1"/>
          </p:cNvSpPr>
          <p:nvPr/>
        </p:nvSpPr>
        <p:spPr bwMode="auto">
          <a:xfrm>
            <a:off x="2520932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4" name="Oval 1085"/>
          <p:cNvSpPr>
            <a:spLocks noChangeAspect="1" noChangeArrowheads="1"/>
          </p:cNvSpPr>
          <p:nvPr/>
        </p:nvSpPr>
        <p:spPr bwMode="auto">
          <a:xfrm>
            <a:off x="1300144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5" name="Oval 1086"/>
          <p:cNvSpPr>
            <a:spLocks noChangeAspect="1" noChangeArrowheads="1"/>
          </p:cNvSpPr>
          <p:nvPr/>
        </p:nvSpPr>
        <p:spPr bwMode="auto">
          <a:xfrm>
            <a:off x="192879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6" name="Oval 1087"/>
          <p:cNvSpPr>
            <a:spLocks noChangeAspect="1" noChangeArrowheads="1"/>
          </p:cNvSpPr>
          <p:nvPr/>
        </p:nvSpPr>
        <p:spPr bwMode="auto">
          <a:xfrm>
            <a:off x="1909744" y="5749931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7" name="AutoShape 1088"/>
          <p:cNvCxnSpPr>
            <a:cxnSpLocks noChangeAspect="1" noChangeShapeType="1"/>
            <a:stCxn id="15" idx="3"/>
            <a:endCxn id="14" idx="7"/>
          </p:cNvCxnSpPr>
          <p:nvPr/>
        </p:nvCxnSpPr>
        <p:spPr bwMode="auto">
          <a:xfrm flipH="1">
            <a:off x="1612882" y="4618043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89"/>
          <p:cNvCxnSpPr>
            <a:cxnSpLocks noChangeAspect="1" noChangeShapeType="1"/>
            <a:stCxn id="16" idx="1"/>
            <a:endCxn id="14" idx="5"/>
          </p:cNvCxnSpPr>
          <p:nvPr/>
        </p:nvCxnSpPr>
        <p:spPr bwMode="auto">
          <a:xfrm flipH="1" flipV="1">
            <a:off x="1612882" y="5349881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19" name="AutoShape 1090"/>
          <p:cNvCxnSpPr>
            <a:cxnSpLocks noChangeAspect="1" noChangeShapeType="1"/>
            <a:stCxn id="16" idx="7"/>
            <a:endCxn id="13" idx="3"/>
          </p:cNvCxnSpPr>
          <p:nvPr/>
        </p:nvCxnSpPr>
        <p:spPr bwMode="auto">
          <a:xfrm flipV="1">
            <a:off x="2222482" y="5349881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20" name="AutoShape 1091"/>
          <p:cNvCxnSpPr>
            <a:cxnSpLocks noChangeAspect="1" noChangeShapeType="1"/>
            <a:stCxn id="15" idx="5"/>
            <a:endCxn id="13" idx="1"/>
          </p:cNvCxnSpPr>
          <p:nvPr/>
        </p:nvCxnSpPr>
        <p:spPr bwMode="auto">
          <a:xfrm>
            <a:off x="2241532" y="4618043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" name="AutoShape 1092"/>
          <p:cNvCxnSpPr>
            <a:cxnSpLocks noChangeAspect="1" noChangeShapeType="1"/>
            <a:stCxn id="14" idx="6"/>
            <a:endCxn id="13" idx="2"/>
          </p:cNvCxnSpPr>
          <p:nvPr/>
        </p:nvCxnSpPr>
        <p:spPr bwMode="auto">
          <a:xfrm>
            <a:off x="1684319" y="5200656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2" name="Oval 1093"/>
          <p:cNvSpPr>
            <a:spLocks noChangeAspect="1" noChangeArrowheads="1"/>
          </p:cNvSpPr>
          <p:nvPr/>
        </p:nvSpPr>
        <p:spPr bwMode="auto">
          <a:xfrm>
            <a:off x="3743307" y="5018093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23" name="AutoShape 1094"/>
          <p:cNvCxnSpPr>
            <a:cxnSpLocks noChangeAspect="1" noChangeShapeType="1"/>
            <a:stCxn id="28" idx="7"/>
            <a:endCxn id="22" idx="3"/>
          </p:cNvCxnSpPr>
          <p:nvPr/>
        </p:nvCxnSpPr>
        <p:spPr bwMode="auto">
          <a:xfrm flipV="1">
            <a:off x="3444857" y="5349881"/>
            <a:ext cx="35083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095"/>
          <p:cNvCxnSpPr>
            <a:cxnSpLocks noChangeAspect="1" noChangeShapeType="1"/>
            <a:stCxn id="22" idx="1"/>
            <a:endCxn id="15" idx="6"/>
          </p:cNvCxnSpPr>
          <p:nvPr/>
        </p:nvCxnSpPr>
        <p:spPr bwMode="auto">
          <a:xfrm flipH="1" flipV="1">
            <a:off x="2312969" y="4468818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25" name="Text Box 1096"/>
          <p:cNvSpPr txBox="1">
            <a:spLocks noChangeArrowheads="1"/>
          </p:cNvSpPr>
          <p:nvPr/>
        </p:nvSpPr>
        <p:spPr bwMode="auto">
          <a:xfrm>
            <a:off x="1214414" y="414338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26" name="Text Box 1097"/>
          <p:cNvSpPr txBox="1">
            <a:spLocks noChangeArrowheads="1"/>
          </p:cNvSpPr>
          <p:nvPr/>
        </p:nvSpPr>
        <p:spPr bwMode="auto">
          <a:xfrm>
            <a:off x="642910" y="492919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27" name="AutoShape 1098"/>
          <p:cNvCxnSpPr>
            <a:cxnSpLocks noChangeAspect="1" noChangeShapeType="1"/>
            <a:stCxn id="13" idx="6"/>
            <a:endCxn id="22" idx="2"/>
          </p:cNvCxnSpPr>
          <p:nvPr/>
        </p:nvCxnSpPr>
        <p:spPr bwMode="auto">
          <a:xfrm>
            <a:off x="2905107" y="5200656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28" name="Oval 1099"/>
          <p:cNvSpPr>
            <a:spLocks noChangeAspect="1" noChangeArrowheads="1"/>
          </p:cNvSpPr>
          <p:nvPr/>
        </p:nvSpPr>
        <p:spPr bwMode="auto">
          <a:xfrm>
            <a:off x="3132119" y="5749931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29" name="AutoShape 1100"/>
          <p:cNvCxnSpPr>
            <a:cxnSpLocks noChangeAspect="1" noChangeShapeType="1"/>
            <a:stCxn id="13" idx="5"/>
            <a:endCxn id="28" idx="1"/>
          </p:cNvCxnSpPr>
          <p:nvPr/>
        </p:nvCxnSpPr>
        <p:spPr bwMode="auto">
          <a:xfrm>
            <a:off x="2833669" y="5349881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96" name="AutoShape 1148"/>
          <p:cNvSpPr>
            <a:spLocks noChangeArrowheads="1"/>
          </p:cNvSpPr>
          <p:nvPr/>
        </p:nvSpPr>
        <p:spPr bwMode="auto">
          <a:xfrm>
            <a:off x="1673206" y="3041637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AutoShape 1149"/>
          <p:cNvSpPr>
            <a:spLocks noChangeArrowheads="1"/>
          </p:cNvSpPr>
          <p:nvPr/>
        </p:nvSpPr>
        <p:spPr bwMode="auto">
          <a:xfrm>
            <a:off x="1077894" y="2312975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1150"/>
          <p:cNvSpPr>
            <a:spLocks noChangeArrowheads="1"/>
          </p:cNvSpPr>
          <p:nvPr/>
        </p:nvSpPr>
        <p:spPr bwMode="auto">
          <a:xfrm>
            <a:off x="1682731" y="1581137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Oval 1151"/>
          <p:cNvSpPr>
            <a:spLocks noChangeAspect="1" noChangeArrowheads="1"/>
          </p:cNvSpPr>
          <p:nvPr/>
        </p:nvSpPr>
        <p:spPr bwMode="auto">
          <a:xfrm>
            <a:off x="2520931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00" name="Oval 1152"/>
          <p:cNvSpPr>
            <a:spLocks noChangeAspect="1" noChangeArrowheads="1"/>
          </p:cNvSpPr>
          <p:nvPr/>
        </p:nvSpPr>
        <p:spPr bwMode="auto">
          <a:xfrm>
            <a:off x="1300144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1" name="Oval 1153"/>
          <p:cNvSpPr>
            <a:spLocks noChangeAspect="1" noChangeArrowheads="1"/>
          </p:cNvSpPr>
          <p:nvPr/>
        </p:nvSpPr>
        <p:spPr bwMode="auto">
          <a:xfrm>
            <a:off x="1928794" y="1643050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2" name="Oval 1154"/>
          <p:cNvSpPr>
            <a:spLocks noChangeAspect="1" noChangeArrowheads="1"/>
          </p:cNvSpPr>
          <p:nvPr/>
        </p:nvSpPr>
        <p:spPr bwMode="auto">
          <a:xfrm>
            <a:off x="1909744" y="3106725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03" name="AutoShape 1155"/>
          <p:cNvCxnSpPr>
            <a:cxnSpLocks noChangeAspect="1" noChangeShapeType="1"/>
            <a:stCxn id="101" idx="3"/>
            <a:endCxn id="100" idx="7"/>
          </p:cNvCxnSpPr>
          <p:nvPr/>
        </p:nvCxnSpPr>
        <p:spPr bwMode="auto">
          <a:xfrm flipH="1">
            <a:off x="1612881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4" name="AutoShape 1156"/>
          <p:cNvCxnSpPr>
            <a:cxnSpLocks noChangeAspect="1" noChangeShapeType="1"/>
            <a:stCxn id="102" idx="1"/>
            <a:endCxn id="100" idx="5"/>
          </p:cNvCxnSpPr>
          <p:nvPr/>
        </p:nvCxnSpPr>
        <p:spPr bwMode="auto">
          <a:xfrm flipH="1" flipV="1">
            <a:off x="1612881" y="2706675"/>
            <a:ext cx="34925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105" name="AutoShape 1157"/>
          <p:cNvCxnSpPr>
            <a:cxnSpLocks noChangeAspect="1" noChangeShapeType="1"/>
            <a:stCxn id="102" idx="7"/>
            <a:endCxn id="99" idx="3"/>
          </p:cNvCxnSpPr>
          <p:nvPr/>
        </p:nvCxnSpPr>
        <p:spPr bwMode="auto">
          <a:xfrm flipV="1">
            <a:off x="2222481" y="2706675"/>
            <a:ext cx="350837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106" name="AutoShape 1158"/>
          <p:cNvCxnSpPr>
            <a:cxnSpLocks noChangeAspect="1" noChangeShapeType="1"/>
            <a:stCxn id="101" idx="5"/>
            <a:endCxn id="99" idx="1"/>
          </p:cNvCxnSpPr>
          <p:nvPr/>
        </p:nvCxnSpPr>
        <p:spPr bwMode="auto">
          <a:xfrm>
            <a:off x="2241531" y="1974837"/>
            <a:ext cx="3317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7" name="AutoShape 1159"/>
          <p:cNvCxnSpPr>
            <a:cxnSpLocks noChangeAspect="1" noChangeShapeType="1"/>
            <a:stCxn id="100" idx="6"/>
            <a:endCxn id="99" idx="2"/>
          </p:cNvCxnSpPr>
          <p:nvPr/>
        </p:nvCxnSpPr>
        <p:spPr bwMode="auto">
          <a:xfrm>
            <a:off x="1684319" y="255745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08" name="Oval 1160"/>
          <p:cNvSpPr>
            <a:spLocks noChangeAspect="1" noChangeArrowheads="1"/>
          </p:cNvSpPr>
          <p:nvPr/>
        </p:nvSpPr>
        <p:spPr bwMode="auto">
          <a:xfrm>
            <a:off x="3743306" y="2374887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09" name="AutoShape 1161"/>
          <p:cNvCxnSpPr>
            <a:cxnSpLocks noChangeAspect="1" noChangeShapeType="1"/>
            <a:stCxn id="114" idx="7"/>
            <a:endCxn id="108" idx="3"/>
          </p:cNvCxnSpPr>
          <p:nvPr/>
        </p:nvCxnSpPr>
        <p:spPr bwMode="auto">
          <a:xfrm flipV="1">
            <a:off x="3444856" y="2706675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AutoShape 1162"/>
          <p:cNvCxnSpPr>
            <a:cxnSpLocks noChangeAspect="1" noChangeShapeType="1"/>
            <a:stCxn id="108" idx="1"/>
            <a:endCxn id="101" idx="6"/>
          </p:cNvCxnSpPr>
          <p:nvPr/>
        </p:nvCxnSpPr>
        <p:spPr bwMode="auto">
          <a:xfrm flipH="1" flipV="1">
            <a:off x="231296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111" name="Text Box 1163"/>
          <p:cNvSpPr txBox="1">
            <a:spLocks noChangeArrowheads="1"/>
          </p:cNvSpPr>
          <p:nvPr/>
        </p:nvSpPr>
        <p:spPr bwMode="auto">
          <a:xfrm>
            <a:off x="121441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112" name="Text Box 1164"/>
          <p:cNvSpPr txBox="1">
            <a:spLocks noChangeArrowheads="1"/>
          </p:cNvSpPr>
          <p:nvPr/>
        </p:nvSpPr>
        <p:spPr bwMode="auto">
          <a:xfrm>
            <a:off x="64291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113" name="AutoShape 1165"/>
          <p:cNvCxnSpPr>
            <a:cxnSpLocks noChangeAspect="1" noChangeShapeType="1"/>
            <a:stCxn id="99" idx="6"/>
            <a:endCxn id="108" idx="2"/>
          </p:cNvCxnSpPr>
          <p:nvPr/>
        </p:nvCxnSpPr>
        <p:spPr bwMode="auto">
          <a:xfrm>
            <a:off x="2905106" y="2557450"/>
            <a:ext cx="817562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14" name="Oval 1166"/>
          <p:cNvSpPr>
            <a:spLocks noChangeAspect="1" noChangeArrowheads="1"/>
          </p:cNvSpPr>
          <p:nvPr/>
        </p:nvSpPr>
        <p:spPr bwMode="auto">
          <a:xfrm>
            <a:off x="3132119" y="31067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115" name="AutoShape 1167"/>
          <p:cNvCxnSpPr>
            <a:cxnSpLocks noChangeAspect="1" noChangeShapeType="1"/>
            <a:stCxn id="99" idx="5"/>
            <a:endCxn id="114" idx="1"/>
          </p:cNvCxnSpPr>
          <p:nvPr/>
        </p:nvCxnSpPr>
        <p:spPr bwMode="auto">
          <a:xfrm>
            <a:off x="2833669" y="2706675"/>
            <a:ext cx="35083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6" name="Text Box 1168"/>
          <p:cNvSpPr txBox="1">
            <a:spLocks noChangeArrowheads="1"/>
          </p:cNvSpPr>
          <p:nvPr/>
        </p:nvSpPr>
        <p:spPr bwMode="auto">
          <a:xfrm>
            <a:off x="1214414" y="300037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118" name="Text Box 1168"/>
          <p:cNvSpPr txBox="1">
            <a:spLocks noChangeArrowheads="1"/>
          </p:cNvSpPr>
          <p:nvPr/>
        </p:nvSpPr>
        <p:spPr bwMode="auto">
          <a:xfrm>
            <a:off x="1214414" y="5643578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120" name="AutoShape 1123"/>
          <p:cNvSpPr>
            <a:spLocks noChangeArrowheads="1"/>
          </p:cNvSpPr>
          <p:nvPr/>
        </p:nvSpPr>
        <p:spPr bwMode="auto">
          <a:xfrm>
            <a:off x="5959486" y="3041619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AutoShape 1082"/>
          <p:cNvSpPr>
            <a:spLocks noChangeArrowheads="1"/>
          </p:cNvSpPr>
          <p:nvPr/>
        </p:nvSpPr>
        <p:spPr bwMode="auto">
          <a:xfrm>
            <a:off x="5364174" y="2312975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AutoShape 1083"/>
          <p:cNvSpPr>
            <a:spLocks noChangeArrowheads="1"/>
          </p:cNvSpPr>
          <p:nvPr/>
        </p:nvSpPr>
        <p:spPr bwMode="auto">
          <a:xfrm>
            <a:off x="5969012" y="158113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Oval 1084"/>
          <p:cNvSpPr>
            <a:spLocks noChangeAspect="1" noChangeArrowheads="1"/>
          </p:cNvSpPr>
          <p:nvPr/>
        </p:nvSpPr>
        <p:spPr bwMode="auto">
          <a:xfrm>
            <a:off x="6807212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24" name="Oval 1085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25" name="Oval 1086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26" name="Oval 1087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27" name="AutoShape 1088"/>
          <p:cNvCxnSpPr>
            <a:cxnSpLocks noChangeAspect="1" noChangeShapeType="1"/>
            <a:stCxn id="125" idx="3"/>
            <a:endCxn id="124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28" name="AutoShape 1089"/>
          <p:cNvCxnSpPr>
            <a:cxnSpLocks noChangeAspect="1" noChangeShapeType="1"/>
            <a:stCxn id="126" idx="1"/>
            <a:endCxn id="124" idx="5"/>
          </p:cNvCxnSpPr>
          <p:nvPr/>
        </p:nvCxnSpPr>
        <p:spPr bwMode="auto">
          <a:xfrm flipH="1" flipV="1">
            <a:off x="5899162" y="2706675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129" name="AutoShape 1090"/>
          <p:cNvCxnSpPr>
            <a:cxnSpLocks noChangeAspect="1" noChangeShapeType="1"/>
            <a:stCxn id="126" idx="7"/>
            <a:endCxn id="123" idx="3"/>
          </p:cNvCxnSpPr>
          <p:nvPr/>
        </p:nvCxnSpPr>
        <p:spPr bwMode="auto">
          <a:xfrm flipV="1">
            <a:off x="6508762" y="270667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130" name="AutoShape 1091"/>
          <p:cNvCxnSpPr>
            <a:cxnSpLocks noChangeAspect="1" noChangeShapeType="1"/>
            <a:stCxn id="125" idx="5"/>
            <a:endCxn id="123" idx="1"/>
          </p:cNvCxnSpPr>
          <p:nvPr/>
        </p:nvCxnSpPr>
        <p:spPr bwMode="auto">
          <a:xfrm>
            <a:off x="6527812" y="197483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31" name="AutoShape 1092"/>
          <p:cNvCxnSpPr>
            <a:cxnSpLocks noChangeAspect="1" noChangeShapeType="1"/>
            <a:stCxn id="124" idx="6"/>
            <a:endCxn id="123" idx="2"/>
          </p:cNvCxnSpPr>
          <p:nvPr/>
        </p:nvCxnSpPr>
        <p:spPr bwMode="auto">
          <a:xfrm>
            <a:off x="5970599" y="255745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32" name="Oval 1093"/>
          <p:cNvSpPr>
            <a:spLocks noChangeAspect="1" noChangeArrowheads="1"/>
          </p:cNvSpPr>
          <p:nvPr/>
        </p:nvSpPr>
        <p:spPr bwMode="auto">
          <a:xfrm>
            <a:off x="8029587" y="237488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133" name="AutoShape 1094"/>
          <p:cNvCxnSpPr>
            <a:cxnSpLocks noChangeAspect="1" noChangeShapeType="1"/>
            <a:stCxn id="138" idx="7"/>
            <a:endCxn id="132" idx="3"/>
          </p:cNvCxnSpPr>
          <p:nvPr/>
        </p:nvCxnSpPr>
        <p:spPr bwMode="auto">
          <a:xfrm flipV="1">
            <a:off x="7731137" y="270667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134" name="AutoShape 1095"/>
          <p:cNvCxnSpPr>
            <a:cxnSpLocks noChangeAspect="1" noChangeShapeType="1"/>
            <a:stCxn id="132" idx="1"/>
            <a:endCxn id="125" idx="6"/>
          </p:cNvCxnSpPr>
          <p:nvPr/>
        </p:nvCxnSpPr>
        <p:spPr bwMode="auto">
          <a:xfrm flipH="1" flipV="1">
            <a:off x="6599249" y="182561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135" name="Text Box 1096"/>
          <p:cNvSpPr txBox="1">
            <a:spLocks noChangeArrowheads="1"/>
          </p:cNvSpPr>
          <p:nvPr/>
        </p:nvSpPr>
        <p:spPr bwMode="auto">
          <a:xfrm>
            <a:off x="5500694" y="150017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136" name="Text Box 1097"/>
          <p:cNvSpPr txBox="1">
            <a:spLocks noChangeArrowheads="1"/>
          </p:cNvSpPr>
          <p:nvPr/>
        </p:nvSpPr>
        <p:spPr bwMode="auto">
          <a:xfrm>
            <a:off x="4929190" y="228599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137" name="AutoShape 1098"/>
          <p:cNvCxnSpPr>
            <a:cxnSpLocks noChangeAspect="1" noChangeShapeType="1"/>
            <a:stCxn id="123" idx="6"/>
            <a:endCxn id="132" idx="2"/>
          </p:cNvCxnSpPr>
          <p:nvPr/>
        </p:nvCxnSpPr>
        <p:spPr bwMode="auto">
          <a:xfrm>
            <a:off x="7191387" y="2557450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138" name="Oval 1099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139" name="AutoShape 1100"/>
          <p:cNvCxnSpPr>
            <a:cxnSpLocks noChangeAspect="1" noChangeShapeType="1"/>
            <a:stCxn id="123" idx="5"/>
            <a:endCxn id="138" idx="1"/>
          </p:cNvCxnSpPr>
          <p:nvPr/>
        </p:nvCxnSpPr>
        <p:spPr bwMode="auto">
          <a:xfrm>
            <a:off x="7119949" y="2706675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140" name="Text Box 1168"/>
          <p:cNvSpPr txBox="1">
            <a:spLocks noChangeArrowheads="1"/>
          </p:cNvSpPr>
          <p:nvPr/>
        </p:nvSpPr>
        <p:spPr bwMode="auto">
          <a:xfrm>
            <a:off x="5500694" y="300037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자유형 98"/>
          <p:cNvSpPr/>
          <p:nvPr/>
        </p:nvSpPr>
        <p:spPr bwMode="auto">
          <a:xfrm>
            <a:off x="5026911" y="2507649"/>
            <a:ext cx="3537100" cy="3600180"/>
          </a:xfrm>
          <a:custGeom>
            <a:avLst/>
            <a:gdLst>
              <a:gd name="connsiteX0" fmla="*/ 1783540 w 3537100"/>
              <a:gd name="connsiteY0" fmla="*/ 8780 h 3600180"/>
              <a:gd name="connsiteX1" fmla="*/ 2793038 w 3537100"/>
              <a:gd name="connsiteY1" fmla="*/ 16095 h 3600180"/>
              <a:gd name="connsiteX2" fmla="*/ 3378254 w 3537100"/>
              <a:gd name="connsiteY2" fmla="*/ 191660 h 3600180"/>
              <a:gd name="connsiteX3" fmla="*/ 3495297 w 3537100"/>
              <a:gd name="connsiteY3" fmla="*/ 1084114 h 3600180"/>
              <a:gd name="connsiteX4" fmla="*/ 3524558 w 3537100"/>
              <a:gd name="connsiteY4" fmla="*/ 1779058 h 3600180"/>
              <a:gd name="connsiteX5" fmla="*/ 3524558 w 3537100"/>
              <a:gd name="connsiteY5" fmla="*/ 2649567 h 3600180"/>
              <a:gd name="connsiteX6" fmla="*/ 3370939 w 3537100"/>
              <a:gd name="connsiteY6" fmla="*/ 3410348 h 3600180"/>
              <a:gd name="connsiteX7" fmla="*/ 2602843 w 3537100"/>
              <a:gd name="connsiteY7" fmla="*/ 3578597 h 3600180"/>
              <a:gd name="connsiteX8" fmla="*/ 1768910 w 3537100"/>
              <a:gd name="connsiteY8" fmla="*/ 3593228 h 3600180"/>
              <a:gd name="connsiteX9" fmla="*/ 803303 w 3537100"/>
              <a:gd name="connsiteY9" fmla="*/ 3534706 h 3600180"/>
              <a:gd name="connsiteX10" fmla="*/ 203457 w 3537100"/>
              <a:gd name="connsiteY10" fmla="*/ 3381087 h 3600180"/>
              <a:gd name="connsiteX11" fmla="*/ 42523 w 3537100"/>
              <a:gd name="connsiteY11" fmla="*/ 2620306 h 3600180"/>
              <a:gd name="connsiteX12" fmla="*/ 5947 w 3537100"/>
              <a:gd name="connsiteY12" fmla="*/ 1757113 h 3600180"/>
              <a:gd name="connsiteX13" fmla="*/ 20577 w 3537100"/>
              <a:gd name="connsiteY13" fmla="*/ 842713 h 3600180"/>
              <a:gd name="connsiteX14" fmla="*/ 196142 w 3537100"/>
              <a:gd name="connsiteY14" fmla="*/ 184345 h 3600180"/>
              <a:gd name="connsiteX15" fmla="*/ 876455 w 3537100"/>
              <a:gd name="connsiteY15" fmla="*/ 23410 h 3600180"/>
              <a:gd name="connsiteX16" fmla="*/ 1783540 w 3537100"/>
              <a:gd name="connsiteY16" fmla="*/ 8780 h 360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7100" h="3600180">
                <a:moveTo>
                  <a:pt x="1783540" y="8780"/>
                </a:moveTo>
                <a:cubicBezTo>
                  <a:pt x="2102970" y="7561"/>
                  <a:pt x="2527252" y="-14385"/>
                  <a:pt x="2793038" y="16095"/>
                </a:cubicBezTo>
                <a:cubicBezTo>
                  <a:pt x="3058824" y="46575"/>
                  <a:pt x="3261211" y="13657"/>
                  <a:pt x="3378254" y="191660"/>
                </a:cubicBezTo>
                <a:cubicBezTo>
                  <a:pt x="3495297" y="369663"/>
                  <a:pt x="3470913" y="819548"/>
                  <a:pt x="3495297" y="1084114"/>
                </a:cubicBezTo>
                <a:cubicBezTo>
                  <a:pt x="3519681" y="1348680"/>
                  <a:pt x="3519681" y="1518149"/>
                  <a:pt x="3524558" y="1779058"/>
                </a:cubicBezTo>
                <a:cubicBezTo>
                  <a:pt x="3529435" y="2039967"/>
                  <a:pt x="3550161" y="2377685"/>
                  <a:pt x="3524558" y="2649567"/>
                </a:cubicBezTo>
                <a:cubicBezTo>
                  <a:pt x="3498955" y="2921449"/>
                  <a:pt x="3524558" y="3255510"/>
                  <a:pt x="3370939" y="3410348"/>
                </a:cubicBezTo>
                <a:cubicBezTo>
                  <a:pt x="3217320" y="3565186"/>
                  <a:pt x="2869848" y="3548117"/>
                  <a:pt x="2602843" y="3578597"/>
                </a:cubicBezTo>
                <a:cubicBezTo>
                  <a:pt x="2335838" y="3609077"/>
                  <a:pt x="2068833" y="3600543"/>
                  <a:pt x="1768910" y="3593228"/>
                </a:cubicBezTo>
                <a:cubicBezTo>
                  <a:pt x="1468987" y="3585913"/>
                  <a:pt x="1064212" y="3570063"/>
                  <a:pt x="803303" y="3534706"/>
                </a:cubicBezTo>
                <a:cubicBezTo>
                  <a:pt x="542394" y="3499349"/>
                  <a:pt x="330254" y="3533487"/>
                  <a:pt x="203457" y="3381087"/>
                </a:cubicBezTo>
                <a:cubicBezTo>
                  <a:pt x="76660" y="3228687"/>
                  <a:pt x="75441" y="2890968"/>
                  <a:pt x="42523" y="2620306"/>
                </a:cubicBezTo>
                <a:cubicBezTo>
                  <a:pt x="9605" y="2349644"/>
                  <a:pt x="9605" y="2053378"/>
                  <a:pt x="5947" y="1757113"/>
                </a:cubicBezTo>
                <a:cubicBezTo>
                  <a:pt x="2289" y="1460848"/>
                  <a:pt x="-11122" y="1104841"/>
                  <a:pt x="20577" y="842713"/>
                </a:cubicBezTo>
                <a:cubicBezTo>
                  <a:pt x="52276" y="580585"/>
                  <a:pt x="53496" y="320895"/>
                  <a:pt x="196142" y="184345"/>
                </a:cubicBezTo>
                <a:cubicBezTo>
                  <a:pt x="338788" y="47795"/>
                  <a:pt x="611889" y="52671"/>
                  <a:pt x="876455" y="23410"/>
                </a:cubicBezTo>
                <a:cubicBezTo>
                  <a:pt x="1141021" y="-5851"/>
                  <a:pt x="1464110" y="9999"/>
                  <a:pt x="1783540" y="8780"/>
                </a:cubicBezTo>
                <a:close/>
              </a:path>
            </a:pathLst>
          </a:custGeom>
          <a:solidFill>
            <a:schemeClr val="accent5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0" name="자유형 99"/>
          <p:cNvSpPr/>
          <p:nvPr/>
        </p:nvSpPr>
        <p:spPr bwMode="auto">
          <a:xfrm>
            <a:off x="5625994" y="3054083"/>
            <a:ext cx="599241" cy="647408"/>
          </a:xfrm>
          <a:custGeom>
            <a:avLst/>
            <a:gdLst>
              <a:gd name="connsiteX0" fmla="*/ 21340 w 599241"/>
              <a:gd name="connsiteY0" fmla="*/ 647408 h 647408"/>
              <a:gd name="connsiteX1" fmla="*/ 6710 w 599241"/>
              <a:gd name="connsiteY1" fmla="*/ 208496 h 647408"/>
              <a:gd name="connsiteX2" fmla="*/ 116438 w 599241"/>
              <a:gd name="connsiteY2" fmla="*/ 18301 h 647408"/>
              <a:gd name="connsiteX3" fmla="*/ 599241 w 599241"/>
              <a:gd name="connsiteY3" fmla="*/ 18301 h 64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41" h="647408">
                <a:moveTo>
                  <a:pt x="21340" y="647408"/>
                </a:moveTo>
                <a:cubicBezTo>
                  <a:pt x="6100" y="480377"/>
                  <a:pt x="-9140" y="313347"/>
                  <a:pt x="6710" y="208496"/>
                </a:cubicBezTo>
                <a:cubicBezTo>
                  <a:pt x="22560" y="103645"/>
                  <a:pt x="17683" y="50000"/>
                  <a:pt x="116438" y="18301"/>
                </a:cubicBezTo>
                <a:cubicBezTo>
                  <a:pt x="215193" y="-13398"/>
                  <a:pt x="407217" y="2451"/>
                  <a:pt x="599241" y="1830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자유형 100"/>
          <p:cNvSpPr/>
          <p:nvPr/>
        </p:nvSpPr>
        <p:spPr bwMode="auto">
          <a:xfrm>
            <a:off x="5647334" y="4279392"/>
            <a:ext cx="36889" cy="1199693"/>
          </a:xfrm>
          <a:custGeom>
            <a:avLst/>
            <a:gdLst>
              <a:gd name="connsiteX0" fmla="*/ 0 w 36889"/>
              <a:gd name="connsiteY0" fmla="*/ 0 h 1199693"/>
              <a:gd name="connsiteX1" fmla="*/ 36576 w 36889"/>
              <a:gd name="connsiteY1" fmla="*/ 636422 h 1199693"/>
              <a:gd name="connsiteX2" fmla="*/ 14631 w 36889"/>
              <a:gd name="connsiteY2" fmla="*/ 1199693 h 119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9" h="1199693">
                <a:moveTo>
                  <a:pt x="0" y="0"/>
                </a:moveTo>
                <a:cubicBezTo>
                  <a:pt x="17069" y="218236"/>
                  <a:pt x="34138" y="436473"/>
                  <a:pt x="36576" y="636422"/>
                </a:cubicBezTo>
                <a:cubicBezTo>
                  <a:pt x="39014" y="836371"/>
                  <a:pt x="26822" y="1018032"/>
                  <a:pt x="14631" y="119969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자유형 101"/>
          <p:cNvSpPr/>
          <p:nvPr/>
        </p:nvSpPr>
        <p:spPr bwMode="auto">
          <a:xfrm>
            <a:off x="6232550" y="3679546"/>
            <a:ext cx="29683" cy="629107"/>
          </a:xfrm>
          <a:custGeom>
            <a:avLst/>
            <a:gdLst>
              <a:gd name="connsiteX0" fmla="*/ 0 w 29683"/>
              <a:gd name="connsiteY0" fmla="*/ 0 h 629107"/>
              <a:gd name="connsiteX1" fmla="*/ 29261 w 29683"/>
              <a:gd name="connsiteY1" fmla="*/ 438912 h 629107"/>
              <a:gd name="connsiteX2" fmla="*/ 14631 w 29683"/>
              <a:gd name="connsiteY2" fmla="*/ 629107 h 62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629107">
                <a:moveTo>
                  <a:pt x="0" y="0"/>
                </a:moveTo>
                <a:cubicBezTo>
                  <a:pt x="13411" y="167030"/>
                  <a:pt x="26823" y="334061"/>
                  <a:pt x="29261" y="438912"/>
                </a:cubicBezTo>
                <a:cubicBezTo>
                  <a:pt x="31699" y="543763"/>
                  <a:pt x="23165" y="586435"/>
                  <a:pt x="14631" y="6291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자유형 102"/>
          <p:cNvSpPr/>
          <p:nvPr/>
        </p:nvSpPr>
        <p:spPr bwMode="auto">
          <a:xfrm>
            <a:off x="6225024" y="4820717"/>
            <a:ext cx="14842" cy="687629"/>
          </a:xfrm>
          <a:custGeom>
            <a:avLst/>
            <a:gdLst>
              <a:gd name="connsiteX0" fmla="*/ 14842 w 14842"/>
              <a:gd name="connsiteY0" fmla="*/ 0 h 687629"/>
              <a:gd name="connsiteX1" fmla="*/ 211 w 14842"/>
              <a:gd name="connsiteY1" fmla="*/ 460857 h 687629"/>
              <a:gd name="connsiteX2" fmla="*/ 7526 w 14842"/>
              <a:gd name="connsiteY2" fmla="*/ 687629 h 6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87629">
                <a:moveTo>
                  <a:pt x="14842" y="0"/>
                </a:moveTo>
                <a:cubicBezTo>
                  <a:pt x="8136" y="173126"/>
                  <a:pt x="1430" y="346252"/>
                  <a:pt x="211" y="460857"/>
                </a:cubicBezTo>
                <a:cubicBezTo>
                  <a:pt x="-1008" y="575462"/>
                  <a:pt x="3259" y="631545"/>
                  <a:pt x="7526" y="687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자유형 103"/>
          <p:cNvSpPr/>
          <p:nvPr/>
        </p:nvSpPr>
        <p:spPr bwMode="auto">
          <a:xfrm>
            <a:off x="6735471" y="2518405"/>
            <a:ext cx="45719" cy="689216"/>
          </a:xfrm>
          <a:custGeom>
            <a:avLst/>
            <a:gdLst>
              <a:gd name="connsiteX0" fmla="*/ 7526 w 14841"/>
              <a:gd name="connsiteY0" fmla="*/ 0 h 599846"/>
              <a:gd name="connsiteX1" fmla="*/ 211 w 14841"/>
              <a:gd name="connsiteY1" fmla="*/ 387705 h 599846"/>
              <a:gd name="connsiteX2" fmla="*/ 14841 w 14841"/>
              <a:gd name="connsiteY2" fmla="*/ 599846 h 59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599846">
                <a:moveTo>
                  <a:pt x="7526" y="0"/>
                </a:moveTo>
                <a:cubicBezTo>
                  <a:pt x="3259" y="143865"/>
                  <a:pt x="-1008" y="287731"/>
                  <a:pt x="211" y="387705"/>
                </a:cubicBezTo>
                <a:cubicBezTo>
                  <a:pt x="1430" y="487679"/>
                  <a:pt x="8135" y="543762"/>
                  <a:pt x="14841" y="59984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5" name="자유형 104"/>
          <p:cNvSpPr/>
          <p:nvPr/>
        </p:nvSpPr>
        <p:spPr bwMode="auto">
          <a:xfrm>
            <a:off x="6775132" y="2507650"/>
            <a:ext cx="627696" cy="1803312"/>
          </a:xfrm>
          <a:custGeom>
            <a:avLst/>
            <a:gdLst>
              <a:gd name="connsiteX0" fmla="*/ 13374 w 627696"/>
              <a:gd name="connsiteY0" fmla="*/ 1126541 h 1736011"/>
              <a:gd name="connsiteX1" fmla="*/ 13374 w 627696"/>
              <a:gd name="connsiteY1" fmla="*/ 1580084 h 1736011"/>
              <a:gd name="connsiteX2" fmla="*/ 152362 w 627696"/>
              <a:gd name="connsiteY2" fmla="*/ 1719072 h 1736011"/>
              <a:gd name="connsiteX3" fmla="*/ 488862 w 627696"/>
              <a:gd name="connsiteY3" fmla="*/ 1711757 h 1736011"/>
              <a:gd name="connsiteX4" fmla="*/ 620535 w 627696"/>
              <a:gd name="connsiteY4" fmla="*/ 1521562 h 1736011"/>
              <a:gd name="connsiteX5" fmla="*/ 605905 w 627696"/>
              <a:gd name="connsiteY5" fmla="*/ 987552 h 1736011"/>
              <a:gd name="connsiteX6" fmla="*/ 569329 w 627696"/>
              <a:gd name="connsiteY6" fmla="*/ 292608 h 1736011"/>
              <a:gd name="connsiteX7" fmla="*/ 569329 w 627696"/>
              <a:gd name="connsiteY7" fmla="*/ 0 h 173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696" h="1736011">
                <a:moveTo>
                  <a:pt x="13374" y="1126541"/>
                </a:moveTo>
                <a:cubicBezTo>
                  <a:pt x="1791" y="1303935"/>
                  <a:pt x="-9791" y="1481329"/>
                  <a:pt x="13374" y="1580084"/>
                </a:cubicBezTo>
                <a:cubicBezTo>
                  <a:pt x="36539" y="1678839"/>
                  <a:pt x="73114" y="1697127"/>
                  <a:pt x="152362" y="1719072"/>
                </a:cubicBezTo>
                <a:cubicBezTo>
                  <a:pt x="231610" y="1741018"/>
                  <a:pt x="410833" y="1744675"/>
                  <a:pt x="488862" y="1711757"/>
                </a:cubicBezTo>
                <a:cubicBezTo>
                  <a:pt x="566891" y="1678839"/>
                  <a:pt x="601028" y="1642263"/>
                  <a:pt x="620535" y="1521562"/>
                </a:cubicBezTo>
                <a:cubicBezTo>
                  <a:pt x="640042" y="1400861"/>
                  <a:pt x="614439" y="1192378"/>
                  <a:pt x="605905" y="987552"/>
                </a:cubicBezTo>
                <a:cubicBezTo>
                  <a:pt x="597371" y="782726"/>
                  <a:pt x="575425" y="457200"/>
                  <a:pt x="569329" y="292608"/>
                </a:cubicBezTo>
                <a:cubicBezTo>
                  <a:pt x="563233" y="128016"/>
                  <a:pt x="566281" y="64008"/>
                  <a:pt x="56932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자유형 105"/>
          <p:cNvSpPr/>
          <p:nvPr/>
        </p:nvSpPr>
        <p:spPr bwMode="auto">
          <a:xfrm>
            <a:off x="7929677" y="3137396"/>
            <a:ext cx="577901" cy="37401"/>
          </a:xfrm>
          <a:custGeom>
            <a:avLst/>
            <a:gdLst>
              <a:gd name="connsiteX0" fmla="*/ 0 w 577901"/>
              <a:gd name="connsiteY0" fmla="*/ 37401 h 37401"/>
              <a:gd name="connsiteX1" fmla="*/ 351129 w 577901"/>
              <a:gd name="connsiteY1" fmla="*/ 825 h 37401"/>
              <a:gd name="connsiteX2" fmla="*/ 577901 w 577901"/>
              <a:gd name="connsiteY2" fmla="*/ 15455 h 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901" h="37401">
                <a:moveTo>
                  <a:pt x="0" y="37401"/>
                </a:moveTo>
                <a:cubicBezTo>
                  <a:pt x="127406" y="20942"/>
                  <a:pt x="254812" y="4483"/>
                  <a:pt x="351129" y="825"/>
                </a:cubicBezTo>
                <a:cubicBezTo>
                  <a:pt x="447446" y="-2833"/>
                  <a:pt x="512673" y="6311"/>
                  <a:pt x="577901" y="154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8" name="자유형 107"/>
          <p:cNvSpPr/>
          <p:nvPr/>
        </p:nvSpPr>
        <p:spPr bwMode="auto">
          <a:xfrm>
            <a:off x="7366406" y="4835347"/>
            <a:ext cx="14842" cy="643738"/>
          </a:xfrm>
          <a:custGeom>
            <a:avLst/>
            <a:gdLst>
              <a:gd name="connsiteX0" fmla="*/ 0 w 14842"/>
              <a:gd name="connsiteY0" fmla="*/ 0 h 643738"/>
              <a:gd name="connsiteX1" fmla="*/ 14631 w 14842"/>
              <a:gd name="connsiteY1" fmla="*/ 299923 h 643738"/>
              <a:gd name="connsiteX2" fmla="*/ 7316 w 14842"/>
              <a:gd name="connsiteY2" fmla="*/ 643738 h 64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43738">
                <a:moveTo>
                  <a:pt x="0" y="0"/>
                </a:moveTo>
                <a:cubicBezTo>
                  <a:pt x="6706" y="96316"/>
                  <a:pt x="13412" y="192633"/>
                  <a:pt x="14631" y="299923"/>
                </a:cubicBezTo>
                <a:cubicBezTo>
                  <a:pt x="15850" y="407213"/>
                  <a:pt x="11583" y="525475"/>
                  <a:pt x="7316" y="64373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자유형 108"/>
          <p:cNvSpPr/>
          <p:nvPr/>
        </p:nvSpPr>
        <p:spPr bwMode="auto">
          <a:xfrm>
            <a:off x="6781190" y="4835347"/>
            <a:ext cx="24057" cy="1258215"/>
          </a:xfrm>
          <a:custGeom>
            <a:avLst/>
            <a:gdLst>
              <a:gd name="connsiteX0" fmla="*/ 0 w 24057"/>
              <a:gd name="connsiteY0" fmla="*/ 0 h 1258215"/>
              <a:gd name="connsiteX1" fmla="*/ 21946 w 24057"/>
              <a:gd name="connsiteY1" fmla="*/ 716890 h 1258215"/>
              <a:gd name="connsiteX2" fmla="*/ 21946 w 24057"/>
              <a:gd name="connsiteY2" fmla="*/ 1258215 h 12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1258215">
                <a:moveTo>
                  <a:pt x="0" y="0"/>
                </a:moveTo>
                <a:cubicBezTo>
                  <a:pt x="9144" y="253594"/>
                  <a:pt x="18288" y="507188"/>
                  <a:pt x="21946" y="716890"/>
                </a:cubicBezTo>
                <a:cubicBezTo>
                  <a:pt x="25604" y="926592"/>
                  <a:pt x="23775" y="1092403"/>
                  <a:pt x="21946" y="12582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itchFamily="50" charset="-127"/>
              </a:rPr>
              <a:t>BFS</a:t>
            </a:r>
            <a:r>
              <a:rPr lang="ko-KR" altLang="en-US">
                <a:ea typeface="맑은 고딕" pitchFamily="50" charset="-127"/>
              </a:rPr>
              <a:t>와 미로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009886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BFS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알고리즘은 </a:t>
            </a:r>
            <a:r>
              <a:rPr lang="ko-KR" altLang="en-US" b="1" dirty="0">
                <a:ea typeface="맑은 고딕" pitchFamily="50" charset="-127"/>
              </a:rPr>
              <a:t>미로</a:t>
            </a:r>
            <a:r>
              <a:rPr lang="ko-KR" altLang="en-US" dirty="0">
                <a:ea typeface="맑은 고딕" pitchFamily="50" charset="-127"/>
              </a:rPr>
              <a:t>를 탐험하는데 있어서의 다소 </a:t>
            </a:r>
            <a:r>
              <a:rPr lang="ko-KR" altLang="en-US" b="1" dirty="0">
                <a:ea typeface="맑은 고딕" pitchFamily="50" charset="-127"/>
              </a:rPr>
              <a:t>보수적</a:t>
            </a:r>
            <a:r>
              <a:rPr lang="ko-KR" altLang="en-US" dirty="0">
                <a:ea typeface="맑은 고딕" pitchFamily="50" charset="-127"/>
              </a:rPr>
              <a:t>인 전략과 유사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방문한 </a:t>
            </a:r>
            <a:r>
              <a:rPr lang="ko-KR" altLang="en-US" b="1" dirty="0">
                <a:ea typeface="맑은 고딕" pitchFamily="50" charset="-127"/>
              </a:rPr>
              <a:t>교차로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모퉁이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막힌 복도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ko-KR" altLang="en-US" b="1" dirty="0">
                <a:ea typeface="맑은 고딕" pitchFamily="50" charset="-127"/>
              </a:rPr>
              <a:t>정점</a:t>
            </a:r>
            <a:r>
              <a:rPr lang="ko-KR" altLang="en-US" dirty="0">
                <a:ea typeface="맑은 고딕" pitchFamily="50" charset="-127"/>
              </a:rPr>
              <a:t>임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표시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순회한 </a:t>
            </a:r>
            <a:r>
              <a:rPr lang="ko-KR" altLang="en-US" b="1" dirty="0">
                <a:ea typeface="맑은 고딕" pitchFamily="50" charset="-127"/>
              </a:rPr>
              <a:t>복도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ko-KR" altLang="en-US" b="1" dirty="0">
                <a:ea typeface="맑은 고딕" pitchFamily="50" charset="-127"/>
              </a:rPr>
              <a:t>간선</a:t>
            </a:r>
            <a:r>
              <a:rPr lang="ko-KR" altLang="en-US" dirty="0">
                <a:ea typeface="맑은 고딕" pitchFamily="50" charset="-127"/>
              </a:rPr>
              <a:t>임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표시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레벨</a:t>
            </a:r>
            <a:r>
              <a:rPr lang="ko-KR" altLang="en-US" dirty="0">
                <a:ea typeface="맑은 고딕" pitchFamily="50" charset="-127"/>
              </a:rPr>
              <a:t>을 하나씩 증가시키면서 진행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52" name="웃는 얼굴 51"/>
          <p:cNvSpPr/>
          <p:nvPr/>
        </p:nvSpPr>
        <p:spPr>
          <a:xfrm>
            <a:off x="5214943" y="2714621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60" name="Line 74"/>
          <p:cNvSpPr>
            <a:spLocks noChangeShapeType="1"/>
          </p:cNvSpPr>
          <p:nvPr/>
        </p:nvSpPr>
        <p:spPr bwMode="auto">
          <a:xfrm rot="16200000">
            <a:off x="6215074" y="5572140"/>
            <a:ext cx="1" cy="28575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69" name="웃는 얼굴 68"/>
          <p:cNvSpPr/>
          <p:nvPr/>
        </p:nvSpPr>
        <p:spPr>
          <a:xfrm>
            <a:off x="5786446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0" name="웃는 얼굴 69"/>
          <p:cNvSpPr/>
          <p:nvPr/>
        </p:nvSpPr>
        <p:spPr>
          <a:xfrm>
            <a:off x="5214942" y="3857628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1" name="웃는 얼굴 70"/>
          <p:cNvSpPr/>
          <p:nvPr/>
        </p:nvSpPr>
        <p:spPr>
          <a:xfrm>
            <a:off x="5786446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2" name="웃는 얼굴 71"/>
          <p:cNvSpPr/>
          <p:nvPr/>
        </p:nvSpPr>
        <p:spPr>
          <a:xfrm>
            <a:off x="6929454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3" name="웃는 얼굴 72"/>
          <p:cNvSpPr/>
          <p:nvPr/>
        </p:nvSpPr>
        <p:spPr>
          <a:xfrm>
            <a:off x="6357950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4" name="웃는 얼굴 73"/>
          <p:cNvSpPr/>
          <p:nvPr/>
        </p:nvSpPr>
        <p:spPr>
          <a:xfrm>
            <a:off x="6929454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5" name="웃는 얼굴 74"/>
          <p:cNvSpPr/>
          <p:nvPr/>
        </p:nvSpPr>
        <p:spPr>
          <a:xfrm>
            <a:off x="6357950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6" name="웃는 얼굴 75"/>
          <p:cNvSpPr/>
          <p:nvPr/>
        </p:nvSpPr>
        <p:spPr>
          <a:xfrm>
            <a:off x="5786446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7" name="웃는 얼굴 76"/>
          <p:cNvSpPr/>
          <p:nvPr/>
        </p:nvSpPr>
        <p:spPr>
          <a:xfrm>
            <a:off x="5786446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8" name="웃는 얼굴 77"/>
          <p:cNvSpPr/>
          <p:nvPr/>
        </p:nvSpPr>
        <p:spPr>
          <a:xfrm>
            <a:off x="6357950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9" name="웃는 얼굴 78"/>
          <p:cNvSpPr/>
          <p:nvPr/>
        </p:nvSpPr>
        <p:spPr>
          <a:xfrm>
            <a:off x="6357950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0" name="웃는 얼굴 79"/>
          <p:cNvSpPr/>
          <p:nvPr/>
        </p:nvSpPr>
        <p:spPr>
          <a:xfrm>
            <a:off x="6929454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1" name="웃는 얼굴 80"/>
          <p:cNvSpPr/>
          <p:nvPr/>
        </p:nvSpPr>
        <p:spPr>
          <a:xfrm>
            <a:off x="6929454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2" name="웃는 얼굴 81"/>
          <p:cNvSpPr/>
          <p:nvPr/>
        </p:nvSpPr>
        <p:spPr>
          <a:xfrm>
            <a:off x="6929454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3" name="웃는 얼굴 82"/>
          <p:cNvSpPr/>
          <p:nvPr/>
        </p:nvSpPr>
        <p:spPr>
          <a:xfrm>
            <a:off x="7500958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4" name="웃는 얼굴 83"/>
          <p:cNvSpPr/>
          <p:nvPr/>
        </p:nvSpPr>
        <p:spPr>
          <a:xfrm>
            <a:off x="7500958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5" name="웃는 얼굴 84"/>
          <p:cNvSpPr/>
          <p:nvPr/>
        </p:nvSpPr>
        <p:spPr>
          <a:xfrm>
            <a:off x="7500958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6" name="웃는 얼굴 85"/>
          <p:cNvSpPr/>
          <p:nvPr/>
        </p:nvSpPr>
        <p:spPr>
          <a:xfrm>
            <a:off x="807246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7" name="웃는 얼굴 86"/>
          <p:cNvSpPr/>
          <p:nvPr/>
        </p:nvSpPr>
        <p:spPr>
          <a:xfrm>
            <a:off x="8072462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8" name="웃는 얼굴 87"/>
          <p:cNvSpPr/>
          <p:nvPr/>
        </p:nvSpPr>
        <p:spPr>
          <a:xfrm>
            <a:off x="7500958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9" name="웃는 얼굴 88"/>
          <p:cNvSpPr/>
          <p:nvPr/>
        </p:nvSpPr>
        <p:spPr>
          <a:xfrm>
            <a:off x="8072462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90" name="웃는 얼굴 89"/>
          <p:cNvSpPr/>
          <p:nvPr/>
        </p:nvSpPr>
        <p:spPr>
          <a:xfrm>
            <a:off x="521494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95" name="Line 75"/>
          <p:cNvSpPr>
            <a:spLocks noChangeShapeType="1"/>
          </p:cNvSpPr>
          <p:nvPr/>
        </p:nvSpPr>
        <p:spPr bwMode="auto">
          <a:xfrm rot="16200000">
            <a:off x="5643571" y="5572139"/>
            <a:ext cx="0" cy="285754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5515661" y="2808212"/>
            <a:ext cx="848563" cy="37401"/>
          </a:xfrm>
          <a:custGeom>
            <a:avLst/>
            <a:gdLst>
              <a:gd name="connsiteX0" fmla="*/ 0 w 848563"/>
              <a:gd name="connsiteY0" fmla="*/ 37401 h 37401"/>
              <a:gd name="connsiteX1" fmla="*/ 351129 w 848563"/>
              <a:gd name="connsiteY1" fmla="*/ 825 h 37401"/>
              <a:gd name="connsiteX2" fmla="*/ 848563 w 848563"/>
              <a:gd name="connsiteY2" fmla="*/ 15455 h 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563" h="37401">
                <a:moveTo>
                  <a:pt x="0" y="37401"/>
                </a:moveTo>
                <a:cubicBezTo>
                  <a:pt x="104851" y="20942"/>
                  <a:pt x="209702" y="4483"/>
                  <a:pt x="351129" y="825"/>
                </a:cubicBezTo>
                <a:cubicBezTo>
                  <a:pt x="492556" y="-2833"/>
                  <a:pt x="670559" y="6311"/>
                  <a:pt x="848563" y="1545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5310835" y="2999232"/>
            <a:ext cx="29261" cy="855878"/>
          </a:xfrm>
          <a:custGeom>
            <a:avLst/>
            <a:gdLst>
              <a:gd name="connsiteX0" fmla="*/ 29261 w 29261"/>
              <a:gd name="connsiteY0" fmla="*/ 0 h 855878"/>
              <a:gd name="connsiteX1" fmla="*/ 0 w 29261"/>
              <a:gd name="connsiteY1" fmla="*/ 409651 h 855878"/>
              <a:gd name="connsiteX2" fmla="*/ 29261 w 29261"/>
              <a:gd name="connsiteY2" fmla="*/ 855878 h 85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1" h="855878">
                <a:moveTo>
                  <a:pt x="29261" y="0"/>
                </a:moveTo>
                <a:cubicBezTo>
                  <a:pt x="14630" y="133502"/>
                  <a:pt x="0" y="267005"/>
                  <a:pt x="0" y="409651"/>
                </a:cubicBezTo>
                <a:cubicBezTo>
                  <a:pt x="0" y="552297"/>
                  <a:pt x="14630" y="704087"/>
                  <a:pt x="29261" y="855878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5515661" y="3994099"/>
            <a:ext cx="270662" cy="29261"/>
          </a:xfrm>
          <a:custGeom>
            <a:avLst/>
            <a:gdLst>
              <a:gd name="connsiteX0" fmla="*/ 0 w 270662"/>
              <a:gd name="connsiteY0" fmla="*/ 0 h 29261"/>
              <a:gd name="connsiteX1" fmla="*/ 124358 w 270662"/>
              <a:gd name="connsiteY1" fmla="*/ 21946 h 29261"/>
              <a:gd name="connsiteX2" fmla="*/ 270662 w 270662"/>
              <a:gd name="connsiteY2" fmla="*/ 29261 h 2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2" h="29261">
                <a:moveTo>
                  <a:pt x="0" y="0"/>
                </a:moveTo>
                <a:cubicBezTo>
                  <a:pt x="39624" y="8534"/>
                  <a:pt x="79248" y="17069"/>
                  <a:pt x="124358" y="21946"/>
                </a:cubicBezTo>
                <a:cubicBezTo>
                  <a:pt x="169468" y="26823"/>
                  <a:pt x="220065" y="28042"/>
                  <a:pt x="270662" y="2926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5932627" y="3599078"/>
            <a:ext cx="24057" cy="248717"/>
          </a:xfrm>
          <a:custGeom>
            <a:avLst/>
            <a:gdLst>
              <a:gd name="connsiteX0" fmla="*/ 0 w 24057"/>
              <a:gd name="connsiteY0" fmla="*/ 248717 h 248717"/>
              <a:gd name="connsiteX1" fmla="*/ 21946 w 24057"/>
              <a:gd name="connsiteY1" fmla="*/ 95098 h 248717"/>
              <a:gd name="connsiteX2" fmla="*/ 21946 w 24057"/>
              <a:gd name="connsiteY2" fmla="*/ 0 h 24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248717">
                <a:moveTo>
                  <a:pt x="0" y="248717"/>
                </a:moveTo>
                <a:cubicBezTo>
                  <a:pt x="9144" y="192634"/>
                  <a:pt x="18288" y="136551"/>
                  <a:pt x="21946" y="95098"/>
                </a:cubicBezTo>
                <a:cubicBezTo>
                  <a:pt x="25604" y="53645"/>
                  <a:pt x="23775" y="26822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자유형 17"/>
          <p:cNvSpPr/>
          <p:nvPr/>
        </p:nvSpPr>
        <p:spPr bwMode="auto">
          <a:xfrm>
            <a:off x="5925312" y="4169664"/>
            <a:ext cx="7315" cy="256032"/>
          </a:xfrm>
          <a:custGeom>
            <a:avLst/>
            <a:gdLst>
              <a:gd name="connsiteX0" fmla="*/ 7315 w 7315"/>
              <a:gd name="connsiteY0" fmla="*/ 0 h 256032"/>
              <a:gd name="connsiteX1" fmla="*/ 0 w 7315"/>
              <a:gd name="connsiteY1" fmla="*/ 117043 h 256032"/>
              <a:gd name="connsiteX2" fmla="*/ 7315 w 7315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56032">
                <a:moveTo>
                  <a:pt x="7315" y="0"/>
                </a:moveTo>
                <a:cubicBezTo>
                  <a:pt x="3657" y="37185"/>
                  <a:pt x="0" y="74371"/>
                  <a:pt x="0" y="117043"/>
                </a:cubicBezTo>
                <a:cubicBezTo>
                  <a:pt x="0" y="159715"/>
                  <a:pt x="3657" y="207873"/>
                  <a:pt x="7315" y="25603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6503213" y="3599078"/>
            <a:ext cx="14841" cy="833933"/>
          </a:xfrm>
          <a:custGeom>
            <a:avLst/>
            <a:gdLst>
              <a:gd name="connsiteX0" fmla="*/ 7315 w 14841"/>
              <a:gd name="connsiteY0" fmla="*/ 0 h 833933"/>
              <a:gd name="connsiteX1" fmla="*/ 14630 w 14841"/>
              <a:gd name="connsiteY1" fmla="*/ 204826 h 833933"/>
              <a:gd name="connsiteX2" fmla="*/ 0 w 14841"/>
              <a:gd name="connsiteY2" fmla="*/ 833933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833933">
                <a:moveTo>
                  <a:pt x="7315" y="0"/>
                </a:moveTo>
                <a:cubicBezTo>
                  <a:pt x="11582" y="32918"/>
                  <a:pt x="15849" y="65837"/>
                  <a:pt x="14630" y="204826"/>
                </a:cubicBezTo>
                <a:cubicBezTo>
                  <a:pt x="13411" y="343815"/>
                  <a:pt x="6705" y="588874"/>
                  <a:pt x="0" y="83393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자유형 22"/>
          <p:cNvSpPr/>
          <p:nvPr/>
        </p:nvSpPr>
        <p:spPr bwMode="auto">
          <a:xfrm>
            <a:off x="6664147" y="3423514"/>
            <a:ext cx="263347" cy="7315"/>
          </a:xfrm>
          <a:custGeom>
            <a:avLst/>
            <a:gdLst>
              <a:gd name="connsiteX0" fmla="*/ 0 w 263347"/>
              <a:gd name="connsiteY0" fmla="*/ 7315 h 7315"/>
              <a:gd name="connsiteX1" fmla="*/ 117043 w 263347"/>
              <a:gd name="connsiteY1" fmla="*/ 0 h 7315"/>
              <a:gd name="connsiteX2" fmla="*/ 263347 w 263347"/>
              <a:gd name="connsiteY2" fmla="*/ 7315 h 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7315">
                <a:moveTo>
                  <a:pt x="0" y="7315"/>
                </a:moveTo>
                <a:cubicBezTo>
                  <a:pt x="36576" y="3657"/>
                  <a:pt x="73152" y="0"/>
                  <a:pt x="117043" y="0"/>
                </a:cubicBezTo>
                <a:cubicBezTo>
                  <a:pt x="160934" y="0"/>
                  <a:pt x="212140" y="3657"/>
                  <a:pt x="263347" y="731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6479156" y="3013862"/>
            <a:ext cx="24057" cy="277978"/>
          </a:xfrm>
          <a:custGeom>
            <a:avLst/>
            <a:gdLst>
              <a:gd name="connsiteX0" fmla="*/ 2111 w 24057"/>
              <a:gd name="connsiteY0" fmla="*/ 0 h 277978"/>
              <a:gd name="connsiteX1" fmla="*/ 2111 w 24057"/>
              <a:gd name="connsiteY1" fmla="*/ 131674 h 277978"/>
              <a:gd name="connsiteX2" fmla="*/ 24057 w 24057"/>
              <a:gd name="connsiteY2" fmla="*/ 277978 h 27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277978">
                <a:moveTo>
                  <a:pt x="2111" y="0"/>
                </a:moveTo>
                <a:cubicBezTo>
                  <a:pt x="282" y="42672"/>
                  <a:pt x="-1547" y="85344"/>
                  <a:pt x="2111" y="131674"/>
                </a:cubicBezTo>
                <a:cubicBezTo>
                  <a:pt x="5769" y="178004"/>
                  <a:pt x="14913" y="227991"/>
                  <a:pt x="24057" y="277978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자유형 29"/>
          <p:cNvSpPr/>
          <p:nvPr/>
        </p:nvSpPr>
        <p:spPr bwMode="auto">
          <a:xfrm>
            <a:off x="7059168" y="3028493"/>
            <a:ext cx="7315" cy="256032"/>
          </a:xfrm>
          <a:custGeom>
            <a:avLst/>
            <a:gdLst>
              <a:gd name="connsiteX0" fmla="*/ 7315 w 7315"/>
              <a:gd name="connsiteY0" fmla="*/ 256032 h 256032"/>
              <a:gd name="connsiteX1" fmla="*/ 0 w 7315"/>
              <a:gd name="connsiteY1" fmla="*/ 146304 h 256032"/>
              <a:gd name="connsiteX2" fmla="*/ 7315 w 7315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56032">
                <a:moveTo>
                  <a:pt x="7315" y="256032"/>
                </a:moveTo>
                <a:cubicBezTo>
                  <a:pt x="3657" y="222504"/>
                  <a:pt x="0" y="188976"/>
                  <a:pt x="0" y="146304"/>
                </a:cubicBezTo>
                <a:cubicBezTo>
                  <a:pt x="0" y="103632"/>
                  <a:pt x="3657" y="51816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자유형 30"/>
          <p:cNvSpPr/>
          <p:nvPr/>
        </p:nvSpPr>
        <p:spPr bwMode="auto">
          <a:xfrm>
            <a:off x="7073798" y="3591763"/>
            <a:ext cx="7316" cy="263347"/>
          </a:xfrm>
          <a:custGeom>
            <a:avLst/>
            <a:gdLst>
              <a:gd name="connsiteX0" fmla="*/ 7316 w 7316"/>
              <a:gd name="connsiteY0" fmla="*/ 0 h 263347"/>
              <a:gd name="connsiteX1" fmla="*/ 0 w 7316"/>
              <a:gd name="connsiteY1" fmla="*/ 95098 h 263347"/>
              <a:gd name="connsiteX2" fmla="*/ 7316 w 7316"/>
              <a:gd name="connsiteY2" fmla="*/ 263347 h 26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6" h="263347">
                <a:moveTo>
                  <a:pt x="7316" y="0"/>
                </a:moveTo>
                <a:cubicBezTo>
                  <a:pt x="3658" y="25603"/>
                  <a:pt x="0" y="51207"/>
                  <a:pt x="0" y="95098"/>
                </a:cubicBezTo>
                <a:cubicBezTo>
                  <a:pt x="0" y="138989"/>
                  <a:pt x="3658" y="201168"/>
                  <a:pt x="7316" y="263347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자유형 35"/>
          <p:cNvSpPr/>
          <p:nvPr/>
        </p:nvSpPr>
        <p:spPr bwMode="auto">
          <a:xfrm>
            <a:off x="6664147" y="4542615"/>
            <a:ext cx="256032" cy="22070"/>
          </a:xfrm>
          <a:custGeom>
            <a:avLst/>
            <a:gdLst>
              <a:gd name="connsiteX0" fmla="*/ 0 w 256032"/>
              <a:gd name="connsiteY0" fmla="*/ 22070 h 22070"/>
              <a:gd name="connsiteX1" fmla="*/ 168250 w 256032"/>
              <a:gd name="connsiteY1" fmla="*/ 124 h 22070"/>
              <a:gd name="connsiteX2" fmla="*/ 256032 w 256032"/>
              <a:gd name="connsiteY2" fmla="*/ 14755 h 2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" h="22070">
                <a:moveTo>
                  <a:pt x="0" y="22070"/>
                </a:moveTo>
                <a:cubicBezTo>
                  <a:pt x="62789" y="11706"/>
                  <a:pt x="125578" y="1343"/>
                  <a:pt x="168250" y="124"/>
                </a:cubicBezTo>
                <a:cubicBezTo>
                  <a:pt x="210922" y="-1095"/>
                  <a:pt x="233477" y="6830"/>
                  <a:pt x="256032" y="1475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자유형 41"/>
          <p:cNvSpPr/>
          <p:nvPr/>
        </p:nvSpPr>
        <p:spPr bwMode="auto">
          <a:xfrm>
            <a:off x="7234733" y="4579315"/>
            <a:ext cx="263347" cy="22070"/>
          </a:xfrm>
          <a:custGeom>
            <a:avLst/>
            <a:gdLst>
              <a:gd name="connsiteX0" fmla="*/ 0 w 263347"/>
              <a:gd name="connsiteY0" fmla="*/ 0 h 22070"/>
              <a:gd name="connsiteX1" fmla="*/ 146304 w 263347"/>
              <a:gd name="connsiteY1" fmla="*/ 21946 h 22070"/>
              <a:gd name="connsiteX2" fmla="*/ 263347 w 263347"/>
              <a:gd name="connsiteY2" fmla="*/ 7315 h 2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22070">
                <a:moveTo>
                  <a:pt x="0" y="0"/>
                </a:moveTo>
                <a:cubicBezTo>
                  <a:pt x="51206" y="10363"/>
                  <a:pt x="102413" y="20727"/>
                  <a:pt x="146304" y="21946"/>
                </a:cubicBezTo>
                <a:cubicBezTo>
                  <a:pt x="190195" y="23165"/>
                  <a:pt x="226771" y="15240"/>
                  <a:pt x="263347" y="731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7095744" y="4740250"/>
            <a:ext cx="29683" cy="833932"/>
          </a:xfrm>
          <a:custGeom>
            <a:avLst/>
            <a:gdLst>
              <a:gd name="connsiteX0" fmla="*/ 0 w 29683"/>
              <a:gd name="connsiteY0" fmla="*/ 0 h 833932"/>
              <a:gd name="connsiteX1" fmla="*/ 29261 w 29683"/>
              <a:gd name="connsiteY1" fmla="*/ 534009 h 833932"/>
              <a:gd name="connsiteX2" fmla="*/ 14630 w 29683"/>
              <a:gd name="connsiteY2" fmla="*/ 833932 h 83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833932">
                <a:moveTo>
                  <a:pt x="0" y="0"/>
                </a:moveTo>
                <a:cubicBezTo>
                  <a:pt x="13411" y="197510"/>
                  <a:pt x="26823" y="395020"/>
                  <a:pt x="29261" y="534009"/>
                </a:cubicBezTo>
                <a:cubicBezTo>
                  <a:pt x="31699" y="672998"/>
                  <a:pt x="23164" y="753465"/>
                  <a:pt x="14630" y="83393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자유형 44"/>
          <p:cNvSpPr/>
          <p:nvPr/>
        </p:nvSpPr>
        <p:spPr bwMode="auto">
          <a:xfrm>
            <a:off x="7651699" y="3606394"/>
            <a:ext cx="24057" cy="811987"/>
          </a:xfrm>
          <a:custGeom>
            <a:avLst/>
            <a:gdLst>
              <a:gd name="connsiteX0" fmla="*/ 0 w 24057"/>
              <a:gd name="connsiteY0" fmla="*/ 811987 h 811987"/>
              <a:gd name="connsiteX1" fmla="*/ 21946 w 24057"/>
              <a:gd name="connsiteY1" fmla="*/ 416966 h 811987"/>
              <a:gd name="connsiteX2" fmla="*/ 21946 w 24057"/>
              <a:gd name="connsiteY2" fmla="*/ 0 h 81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811987">
                <a:moveTo>
                  <a:pt x="0" y="811987"/>
                </a:moveTo>
                <a:cubicBezTo>
                  <a:pt x="9144" y="682142"/>
                  <a:pt x="18288" y="552297"/>
                  <a:pt x="21946" y="416966"/>
                </a:cubicBezTo>
                <a:cubicBezTo>
                  <a:pt x="25604" y="281635"/>
                  <a:pt x="23775" y="140817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자유형 45"/>
          <p:cNvSpPr/>
          <p:nvPr/>
        </p:nvSpPr>
        <p:spPr bwMode="auto">
          <a:xfrm>
            <a:off x="7659014" y="4740250"/>
            <a:ext cx="29349" cy="841248"/>
          </a:xfrm>
          <a:custGeom>
            <a:avLst/>
            <a:gdLst>
              <a:gd name="connsiteX0" fmla="*/ 7316 w 29349"/>
              <a:gd name="connsiteY0" fmla="*/ 0 h 841248"/>
              <a:gd name="connsiteX1" fmla="*/ 29261 w 29349"/>
              <a:gd name="connsiteY1" fmla="*/ 314553 h 841248"/>
              <a:gd name="connsiteX2" fmla="*/ 0 w 29349"/>
              <a:gd name="connsiteY2" fmla="*/ 841248 h 84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49" h="841248">
                <a:moveTo>
                  <a:pt x="7316" y="0"/>
                </a:moveTo>
                <a:cubicBezTo>
                  <a:pt x="18898" y="87172"/>
                  <a:pt x="30480" y="174345"/>
                  <a:pt x="29261" y="314553"/>
                </a:cubicBezTo>
                <a:cubicBezTo>
                  <a:pt x="28042" y="454761"/>
                  <a:pt x="14021" y="648004"/>
                  <a:pt x="0" y="841248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자유형 46"/>
          <p:cNvSpPr/>
          <p:nvPr/>
        </p:nvSpPr>
        <p:spPr bwMode="auto">
          <a:xfrm>
            <a:off x="7651699" y="3021178"/>
            <a:ext cx="14842" cy="248716"/>
          </a:xfrm>
          <a:custGeom>
            <a:avLst/>
            <a:gdLst>
              <a:gd name="connsiteX0" fmla="*/ 0 w 14842"/>
              <a:gd name="connsiteY0" fmla="*/ 248716 h 248716"/>
              <a:gd name="connsiteX1" fmla="*/ 14631 w 14842"/>
              <a:gd name="connsiteY1" fmla="*/ 80467 h 248716"/>
              <a:gd name="connsiteX2" fmla="*/ 7315 w 14842"/>
              <a:gd name="connsiteY2" fmla="*/ 0 h 24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248716">
                <a:moveTo>
                  <a:pt x="0" y="248716"/>
                </a:moveTo>
                <a:cubicBezTo>
                  <a:pt x="6706" y="185318"/>
                  <a:pt x="13412" y="121920"/>
                  <a:pt x="14631" y="80467"/>
                </a:cubicBezTo>
                <a:cubicBezTo>
                  <a:pt x="15850" y="39014"/>
                  <a:pt x="11582" y="19507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자유형 50"/>
          <p:cNvSpPr/>
          <p:nvPr/>
        </p:nvSpPr>
        <p:spPr bwMode="auto">
          <a:xfrm>
            <a:off x="7798003" y="2801074"/>
            <a:ext cx="285293" cy="22593"/>
          </a:xfrm>
          <a:custGeom>
            <a:avLst/>
            <a:gdLst>
              <a:gd name="connsiteX0" fmla="*/ 0 w 285293"/>
              <a:gd name="connsiteY0" fmla="*/ 7963 h 22593"/>
              <a:gd name="connsiteX1" fmla="*/ 175565 w 285293"/>
              <a:gd name="connsiteY1" fmla="*/ 648 h 22593"/>
              <a:gd name="connsiteX2" fmla="*/ 285293 w 285293"/>
              <a:gd name="connsiteY2" fmla="*/ 22593 h 2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93" h="22593">
                <a:moveTo>
                  <a:pt x="0" y="7963"/>
                </a:moveTo>
                <a:cubicBezTo>
                  <a:pt x="64008" y="3086"/>
                  <a:pt x="128016" y="-1790"/>
                  <a:pt x="175565" y="648"/>
                </a:cubicBezTo>
                <a:cubicBezTo>
                  <a:pt x="223114" y="3086"/>
                  <a:pt x="254203" y="12839"/>
                  <a:pt x="285293" y="2259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자유형 52"/>
          <p:cNvSpPr/>
          <p:nvPr/>
        </p:nvSpPr>
        <p:spPr bwMode="auto">
          <a:xfrm>
            <a:off x="7805318" y="3400920"/>
            <a:ext cx="270663" cy="22594"/>
          </a:xfrm>
          <a:custGeom>
            <a:avLst/>
            <a:gdLst>
              <a:gd name="connsiteX0" fmla="*/ 0 w 270663"/>
              <a:gd name="connsiteY0" fmla="*/ 7963 h 22594"/>
              <a:gd name="connsiteX1" fmla="*/ 124359 w 270663"/>
              <a:gd name="connsiteY1" fmla="*/ 648 h 22594"/>
              <a:gd name="connsiteX2" fmla="*/ 270663 w 270663"/>
              <a:gd name="connsiteY2" fmla="*/ 22594 h 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3" h="22594">
                <a:moveTo>
                  <a:pt x="0" y="7963"/>
                </a:moveTo>
                <a:cubicBezTo>
                  <a:pt x="39624" y="3086"/>
                  <a:pt x="79248" y="-1791"/>
                  <a:pt x="124359" y="648"/>
                </a:cubicBezTo>
                <a:cubicBezTo>
                  <a:pt x="169470" y="3087"/>
                  <a:pt x="220066" y="12840"/>
                  <a:pt x="270663" y="2259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자유형 53"/>
          <p:cNvSpPr/>
          <p:nvPr/>
        </p:nvSpPr>
        <p:spPr bwMode="auto">
          <a:xfrm>
            <a:off x="8244230" y="3591763"/>
            <a:ext cx="52663" cy="1982419"/>
          </a:xfrm>
          <a:custGeom>
            <a:avLst/>
            <a:gdLst>
              <a:gd name="connsiteX0" fmla="*/ 0 w 52663"/>
              <a:gd name="connsiteY0" fmla="*/ 0 h 1982419"/>
              <a:gd name="connsiteX1" fmla="*/ 51207 w 52663"/>
              <a:gd name="connsiteY1" fmla="*/ 797357 h 1982419"/>
              <a:gd name="connsiteX2" fmla="*/ 36576 w 52663"/>
              <a:gd name="connsiteY2" fmla="*/ 1543507 h 1982419"/>
              <a:gd name="connsiteX3" fmla="*/ 14631 w 52663"/>
              <a:gd name="connsiteY3" fmla="*/ 1982419 h 198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63" h="1982419">
                <a:moveTo>
                  <a:pt x="0" y="0"/>
                </a:moveTo>
                <a:cubicBezTo>
                  <a:pt x="22555" y="270053"/>
                  <a:pt x="45111" y="540106"/>
                  <a:pt x="51207" y="797357"/>
                </a:cubicBezTo>
                <a:cubicBezTo>
                  <a:pt x="57303" y="1054608"/>
                  <a:pt x="42672" y="1345997"/>
                  <a:pt x="36576" y="1543507"/>
                </a:cubicBezTo>
                <a:cubicBezTo>
                  <a:pt x="30480" y="1741017"/>
                  <a:pt x="22555" y="1861718"/>
                  <a:pt x="14631" y="1982419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자유형 60"/>
          <p:cNvSpPr/>
          <p:nvPr/>
        </p:nvSpPr>
        <p:spPr bwMode="auto">
          <a:xfrm>
            <a:off x="5310201" y="4147718"/>
            <a:ext cx="44525" cy="1419149"/>
          </a:xfrm>
          <a:custGeom>
            <a:avLst/>
            <a:gdLst>
              <a:gd name="connsiteX0" fmla="*/ 22580 w 44525"/>
              <a:gd name="connsiteY0" fmla="*/ 0 h 1419149"/>
              <a:gd name="connsiteX1" fmla="*/ 634 w 44525"/>
              <a:gd name="connsiteY1" fmla="*/ 519380 h 1419149"/>
              <a:gd name="connsiteX2" fmla="*/ 44525 w 44525"/>
              <a:gd name="connsiteY2" fmla="*/ 1419149 h 141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25" h="1419149">
                <a:moveTo>
                  <a:pt x="22580" y="0"/>
                </a:moveTo>
                <a:cubicBezTo>
                  <a:pt x="9778" y="141427"/>
                  <a:pt x="-3023" y="282855"/>
                  <a:pt x="634" y="519380"/>
                </a:cubicBezTo>
                <a:cubicBezTo>
                  <a:pt x="4291" y="755905"/>
                  <a:pt x="24408" y="1087527"/>
                  <a:pt x="44525" y="1419149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3" name="자유형 62"/>
          <p:cNvSpPr/>
          <p:nvPr/>
        </p:nvSpPr>
        <p:spPr bwMode="auto">
          <a:xfrm>
            <a:off x="6494714" y="4732934"/>
            <a:ext cx="30444" cy="848564"/>
          </a:xfrm>
          <a:custGeom>
            <a:avLst/>
            <a:gdLst>
              <a:gd name="connsiteX0" fmla="*/ 8499 w 30444"/>
              <a:gd name="connsiteY0" fmla="*/ 0 h 848564"/>
              <a:gd name="connsiteX1" fmla="*/ 1184 w 30444"/>
              <a:gd name="connsiteY1" fmla="*/ 307239 h 848564"/>
              <a:gd name="connsiteX2" fmla="*/ 30444 w 30444"/>
              <a:gd name="connsiteY2" fmla="*/ 848564 h 84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44" h="848564">
                <a:moveTo>
                  <a:pt x="8499" y="0"/>
                </a:moveTo>
                <a:cubicBezTo>
                  <a:pt x="3012" y="82906"/>
                  <a:pt x="-2474" y="165812"/>
                  <a:pt x="1184" y="307239"/>
                </a:cubicBezTo>
                <a:cubicBezTo>
                  <a:pt x="4841" y="448666"/>
                  <a:pt x="30444" y="848564"/>
                  <a:pt x="30444" y="84856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4" name="자유형 63"/>
          <p:cNvSpPr/>
          <p:nvPr/>
        </p:nvSpPr>
        <p:spPr bwMode="auto">
          <a:xfrm>
            <a:off x="7227418" y="5742432"/>
            <a:ext cx="270662" cy="22594"/>
          </a:xfrm>
          <a:custGeom>
            <a:avLst/>
            <a:gdLst>
              <a:gd name="connsiteX0" fmla="*/ 0 w 270662"/>
              <a:gd name="connsiteY0" fmla="*/ 14630 h 22594"/>
              <a:gd name="connsiteX1" fmla="*/ 153619 w 270662"/>
              <a:gd name="connsiteY1" fmla="*/ 21946 h 22594"/>
              <a:gd name="connsiteX2" fmla="*/ 270662 w 270662"/>
              <a:gd name="connsiteY2" fmla="*/ 0 h 2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2" h="22594">
                <a:moveTo>
                  <a:pt x="0" y="14630"/>
                </a:moveTo>
                <a:cubicBezTo>
                  <a:pt x="54254" y="19507"/>
                  <a:pt x="108509" y="24384"/>
                  <a:pt x="153619" y="21946"/>
                </a:cubicBezTo>
                <a:cubicBezTo>
                  <a:pt x="198729" y="19508"/>
                  <a:pt x="234695" y="9754"/>
                  <a:pt x="270662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자유형 64"/>
          <p:cNvSpPr/>
          <p:nvPr/>
        </p:nvSpPr>
        <p:spPr bwMode="auto">
          <a:xfrm>
            <a:off x="6078931" y="3386727"/>
            <a:ext cx="277978" cy="14841"/>
          </a:xfrm>
          <a:custGeom>
            <a:avLst/>
            <a:gdLst>
              <a:gd name="connsiteX0" fmla="*/ 277978 w 277978"/>
              <a:gd name="connsiteY0" fmla="*/ 7526 h 14841"/>
              <a:gd name="connsiteX1" fmla="*/ 109728 w 277978"/>
              <a:gd name="connsiteY1" fmla="*/ 211 h 14841"/>
              <a:gd name="connsiteX2" fmla="*/ 0 w 277978"/>
              <a:gd name="connsiteY2" fmla="*/ 14841 h 1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8" h="14841">
                <a:moveTo>
                  <a:pt x="277978" y="7526"/>
                </a:moveTo>
                <a:cubicBezTo>
                  <a:pt x="217018" y="3259"/>
                  <a:pt x="156058" y="-1008"/>
                  <a:pt x="109728" y="211"/>
                </a:cubicBezTo>
                <a:cubicBezTo>
                  <a:pt x="63398" y="1430"/>
                  <a:pt x="31699" y="8135"/>
                  <a:pt x="0" y="1484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0" name="자유형 109"/>
          <p:cNvSpPr/>
          <p:nvPr/>
        </p:nvSpPr>
        <p:spPr bwMode="auto">
          <a:xfrm>
            <a:off x="7944307" y="3690518"/>
            <a:ext cx="45719" cy="2370125"/>
          </a:xfrm>
          <a:custGeom>
            <a:avLst/>
            <a:gdLst>
              <a:gd name="connsiteX0" fmla="*/ 0 w 30077"/>
              <a:gd name="connsiteY0" fmla="*/ 0 h 2275027"/>
              <a:gd name="connsiteX1" fmla="*/ 29261 w 30077"/>
              <a:gd name="connsiteY1" fmla="*/ 1111910 h 2275027"/>
              <a:gd name="connsiteX2" fmla="*/ 21946 w 30077"/>
              <a:gd name="connsiteY2" fmla="*/ 1733702 h 2275027"/>
              <a:gd name="connsiteX3" fmla="*/ 21946 w 30077"/>
              <a:gd name="connsiteY3" fmla="*/ 2275027 h 227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7" h="2275027">
                <a:moveTo>
                  <a:pt x="0" y="0"/>
                </a:moveTo>
                <a:cubicBezTo>
                  <a:pt x="12801" y="411480"/>
                  <a:pt x="25603" y="822960"/>
                  <a:pt x="29261" y="1111910"/>
                </a:cubicBezTo>
                <a:cubicBezTo>
                  <a:pt x="32919" y="1400860"/>
                  <a:pt x="23165" y="1539849"/>
                  <a:pt x="21946" y="1733702"/>
                </a:cubicBezTo>
                <a:cubicBezTo>
                  <a:pt x="20727" y="1927555"/>
                  <a:pt x="21336" y="2101291"/>
                  <a:pt x="21946" y="227502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자유형 110"/>
          <p:cNvSpPr/>
          <p:nvPr/>
        </p:nvSpPr>
        <p:spPr bwMode="auto">
          <a:xfrm>
            <a:off x="6093562" y="4579315"/>
            <a:ext cx="256032" cy="16039"/>
          </a:xfrm>
          <a:custGeom>
            <a:avLst/>
            <a:gdLst>
              <a:gd name="connsiteX0" fmla="*/ 256032 w 256032"/>
              <a:gd name="connsiteY0" fmla="*/ 0 h 16039"/>
              <a:gd name="connsiteX1" fmla="*/ 138988 w 256032"/>
              <a:gd name="connsiteY1" fmla="*/ 14631 h 16039"/>
              <a:gd name="connsiteX2" fmla="*/ 0 w 256032"/>
              <a:gd name="connsiteY2" fmla="*/ 14631 h 1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" h="16039">
                <a:moveTo>
                  <a:pt x="256032" y="0"/>
                </a:moveTo>
                <a:cubicBezTo>
                  <a:pt x="218846" y="6096"/>
                  <a:pt x="181660" y="12193"/>
                  <a:pt x="138988" y="14631"/>
                </a:cubicBezTo>
                <a:cubicBezTo>
                  <a:pt x="96316" y="17070"/>
                  <a:pt x="48158" y="15850"/>
                  <a:pt x="0" y="14631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자유형 111"/>
          <p:cNvSpPr/>
          <p:nvPr/>
        </p:nvSpPr>
        <p:spPr bwMode="auto">
          <a:xfrm>
            <a:off x="5907163" y="4732934"/>
            <a:ext cx="40095" cy="833933"/>
          </a:xfrm>
          <a:custGeom>
            <a:avLst/>
            <a:gdLst>
              <a:gd name="connsiteX0" fmla="*/ 40095 w 40095"/>
              <a:gd name="connsiteY0" fmla="*/ 0 h 833933"/>
              <a:gd name="connsiteX1" fmla="*/ 3519 w 40095"/>
              <a:gd name="connsiteY1" fmla="*/ 424282 h 833933"/>
              <a:gd name="connsiteX2" fmla="*/ 3519 w 40095"/>
              <a:gd name="connsiteY2" fmla="*/ 833933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95" h="833933">
                <a:moveTo>
                  <a:pt x="40095" y="0"/>
                </a:moveTo>
                <a:cubicBezTo>
                  <a:pt x="24855" y="142646"/>
                  <a:pt x="9615" y="285293"/>
                  <a:pt x="3519" y="424282"/>
                </a:cubicBezTo>
                <a:cubicBezTo>
                  <a:pt x="-2577" y="563271"/>
                  <a:pt x="471" y="698602"/>
                  <a:pt x="3519" y="833933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0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5" grpId="0" animBg="1"/>
      <p:bldP spid="8" grpId="0" animBg="1"/>
      <p:bldP spid="9" grpId="0" animBg="1"/>
      <p:bldP spid="11" grpId="0" animBg="1"/>
      <p:bldP spid="14" grpId="0" animBg="1"/>
      <p:bldP spid="18" grpId="0" animBg="1"/>
      <p:bldP spid="19" grpId="0" animBg="1"/>
      <p:bldP spid="23" grpId="0" animBg="1"/>
      <p:bldP spid="25" grpId="0" animBg="1"/>
      <p:bldP spid="30" grpId="0" animBg="1"/>
      <p:bldP spid="31" grpId="0" animBg="1"/>
      <p:bldP spid="36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51" grpId="0" animBg="1"/>
      <p:bldP spid="53" grpId="0" animBg="1"/>
      <p:bldP spid="54" grpId="0" animBg="1"/>
      <p:bldP spid="61" grpId="0" animBg="1"/>
      <p:bldP spid="63" grpId="0" animBg="1"/>
      <p:bldP spid="64" grpId="0" animBg="1"/>
      <p:bldP spid="65" grpId="0" animBg="1"/>
      <p:bldP spid="111" grpId="0" animBg="1"/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BFS </a:t>
            </a:r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30725"/>
          </a:xfrm>
        </p:spPr>
        <p:txBody>
          <a:bodyPr/>
          <a:lstStyle/>
          <a:p>
            <a:pPr marL="357188" indent="-357188" latinLnBrk="0">
              <a:spcBef>
                <a:spcPct val="15000"/>
              </a:spcBef>
              <a:buNone/>
            </a:pPr>
            <a:r>
              <a:rPr lang="ko-KR" altLang="en-US" sz="2000" b="1" dirty="0">
                <a:ea typeface="맑은 고딕" pitchFamily="50" charset="-127"/>
              </a:rPr>
              <a:t>표기</a:t>
            </a:r>
            <a:endParaRPr lang="en-US" altLang="ko-KR" sz="2000" b="1" dirty="0">
              <a:ea typeface="맑은 고딕" pitchFamily="50" charset="-127"/>
            </a:endParaRPr>
          </a:p>
          <a:p>
            <a:pPr marL="357188" lvl="1" indent="-357188" latinLnBrk="0">
              <a:spcBef>
                <a:spcPct val="15000"/>
              </a:spcBef>
              <a:buNone/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의 연결요소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ko-KR" altLang="en-US" sz="2000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sz="2000" b="1" dirty="0">
                <a:solidFill>
                  <a:schemeClr val="tx2"/>
                </a:solidFill>
                <a:ea typeface="맑은 고딕" pitchFamily="50" charset="-127"/>
              </a:rPr>
              <a:t> 1</a:t>
            </a: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en-US" altLang="ko-KR" sz="1800" dirty="0">
                <a:ea typeface="맑은 고딕" pitchFamily="50" charset="-127"/>
              </a:rPr>
              <a:t>	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BFS1</a:t>
            </a:r>
            <a:r>
              <a:rPr lang="en-US" altLang="ko-KR" sz="1800" dirty="0">
                <a:ea typeface="맑은 고딕" pitchFamily="50" charset="-127"/>
              </a:rPr>
              <a:t>(G, v)</a:t>
            </a:r>
            <a:r>
              <a:rPr lang="ko-KR" altLang="en-US" sz="1800" dirty="0">
                <a:ea typeface="맑은 고딕" pitchFamily="50" charset="-127"/>
              </a:rPr>
              <a:t>는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의 모든 정점과 간선을 방문</a:t>
            </a:r>
            <a:endParaRPr lang="en-US" altLang="ko-KR" sz="1800" dirty="0">
              <a:ea typeface="맑은 고딕" pitchFamily="50" charset="-127"/>
            </a:endParaRP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ko-KR" altLang="en-US" sz="2000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sz="2000" b="1" dirty="0">
                <a:solidFill>
                  <a:schemeClr val="tx2"/>
                </a:solidFill>
                <a:ea typeface="맑은 고딕" pitchFamily="50" charset="-127"/>
              </a:rPr>
              <a:t> 2</a:t>
            </a:r>
          </a:p>
          <a:p>
            <a:pPr marL="357188" indent="-357188" latinLnBrk="0">
              <a:spcBef>
                <a:spcPct val="15000"/>
              </a:spcBef>
              <a:buNone/>
            </a:pPr>
            <a:r>
              <a:rPr lang="en-US" altLang="ko-KR" sz="1800" dirty="0">
                <a:ea typeface="맑은 고딕" pitchFamily="50" charset="-127"/>
              </a:rPr>
              <a:t>	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BFS1</a:t>
            </a:r>
            <a:r>
              <a:rPr lang="en-US" altLang="ko-KR" sz="1800" dirty="0">
                <a:ea typeface="맑은 고딕" pitchFamily="50" charset="-127"/>
              </a:rPr>
              <a:t>(G, v)</a:t>
            </a:r>
            <a:r>
              <a:rPr lang="ko-KR" altLang="en-US" sz="1800" dirty="0">
                <a:ea typeface="맑은 고딕" pitchFamily="50" charset="-127"/>
              </a:rPr>
              <a:t>에 의해 </a:t>
            </a:r>
            <a:r>
              <a:rPr lang="ko-KR" altLang="en-US" sz="1800" dirty="0" err="1">
                <a:ea typeface="맑은 고딕" pitchFamily="50" charset="-127"/>
              </a:rPr>
              <a:t>라벨된</a:t>
            </a:r>
            <a:r>
              <a:rPr lang="ko-KR" altLang="en-US" sz="1800" dirty="0">
                <a:ea typeface="맑은 고딕" pitchFamily="50" charset="-127"/>
              </a:rPr>
              <a:t> 트리 간선들은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ko-KR" altLang="en-US" sz="1800" b="1" dirty="0" err="1">
                <a:ea typeface="맑은 고딕" pitchFamily="50" charset="-127"/>
              </a:rPr>
              <a:t>신장트리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en-US" altLang="ko-KR" sz="1800" b="1" dirty="0">
                <a:ea typeface="맑은 고딕" pitchFamily="50" charset="-127"/>
              </a:rPr>
              <a:t>BFS tree</a:t>
            </a:r>
            <a:r>
              <a:rPr lang="ko-KR" altLang="en-US" sz="1800" dirty="0">
                <a:ea typeface="맑은 고딕" pitchFamily="50" charset="-127"/>
              </a:rPr>
              <a:t>라 불림</a:t>
            </a:r>
            <a:r>
              <a:rPr lang="en-US" altLang="ko-KR" sz="1800" dirty="0">
                <a:ea typeface="맑은 고딕" pitchFamily="50" charset="-127"/>
              </a:rPr>
              <a:t>)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를 형성</a:t>
            </a:r>
            <a:endParaRPr lang="en-US" altLang="ko-KR" sz="1800" b="1" i="1" baseline="-25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spcBef>
                <a:spcPct val="15000"/>
              </a:spcBef>
              <a:buNone/>
            </a:pPr>
            <a:r>
              <a:rPr lang="ko-KR" altLang="en-US" sz="2000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sz="2000" b="1" dirty="0">
                <a:solidFill>
                  <a:schemeClr val="tx2"/>
                </a:solidFill>
                <a:ea typeface="맑은 고딕" pitchFamily="50" charset="-127"/>
              </a:rPr>
              <a:t> 3</a:t>
            </a:r>
          </a:p>
          <a:p>
            <a:pPr latinLnBrk="0">
              <a:spcBef>
                <a:spcPct val="15000"/>
              </a:spcBef>
              <a:buNone/>
            </a:pPr>
            <a:r>
              <a:rPr lang="en-US" altLang="ko-KR" sz="1800" dirty="0">
                <a:ea typeface="맑은 고딕" pitchFamily="50" charset="-127"/>
              </a:rPr>
              <a:t>	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b="1" i="1" baseline="-25000" dirty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ko-KR" altLang="en-US" sz="1800" dirty="0">
                <a:ea typeface="맑은 고딕" pitchFamily="50" charset="-127"/>
              </a:rPr>
              <a:t>내의 각 정점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1800" dirty="0">
                <a:ea typeface="맑은 고딕" pitchFamily="50" charset="-127"/>
              </a:rPr>
              <a:t>에 대해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endParaRPr lang="en-US" altLang="ko-KR" sz="1800" b="1" i="1" baseline="-25000" dirty="0">
              <a:latin typeface="Times New Roman" pitchFamily="18" charset="0"/>
              <a:ea typeface="맑은 고딕" pitchFamily="50" charset="-127"/>
            </a:endParaRPr>
          </a:p>
          <a:p>
            <a:pPr lvl="1" latinLnBrk="0">
              <a:spcBef>
                <a:spcPct val="15000"/>
              </a:spcBef>
            </a:pPr>
            <a:r>
              <a:rPr lang="en-US" altLang="ko-KR" sz="1600" b="1" i="1" dirty="0" err="1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6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600" dirty="0">
                <a:ea typeface="맑은 고딕" pitchFamily="50" charset="-127"/>
              </a:rPr>
              <a:t>의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600" dirty="0">
                <a:ea typeface="맑은 고딕" pitchFamily="50" charset="-127"/>
              </a:rPr>
              <a:t>에서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1600" dirty="0">
                <a:ea typeface="맑은 고딕" pitchFamily="50" charset="-127"/>
              </a:rPr>
              <a:t>로 향하는 경로는 </a:t>
            </a:r>
            <a:r>
              <a:rPr lang="en-US" altLang="ko-KR" sz="16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600" dirty="0">
                <a:ea typeface="맑은 고딕" pitchFamily="50" charset="-127"/>
              </a:rPr>
              <a:t>개의 간선을 가진다</a:t>
            </a:r>
            <a:endParaRPr lang="en-US" altLang="ko-KR" sz="1600" dirty="0">
              <a:ea typeface="맑은 고딕" pitchFamily="50" charset="-127"/>
            </a:endParaRPr>
          </a:p>
          <a:p>
            <a:pPr lvl="1" latinLnBrk="0">
              <a:spcBef>
                <a:spcPct val="15000"/>
              </a:spcBef>
            </a:pPr>
            <a:r>
              <a:rPr lang="en-US" altLang="ko-KR" sz="1600" b="1" i="1" dirty="0" err="1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600" dirty="0">
                <a:ea typeface="맑은 고딕" pitchFamily="50" charset="-127"/>
              </a:rPr>
              <a:t>내의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600" dirty="0">
                <a:ea typeface="맑은 고딕" pitchFamily="50" charset="-127"/>
              </a:rPr>
              <a:t>에서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1600" dirty="0">
                <a:ea typeface="맑은 고딕" pitchFamily="50" charset="-127"/>
              </a:rPr>
              <a:t>로 향하는 모든 경로는 최소 </a:t>
            </a:r>
            <a:r>
              <a:rPr lang="en-US" altLang="ko-KR" sz="16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600" dirty="0">
                <a:ea typeface="맑은 고딕" pitchFamily="50" charset="-127"/>
              </a:rPr>
              <a:t>개의 간선을 가진다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7" name="AutoShape 1123"/>
          <p:cNvSpPr>
            <a:spLocks noChangeArrowheads="1"/>
          </p:cNvSpPr>
          <p:nvPr/>
        </p:nvSpPr>
        <p:spPr bwMode="auto">
          <a:xfrm>
            <a:off x="5959486" y="5613387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1082"/>
          <p:cNvSpPr>
            <a:spLocks noChangeArrowheads="1"/>
          </p:cNvSpPr>
          <p:nvPr/>
        </p:nvSpPr>
        <p:spPr bwMode="auto">
          <a:xfrm>
            <a:off x="5364174" y="4884743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1083"/>
          <p:cNvSpPr>
            <a:spLocks noChangeArrowheads="1"/>
          </p:cNvSpPr>
          <p:nvPr/>
        </p:nvSpPr>
        <p:spPr bwMode="auto">
          <a:xfrm>
            <a:off x="5969012" y="4152905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1084"/>
          <p:cNvSpPr>
            <a:spLocks noChangeAspect="1" noChangeArrowheads="1"/>
          </p:cNvSpPr>
          <p:nvPr/>
        </p:nvSpPr>
        <p:spPr bwMode="auto">
          <a:xfrm>
            <a:off x="6807212" y="494665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1" name="Oval 1085"/>
          <p:cNvSpPr>
            <a:spLocks noChangeAspect="1" noChangeArrowheads="1"/>
          </p:cNvSpPr>
          <p:nvPr/>
        </p:nvSpPr>
        <p:spPr bwMode="auto">
          <a:xfrm>
            <a:off x="5586424" y="494665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2" name="Oval 1086"/>
          <p:cNvSpPr>
            <a:spLocks noChangeAspect="1" noChangeArrowheads="1"/>
          </p:cNvSpPr>
          <p:nvPr/>
        </p:nvSpPr>
        <p:spPr bwMode="auto">
          <a:xfrm>
            <a:off x="6215074" y="4214818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3" name="Oval 1087"/>
          <p:cNvSpPr>
            <a:spLocks noChangeAspect="1" noChangeArrowheads="1"/>
          </p:cNvSpPr>
          <p:nvPr/>
        </p:nvSpPr>
        <p:spPr bwMode="auto">
          <a:xfrm>
            <a:off x="6196024" y="5678493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4" name="AutoShape 1088"/>
          <p:cNvCxnSpPr>
            <a:cxnSpLocks noChangeAspect="1" noChangeShapeType="1"/>
            <a:stCxn id="12" idx="3"/>
            <a:endCxn id="11" idx="7"/>
          </p:cNvCxnSpPr>
          <p:nvPr/>
        </p:nvCxnSpPr>
        <p:spPr bwMode="auto">
          <a:xfrm flipH="1">
            <a:off x="5899162" y="4546605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5" name="AutoShape 1089"/>
          <p:cNvCxnSpPr>
            <a:cxnSpLocks noChangeAspect="1" noChangeShapeType="1"/>
            <a:stCxn id="13" idx="1"/>
            <a:endCxn id="11" idx="5"/>
          </p:cNvCxnSpPr>
          <p:nvPr/>
        </p:nvCxnSpPr>
        <p:spPr bwMode="auto">
          <a:xfrm flipH="1" flipV="1">
            <a:off x="5899162" y="5278443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16" name="AutoShape 1090"/>
          <p:cNvCxnSpPr>
            <a:cxnSpLocks noChangeAspect="1" noChangeShapeType="1"/>
            <a:stCxn id="13" idx="7"/>
            <a:endCxn id="10" idx="3"/>
          </p:cNvCxnSpPr>
          <p:nvPr/>
        </p:nvCxnSpPr>
        <p:spPr bwMode="auto">
          <a:xfrm flipV="1">
            <a:off x="6508762" y="5278443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17" name="AutoShape 1091"/>
          <p:cNvCxnSpPr>
            <a:cxnSpLocks noChangeAspect="1" noChangeShapeType="1"/>
            <a:stCxn id="12" idx="5"/>
            <a:endCxn id="10" idx="1"/>
          </p:cNvCxnSpPr>
          <p:nvPr/>
        </p:nvCxnSpPr>
        <p:spPr bwMode="auto">
          <a:xfrm>
            <a:off x="6527812" y="4546605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92"/>
          <p:cNvCxnSpPr>
            <a:cxnSpLocks noChangeAspect="1" noChangeShapeType="1"/>
            <a:stCxn id="11" idx="6"/>
            <a:endCxn id="10" idx="2"/>
          </p:cNvCxnSpPr>
          <p:nvPr/>
        </p:nvCxnSpPr>
        <p:spPr bwMode="auto">
          <a:xfrm>
            <a:off x="5970599" y="5129218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9" name="Oval 1093"/>
          <p:cNvSpPr>
            <a:spLocks noChangeAspect="1" noChangeArrowheads="1"/>
          </p:cNvSpPr>
          <p:nvPr/>
        </p:nvSpPr>
        <p:spPr bwMode="auto">
          <a:xfrm>
            <a:off x="8029587" y="494665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20" name="AutoShape 1094"/>
          <p:cNvCxnSpPr>
            <a:cxnSpLocks noChangeAspect="1" noChangeShapeType="1"/>
            <a:stCxn id="25" idx="7"/>
            <a:endCxn id="19" idx="3"/>
          </p:cNvCxnSpPr>
          <p:nvPr/>
        </p:nvCxnSpPr>
        <p:spPr bwMode="auto">
          <a:xfrm flipV="1">
            <a:off x="7731137" y="5278443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21" name="AutoShape 1095"/>
          <p:cNvCxnSpPr>
            <a:cxnSpLocks noChangeAspect="1" noChangeShapeType="1"/>
            <a:stCxn id="19" idx="1"/>
            <a:endCxn id="12" idx="6"/>
          </p:cNvCxnSpPr>
          <p:nvPr/>
        </p:nvCxnSpPr>
        <p:spPr bwMode="auto">
          <a:xfrm flipH="1" flipV="1">
            <a:off x="6599249" y="4397380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22" name="Text Box 1096"/>
          <p:cNvSpPr txBox="1">
            <a:spLocks noChangeArrowheads="1"/>
          </p:cNvSpPr>
          <p:nvPr/>
        </p:nvSpPr>
        <p:spPr bwMode="auto">
          <a:xfrm>
            <a:off x="5500694" y="407194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23" name="Text Box 1097"/>
          <p:cNvSpPr txBox="1">
            <a:spLocks noChangeArrowheads="1"/>
          </p:cNvSpPr>
          <p:nvPr/>
        </p:nvSpPr>
        <p:spPr bwMode="auto">
          <a:xfrm>
            <a:off x="4929190" y="485776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24" name="AutoShape 1098"/>
          <p:cNvCxnSpPr>
            <a:cxnSpLocks noChangeAspect="1" noChangeShapeType="1"/>
            <a:stCxn id="10" idx="6"/>
            <a:endCxn id="19" idx="2"/>
          </p:cNvCxnSpPr>
          <p:nvPr/>
        </p:nvCxnSpPr>
        <p:spPr bwMode="auto">
          <a:xfrm>
            <a:off x="7191387" y="5129218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25" name="Oval 1099"/>
          <p:cNvSpPr>
            <a:spLocks noChangeAspect="1" noChangeArrowheads="1"/>
          </p:cNvSpPr>
          <p:nvPr/>
        </p:nvSpPr>
        <p:spPr bwMode="auto">
          <a:xfrm>
            <a:off x="7418399" y="5678493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26" name="AutoShape 1100"/>
          <p:cNvCxnSpPr>
            <a:cxnSpLocks noChangeAspect="1" noChangeShapeType="1"/>
            <a:stCxn id="10" idx="5"/>
            <a:endCxn id="25" idx="1"/>
          </p:cNvCxnSpPr>
          <p:nvPr/>
        </p:nvCxnSpPr>
        <p:spPr bwMode="auto">
          <a:xfrm>
            <a:off x="7119949" y="5278443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27" name="Text Box 1168"/>
          <p:cNvSpPr txBox="1">
            <a:spLocks noChangeArrowheads="1"/>
          </p:cNvSpPr>
          <p:nvPr/>
        </p:nvSpPr>
        <p:spPr bwMode="auto">
          <a:xfrm>
            <a:off x="5500694" y="5572140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sp>
        <p:nvSpPr>
          <p:cNvPr id="29" name="Oval 4"/>
          <p:cNvSpPr>
            <a:spLocks noChangeAspect="1" noChangeArrowheads="1"/>
          </p:cNvSpPr>
          <p:nvPr/>
        </p:nvSpPr>
        <p:spPr bwMode="auto">
          <a:xfrm>
            <a:off x="6807212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30" name="Oval 5"/>
          <p:cNvSpPr>
            <a:spLocks noChangeAspect="1" noChangeArrowheads="1"/>
          </p:cNvSpPr>
          <p:nvPr/>
        </p:nvSpPr>
        <p:spPr bwMode="auto">
          <a:xfrm>
            <a:off x="5586424" y="2374887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1" name="Oval 6"/>
          <p:cNvSpPr>
            <a:spLocks noChangeAspect="1" noChangeArrowheads="1"/>
          </p:cNvSpPr>
          <p:nvPr/>
        </p:nvSpPr>
        <p:spPr bwMode="auto">
          <a:xfrm>
            <a:off x="6215074" y="164305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2" name="Oval 7"/>
          <p:cNvSpPr>
            <a:spLocks noChangeAspect="1" noChangeArrowheads="1"/>
          </p:cNvSpPr>
          <p:nvPr/>
        </p:nvSpPr>
        <p:spPr bwMode="auto">
          <a:xfrm>
            <a:off x="6196024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3" name="AutoShape 8"/>
          <p:cNvCxnSpPr>
            <a:cxnSpLocks noChangeAspect="1" noChangeShapeType="1"/>
            <a:stCxn id="31" idx="3"/>
            <a:endCxn id="30" idx="7"/>
          </p:cNvCxnSpPr>
          <p:nvPr/>
        </p:nvCxnSpPr>
        <p:spPr bwMode="auto">
          <a:xfrm flipH="1">
            <a:off x="5899162" y="1974837"/>
            <a:ext cx="368300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4" name="AutoShape 9"/>
          <p:cNvCxnSpPr>
            <a:cxnSpLocks noChangeAspect="1" noChangeShapeType="1"/>
            <a:stCxn id="32" idx="1"/>
            <a:endCxn id="30" idx="5"/>
          </p:cNvCxnSpPr>
          <p:nvPr/>
        </p:nvCxnSpPr>
        <p:spPr bwMode="auto">
          <a:xfrm flipH="1" flipV="1">
            <a:off x="5899162" y="2706675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10"/>
          <p:cNvCxnSpPr>
            <a:cxnSpLocks noChangeAspect="1" noChangeShapeType="1"/>
            <a:stCxn id="32" idx="7"/>
            <a:endCxn id="29" idx="3"/>
          </p:cNvCxnSpPr>
          <p:nvPr/>
        </p:nvCxnSpPr>
        <p:spPr bwMode="auto">
          <a:xfrm flipV="1">
            <a:off x="6508762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11"/>
          <p:cNvCxnSpPr>
            <a:cxnSpLocks noChangeAspect="1" noChangeShapeType="1"/>
            <a:stCxn id="31" idx="5"/>
            <a:endCxn id="29" idx="1"/>
          </p:cNvCxnSpPr>
          <p:nvPr/>
        </p:nvCxnSpPr>
        <p:spPr bwMode="auto">
          <a:xfrm>
            <a:off x="6527812" y="1974837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12"/>
          <p:cNvCxnSpPr>
            <a:cxnSpLocks noChangeAspect="1" noChangeShapeType="1"/>
            <a:stCxn id="30" idx="6"/>
            <a:endCxn id="29" idx="2"/>
          </p:cNvCxnSpPr>
          <p:nvPr/>
        </p:nvCxnSpPr>
        <p:spPr bwMode="auto">
          <a:xfrm>
            <a:off x="5970599" y="2557450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13"/>
          <p:cNvSpPr>
            <a:spLocks noChangeAspect="1" noChangeArrowheads="1"/>
          </p:cNvSpPr>
          <p:nvPr/>
        </p:nvSpPr>
        <p:spPr bwMode="auto">
          <a:xfrm>
            <a:off x="8029587" y="23748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39" name="AutoShape 15"/>
          <p:cNvCxnSpPr>
            <a:cxnSpLocks noChangeAspect="1" noChangeShapeType="1"/>
            <a:stCxn id="43" idx="7"/>
            <a:endCxn id="38" idx="3"/>
          </p:cNvCxnSpPr>
          <p:nvPr/>
        </p:nvCxnSpPr>
        <p:spPr bwMode="auto">
          <a:xfrm flipV="1">
            <a:off x="7731137" y="2697150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6"/>
          <p:cNvCxnSpPr>
            <a:cxnSpLocks noChangeAspect="1" noChangeShapeType="1"/>
            <a:stCxn id="38" idx="1"/>
            <a:endCxn id="31" idx="6"/>
          </p:cNvCxnSpPr>
          <p:nvPr/>
        </p:nvCxnSpPr>
        <p:spPr bwMode="auto">
          <a:xfrm flipH="1" flipV="1">
            <a:off x="6599249" y="1825612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83"/>
          <p:cNvCxnSpPr>
            <a:cxnSpLocks noChangeAspect="1" noChangeShapeType="1"/>
            <a:stCxn id="29" idx="6"/>
            <a:endCxn id="38" idx="2"/>
          </p:cNvCxnSpPr>
          <p:nvPr/>
        </p:nvCxnSpPr>
        <p:spPr bwMode="auto">
          <a:xfrm>
            <a:off x="7181862" y="2557450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84"/>
          <p:cNvSpPr>
            <a:spLocks noChangeAspect="1" noChangeArrowheads="1"/>
          </p:cNvSpPr>
          <p:nvPr/>
        </p:nvSpPr>
        <p:spPr bwMode="auto">
          <a:xfrm>
            <a:off x="7418399" y="31067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44" name="AutoShape 85"/>
          <p:cNvCxnSpPr>
            <a:cxnSpLocks noChangeAspect="1" noChangeShapeType="1"/>
            <a:stCxn id="29" idx="5"/>
            <a:endCxn id="43" idx="1"/>
          </p:cNvCxnSpPr>
          <p:nvPr/>
        </p:nvCxnSpPr>
        <p:spPr bwMode="auto">
          <a:xfrm>
            <a:off x="7119949" y="2697150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itchFamily="50" charset="-127"/>
              </a:rPr>
              <a:t>BFS </a:t>
            </a:r>
            <a:r>
              <a:rPr lang="ko-KR" altLang="en-US">
                <a:ea typeface="맑은 고딕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pPr latinLnBrk="0"/>
            <a:r>
              <a:rPr lang="ko-KR" altLang="en-US" sz="2200" dirty="0">
                <a:ea typeface="맑은 고딕" pitchFamily="50" charset="-127"/>
              </a:rPr>
              <a:t>정점과 간선의 </a:t>
            </a:r>
            <a:r>
              <a:rPr lang="ko-KR" altLang="en-US" sz="2200" b="1" dirty="0">
                <a:ea typeface="맑은 고딕" pitchFamily="50" charset="-127"/>
              </a:rPr>
              <a:t>라벨</a:t>
            </a:r>
            <a:r>
              <a:rPr lang="ko-KR" altLang="en-US" sz="2200" dirty="0">
                <a:ea typeface="맑은 고딕" pitchFamily="50" charset="-127"/>
              </a:rPr>
              <a:t>을 쓰고 읽는데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2200" dirty="0">
                <a:ea typeface="맑은 고딕" pitchFamily="50" charset="-127"/>
              </a:rPr>
              <a:t>시간 소요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참고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정점이나 간선을 구현하는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위치의 기능성에 </a:t>
            </a:r>
            <a:r>
              <a:rPr lang="en-US" altLang="ko-KR" dirty="0">
                <a:ea typeface="맑은 고딕" pitchFamily="50" charset="-127"/>
              </a:rPr>
              <a:t>“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en-US" altLang="ko-KR" dirty="0">
                <a:ea typeface="맑은 고딕" pitchFamily="50" charset="-127"/>
              </a:rPr>
              <a:t>” </a:t>
            </a:r>
            <a:r>
              <a:rPr lang="ko-KR" altLang="en-US" dirty="0">
                <a:ea typeface="맑은 고딕" pitchFamily="50" charset="-127"/>
              </a:rPr>
              <a:t>플래그를 포함하도록 확장 가능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각 </a:t>
            </a:r>
            <a:r>
              <a:rPr lang="ko-KR" altLang="en-US" sz="2200" b="1" dirty="0">
                <a:ea typeface="맑은 고딕" pitchFamily="50" charset="-127"/>
              </a:rPr>
              <a:t>정점</a:t>
            </a:r>
            <a:r>
              <a:rPr lang="ko-KR" altLang="en-US" sz="2200" dirty="0">
                <a:ea typeface="맑은 고딕" pitchFamily="50" charset="-127"/>
              </a:rPr>
              <a:t>은 두 번 라벨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>
                <a:ea typeface="맑은 고딕" pitchFamily="50" charset="-127"/>
              </a:rPr>
              <a:t>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또 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Visited</a:t>
            </a:r>
            <a:r>
              <a:rPr lang="ko-KR" altLang="en-US" dirty="0">
                <a:ea typeface="맑은 고딕" pitchFamily="50" charset="-127"/>
              </a:rPr>
              <a:t>로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각 </a:t>
            </a:r>
            <a:r>
              <a:rPr lang="ko-KR" altLang="en-US" sz="2200" b="1" dirty="0">
                <a:ea typeface="맑은 고딕" pitchFamily="50" charset="-127"/>
              </a:rPr>
              <a:t>간선</a:t>
            </a:r>
            <a:r>
              <a:rPr lang="ko-KR" altLang="en-US" sz="2200" dirty="0">
                <a:ea typeface="맑은 고딕" pitchFamily="50" charset="-127"/>
              </a:rPr>
              <a:t>은 두 번 라벨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ko-KR" altLang="en-US" dirty="0">
                <a:ea typeface="맑은 고딕" pitchFamily="50" charset="-127"/>
              </a:rPr>
              <a:t>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또 한 번은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Tree</a:t>
            </a:r>
            <a:r>
              <a:rPr lang="ko-KR" altLang="en-US" dirty="0">
                <a:ea typeface="맑은 고딕" pitchFamily="50" charset="-127"/>
              </a:rPr>
              <a:t> 또는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Cross</a:t>
            </a:r>
            <a:r>
              <a:rPr lang="ko-KR" altLang="en-US" dirty="0">
                <a:ea typeface="맑은 고딕" pitchFamily="50" charset="-127"/>
              </a:rPr>
              <a:t>로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각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b="1" dirty="0">
                <a:ea typeface="맑은 고딕" pitchFamily="50" charset="-127"/>
              </a:rPr>
              <a:t>정점</a:t>
            </a:r>
            <a:r>
              <a:rPr lang="ko-KR" altLang="en-US" sz="2200" dirty="0">
                <a:ea typeface="맑은 고딕" pitchFamily="50" charset="-127"/>
              </a:rPr>
              <a:t>은 리스트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200" b="1" i="1" baseline="-25000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2200" dirty="0">
                <a:ea typeface="맑은 고딕" pitchFamily="50" charset="-127"/>
              </a:rPr>
              <a:t>에 한 번 삽입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 err="1">
                <a:ea typeface="맑은 고딕" pitchFamily="50" charset="-127"/>
              </a:rPr>
              <a:t>메쏘드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incidentEdges</a:t>
            </a:r>
            <a:r>
              <a:rPr lang="ko-KR" altLang="en-US" sz="2200" dirty="0">
                <a:ea typeface="맑은 고딕" pitchFamily="50" charset="-127"/>
              </a:rPr>
              <a:t>는 각 </a:t>
            </a:r>
            <a:r>
              <a:rPr lang="ko-KR" altLang="en-US" sz="2200" b="1" dirty="0">
                <a:ea typeface="맑은 고딕" pitchFamily="50" charset="-127"/>
              </a:rPr>
              <a:t>정점</a:t>
            </a:r>
            <a:r>
              <a:rPr lang="ko-KR" altLang="en-US" sz="2200" dirty="0">
                <a:ea typeface="맑은 고딕" pitchFamily="50" charset="-127"/>
              </a:rPr>
              <a:t>에 대해 한 번 호출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그래프가 </a:t>
            </a:r>
            <a:r>
              <a:rPr lang="ko-KR" altLang="en-US" sz="2200" b="1" dirty="0">
                <a:ea typeface="맑은 고딕" pitchFamily="50" charset="-127"/>
              </a:rPr>
              <a:t>인접리스트 구조</a:t>
            </a:r>
            <a:r>
              <a:rPr lang="ko-KR" altLang="en-US" sz="2200" dirty="0">
                <a:ea typeface="맑은 고딕" pitchFamily="50" charset="-127"/>
              </a:rPr>
              <a:t>로 표현된 경우</a:t>
            </a:r>
            <a:r>
              <a:rPr lang="en-US" altLang="ko-KR" sz="2200" dirty="0">
                <a:ea typeface="맑은 고딕" pitchFamily="50" charset="-127"/>
              </a:rPr>
              <a:t>,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BFS</a:t>
            </a:r>
            <a:r>
              <a:rPr lang="ko-KR" altLang="en-US" sz="2200" dirty="0">
                <a:ea typeface="맑은 고딕" pitchFamily="50" charset="-127"/>
              </a:rPr>
              <a:t>는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200" dirty="0">
                <a:ea typeface="맑은 고딕" pitchFamily="50" charset="-127"/>
              </a:rPr>
              <a:t>시간에 수행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참고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sz="2800" b="1" dirty="0" err="1">
                <a:latin typeface="Symbol" pitchFamily="18" charset="2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b="1" i="1" baseline="-25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r>
              <a:rPr lang="en-US" altLang="ko-KR" b="1" dirty="0"/>
              <a:t>14.1 </a:t>
            </a:r>
            <a:r>
              <a:rPr lang="ko-KR" altLang="en-US" b="1" dirty="0"/>
              <a:t>그래프 순회</a:t>
            </a:r>
            <a:endParaRPr lang="en-US" altLang="ko-KR" dirty="0"/>
          </a:p>
          <a:p>
            <a:r>
              <a:rPr lang="en-US" altLang="ko-KR" b="1" dirty="0"/>
              <a:t>14.2 </a:t>
            </a:r>
            <a:r>
              <a:rPr lang="ko-KR" altLang="en-US" b="1" dirty="0" err="1"/>
              <a:t>깊이우선탐색</a:t>
            </a:r>
            <a:endParaRPr lang="en-US" altLang="ko-KR" dirty="0"/>
          </a:p>
          <a:p>
            <a:r>
              <a:rPr lang="en-US" altLang="ko-KR" b="1" dirty="0"/>
              <a:t>14.3 </a:t>
            </a:r>
            <a:r>
              <a:rPr lang="ko-KR" altLang="en-US" b="1" dirty="0"/>
              <a:t>너비우선탐색</a:t>
            </a:r>
            <a:endParaRPr lang="en-US" altLang="ko-KR" dirty="0"/>
          </a:p>
          <a:p>
            <a:r>
              <a:rPr lang="en-US" altLang="ko-KR" b="1" dirty="0"/>
              <a:t>14.4 </a:t>
            </a:r>
            <a:r>
              <a:rPr lang="ko-KR" altLang="en-US" b="1" dirty="0"/>
              <a:t>응용문제</a:t>
            </a:r>
            <a:endParaRPr lang="en-US" altLang="ko-KR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Documents and Settings\kook\Local Settings\Temporary Internet Files\Content.IE5\TPH9EG8Y\MC90034393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16632"/>
            <a:ext cx="1159407" cy="172819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BFS </a:t>
            </a:r>
            <a:r>
              <a:rPr lang="ko-KR" altLang="en-US"/>
              <a:t>템플릿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3657588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템플릿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r>
              <a:rPr lang="ko-KR" altLang="en-US" dirty="0">
                <a:ea typeface="맑은 고딕" pitchFamily="50" charset="-127"/>
              </a:rPr>
              <a:t> 패턴을 사용하여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에 대한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BFS </a:t>
            </a:r>
            <a:r>
              <a:rPr lang="ko-KR" altLang="en-US" dirty="0">
                <a:ea typeface="맑은 고딕" pitchFamily="50" charset="-127"/>
              </a:rPr>
              <a:t>순회를 다음 문제들을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시간에 해결하도록 </a:t>
            </a:r>
            <a:r>
              <a:rPr lang="ko-KR" altLang="en-US" b="1" dirty="0" err="1">
                <a:ea typeface="맑은 고딕" pitchFamily="50" charset="-127"/>
              </a:rPr>
              <a:t>특화</a:t>
            </a:r>
            <a:r>
              <a:rPr lang="ko-KR" altLang="en-US" dirty="0" err="1">
                <a:ea typeface="맑은 고딕" pitchFamily="50" charset="-127"/>
              </a:rPr>
              <a:t>할</a:t>
            </a:r>
            <a:r>
              <a:rPr lang="ko-KR" altLang="en-US" dirty="0">
                <a:ea typeface="맑은 고딕" pitchFamily="50" charset="-127"/>
              </a:rPr>
              <a:t> 수 있다</a:t>
            </a:r>
            <a:endParaRPr lang="en-US" altLang="ko-KR" dirty="0"/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연결요소들을 계산하기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dirty="0" err="1">
                <a:ea typeface="맑은 고딕" pitchFamily="50" charset="-127"/>
              </a:rPr>
              <a:t>신장숲을</a:t>
            </a:r>
            <a:r>
              <a:rPr lang="ko-KR" altLang="en-US" dirty="0">
                <a:ea typeface="맑은 고딕" pitchFamily="50" charset="-127"/>
              </a:rPr>
              <a:t> 계산하기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ko-KR" altLang="en-US" dirty="0">
                <a:ea typeface="맑은 고딕" pitchFamily="50" charset="-127"/>
              </a:rPr>
              <a:t>내의 단순 </a:t>
            </a:r>
            <a:r>
              <a:rPr lang="ko-KR" altLang="en-US" dirty="0" err="1">
                <a:ea typeface="맑은 고딕" pitchFamily="50" charset="-127"/>
              </a:rPr>
              <a:t>싸이클</a:t>
            </a:r>
            <a:r>
              <a:rPr lang="ko-KR" altLang="en-US" dirty="0">
                <a:ea typeface="맑은 고딕" pitchFamily="50" charset="-127"/>
              </a:rPr>
              <a:t> 찾기 또는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가 숲임을 보고하기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주어진 두 정점에 대해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 사이의 최소 간선으로 이루어진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ko-KR" altLang="en-US" dirty="0">
                <a:ea typeface="맑은 고딕" pitchFamily="50" charset="-127"/>
              </a:rPr>
              <a:t>내의 경로 찾기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또는 그런 경로가 없음을 보고하기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비트리 간선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786" y="1571613"/>
            <a:ext cx="3786214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후향간선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(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v</a:t>
            </a: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w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)</a:t>
            </a:r>
          </a:p>
          <a:p>
            <a:pPr marL="742950" lvl="1" indent="-285750" algn="l" latinLnBrk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트리 간선들의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트리에서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w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조상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572000" y="1571613"/>
            <a:ext cx="3857652" cy="164307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교차간선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(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v</a:t>
            </a: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w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)</a:t>
            </a:r>
          </a:p>
          <a:p>
            <a:pPr marL="742950" lvl="1" indent="-285750" algn="l" latinLnBrk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트리 간선들의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트리에서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w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와 동일 또는 다음 레벨에 위치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2235180" y="451802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32" name="Oval 29"/>
          <p:cNvSpPr>
            <a:spLocks noChangeAspect="1" noChangeArrowheads="1"/>
          </p:cNvSpPr>
          <p:nvPr/>
        </p:nvSpPr>
        <p:spPr bwMode="auto">
          <a:xfrm>
            <a:off x="1014392" y="4518028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3" name="Oval 30"/>
          <p:cNvSpPr>
            <a:spLocks noChangeAspect="1" noChangeArrowheads="1"/>
          </p:cNvSpPr>
          <p:nvPr/>
        </p:nvSpPr>
        <p:spPr bwMode="auto">
          <a:xfrm>
            <a:off x="1643042" y="378619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4" name="Oval 31"/>
          <p:cNvSpPr>
            <a:spLocks noChangeAspect="1" noChangeArrowheads="1"/>
          </p:cNvSpPr>
          <p:nvPr/>
        </p:nvSpPr>
        <p:spPr bwMode="auto">
          <a:xfrm>
            <a:off x="1623992" y="524986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5" name="AutoShape 32"/>
          <p:cNvCxnSpPr>
            <a:cxnSpLocks noChangeAspect="1" noChangeShapeType="1"/>
            <a:stCxn id="33" idx="3"/>
            <a:endCxn id="32" idx="7"/>
          </p:cNvCxnSpPr>
          <p:nvPr/>
        </p:nvCxnSpPr>
        <p:spPr bwMode="auto">
          <a:xfrm flipH="1">
            <a:off x="1327130" y="4117978"/>
            <a:ext cx="368300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6" name="AutoShape 33"/>
          <p:cNvCxnSpPr>
            <a:cxnSpLocks noChangeAspect="1" noChangeShapeType="1"/>
            <a:stCxn id="34" idx="1"/>
            <a:endCxn id="32" idx="5"/>
          </p:cNvCxnSpPr>
          <p:nvPr/>
        </p:nvCxnSpPr>
        <p:spPr bwMode="auto">
          <a:xfrm flipH="1" flipV="1">
            <a:off x="1327130" y="4849815"/>
            <a:ext cx="349250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37" name="AutoShape 34"/>
          <p:cNvCxnSpPr>
            <a:cxnSpLocks noChangeAspect="1" noChangeShapeType="1"/>
            <a:stCxn id="34" idx="7"/>
            <a:endCxn id="31" idx="3"/>
          </p:cNvCxnSpPr>
          <p:nvPr/>
        </p:nvCxnSpPr>
        <p:spPr bwMode="auto">
          <a:xfrm flipV="1">
            <a:off x="1936730" y="4849815"/>
            <a:ext cx="35083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38" name="AutoShape 35"/>
          <p:cNvCxnSpPr>
            <a:cxnSpLocks noChangeAspect="1" noChangeShapeType="1"/>
            <a:stCxn id="33" idx="5"/>
            <a:endCxn id="31" idx="1"/>
          </p:cNvCxnSpPr>
          <p:nvPr/>
        </p:nvCxnSpPr>
        <p:spPr bwMode="auto">
          <a:xfrm>
            <a:off x="1955780" y="4117978"/>
            <a:ext cx="331787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39" name="AutoShape 36"/>
          <p:cNvCxnSpPr>
            <a:cxnSpLocks noChangeAspect="1" noChangeShapeType="1"/>
            <a:stCxn id="32" idx="6"/>
            <a:endCxn id="31" idx="2"/>
          </p:cNvCxnSpPr>
          <p:nvPr/>
        </p:nvCxnSpPr>
        <p:spPr bwMode="auto">
          <a:xfrm>
            <a:off x="1398567" y="4700590"/>
            <a:ext cx="815975" cy="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457555" y="451802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41" name="AutoShape 38"/>
          <p:cNvCxnSpPr>
            <a:cxnSpLocks noChangeAspect="1" noChangeShapeType="1"/>
            <a:stCxn id="44" idx="7"/>
            <a:endCxn id="40" idx="3"/>
          </p:cNvCxnSpPr>
          <p:nvPr/>
        </p:nvCxnSpPr>
        <p:spPr bwMode="auto">
          <a:xfrm flipV="1">
            <a:off x="3159105" y="4849815"/>
            <a:ext cx="35083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2" name="AutoShape 39"/>
          <p:cNvCxnSpPr>
            <a:cxnSpLocks noChangeAspect="1" noChangeShapeType="1"/>
            <a:stCxn id="40" idx="1"/>
            <a:endCxn id="33" idx="6"/>
          </p:cNvCxnSpPr>
          <p:nvPr/>
        </p:nvCxnSpPr>
        <p:spPr bwMode="auto">
          <a:xfrm flipH="1" flipV="1">
            <a:off x="2027217" y="3968753"/>
            <a:ext cx="1482725" cy="58261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3" name="AutoShape 40"/>
          <p:cNvCxnSpPr>
            <a:cxnSpLocks noChangeAspect="1" noChangeShapeType="1"/>
            <a:stCxn id="31" idx="6"/>
            <a:endCxn id="40" idx="2"/>
          </p:cNvCxnSpPr>
          <p:nvPr/>
        </p:nvCxnSpPr>
        <p:spPr bwMode="auto">
          <a:xfrm>
            <a:off x="2619355" y="4700590"/>
            <a:ext cx="817562" cy="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44" name="Oval 41"/>
          <p:cNvSpPr>
            <a:spLocks noChangeAspect="1" noChangeArrowheads="1"/>
          </p:cNvSpPr>
          <p:nvPr/>
        </p:nvSpPr>
        <p:spPr bwMode="auto">
          <a:xfrm>
            <a:off x="2846367" y="524986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45" name="AutoShape 42"/>
          <p:cNvCxnSpPr>
            <a:cxnSpLocks noChangeAspect="1" noChangeShapeType="1"/>
            <a:stCxn id="31" idx="5"/>
            <a:endCxn id="44" idx="1"/>
          </p:cNvCxnSpPr>
          <p:nvPr/>
        </p:nvCxnSpPr>
        <p:spPr bwMode="auto">
          <a:xfrm>
            <a:off x="2547917" y="4849815"/>
            <a:ext cx="350838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1643042" y="5715016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5857884" y="5715016"/>
            <a:ext cx="15906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BFS</a:t>
            </a:r>
          </a:p>
        </p:txBody>
      </p:sp>
      <p:sp>
        <p:nvSpPr>
          <p:cNvPr id="48" name="AutoShape 1123"/>
          <p:cNvSpPr>
            <a:spLocks noChangeArrowheads="1"/>
          </p:cNvSpPr>
          <p:nvPr/>
        </p:nvSpPr>
        <p:spPr bwMode="auto">
          <a:xfrm>
            <a:off x="5602296" y="5184759"/>
            <a:ext cx="204153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AutoShape 1082"/>
          <p:cNvSpPr>
            <a:spLocks noChangeArrowheads="1"/>
          </p:cNvSpPr>
          <p:nvPr/>
        </p:nvSpPr>
        <p:spPr bwMode="auto">
          <a:xfrm>
            <a:off x="5006984" y="4456115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1083"/>
          <p:cNvSpPr>
            <a:spLocks noChangeArrowheads="1"/>
          </p:cNvSpPr>
          <p:nvPr/>
        </p:nvSpPr>
        <p:spPr bwMode="auto">
          <a:xfrm>
            <a:off x="5611822" y="3724277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Oval 1084"/>
          <p:cNvSpPr>
            <a:spLocks noChangeAspect="1" noChangeArrowheads="1"/>
          </p:cNvSpPr>
          <p:nvPr/>
        </p:nvSpPr>
        <p:spPr bwMode="auto">
          <a:xfrm>
            <a:off x="6450022" y="451802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52" name="Oval 1085"/>
          <p:cNvSpPr>
            <a:spLocks noChangeAspect="1" noChangeArrowheads="1"/>
          </p:cNvSpPr>
          <p:nvPr/>
        </p:nvSpPr>
        <p:spPr bwMode="auto">
          <a:xfrm>
            <a:off x="5229234" y="451802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53" name="Oval 1086"/>
          <p:cNvSpPr>
            <a:spLocks noChangeAspect="1" noChangeArrowheads="1"/>
          </p:cNvSpPr>
          <p:nvPr/>
        </p:nvSpPr>
        <p:spPr bwMode="auto">
          <a:xfrm>
            <a:off x="5857884" y="378619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4" name="Oval 1087"/>
          <p:cNvSpPr>
            <a:spLocks noChangeAspect="1" noChangeArrowheads="1"/>
          </p:cNvSpPr>
          <p:nvPr/>
        </p:nvSpPr>
        <p:spPr bwMode="auto">
          <a:xfrm>
            <a:off x="5838834" y="524986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55" name="AutoShape 1088"/>
          <p:cNvCxnSpPr>
            <a:cxnSpLocks noChangeAspect="1" noChangeShapeType="1"/>
            <a:stCxn id="53" idx="3"/>
            <a:endCxn id="52" idx="7"/>
          </p:cNvCxnSpPr>
          <p:nvPr/>
        </p:nvCxnSpPr>
        <p:spPr bwMode="auto">
          <a:xfrm flipH="1">
            <a:off x="5541972" y="4117977"/>
            <a:ext cx="368300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6" name="AutoShape 1089"/>
          <p:cNvCxnSpPr>
            <a:cxnSpLocks noChangeAspect="1" noChangeShapeType="1"/>
            <a:stCxn id="54" idx="1"/>
            <a:endCxn id="52" idx="5"/>
          </p:cNvCxnSpPr>
          <p:nvPr/>
        </p:nvCxnSpPr>
        <p:spPr bwMode="auto">
          <a:xfrm flipH="1" flipV="1">
            <a:off x="5541972" y="4849815"/>
            <a:ext cx="349250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/>
            <a:tailEnd type="none"/>
          </a:ln>
        </p:spPr>
      </p:cxnSp>
      <p:cxnSp>
        <p:nvCxnSpPr>
          <p:cNvPr id="57" name="AutoShape 1090"/>
          <p:cNvCxnSpPr>
            <a:cxnSpLocks noChangeAspect="1" noChangeShapeType="1"/>
            <a:stCxn id="54" idx="7"/>
            <a:endCxn id="51" idx="3"/>
          </p:cNvCxnSpPr>
          <p:nvPr/>
        </p:nvCxnSpPr>
        <p:spPr bwMode="auto">
          <a:xfrm flipV="1">
            <a:off x="6151572" y="484981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58" name="AutoShape 1091"/>
          <p:cNvCxnSpPr>
            <a:cxnSpLocks noChangeAspect="1" noChangeShapeType="1"/>
            <a:stCxn id="53" idx="5"/>
            <a:endCxn id="51" idx="1"/>
          </p:cNvCxnSpPr>
          <p:nvPr/>
        </p:nvCxnSpPr>
        <p:spPr bwMode="auto">
          <a:xfrm>
            <a:off x="6170622" y="4117977"/>
            <a:ext cx="3317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9" name="AutoShape 1092"/>
          <p:cNvCxnSpPr>
            <a:cxnSpLocks noChangeAspect="1" noChangeShapeType="1"/>
            <a:stCxn id="52" idx="6"/>
            <a:endCxn id="51" idx="2"/>
          </p:cNvCxnSpPr>
          <p:nvPr/>
        </p:nvCxnSpPr>
        <p:spPr bwMode="auto">
          <a:xfrm>
            <a:off x="5613409" y="4700590"/>
            <a:ext cx="8159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60" name="Oval 1093"/>
          <p:cNvSpPr>
            <a:spLocks noChangeAspect="1" noChangeArrowheads="1"/>
          </p:cNvSpPr>
          <p:nvPr/>
        </p:nvSpPr>
        <p:spPr bwMode="auto">
          <a:xfrm>
            <a:off x="7672397" y="4518027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cxnSp>
        <p:nvCxnSpPr>
          <p:cNvPr id="61" name="AutoShape 1094"/>
          <p:cNvCxnSpPr>
            <a:cxnSpLocks noChangeAspect="1" noChangeShapeType="1"/>
            <a:stCxn id="66" idx="7"/>
            <a:endCxn id="60" idx="3"/>
          </p:cNvCxnSpPr>
          <p:nvPr/>
        </p:nvCxnSpPr>
        <p:spPr bwMode="auto">
          <a:xfrm flipV="1">
            <a:off x="7373947" y="4849815"/>
            <a:ext cx="350838" cy="44291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</p:cxnSp>
      <p:cxnSp>
        <p:nvCxnSpPr>
          <p:cNvPr id="62" name="AutoShape 1095"/>
          <p:cNvCxnSpPr>
            <a:cxnSpLocks noChangeAspect="1" noChangeShapeType="1"/>
            <a:stCxn id="60" idx="1"/>
            <a:endCxn id="53" idx="6"/>
          </p:cNvCxnSpPr>
          <p:nvPr/>
        </p:nvCxnSpPr>
        <p:spPr bwMode="auto">
          <a:xfrm flipH="1" flipV="1">
            <a:off x="6242059" y="3968752"/>
            <a:ext cx="1482725" cy="5826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63" name="Text Box 1096"/>
          <p:cNvSpPr txBox="1">
            <a:spLocks noChangeArrowheads="1"/>
          </p:cNvSpPr>
          <p:nvPr/>
        </p:nvSpPr>
        <p:spPr bwMode="auto">
          <a:xfrm>
            <a:off x="5143504" y="3643314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0</a:t>
            </a:r>
          </a:p>
        </p:txBody>
      </p:sp>
      <p:sp>
        <p:nvSpPr>
          <p:cNvPr id="64" name="Text Box 1097"/>
          <p:cNvSpPr txBox="1">
            <a:spLocks noChangeArrowheads="1"/>
          </p:cNvSpPr>
          <p:nvPr/>
        </p:nvSpPr>
        <p:spPr bwMode="auto">
          <a:xfrm>
            <a:off x="4572000" y="442913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</p:txBody>
      </p:sp>
      <p:cxnSp>
        <p:nvCxnSpPr>
          <p:cNvPr id="65" name="AutoShape 1098"/>
          <p:cNvCxnSpPr>
            <a:cxnSpLocks noChangeAspect="1" noChangeShapeType="1"/>
            <a:stCxn id="51" idx="6"/>
            <a:endCxn id="60" idx="2"/>
          </p:cNvCxnSpPr>
          <p:nvPr/>
        </p:nvCxnSpPr>
        <p:spPr bwMode="auto">
          <a:xfrm>
            <a:off x="6834197" y="4700590"/>
            <a:ext cx="817563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</p:cxnSp>
      <p:sp>
        <p:nvSpPr>
          <p:cNvPr id="66" name="Oval 1099"/>
          <p:cNvSpPr>
            <a:spLocks noChangeAspect="1" noChangeArrowheads="1"/>
          </p:cNvSpPr>
          <p:nvPr/>
        </p:nvSpPr>
        <p:spPr bwMode="auto">
          <a:xfrm>
            <a:off x="7061209" y="5249865"/>
            <a:ext cx="366713" cy="366713"/>
          </a:xfrm>
          <a:prstGeom prst="ellipse">
            <a:avLst/>
          </a:prstGeom>
          <a:solidFill>
            <a:srgbClr val="CFDBFD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67" name="AutoShape 1100"/>
          <p:cNvCxnSpPr>
            <a:cxnSpLocks noChangeAspect="1" noChangeShapeType="1"/>
            <a:stCxn id="51" idx="5"/>
            <a:endCxn id="66" idx="1"/>
          </p:cNvCxnSpPr>
          <p:nvPr/>
        </p:nvCxnSpPr>
        <p:spPr bwMode="auto">
          <a:xfrm>
            <a:off x="6762759" y="4849815"/>
            <a:ext cx="35083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/>
          </a:ln>
        </p:spPr>
      </p:cxnSp>
      <p:sp>
        <p:nvSpPr>
          <p:cNvPr id="68" name="Text Box 1168"/>
          <p:cNvSpPr txBox="1">
            <a:spLocks noChangeArrowheads="1"/>
          </p:cNvSpPr>
          <p:nvPr/>
        </p:nvSpPr>
        <p:spPr bwMode="auto">
          <a:xfrm>
            <a:off x="5143504" y="5143512"/>
            <a:ext cx="466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2000" baseline="-25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2</a:t>
            </a:r>
          </a:p>
        </p:txBody>
      </p:sp>
      <p:pic>
        <p:nvPicPr>
          <p:cNvPr id="69" name="Picture 14" descr="C:\Documents and Settings\kook\Local Settings\Temporary Internet Files\Content.IE5\ZBBSG4IL\MC90005329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051" y="188640"/>
            <a:ext cx="2371515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DFS</a:t>
            </a:r>
            <a:r>
              <a:rPr lang="ko-KR" altLang="en-US"/>
              <a:t>와</a:t>
            </a:r>
            <a:r>
              <a:rPr lang="en-US" altLang="ko-KR"/>
              <a:t> BFS </a:t>
            </a:r>
            <a:r>
              <a:rPr lang="ko-KR" altLang="en-US"/>
              <a:t>응용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22</a:t>
            </a:fld>
            <a:endParaRPr lang="en-US" altLang="ko-KR"/>
          </a:p>
        </p:txBody>
      </p:sp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38117"/>
              </p:ext>
            </p:extLst>
          </p:nvPr>
        </p:nvGraphicFramePr>
        <p:xfrm>
          <a:off x="785786" y="1643050"/>
          <a:ext cx="5203825" cy="2931795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응용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신장숲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연결요소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싸이클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최단경로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이중 연결요소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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21" descr="C:\Documents and Settings\kook\Local Settings\Temporary Internet Files\Content.IE5\VL2VHNJG\MC9000554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4934" y="188640"/>
            <a:ext cx="2207004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7180608" y="188640"/>
            <a:ext cx="1466851" cy="1797429"/>
            <a:chOff x="5967413" y="3887788"/>
            <a:chExt cx="1627188" cy="1993900"/>
          </a:xfrm>
        </p:grpSpPr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6475413" y="3887788"/>
              <a:ext cx="587375" cy="230188"/>
            </a:xfrm>
            <a:custGeom>
              <a:avLst/>
              <a:gdLst/>
              <a:ahLst/>
              <a:cxnLst>
                <a:cxn ang="0">
                  <a:pos x="1" y="261"/>
                </a:cxn>
                <a:cxn ang="0">
                  <a:pos x="8" y="254"/>
                </a:cxn>
                <a:cxn ang="0">
                  <a:pos x="18" y="246"/>
                </a:cxn>
                <a:cxn ang="0">
                  <a:pos x="30" y="236"/>
                </a:cxn>
                <a:cxn ang="0">
                  <a:pos x="42" y="227"/>
                </a:cxn>
                <a:cxn ang="0">
                  <a:pos x="50" y="222"/>
                </a:cxn>
                <a:cxn ang="0">
                  <a:pos x="60" y="215"/>
                </a:cxn>
                <a:cxn ang="0">
                  <a:pos x="69" y="209"/>
                </a:cxn>
                <a:cxn ang="0">
                  <a:pos x="79" y="202"/>
                </a:cxn>
                <a:cxn ang="0">
                  <a:pos x="89" y="194"/>
                </a:cxn>
                <a:cxn ang="0">
                  <a:pos x="101" y="187"/>
                </a:cxn>
                <a:cxn ang="0">
                  <a:pos x="114" y="178"/>
                </a:cxn>
                <a:cxn ang="0">
                  <a:pos x="126" y="172"/>
                </a:cxn>
                <a:cxn ang="0">
                  <a:pos x="140" y="163"/>
                </a:cxn>
                <a:cxn ang="0">
                  <a:pos x="153" y="155"/>
                </a:cxn>
                <a:cxn ang="0">
                  <a:pos x="167" y="146"/>
                </a:cxn>
                <a:cxn ang="0">
                  <a:pos x="182" y="138"/>
                </a:cxn>
                <a:cxn ang="0">
                  <a:pos x="197" y="129"/>
                </a:cxn>
                <a:cxn ang="0">
                  <a:pos x="214" y="121"/>
                </a:cxn>
                <a:cxn ang="0">
                  <a:pos x="231" y="113"/>
                </a:cxn>
                <a:cxn ang="0">
                  <a:pos x="247" y="104"/>
                </a:cxn>
                <a:cxn ang="0">
                  <a:pos x="264" y="97"/>
                </a:cxn>
                <a:cxn ang="0">
                  <a:pos x="283" y="89"/>
                </a:cxn>
                <a:cxn ang="0">
                  <a:pos x="300" y="81"/>
                </a:cxn>
                <a:cxn ang="0">
                  <a:pos x="318" y="72"/>
                </a:cxn>
                <a:cxn ang="0">
                  <a:pos x="338" y="65"/>
                </a:cxn>
                <a:cxn ang="0">
                  <a:pos x="353" y="60"/>
                </a:cxn>
                <a:cxn ang="0">
                  <a:pos x="364" y="57"/>
                </a:cxn>
                <a:cxn ang="0">
                  <a:pos x="374" y="52"/>
                </a:cxn>
                <a:cxn ang="0">
                  <a:pos x="385" y="49"/>
                </a:cxn>
                <a:cxn ang="0">
                  <a:pos x="397" y="45"/>
                </a:cxn>
                <a:cxn ang="0">
                  <a:pos x="409" y="42"/>
                </a:cxn>
                <a:cxn ang="0">
                  <a:pos x="419" y="37"/>
                </a:cxn>
                <a:cxn ang="0">
                  <a:pos x="431" y="35"/>
                </a:cxn>
                <a:cxn ang="0">
                  <a:pos x="443" y="30"/>
                </a:cxn>
                <a:cxn ang="0">
                  <a:pos x="455" y="28"/>
                </a:cxn>
                <a:cxn ang="0">
                  <a:pos x="466" y="25"/>
                </a:cxn>
                <a:cxn ang="0">
                  <a:pos x="478" y="22"/>
                </a:cxn>
                <a:cxn ang="0">
                  <a:pos x="490" y="18"/>
                </a:cxn>
                <a:cxn ang="0">
                  <a:pos x="502" y="17"/>
                </a:cxn>
                <a:cxn ang="0">
                  <a:pos x="515" y="15"/>
                </a:cxn>
                <a:cxn ang="0">
                  <a:pos x="527" y="12"/>
                </a:cxn>
                <a:cxn ang="0">
                  <a:pos x="540" y="10"/>
                </a:cxn>
                <a:cxn ang="0">
                  <a:pos x="551" y="8"/>
                </a:cxn>
                <a:cxn ang="0">
                  <a:pos x="564" y="6"/>
                </a:cxn>
                <a:cxn ang="0">
                  <a:pos x="576" y="5"/>
                </a:cxn>
                <a:cxn ang="0">
                  <a:pos x="589" y="3"/>
                </a:cxn>
                <a:cxn ang="0">
                  <a:pos x="601" y="1"/>
                </a:cxn>
                <a:cxn ang="0">
                  <a:pos x="615" y="1"/>
                </a:cxn>
                <a:cxn ang="0">
                  <a:pos x="628" y="1"/>
                </a:cxn>
                <a:cxn ang="0">
                  <a:pos x="640" y="1"/>
                </a:cxn>
                <a:cxn ang="0">
                  <a:pos x="653" y="0"/>
                </a:cxn>
                <a:cxn ang="0">
                  <a:pos x="667" y="0"/>
                </a:cxn>
                <a:cxn ang="0">
                  <a:pos x="679" y="0"/>
                </a:cxn>
                <a:cxn ang="0">
                  <a:pos x="692" y="1"/>
                </a:cxn>
                <a:cxn ang="0">
                  <a:pos x="706" y="1"/>
                </a:cxn>
                <a:cxn ang="0">
                  <a:pos x="719" y="1"/>
                </a:cxn>
                <a:cxn ang="0">
                  <a:pos x="732" y="3"/>
                </a:cxn>
                <a:cxn ang="0">
                  <a:pos x="552" y="290"/>
                </a:cxn>
                <a:cxn ang="0">
                  <a:pos x="0" y="263"/>
                </a:cxn>
              </a:cxnLst>
              <a:rect l="0" t="0" r="r" b="b"/>
              <a:pathLst>
                <a:path w="739" h="290">
                  <a:moveTo>
                    <a:pt x="0" y="263"/>
                  </a:moveTo>
                  <a:lnTo>
                    <a:pt x="1" y="261"/>
                  </a:lnTo>
                  <a:lnTo>
                    <a:pt x="5" y="258"/>
                  </a:lnTo>
                  <a:lnTo>
                    <a:pt x="8" y="254"/>
                  </a:lnTo>
                  <a:lnTo>
                    <a:pt x="13" y="251"/>
                  </a:lnTo>
                  <a:lnTo>
                    <a:pt x="18" y="246"/>
                  </a:lnTo>
                  <a:lnTo>
                    <a:pt x="25" y="242"/>
                  </a:lnTo>
                  <a:lnTo>
                    <a:pt x="30" y="236"/>
                  </a:lnTo>
                  <a:lnTo>
                    <a:pt x="38" y="231"/>
                  </a:lnTo>
                  <a:lnTo>
                    <a:pt x="42" y="227"/>
                  </a:lnTo>
                  <a:lnTo>
                    <a:pt x="45" y="226"/>
                  </a:lnTo>
                  <a:lnTo>
                    <a:pt x="50" y="222"/>
                  </a:lnTo>
                  <a:lnTo>
                    <a:pt x="55" y="219"/>
                  </a:lnTo>
                  <a:lnTo>
                    <a:pt x="60" y="215"/>
                  </a:lnTo>
                  <a:lnTo>
                    <a:pt x="64" y="212"/>
                  </a:lnTo>
                  <a:lnTo>
                    <a:pt x="69" y="209"/>
                  </a:lnTo>
                  <a:lnTo>
                    <a:pt x="74" y="205"/>
                  </a:lnTo>
                  <a:lnTo>
                    <a:pt x="79" y="202"/>
                  </a:lnTo>
                  <a:lnTo>
                    <a:pt x="84" y="199"/>
                  </a:lnTo>
                  <a:lnTo>
                    <a:pt x="89" y="194"/>
                  </a:lnTo>
                  <a:lnTo>
                    <a:pt x="96" y="192"/>
                  </a:lnTo>
                  <a:lnTo>
                    <a:pt x="101" y="187"/>
                  </a:lnTo>
                  <a:lnTo>
                    <a:pt x="108" y="183"/>
                  </a:lnTo>
                  <a:lnTo>
                    <a:pt x="114" y="178"/>
                  </a:lnTo>
                  <a:lnTo>
                    <a:pt x="121" y="175"/>
                  </a:lnTo>
                  <a:lnTo>
                    <a:pt x="126" y="172"/>
                  </a:lnTo>
                  <a:lnTo>
                    <a:pt x="133" y="167"/>
                  </a:lnTo>
                  <a:lnTo>
                    <a:pt x="140" y="163"/>
                  </a:lnTo>
                  <a:lnTo>
                    <a:pt x="146" y="158"/>
                  </a:lnTo>
                  <a:lnTo>
                    <a:pt x="153" y="155"/>
                  </a:lnTo>
                  <a:lnTo>
                    <a:pt x="160" y="150"/>
                  </a:lnTo>
                  <a:lnTo>
                    <a:pt x="167" y="146"/>
                  </a:lnTo>
                  <a:lnTo>
                    <a:pt x="175" y="143"/>
                  </a:lnTo>
                  <a:lnTo>
                    <a:pt x="182" y="138"/>
                  </a:lnTo>
                  <a:lnTo>
                    <a:pt x="190" y="133"/>
                  </a:lnTo>
                  <a:lnTo>
                    <a:pt x="197" y="129"/>
                  </a:lnTo>
                  <a:lnTo>
                    <a:pt x="207" y="126"/>
                  </a:lnTo>
                  <a:lnTo>
                    <a:pt x="214" y="121"/>
                  </a:lnTo>
                  <a:lnTo>
                    <a:pt x="222" y="118"/>
                  </a:lnTo>
                  <a:lnTo>
                    <a:pt x="231" y="113"/>
                  </a:lnTo>
                  <a:lnTo>
                    <a:pt x="239" y="109"/>
                  </a:lnTo>
                  <a:lnTo>
                    <a:pt x="247" y="104"/>
                  </a:lnTo>
                  <a:lnTo>
                    <a:pt x="256" y="101"/>
                  </a:lnTo>
                  <a:lnTo>
                    <a:pt x="264" y="97"/>
                  </a:lnTo>
                  <a:lnTo>
                    <a:pt x="273" y="92"/>
                  </a:lnTo>
                  <a:lnTo>
                    <a:pt x="283" y="89"/>
                  </a:lnTo>
                  <a:lnTo>
                    <a:pt x="291" y="84"/>
                  </a:lnTo>
                  <a:lnTo>
                    <a:pt x="300" y="81"/>
                  </a:lnTo>
                  <a:lnTo>
                    <a:pt x="310" y="77"/>
                  </a:lnTo>
                  <a:lnTo>
                    <a:pt x="318" y="72"/>
                  </a:lnTo>
                  <a:lnTo>
                    <a:pt x="328" y="69"/>
                  </a:lnTo>
                  <a:lnTo>
                    <a:pt x="338" y="65"/>
                  </a:lnTo>
                  <a:lnTo>
                    <a:pt x="348" y="62"/>
                  </a:lnTo>
                  <a:lnTo>
                    <a:pt x="353" y="60"/>
                  </a:lnTo>
                  <a:lnTo>
                    <a:pt x="359" y="59"/>
                  </a:lnTo>
                  <a:lnTo>
                    <a:pt x="364" y="57"/>
                  </a:lnTo>
                  <a:lnTo>
                    <a:pt x="369" y="54"/>
                  </a:lnTo>
                  <a:lnTo>
                    <a:pt x="374" y="52"/>
                  </a:lnTo>
                  <a:lnTo>
                    <a:pt x="380" y="50"/>
                  </a:lnTo>
                  <a:lnTo>
                    <a:pt x="385" y="49"/>
                  </a:lnTo>
                  <a:lnTo>
                    <a:pt x="392" y="47"/>
                  </a:lnTo>
                  <a:lnTo>
                    <a:pt x="397" y="45"/>
                  </a:lnTo>
                  <a:lnTo>
                    <a:pt x="402" y="42"/>
                  </a:lnTo>
                  <a:lnTo>
                    <a:pt x="409" y="42"/>
                  </a:lnTo>
                  <a:lnTo>
                    <a:pt x="414" y="40"/>
                  </a:lnTo>
                  <a:lnTo>
                    <a:pt x="419" y="37"/>
                  </a:lnTo>
                  <a:lnTo>
                    <a:pt x="426" y="35"/>
                  </a:lnTo>
                  <a:lnTo>
                    <a:pt x="431" y="35"/>
                  </a:lnTo>
                  <a:lnTo>
                    <a:pt x="438" y="33"/>
                  </a:lnTo>
                  <a:lnTo>
                    <a:pt x="443" y="30"/>
                  </a:lnTo>
                  <a:lnTo>
                    <a:pt x="449" y="30"/>
                  </a:lnTo>
                  <a:lnTo>
                    <a:pt x="455" y="28"/>
                  </a:lnTo>
                  <a:lnTo>
                    <a:pt x="461" y="27"/>
                  </a:lnTo>
                  <a:lnTo>
                    <a:pt x="466" y="25"/>
                  </a:lnTo>
                  <a:lnTo>
                    <a:pt x="473" y="23"/>
                  </a:lnTo>
                  <a:lnTo>
                    <a:pt x="478" y="22"/>
                  </a:lnTo>
                  <a:lnTo>
                    <a:pt x="485" y="20"/>
                  </a:lnTo>
                  <a:lnTo>
                    <a:pt x="490" y="18"/>
                  </a:lnTo>
                  <a:lnTo>
                    <a:pt x="497" y="18"/>
                  </a:lnTo>
                  <a:lnTo>
                    <a:pt x="502" y="17"/>
                  </a:lnTo>
                  <a:lnTo>
                    <a:pt x="508" y="15"/>
                  </a:lnTo>
                  <a:lnTo>
                    <a:pt x="515" y="15"/>
                  </a:lnTo>
                  <a:lnTo>
                    <a:pt x="520" y="13"/>
                  </a:lnTo>
                  <a:lnTo>
                    <a:pt x="527" y="12"/>
                  </a:lnTo>
                  <a:lnTo>
                    <a:pt x="534" y="12"/>
                  </a:lnTo>
                  <a:lnTo>
                    <a:pt x="540" y="10"/>
                  </a:lnTo>
                  <a:lnTo>
                    <a:pt x="545" y="10"/>
                  </a:lnTo>
                  <a:lnTo>
                    <a:pt x="551" y="8"/>
                  </a:lnTo>
                  <a:lnTo>
                    <a:pt x="557" y="8"/>
                  </a:lnTo>
                  <a:lnTo>
                    <a:pt x="564" y="6"/>
                  </a:lnTo>
                  <a:lnTo>
                    <a:pt x="571" y="5"/>
                  </a:lnTo>
                  <a:lnTo>
                    <a:pt x="576" y="5"/>
                  </a:lnTo>
                  <a:lnTo>
                    <a:pt x="583" y="5"/>
                  </a:lnTo>
                  <a:lnTo>
                    <a:pt x="589" y="3"/>
                  </a:lnTo>
                  <a:lnTo>
                    <a:pt x="596" y="3"/>
                  </a:lnTo>
                  <a:lnTo>
                    <a:pt x="601" y="1"/>
                  </a:lnTo>
                  <a:lnTo>
                    <a:pt x="608" y="1"/>
                  </a:lnTo>
                  <a:lnTo>
                    <a:pt x="615" y="1"/>
                  </a:lnTo>
                  <a:lnTo>
                    <a:pt x="621" y="1"/>
                  </a:lnTo>
                  <a:lnTo>
                    <a:pt x="628" y="1"/>
                  </a:lnTo>
                  <a:lnTo>
                    <a:pt x="635" y="1"/>
                  </a:lnTo>
                  <a:lnTo>
                    <a:pt x="640" y="1"/>
                  </a:lnTo>
                  <a:lnTo>
                    <a:pt x="647" y="1"/>
                  </a:lnTo>
                  <a:lnTo>
                    <a:pt x="653" y="0"/>
                  </a:lnTo>
                  <a:lnTo>
                    <a:pt x="660" y="0"/>
                  </a:lnTo>
                  <a:lnTo>
                    <a:pt x="667" y="0"/>
                  </a:lnTo>
                  <a:lnTo>
                    <a:pt x="674" y="0"/>
                  </a:lnTo>
                  <a:lnTo>
                    <a:pt x="679" y="0"/>
                  </a:lnTo>
                  <a:lnTo>
                    <a:pt x="685" y="1"/>
                  </a:lnTo>
                  <a:lnTo>
                    <a:pt x="692" y="1"/>
                  </a:lnTo>
                  <a:lnTo>
                    <a:pt x="699" y="1"/>
                  </a:lnTo>
                  <a:lnTo>
                    <a:pt x="706" y="1"/>
                  </a:lnTo>
                  <a:lnTo>
                    <a:pt x="712" y="1"/>
                  </a:lnTo>
                  <a:lnTo>
                    <a:pt x="719" y="1"/>
                  </a:lnTo>
                  <a:lnTo>
                    <a:pt x="726" y="1"/>
                  </a:lnTo>
                  <a:lnTo>
                    <a:pt x="732" y="3"/>
                  </a:lnTo>
                  <a:lnTo>
                    <a:pt x="739" y="5"/>
                  </a:lnTo>
                  <a:lnTo>
                    <a:pt x="552" y="290"/>
                  </a:lnTo>
                  <a:lnTo>
                    <a:pt x="0" y="263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7250113" y="3952875"/>
              <a:ext cx="185738" cy="1539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5" y="2"/>
                </a:cxn>
                <a:cxn ang="0">
                  <a:pos x="27" y="4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9" y="10"/>
                </a:cxn>
                <a:cxn ang="0">
                  <a:pos x="42" y="12"/>
                </a:cxn>
                <a:cxn ang="0">
                  <a:pos x="47" y="15"/>
                </a:cxn>
                <a:cxn ang="0">
                  <a:pos x="52" y="19"/>
                </a:cxn>
                <a:cxn ang="0">
                  <a:pos x="59" y="24"/>
                </a:cxn>
                <a:cxn ang="0">
                  <a:pos x="66" y="27"/>
                </a:cxn>
                <a:cxn ang="0">
                  <a:pos x="72" y="32"/>
                </a:cxn>
                <a:cxn ang="0">
                  <a:pos x="79" y="37"/>
                </a:cxn>
                <a:cxn ang="0">
                  <a:pos x="88" y="44"/>
                </a:cxn>
                <a:cxn ang="0">
                  <a:pos x="93" y="49"/>
                </a:cxn>
                <a:cxn ang="0">
                  <a:pos x="101" y="56"/>
                </a:cxn>
                <a:cxn ang="0">
                  <a:pos x="106" y="58"/>
                </a:cxn>
                <a:cxn ang="0">
                  <a:pos x="109" y="61"/>
                </a:cxn>
                <a:cxn ang="0">
                  <a:pos x="115" y="64"/>
                </a:cxn>
                <a:cxn ang="0">
                  <a:pos x="118" y="69"/>
                </a:cxn>
                <a:cxn ang="0">
                  <a:pos x="123" y="71"/>
                </a:cxn>
                <a:cxn ang="0">
                  <a:pos x="126" y="76"/>
                </a:cxn>
                <a:cxn ang="0">
                  <a:pos x="131" y="80"/>
                </a:cxn>
                <a:cxn ang="0">
                  <a:pos x="135" y="83"/>
                </a:cxn>
                <a:cxn ang="0">
                  <a:pos x="140" y="88"/>
                </a:cxn>
                <a:cxn ang="0">
                  <a:pos x="145" y="93"/>
                </a:cxn>
                <a:cxn ang="0">
                  <a:pos x="150" y="96"/>
                </a:cxn>
                <a:cxn ang="0">
                  <a:pos x="155" y="101"/>
                </a:cxn>
                <a:cxn ang="0">
                  <a:pos x="158" y="105"/>
                </a:cxn>
                <a:cxn ang="0">
                  <a:pos x="163" y="108"/>
                </a:cxn>
                <a:cxn ang="0">
                  <a:pos x="168" y="113"/>
                </a:cxn>
                <a:cxn ang="0">
                  <a:pos x="173" y="118"/>
                </a:cxn>
                <a:cxn ang="0">
                  <a:pos x="179" y="123"/>
                </a:cxn>
                <a:cxn ang="0">
                  <a:pos x="184" y="127"/>
                </a:cxn>
                <a:cxn ang="0">
                  <a:pos x="189" y="132"/>
                </a:cxn>
                <a:cxn ang="0">
                  <a:pos x="194" y="139"/>
                </a:cxn>
                <a:cxn ang="0">
                  <a:pos x="197" y="142"/>
                </a:cxn>
                <a:cxn ang="0">
                  <a:pos x="204" y="149"/>
                </a:cxn>
                <a:cxn ang="0">
                  <a:pos x="207" y="154"/>
                </a:cxn>
                <a:cxn ang="0">
                  <a:pos x="214" y="159"/>
                </a:cxn>
                <a:cxn ang="0">
                  <a:pos x="219" y="164"/>
                </a:cxn>
                <a:cxn ang="0">
                  <a:pos x="224" y="169"/>
                </a:cxn>
                <a:cxn ang="0">
                  <a:pos x="229" y="176"/>
                </a:cxn>
                <a:cxn ang="0">
                  <a:pos x="234" y="182"/>
                </a:cxn>
                <a:cxn ang="0">
                  <a:pos x="0" y="194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34" h="194">
                  <a:moveTo>
                    <a:pt x="22" y="0"/>
                  </a:moveTo>
                  <a:lnTo>
                    <a:pt x="22" y="0"/>
                  </a:lnTo>
                  <a:lnTo>
                    <a:pt x="25" y="2"/>
                  </a:lnTo>
                  <a:lnTo>
                    <a:pt x="27" y="4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9" y="10"/>
                  </a:lnTo>
                  <a:lnTo>
                    <a:pt x="42" y="12"/>
                  </a:lnTo>
                  <a:lnTo>
                    <a:pt x="47" y="15"/>
                  </a:lnTo>
                  <a:lnTo>
                    <a:pt x="52" y="19"/>
                  </a:lnTo>
                  <a:lnTo>
                    <a:pt x="59" y="24"/>
                  </a:lnTo>
                  <a:lnTo>
                    <a:pt x="66" y="27"/>
                  </a:lnTo>
                  <a:lnTo>
                    <a:pt x="72" y="32"/>
                  </a:lnTo>
                  <a:lnTo>
                    <a:pt x="79" y="37"/>
                  </a:lnTo>
                  <a:lnTo>
                    <a:pt x="88" y="44"/>
                  </a:lnTo>
                  <a:lnTo>
                    <a:pt x="93" y="49"/>
                  </a:lnTo>
                  <a:lnTo>
                    <a:pt x="101" y="56"/>
                  </a:lnTo>
                  <a:lnTo>
                    <a:pt x="106" y="58"/>
                  </a:lnTo>
                  <a:lnTo>
                    <a:pt x="109" y="61"/>
                  </a:lnTo>
                  <a:lnTo>
                    <a:pt x="115" y="64"/>
                  </a:lnTo>
                  <a:lnTo>
                    <a:pt x="118" y="69"/>
                  </a:lnTo>
                  <a:lnTo>
                    <a:pt x="123" y="71"/>
                  </a:lnTo>
                  <a:lnTo>
                    <a:pt x="126" y="76"/>
                  </a:lnTo>
                  <a:lnTo>
                    <a:pt x="131" y="80"/>
                  </a:lnTo>
                  <a:lnTo>
                    <a:pt x="135" y="83"/>
                  </a:lnTo>
                  <a:lnTo>
                    <a:pt x="140" y="88"/>
                  </a:lnTo>
                  <a:lnTo>
                    <a:pt x="145" y="93"/>
                  </a:lnTo>
                  <a:lnTo>
                    <a:pt x="150" y="96"/>
                  </a:lnTo>
                  <a:lnTo>
                    <a:pt x="155" y="101"/>
                  </a:lnTo>
                  <a:lnTo>
                    <a:pt x="158" y="105"/>
                  </a:lnTo>
                  <a:lnTo>
                    <a:pt x="163" y="108"/>
                  </a:lnTo>
                  <a:lnTo>
                    <a:pt x="168" y="113"/>
                  </a:lnTo>
                  <a:lnTo>
                    <a:pt x="173" y="118"/>
                  </a:lnTo>
                  <a:lnTo>
                    <a:pt x="179" y="123"/>
                  </a:lnTo>
                  <a:lnTo>
                    <a:pt x="184" y="127"/>
                  </a:lnTo>
                  <a:lnTo>
                    <a:pt x="189" y="132"/>
                  </a:lnTo>
                  <a:lnTo>
                    <a:pt x="194" y="139"/>
                  </a:lnTo>
                  <a:lnTo>
                    <a:pt x="197" y="142"/>
                  </a:lnTo>
                  <a:lnTo>
                    <a:pt x="204" y="149"/>
                  </a:lnTo>
                  <a:lnTo>
                    <a:pt x="207" y="154"/>
                  </a:lnTo>
                  <a:lnTo>
                    <a:pt x="214" y="159"/>
                  </a:lnTo>
                  <a:lnTo>
                    <a:pt x="219" y="164"/>
                  </a:lnTo>
                  <a:lnTo>
                    <a:pt x="224" y="169"/>
                  </a:lnTo>
                  <a:lnTo>
                    <a:pt x="229" y="176"/>
                  </a:lnTo>
                  <a:lnTo>
                    <a:pt x="234" y="182"/>
                  </a:lnTo>
                  <a:lnTo>
                    <a:pt x="0" y="194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7042150" y="3892550"/>
              <a:ext cx="203200" cy="22383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9" y="0"/>
                </a:cxn>
                <a:cxn ang="0">
                  <a:pos x="52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62" y="2"/>
                </a:cxn>
                <a:cxn ang="0">
                  <a:pos x="67" y="4"/>
                </a:cxn>
                <a:cxn ang="0">
                  <a:pos x="71" y="4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9" y="9"/>
                </a:cxn>
                <a:cxn ang="0">
                  <a:pos x="96" y="9"/>
                </a:cxn>
                <a:cxn ang="0">
                  <a:pos x="101" y="11"/>
                </a:cxn>
                <a:cxn ang="0">
                  <a:pos x="109" y="14"/>
                </a:cxn>
                <a:cxn ang="0">
                  <a:pos x="116" y="16"/>
                </a:cxn>
                <a:cxn ang="0">
                  <a:pos x="125" y="17"/>
                </a:cxn>
                <a:cxn ang="0">
                  <a:pos x="131" y="19"/>
                </a:cxn>
                <a:cxn ang="0">
                  <a:pos x="136" y="21"/>
                </a:cxn>
                <a:cxn ang="0">
                  <a:pos x="140" y="21"/>
                </a:cxn>
                <a:cxn ang="0">
                  <a:pos x="145" y="22"/>
                </a:cxn>
                <a:cxn ang="0">
                  <a:pos x="148" y="24"/>
                </a:cxn>
                <a:cxn ang="0">
                  <a:pos x="153" y="24"/>
                </a:cxn>
                <a:cxn ang="0">
                  <a:pos x="157" y="26"/>
                </a:cxn>
                <a:cxn ang="0">
                  <a:pos x="162" y="27"/>
                </a:cxn>
                <a:cxn ang="0">
                  <a:pos x="167" y="29"/>
                </a:cxn>
                <a:cxn ang="0">
                  <a:pos x="170" y="29"/>
                </a:cxn>
                <a:cxn ang="0">
                  <a:pos x="175" y="31"/>
                </a:cxn>
                <a:cxn ang="0">
                  <a:pos x="178" y="32"/>
                </a:cxn>
                <a:cxn ang="0">
                  <a:pos x="184" y="36"/>
                </a:cxn>
                <a:cxn ang="0">
                  <a:pos x="189" y="36"/>
                </a:cxn>
                <a:cxn ang="0">
                  <a:pos x="192" y="38"/>
                </a:cxn>
                <a:cxn ang="0">
                  <a:pos x="197" y="39"/>
                </a:cxn>
                <a:cxn ang="0">
                  <a:pos x="202" y="41"/>
                </a:cxn>
                <a:cxn ang="0">
                  <a:pos x="205" y="43"/>
                </a:cxn>
                <a:cxn ang="0">
                  <a:pos x="210" y="44"/>
                </a:cxn>
                <a:cxn ang="0">
                  <a:pos x="216" y="46"/>
                </a:cxn>
                <a:cxn ang="0">
                  <a:pos x="221" y="48"/>
                </a:cxn>
                <a:cxn ang="0">
                  <a:pos x="224" y="49"/>
                </a:cxn>
                <a:cxn ang="0">
                  <a:pos x="229" y="51"/>
                </a:cxn>
                <a:cxn ang="0">
                  <a:pos x="232" y="53"/>
                </a:cxn>
                <a:cxn ang="0">
                  <a:pos x="237" y="54"/>
                </a:cxn>
                <a:cxn ang="0">
                  <a:pos x="242" y="56"/>
                </a:cxn>
                <a:cxn ang="0">
                  <a:pos x="248" y="59"/>
                </a:cxn>
                <a:cxn ang="0">
                  <a:pos x="251" y="61"/>
                </a:cxn>
                <a:cxn ang="0">
                  <a:pos x="256" y="63"/>
                </a:cxn>
                <a:cxn ang="0">
                  <a:pos x="79" y="282"/>
                </a:cxn>
                <a:cxn ang="0">
                  <a:pos x="0" y="26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256" h="282">
                  <a:moveTo>
                    <a:pt x="49" y="0"/>
                  </a:moveTo>
                  <a:lnTo>
                    <a:pt x="49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2" y="2"/>
                  </a:lnTo>
                  <a:lnTo>
                    <a:pt x="67" y="4"/>
                  </a:lnTo>
                  <a:lnTo>
                    <a:pt x="71" y="4"/>
                  </a:lnTo>
                  <a:lnTo>
                    <a:pt x="76" y="6"/>
                  </a:lnTo>
                  <a:lnTo>
                    <a:pt x="82" y="6"/>
                  </a:lnTo>
                  <a:lnTo>
                    <a:pt x="89" y="9"/>
                  </a:lnTo>
                  <a:lnTo>
                    <a:pt x="96" y="9"/>
                  </a:lnTo>
                  <a:lnTo>
                    <a:pt x="101" y="11"/>
                  </a:lnTo>
                  <a:lnTo>
                    <a:pt x="109" y="14"/>
                  </a:lnTo>
                  <a:lnTo>
                    <a:pt x="116" y="16"/>
                  </a:lnTo>
                  <a:lnTo>
                    <a:pt x="125" y="17"/>
                  </a:lnTo>
                  <a:lnTo>
                    <a:pt x="131" y="19"/>
                  </a:lnTo>
                  <a:lnTo>
                    <a:pt x="136" y="21"/>
                  </a:lnTo>
                  <a:lnTo>
                    <a:pt x="140" y="21"/>
                  </a:lnTo>
                  <a:lnTo>
                    <a:pt x="145" y="22"/>
                  </a:lnTo>
                  <a:lnTo>
                    <a:pt x="148" y="24"/>
                  </a:lnTo>
                  <a:lnTo>
                    <a:pt x="153" y="24"/>
                  </a:lnTo>
                  <a:lnTo>
                    <a:pt x="157" y="26"/>
                  </a:lnTo>
                  <a:lnTo>
                    <a:pt x="162" y="27"/>
                  </a:lnTo>
                  <a:lnTo>
                    <a:pt x="167" y="29"/>
                  </a:lnTo>
                  <a:lnTo>
                    <a:pt x="170" y="29"/>
                  </a:lnTo>
                  <a:lnTo>
                    <a:pt x="175" y="31"/>
                  </a:lnTo>
                  <a:lnTo>
                    <a:pt x="178" y="32"/>
                  </a:lnTo>
                  <a:lnTo>
                    <a:pt x="184" y="36"/>
                  </a:lnTo>
                  <a:lnTo>
                    <a:pt x="189" y="36"/>
                  </a:lnTo>
                  <a:lnTo>
                    <a:pt x="192" y="38"/>
                  </a:lnTo>
                  <a:lnTo>
                    <a:pt x="197" y="39"/>
                  </a:lnTo>
                  <a:lnTo>
                    <a:pt x="202" y="41"/>
                  </a:lnTo>
                  <a:lnTo>
                    <a:pt x="205" y="43"/>
                  </a:lnTo>
                  <a:lnTo>
                    <a:pt x="210" y="44"/>
                  </a:lnTo>
                  <a:lnTo>
                    <a:pt x="216" y="46"/>
                  </a:lnTo>
                  <a:lnTo>
                    <a:pt x="221" y="48"/>
                  </a:lnTo>
                  <a:lnTo>
                    <a:pt x="224" y="49"/>
                  </a:lnTo>
                  <a:lnTo>
                    <a:pt x="229" y="51"/>
                  </a:lnTo>
                  <a:lnTo>
                    <a:pt x="232" y="53"/>
                  </a:lnTo>
                  <a:lnTo>
                    <a:pt x="237" y="54"/>
                  </a:lnTo>
                  <a:lnTo>
                    <a:pt x="242" y="56"/>
                  </a:lnTo>
                  <a:lnTo>
                    <a:pt x="248" y="59"/>
                  </a:lnTo>
                  <a:lnTo>
                    <a:pt x="251" y="61"/>
                  </a:lnTo>
                  <a:lnTo>
                    <a:pt x="256" y="63"/>
                  </a:lnTo>
                  <a:lnTo>
                    <a:pt x="79" y="282"/>
                  </a:lnTo>
                  <a:lnTo>
                    <a:pt x="0" y="26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7453313" y="4441825"/>
              <a:ext cx="141288" cy="457200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1"/>
                </a:cxn>
                <a:cxn ang="0">
                  <a:pos x="160" y="5"/>
                </a:cxn>
                <a:cxn ang="0">
                  <a:pos x="160" y="10"/>
                </a:cxn>
                <a:cxn ang="0">
                  <a:pos x="160" y="15"/>
                </a:cxn>
                <a:cxn ang="0">
                  <a:pos x="161" y="21"/>
                </a:cxn>
                <a:cxn ang="0">
                  <a:pos x="161" y="25"/>
                </a:cxn>
                <a:cxn ang="0">
                  <a:pos x="163" y="30"/>
                </a:cxn>
                <a:cxn ang="0">
                  <a:pos x="163" y="33"/>
                </a:cxn>
                <a:cxn ang="0">
                  <a:pos x="165" y="38"/>
                </a:cxn>
                <a:cxn ang="0">
                  <a:pos x="165" y="43"/>
                </a:cxn>
                <a:cxn ang="0">
                  <a:pos x="166" y="50"/>
                </a:cxn>
                <a:cxn ang="0">
                  <a:pos x="166" y="53"/>
                </a:cxn>
                <a:cxn ang="0">
                  <a:pos x="168" y="60"/>
                </a:cxn>
                <a:cxn ang="0">
                  <a:pos x="168" y="67"/>
                </a:cxn>
                <a:cxn ang="0">
                  <a:pos x="170" y="74"/>
                </a:cxn>
                <a:cxn ang="0">
                  <a:pos x="170" y="80"/>
                </a:cxn>
                <a:cxn ang="0">
                  <a:pos x="170" y="89"/>
                </a:cxn>
                <a:cxn ang="0">
                  <a:pos x="170" y="94"/>
                </a:cxn>
                <a:cxn ang="0">
                  <a:pos x="172" y="102"/>
                </a:cxn>
                <a:cxn ang="0">
                  <a:pos x="172" y="109"/>
                </a:cxn>
                <a:cxn ang="0">
                  <a:pos x="173" y="119"/>
                </a:cxn>
                <a:cxn ang="0">
                  <a:pos x="173" y="128"/>
                </a:cxn>
                <a:cxn ang="0">
                  <a:pos x="173" y="136"/>
                </a:cxn>
                <a:cxn ang="0">
                  <a:pos x="175" y="144"/>
                </a:cxn>
                <a:cxn ang="0">
                  <a:pos x="175" y="155"/>
                </a:cxn>
                <a:cxn ang="0">
                  <a:pos x="175" y="163"/>
                </a:cxn>
                <a:cxn ang="0">
                  <a:pos x="175" y="173"/>
                </a:cxn>
                <a:cxn ang="0">
                  <a:pos x="175" y="183"/>
                </a:cxn>
                <a:cxn ang="0">
                  <a:pos x="177" y="193"/>
                </a:cxn>
                <a:cxn ang="0">
                  <a:pos x="177" y="203"/>
                </a:cxn>
                <a:cxn ang="0">
                  <a:pos x="177" y="215"/>
                </a:cxn>
                <a:cxn ang="0">
                  <a:pos x="177" y="227"/>
                </a:cxn>
                <a:cxn ang="0">
                  <a:pos x="177" y="239"/>
                </a:cxn>
                <a:cxn ang="0">
                  <a:pos x="175" y="249"/>
                </a:cxn>
                <a:cxn ang="0">
                  <a:pos x="175" y="261"/>
                </a:cxn>
                <a:cxn ang="0">
                  <a:pos x="175" y="273"/>
                </a:cxn>
                <a:cxn ang="0">
                  <a:pos x="175" y="284"/>
                </a:cxn>
                <a:cxn ang="0">
                  <a:pos x="175" y="298"/>
                </a:cxn>
                <a:cxn ang="0">
                  <a:pos x="173" y="310"/>
                </a:cxn>
                <a:cxn ang="0">
                  <a:pos x="173" y="323"/>
                </a:cxn>
                <a:cxn ang="0">
                  <a:pos x="173" y="337"/>
                </a:cxn>
                <a:cxn ang="0">
                  <a:pos x="172" y="350"/>
                </a:cxn>
                <a:cxn ang="0">
                  <a:pos x="170" y="362"/>
                </a:cxn>
                <a:cxn ang="0">
                  <a:pos x="170" y="377"/>
                </a:cxn>
                <a:cxn ang="0">
                  <a:pos x="168" y="391"/>
                </a:cxn>
                <a:cxn ang="0">
                  <a:pos x="166" y="404"/>
                </a:cxn>
                <a:cxn ang="0">
                  <a:pos x="165" y="419"/>
                </a:cxn>
                <a:cxn ang="0">
                  <a:pos x="163" y="434"/>
                </a:cxn>
                <a:cxn ang="0">
                  <a:pos x="161" y="450"/>
                </a:cxn>
                <a:cxn ang="0">
                  <a:pos x="160" y="463"/>
                </a:cxn>
                <a:cxn ang="0">
                  <a:pos x="158" y="478"/>
                </a:cxn>
                <a:cxn ang="0">
                  <a:pos x="155" y="495"/>
                </a:cxn>
                <a:cxn ang="0">
                  <a:pos x="153" y="510"/>
                </a:cxn>
                <a:cxn ang="0">
                  <a:pos x="150" y="525"/>
                </a:cxn>
                <a:cxn ang="0">
                  <a:pos x="148" y="542"/>
                </a:cxn>
                <a:cxn ang="0">
                  <a:pos x="145" y="559"/>
                </a:cxn>
                <a:cxn ang="0">
                  <a:pos x="143" y="576"/>
                </a:cxn>
                <a:cxn ang="0">
                  <a:pos x="0" y="556"/>
                </a:cxn>
                <a:cxn ang="0">
                  <a:pos x="3" y="161"/>
                </a:cxn>
                <a:cxn ang="0">
                  <a:pos x="158" y="0"/>
                </a:cxn>
                <a:cxn ang="0">
                  <a:pos x="158" y="0"/>
                </a:cxn>
              </a:cxnLst>
              <a:rect l="0" t="0" r="r" b="b"/>
              <a:pathLst>
                <a:path w="177" h="576">
                  <a:moveTo>
                    <a:pt x="158" y="0"/>
                  </a:moveTo>
                  <a:lnTo>
                    <a:pt x="158" y="1"/>
                  </a:lnTo>
                  <a:lnTo>
                    <a:pt x="160" y="5"/>
                  </a:lnTo>
                  <a:lnTo>
                    <a:pt x="160" y="10"/>
                  </a:lnTo>
                  <a:lnTo>
                    <a:pt x="160" y="15"/>
                  </a:lnTo>
                  <a:lnTo>
                    <a:pt x="161" y="21"/>
                  </a:lnTo>
                  <a:lnTo>
                    <a:pt x="161" y="25"/>
                  </a:lnTo>
                  <a:lnTo>
                    <a:pt x="163" y="30"/>
                  </a:lnTo>
                  <a:lnTo>
                    <a:pt x="163" y="33"/>
                  </a:lnTo>
                  <a:lnTo>
                    <a:pt x="165" y="38"/>
                  </a:lnTo>
                  <a:lnTo>
                    <a:pt x="165" y="43"/>
                  </a:lnTo>
                  <a:lnTo>
                    <a:pt x="166" y="50"/>
                  </a:lnTo>
                  <a:lnTo>
                    <a:pt x="166" y="53"/>
                  </a:lnTo>
                  <a:lnTo>
                    <a:pt x="168" y="60"/>
                  </a:lnTo>
                  <a:lnTo>
                    <a:pt x="168" y="67"/>
                  </a:lnTo>
                  <a:lnTo>
                    <a:pt x="170" y="74"/>
                  </a:lnTo>
                  <a:lnTo>
                    <a:pt x="170" y="80"/>
                  </a:lnTo>
                  <a:lnTo>
                    <a:pt x="170" y="89"/>
                  </a:lnTo>
                  <a:lnTo>
                    <a:pt x="170" y="94"/>
                  </a:lnTo>
                  <a:lnTo>
                    <a:pt x="172" y="102"/>
                  </a:lnTo>
                  <a:lnTo>
                    <a:pt x="172" y="109"/>
                  </a:lnTo>
                  <a:lnTo>
                    <a:pt x="173" y="119"/>
                  </a:lnTo>
                  <a:lnTo>
                    <a:pt x="173" y="128"/>
                  </a:lnTo>
                  <a:lnTo>
                    <a:pt x="173" y="136"/>
                  </a:lnTo>
                  <a:lnTo>
                    <a:pt x="175" y="144"/>
                  </a:lnTo>
                  <a:lnTo>
                    <a:pt x="175" y="155"/>
                  </a:lnTo>
                  <a:lnTo>
                    <a:pt x="175" y="163"/>
                  </a:lnTo>
                  <a:lnTo>
                    <a:pt x="175" y="173"/>
                  </a:lnTo>
                  <a:lnTo>
                    <a:pt x="175" y="183"/>
                  </a:lnTo>
                  <a:lnTo>
                    <a:pt x="177" y="193"/>
                  </a:lnTo>
                  <a:lnTo>
                    <a:pt x="177" y="203"/>
                  </a:lnTo>
                  <a:lnTo>
                    <a:pt x="177" y="215"/>
                  </a:lnTo>
                  <a:lnTo>
                    <a:pt x="177" y="227"/>
                  </a:lnTo>
                  <a:lnTo>
                    <a:pt x="177" y="239"/>
                  </a:lnTo>
                  <a:lnTo>
                    <a:pt x="175" y="249"/>
                  </a:lnTo>
                  <a:lnTo>
                    <a:pt x="175" y="261"/>
                  </a:lnTo>
                  <a:lnTo>
                    <a:pt x="175" y="273"/>
                  </a:lnTo>
                  <a:lnTo>
                    <a:pt x="175" y="284"/>
                  </a:lnTo>
                  <a:lnTo>
                    <a:pt x="175" y="298"/>
                  </a:lnTo>
                  <a:lnTo>
                    <a:pt x="173" y="310"/>
                  </a:lnTo>
                  <a:lnTo>
                    <a:pt x="173" y="323"/>
                  </a:lnTo>
                  <a:lnTo>
                    <a:pt x="173" y="337"/>
                  </a:lnTo>
                  <a:lnTo>
                    <a:pt x="172" y="350"/>
                  </a:lnTo>
                  <a:lnTo>
                    <a:pt x="170" y="362"/>
                  </a:lnTo>
                  <a:lnTo>
                    <a:pt x="170" y="377"/>
                  </a:lnTo>
                  <a:lnTo>
                    <a:pt x="168" y="391"/>
                  </a:lnTo>
                  <a:lnTo>
                    <a:pt x="166" y="404"/>
                  </a:lnTo>
                  <a:lnTo>
                    <a:pt x="165" y="419"/>
                  </a:lnTo>
                  <a:lnTo>
                    <a:pt x="163" y="434"/>
                  </a:lnTo>
                  <a:lnTo>
                    <a:pt x="161" y="450"/>
                  </a:lnTo>
                  <a:lnTo>
                    <a:pt x="160" y="463"/>
                  </a:lnTo>
                  <a:lnTo>
                    <a:pt x="158" y="478"/>
                  </a:lnTo>
                  <a:lnTo>
                    <a:pt x="155" y="495"/>
                  </a:lnTo>
                  <a:lnTo>
                    <a:pt x="153" y="510"/>
                  </a:lnTo>
                  <a:lnTo>
                    <a:pt x="150" y="525"/>
                  </a:lnTo>
                  <a:lnTo>
                    <a:pt x="148" y="542"/>
                  </a:lnTo>
                  <a:lnTo>
                    <a:pt x="145" y="559"/>
                  </a:lnTo>
                  <a:lnTo>
                    <a:pt x="143" y="576"/>
                  </a:lnTo>
                  <a:lnTo>
                    <a:pt x="0" y="556"/>
                  </a:lnTo>
                  <a:lnTo>
                    <a:pt x="3" y="161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6900863" y="3890963"/>
              <a:ext cx="190500" cy="233363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41" y="293"/>
                </a:cxn>
                <a:cxn ang="0">
                  <a:pos x="0" y="293"/>
                </a:cxn>
                <a:cxn ang="0">
                  <a:pos x="69" y="103"/>
                </a:cxn>
                <a:cxn ang="0">
                  <a:pos x="241" y="0"/>
                </a:cxn>
                <a:cxn ang="0">
                  <a:pos x="241" y="0"/>
                </a:cxn>
              </a:cxnLst>
              <a:rect l="0" t="0" r="r" b="b"/>
              <a:pathLst>
                <a:path w="241" h="293">
                  <a:moveTo>
                    <a:pt x="241" y="0"/>
                  </a:moveTo>
                  <a:lnTo>
                    <a:pt x="241" y="293"/>
                  </a:lnTo>
                  <a:lnTo>
                    <a:pt x="0" y="293"/>
                  </a:lnTo>
                  <a:lnTo>
                    <a:pt x="69" y="103"/>
                  </a:lnTo>
                  <a:lnTo>
                    <a:pt x="241" y="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6767513" y="3957638"/>
              <a:ext cx="217488" cy="1587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201"/>
                </a:cxn>
                <a:cxn ang="0">
                  <a:pos x="272" y="201"/>
                </a:cxn>
                <a:cxn ang="0">
                  <a:pos x="272" y="0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272" h="201">
                  <a:moveTo>
                    <a:pt x="0" y="53"/>
                  </a:moveTo>
                  <a:lnTo>
                    <a:pt x="0" y="201"/>
                  </a:lnTo>
                  <a:lnTo>
                    <a:pt x="272" y="201"/>
                  </a:lnTo>
                  <a:lnTo>
                    <a:pt x="272" y="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auto">
            <a:xfrm>
              <a:off x="7064375" y="3956050"/>
              <a:ext cx="211138" cy="3937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4" y="495"/>
                </a:cxn>
                <a:cxn ang="0">
                  <a:pos x="0" y="494"/>
                </a:cxn>
                <a:cxn ang="0">
                  <a:pos x="6" y="217"/>
                </a:cxn>
                <a:cxn ang="0">
                  <a:pos x="264" y="0"/>
                </a:cxn>
                <a:cxn ang="0">
                  <a:pos x="264" y="0"/>
                </a:cxn>
              </a:cxnLst>
              <a:rect l="0" t="0" r="r" b="b"/>
              <a:pathLst>
                <a:path w="264" h="495">
                  <a:moveTo>
                    <a:pt x="264" y="0"/>
                  </a:moveTo>
                  <a:lnTo>
                    <a:pt x="264" y="495"/>
                  </a:lnTo>
                  <a:lnTo>
                    <a:pt x="0" y="494"/>
                  </a:lnTo>
                  <a:lnTo>
                    <a:pt x="6" y="217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6269038" y="4124325"/>
              <a:ext cx="869950" cy="396875"/>
            </a:xfrm>
            <a:custGeom>
              <a:avLst/>
              <a:gdLst/>
              <a:ahLst/>
              <a:cxnLst>
                <a:cxn ang="0">
                  <a:pos x="1095" y="0"/>
                </a:cxn>
                <a:cxn ang="0">
                  <a:pos x="1095" y="342"/>
                </a:cxn>
                <a:cxn ang="0">
                  <a:pos x="206" y="293"/>
                </a:cxn>
                <a:cxn ang="0">
                  <a:pos x="0" y="501"/>
                </a:cxn>
                <a:cxn ang="0">
                  <a:pos x="0" y="239"/>
                </a:cxn>
                <a:cxn ang="0">
                  <a:pos x="0" y="238"/>
                </a:cxn>
                <a:cxn ang="0">
                  <a:pos x="5" y="233"/>
                </a:cxn>
                <a:cxn ang="0">
                  <a:pos x="7" y="229"/>
                </a:cxn>
                <a:cxn ang="0">
                  <a:pos x="10" y="224"/>
                </a:cxn>
                <a:cxn ang="0">
                  <a:pos x="16" y="219"/>
                </a:cxn>
                <a:cxn ang="0">
                  <a:pos x="21" y="214"/>
                </a:cxn>
                <a:cxn ang="0">
                  <a:pos x="24" y="209"/>
                </a:cxn>
                <a:cxn ang="0">
                  <a:pos x="29" y="202"/>
                </a:cxn>
                <a:cxn ang="0">
                  <a:pos x="36" y="194"/>
                </a:cxn>
                <a:cxn ang="0">
                  <a:pos x="41" y="189"/>
                </a:cxn>
                <a:cxn ang="0">
                  <a:pos x="44" y="184"/>
                </a:cxn>
                <a:cxn ang="0">
                  <a:pos x="48" y="180"/>
                </a:cxn>
                <a:cxn ang="0">
                  <a:pos x="51" y="175"/>
                </a:cxn>
                <a:cxn ang="0">
                  <a:pos x="56" y="172"/>
                </a:cxn>
                <a:cxn ang="0">
                  <a:pos x="59" y="167"/>
                </a:cxn>
                <a:cxn ang="0">
                  <a:pos x="63" y="164"/>
                </a:cxn>
                <a:cxn ang="0">
                  <a:pos x="66" y="160"/>
                </a:cxn>
                <a:cxn ang="0">
                  <a:pos x="71" y="157"/>
                </a:cxn>
                <a:cxn ang="0">
                  <a:pos x="74" y="152"/>
                </a:cxn>
                <a:cxn ang="0">
                  <a:pos x="78" y="147"/>
                </a:cxn>
                <a:cxn ang="0">
                  <a:pos x="81" y="142"/>
                </a:cxn>
                <a:cxn ang="0">
                  <a:pos x="86" y="138"/>
                </a:cxn>
                <a:cxn ang="0">
                  <a:pos x="90" y="133"/>
                </a:cxn>
                <a:cxn ang="0">
                  <a:pos x="93" y="128"/>
                </a:cxn>
                <a:cxn ang="0">
                  <a:pos x="96" y="125"/>
                </a:cxn>
                <a:cxn ang="0">
                  <a:pos x="101" y="120"/>
                </a:cxn>
                <a:cxn ang="0">
                  <a:pos x="105" y="115"/>
                </a:cxn>
                <a:cxn ang="0">
                  <a:pos x="110" y="111"/>
                </a:cxn>
                <a:cxn ang="0">
                  <a:pos x="113" y="106"/>
                </a:cxn>
                <a:cxn ang="0">
                  <a:pos x="118" y="101"/>
                </a:cxn>
                <a:cxn ang="0">
                  <a:pos x="122" y="96"/>
                </a:cxn>
                <a:cxn ang="0">
                  <a:pos x="127" y="93"/>
                </a:cxn>
                <a:cxn ang="0">
                  <a:pos x="132" y="88"/>
                </a:cxn>
                <a:cxn ang="0">
                  <a:pos x="135" y="84"/>
                </a:cxn>
                <a:cxn ang="0">
                  <a:pos x="138" y="79"/>
                </a:cxn>
                <a:cxn ang="0">
                  <a:pos x="144" y="74"/>
                </a:cxn>
                <a:cxn ang="0">
                  <a:pos x="147" y="71"/>
                </a:cxn>
                <a:cxn ang="0">
                  <a:pos x="152" y="66"/>
                </a:cxn>
                <a:cxn ang="0">
                  <a:pos x="155" y="62"/>
                </a:cxn>
                <a:cxn ang="0">
                  <a:pos x="160" y="57"/>
                </a:cxn>
                <a:cxn ang="0">
                  <a:pos x="164" y="54"/>
                </a:cxn>
                <a:cxn ang="0">
                  <a:pos x="169" y="49"/>
                </a:cxn>
                <a:cxn ang="0">
                  <a:pos x="172" y="46"/>
                </a:cxn>
                <a:cxn ang="0">
                  <a:pos x="177" y="42"/>
                </a:cxn>
                <a:cxn ang="0">
                  <a:pos x="181" y="39"/>
                </a:cxn>
                <a:cxn ang="0">
                  <a:pos x="184" y="34"/>
                </a:cxn>
                <a:cxn ang="0">
                  <a:pos x="187" y="30"/>
                </a:cxn>
                <a:cxn ang="0">
                  <a:pos x="192" y="27"/>
                </a:cxn>
                <a:cxn ang="0">
                  <a:pos x="196" y="24"/>
                </a:cxn>
                <a:cxn ang="0">
                  <a:pos x="201" y="22"/>
                </a:cxn>
                <a:cxn ang="0">
                  <a:pos x="1095" y="0"/>
                </a:cxn>
                <a:cxn ang="0">
                  <a:pos x="1095" y="0"/>
                </a:cxn>
              </a:cxnLst>
              <a:rect l="0" t="0" r="r" b="b"/>
              <a:pathLst>
                <a:path w="1095" h="501">
                  <a:moveTo>
                    <a:pt x="1095" y="0"/>
                  </a:moveTo>
                  <a:lnTo>
                    <a:pt x="1095" y="342"/>
                  </a:lnTo>
                  <a:lnTo>
                    <a:pt x="206" y="293"/>
                  </a:lnTo>
                  <a:lnTo>
                    <a:pt x="0" y="501"/>
                  </a:lnTo>
                  <a:lnTo>
                    <a:pt x="0" y="239"/>
                  </a:lnTo>
                  <a:lnTo>
                    <a:pt x="0" y="238"/>
                  </a:lnTo>
                  <a:lnTo>
                    <a:pt x="5" y="233"/>
                  </a:lnTo>
                  <a:lnTo>
                    <a:pt x="7" y="229"/>
                  </a:lnTo>
                  <a:lnTo>
                    <a:pt x="10" y="224"/>
                  </a:lnTo>
                  <a:lnTo>
                    <a:pt x="16" y="219"/>
                  </a:lnTo>
                  <a:lnTo>
                    <a:pt x="21" y="214"/>
                  </a:lnTo>
                  <a:lnTo>
                    <a:pt x="24" y="209"/>
                  </a:lnTo>
                  <a:lnTo>
                    <a:pt x="29" y="202"/>
                  </a:lnTo>
                  <a:lnTo>
                    <a:pt x="36" y="194"/>
                  </a:lnTo>
                  <a:lnTo>
                    <a:pt x="41" y="189"/>
                  </a:lnTo>
                  <a:lnTo>
                    <a:pt x="44" y="184"/>
                  </a:lnTo>
                  <a:lnTo>
                    <a:pt x="48" y="180"/>
                  </a:lnTo>
                  <a:lnTo>
                    <a:pt x="51" y="175"/>
                  </a:lnTo>
                  <a:lnTo>
                    <a:pt x="56" y="172"/>
                  </a:lnTo>
                  <a:lnTo>
                    <a:pt x="59" y="167"/>
                  </a:lnTo>
                  <a:lnTo>
                    <a:pt x="63" y="164"/>
                  </a:lnTo>
                  <a:lnTo>
                    <a:pt x="66" y="160"/>
                  </a:lnTo>
                  <a:lnTo>
                    <a:pt x="71" y="157"/>
                  </a:lnTo>
                  <a:lnTo>
                    <a:pt x="74" y="152"/>
                  </a:lnTo>
                  <a:lnTo>
                    <a:pt x="78" y="147"/>
                  </a:lnTo>
                  <a:lnTo>
                    <a:pt x="81" y="142"/>
                  </a:lnTo>
                  <a:lnTo>
                    <a:pt x="86" y="138"/>
                  </a:lnTo>
                  <a:lnTo>
                    <a:pt x="90" y="133"/>
                  </a:lnTo>
                  <a:lnTo>
                    <a:pt x="93" y="128"/>
                  </a:lnTo>
                  <a:lnTo>
                    <a:pt x="96" y="125"/>
                  </a:lnTo>
                  <a:lnTo>
                    <a:pt x="101" y="120"/>
                  </a:lnTo>
                  <a:lnTo>
                    <a:pt x="105" y="115"/>
                  </a:lnTo>
                  <a:lnTo>
                    <a:pt x="110" y="111"/>
                  </a:lnTo>
                  <a:lnTo>
                    <a:pt x="113" y="106"/>
                  </a:lnTo>
                  <a:lnTo>
                    <a:pt x="118" y="101"/>
                  </a:lnTo>
                  <a:lnTo>
                    <a:pt x="122" y="96"/>
                  </a:lnTo>
                  <a:lnTo>
                    <a:pt x="127" y="93"/>
                  </a:lnTo>
                  <a:lnTo>
                    <a:pt x="132" y="88"/>
                  </a:lnTo>
                  <a:lnTo>
                    <a:pt x="135" y="84"/>
                  </a:lnTo>
                  <a:lnTo>
                    <a:pt x="138" y="79"/>
                  </a:lnTo>
                  <a:lnTo>
                    <a:pt x="144" y="74"/>
                  </a:lnTo>
                  <a:lnTo>
                    <a:pt x="147" y="71"/>
                  </a:lnTo>
                  <a:lnTo>
                    <a:pt x="152" y="66"/>
                  </a:lnTo>
                  <a:lnTo>
                    <a:pt x="155" y="62"/>
                  </a:lnTo>
                  <a:lnTo>
                    <a:pt x="160" y="57"/>
                  </a:lnTo>
                  <a:lnTo>
                    <a:pt x="164" y="54"/>
                  </a:lnTo>
                  <a:lnTo>
                    <a:pt x="169" y="49"/>
                  </a:lnTo>
                  <a:lnTo>
                    <a:pt x="172" y="46"/>
                  </a:lnTo>
                  <a:lnTo>
                    <a:pt x="177" y="42"/>
                  </a:lnTo>
                  <a:lnTo>
                    <a:pt x="181" y="39"/>
                  </a:lnTo>
                  <a:lnTo>
                    <a:pt x="184" y="34"/>
                  </a:lnTo>
                  <a:lnTo>
                    <a:pt x="187" y="30"/>
                  </a:lnTo>
                  <a:lnTo>
                    <a:pt x="192" y="27"/>
                  </a:lnTo>
                  <a:lnTo>
                    <a:pt x="196" y="24"/>
                  </a:lnTo>
                  <a:lnTo>
                    <a:pt x="201" y="22"/>
                  </a:lnTo>
                  <a:lnTo>
                    <a:pt x="1095" y="0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6718300" y="4222750"/>
              <a:ext cx="603250" cy="314325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398"/>
                </a:cxn>
                <a:cxn ang="0">
                  <a:pos x="578" y="398"/>
                </a:cxn>
                <a:cxn ang="0">
                  <a:pos x="76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760" h="398">
                  <a:moveTo>
                    <a:pt x="0" y="44"/>
                  </a:moveTo>
                  <a:lnTo>
                    <a:pt x="0" y="398"/>
                  </a:lnTo>
                  <a:lnTo>
                    <a:pt x="578" y="398"/>
                  </a:lnTo>
                  <a:lnTo>
                    <a:pt x="76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7227888" y="4125913"/>
              <a:ext cx="322263" cy="428625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19"/>
                </a:cxn>
                <a:cxn ang="0">
                  <a:pos x="185" y="119"/>
                </a:cxn>
                <a:cxn ang="0">
                  <a:pos x="200" y="539"/>
                </a:cxn>
                <a:cxn ang="0">
                  <a:pos x="290" y="522"/>
                </a:cxn>
                <a:cxn ang="0">
                  <a:pos x="406" y="239"/>
                </a:cxn>
                <a:cxn ang="0">
                  <a:pos x="406" y="237"/>
                </a:cxn>
                <a:cxn ang="0">
                  <a:pos x="404" y="232"/>
                </a:cxn>
                <a:cxn ang="0">
                  <a:pos x="403" y="229"/>
                </a:cxn>
                <a:cxn ang="0">
                  <a:pos x="401" y="227"/>
                </a:cxn>
                <a:cxn ang="0">
                  <a:pos x="399" y="222"/>
                </a:cxn>
                <a:cxn ang="0">
                  <a:pos x="399" y="217"/>
                </a:cxn>
                <a:cxn ang="0">
                  <a:pos x="398" y="212"/>
                </a:cxn>
                <a:cxn ang="0">
                  <a:pos x="394" y="207"/>
                </a:cxn>
                <a:cxn ang="0">
                  <a:pos x="393" y="200"/>
                </a:cxn>
                <a:cxn ang="0">
                  <a:pos x="391" y="194"/>
                </a:cxn>
                <a:cxn ang="0">
                  <a:pos x="387" y="187"/>
                </a:cxn>
                <a:cxn ang="0">
                  <a:pos x="386" y="180"/>
                </a:cxn>
                <a:cxn ang="0">
                  <a:pos x="382" y="172"/>
                </a:cxn>
                <a:cxn ang="0">
                  <a:pos x="379" y="165"/>
                </a:cxn>
                <a:cxn ang="0">
                  <a:pos x="377" y="162"/>
                </a:cxn>
                <a:cxn ang="0">
                  <a:pos x="376" y="156"/>
                </a:cxn>
                <a:cxn ang="0">
                  <a:pos x="374" y="151"/>
                </a:cxn>
                <a:cxn ang="0">
                  <a:pos x="372" y="148"/>
                </a:cxn>
                <a:cxn ang="0">
                  <a:pos x="371" y="143"/>
                </a:cxn>
                <a:cxn ang="0">
                  <a:pos x="367" y="140"/>
                </a:cxn>
                <a:cxn ang="0">
                  <a:pos x="366" y="135"/>
                </a:cxn>
                <a:cxn ang="0">
                  <a:pos x="364" y="131"/>
                </a:cxn>
                <a:cxn ang="0">
                  <a:pos x="362" y="126"/>
                </a:cxn>
                <a:cxn ang="0">
                  <a:pos x="361" y="121"/>
                </a:cxn>
                <a:cxn ang="0">
                  <a:pos x="357" y="118"/>
                </a:cxn>
                <a:cxn ang="0">
                  <a:pos x="355" y="113"/>
                </a:cxn>
                <a:cxn ang="0">
                  <a:pos x="354" y="108"/>
                </a:cxn>
                <a:cxn ang="0">
                  <a:pos x="352" y="104"/>
                </a:cxn>
                <a:cxn ang="0">
                  <a:pos x="349" y="99"/>
                </a:cxn>
                <a:cxn ang="0">
                  <a:pos x="347" y="94"/>
                </a:cxn>
                <a:cxn ang="0">
                  <a:pos x="344" y="89"/>
                </a:cxn>
                <a:cxn ang="0">
                  <a:pos x="342" y="84"/>
                </a:cxn>
                <a:cxn ang="0">
                  <a:pos x="339" y="79"/>
                </a:cxn>
                <a:cxn ang="0">
                  <a:pos x="337" y="76"/>
                </a:cxn>
                <a:cxn ang="0">
                  <a:pos x="334" y="71"/>
                </a:cxn>
                <a:cxn ang="0">
                  <a:pos x="330" y="65"/>
                </a:cxn>
                <a:cxn ang="0">
                  <a:pos x="329" y="60"/>
                </a:cxn>
                <a:cxn ang="0">
                  <a:pos x="325" y="57"/>
                </a:cxn>
                <a:cxn ang="0">
                  <a:pos x="322" y="52"/>
                </a:cxn>
                <a:cxn ang="0">
                  <a:pos x="320" y="47"/>
                </a:cxn>
                <a:cxn ang="0">
                  <a:pos x="317" y="42"/>
                </a:cxn>
                <a:cxn ang="0">
                  <a:pos x="313" y="38"/>
                </a:cxn>
                <a:cxn ang="0">
                  <a:pos x="310" y="33"/>
                </a:cxn>
                <a:cxn ang="0">
                  <a:pos x="307" y="28"/>
                </a:cxn>
                <a:cxn ang="0">
                  <a:pos x="305" y="25"/>
                </a:cxn>
                <a:cxn ang="0">
                  <a:pos x="302" y="20"/>
                </a:cxn>
                <a:cxn ang="0">
                  <a:pos x="174" y="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406" h="539">
                  <a:moveTo>
                    <a:pt x="0" y="20"/>
                  </a:moveTo>
                  <a:lnTo>
                    <a:pt x="0" y="119"/>
                  </a:lnTo>
                  <a:lnTo>
                    <a:pt x="185" y="119"/>
                  </a:lnTo>
                  <a:lnTo>
                    <a:pt x="200" y="539"/>
                  </a:lnTo>
                  <a:lnTo>
                    <a:pt x="290" y="522"/>
                  </a:lnTo>
                  <a:lnTo>
                    <a:pt x="406" y="239"/>
                  </a:lnTo>
                  <a:lnTo>
                    <a:pt x="406" y="237"/>
                  </a:lnTo>
                  <a:lnTo>
                    <a:pt x="404" y="232"/>
                  </a:lnTo>
                  <a:lnTo>
                    <a:pt x="403" y="229"/>
                  </a:lnTo>
                  <a:lnTo>
                    <a:pt x="401" y="227"/>
                  </a:lnTo>
                  <a:lnTo>
                    <a:pt x="399" y="222"/>
                  </a:lnTo>
                  <a:lnTo>
                    <a:pt x="399" y="217"/>
                  </a:lnTo>
                  <a:lnTo>
                    <a:pt x="398" y="212"/>
                  </a:lnTo>
                  <a:lnTo>
                    <a:pt x="394" y="207"/>
                  </a:lnTo>
                  <a:lnTo>
                    <a:pt x="393" y="200"/>
                  </a:lnTo>
                  <a:lnTo>
                    <a:pt x="391" y="194"/>
                  </a:lnTo>
                  <a:lnTo>
                    <a:pt x="387" y="187"/>
                  </a:lnTo>
                  <a:lnTo>
                    <a:pt x="386" y="180"/>
                  </a:lnTo>
                  <a:lnTo>
                    <a:pt x="382" y="172"/>
                  </a:lnTo>
                  <a:lnTo>
                    <a:pt x="379" y="165"/>
                  </a:lnTo>
                  <a:lnTo>
                    <a:pt x="377" y="162"/>
                  </a:lnTo>
                  <a:lnTo>
                    <a:pt x="376" y="156"/>
                  </a:lnTo>
                  <a:lnTo>
                    <a:pt x="374" y="151"/>
                  </a:lnTo>
                  <a:lnTo>
                    <a:pt x="372" y="148"/>
                  </a:lnTo>
                  <a:lnTo>
                    <a:pt x="371" y="143"/>
                  </a:lnTo>
                  <a:lnTo>
                    <a:pt x="367" y="140"/>
                  </a:lnTo>
                  <a:lnTo>
                    <a:pt x="366" y="135"/>
                  </a:lnTo>
                  <a:lnTo>
                    <a:pt x="364" y="131"/>
                  </a:lnTo>
                  <a:lnTo>
                    <a:pt x="362" y="126"/>
                  </a:lnTo>
                  <a:lnTo>
                    <a:pt x="361" y="121"/>
                  </a:lnTo>
                  <a:lnTo>
                    <a:pt x="357" y="118"/>
                  </a:lnTo>
                  <a:lnTo>
                    <a:pt x="355" y="113"/>
                  </a:lnTo>
                  <a:lnTo>
                    <a:pt x="354" y="108"/>
                  </a:lnTo>
                  <a:lnTo>
                    <a:pt x="352" y="104"/>
                  </a:lnTo>
                  <a:lnTo>
                    <a:pt x="349" y="99"/>
                  </a:lnTo>
                  <a:lnTo>
                    <a:pt x="347" y="94"/>
                  </a:lnTo>
                  <a:lnTo>
                    <a:pt x="344" y="89"/>
                  </a:lnTo>
                  <a:lnTo>
                    <a:pt x="342" y="84"/>
                  </a:lnTo>
                  <a:lnTo>
                    <a:pt x="339" y="79"/>
                  </a:lnTo>
                  <a:lnTo>
                    <a:pt x="337" y="76"/>
                  </a:lnTo>
                  <a:lnTo>
                    <a:pt x="334" y="71"/>
                  </a:lnTo>
                  <a:lnTo>
                    <a:pt x="330" y="65"/>
                  </a:lnTo>
                  <a:lnTo>
                    <a:pt x="329" y="60"/>
                  </a:lnTo>
                  <a:lnTo>
                    <a:pt x="325" y="57"/>
                  </a:lnTo>
                  <a:lnTo>
                    <a:pt x="322" y="52"/>
                  </a:lnTo>
                  <a:lnTo>
                    <a:pt x="320" y="47"/>
                  </a:lnTo>
                  <a:lnTo>
                    <a:pt x="317" y="42"/>
                  </a:lnTo>
                  <a:lnTo>
                    <a:pt x="313" y="38"/>
                  </a:lnTo>
                  <a:lnTo>
                    <a:pt x="310" y="33"/>
                  </a:lnTo>
                  <a:lnTo>
                    <a:pt x="307" y="28"/>
                  </a:lnTo>
                  <a:lnTo>
                    <a:pt x="305" y="25"/>
                  </a:lnTo>
                  <a:lnTo>
                    <a:pt x="302" y="20"/>
                  </a:lnTo>
                  <a:lnTo>
                    <a:pt x="17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7146925" y="4202113"/>
              <a:ext cx="265113" cy="717550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5" y="838"/>
                </a:cxn>
                <a:cxn ang="0">
                  <a:pos x="69" y="903"/>
                </a:cxn>
                <a:cxn ang="0">
                  <a:pos x="0" y="465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335" h="903">
                  <a:moveTo>
                    <a:pt x="335" y="0"/>
                  </a:moveTo>
                  <a:lnTo>
                    <a:pt x="335" y="838"/>
                  </a:lnTo>
                  <a:lnTo>
                    <a:pt x="69" y="903"/>
                  </a:lnTo>
                  <a:lnTo>
                    <a:pt x="0" y="465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6024563" y="4129088"/>
              <a:ext cx="479425" cy="666750"/>
            </a:xfrm>
            <a:custGeom>
              <a:avLst/>
              <a:gdLst/>
              <a:ahLst/>
              <a:cxnLst>
                <a:cxn ang="0">
                  <a:pos x="603" y="269"/>
                </a:cxn>
                <a:cxn ang="0">
                  <a:pos x="0" y="839"/>
                </a:cxn>
                <a:cxn ang="0">
                  <a:pos x="2" y="836"/>
                </a:cxn>
                <a:cxn ang="0">
                  <a:pos x="3" y="826"/>
                </a:cxn>
                <a:cxn ang="0">
                  <a:pos x="5" y="819"/>
                </a:cxn>
                <a:cxn ang="0">
                  <a:pos x="9" y="811"/>
                </a:cxn>
                <a:cxn ang="0">
                  <a:pos x="12" y="802"/>
                </a:cxn>
                <a:cxn ang="0">
                  <a:pos x="15" y="792"/>
                </a:cxn>
                <a:cxn ang="0">
                  <a:pos x="19" y="780"/>
                </a:cxn>
                <a:cxn ang="0">
                  <a:pos x="24" y="768"/>
                </a:cxn>
                <a:cxn ang="0">
                  <a:pos x="29" y="755"/>
                </a:cxn>
                <a:cxn ang="0">
                  <a:pos x="35" y="740"/>
                </a:cxn>
                <a:cxn ang="0">
                  <a:pos x="39" y="725"/>
                </a:cxn>
                <a:cxn ang="0">
                  <a:pos x="46" y="709"/>
                </a:cxn>
                <a:cxn ang="0">
                  <a:pos x="52" y="693"/>
                </a:cxn>
                <a:cxn ang="0">
                  <a:pos x="61" y="676"/>
                </a:cxn>
                <a:cxn ang="0">
                  <a:pos x="66" y="657"/>
                </a:cxn>
                <a:cxn ang="0">
                  <a:pos x="74" y="640"/>
                </a:cxn>
                <a:cxn ang="0">
                  <a:pos x="83" y="622"/>
                </a:cxn>
                <a:cxn ang="0">
                  <a:pos x="91" y="603"/>
                </a:cxn>
                <a:cxn ang="0">
                  <a:pos x="99" y="583"/>
                </a:cxn>
                <a:cxn ang="0">
                  <a:pos x="108" y="564"/>
                </a:cxn>
                <a:cxn ang="0">
                  <a:pos x="118" y="544"/>
                </a:cxn>
                <a:cxn ang="0">
                  <a:pos x="128" y="526"/>
                </a:cxn>
                <a:cxn ang="0">
                  <a:pos x="138" y="507"/>
                </a:cxn>
                <a:cxn ang="0">
                  <a:pos x="148" y="487"/>
                </a:cxn>
                <a:cxn ang="0">
                  <a:pos x="158" y="468"/>
                </a:cxn>
                <a:cxn ang="0">
                  <a:pos x="170" y="448"/>
                </a:cxn>
                <a:cxn ang="0">
                  <a:pos x="182" y="430"/>
                </a:cxn>
                <a:cxn ang="0">
                  <a:pos x="192" y="411"/>
                </a:cxn>
                <a:cxn ang="0">
                  <a:pos x="204" y="394"/>
                </a:cxn>
                <a:cxn ang="0">
                  <a:pos x="217" y="377"/>
                </a:cxn>
                <a:cxn ang="0">
                  <a:pos x="603" y="0"/>
                </a:cxn>
              </a:cxnLst>
              <a:rect l="0" t="0" r="r" b="b"/>
              <a:pathLst>
                <a:path w="603" h="839">
                  <a:moveTo>
                    <a:pt x="603" y="0"/>
                  </a:moveTo>
                  <a:lnTo>
                    <a:pt x="603" y="269"/>
                  </a:lnTo>
                  <a:lnTo>
                    <a:pt x="207" y="836"/>
                  </a:lnTo>
                  <a:lnTo>
                    <a:pt x="0" y="839"/>
                  </a:lnTo>
                  <a:lnTo>
                    <a:pt x="0" y="837"/>
                  </a:lnTo>
                  <a:lnTo>
                    <a:pt x="2" y="836"/>
                  </a:lnTo>
                  <a:lnTo>
                    <a:pt x="2" y="831"/>
                  </a:lnTo>
                  <a:lnTo>
                    <a:pt x="3" y="826"/>
                  </a:lnTo>
                  <a:lnTo>
                    <a:pt x="3" y="822"/>
                  </a:lnTo>
                  <a:lnTo>
                    <a:pt x="5" y="819"/>
                  </a:lnTo>
                  <a:lnTo>
                    <a:pt x="7" y="814"/>
                  </a:lnTo>
                  <a:lnTo>
                    <a:pt x="9" y="811"/>
                  </a:lnTo>
                  <a:lnTo>
                    <a:pt x="10" y="805"/>
                  </a:lnTo>
                  <a:lnTo>
                    <a:pt x="12" y="802"/>
                  </a:lnTo>
                  <a:lnTo>
                    <a:pt x="14" y="797"/>
                  </a:lnTo>
                  <a:lnTo>
                    <a:pt x="15" y="792"/>
                  </a:lnTo>
                  <a:lnTo>
                    <a:pt x="17" y="785"/>
                  </a:lnTo>
                  <a:lnTo>
                    <a:pt x="19" y="780"/>
                  </a:lnTo>
                  <a:lnTo>
                    <a:pt x="22" y="773"/>
                  </a:lnTo>
                  <a:lnTo>
                    <a:pt x="24" y="768"/>
                  </a:lnTo>
                  <a:lnTo>
                    <a:pt x="25" y="760"/>
                  </a:lnTo>
                  <a:lnTo>
                    <a:pt x="29" y="755"/>
                  </a:lnTo>
                  <a:lnTo>
                    <a:pt x="30" y="746"/>
                  </a:lnTo>
                  <a:lnTo>
                    <a:pt x="35" y="740"/>
                  </a:lnTo>
                  <a:lnTo>
                    <a:pt x="37" y="733"/>
                  </a:lnTo>
                  <a:lnTo>
                    <a:pt x="39" y="725"/>
                  </a:lnTo>
                  <a:lnTo>
                    <a:pt x="42" y="716"/>
                  </a:lnTo>
                  <a:lnTo>
                    <a:pt x="46" y="709"/>
                  </a:lnTo>
                  <a:lnTo>
                    <a:pt x="49" y="701"/>
                  </a:lnTo>
                  <a:lnTo>
                    <a:pt x="52" y="693"/>
                  </a:lnTo>
                  <a:lnTo>
                    <a:pt x="56" y="684"/>
                  </a:lnTo>
                  <a:lnTo>
                    <a:pt x="61" y="676"/>
                  </a:lnTo>
                  <a:lnTo>
                    <a:pt x="62" y="667"/>
                  </a:lnTo>
                  <a:lnTo>
                    <a:pt x="66" y="657"/>
                  </a:lnTo>
                  <a:lnTo>
                    <a:pt x="69" y="649"/>
                  </a:lnTo>
                  <a:lnTo>
                    <a:pt x="74" y="640"/>
                  </a:lnTo>
                  <a:lnTo>
                    <a:pt x="78" y="630"/>
                  </a:lnTo>
                  <a:lnTo>
                    <a:pt x="83" y="622"/>
                  </a:lnTo>
                  <a:lnTo>
                    <a:pt x="86" y="612"/>
                  </a:lnTo>
                  <a:lnTo>
                    <a:pt x="91" y="603"/>
                  </a:lnTo>
                  <a:lnTo>
                    <a:pt x="94" y="593"/>
                  </a:lnTo>
                  <a:lnTo>
                    <a:pt x="99" y="583"/>
                  </a:lnTo>
                  <a:lnTo>
                    <a:pt x="105" y="573"/>
                  </a:lnTo>
                  <a:lnTo>
                    <a:pt x="108" y="564"/>
                  </a:lnTo>
                  <a:lnTo>
                    <a:pt x="113" y="554"/>
                  </a:lnTo>
                  <a:lnTo>
                    <a:pt x="118" y="544"/>
                  </a:lnTo>
                  <a:lnTo>
                    <a:pt x="123" y="534"/>
                  </a:lnTo>
                  <a:lnTo>
                    <a:pt x="128" y="526"/>
                  </a:lnTo>
                  <a:lnTo>
                    <a:pt x="133" y="516"/>
                  </a:lnTo>
                  <a:lnTo>
                    <a:pt x="138" y="507"/>
                  </a:lnTo>
                  <a:lnTo>
                    <a:pt x="143" y="497"/>
                  </a:lnTo>
                  <a:lnTo>
                    <a:pt x="148" y="487"/>
                  </a:lnTo>
                  <a:lnTo>
                    <a:pt x="153" y="477"/>
                  </a:lnTo>
                  <a:lnTo>
                    <a:pt x="158" y="468"/>
                  </a:lnTo>
                  <a:lnTo>
                    <a:pt x="164" y="457"/>
                  </a:lnTo>
                  <a:lnTo>
                    <a:pt x="170" y="448"/>
                  </a:lnTo>
                  <a:lnTo>
                    <a:pt x="175" y="440"/>
                  </a:lnTo>
                  <a:lnTo>
                    <a:pt x="182" y="430"/>
                  </a:lnTo>
                  <a:lnTo>
                    <a:pt x="187" y="421"/>
                  </a:lnTo>
                  <a:lnTo>
                    <a:pt x="192" y="411"/>
                  </a:lnTo>
                  <a:lnTo>
                    <a:pt x="199" y="403"/>
                  </a:lnTo>
                  <a:lnTo>
                    <a:pt x="204" y="394"/>
                  </a:lnTo>
                  <a:lnTo>
                    <a:pt x="211" y="386"/>
                  </a:lnTo>
                  <a:lnTo>
                    <a:pt x="217" y="377"/>
                  </a:lnTo>
                  <a:lnTo>
                    <a:pt x="603" y="0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6254750" y="4324350"/>
              <a:ext cx="725488" cy="461963"/>
            </a:xfrm>
            <a:custGeom>
              <a:avLst/>
              <a:gdLst/>
              <a:ahLst/>
              <a:cxnLst>
                <a:cxn ang="0">
                  <a:pos x="914" y="0"/>
                </a:cxn>
                <a:cxn ang="0">
                  <a:pos x="914" y="583"/>
                </a:cxn>
                <a:cxn ang="0">
                  <a:pos x="0" y="460"/>
                </a:cxn>
                <a:cxn ang="0">
                  <a:pos x="109" y="164"/>
                </a:cxn>
                <a:cxn ang="0">
                  <a:pos x="295" y="4"/>
                </a:cxn>
                <a:cxn ang="0">
                  <a:pos x="834" y="32"/>
                </a:cxn>
                <a:cxn ang="0">
                  <a:pos x="914" y="0"/>
                </a:cxn>
                <a:cxn ang="0">
                  <a:pos x="914" y="0"/>
                </a:cxn>
              </a:cxnLst>
              <a:rect l="0" t="0" r="r" b="b"/>
              <a:pathLst>
                <a:path w="914" h="583">
                  <a:moveTo>
                    <a:pt x="914" y="0"/>
                  </a:moveTo>
                  <a:lnTo>
                    <a:pt x="914" y="583"/>
                  </a:lnTo>
                  <a:lnTo>
                    <a:pt x="0" y="460"/>
                  </a:lnTo>
                  <a:lnTo>
                    <a:pt x="109" y="164"/>
                  </a:lnTo>
                  <a:lnTo>
                    <a:pt x="295" y="4"/>
                  </a:lnTo>
                  <a:lnTo>
                    <a:pt x="834" y="32"/>
                  </a:lnTo>
                  <a:lnTo>
                    <a:pt x="914" y="0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6897688" y="4324350"/>
              <a:ext cx="82550" cy="250825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317"/>
                </a:cxn>
                <a:cxn ang="0">
                  <a:pos x="104" y="261"/>
                </a:cxn>
                <a:cxn ang="0">
                  <a:pos x="104" y="0"/>
                </a:cxn>
                <a:cxn ang="0">
                  <a:pos x="42" y="57"/>
                </a:cxn>
                <a:cxn ang="0">
                  <a:pos x="0" y="152"/>
                </a:cxn>
                <a:cxn ang="0">
                  <a:pos x="0" y="152"/>
                </a:cxn>
              </a:cxnLst>
              <a:rect l="0" t="0" r="r" b="b"/>
              <a:pathLst>
                <a:path w="104" h="317">
                  <a:moveTo>
                    <a:pt x="0" y="152"/>
                  </a:moveTo>
                  <a:lnTo>
                    <a:pt x="0" y="317"/>
                  </a:lnTo>
                  <a:lnTo>
                    <a:pt x="104" y="261"/>
                  </a:lnTo>
                  <a:lnTo>
                    <a:pt x="104" y="0"/>
                  </a:lnTo>
                  <a:lnTo>
                    <a:pt x="42" y="57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auto">
            <a:xfrm>
              <a:off x="6199188" y="4198938"/>
              <a:ext cx="1216025" cy="447675"/>
            </a:xfrm>
            <a:custGeom>
              <a:avLst/>
              <a:gdLst/>
              <a:ahLst/>
              <a:cxnLst>
                <a:cxn ang="0">
                  <a:pos x="0" y="471"/>
                </a:cxn>
                <a:cxn ang="0">
                  <a:pos x="310" y="154"/>
                </a:cxn>
                <a:cxn ang="0">
                  <a:pos x="987" y="156"/>
                </a:cxn>
                <a:cxn ang="0">
                  <a:pos x="878" y="316"/>
                </a:cxn>
                <a:cxn ang="0">
                  <a:pos x="750" y="316"/>
                </a:cxn>
                <a:cxn ang="0">
                  <a:pos x="819" y="220"/>
                </a:cxn>
                <a:cxn ang="0">
                  <a:pos x="371" y="220"/>
                </a:cxn>
                <a:cxn ang="0">
                  <a:pos x="211" y="400"/>
                </a:cxn>
                <a:cxn ang="0">
                  <a:pos x="1174" y="400"/>
                </a:cxn>
                <a:cxn ang="0">
                  <a:pos x="1383" y="70"/>
                </a:cxn>
                <a:cxn ang="0">
                  <a:pos x="655" y="73"/>
                </a:cxn>
                <a:cxn ang="0">
                  <a:pos x="711" y="0"/>
                </a:cxn>
                <a:cxn ang="0">
                  <a:pos x="1533" y="4"/>
                </a:cxn>
                <a:cxn ang="0">
                  <a:pos x="1262" y="476"/>
                </a:cxn>
                <a:cxn ang="0">
                  <a:pos x="202" y="563"/>
                </a:cxn>
                <a:cxn ang="0">
                  <a:pos x="0" y="471"/>
                </a:cxn>
                <a:cxn ang="0">
                  <a:pos x="0" y="471"/>
                </a:cxn>
              </a:cxnLst>
              <a:rect l="0" t="0" r="r" b="b"/>
              <a:pathLst>
                <a:path w="1533" h="563">
                  <a:moveTo>
                    <a:pt x="0" y="471"/>
                  </a:moveTo>
                  <a:lnTo>
                    <a:pt x="310" y="154"/>
                  </a:lnTo>
                  <a:lnTo>
                    <a:pt x="987" y="156"/>
                  </a:lnTo>
                  <a:lnTo>
                    <a:pt x="878" y="316"/>
                  </a:lnTo>
                  <a:lnTo>
                    <a:pt x="750" y="316"/>
                  </a:lnTo>
                  <a:lnTo>
                    <a:pt x="819" y="220"/>
                  </a:lnTo>
                  <a:lnTo>
                    <a:pt x="371" y="220"/>
                  </a:lnTo>
                  <a:lnTo>
                    <a:pt x="211" y="400"/>
                  </a:lnTo>
                  <a:lnTo>
                    <a:pt x="1174" y="400"/>
                  </a:lnTo>
                  <a:lnTo>
                    <a:pt x="1383" y="70"/>
                  </a:lnTo>
                  <a:lnTo>
                    <a:pt x="655" y="73"/>
                  </a:lnTo>
                  <a:lnTo>
                    <a:pt x="711" y="0"/>
                  </a:lnTo>
                  <a:lnTo>
                    <a:pt x="1533" y="4"/>
                  </a:lnTo>
                  <a:lnTo>
                    <a:pt x="1262" y="476"/>
                  </a:lnTo>
                  <a:lnTo>
                    <a:pt x="202" y="563"/>
                  </a:lnTo>
                  <a:lnTo>
                    <a:pt x="0" y="471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6199188" y="4576763"/>
              <a:ext cx="1001713" cy="788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994"/>
                </a:cxn>
                <a:cxn ang="0">
                  <a:pos x="1263" y="994"/>
                </a:cxn>
                <a:cxn ang="0">
                  <a:pos x="126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63" h="994">
                  <a:moveTo>
                    <a:pt x="0" y="0"/>
                  </a:moveTo>
                  <a:lnTo>
                    <a:pt x="5" y="994"/>
                  </a:lnTo>
                  <a:lnTo>
                    <a:pt x="1263" y="994"/>
                  </a:lnTo>
                  <a:lnTo>
                    <a:pt x="126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7391400" y="4572000"/>
              <a:ext cx="117475" cy="6461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814"/>
                </a:cxn>
                <a:cxn ang="0">
                  <a:pos x="148" y="510"/>
                </a:cxn>
                <a:cxn ang="0">
                  <a:pos x="148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48" h="814">
                  <a:moveTo>
                    <a:pt x="0" y="5"/>
                  </a:moveTo>
                  <a:lnTo>
                    <a:pt x="0" y="814"/>
                  </a:lnTo>
                  <a:lnTo>
                    <a:pt x="148" y="510"/>
                  </a:lnTo>
                  <a:lnTo>
                    <a:pt x="148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6480175" y="4656138"/>
              <a:ext cx="709613" cy="392113"/>
            </a:xfrm>
            <a:custGeom>
              <a:avLst/>
              <a:gdLst/>
              <a:ahLst/>
              <a:cxnLst>
                <a:cxn ang="0">
                  <a:pos x="246" y="125"/>
                </a:cxn>
                <a:cxn ang="0">
                  <a:pos x="17" y="172"/>
                </a:cxn>
                <a:cxn ang="0">
                  <a:pos x="43" y="133"/>
                </a:cxn>
                <a:cxn ang="0">
                  <a:pos x="70" y="98"/>
                </a:cxn>
                <a:cxn ang="0">
                  <a:pos x="100" y="71"/>
                </a:cxn>
                <a:cxn ang="0">
                  <a:pos x="132" y="49"/>
                </a:cxn>
                <a:cxn ang="0">
                  <a:pos x="166" y="30"/>
                </a:cxn>
                <a:cxn ang="0">
                  <a:pos x="201" y="17"/>
                </a:cxn>
                <a:cxn ang="0">
                  <a:pos x="235" y="8"/>
                </a:cxn>
                <a:cxn ang="0">
                  <a:pos x="268" y="2"/>
                </a:cxn>
                <a:cxn ang="0">
                  <a:pos x="302" y="0"/>
                </a:cxn>
                <a:cxn ang="0">
                  <a:pos x="334" y="0"/>
                </a:cxn>
                <a:cxn ang="0">
                  <a:pos x="366" y="3"/>
                </a:cxn>
                <a:cxn ang="0">
                  <a:pos x="396" y="8"/>
                </a:cxn>
                <a:cxn ang="0">
                  <a:pos x="423" y="13"/>
                </a:cxn>
                <a:cxn ang="0">
                  <a:pos x="447" y="22"/>
                </a:cxn>
                <a:cxn ang="0">
                  <a:pos x="469" y="30"/>
                </a:cxn>
                <a:cxn ang="0">
                  <a:pos x="496" y="44"/>
                </a:cxn>
                <a:cxn ang="0">
                  <a:pos x="524" y="61"/>
                </a:cxn>
                <a:cxn ang="0">
                  <a:pos x="551" y="79"/>
                </a:cxn>
                <a:cxn ang="0">
                  <a:pos x="577" y="98"/>
                </a:cxn>
                <a:cxn ang="0">
                  <a:pos x="598" y="118"/>
                </a:cxn>
                <a:cxn ang="0">
                  <a:pos x="619" y="140"/>
                </a:cxn>
                <a:cxn ang="0">
                  <a:pos x="637" y="162"/>
                </a:cxn>
                <a:cxn ang="0">
                  <a:pos x="656" y="184"/>
                </a:cxn>
                <a:cxn ang="0">
                  <a:pos x="671" y="206"/>
                </a:cxn>
                <a:cxn ang="0">
                  <a:pos x="684" y="227"/>
                </a:cxn>
                <a:cxn ang="0">
                  <a:pos x="696" y="248"/>
                </a:cxn>
                <a:cxn ang="0">
                  <a:pos x="705" y="270"/>
                </a:cxn>
                <a:cxn ang="0">
                  <a:pos x="711" y="290"/>
                </a:cxn>
                <a:cxn ang="0">
                  <a:pos x="718" y="308"/>
                </a:cxn>
                <a:cxn ang="0">
                  <a:pos x="723" y="325"/>
                </a:cxn>
                <a:cxn ang="0">
                  <a:pos x="726" y="342"/>
                </a:cxn>
                <a:cxn ang="0">
                  <a:pos x="895" y="418"/>
                </a:cxn>
                <a:cxn ang="0">
                  <a:pos x="881" y="423"/>
                </a:cxn>
                <a:cxn ang="0">
                  <a:pos x="861" y="430"/>
                </a:cxn>
                <a:cxn ang="0">
                  <a:pos x="836" y="435"/>
                </a:cxn>
                <a:cxn ang="0">
                  <a:pos x="816" y="436"/>
                </a:cxn>
                <a:cxn ang="0">
                  <a:pos x="799" y="438"/>
                </a:cxn>
                <a:cxn ang="0">
                  <a:pos x="779" y="436"/>
                </a:cxn>
                <a:cxn ang="0">
                  <a:pos x="760" y="433"/>
                </a:cxn>
                <a:cxn ang="0">
                  <a:pos x="738" y="430"/>
                </a:cxn>
                <a:cxn ang="0">
                  <a:pos x="716" y="423"/>
                </a:cxn>
                <a:cxn ang="0">
                  <a:pos x="693" y="415"/>
                </a:cxn>
                <a:cxn ang="0">
                  <a:pos x="669" y="403"/>
                </a:cxn>
                <a:cxn ang="0">
                  <a:pos x="651" y="391"/>
                </a:cxn>
                <a:cxn ang="0">
                  <a:pos x="627" y="372"/>
                </a:cxn>
                <a:cxn ang="0">
                  <a:pos x="603" y="349"/>
                </a:cxn>
                <a:cxn ang="0">
                  <a:pos x="587" y="323"/>
                </a:cxn>
                <a:cxn ang="0">
                  <a:pos x="575" y="300"/>
                </a:cxn>
                <a:cxn ang="0">
                  <a:pos x="565" y="278"/>
                </a:cxn>
                <a:cxn ang="0">
                  <a:pos x="561" y="261"/>
                </a:cxn>
                <a:cxn ang="0">
                  <a:pos x="560" y="249"/>
                </a:cxn>
                <a:cxn ang="0">
                  <a:pos x="250" y="382"/>
                </a:cxn>
              </a:cxnLst>
              <a:rect l="0" t="0" r="r" b="b"/>
              <a:pathLst>
                <a:path w="895" h="494">
                  <a:moveTo>
                    <a:pt x="250" y="382"/>
                  </a:moveTo>
                  <a:lnTo>
                    <a:pt x="347" y="145"/>
                  </a:lnTo>
                  <a:lnTo>
                    <a:pt x="181" y="86"/>
                  </a:lnTo>
                  <a:lnTo>
                    <a:pt x="246" y="125"/>
                  </a:lnTo>
                  <a:lnTo>
                    <a:pt x="0" y="207"/>
                  </a:lnTo>
                  <a:lnTo>
                    <a:pt x="6" y="194"/>
                  </a:lnTo>
                  <a:lnTo>
                    <a:pt x="12" y="182"/>
                  </a:lnTo>
                  <a:lnTo>
                    <a:pt x="17" y="172"/>
                  </a:lnTo>
                  <a:lnTo>
                    <a:pt x="24" y="162"/>
                  </a:lnTo>
                  <a:lnTo>
                    <a:pt x="29" y="152"/>
                  </a:lnTo>
                  <a:lnTo>
                    <a:pt x="36" y="141"/>
                  </a:lnTo>
                  <a:lnTo>
                    <a:pt x="43" y="133"/>
                  </a:lnTo>
                  <a:lnTo>
                    <a:pt x="49" y="125"/>
                  </a:lnTo>
                  <a:lnTo>
                    <a:pt x="56" y="114"/>
                  </a:lnTo>
                  <a:lnTo>
                    <a:pt x="63" y="106"/>
                  </a:lnTo>
                  <a:lnTo>
                    <a:pt x="70" y="98"/>
                  </a:lnTo>
                  <a:lnTo>
                    <a:pt x="78" y="91"/>
                  </a:lnTo>
                  <a:lnTo>
                    <a:pt x="85" y="84"/>
                  </a:lnTo>
                  <a:lnTo>
                    <a:pt x="93" y="77"/>
                  </a:lnTo>
                  <a:lnTo>
                    <a:pt x="100" y="71"/>
                  </a:lnTo>
                  <a:lnTo>
                    <a:pt x="108" y="66"/>
                  </a:lnTo>
                  <a:lnTo>
                    <a:pt x="117" y="59"/>
                  </a:lnTo>
                  <a:lnTo>
                    <a:pt x="125" y="54"/>
                  </a:lnTo>
                  <a:lnTo>
                    <a:pt x="132" y="49"/>
                  </a:lnTo>
                  <a:lnTo>
                    <a:pt x="140" y="44"/>
                  </a:lnTo>
                  <a:lnTo>
                    <a:pt x="149" y="39"/>
                  </a:lnTo>
                  <a:lnTo>
                    <a:pt x="157" y="34"/>
                  </a:lnTo>
                  <a:lnTo>
                    <a:pt x="166" y="30"/>
                  </a:lnTo>
                  <a:lnTo>
                    <a:pt x="176" y="27"/>
                  </a:lnTo>
                  <a:lnTo>
                    <a:pt x="184" y="23"/>
                  </a:lnTo>
                  <a:lnTo>
                    <a:pt x="193" y="20"/>
                  </a:lnTo>
                  <a:lnTo>
                    <a:pt x="201" y="17"/>
                  </a:lnTo>
                  <a:lnTo>
                    <a:pt x="209" y="15"/>
                  </a:lnTo>
                  <a:lnTo>
                    <a:pt x="218" y="12"/>
                  </a:lnTo>
                  <a:lnTo>
                    <a:pt x="226" y="10"/>
                  </a:lnTo>
                  <a:lnTo>
                    <a:pt x="235" y="8"/>
                  </a:lnTo>
                  <a:lnTo>
                    <a:pt x="245" y="7"/>
                  </a:lnTo>
                  <a:lnTo>
                    <a:pt x="251" y="5"/>
                  </a:lnTo>
                  <a:lnTo>
                    <a:pt x="262" y="3"/>
                  </a:lnTo>
                  <a:lnTo>
                    <a:pt x="268" y="2"/>
                  </a:lnTo>
                  <a:lnTo>
                    <a:pt x="277" y="2"/>
                  </a:lnTo>
                  <a:lnTo>
                    <a:pt x="285" y="0"/>
                  </a:lnTo>
                  <a:lnTo>
                    <a:pt x="294" y="0"/>
                  </a:lnTo>
                  <a:lnTo>
                    <a:pt x="302" y="0"/>
                  </a:lnTo>
                  <a:lnTo>
                    <a:pt x="312" y="0"/>
                  </a:lnTo>
                  <a:lnTo>
                    <a:pt x="319" y="0"/>
                  </a:lnTo>
                  <a:lnTo>
                    <a:pt x="327" y="0"/>
                  </a:lnTo>
                  <a:lnTo>
                    <a:pt x="334" y="0"/>
                  </a:lnTo>
                  <a:lnTo>
                    <a:pt x="342" y="2"/>
                  </a:lnTo>
                  <a:lnTo>
                    <a:pt x="351" y="2"/>
                  </a:lnTo>
                  <a:lnTo>
                    <a:pt x="358" y="3"/>
                  </a:lnTo>
                  <a:lnTo>
                    <a:pt x="366" y="3"/>
                  </a:lnTo>
                  <a:lnTo>
                    <a:pt x="374" y="5"/>
                  </a:lnTo>
                  <a:lnTo>
                    <a:pt x="381" y="5"/>
                  </a:lnTo>
                  <a:lnTo>
                    <a:pt x="388" y="7"/>
                  </a:lnTo>
                  <a:lnTo>
                    <a:pt x="396" y="8"/>
                  </a:lnTo>
                  <a:lnTo>
                    <a:pt x="403" y="8"/>
                  </a:lnTo>
                  <a:lnTo>
                    <a:pt x="410" y="10"/>
                  </a:lnTo>
                  <a:lnTo>
                    <a:pt x="417" y="12"/>
                  </a:lnTo>
                  <a:lnTo>
                    <a:pt x="423" y="13"/>
                  </a:lnTo>
                  <a:lnTo>
                    <a:pt x="430" y="17"/>
                  </a:lnTo>
                  <a:lnTo>
                    <a:pt x="435" y="18"/>
                  </a:lnTo>
                  <a:lnTo>
                    <a:pt x="442" y="20"/>
                  </a:lnTo>
                  <a:lnTo>
                    <a:pt x="447" y="22"/>
                  </a:lnTo>
                  <a:lnTo>
                    <a:pt x="454" y="23"/>
                  </a:lnTo>
                  <a:lnTo>
                    <a:pt x="459" y="27"/>
                  </a:lnTo>
                  <a:lnTo>
                    <a:pt x="464" y="29"/>
                  </a:lnTo>
                  <a:lnTo>
                    <a:pt x="469" y="30"/>
                  </a:lnTo>
                  <a:lnTo>
                    <a:pt x="474" y="34"/>
                  </a:lnTo>
                  <a:lnTo>
                    <a:pt x="482" y="37"/>
                  </a:lnTo>
                  <a:lnTo>
                    <a:pt x="489" y="40"/>
                  </a:lnTo>
                  <a:lnTo>
                    <a:pt x="496" y="44"/>
                  </a:lnTo>
                  <a:lnTo>
                    <a:pt x="504" y="49"/>
                  </a:lnTo>
                  <a:lnTo>
                    <a:pt x="509" y="52"/>
                  </a:lnTo>
                  <a:lnTo>
                    <a:pt x="518" y="57"/>
                  </a:lnTo>
                  <a:lnTo>
                    <a:pt x="524" y="61"/>
                  </a:lnTo>
                  <a:lnTo>
                    <a:pt x="531" y="66"/>
                  </a:lnTo>
                  <a:lnTo>
                    <a:pt x="538" y="69"/>
                  </a:lnTo>
                  <a:lnTo>
                    <a:pt x="545" y="74"/>
                  </a:lnTo>
                  <a:lnTo>
                    <a:pt x="551" y="79"/>
                  </a:lnTo>
                  <a:lnTo>
                    <a:pt x="558" y="84"/>
                  </a:lnTo>
                  <a:lnTo>
                    <a:pt x="563" y="88"/>
                  </a:lnTo>
                  <a:lnTo>
                    <a:pt x="570" y="93"/>
                  </a:lnTo>
                  <a:lnTo>
                    <a:pt x="577" y="98"/>
                  </a:lnTo>
                  <a:lnTo>
                    <a:pt x="582" y="104"/>
                  </a:lnTo>
                  <a:lnTo>
                    <a:pt x="587" y="108"/>
                  </a:lnTo>
                  <a:lnTo>
                    <a:pt x="593" y="114"/>
                  </a:lnTo>
                  <a:lnTo>
                    <a:pt x="598" y="118"/>
                  </a:lnTo>
                  <a:lnTo>
                    <a:pt x="603" y="125"/>
                  </a:lnTo>
                  <a:lnTo>
                    <a:pt x="609" y="130"/>
                  </a:lnTo>
                  <a:lnTo>
                    <a:pt x="614" y="135"/>
                  </a:lnTo>
                  <a:lnTo>
                    <a:pt x="619" y="140"/>
                  </a:lnTo>
                  <a:lnTo>
                    <a:pt x="625" y="147"/>
                  </a:lnTo>
                  <a:lnTo>
                    <a:pt x="629" y="152"/>
                  </a:lnTo>
                  <a:lnTo>
                    <a:pt x="634" y="157"/>
                  </a:lnTo>
                  <a:lnTo>
                    <a:pt x="637" y="162"/>
                  </a:lnTo>
                  <a:lnTo>
                    <a:pt x="642" y="167"/>
                  </a:lnTo>
                  <a:lnTo>
                    <a:pt x="647" y="172"/>
                  </a:lnTo>
                  <a:lnTo>
                    <a:pt x="652" y="179"/>
                  </a:lnTo>
                  <a:lnTo>
                    <a:pt x="656" y="184"/>
                  </a:lnTo>
                  <a:lnTo>
                    <a:pt x="661" y="190"/>
                  </a:lnTo>
                  <a:lnTo>
                    <a:pt x="662" y="195"/>
                  </a:lnTo>
                  <a:lnTo>
                    <a:pt x="668" y="200"/>
                  </a:lnTo>
                  <a:lnTo>
                    <a:pt x="671" y="206"/>
                  </a:lnTo>
                  <a:lnTo>
                    <a:pt x="674" y="212"/>
                  </a:lnTo>
                  <a:lnTo>
                    <a:pt x="678" y="217"/>
                  </a:lnTo>
                  <a:lnTo>
                    <a:pt x="681" y="222"/>
                  </a:lnTo>
                  <a:lnTo>
                    <a:pt x="684" y="227"/>
                  </a:lnTo>
                  <a:lnTo>
                    <a:pt x="688" y="232"/>
                  </a:lnTo>
                  <a:lnTo>
                    <a:pt x="689" y="239"/>
                  </a:lnTo>
                  <a:lnTo>
                    <a:pt x="693" y="243"/>
                  </a:lnTo>
                  <a:lnTo>
                    <a:pt x="696" y="248"/>
                  </a:lnTo>
                  <a:lnTo>
                    <a:pt x="698" y="254"/>
                  </a:lnTo>
                  <a:lnTo>
                    <a:pt x="701" y="259"/>
                  </a:lnTo>
                  <a:lnTo>
                    <a:pt x="703" y="265"/>
                  </a:lnTo>
                  <a:lnTo>
                    <a:pt x="705" y="270"/>
                  </a:lnTo>
                  <a:lnTo>
                    <a:pt x="708" y="275"/>
                  </a:lnTo>
                  <a:lnTo>
                    <a:pt x="710" y="280"/>
                  </a:lnTo>
                  <a:lnTo>
                    <a:pt x="711" y="285"/>
                  </a:lnTo>
                  <a:lnTo>
                    <a:pt x="711" y="290"/>
                  </a:lnTo>
                  <a:lnTo>
                    <a:pt x="715" y="295"/>
                  </a:lnTo>
                  <a:lnTo>
                    <a:pt x="716" y="298"/>
                  </a:lnTo>
                  <a:lnTo>
                    <a:pt x="718" y="303"/>
                  </a:lnTo>
                  <a:lnTo>
                    <a:pt x="718" y="308"/>
                  </a:lnTo>
                  <a:lnTo>
                    <a:pt x="720" y="313"/>
                  </a:lnTo>
                  <a:lnTo>
                    <a:pt x="721" y="317"/>
                  </a:lnTo>
                  <a:lnTo>
                    <a:pt x="721" y="322"/>
                  </a:lnTo>
                  <a:lnTo>
                    <a:pt x="723" y="325"/>
                  </a:lnTo>
                  <a:lnTo>
                    <a:pt x="725" y="330"/>
                  </a:lnTo>
                  <a:lnTo>
                    <a:pt x="725" y="334"/>
                  </a:lnTo>
                  <a:lnTo>
                    <a:pt x="725" y="339"/>
                  </a:lnTo>
                  <a:lnTo>
                    <a:pt x="726" y="342"/>
                  </a:lnTo>
                  <a:lnTo>
                    <a:pt x="726" y="345"/>
                  </a:lnTo>
                  <a:lnTo>
                    <a:pt x="678" y="344"/>
                  </a:lnTo>
                  <a:lnTo>
                    <a:pt x="895" y="418"/>
                  </a:lnTo>
                  <a:lnTo>
                    <a:pt x="895" y="418"/>
                  </a:lnTo>
                  <a:lnTo>
                    <a:pt x="890" y="420"/>
                  </a:lnTo>
                  <a:lnTo>
                    <a:pt x="888" y="420"/>
                  </a:lnTo>
                  <a:lnTo>
                    <a:pt x="885" y="421"/>
                  </a:lnTo>
                  <a:lnTo>
                    <a:pt x="881" y="423"/>
                  </a:lnTo>
                  <a:lnTo>
                    <a:pt x="878" y="425"/>
                  </a:lnTo>
                  <a:lnTo>
                    <a:pt x="873" y="426"/>
                  </a:lnTo>
                  <a:lnTo>
                    <a:pt x="868" y="428"/>
                  </a:lnTo>
                  <a:lnTo>
                    <a:pt x="861" y="430"/>
                  </a:lnTo>
                  <a:lnTo>
                    <a:pt x="856" y="431"/>
                  </a:lnTo>
                  <a:lnTo>
                    <a:pt x="849" y="433"/>
                  </a:lnTo>
                  <a:lnTo>
                    <a:pt x="843" y="433"/>
                  </a:lnTo>
                  <a:lnTo>
                    <a:pt x="836" y="435"/>
                  </a:lnTo>
                  <a:lnTo>
                    <a:pt x="829" y="436"/>
                  </a:lnTo>
                  <a:lnTo>
                    <a:pt x="824" y="436"/>
                  </a:lnTo>
                  <a:lnTo>
                    <a:pt x="821" y="436"/>
                  </a:lnTo>
                  <a:lnTo>
                    <a:pt x="816" y="436"/>
                  </a:lnTo>
                  <a:lnTo>
                    <a:pt x="812" y="438"/>
                  </a:lnTo>
                  <a:lnTo>
                    <a:pt x="807" y="438"/>
                  </a:lnTo>
                  <a:lnTo>
                    <a:pt x="804" y="438"/>
                  </a:lnTo>
                  <a:lnTo>
                    <a:pt x="799" y="438"/>
                  </a:lnTo>
                  <a:lnTo>
                    <a:pt x="794" y="438"/>
                  </a:lnTo>
                  <a:lnTo>
                    <a:pt x="789" y="436"/>
                  </a:lnTo>
                  <a:lnTo>
                    <a:pt x="784" y="436"/>
                  </a:lnTo>
                  <a:lnTo>
                    <a:pt x="779" y="436"/>
                  </a:lnTo>
                  <a:lnTo>
                    <a:pt x="775" y="436"/>
                  </a:lnTo>
                  <a:lnTo>
                    <a:pt x="770" y="435"/>
                  </a:lnTo>
                  <a:lnTo>
                    <a:pt x="765" y="435"/>
                  </a:lnTo>
                  <a:lnTo>
                    <a:pt x="760" y="433"/>
                  </a:lnTo>
                  <a:lnTo>
                    <a:pt x="755" y="433"/>
                  </a:lnTo>
                  <a:lnTo>
                    <a:pt x="750" y="433"/>
                  </a:lnTo>
                  <a:lnTo>
                    <a:pt x="743" y="431"/>
                  </a:lnTo>
                  <a:lnTo>
                    <a:pt x="738" y="430"/>
                  </a:lnTo>
                  <a:lnTo>
                    <a:pt x="733" y="428"/>
                  </a:lnTo>
                  <a:lnTo>
                    <a:pt x="728" y="426"/>
                  </a:lnTo>
                  <a:lnTo>
                    <a:pt x="721" y="425"/>
                  </a:lnTo>
                  <a:lnTo>
                    <a:pt x="716" y="423"/>
                  </a:lnTo>
                  <a:lnTo>
                    <a:pt x="711" y="421"/>
                  </a:lnTo>
                  <a:lnTo>
                    <a:pt x="705" y="418"/>
                  </a:lnTo>
                  <a:lnTo>
                    <a:pt x="698" y="416"/>
                  </a:lnTo>
                  <a:lnTo>
                    <a:pt x="693" y="415"/>
                  </a:lnTo>
                  <a:lnTo>
                    <a:pt x="686" y="413"/>
                  </a:lnTo>
                  <a:lnTo>
                    <a:pt x="681" y="409"/>
                  </a:lnTo>
                  <a:lnTo>
                    <a:pt x="674" y="406"/>
                  </a:lnTo>
                  <a:lnTo>
                    <a:pt x="669" y="403"/>
                  </a:lnTo>
                  <a:lnTo>
                    <a:pt x="662" y="401"/>
                  </a:lnTo>
                  <a:lnTo>
                    <a:pt x="659" y="398"/>
                  </a:lnTo>
                  <a:lnTo>
                    <a:pt x="654" y="394"/>
                  </a:lnTo>
                  <a:lnTo>
                    <a:pt x="651" y="391"/>
                  </a:lnTo>
                  <a:lnTo>
                    <a:pt x="646" y="389"/>
                  </a:lnTo>
                  <a:lnTo>
                    <a:pt x="639" y="384"/>
                  </a:lnTo>
                  <a:lnTo>
                    <a:pt x="632" y="379"/>
                  </a:lnTo>
                  <a:lnTo>
                    <a:pt x="627" y="372"/>
                  </a:lnTo>
                  <a:lnTo>
                    <a:pt x="620" y="367"/>
                  </a:lnTo>
                  <a:lnTo>
                    <a:pt x="614" y="362"/>
                  </a:lnTo>
                  <a:lnTo>
                    <a:pt x="610" y="356"/>
                  </a:lnTo>
                  <a:lnTo>
                    <a:pt x="603" y="349"/>
                  </a:lnTo>
                  <a:lnTo>
                    <a:pt x="598" y="342"/>
                  </a:lnTo>
                  <a:lnTo>
                    <a:pt x="595" y="335"/>
                  </a:lnTo>
                  <a:lnTo>
                    <a:pt x="590" y="330"/>
                  </a:lnTo>
                  <a:lnTo>
                    <a:pt x="587" y="323"/>
                  </a:lnTo>
                  <a:lnTo>
                    <a:pt x="583" y="317"/>
                  </a:lnTo>
                  <a:lnTo>
                    <a:pt x="580" y="312"/>
                  </a:lnTo>
                  <a:lnTo>
                    <a:pt x="578" y="305"/>
                  </a:lnTo>
                  <a:lnTo>
                    <a:pt x="575" y="300"/>
                  </a:lnTo>
                  <a:lnTo>
                    <a:pt x="571" y="293"/>
                  </a:lnTo>
                  <a:lnTo>
                    <a:pt x="570" y="288"/>
                  </a:lnTo>
                  <a:lnTo>
                    <a:pt x="568" y="283"/>
                  </a:lnTo>
                  <a:lnTo>
                    <a:pt x="565" y="278"/>
                  </a:lnTo>
                  <a:lnTo>
                    <a:pt x="565" y="273"/>
                  </a:lnTo>
                  <a:lnTo>
                    <a:pt x="563" y="270"/>
                  </a:lnTo>
                  <a:lnTo>
                    <a:pt x="563" y="265"/>
                  </a:lnTo>
                  <a:lnTo>
                    <a:pt x="561" y="261"/>
                  </a:lnTo>
                  <a:lnTo>
                    <a:pt x="560" y="258"/>
                  </a:lnTo>
                  <a:lnTo>
                    <a:pt x="560" y="254"/>
                  </a:lnTo>
                  <a:lnTo>
                    <a:pt x="560" y="253"/>
                  </a:lnTo>
                  <a:lnTo>
                    <a:pt x="560" y="249"/>
                  </a:lnTo>
                  <a:lnTo>
                    <a:pt x="560" y="248"/>
                  </a:lnTo>
                  <a:lnTo>
                    <a:pt x="529" y="494"/>
                  </a:lnTo>
                  <a:lnTo>
                    <a:pt x="250" y="382"/>
                  </a:lnTo>
                  <a:lnTo>
                    <a:pt x="250" y="3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6443663" y="4983163"/>
              <a:ext cx="722313" cy="492125"/>
            </a:xfrm>
            <a:custGeom>
              <a:avLst/>
              <a:gdLst/>
              <a:ahLst/>
              <a:cxnLst>
                <a:cxn ang="0">
                  <a:pos x="575" y="56"/>
                </a:cxn>
                <a:cxn ang="0">
                  <a:pos x="605" y="66"/>
                </a:cxn>
                <a:cxn ang="0">
                  <a:pos x="637" y="78"/>
                </a:cxn>
                <a:cxn ang="0">
                  <a:pos x="659" y="88"/>
                </a:cxn>
                <a:cxn ang="0">
                  <a:pos x="682" y="98"/>
                </a:cxn>
                <a:cxn ang="0">
                  <a:pos x="706" y="110"/>
                </a:cxn>
                <a:cxn ang="0">
                  <a:pos x="731" y="123"/>
                </a:cxn>
                <a:cxn ang="0">
                  <a:pos x="755" y="140"/>
                </a:cxn>
                <a:cxn ang="0">
                  <a:pos x="779" y="157"/>
                </a:cxn>
                <a:cxn ang="0">
                  <a:pos x="802" y="175"/>
                </a:cxn>
                <a:cxn ang="0">
                  <a:pos x="827" y="206"/>
                </a:cxn>
                <a:cxn ang="0">
                  <a:pos x="849" y="238"/>
                </a:cxn>
                <a:cxn ang="0">
                  <a:pos x="866" y="273"/>
                </a:cxn>
                <a:cxn ang="0">
                  <a:pos x="880" y="307"/>
                </a:cxn>
                <a:cxn ang="0">
                  <a:pos x="891" y="344"/>
                </a:cxn>
                <a:cxn ang="0">
                  <a:pos x="898" y="379"/>
                </a:cxn>
                <a:cxn ang="0">
                  <a:pos x="905" y="413"/>
                </a:cxn>
                <a:cxn ang="0">
                  <a:pos x="908" y="442"/>
                </a:cxn>
                <a:cxn ang="0">
                  <a:pos x="910" y="469"/>
                </a:cxn>
                <a:cxn ang="0">
                  <a:pos x="912" y="491"/>
                </a:cxn>
                <a:cxn ang="0">
                  <a:pos x="912" y="514"/>
                </a:cxn>
                <a:cxn ang="0">
                  <a:pos x="907" y="506"/>
                </a:cxn>
                <a:cxn ang="0">
                  <a:pos x="895" y="477"/>
                </a:cxn>
                <a:cxn ang="0">
                  <a:pos x="883" y="452"/>
                </a:cxn>
                <a:cxn ang="0">
                  <a:pos x="871" y="425"/>
                </a:cxn>
                <a:cxn ang="0">
                  <a:pos x="861" y="400"/>
                </a:cxn>
                <a:cxn ang="0">
                  <a:pos x="851" y="378"/>
                </a:cxn>
                <a:cxn ang="0">
                  <a:pos x="843" y="357"/>
                </a:cxn>
                <a:cxn ang="0">
                  <a:pos x="832" y="331"/>
                </a:cxn>
                <a:cxn ang="0">
                  <a:pos x="822" y="307"/>
                </a:cxn>
                <a:cxn ang="0">
                  <a:pos x="807" y="268"/>
                </a:cxn>
                <a:cxn ang="0">
                  <a:pos x="496" y="218"/>
                </a:cxn>
                <a:cxn ang="0">
                  <a:pos x="474" y="277"/>
                </a:cxn>
                <a:cxn ang="0">
                  <a:pos x="445" y="331"/>
                </a:cxn>
                <a:cxn ang="0">
                  <a:pos x="408" y="379"/>
                </a:cxn>
                <a:cxn ang="0">
                  <a:pos x="368" y="423"/>
                </a:cxn>
                <a:cxn ang="0">
                  <a:pos x="322" y="462"/>
                </a:cxn>
                <a:cxn ang="0">
                  <a:pos x="275" y="496"/>
                </a:cxn>
                <a:cxn ang="0">
                  <a:pos x="224" y="526"/>
                </a:cxn>
                <a:cxn ang="0">
                  <a:pos x="176" y="553"/>
                </a:cxn>
                <a:cxn ang="0">
                  <a:pos x="127" y="575"/>
                </a:cxn>
                <a:cxn ang="0">
                  <a:pos x="79" y="592"/>
                </a:cxn>
                <a:cxn ang="0">
                  <a:pos x="36" y="607"/>
                </a:cxn>
                <a:cxn ang="0">
                  <a:pos x="0" y="620"/>
                </a:cxn>
                <a:cxn ang="0">
                  <a:pos x="27" y="573"/>
                </a:cxn>
                <a:cxn ang="0">
                  <a:pos x="54" y="533"/>
                </a:cxn>
                <a:cxn ang="0">
                  <a:pos x="83" y="497"/>
                </a:cxn>
                <a:cxn ang="0">
                  <a:pos x="110" y="464"/>
                </a:cxn>
                <a:cxn ang="0">
                  <a:pos x="137" y="435"/>
                </a:cxn>
                <a:cxn ang="0">
                  <a:pos x="162" y="410"/>
                </a:cxn>
                <a:cxn ang="0">
                  <a:pos x="187" y="389"/>
                </a:cxn>
                <a:cxn ang="0">
                  <a:pos x="214" y="371"/>
                </a:cxn>
                <a:cxn ang="0">
                  <a:pos x="238" y="356"/>
                </a:cxn>
                <a:cxn ang="0">
                  <a:pos x="261" y="344"/>
                </a:cxn>
                <a:cxn ang="0">
                  <a:pos x="282" y="336"/>
                </a:cxn>
                <a:cxn ang="0">
                  <a:pos x="304" y="331"/>
                </a:cxn>
                <a:cxn ang="0">
                  <a:pos x="324" y="0"/>
                </a:cxn>
              </a:cxnLst>
              <a:rect l="0" t="0" r="r" b="b"/>
              <a:pathLst>
                <a:path w="912" h="620">
                  <a:moveTo>
                    <a:pt x="561" y="52"/>
                  </a:moveTo>
                  <a:lnTo>
                    <a:pt x="563" y="52"/>
                  </a:lnTo>
                  <a:lnTo>
                    <a:pt x="568" y="54"/>
                  </a:lnTo>
                  <a:lnTo>
                    <a:pt x="571" y="54"/>
                  </a:lnTo>
                  <a:lnTo>
                    <a:pt x="575" y="56"/>
                  </a:lnTo>
                  <a:lnTo>
                    <a:pt x="580" y="57"/>
                  </a:lnTo>
                  <a:lnTo>
                    <a:pt x="586" y="59"/>
                  </a:lnTo>
                  <a:lnTo>
                    <a:pt x="592" y="61"/>
                  </a:lnTo>
                  <a:lnTo>
                    <a:pt x="598" y="63"/>
                  </a:lnTo>
                  <a:lnTo>
                    <a:pt x="605" y="66"/>
                  </a:lnTo>
                  <a:lnTo>
                    <a:pt x="612" y="68"/>
                  </a:lnTo>
                  <a:lnTo>
                    <a:pt x="620" y="71"/>
                  </a:lnTo>
                  <a:lnTo>
                    <a:pt x="627" y="74"/>
                  </a:lnTo>
                  <a:lnTo>
                    <a:pt x="632" y="76"/>
                  </a:lnTo>
                  <a:lnTo>
                    <a:pt x="637" y="78"/>
                  </a:lnTo>
                  <a:lnTo>
                    <a:pt x="640" y="79"/>
                  </a:lnTo>
                  <a:lnTo>
                    <a:pt x="645" y="83"/>
                  </a:lnTo>
                  <a:lnTo>
                    <a:pt x="650" y="83"/>
                  </a:lnTo>
                  <a:lnTo>
                    <a:pt x="654" y="86"/>
                  </a:lnTo>
                  <a:lnTo>
                    <a:pt x="659" y="88"/>
                  </a:lnTo>
                  <a:lnTo>
                    <a:pt x="664" y="89"/>
                  </a:lnTo>
                  <a:lnTo>
                    <a:pt x="667" y="91"/>
                  </a:lnTo>
                  <a:lnTo>
                    <a:pt x="672" y="93"/>
                  </a:lnTo>
                  <a:lnTo>
                    <a:pt x="677" y="96"/>
                  </a:lnTo>
                  <a:lnTo>
                    <a:pt x="682" y="98"/>
                  </a:lnTo>
                  <a:lnTo>
                    <a:pt x="688" y="101"/>
                  </a:lnTo>
                  <a:lnTo>
                    <a:pt x="693" y="103"/>
                  </a:lnTo>
                  <a:lnTo>
                    <a:pt x="698" y="105"/>
                  </a:lnTo>
                  <a:lnTo>
                    <a:pt x="703" y="108"/>
                  </a:lnTo>
                  <a:lnTo>
                    <a:pt x="706" y="110"/>
                  </a:lnTo>
                  <a:lnTo>
                    <a:pt x="711" y="113"/>
                  </a:lnTo>
                  <a:lnTo>
                    <a:pt x="716" y="116"/>
                  </a:lnTo>
                  <a:lnTo>
                    <a:pt x="723" y="118"/>
                  </a:lnTo>
                  <a:lnTo>
                    <a:pt x="726" y="121"/>
                  </a:lnTo>
                  <a:lnTo>
                    <a:pt x="731" y="123"/>
                  </a:lnTo>
                  <a:lnTo>
                    <a:pt x="736" y="127"/>
                  </a:lnTo>
                  <a:lnTo>
                    <a:pt x="741" y="130"/>
                  </a:lnTo>
                  <a:lnTo>
                    <a:pt x="745" y="133"/>
                  </a:lnTo>
                  <a:lnTo>
                    <a:pt x="750" y="137"/>
                  </a:lnTo>
                  <a:lnTo>
                    <a:pt x="755" y="140"/>
                  </a:lnTo>
                  <a:lnTo>
                    <a:pt x="760" y="143"/>
                  </a:lnTo>
                  <a:lnTo>
                    <a:pt x="765" y="145"/>
                  </a:lnTo>
                  <a:lnTo>
                    <a:pt x="768" y="148"/>
                  </a:lnTo>
                  <a:lnTo>
                    <a:pt x="773" y="154"/>
                  </a:lnTo>
                  <a:lnTo>
                    <a:pt x="779" y="157"/>
                  </a:lnTo>
                  <a:lnTo>
                    <a:pt x="784" y="160"/>
                  </a:lnTo>
                  <a:lnTo>
                    <a:pt x="787" y="164"/>
                  </a:lnTo>
                  <a:lnTo>
                    <a:pt x="792" y="167"/>
                  </a:lnTo>
                  <a:lnTo>
                    <a:pt x="797" y="172"/>
                  </a:lnTo>
                  <a:lnTo>
                    <a:pt x="802" y="175"/>
                  </a:lnTo>
                  <a:lnTo>
                    <a:pt x="807" y="182"/>
                  </a:lnTo>
                  <a:lnTo>
                    <a:pt x="812" y="187"/>
                  </a:lnTo>
                  <a:lnTo>
                    <a:pt x="817" y="194"/>
                  </a:lnTo>
                  <a:lnTo>
                    <a:pt x="822" y="199"/>
                  </a:lnTo>
                  <a:lnTo>
                    <a:pt x="827" y="206"/>
                  </a:lnTo>
                  <a:lnTo>
                    <a:pt x="832" y="213"/>
                  </a:lnTo>
                  <a:lnTo>
                    <a:pt x="837" y="219"/>
                  </a:lnTo>
                  <a:lnTo>
                    <a:pt x="841" y="224"/>
                  </a:lnTo>
                  <a:lnTo>
                    <a:pt x="846" y="231"/>
                  </a:lnTo>
                  <a:lnTo>
                    <a:pt x="849" y="238"/>
                  </a:lnTo>
                  <a:lnTo>
                    <a:pt x="853" y="245"/>
                  </a:lnTo>
                  <a:lnTo>
                    <a:pt x="856" y="251"/>
                  </a:lnTo>
                  <a:lnTo>
                    <a:pt x="859" y="258"/>
                  </a:lnTo>
                  <a:lnTo>
                    <a:pt x="863" y="266"/>
                  </a:lnTo>
                  <a:lnTo>
                    <a:pt x="866" y="273"/>
                  </a:lnTo>
                  <a:lnTo>
                    <a:pt x="869" y="280"/>
                  </a:lnTo>
                  <a:lnTo>
                    <a:pt x="871" y="287"/>
                  </a:lnTo>
                  <a:lnTo>
                    <a:pt x="875" y="293"/>
                  </a:lnTo>
                  <a:lnTo>
                    <a:pt x="878" y="302"/>
                  </a:lnTo>
                  <a:lnTo>
                    <a:pt x="880" y="307"/>
                  </a:lnTo>
                  <a:lnTo>
                    <a:pt x="881" y="315"/>
                  </a:lnTo>
                  <a:lnTo>
                    <a:pt x="885" y="322"/>
                  </a:lnTo>
                  <a:lnTo>
                    <a:pt x="886" y="331"/>
                  </a:lnTo>
                  <a:lnTo>
                    <a:pt x="888" y="337"/>
                  </a:lnTo>
                  <a:lnTo>
                    <a:pt x="891" y="344"/>
                  </a:lnTo>
                  <a:lnTo>
                    <a:pt x="891" y="351"/>
                  </a:lnTo>
                  <a:lnTo>
                    <a:pt x="895" y="359"/>
                  </a:lnTo>
                  <a:lnTo>
                    <a:pt x="896" y="364"/>
                  </a:lnTo>
                  <a:lnTo>
                    <a:pt x="896" y="373"/>
                  </a:lnTo>
                  <a:lnTo>
                    <a:pt x="898" y="379"/>
                  </a:lnTo>
                  <a:lnTo>
                    <a:pt x="901" y="386"/>
                  </a:lnTo>
                  <a:lnTo>
                    <a:pt x="901" y="393"/>
                  </a:lnTo>
                  <a:lnTo>
                    <a:pt x="901" y="400"/>
                  </a:lnTo>
                  <a:lnTo>
                    <a:pt x="903" y="406"/>
                  </a:lnTo>
                  <a:lnTo>
                    <a:pt x="905" y="413"/>
                  </a:lnTo>
                  <a:lnTo>
                    <a:pt x="905" y="418"/>
                  </a:lnTo>
                  <a:lnTo>
                    <a:pt x="907" y="425"/>
                  </a:lnTo>
                  <a:lnTo>
                    <a:pt x="907" y="430"/>
                  </a:lnTo>
                  <a:lnTo>
                    <a:pt x="908" y="437"/>
                  </a:lnTo>
                  <a:lnTo>
                    <a:pt x="908" y="442"/>
                  </a:lnTo>
                  <a:lnTo>
                    <a:pt x="908" y="448"/>
                  </a:lnTo>
                  <a:lnTo>
                    <a:pt x="908" y="454"/>
                  </a:lnTo>
                  <a:lnTo>
                    <a:pt x="910" y="459"/>
                  </a:lnTo>
                  <a:lnTo>
                    <a:pt x="910" y="464"/>
                  </a:lnTo>
                  <a:lnTo>
                    <a:pt x="910" y="469"/>
                  </a:lnTo>
                  <a:lnTo>
                    <a:pt x="912" y="474"/>
                  </a:lnTo>
                  <a:lnTo>
                    <a:pt x="912" y="479"/>
                  </a:lnTo>
                  <a:lnTo>
                    <a:pt x="912" y="482"/>
                  </a:lnTo>
                  <a:lnTo>
                    <a:pt x="912" y="487"/>
                  </a:lnTo>
                  <a:lnTo>
                    <a:pt x="912" y="491"/>
                  </a:lnTo>
                  <a:lnTo>
                    <a:pt x="912" y="494"/>
                  </a:lnTo>
                  <a:lnTo>
                    <a:pt x="912" y="501"/>
                  </a:lnTo>
                  <a:lnTo>
                    <a:pt x="912" y="507"/>
                  </a:lnTo>
                  <a:lnTo>
                    <a:pt x="912" y="511"/>
                  </a:lnTo>
                  <a:lnTo>
                    <a:pt x="912" y="514"/>
                  </a:lnTo>
                  <a:lnTo>
                    <a:pt x="912" y="516"/>
                  </a:lnTo>
                  <a:lnTo>
                    <a:pt x="912" y="518"/>
                  </a:lnTo>
                  <a:lnTo>
                    <a:pt x="910" y="513"/>
                  </a:lnTo>
                  <a:lnTo>
                    <a:pt x="908" y="509"/>
                  </a:lnTo>
                  <a:lnTo>
                    <a:pt x="907" y="506"/>
                  </a:lnTo>
                  <a:lnTo>
                    <a:pt x="905" y="502"/>
                  </a:lnTo>
                  <a:lnTo>
                    <a:pt x="901" y="494"/>
                  </a:lnTo>
                  <a:lnTo>
                    <a:pt x="898" y="487"/>
                  </a:lnTo>
                  <a:lnTo>
                    <a:pt x="896" y="482"/>
                  </a:lnTo>
                  <a:lnTo>
                    <a:pt x="895" y="477"/>
                  </a:lnTo>
                  <a:lnTo>
                    <a:pt x="893" y="474"/>
                  </a:lnTo>
                  <a:lnTo>
                    <a:pt x="891" y="470"/>
                  </a:lnTo>
                  <a:lnTo>
                    <a:pt x="888" y="462"/>
                  </a:lnTo>
                  <a:lnTo>
                    <a:pt x="886" y="455"/>
                  </a:lnTo>
                  <a:lnTo>
                    <a:pt x="883" y="452"/>
                  </a:lnTo>
                  <a:lnTo>
                    <a:pt x="881" y="447"/>
                  </a:lnTo>
                  <a:lnTo>
                    <a:pt x="880" y="443"/>
                  </a:lnTo>
                  <a:lnTo>
                    <a:pt x="878" y="440"/>
                  </a:lnTo>
                  <a:lnTo>
                    <a:pt x="875" y="432"/>
                  </a:lnTo>
                  <a:lnTo>
                    <a:pt x="871" y="425"/>
                  </a:lnTo>
                  <a:lnTo>
                    <a:pt x="869" y="420"/>
                  </a:lnTo>
                  <a:lnTo>
                    <a:pt x="868" y="415"/>
                  </a:lnTo>
                  <a:lnTo>
                    <a:pt x="866" y="411"/>
                  </a:lnTo>
                  <a:lnTo>
                    <a:pt x="866" y="408"/>
                  </a:lnTo>
                  <a:lnTo>
                    <a:pt x="861" y="400"/>
                  </a:lnTo>
                  <a:lnTo>
                    <a:pt x="859" y="393"/>
                  </a:lnTo>
                  <a:lnTo>
                    <a:pt x="856" y="389"/>
                  </a:lnTo>
                  <a:lnTo>
                    <a:pt x="856" y="384"/>
                  </a:lnTo>
                  <a:lnTo>
                    <a:pt x="853" y="381"/>
                  </a:lnTo>
                  <a:lnTo>
                    <a:pt x="851" y="378"/>
                  </a:lnTo>
                  <a:lnTo>
                    <a:pt x="849" y="373"/>
                  </a:lnTo>
                  <a:lnTo>
                    <a:pt x="848" y="369"/>
                  </a:lnTo>
                  <a:lnTo>
                    <a:pt x="846" y="364"/>
                  </a:lnTo>
                  <a:lnTo>
                    <a:pt x="846" y="361"/>
                  </a:lnTo>
                  <a:lnTo>
                    <a:pt x="843" y="357"/>
                  </a:lnTo>
                  <a:lnTo>
                    <a:pt x="841" y="354"/>
                  </a:lnTo>
                  <a:lnTo>
                    <a:pt x="841" y="349"/>
                  </a:lnTo>
                  <a:lnTo>
                    <a:pt x="839" y="346"/>
                  </a:lnTo>
                  <a:lnTo>
                    <a:pt x="836" y="337"/>
                  </a:lnTo>
                  <a:lnTo>
                    <a:pt x="832" y="331"/>
                  </a:lnTo>
                  <a:lnTo>
                    <a:pt x="831" y="325"/>
                  </a:lnTo>
                  <a:lnTo>
                    <a:pt x="829" y="322"/>
                  </a:lnTo>
                  <a:lnTo>
                    <a:pt x="827" y="319"/>
                  </a:lnTo>
                  <a:lnTo>
                    <a:pt x="826" y="314"/>
                  </a:lnTo>
                  <a:lnTo>
                    <a:pt x="822" y="307"/>
                  </a:lnTo>
                  <a:lnTo>
                    <a:pt x="819" y="298"/>
                  </a:lnTo>
                  <a:lnTo>
                    <a:pt x="816" y="292"/>
                  </a:lnTo>
                  <a:lnTo>
                    <a:pt x="812" y="283"/>
                  </a:lnTo>
                  <a:lnTo>
                    <a:pt x="809" y="277"/>
                  </a:lnTo>
                  <a:lnTo>
                    <a:pt x="807" y="268"/>
                  </a:lnTo>
                  <a:lnTo>
                    <a:pt x="507" y="167"/>
                  </a:lnTo>
                  <a:lnTo>
                    <a:pt x="504" y="180"/>
                  </a:lnTo>
                  <a:lnTo>
                    <a:pt x="502" y="192"/>
                  </a:lnTo>
                  <a:lnTo>
                    <a:pt x="499" y="206"/>
                  </a:lnTo>
                  <a:lnTo>
                    <a:pt x="496" y="218"/>
                  </a:lnTo>
                  <a:lnTo>
                    <a:pt x="492" y="229"/>
                  </a:lnTo>
                  <a:lnTo>
                    <a:pt x="489" y="241"/>
                  </a:lnTo>
                  <a:lnTo>
                    <a:pt x="484" y="253"/>
                  </a:lnTo>
                  <a:lnTo>
                    <a:pt x="480" y="266"/>
                  </a:lnTo>
                  <a:lnTo>
                    <a:pt x="474" y="277"/>
                  </a:lnTo>
                  <a:lnTo>
                    <a:pt x="469" y="288"/>
                  </a:lnTo>
                  <a:lnTo>
                    <a:pt x="464" y="298"/>
                  </a:lnTo>
                  <a:lnTo>
                    <a:pt x="457" y="310"/>
                  </a:lnTo>
                  <a:lnTo>
                    <a:pt x="450" y="320"/>
                  </a:lnTo>
                  <a:lnTo>
                    <a:pt x="445" y="331"/>
                  </a:lnTo>
                  <a:lnTo>
                    <a:pt x="438" y="341"/>
                  </a:lnTo>
                  <a:lnTo>
                    <a:pt x="432" y="351"/>
                  </a:lnTo>
                  <a:lnTo>
                    <a:pt x="423" y="361"/>
                  </a:lnTo>
                  <a:lnTo>
                    <a:pt x="416" y="369"/>
                  </a:lnTo>
                  <a:lnTo>
                    <a:pt x="408" y="379"/>
                  </a:lnTo>
                  <a:lnTo>
                    <a:pt x="401" y="388"/>
                  </a:lnTo>
                  <a:lnTo>
                    <a:pt x="393" y="396"/>
                  </a:lnTo>
                  <a:lnTo>
                    <a:pt x="384" y="405"/>
                  </a:lnTo>
                  <a:lnTo>
                    <a:pt x="376" y="415"/>
                  </a:lnTo>
                  <a:lnTo>
                    <a:pt x="368" y="423"/>
                  </a:lnTo>
                  <a:lnTo>
                    <a:pt x="359" y="430"/>
                  </a:lnTo>
                  <a:lnTo>
                    <a:pt x="349" y="438"/>
                  </a:lnTo>
                  <a:lnTo>
                    <a:pt x="341" y="447"/>
                  </a:lnTo>
                  <a:lnTo>
                    <a:pt x="332" y="455"/>
                  </a:lnTo>
                  <a:lnTo>
                    <a:pt x="322" y="462"/>
                  </a:lnTo>
                  <a:lnTo>
                    <a:pt x="314" y="469"/>
                  </a:lnTo>
                  <a:lnTo>
                    <a:pt x="304" y="477"/>
                  </a:lnTo>
                  <a:lnTo>
                    <a:pt x="295" y="484"/>
                  </a:lnTo>
                  <a:lnTo>
                    <a:pt x="285" y="489"/>
                  </a:lnTo>
                  <a:lnTo>
                    <a:pt x="275" y="496"/>
                  </a:lnTo>
                  <a:lnTo>
                    <a:pt x="265" y="502"/>
                  </a:lnTo>
                  <a:lnTo>
                    <a:pt x="255" y="509"/>
                  </a:lnTo>
                  <a:lnTo>
                    <a:pt x="245" y="514"/>
                  </a:lnTo>
                  <a:lnTo>
                    <a:pt x="234" y="521"/>
                  </a:lnTo>
                  <a:lnTo>
                    <a:pt x="224" y="526"/>
                  </a:lnTo>
                  <a:lnTo>
                    <a:pt x="216" y="533"/>
                  </a:lnTo>
                  <a:lnTo>
                    <a:pt x="204" y="538"/>
                  </a:lnTo>
                  <a:lnTo>
                    <a:pt x="196" y="543"/>
                  </a:lnTo>
                  <a:lnTo>
                    <a:pt x="184" y="548"/>
                  </a:lnTo>
                  <a:lnTo>
                    <a:pt x="176" y="553"/>
                  </a:lnTo>
                  <a:lnTo>
                    <a:pt x="165" y="556"/>
                  </a:lnTo>
                  <a:lnTo>
                    <a:pt x="155" y="561"/>
                  </a:lnTo>
                  <a:lnTo>
                    <a:pt x="145" y="565"/>
                  </a:lnTo>
                  <a:lnTo>
                    <a:pt x="137" y="570"/>
                  </a:lnTo>
                  <a:lnTo>
                    <a:pt x="127" y="575"/>
                  </a:lnTo>
                  <a:lnTo>
                    <a:pt x="117" y="578"/>
                  </a:lnTo>
                  <a:lnTo>
                    <a:pt x="106" y="582"/>
                  </a:lnTo>
                  <a:lnTo>
                    <a:pt x="98" y="585"/>
                  </a:lnTo>
                  <a:lnTo>
                    <a:pt x="88" y="588"/>
                  </a:lnTo>
                  <a:lnTo>
                    <a:pt x="79" y="592"/>
                  </a:lnTo>
                  <a:lnTo>
                    <a:pt x="71" y="595"/>
                  </a:lnTo>
                  <a:lnTo>
                    <a:pt x="63" y="600"/>
                  </a:lnTo>
                  <a:lnTo>
                    <a:pt x="54" y="602"/>
                  </a:lnTo>
                  <a:lnTo>
                    <a:pt x="44" y="605"/>
                  </a:lnTo>
                  <a:lnTo>
                    <a:pt x="36" y="607"/>
                  </a:lnTo>
                  <a:lnTo>
                    <a:pt x="29" y="610"/>
                  </a:lnTo>
                  <a:lnTo>
                    <a:pt x="21" y="612"/>
                  </a:lnTo>
                  <a:lnTo>
                    <a:pt x="14" y="615"/>
                  </a:lnTo>
                  <a:lnTo>
                    <a:pt x="7" y="617"/>
                  </a:lnTo>
                  <a:lnTo>
                    <a:pt x="0" y="620"/>
                  </a:lnTo>
                  <a:lnTo>
                    <a:pt x="5" y="609"/>
                  </a:lnTo>
                  <a:lnTo>
                    <a:pt x="10" y="600"/>
                  </a:lnTo>
                  <a:lnTo>
                    <a:pt x="15" y="592"/>
                  </a:lnTo>
                  <a:lnTo>
                    <a:pt x="22" y="583"/>
                  </a:lnTo>
                  <a:lnTo>
                    <a:pt x="27" y="573"/>
                  </a:lnTo>
                  <a:lnTo>
                    <a:pt x="32" y="565"/>
                  </a:lnTo>
                  <a:lnTo>
                    <a:pt x="39" y="556"/>
                  </a:lnTo>
                  <a:lnTo>
                    <a:pt x="44" y="548"/>
                  </a:lnTo>
                  <a:lnTo>
                    <a:pt x="49" y="540"/>
                  </a:lnTo>
                  <a:lnTo>
                    <a:pt x="54" y="533"/>
                  </a:lnTo>
                  <a:lnTo>
                    <a:pt x="61" y="524"/>
                  </a:lnTo>
                  <a:lnTo>
                    <a:pt x="66" y="518"/>
                  </a:lnTo>
                  <a:lnTo>
                    <a:pt x="71" y="509"/>
                  </a:lnTo>
                  <a:lnTo>
                    <a:pt x="76" y="502"/>
                  </a:lnTo>
                  <a:lnTo>
                    <a:pt x="83" y="497"/>
                  </a:lnTo>
                  <a:lnTo>
                    <a:pt x="88" y="491"/>
                  </a:lnTo>
                  <a:lnTo>
                    <a:pt x="93" y="482"/>
                  </a:lnTo>
                  <a:lnTo>
                    <a:pt x="98" y="477"/>
                  </a:lnTo>
                  <a:lnTo>
                    <a:pt x="103" y="470"/>
                  </a:lnTo>
                  <a:lnTo>
                    <a:pt x="110" y="464"/>
                  </a:lnTo>
                  <a:lnTo>
                    <a:pt x="115" y="457"/>
                  </a:lnTo>
                  <a:lnTo>
                    <a:pt x="120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7" y="435"/>
                  </a:lnTo>
                  <a:lnTo>
                    <a:pt x="140" y="430"/>
                  </a:lnTo>
                  <a:lnTo>
                    <a:pt x="147" y="425"/>
                  </a:lnTo>
                  <a:lnTo>
                    <a:pt x="152" y="420"/>
                  </a:lnTo>
                  <a:lnTo>
                    <a:pt x="157" y="415"/>
                  </a:lnTo>
                  <a:lnTo>
                    <a:pt x="162" y="410"/>
                  </a:lnTo>
                  <a:lnTo>
                    <a:pt x="167" y="406"/>
                  </a:lnTo>
                  <a:lnTo>
                    <a:pt x="174" y="401"/>
                  </a:lnTo>
                  <a:lnTo>
                    <a:pt x="177" y="398"/>
                  </a:lnTo>
                  <a:lnTo>
                    <a:pt x="182" y="393"/>
                  </a:lnTo>
                  <a:lnTo>
                    <a:pt x="187" y="389"/>
                  </a:lnTo>
                  <a:lnTo>
                    <a:pt x="194" y="384"/>
                  </a:lnTo>
                  <a:lnTo>
                    <a:pt x="197" y="381"/>
                  </a:lnTo>
                  <a:lnTo>
                    <a:pt x="202" y="378"/>
                  </a:lnTo>
                  <a:lnTo>
                    <a:pt x="208" y="374"/>
                  </a:lnTo>
                  <a:lnTo>
                    <a:pt x="214" y="371"/>
                  </a:lnTo>
                  <a:lnTo>
                    <a:pt x="218" y="368"/>
                  </a:lnTo>
                  <a:lnTo>
                    <a:pt x="223" y="364"/>
                  </a:lnTo>
                  <a:lnTo>
                    <a:pt x="228" y="361"/>
                  </a:lnTo>
                  <a:lnTo>
                    <a:pt x="233" y="359"/>
                  </a:lnTo>
                  <a:lnTo>
                    <a:pt x="238" y="356"/>
                  </a:lnTo>
                  <a:lnTo>
                    <a:pt x="243" y="354"/>
                  </a:lnTo>
                  <a:lnTo>
                    <a:pt x="248" y="352"/>
                  </a:lnTo>
                  <a:lnTo>
                    <a:pt x="253" y="349"/>
                  </a:lnTo>
                  <a:lnTo>
                    <a:pt x="256" y="347"/>
                  </a:lnTo>
                  <a:lnTo>
                    <a:pt x="261" y="344"/>
                  </a:lnTo>
                  <a:lnTo>
                    <a:pt x="265" y="342"/>
                  </a:lnTo>
                  <a:lnTo>
                    <a:pt x="270" y="341"/>
                  </a:lnTo>
                  <a:lnTo>
                    <a:pt x="273" y="339"/>
                  </a:lnTo>
                  <a:lnTo>
                    <a:pt x="278" y="337"/>
                  </a:lnTo>
                  <a:lnTo>
                    <a:pt x="282" y="336"/>
                  </a:lnTo>
                  <a:lnTo>
                    <a:pt x="288" y="336"/>
                  </a:lnTo>
                  <a:lnTo>
                    <a:pt x="292" y="334"/>
                  </a:lnTo>
                  <a:lnTo>
                    <a:pt x="295" y="332"/>
                  </a:lnTo>
                  <a:lnTo>
                    <a:pt x="300" y="331"/>
                  </a:lnTo>
                  <a:lnTo>
                    <a:pt x="304" y="331"/>
                  </a:lnTo>
                  <a:lnTo>
                    <a:pt x="309" y="329"/>
                  </a:lnTo>
                  <a:lnTo>
                    <a:pt x="312" y="329"/>
                  </a:lnTo>
                  <a:lnTo>
                    <a:pt x="317" y="329"/>
                  </a:lnTo>
                  <a:lnTo>
                    <a:pt x="320" y="329"/>
                  </a:lnTo>
                  <a:lnTo>
                    <a:pt x="324" y="0"/>
                  </a:lnTo>
                  <a:lnTo>
                    <a:pt x="561" y="52"/>
                  </a:lnTo>
                  <a:lnTo>
                    <a:pt x="56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6848475" y="4624388"/>
              <a:ext cx="95250" cy="100013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2" y="61"/>
                </a:cxn>
                <a:cxn ang="0">
                  <a:pos x="23" y="54"/>
                </a:cxn>
                <a:cxn ang="0">
                  <a:pos x="27" y="53"/>
                </a:cxn>
                <a:cxn ang="0">
                  <a:pos x="30" y="49"/>
                </a:cxn>
                <a:cxn ang="0">
                  <a:pos x="33" y="49"/>
                </a:cxn>
                <a:cxn ang="0">
                  <a:pos x="37" y="48"/>
                </a:cxn>
                <a:cxn ang="0">
                  <a:pos x="40" y="48"/>
                </a:cxn>
                <a:cxn ang="0">
                  <a:pos x="43" y="46"/>
                </a:cxn>
                <a:cxn ang="0">
                  <a:pos x="47" y="44"/>
                </a:cxn>
                <a:cxn ang="0">
                  <a:pos x="54" y="43"/>
                </a:cxn>
                <a:cxn ang="0">
                  <a:pos x="20" y="36"/>
                </a:cxn>
                <a:cxn ang="0">
                  <a:pos x="23" y="32"/>
                </a:cxn>
                <a:cxn ang="0">
                  <a:pos x="27" y="29"/>
                </a:cxn>
                <a:cxn ang="0">
                  <a:pos x="30" y="27"/>
                </a:cxn>
                <a:cxn ang="0">
                  <a:pos x="35" y="26"/>
                </a:cxn>
                <a:cxn ang="0">
                  <a:pos x="40" y="24"/>
                </a:cxn>
                <a:cxn ang="0">
                  <a:pos x="47" y="22"/>
                </a:cxn>
                <a:cxn ang="0">
                  <a:pos x="54" y="22"/>
                </a:cxn>
                <a:cxn ang="0">
                  <a:pos x="62" y="24"/>
                </a:cxn>
                <a:cxn ang="0">
                  <a:pos x="25" y="14"/>
                </a:cxn>
                <a:cxn ang="0">
                  <a:pos x="30" y="11"/>
                </a:cxn>
                <a:cxn ang="0">
                  <a:pos x="35" y="7"/>
                </a:cxn>
                <a:cxn ang="0">
                  <a:pos x="38" y="4"/>
                </a:cxn>
                <a:cxn ang="0">
                  <a:pos x="43" y="4"/>
                </a:cxn>
                <a:cxn ang="0">
                  <a:pos x="47" y="2"/>
                </a:cxn>
                <a:cxn ang="0">
                  <a:pos x="52" y="2"/>
                </a:cxn>
                <a:cxn ang="0">
                  <a:pos x="55" y="0"/>
                </a:cxn>
                <a:cxn ang="0">
                  <a:pos x="60" y="0"/>
                </a:cxn>
                <a:cxn ang="0">
                  <a:pos x="65" y="0"/>
                </a:cxn>
                <a:cxn ang="0">
                  <a:pos x="70" y="2"/>
                </a:cxn>
                <a:cxn ang="0">
                  <a:pos x="74" y="2"/>
                </a:cxn>
                <a:cxn ang="0">
                  <a:pos x="79" y="2"/>
                </a:cxn>
                <a:cxn ang="0">
                  <a:pos x="84" y="4"/>
                </a:cxn>
                <a:cxn ang="0">
                  <a:pos x="89" y="7"/>
                </a:cxn>
                <a:cxn ang="0">
                  <a:pos x="94" y="4"/>
                </a:cxn>
                <a:cxn ang="0">
                  <a:pos x="97" y="4"/>
                </a:cxn>
                <a:cxn ang="0">
                  <a:pos x="102" y="4"/>
                </a:cxn>
                <a:cxn ang="0">
                  <a:pos x="107" y="5"/>
                </a:cxn>
                <a:cxn ang="0">
                  <a:pos x="113" y="7"/>
                </a:cxn>
                <a:cxn ang="0">
                  <a:pos x="116" y="9"/>
                </a:cxn>
                <a:cxn ang="0">
                  <a:pos x="119" y="12"/>
                </a:cxn>
                <a:cxn ang="0">
                  <a:pos x="121" y="16"/>
                </a:cxn>
                <a:cxn ang="0">
                  <a:pos x="106" y="22"/>
                </a:cxn>
                <a:cxn ang="0">
                  <a:pos x="101" y="68"/>
                </a:cxn>
                <a:cxn ang="0">
                  <a:pos x="96" y="68"/>
                </a:cxn>
                <a:cxn ang="0">
                  <a:pos x="91" y="88"/>
                </a:cxn>
                <a:cxn ang="0">
                  <a:pos x="72" y="85"/>
                </a:cxn>
                <a:cxn ang="0">
                  <a:pos x="49" y="125"/>
                </a:cxn>
                <a:cxn ang="0">
                  <a:pos x="0" y="91"/>
                </a:cxn>
                <a:cxn ang="0">
                  <a:pos x="0" y="91"/>
                </a:cxn>
              </a:cxnLst>
              <a:rect l="0" t="0" r="r" b="b"/>
              <a:pathLst>
                <a:path w="121" h="125">
                  <a:moveTo>
                    <a:pt x="0" y="91"/>
                  </a:moveTo>
                  <a:lnTo>
                    <a:pt x="42" y="61"/>
                  </a:lnTo>
                  <a:lnTo>
                    <a:pt x="23" y="54"/>
                  </a:lnTo>
                  <a:lnTo>
                    <a:pt x="27" y="53"/>
                  </a:lnTo>
                  <a:lnTo>
                    <a:pt x="30" y="49"/>
                  </a:lnTo>
                  <a:lnTo>
                    <a:pt x="33" y="49"/>
                  </a:lnTo>
                  <a:lnTo>
                    <a:pt x="37" y="48"/>
                  </a:lnTo>
                  <a:lnTo>
                    <a:pt x="40" y="48"/>
                  </a:lnTo>
                  <a:lnTo>
                    <a:pt x="43" y="46"/>
                  </a:lnTo>
                  <a:lnTo>
                    <a:pt x="47" y="44"/>
                  </a:lnTo>
                  <a:lnTo>
                    <a:pt x="54" y="43"/>
                  </a:lnTo>
                  <a:lnTo>
                    <a:pt x="20" y="36"/>
                  </a:lnTo>
                  <a:lnTo>
                    <a:pt x="23" y="32"/>
                  </a:lnTo>
                  <a:lnTo>
                    <a:pt x="27" y="29"/>
                  </a:lnTo>
                  <a:lnTo>
                    <a:pt x="30" y="27"/>
                  </a:lnTo>
                  <a:lnTo>
                    <a:pt x="35" y="26"/>
                  </a:lnTo>
                  <a:lnTo>
                    <a:pt x="40" y="24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2" y="24"/>
                  </a:lnTo>
                  <a:lnTo>
                    <a:pt x="25" y="14"/>
                  </a:lnTo>
                  <a:lnTo>
                    <a:pt x="30" y="11"/>
                  </a:lnTo>
                  <a:lnTo>
                    <a:pt x="35" y="7"/>
                  </a:lnTo>
                  <a:lnTo>
                    <a:pt x="38" y="4"/>
                  </a:lnTo>
                  <a:lnTo>
                    <a:pt x="43" y="4"/>
                  </a:lnTo>
                  <a:lnTo>
                    <a:pt x="47" y="2"/>
                  </a:lnTo>
                  <a:lnTo>
                    <a:pt x="52" y="2"/>
                  </a:lnTo>
                  <a:lnTo>
                    <a:pt x="55" y="0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9" y="2"/>
                  </a:lnTo>
                  <a:lnTo>
                    <a:pt x="84" y="4"/>
                  </a:lnTo>
                  <a:lnTo>
                    <a:pt x="89" y="7"/>
                  </a:lnTo>
                  <a:lnTo>
                    <a:pt x="94" y="4"/>
                  </a:lnTo>
                  <a:lnTo>
                    <a:pt x="97" y="4"/>
                  </a:lnTo>
                  <a:lnTo>
                    <a:pt x="102" y="4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16" y="9"/>
                  </a:lnTo>
                  <a:lnTo>
                    <a:pt x="119" y="12"/>
                  </a:lnTo>
                  <a:lnTo>
                    <a:pt x="121" y="16"/>
                  </a:lnTo>
                  <a:lnTo>
                    <a:pt x="106" y="22"/>
                  </a:lnTo>
                  <a:lnTo>
                    <a:pt x="101" y="68"/>
                  </a:lnTo>
                  <a:lnTo>
                    <a:pt x="96" y="68"/>
                  </a:lnTo>
                  <a:lnTo>
                    <a:pt x="91" y="88"/>
                  </a:lnTo>
                  <a:lnTo>
                    <a:pt x="72" y="85"/>
                  </a:lnTo>
                  <a:lnTo>
                    <a:pt x="49" y="12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7154863" y="5381625"/>
              <a:ext cx="60325" cy="206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6"/>
                </a:cxn>
                <a:cxn ang="0">
                  <a:pos x="46" y="26"/>
                </a:cxn>
                <a:cxn ang="0">
                  <a:pos x="78" y="11"/>
                </a:cxn>
                <a:cxn ang="0">
                  <a:pos x="16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78" h="26">
                  <a:moveTo>
                    <a:pt x="0" y="7"/>
                  </a:moveTo>
                  <a:lnTo>
                    <a:pt x="0" y="26"/>
                  </a:lnTo>
                  <a:lnTo>
                    <a:pt x="46" y="26"/>
                  </a:lnTo>
                  <a:lnTo>
                    <a:pt x="78" y="11"/>
                  </a:lnTo>
                  <a:lnTo>
                    <a:pt x="16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6465888" y="4800600"/>
              <a:ext cx="39688" cy="41275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29" y="52"/>
                </a:cxn>
                <a:cxn ang="0">
                  <a:pos x="0" y="39"/>
                </a:cxn>
                <a:cxn ang="0">
                  <a:pos x="0" y="37"/>
                </a:cxn>
                <a:cxn ang="0">
                  <a:pos x="2" y="31"/>
                </a:cxn>
                <a:cxn ang="0">
                  <a:pos x="3" y="26"/>
                </a:cxn>
                <a:cxn ang="0">
                  <a:pos x="8" y="22"/>
                </a:cxn>
                <a:cxn ang="0">
                  <a:pos x="10" y="19"/>
                </a:cxn>
                <a:cxn ang="0">
                  <a:pos x="13" y="17"/>
                </a:cxn>
                <a:cxn ang="0">
                  <a:pos x="17" y="14"/>
                </a:cxn>
                <a:cxn ang="0">
                  <a:pos x="22" y="10"/>
                </a:cxn>
                <a:cxn ang="0">
                  <a:pos x="25" y="7"/>
                </a:cxn>
                <a:cxn ang="0">
                  <a:pos x="30" y="5"/>
                </a:cxn>
                <a:cxn ang="0">
                  <a:pos x="34" y="4"/>
                </a:cxn>
                <a:cxn ang="0">
                  <a:pos x="37" y="2"/>
                </a:cxn>
                <a:cxn ang="0">
                  <a:pos x="40" y="0"/>
                </a:cxn>
                <a:cxn ang="0">
                  <a:pos x="45" y="2"/>
                </a:cxn>
                <a:cxn ang="0">
                  <a:pos x="49" y="2"/>
                </a:cxn>
                <a:cxn ang="0">
                  <a:pos x="50" y="4"/>
                </a:cxn>
                <a:cxn ang="0">
                  <a:pos x="50" y="4"/>
                </a:cxn>
              </a:cxnLst>
              <a:rect l="0" t="0" r="r" b="b"/>
              <a:pathLst>
                <a:path w="50" h="52">
                  <a:moveTo>
                    <a:pt x="50" y="4"/>
                  </a:moveTo>
                  <a:lnTo>
                    <a:pt x="29" y="52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3" y="26"/>
                  </a:lnTo>
                  <a:lnTo>
                    <a:pt x="8" y="22"/>
                  </a:lnTo>
                  <a:lnTo>
                    <a:pt x="10" y="19"/>
                  </a:lnTo>
                  <a:lnTo>
                    <a:pt x="13" y="17"/>
                  </a:lnTo>
                  <a:lnTo>
                    <a:pt x="17" y="14"/>
                  </a:lnTo>
                  <a:lnTo>
                    <a:pt x="22" y="10"/>
                  </a:lnTo>
                  <a:lnTo>
                    <a:pt x="25" y="7"/>
                  </a:lnTo>
                  <a:lnTo>
                    <a:pt x="30" y="5"/>
                  </a:lnTo>
                  <a:lnTo>
                    <a:pt x="34" y="4"/>
                  </a:lnTo>
                  <a:lnTo>
                    <a:pt x="37" y="2"/>
                  </a:lnTo>
                  <a:lnTo>
                    <a:pt x="40" y="0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7154863" y="4986338"/>
              <a:ext cx="68263" cy="23813"/>
            </a:xfrm>
            <a:custGeom>
              <a:avLst/>
              <a:gdLst/>
              <a:ahLst/>
              <a:cxnLst>
                <a:cxn ang="0">
                  <a:pos x="51" y="21"/>
                </a:cxn>
                <a:cxn ang="0">
                  <a:pos x="0" y="13"/>
                </a:cxn>
                <a:cxn ang="0">
                  <a:pos x="27" y="1"/>
                </a:cxn>
                <a:cxn ang="0">
                  <a:pos x="29" y="1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41" y="0"/>
                </a:cxn>
                <a:cxn ang="0">
                  <a:pos x="44" y="0"/>
                </a:cxn>
                <a:cxn ang="0">
                  <a:pos x="49" y="1"/>
                </a:cxn>
                <a:cxn ang="0">
                  <a:pos x="54" y="1"/>
                </a:cxn>
                <a:cxn ang="0">
                  <a:pos x="59" y="3"/>
                </a:cxn>
                <a:cxn ang="0">
                  <a:pos x="64" y="3"/>
                </a:cxn>
                <a:cxn ang="0">
                  <a:pos x="69" y="6"/>
                </a:cxn>
                <a:cxn ang="0">
                  <a:pos x="73" y="8"/>
                </a:cxn>
                <a:cxn ang="0">
                  <a:pos x="76" y="11"/>
                </a:cxn>
                <a:cxn ang="0">
                  <a:pos x="81" y="15"/>
                </a:cxn>
                <a:cxn ang="0">
                  <a:pos x="85" y="20"/>
                </a:cxn>
                <a:cxn ang="0">
                  <a:pos x="86" y="23"/>
                </a:cxn>
                <a:cxn ang="0">
                  <a:pos x="86" y="26"/>
                </a:cxn>
                <a:cxn ang="0">
                  <a:pos x="86" y="28"/>
                </a:cxn>
                <a:cxn ang="0">
                  <a:pos x="86" y="30"/>
                </a:cxn>
                <a:cxn ang="0">
                  <a:pos x="81" y="30"/>
                </a:cxn>
                <a:cxn ang="0">
                  <a:pos x="73" y="28"/>
                </a:cxn>
                <a:cxn ang="0">
                  <a:pos x="69" y="28"/>
                </a:cxn>
                <a:cxn ang="0">
                  <a:pos x="64" y="26"/>
                </a:cxn>
                <a:cxn ang="0">
                  <a:pos x="61" y="25"/>
                </a:cxn>
                <a:cxn ang="0">
                  <a:pos x="58" y="23"/>
                </a:cxn>
                <a:cxn ang="0">
                  <a:pos x="51" y="21"/>
                </a:cxn>
                <a:cxn ang="0">
                  <a:pos x="51" y="21"/>
                </a:cxn>
                <a:cxn ang="0">
                  <a:pos x="51" y="21"/>
                </a:cxn>
              </a:cxnLst>
              <a:rect l="0" t="0" r="r" b="b"/>
              <a:pathLst>
                <a:path w="86" h="30">
                  <a:moveTo>
                    <a:pt x="51" y="21"/>
                  </a:moveTo>
                  <a:lnTo>
                    <a:pt x="0" y="13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9" y="1"/>
                  </a:lnTo>
                  <a:lnTo>
                    <a:pt x="54" y="1"/>
                  </a:lnTo>
                  <a:lnTo>
                    <a:pt x="59" y="3"/>
                  </a:lnTo>
                  <a:lnTo>
                    <a:pt x="64" y="3"/>
                  </a:lnTo>
                  <a:lnTo>
                    <a:pt x="69" y="6"/>
                  </a:lnTo>
                  <a:lnTo>
                    <a:pt x="73" y="8"/>
                  </a:lnTo>
                  <a:lnTo>
                    <a:pt x="76" y="11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6" y="23"/>
                  </a:lnTo>
                  <a:lnTo>
                    <a:pt x="86" y="26"/>
                  </a:lnTo>
                  <a:lnTo>
                    <a:pt x="86" y="28"/>
                  </a:lnTo>
                  <a:lnTo>
                    <a:pt x="86" y="30"/>
                  </a:lnTo>
                  <a:lnTo>
                    <a:pt x="81" y="30"/>
                  </a:lnTo>
                  <a:lnTo>
                    <a:pt x="73" y="28"/>
                  </a:lnTo>
                  <a:lnTo>
                    <a:pt x="69" y="28"/>
                  </a:lnTo>
                  <a:lnTo>
                    <a:pt x="64" y="26"/>
                  </a:lnTo>
                  <a:lnTo>
                    <a:pt x="61" y="25"/>
                  </a:lnTo>
                  <a:lnTo>
                    <a:pt x="58" y="23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2" name="Freeform 28"/>
            <p:cNvSpPr>
              <a:spLocks/>
            </p:cNvSpPr>
            <p:nvPr/>
          </p:nvSpPr>
          <p:spPr bwMode="auto">
            <a:xfrm>
              <a:off x="6256338" y="4791075"/>
              <a:ext cx="311150" cy="269875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392" y="140"/>
                </a:cxn>
                <a:cxn ang="0">
                  <a:pos x="303" y="341"/>
                </a:cxn>
                <a:cxn ang="0">
                  <a:pos x="26" y="218"/>
                </a:cxn>
                <a:cxn ang="0">
                  <a:pos x="0" y="166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392" h="341">
                  <a:moveTo>
                    <a:pt x="124" y="0"/>
                  </a:moveTo>
                  <a:lnTo>
                    <a:pt x="392" y="140"/>
                  </a:lnTo>
                  <a:lnTo>
                    <a:pt x="303" y="341"/>
                  </a:lnTo>
                  <a:lnTo>
                    <a:pt x="26" y="218"/>
                  </a:lnTo>
                  <a:lnTo>
                    <a:pt x="0" y="166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6434138" y="4811713"/>
              <a:ext cx="77788" cy="650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5" y="0"/>
                </a:cxn>
                <a:cxn ang="0">
                  <a:pos x="97" y="39"/>
                </a:cxn>
                <a:cxn ang="0">
                  <a:pos x="72" y="81"/>
                </a:cxn>
                <a:cxn ang="0">
                  <a:pos x="57" y="73"/>
                </a:cxn>
                <a:cxn ang="0">
                  <a:pos x="80" y="41"/>
                </a:cxn>
                <a:cxn ang="0">
                  <a:pos x="35" y="16"/>
                </a:cxn>
                <a:cxn ang="0">
                  <a:pos x="15" y="49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97" h="81">
                  <a:moveTo>
                    <a:pt x="0" y="39"/>
                  </a:moveTo>
                  <a:lnTo>
                    <a:pt x="25" y="0"/>
                  </a:lnTo>
                  <a:lnTo>
                    <a:pt x="97" y="39"/>
                  </a:lnTo>
                  <a:lnTo>
                    <a:pt x="72" y="81"/>
                  </a:lnTo>
                  <a:lnTo>
                    <a:pt x="57" y="73"/>
                  </a:lnTo>
                  <a:lnTo>
                    <a:pt x="80" y="41"/>
                  </a:lnTo>
                  <a:lnTo>
                    <a:pt x="35" y="16"/>
                  </a:lnTo>
                  <a:lnTo>
                    <a:pt x="15" y="49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6694488" y="4667250"/>
              <a:ext cx="338138" cy="219075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108" y="0"/>
                </a:cxn>
                <a:cxn ang="0">
                  <a:pos x="120" y="4"/>
                </a:cxn>
                <a:cxn ang="0">
                  <a:pos x="128" y="5"/>
                </a:cxn>
                <a:cxn ang="0">
                  <a:pos x="136" y="7"/>
                </a:cxn>
                <a:cxn ang="0">
                  <a:pos x="145" y="10"/>
                </a:cxn>
                <a:cxn ang="0">
                  <a:pos x="155" y="12"/>
                </a:cxn>
                <a:cxn ang="0">
                  <a:pos x="165" y="16"/>
                </a:cxn>
                <a:cxn ang="0">
                  <a:pos x="177" y="21"/>
                </a:cxn>
                <a:cxn ang="0">
                  <a:pos x="187" y="26"/>
                </a:cxn>
                <a:cxn ang="0">
                  <a:pos x="199" y="31"/>
                </a:cxn>
                <a:cxn ang="0">
                  <a:pos x="212" y="37"/>
                </a:cxn>
                <a:cxn ang="0">
                  <a:pos x="226" y="46"/>
                </a:cxn>
                <a:cxn ang="0">
                  <a:pos x="239" y="51"/>
                </a:cxn>
                <a:cxn ang="0">
                  <a:pos x="251" y="61"/>
                </a:cxn>
                <a:cxn ang="0">
                  <a:pos x="264" y="69"/>
                </a:cxn>
                <a:cxn ang="0">
                  <a:pos x="280" y="80"/>
                </a:cxn>
                <a:cxn ang="0">
                  <a:pos x="293" y="90"/>
                </a:cxn>
                <a:cxn ang="0">
                  <a:pos x="307" y="101"/>
                </a:cxn>
                <a:cxn ang="0">
                  <a:pos x="320" y="113"/>
                </a:cxn>
                <a:cxn ang="0">
                  <a:pos x="333" y="128"/>
                </a:cxn>
                <a:cxn ang="0">
                  <a:pos x="347" y="142"/>
                </a:cxn>
                <a:cxn ang="0">
                  <a:pos x="359" y="157"/>
                </a:cxn>
                <a:cxn ang="0">
                  <a:pos x="372" y="174"/>
                </a:cxn>
                <a:cxn ang="0">
                  <a:pos x="384" y="193"/>
                </a:cxn>
                <a:cxn ang="0">
                  <a:pos x="394" y="209"/>
                </a:cxn>
                <a:cxn ang="0">
                  <a:pos x="406" y="230"/>
                </a:cxn>
                <a:cxn ang="0">
                  <a:pos x="416" y="252"/>
                </a:cxn>
                <a:cxn ang="0">
                  <a:pos x="426" y="275"/>
                </a:cxn>
                <a:cxn ang="0">
                  <a:pos x="424" y="272"/>
                </a:cxn>
                <a:cxn ang="0">
                  <a:pos x="421" y="263"/>
                </a:cxn>
                <a:cxn ang="0">
                  <a:pos x="413" y="252"/>
                </a:cxn>
                <a:cxn ang="0">
                  <a:pos x="408" y="243"/>
                </a:cxn>
                <a:cxn ang="0">
                  <a:pos x="403" y="235"/>
                </a:cxn>
                <a:cxn ang="0">
                  <a:pos x="396" y="226"/>
                </a:cxn>
                <a:cxn ang="0">
                  <a:pos x="389" y="214"/>
                </a:cxn>
                <a:cxn ang="0">
                  <a:pos x="382" y="204"/>
                </a:cxn>
                <a:cxn ang="0">
                  <a:pos x="374" y="194"/>
                </a:cxn>
                <a:cxn ang="0">
                  <a:pos x="364" y="182"/>
                </a:cxn>
                <a:cxn ang="0">
                  <a:pos x="354" y="171"/>
                </a:cxn>
                <a:cxn ang="0">
                  <a:pos x="342" y="159"/>
                </a:cxn>
                <a:cxn ang="0">
                  <a:pos x="330" y="147"/>
                </a:cxn>
                <a:cxn ang="0">
                  <a:pos x="317" y="134"/>
                </a:cxn>
                <a:cxn ang="0">
                  <a:pos x="301" y="122"/>
                </a:cxn>
                <a:cxn ang="0">
                  <a:pos x="286" y="110"/>
                </a:cxn>
                <a:cxn ang="0">
                  <a:pos x="271" y="98"/>
                </a:cxn>
                <a:cxn ang="0">
                  <a:pos x="254" y="86"/>
                </a:cxn>
                <a:cxn ang="0">
                  <a:pos x="237" y="76"/>
                </a:cxn>
                <a:cxn ang="0">
                  <a:pos x="217" y="64"/>
                </a:cxn>
                <a:cxn ang="0">
                  <a:pos x="199" y="54"/>
                </a:cxn>
                <a:cxn ang="0">
                  <a:pos x="177" y="44"/>
                </a:cxn>
                <a:cxn ang="0">
                  <a:pos x="155" y="36"/>
                </a:cxn>
                <a:cxn ang="0">
                  <a:pos x="131" y="26"/>
                </a:cxn>
                <a:cxn ang="0">
                  <a:pos x="108" y="21"/>
                </a:cxn>
                <a:cxn ang="0">
                  <a:pos x="83" y="12"/>
                </a:cxn>
                <a:cxn ang="0">
                  <a:pos x="56" y="7"/>
                </a:cxn>
                <a:cxn ang="0">
                  <a:pos x="29" y="4"/>
                </a:cxn>
                <a:cxn ang="0">
                  <a:pos x="0" y="0"/>
                </a:cxn>
                <a:cxn ang="0">
                  <a:pos x="98" y="0"/>
                </a:cxn>
              </a:cxnLst>
              <a:rect l="0" t="0" r="r" b="b"/>
              <a:pathLst>
                <a:path w="426" h="275">
                  <a:moveTo>
                    <a:pt x="98" y="0"/>
                  </a:moveTo>
                  <a:lnTo>
                    <a:pt x="101" y="0"/>
                  </a:lnTo>
                  <a:lnTo>
                    <a:pt x="103" y="0"/>
                  </a:lnTo>
                  <a:lnTo>
                    <a:pt x="108" y="0"/>
                  </a:lnTo>
                  <a:lnTo>
                    <a:pt x="113" y="0"/>
                  </a:lnTo>
                  <a:lnTo>
                    <a:pt x="120" y="4"/>
                  </a:lnTo>
                  <a:lnTo>
                    <a:pt x="123" y="4"/>
                  </a:lnTo>
                  <a:lnTo>
                    <a:pt x="128" y="5"/>
                  </a:lnTo>
                  <a:lnTo>
                    <a:pt x="131" y="5"/>
                  </a:lnTo>
                  <a:lnTo>
                    <a:pt x="136" y="7"/>
                  </a:lnTo>
                  <a:lnTo>
                    <a:pt x="140" y="9"/>
                  </a:lnTo>
                  <a:lnTo>
                    <a:pt x="145" y="10"/>
                  </a:lnTo>
                  <a:lnTo>
                    <a:pt x="148" y="10"/>
                  </a:lnTo>
                  <a:lnTo>
                    <a:pt x="155" y="12"/>
                  </a:lnTo>
                  <a:lnTo>
                    <a:pt x="158" y="14"/>
                  </a:lnTo>
                  <a:lnTo>
                    <a:pt x="165" y="16"/>
                  </a:lnTo>
                  <a:lnTo>
                    <a:pt x="170" y="19"/>
                  </a:lnTo>
                  <a:lnTo>
                    <a:pt x="177" y="21"/>
                  </a:lnTo>
                  <a:lnTo>
                    <a:pt x="182" y="24"/>
                  </a:lnTo>
                  <a:lnTo>
                    <a:pt x="187" y="26"/>
                  </a:lnTo>
                  <a:lnTo>
                    <a:pt x="194" y="27"/>
                  </a:lnTo>
                  <a:lnTo>
                    <a:pt x="199" y="31"/>
                  </a:lnTo>
                  <a:lnTo>
                    <a:pt x="205" y="34"/>
                  </a:lnTo>
                  <a:lnTo>
                    <a:pt x="212" y="37"/>
                  </a:lnTo>
                  <a:lnTo>
                    <a:pt x="219" y="41"/>
                  </a:lnTo>
                  <a:lnTo>
                    <a:pt x="226" y="46"/>
                  </a:lnTo>
                  <a:lnTo>
                    <a:pt x="232" y="48"/>
                  </a:lnTo>
                  <a:lnTo>
                    <a:pt x="239" y="51"/>
                  </a:lnTo>
                  <a:lnTo>
                    <a:pt x="244" y="56"/>
                  </a:lnTo>
                  <a:lnTo>
                    <a:pt x="251" y="61"/>
                  </a:lnTo>
                  <a:lnTo>
                    <a:pt x="258" y="64"/>
                  </a:lnTo>
                  <a:lnTo>
                    <a:pt x="264" y="69"/>
                  </a:lnTo>
                  <a:lnTo>
                    <a:pt x="271" y="73"/>
                  </a:lnTo>
                  <a:lnTo>
                    <a:pt x="280" y="80"/>
                  </a:lnTo>
                  <a:lnTo>
                    <a:pt x="285" y="83"/>
                  </a:lnTo>
                  <a:lnTo>
                    <a:pt x="293" y="90"/>
                  </a:lnTo>
                  <a:lnTo>
                    <a:pt x="300" y="95"/>
                  </a:lnTo>
                  <a:lnTo>
                    <a:pt x="307" y="101"/>
                  </a:lnTo>
                  <a:lnTo>
                    <a:pt x="313" y="108"/>
                  </a:lnTo>
                  <a:lnTo>
                    <a:pt x="320" y="113"/>
                  </a:lnTo>
                  <a:lnTo>
                    <a:pt x="327" y="122"/>
                  </a:lnTo>
                  <a:lnTo>
                    <a:pt x="333" y="128"/>
                  </a:lnTo>
                  <a:lnTo>
                    <a:pt x="340" y="135"/>
                  </a:lnTo>
                  <a:lnTo>
                    <a:pt x="347" y="142"/>
                  </a:lnTo>
                  <a:lnTo>
                    <a:pt x="352" y="149"/>
                  </a:lnTo>
                  <a:lnTo>
                    <a:pt x="359" y="157"/>
                  </a:lnTo>
                  <a:lnTo>
                    <a:pt x="365" y="166"/>
                  </a:lnTo>
                  <a:lnTo>
                    <a:pt x="372" y="174"/>
                  </a:lnTo>
                  <a:lnTo>
                    <a:pt x="377" y="182"/>
                  </a:lnTo>
                  <a:lnTo>
                    <a:pt x="384" y="193"/>
                  </a:lnTo>
                  <a:lnTo>
                    <a:pt x="389" y="201"/>
                  </a:lnTo>
                  <a:lnTo>
                    <a:pt x="394" y="209"/>
                  </a:lnTo>
                  <a:lnTo>
                    <a:pt x="401" y="219"/>
                  </a:lnTo>
                  <a:lnTo>
                    <a:pt x="406" y="230"/>
                  </a:lnTo>
                  <a:lnTo>
                    <a:pt x="411" y="241"/>
                  </a:lnTo>
                  <a:lnTo>
                    <a:pt x="416" y="252"/>
                  </a:lnTo>
                  <a:lnTo>
                    <a:pt x="421" y="262"/>
                  </a:lnTo>
                  <a:lnTo>
                    <a:pt x="426" y="275"/>
                  </a:lnTo>
                  <a:lnTo>
                    <a:pt x="426" y="273"/>
                  </a:lnTo>
                  <a:lnTo>
                    <a:pt x="424" y="272"/>
                  </a:lnTo>
                  <a:lnTo>
                    <a:pt x="423" y="267"/>
                  </a:lnTo>
                  <a:lnTo>
                    <a:pt x="421" y="263"/>
                  </a:lnTo>
                  <a:lnTo>
                    <a:pt x="416" y="257"/>
                  </a:lnTo>
                  <a:lnTo>
                    <a:pt x="413" y="252"/>
                  </a:lnTo>
                  <a:lnTo>
                    <a:pt x="411" y="246"/>
                  </a:lnTo>
                  <a:lnTo>
                    <a:pt x="408" y="243"/>
                  </a:lnTo>
                  <a:lnTo>
                    <a:pt x="406" y="238"/>
                  </a:lnTo>
                  <a:lnTo>
                    <a:pt x="403" y="235"/>
                  </a:lnTo>
                  <a:lnTo>
                    <a:pt x="399" y="230"/>
                  </a:lnTo>
                  <a:lnTo>
                    <a:pt x="396" y="226"/>
                  </a:lnTo>
                  <a:lnTo>
                    <a:pt x="392" y="219"/>
                  </a:lnTo>
                  <a:lnTo>
                    <a:pt x="389" y="214"/>
                  </a:lnTo>
                  <a:lnTo>
                    <a:pt x="386" y="209"/>
                  </a:lnTo>
                  <a:lnTo>
                    <a:pt x="382" y="204"/>
                  </a:lnTo>
                  <a:lnTo>
                    <a:pt x="377" y="199"/>
                  </a:lnTo>
                  <a:lnTo>
                    <a:pt x="374" y="194"/>
                  </a:lnTo>
                  <a:lnTo>
                    <a:pt x="369" y="187"/>
                  </a:lnTo>
                  <a:lnTo>
                    <a:pt x="364" y="182"/>
                  </a:lnTo>
                  <a:lnTo>
                    <a:pt x="359" y="176"/>
                  </a:lnTo>
                  <a:lnTo>
                    <a:pt x="354" y="171"/>
                  </a:lnTo>
                  <a:lnTo>
                    <a:pt x="347" y="164"/>
                  </a:lnTo>
                  <a:lnTo>
                    <a:pt x="342" y="159"/>
                  </a:lnTo>
                  <a:lnTo>
                    <a:pt x="335" y="154"/>
                  </a:lnTo>
                  <a:lnTo>
                    <a:pt x="330" y="147"/>
                  </a:lnTo>
                  <a:lnTo>
                    <a:pt x="323" y="140"/>
                  </a:lnTo>
                  <a:lnTo>
                    <a:pt x="317" y="134"/>
                  </a:lnTo>
                  <a:lnTo>
                    <a:pt x="310" y="128"/>
                  </a:lnTo>
                  <a:lnTo>
                    <a:pt x="301" y="122"/>
                  </a:lnTo>
                  <a:lnTo>
                    <a:pt x="295" y="115"/>
                  </a:lnTo>
                  <a:lnTo>
                    <a:pt x="286" y="110"/>
                  </a:lnTo>
                  <a:lnTo>
                    <a:pt x="280" y="103"/>
                  </a:lnTo>
                  <a:lnTo>
                    <a:pt x="271" y="98"/>
                  </a:lnTo>
                  <a:lnTo>
                    <a:pt x="263" y="93"/>
                  </a:lnTo>
                  <a:lnTo>
                    <a:pt x="254" y="86"/>
                  </a:lnTo>
                  <a:lnTo>
                    <a:pt x="246" y="81"/>
                  </a:lnTo>
                  <a:lnTo>
                    <a:pt x="237" y="76"/>
                  </a:lnTo>
                  <a:lnTo>
                    <a:pt x="227" y="69"/>
                  </a:lnTo>
                  <a:lnTo>
                    <a:pt x="217" y="64"/>
                  </a:lnTo>
                  <a:lnTo>
                    <a:pt x="209" y="59"/>
                  </a:lnTo>
                  <a:lnTo>
                    <a:pt x="199" y="54"/>
                  </a:lnTo>
                  <a:lnTo>
                    <a:pt x="189" y="49"/>
                  </a:lnTo>
                  <a:lnTo>
                    <a:pt x="177" y="44"/>
                  </a:lnTo>
                  <a:lnTo>
                    <a:pt x="167" y="39"/>
                  </a:lnTo>
                  <a:lnTo>
                    <a:pt x="155" y="36"/>
                  </a:lnTo>
                  <a:lnTo>
                    <a:pt x="143" y="31"/>
                  </a:lnTo>
                  <a:lnTo>
                    <a:pt x="131" y="26"/>
                  </a:lnTo>
                  <a:lnTo>
                    <a:pt x="120" y="22"/>
                  </a:lnTo>
                  <a:lnTo>
                    <a:pt x="108" y="21"/>
                  </a:lnTo>
                  <a:lnTo>
                    <a:pt x="94" y="16"/>
                  </a:lnTo>
                  <a:lnTo>
                    <a:pt x="83" y="12"/>
                  </a:lnTo>
                  <a:lnTo>
                    <a:pt x="69" y="10"/>
                  </a:lnTo>
                  <a:lnTo>
                    <a:pt x="56" y="7"/>
                  </a:lnTo>
                  <a:lnTo>
                    <a:pt x="42" y="5"/>
                  </a:lnTo>
                  <a:lnTo>
                    <a:pt x="29" y="4"/>
                  </a:lnTo>
                  <a:lnTo>
                    <a:pt x="13" y="2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E6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6859588" y="5032375"/>
              <a:ext cx="276225" cy="2143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1"/>
                </a:cxn>
                <a:cxn ang="0">
                  <a:pos x="19" y="3"/>
                </a:cxn>
                <a:cxn ang="0">
                  <a:pos x="27" y="5"/>
                </a:cxn>
                <a:cxn ang="0">
                  <a:pos x="37" y="6"/>
                </a:cxn>
                <a:cxn ang="0">
                  <a:pos x="49" y="10"/>
                </a:cxn>
                <a:cxn ang="0">
                  <a:pos x="59" y="13"/>
                </a:cxn>
                <a:cxn ang="0">
                  <a:pos x="73" y="18"/>
                </a:cxn>
                <a:cxn ang="0">
                  <a:pos x="86" y="21"/>
                </a:cxn>
                <a:cxn ang="0">
                  <a:pos x="101" y="26"/>
                </a:cxn>
                <a:cxn ang="0">
                  <a:pos x="115" y="32"/>
                </a:cxn>
                <a:cxn ang="0">
                  <a:pos x="130" y="38"/>
                </a:cxn>
                <a:cxn ang="0">
                  <a:pos x="145" y="45"/>
                </a:cxn>
                <a:cxn ang="0">
                  <a:pos x="162" y="53"/>
                </a:cxn>
                <a:cxn ang="0">
                  <a:pos x="177" y="60"/>
                </a:cxn>
                <a:cxn ang="0">
                  <a:pos x="192" y="70"/>
                </a:cxn>
                <a:cxn ang="0">
                  <a:pos x="207" y="79"/>
                </a:cxn>
                <a:cxn ang="0">
                  <a:pos x="223" y="89"/>
                </a:cxn>
                <a:cxn ang="0">
                  <a:pos x="238" y="99"/>
                </a:cxn>
                <a:cxn ang="0">
                  <a:pos x="253" y="111"/>
                </a:cxn>
                <a:cxn ang="0">
                  <a:pos x="266" y="123"/>
                </a:cxn>
                <a:cxn ang="0">
                  <a:pos x="280" y="136"/>
                </a:cxn>
                <a:cxn ang="0">
                  <a:pos x="292" y="150"/>
                </a:cxn>
                <a:cxn ang="0">
                  <a:pos x="303" y="163"/>
                </a:cxn>
                <a:cxn ang="0">
                  <a:pos x="313" y="178"/>
                </a:cxn>
                <a:cxn ang="0">
                  <a:pos x="324" y="195"/>
                </a:cxn>
                <a:cxn ang="0">
                  <a:pos x="332" y="212"/>
                </a:cxn>
                <a:cxn ang="0">
                  <a:pos x="339" y="230"/>
                </a:cxn>
                <a:cxn ang="0">
                  <a:pos x="345" y="249"/>
                </a:cxn>
                <a:cxn ang="0">
                  <a:pos x="349" y="269"/>
                </a:cxn>
                <a:cxn ang="0">
                  <a:pos x="347" y="262"/>
                </a:cxn>
                <a:cxn ang="0">
                  <a:pos x="345" y="256"/>
                </a:cxn>
                <a:cxn ang="0">
                  <a:pos x="342" y="246"/>
                </a:cxn>
                <a:cxn ang="0">
                  <a:pos x="335" y="234"/>
                </a:cxn>
                <a:cxn ang="0">
                  <a:pos x="327" y="220"/>
                </a:cxn>
                <a:cxn ang="0">
                  <a:pos x="320" y="214"/>
                </a:cxn>
                <a:cxn ang="0">
                  <a:pos x="315" y="205"/>
                </a:cxn>
                <a:cxn ang="0">
                  <a:pos x="308" y="197"/>
                </a:cxn>
                <a:cxn ang="0">
                  <a:pos x="302" y="188"/>
                </a:cxn>
                <a:cxn ang="0">
                  <a:pos x="292" y="178"/>
                </a:cxn>
                <a:cxn ang="0">
                  <a:pos x="281" y="170"/>
                </a:cxn>
                <a:cxn ang="0">
                  <a:pos x="270" y="160"/>
                </a:cxn>
                <a:cxn ang="0">
                  <a:pos x="260" y="150"/>
                </a:cxn>
                <a:cxn ang="0">
                  <a:pos x="246" y="139"/>
                </a:cxn>
                <a:cxn ang="0">
                  <a:pos x="233" y="129"/>
                </a:cxn>
                <a:cxn ang="0">
                  <a:pos x="216" y="119"/>
                </a:cxn>
                <a:cxn ang="0">
                  <a:pos x="201" y="109"/>
                </a:cxn>
                <a:cxn ang="0">
                  <a:pos x="182" y="99"/>
                </a:cxn>
                <a:cxn ang="0">
                  <a:pos x="164" y="87"/>
                </a:cxn>
                <a:cxn ang="0">
                  <a:pos x="142" y="77"/>
                </a:cxn>
                <a:cxn ang="0">
                  <a:pos x="120" y="67"/>
                </a:cxn>
                <a:cxn ang="0">
                  <a:pos x="96" y="55"/>
                </a:cxn>
                <a:cxn ang="0">
                  <a:pos x="71" y="45"/>
                </a:cxn>
                <a:cxn ang="0">
                  <a:pos x="44" y="35"/>
                </a:cxn>
                <a:cxn ang="0">
                  <a:pos x="15" y="25"/>
                </a:cxn>
                <a:cxn ang="0">
                  <a:pos x="0" y="0"/>
                </a:cxn>
              </a:cxnLst>
              <a:rect l="0" t="0" r="r" b="b"/>
              <a:pathLst>
                <a:path w="349" h="269">
                  <a:moveTo>
                    <a:pt x="0" y="0"/>
                  </a:moveTo>
                  <a:lnTo>
                    <a:pt x="2" y="0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4" y="3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37" y="6"/>
                  </a:lnTo>
                  <a:lnTo>
                    <a:pt x="42" y="8"/>
                  </a:lnTo>
                  <a:lnTo>
                    <a:pt x="49" y="10"/>
                  </a:lnTo>
                  <a:lnTo>
                    <a:pt x="54" y="11"/>
                  </a:lnTo>
                  <a:lnTo>
                    <a:pt x="59" y="13"/>
                  </a:lnTo>
                  <a:lnTo>
                    <a:pt x="66" y="15"/>
                  </a:lnTo>
                  <a:lnTo>
                    <a:pt x="73" y="18"/>
                  </a:lnTo>
                  <a:lnTo>
                    <a:pt x="79" y="20"/>
                  </a:lnTo>
                  <a:lnTo>
                    <a:pt x="86" y="21"/>
                  </a:lnTo>
                  <a:lnTo>
                    <a:pt x="93" y="25"/>
                  </a:lnTo>
                  <a:lnTo>
                    <a:pt x="101" y="26"/>
                  </a:lnTo>
                  <a:lnTo>
                    <a:pt x="108" y="30"/>
                  </a:lnTo>
                  <a:lnTo>
                    <a:pt x="115" y="32"/>
                  </a:lnTo>
                  <a:lnTo>
                    <a:pt x="121" y="35"/>
                  </a:lnTo>
                  <a:lnTo>
                    <a:pt x="130" y="38"/>
                  </a:lnTo>
                  <a:lnTo>
                    <a:pt x="137" y="42"/>
                  </a:lnTo>
                  <a:lnTo>
                    <a:pt x="145" y="45"/>
                  </a:lnTo>
                  <a:lnTo>
                    <a:pt x="153" y="50"/>
                  </a:lnTo>
                  <a:lnTo>
                    <a:pt x="162" y="53"/>
                  </a:lnTo>
                  <a:lnTo>
                    <a:pt x="169" y="57"/>
                  </a:lnTo>
                  <a:lnTo>
                    <a:pt x="177" y="60"/>
                  </a:lnTo>
                  <a:lnTo>
                    <a:pt x="184" y="65"/>
                  </a:lnTo>
                  <a:lnTo>
                    <a:pt x="192" y="70"/>
                  </a:lnTo>
                  <a:lnTo>
                    <a:pt x="199" y="74"/>
                  </a:lnTo>
                  <a:lnTo>
                    <a:pt x="207" y="79"/>
                  </a:lnTo>
                  <a:lnTo>
                    <a:pt x="216" y="84"/>
                  </a:lnTo>
                  <a:lnTo>
                    <a:pt x="223" y="89"/>
                  </a:lnTo>
                  <a:lnTo>
                    <a:pt x="231" y="94"/>
                  </a:lnTo>
                  <a:lnTo>
                    <a:pt x="238" y="99"/>
                  </a:lnTo>
                  <a:lnTo>
                    <a:pt x="244" y="104"/>
                  </a:lnTo>
                  <a:lnTo>
                    <a:pt x="253" y="111"/>
                  </a:lnTo>
                  <a:lnTo>
                    <a:pt x="260" y="117"/>
                  </a:lnTo>
                  <a:lnTo>
                    <a:pt x="266" y="123"/>
                  </a:lnTo>
                  <a:lnTo>
                    <a:pt x="273" y="129"/>
                  </a:lnTo>
                  <a:lnTo>
                    <a:pt x="280" y="136"/>
                  </a:lnTo>
                  <a:lnTo>
                    <a:pt x="285" y="143"/>
                  </a:lnTo>
                  <a:lnTo>
                    <a:pt x="292" y="150"/>
                  </a:lnTo>
                  <a:lnTo>
                    <a:pt x="297" y="156"/>
                  </a:lnTo>
                  <a:lnTo>
                    <a:pt x="303" y="163"/>
                  </a:lnTo>
                  <a:lnTo>
                    <a:pt x="308" y="171"/>
                  </a:lnTo>
                  <a:lnTo>
                    <a:pt x="313" y="178"/>
                  </a:lnTo>
                  <a:lnTo>
                    <a:pt x="319" y="187"/>
                  </a:lnTo>
                  <a:lnTo>
                    <a:pt x="324" y="195"/>
                  </a:lnTo>
                  <a:lnTo>
                    <a:pt x="327" y="203"/>
                  </a:lnTo>
                  <a:lnTo>
                    <a:pt x="332" y="212"/>
                  </a:lnTo>
                  <a:lnTo>
                    <a:pt x="335" y="220"/>
                  </a:lnTo>
                  <a:lnTo>
                    <a:pt x="339" y="230"/>
                  </a:lnTo>
                  <a:lnTo>
                    <a:pt x="342" y="239"/>
                  </a:lnTo>
                  <a:lnTo>
                    <a:pt x="345" y="249"/>
                  </a:lnTo>
                  <a:lnTo>
                    <a:pt x="347" y="259"/>
                  </a:lnTo>
                  <a:lnTo>
                    <a:pt x="349" y="269"/>
                  </a:lnTo>
                  <a:lnTo>
                    <a:pt x="349" y="268"/>
                  </a:lnTo>
                  <a:lnTo>
                    <a:pt x="347" y="262"/>
                  </a:lnTo>
                  <a:lnTo>
                    <a:pt x="345" y="259"/>
                  </a:lnTo>
                  <a:lnTo>
                    <a:pt x="345" y="256"/>
                  </a:lnTo>
                  <a:lnTo>
                    <a:pt x="342" y="251"/>
                  </a:lnTo>
                  <a:lnTo>
                    <a:pt x="342" y="246"/>
                  </a:lnTo>
                  <a:lnTo>
                    <a:pt x="337" y="241"/>
                  </a:lnTo>
                  <a:lnTo>
                    <a:pt x="335" y="234"/>
                  </a:lnTo>
                  <a:lnTo>
                    <a:pt x="330" y="227"/>
                  </a:lnTo>
                  <a:lnTo>
                    <a:pt x="327" y="220"/>
                  </a:lnTo>
                  <a:lnTo>
                    <a:pt x="324" y="217"/>
                  </a:lnTo>
                  <a:lnTo>
                    <a:pt x="320" y="214"/>
                  </a:lnTo>
                  <a:lnTo>
                    <a:pt x="317" y="209"/>
                  </a:lnTo>
                  <a:lnTo>
                    <a:pt x="315" y="205"/>
                  </a:lnTo>
                  <a:lnTo>
                    <a:pt x="312" y="200"/>
                  </a:lnTo>
                  <a:lnTo>
                    <a:pt x="308" y="197"/>
                  </a:lnTo>
                  <a:lnTo>
                    <a:pt x="305" y="192"/>
                  </a:lnTo>
                  <a:lnTo>
                    <a:pt x="302" y="188"/>
                  </a:lnTo>
                  <a:lnTo>
                    <a:pt x="295" y="183"/>
                  </a:lnTo>
                  <a:lnTo>
                    <a:pt x="292" y="178"/>
                  </a:lnTo>
                  <a:lnTo>
                    <a:pt x="287" y="173"/>
                  </a:lnTo>
                  <a:lnTo>
                    <a:pt x="281" y="170"/>
                  </a:lnTo>
                  <a:lnTo>
                    <a:pt x="276" y="165"/>
                  </a:lnTo>
                  <a:lnTo>
                    <a:pt x="270" y="160"/>
                  </a:lnTo>
                  <a:lnTo>
                    <a:pt x="265" y="155"/>
                  </a:lnTo>
                  <a:lnTo>
                    <a:pt x="260" y="150"/>
                  </a:lnTo>
                  <a:lnTo>
                    <a:pt x="253" y="144"/>
                  </a:lnTo>
                  <a:lnTo>
                    <a:pt x="246" y="139"/>
                  </a:lnTo>
                  <a:lnTo>
                    <a:pt x="239" y="134"/>
                  </a:lnTo>
                  <a:lnTo>
                    <a:pt x="233" y="129"/>
                  </a:lnTo>
                  <a:lnTo>
                    <a:pt x="224" y="124"/>
                  </a:lnTo>
                  <a:lnTo>
                    <a:pt x="216" y="119"/>
                  </a:lnTo>
                  <a:lnTo>
                    <a:pt x="209" y="114"/>
                  </a:lnTo>
                  <a:lnTo>
                    <a:pt x="201" y="109"/>
                  </a:lnTo>
                  <a:lnTo>
                    <a:pt x="191" y="104"/>
                  </a:lnTo>
                  <a:lnTo>
                    <a:pt x="182" y="99"/>
                  </a:lnTo>
                  <a:lnTo>
                    <a:pt x="172" y="92"/>
                  </a:lnTo>
                  <a:lnTo>
                    <a:pt x="164" y="87"/>
                  </a:lnTo>
                  <a:lnTo>
                    <a:pt x="152" y="82"/>
                  </a:lnTo>
                  <a:lnTo>
                    <a:pt x="142" y="77"/>
                  </a:lnTo>
                  <a:lnTo>
                    <a:pt x="132" y="70"/>
                  </a:lnTo>
                  <a:lnTo>
                    <a:pt x="120" y="67"/>
                  </a:lnTo>
                  <a:lnTo>
                    <a:pt x="108" y="60"/>
                  </a:lnTo>
                  <a:lnTo>
                    <a:pt x="96" y="55"/>
                  </a:lnTo>
                  <a:lnTo>
                    <a:pt x="83" y="50"/>
                  </a:lnTo>
                  <a:lnTo>
                    <a:pt x="71" y="45"/>
                  </a:lnTo>
                  <a:lnTo>
                    <a:pt x="57" y="38"/>
                  </a:lnTo>
                  <a:lnTo>
                    <a:pt x="44" y="35"/>
                  </a:lnTo>
                  <a:lnTo>
                    <a:pt x="29" y="28"/>
                  </a:lnTo>
                  <a:lnTo>
                    <a:pt x="15" y="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6615113" y="5200650"/>
              <a:ext cx="195263" cy="185738"/>
            </a:xfrm>
            <a:custGeom>
              <a:avLst/>
              <a:gdLst/>
              <a:ahLst/>
              <a:cxnLst>
                <a:cxn ang="0">
                  <a:pos x="244" y="2"/>
                </a:cxn>
                <a:cxn ang="0">
                  <a:pos x="239" y="10"/>
                </a:cxn>
                <a:cxn ang="0">
                  <a:pos x="232" y="20"/>
                </a:cxn>
                <a:cxn ang="0">
                  <a:pos x="225" y="34"/>
                </a:cxn>
                <a:cxn ang="0">
                  <a:pos x="217" y="44"/>
                </a:cxn>
                <a:cxn ang="0">
                  <a:pos x="212" y="52"/>
                </a:cxn>
                <a:cxn ang="0">
                  <a:pos x="207" y="61"/>
                </a:cxn>
                <a:cxn ang="0">
                  <a:pos x="200" y="69"/>
                </a:cxn>
                <a:cxn ang="0">
                  <a:pos x="193" y="77"/>
                </a:cxn>
                <a:cxn ang="0">
                  <a:pos x="187" y="88"/>
                </a:cxn>
                <a:cxn ang="0">
                  <a:pos x="178" y="98"/>
                </a:cxn>
                <a:cxn ang="0">
                  <a:pos x="170" y="106"/>
                </a:cxn>
                <a:cxn ang="0">
                  <a:pos x="161" y="116"/>
                </a:cxn>
                <a:cxn ang="0">
                  <a:pos x="151" y="126"/>
                </a:cxn>
                <a:cxn ang="0">
                  <a:pos x="143" y="135"/>
                </a:cxn>
                <a:cxn ang="0">
                  <a:pos x="133" y="145"/>
                </a:cxn>
                <a:cxn ang="0">
                  <a:pos x="121" y="155"/>
                </a:cxn>
                <a:cxn ang="0">
                  <a:pos x="111" y="165"/>
                </a:cxn>
                <a:cxn ang="0">
                  <a:pos x="99" y="173"/>
                </a:cxn>
                <a:cxn ang="0">
                  <a:pos x="87" y="182"/>
                </a:cxn>
                <a:cxn ang="0">
                  <a:pos x="75" y="192"/>
                </a:cxn>
                <a:cxn ang="0">
                  <a:pos x="62" y="200"/>
                </a:cxn>
                <a:cxn ang="0">
                  <a:pos x="48" y="207"/>
                </a:cxn>
                <a:cxn ang="0">
                  <a:pos x="35" y="216"/>
                </a:cxn>
                <a:cxn ang="0">
                  <a:pos x="22" y="222"/>
                </a:cxn>
                <a:cxn ang="0">
                  <a:pos x="6" y="229"/>
                </a:cxn>
                <a:cxn ang="0">
                  <a:pos x="1" y="232"/>
                </a:cxn>
                <a:cxn ang="0">
                  <a:pos x="10" y="224"/>
                </a:cxn>
                <a:cxn ang="0">
                  <a:pos x="18" y="217"/>
                </a:cxn>
                <a:cxn ang="0">
                  <a:pos x="28" y="211"/>
                </a:cxn>
                <a:cxn ang="0">
                  <a:pos x="40" y="199"/>
                </a:cxn>
                <a:cxn ang="0">
                  <a:pos x="55" y="187"/>
                </a:cxn>
                <a:cxn ang="0">
                  <a:pos x="65" y="179"/>
                </a:cxn>
                <a:cxn ang="0">
                  <a:pos x="74" y="172"/>
                </a:cxn>
                <a:cxn ang="0">
                  <a:pos x="86" y="162"/>
                </a:cxn>
                <a:cxn ang="0">
                  <a:pos x="97" y="150"/>
                </a:cxn>
                <a:cxn ang="0">
                  <a:pos x="106" y="141"/>
                </a:cxn>
                <a:cxn ang="0">
                  <a:pos x="114" y="135"/>
                </a:cxn>
                <a:cxn ang="0">
                  <a:pos x="121" y="125"/>
                </a:cxn>
                <a:cxn ang="0">
                  <a:pos x="129" y="118"/>
                </a:cxn>
                <a:cxn ang="0">
                  <a:pos x="136" y="109"/>
                </a:cxn>
                <a:cxn ang="0">
                  <a:pos x="144" y="101"/>
                </a:cxn>
                <a:cxn ang="0">
                  <a:pos x="151" y="93"/>
                </a:cxn>
                <a:cxn ang="0">
                  <a:pos x="158" y="84"/>
                </a:cxn>
                <a:cxn ang="0">
                  <a:pos x="166" y="74"/>
                </a:cxn>
                <a:cxn ang="0">
                  <a:pos x="171" y="67"/>
                </a:cxn>
                <a:cxn ang="0">
                  <a:pos x="176" y="59"/>
                </a:cxn>
                <a:cxn ang="0">
                  <a:pos x="183" y="49"/>
                </a:cxn>
                <a:cxn ang="0">
                  <a:pos x="188" y="40"/>
                </a:cxn>
                <a:cxn ang="0">
                  <a:pos x="246" y="0"/>
                </a:cxn>
              </a:cxnLst>
              <a:rect l="0" t="0" r="r" b="b"/>
              <a:pathLst>
                <a:path w="246" h="232">
                  <a:moveTo>
                    <a:pt x="246" y="0"/>
                  </a:moveTo>
                  <a:lnTo>
                    <a:pt x="244" y="2"/>
                  </a:lnTo>
                  <a:lnTo>
                    <a:pt x="242" y="7"/>
                  </a:lnTo>
                  <a:lnTo>
                    <a:pt x="239" y="10"/>
                  </a:lnTo>
                  <a:lnTo>
                    <a:pt x="235" y="15"/>
                  </a:lnTo>
                  <a:lnTo>
                    <a:pt x="232" y="20"/>
                  </a:lnTo>
                  <a:lnTo>
                    <a:pt x="229" y="27"/>
                  </a:lnTo>
                  <a:lnTo>
                    <a:pt x="225" y="34"/>
                  </a:lnTo>
                  <a:lnTo>
                    <a:pt x="220" y="40"/>
                  </a:lnTo>
                  <a:lnTo>
                    <a:pt x="217" y="44"/>
                  </a:lnTo>
                  <a:lnTo>
                    <a:pt x="215" y="47"/>
                  </a:lnTo>
                  <a:lnTo>
                    <a:pt x="212" y="52"/>
                  </a:lnTo>
                  <a:lnTo>
                    <a:pt x="210" y="57"/>
                  </a:lnTo>
                  <a:lnTo>
                    <a:pt x="207" y="61"/>
                  </a:lnTo>
                  <a:lnTo>
                    <a:pt x="203" y="64"/>
                  </a:lnTo>
                  <a:lnTo>
                    <a:pt x="200" y="69"/>
                  </a:lnTo>
                  <a:lnTo>
                    <a:pt x="197" y="74"/>
                  </a:lnTo>
                  <a:lnTo>
                    <a:pt x="193" y="77"/>
                  </a:lnTo>
                  <a:lnTo>
                    <a:pt x="190" y="82"/>
                  </a:lnTo>
                  <a:lnTo>
                    <a:pt x="187" y="88"/>
                  </a:lnTo>
                  <a:lnTo>
                    <a:pt x="183" y="93"/>
                  </a:lnTo>
                  <a:lnTo>
                    <a:pt x="178" y="98"/>
                  </a:lnTo>
                  <a:lnTo>
                    <a:pt x="175" y="101"/>
                  </a:lnTo>
                  <a:lnTo>
                    <a:pt x="170" y="106"/>
                  </a:lnTo>
                  <a:lnTo>
                    <a:pt x="166" y="111"/>
                  </a:lnTo>
                  <a:lnTo>
                    <a:pt x="161" y="116"/>
                  </a:lnTo>
                  <a:lnTo>
                    <a:pt x="156" y="121"/>
                  </a:lnTo>
                  <a:lnTo>
                    <a:pt x="151" y="126"/>
                  </a:lnTo>
                  <a:lnTo>
                    <a:pt x="148" y="131"/>
                  </a:lnTo>
                  <a:lnTo>
                    <a:pt x="143" y="135"/>
                  </a:lnTo>
                  <a:lnTo>
                    <a:pt x="138" y="140"/>
                  </a:lnTo>
                  <a:lnTo>
                    <a:pt x="133" y="145"/>
                  </a:lnTo>
                  <a:lnTo>
                    <a:pt x="128" y="150"/>
                  </a:lnTo>
                  <a:lnTo>
                    <a:pt x="121" y="155"/>
                  </a:lnTo>
                  <a:lnTo>
                    <a:pt x="116" y="160"/>
                  </a:lnTo>
                  <a:lnTo>
                    <a:pt x="111" y="165"/>
                  </a:lnTo>
                  <a:lnTo>
                    <a:pt x="106" y="170"/>
                  </a:lnTo>
                  <a:lnTo>
                    <a:pt x="99" y="173"/>
                  </a:lnTo>
                  <a:lnTo>
                    <a:pt x="94" y="179"/>
                  </a:lnTo>
                  <a:lnTo>
                    <a:pt x="87" y="182"/>
                  </a:lnTo>
                  <a:lnTo>
                    <a:pt x="82" y="187"/>
                  </a:lnTo>
                  <a:lnTo>
                    <a:pt x="75" y="192"/>
                  </a:lnTo>
                  <a:lnTo>
                    <a:pt x="69" y="195"/>
                  </a:lnTo>
                  <a:lnTo>
                    <a:pt x="62" y="200"/>
                  </a:lnTo>
                  <a:lnTo>
                    <a:pt x="55" y="204"/>
                  </a:lnTo>
                  <a:lnTo>
                    <a:pt x="48" y="207"/>
                  </a:lnTo>
                  <a:lnTo>
                    <a:pt x="42" y="212"/>
                  </a:lnTo>
                  <a:lnTo>
                    <a:pt x="35" y="216"/>
                  </a:lnTo>
                  <a:lnTo>
                    <a:pt x="28" y="219"/>
                  </a:lnTo>
                  <a:lnTo>
                    <a:pt x="22" y="222"/>
                  </a:lnTo>
                  <a:lnTo>
                    <a:pt x="13" y="226"/>
                  </a:lnTo>
                  <a:lnTo>
                    <a:pt x="6" y="229"/>
                  </a:lnTo>
                  <a:lnTo>
                    <a:pt x="0" y="232"/>
                  </a:lnTo>
                  <a:lnTo>
                    <a:pt x="1" y="232"/>
                  </a:lnTo>
                  <a:lnTo>
                    <a:pt x="6" y="227"/>
                  </a:lnTo>
                  <a:lnTo>
                    <a:pt x="10" y="224"/>
                  </a:lnTo>
                  <a:lnTo>
                    <a:pt x="13" y="222"/>
                  </a:lnTo>
                  <a:lnTo>
                    <a:pt x="18" y="217"/>
                  </a:lnTo>
                  <a:lnTo>
                    <a:pt x="23" y="216"/>
                  </a:lnTo>
                  <a:lnTo>
                    <a:pt x="28" y="211"/>
                  </a:lnTo>
                  <a:lnTo>
                    <a:pt x="35" y="206"/>
                  </a:lnTo>
                  <a:lnTo>
                    <a:pt x="40" y="199"/>
                  </a:lnTo>
                  <a:lnTo>
                    <a:pt x="48" y="194"/>
                  </a:lnTo>
                  <a:lnTo>
                    <a:pt x="55" y="187"/>
                  </a:lnTo>
                  <a:lnTo>
                    <a:pt x="62" y="182"/>
                  </a:lnTo>
                  <a:lnTo>
                    <a:pt x="65" y="179"/>
                  </a:lnTo>
                  <a:lnTo>
                    <a:pt x="70" y="175"/>
                  </a:lnTo>
                  <a:lnTo>
                    <a:pt x="74" y="172"/>
                  </a:lnTo>
                  <a:lnTo>
                    <a:pt x="79" y="168"/>
                  </a:lnTo>
                  <a:lnTo>
                    <a:pt x="86" y="162"/>
                  </a:lnTo>
                  <a:lnTo>
                    <a:pt x="94" y="153"/>
                  </a:lnTo>
                  <a:lnTo>
                    <a:pt x="97" y="150"/>
                  </a:lnTo>
                  <a:lnTo>
                    <a:pt x="101" y="145"/>
                  </a:lnTo>
                  <a:lnTo>
                    <a:pt x="106" y="141"/>
                  </a:lnTo>
                  <a:lnTo>
                    <a:pt x="111" y="138"/>
                  </a:lnTo>
                  <a:lnTo>
                    <a:pt x="114" y="135"/>
                  </a:lnTo>
                  <a:lnTo>
                    <a:pt x="118" y="130"/>
                  </a:lnTo>
                  <a:lnTo>
                    <a:pt x="121" y="125"/>
                  </a:lnTo>
                  <a:lnTo>
                    <a:pt x="126" y="121"/>
                  </a:lnTo>
                  <a:lnTo>
                    <a:pt x="129" y="118"/>
                  </a:lnTo>
                  <a:lnTo>
                    <a:pt x="133" y="113"/>
                  </a:lnTo>
                  <a:lnTo>
                    <a:pt x="136" y="109"/>
                  </a:lnTo>
                  <a:lnTo>
                    <a:pt x="141" y="104"/>
                  </a:lnTo>
                  <a:lnTo>
                    <a:pt x="144" y="101"/>
                  </a:lnTo>
                  <a:lnTo>
                    <a:pt x="148" y="96"/>
                  </a:lnTo>
                  <a:lnTo>
                    <a:pt x="151" y="93"/>
                  </a:lnTo>
                  <a:lnTo>
                    <a:pt x="156" y="88"/>
                  </a:lnTo>
                  <a:lnTo>
                    <a:pt x="158" y="84"/>
                  </a:lnTo>
                  <a:lnTo>
                    <a:pt x="161" y="79"/>
                  </a:lnTo>
                  <a:lnTo>
                    <a:pt x="166" y="74"/>
                  </a:lnTo>
                  <a:lnTo>
                    <a:pt x="170" y="71"/>
                  </a:lnTo>
                  <a:lnTo>
                    <a:pt x="171" y="67"/>
                  </a:lnTo>
                  <a:lnTo>
                    <a:pt x="175" y="62"/>
                  </a:lnTo>
                  <a:lnTo>
                    <a:pt x="176" y="59"/>
                  </a:lnTo>
                  <a:lnTo>
                    <a:pt x="182" y="54"/>
                  </a:lnTo>
                  <a:lnTo>
                    <a:pt x="183" y="49"/>
                  </a:lnTo>
                  <a:lnTo>
                    <a:pt x="187" y="45"/>
                  </a:lnTo>
                  <a:lnTo>
                    <a:pt x="188" y="40"/>
                  </a:lnTo>
                  <a:lnTo>
                    <a:pt x="192" y="37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E6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6423025" y="5456238"/>
              <a:ext cx="55563" cy="6191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22"/>
                </a:cxn>
                <a:cxn ang="0">
                  <a:pos x="32" y="56"/>
                </a:cxn>
                <a:cxn ang="0">
                  <a:pos x="69" y="79"/>
                </a:cxn>
                <a:cxn ang="0">
                  <a:pos x="51" y="34"/>
                </a:cxn>
                <a:cxn ang="0">
                  <a:pos x="37" y="0"/>
                </a:cxn>
                <a:cxn ang="0">
                  <a:pos x="37" y="0"/>
                </a:cxn>
              </a:cxnLst>
              <a:rect l="0" t="0" r="r" b="b"/>
              <a:pathLst>
                <a:path w="69" h="79">
                  <a:moveTo>
                    <a:pt x="37" y="0"/>
                  </a:moveTo>
                  <a:lnTo>
                    <a:pt x="0" y="22"/>
                  </a:lnTo>
                  <a:lnTo>
                    <a:pt x="32" y="56"/>
                  </a:lnTo>
                  <a:lnTo>
                    <a:pt x="69" y="79"/>
                  </a:lnTo>
                  <a:lnTo>
                    <a:pt x="51" y="3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6435725" y="4838700"/>
              <a:ext cx="120650" cy="2111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19" y="81"/>
                </a:cxn>
                <a:cxn ang="0">
                  <a:pos x="67" y="266"/>
                </a:cxn>
                <a:cxn ang="0">
                  <a:pos x="151" y="76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151" h="266">
                  <a:moveTo>
                    <a:pt x="0" y="14"/>
                  </a:moveTo>
                  <a:lnTo>
                    <a:pt x="119" y="81"/>
                  </a:lnTo>
                  <a:lnTo>
                    <a:pt x="67" y="266"/>
                  </a:lnTo>
                  <a:lnTo>
                    <a:pt x="151" y="76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5995988" y="4764088"/>
              <a:ext cx="452438" cy="1117600"/>
            </a:xfrm>
            <a:custGeom>
              <a:avLst/>
              <a:gdLst/>
              <a:ahLst/>
              <a:cxnLst>
                <a:cxn ang="0">
                  <a:pos x="569" y="1407"/>
                </a:cxn>
                <a:cxn ang="0">
                  <a:pos x="564" y="1405"/>
                </a:cxn>
                <a:cxn ang="0">
                  <a:pos x="557" y="1404"/>
                </a:cxn>
                <a:cxn ang="0">
                  <a:pos x="551" y="1402"/>
                </a:cxn>
                <a:cxn ang="0">
                  <a:pos x="540" y="1400"/>
                </a:cxn>
                <a:cxn ang="0">
                  <a:pos x="529" y="1397"/>
                </a:cxn>
                <a:cxn ang="0">
                  <a:pos x="515" y="1392"/>
                </a:cxn>
                <a:cxn ang="0">
                  <a:pos x="500" y="1387"/>
                </a:cxn>
                <a:cxn ang="0">
                  <a:pos x="483" y="1380"/>
                </a:cxn>
                <a:cxn ang="0">
                  <a:pos x="465" y="1373"/>
                </a:cxn>
                <a:cxn ang="0">
                  <a:pos x="444" y="1365"/>
                </a:cxn>
                <a:cxn ang="0">
                  <a:pos x="426" y="1357"/>
                </a:cxn>
                <a:cxn ang="0">
                  <a:pos x="404" y="1345"/>
                </a:cxn>
                <a:cxn ang="0">
                  <a:pos x="382" y="1333"/>
                </a:cxn>
                <a:cxn ang="0">
                  <a:pos x="360" y="1319"/>
                </a:cxn>
                <a:cxn ang="0">
                  <a:pos x="338" y="1304"/>
                </a:cxn>
                <a:cxn ang="0">
                  <a:pos x="313" y="1287"/>
                </a:cxn>
                <a:cxn ang="0">
                  <a:pos x="289" y="1269"/>
                </a:cxn>
                <a:cxn ang="0">
                  <a:pos x="266" y="1249"/>
                </a:cxn>
                <a:cxn ang="0">
                  <a:pos x="242" y="1228"/>
                </a:cxn>
                <a:cxn ang="0">
                  <a:pos x="217" y="1203"/>
                </a:cxn>
                <a:cxn ang="0">
                  <a:pos x="193" y="1178"/>
                </a:cxn>
                <a:cxn ang="0">
                  <a:pos x="170" y="1151"/>
                </a:cxn>
                <a:cxn ang="0">
                  <a:pos x="148" y="1121"/>
                </a:cxn>
                <a:cxn ang="0">
                  <a:pos x="126" y="1089"/>
                </a:cxn>
                <a:cxn ang="0">
                  <a:pos x="104" y="1055"/>
                </a:cxn>
                <a:cxn ang="0">
                  <a:pos x="84" y="1018"/>
                </a:cxn>
                <a:cxn ang="0">
                  <a:pos x="64" y="979"/>
                </a:cxn>
                <a:cxn ang="0">
                  <a:pos x="45" y="937"/>
                </a:cxn>
                <a:cxn ang="0">
                  <a:pos x="28" y="893"/>
                </a:cxn>
                <a:cxn ang="0">
                  <a:pos x="13" y="846"/>
                </a:cxn>
                <a:cxn ang="0">
                  <a:pos x="0" y="799"/>
                </a:cxn>
                <a:cxn ang="0">
                  <a:pos x="567" y="0"/>
                </a:cxn>
              </a:cxnLst>
              <a:rect l="0" t="0" r="r" b="b"/>
              <a:pathLst>
                <a:path w="569" h="1407">
                  <a:moveTo>
                    <a:pt x="567" y="0"/>
                  </a:moveTo>
                  <a:lnTo>
                    <a:pt x="569" y="1407"/>
                  </a:lnTo>
                  <a:lnTo>
                    <a:pt x="567" y="1407"/>
                  </a:lnTo>
                  <a:lnTo>
                    <a:pt x="564" y="1405"/>
                  </a:lnTo>
                  <a:lnTo>
                    <a:pt x="561" y="1405"/>
                  </a:lnTo>
                  <a:lnTo>
                    <a:pt x="557" y="1404"/>
                  </a:lnTo>
                  <a:lnTo>
                    <a:pt x="554" y="1404"/>
                  </a:lnTo>
                  <a:lnTo>
                    <a:pt x="551" y="1402"/>
                  </a:lnTo>
                  <a:lnTo>
                    <a:pt x="545" y="1402"/>
                  </a:lnTo>
                  <a:lnTo>
                    <a:pt x="540" y="1400"/>
                  </a:lnTo>
                  <a:lnTo>
                    <a:pt x="534" y="1397"/>
                  </a:lnTo>
                  <a:lnTo>
                    <a:pt x="529" y="1397"/>
                  </a:lnTo>
                  <a:lnTo>
                    <a:pt x="520" y="1394"/>
                  </a:lnTo>
                  <a:lnTo>
                    <a:pt x="515" y="1392"/>
                  </a:lnTo>
                  <a:lnTo>
                    <a:pt x="507" y="1390"/>
                  </a:lnTo>
                  <a:lnTo>
                    <a:pt x="500" y="1387"/>
                  </a:lnTo>
                  <a:lnTo>
                    <a:pt x="492" y="1384"/>
                  </a:lnTo>
                  <a:lnTo>
                    <a:pt x="483" y="1380"/>
                  </a:lnTo>
                  <a:lnTo>
                    <a:pt x="473" y="1377"/>
                  </a:lnTo>
                  <a:lnTo>
                    <a:pt x="465" y="1373"/>
                  </a:lnTo>
                  <a:lnTo>
                    <a:pt x="455" y="1368"/>
                  </a:lnTo>
                  <a:lnTo>
                    <a:pt x="444" y="1365"/>
                  </a:lnTo>
                  <a:lnTo>
                    <a:pt x="434" y="1360"/>
                  </a:lnTo>
                  <a:lnTo>
                    <a:pt x="426" y="1357"/>
                  </a:lnTo>
                  <a:lnTo>
                    <a:pt x="414" y="1350"/>
                  </a:lnTo>
                  <a:lnTo>
                    <a:pt x="404" y="1345"/>
                  </a:lnTo>
                  <a:lnTo>
                    <a:pt x="394" y="1340"/>
                  </a:lnTo>
                  <a:lnTo>
                    <a:pt x="382" y="1333"/>
                  </a:lnTo>
                  <a:lnTo>
                    <a:pt x="370" y="1326"/>
                  </a:lnTo>
                  <a:lnTo>
                    <a:pt x="360" y="1319"/>
                  </a:lnTo>
                  <a:lnTo>
                    <a:pt x="348" y="1313"/>
                  </a:lnTo>
                  <a:lnTo>
                    <a:pt x="338" y="1304"/>
                  </a:lnTo>
                  <a:lnTo>
                    <a:pt x="325" y="1296"/>
                  </a:lnTo>
                  <a:lnTo>
                    <a:pt x="313" y="1287"/>
                  </a:lnTo>
                  <a:lnTo>
                    <a:pt x="301" y="1279"/>
                  </a:lnTo>
                  <a:lnTo>
                    <a:pt x="289" y="1269"/>
                  </a:lnTo>
                  <a:lnTo>
                    <a:pt x="278" y="1259"/>
                  </a:lnTo>
                  <a:lnTo>
                    <a:pt x="266" y="1249"/>
                  </a:lnTo>
                  <a:lnTo>
                    <a:pt x="252" y="1239"/>
                  </a:lnTo>
                  <a:lnTo>
                    <a:pt x="242" y="1228"/>
                  </a:lnTo>
                  <a:lnTo>
                    <a:pt x="229" y="1215"/>
                  </a:lnTo>
                  <a:lnTo>
                    <a:pt x="217" y="1203"/>
                  </a:lnTo>
                  <a:lnTo>
                    <a:pt x="205" y="1191"/>
                  </a:lnTo>
                  <a:lnTo>
                    <a:pt x="193" y="1178"/>
                  </a:lnTo>
                  <a:lnTo>
                    <a:pt x="182" y="1164"/>
                  </a:lnTo>
                  <a:lnTo>
                    <a:pt x="170" y="1151"/>
                  </a:lnTo>
                  <a:lnTo>
                    <a:pt x="160" y="1136"/>
                  </a:lnTo>
                  <a:lnTo>
                    <a:pt x="148" y="1121"/>
                  </a:lnTo>
                  <a:lnTo>
                    <a:pt x="136" y="1104"/>
                  </a:lnTo>
                  <a:lnTo>
                    <a:pt x="126" y="1089"/>
                  </a:lnTo>
                  <a:lnTo>
                    <a:pt x="114" y="1070"/>
                  </a:lnTo>
                  <a:lnTo>
                    <a:pt x="104" y="1055"/>
                  </a:lnTo>
                  <a:lnTo>
                    <a:pt x="94" y="1035"/>
                  </a:lnTo>
                  <a:lnTo>
                    <a:pt x="84" y="1018"/>
                  </a:lnTo>
                  <a:lnTo>
                    <a:pt x="74" y="998"/>
                  </a:lnTo>
                  <a:lnTo>
                    <a:pt x="64" y="979"/>
                  </a:lnTo>
                  <a:lnTo>
                    <a:pt x="54" y="957"/>
                  </a:lnTo>
                  <a:lnTo>
                    <a:pt x="45" y="937"/>
                  </a:lnTo>
                  <a:lnTo>
                    <a:pt x="37" y="915"/>
                  </a:lnTo>
                  <a:lnTo>
                    <a:pt x="28" y="893"/>
                  </a:lnTo>
                  <a:lnTo>
                    <a:pt x="20" y="869"/>
                  </a:lnTo>
                  <a:lnTo>
                    <a:pt x="13" y="846"/>
                  </a:lnTo>
                  <a:lnTo>
                    <a:pt x="6" y="822"/>
                  </a:lnTo>
                  <a:lnTo>
                    <a:pt x="0" y="799"/>
                  </a:lnTo>
                  <a:lnTo>
                    <a:pt x="197" y="359"/>
                  </a:lnTo>
                  <a:lnTo>
                    <a:pt x="567" y="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7235825" y="4919663"/>
              <a:ext cx="328613" cy="631825"/>
            </a:xfrm>
            <a:custGeom>
              <a:avLst/>
              <a:gdLst/>
              <a:ahLst/>
              <a:cxnLst>
                <a:cxn ang="0">
                  <a:pos x="0" y="795"/>
                </a:cxn>
                <a:cxn ang="0">
                  <a:pos x="4" y="792"/>
                </a:cxn>
                <a:cxn ang="0">
                  <a:pos x="14" y="780"/>
                </a:cxn>
                <a:cxn ang="0">
                  <a:pos x="19" y="772"/>
                </a:cxn>
                <a:cxn ang="0">
                  <a:pos x="29" y="763"/>
                </a:cxn>
                <a:cxn ang="0">
                  <a:pos x="37" y="752"/>
                </a:cxn>
                <a:cxn ang="0">
                  <a:pos x="49" y="740"/>
                </a:cxn>
                <a:cxn ang="0">
                  <a:pos x="59" y="725"/>
                </a:cxn>
                <a:cxn ang="0">
                  <a:pos x="73" y="708"/>
                </a:cxn>
                <a:cxn ang="0">
                  <a:pos x="86" y="689"/>
                </a:cxn>
                <a:cxn ang="0">
                  <a:pos x="101" y="671"/>
                </a:cxn>
                <a:cxn ang="0">
                  <a:pos x="116" y="651"/>
                </a:cxn>
                <a:cxn ang="0">
                  <a:pos x="132" y="629"/>
                </a:cxn>
                <a:cxn ang="0">
                  <a:pos x="148" y="605"/>
                </a:cxn>
                <a:cxn ang="0">
                  <a:pos x="165" y="580"/>
                </a:cxn>
                <a:cxn ang="0">
                  <a:pos x="182" y="553"/>
                </a:cxn>
                <a:cxn ang="0">
                  <a:pos x="199" y="524"/>
                </a:cxn>
                <a:cxn ang="0">
                  <a:pos x="216" y="495"/>
                </a:cxn>
                <a:cxn ang="0">
                  <a:pos x="234" y="465"/>
                </a:cxn>
                <a:cxn ang="0">
                  <a:pos x="251" y="433"/>
                </a:cxn>
                <a:cxn ang="0">
                  <a:pos x="268" y="399"/>
                </a:cxn>
                <a:cxn ang="0">
                  <a:pos x="285" y="364"/>
                </a:cxn>
                <a:cxn ang="0">
                  <a:pos x="303" y="329"/>
                </a:cxn>
                <a:cxn ang="0">
                  <a:pos x="319" y="292"/>
                </a:cxn>
                <a:cxn ang="0">
                  <a:pos x="334" y="253"/>
                </a:cxn>
                <a:cxn ang="0">
                  <a:pos x="349" y="212"/>
                </a:cxn>
                <a:cxn ang="0">
                  <a:pos x="364" y="172"/>
                </a:cxn>
                <a:cxn ang="0">
                  <a:pos x="377" y="131"/>
                </a:cxn>
                <a:cxn ang="0">
                  <a:pos x="391" y="88"/>
                </a:cxn>
                <a:cxn ang="0">
                  <a:pos x="403" y="44"/>
                </a:cxn>
                <a:cxn ang="0">
                  <a:pos x="415" y="0"/>
                </a:cxn>
                <a:cxn ang="0">
                  <a:pos x="0" y="62"/>
                </a:cxn>
              </a:cxnLst>
              <a:rect l="0" t="0" r="r" b="b"/>
              <a:pathLst>
                <a:path w="415" h="795">
                  <a:moveTo>
                    <a:pt x="0" y="62"/>
                  </a:moveTo>
                  <a:lnTo>
                    <a:pt x="0" y="795"/>
                  </a:lnTo>
                  <a:lnTo>
                    <a:pt x="0" y="794"/>
                  </a:lnTo>
                  <a:lnTo>
                    <a:pt x="4" y="792"/>
                  </a:lnTo>
                  <a:lnTo>
                    <a:pt x="7" y="787"/>
                  </a:lnTo>
                  <a:lnTo>
                    <a:pt x="14" y="780"/>
                  </a:lnTo>
                  <a:lnTo>
                    <a:pt x="15" y="777"/>
                  </a:lnTo>
                  <a:lnTo>
                    <a:pt x="19" y="772"/>
                  </a:lnTo>
                  <a:lnTo>
                    <a:pt x="24" y="767"/>
                  </a:lnTo>
                  <a:lnTo>
                    <a:pt x="29" y="763"/>
                  </a:lnTo>
                  <a:lnTo>
                    <a:pt x="32" y="757"/>
                  </a:lnTo>
                  <a:lnTo>
                    <a:pt x="37" y="752"/>
                  </a:lnTo>
                  <a:lnTo>
                    <a:pt x="42" y="745"/>
                  </a:lnTo>
                  <a:lnTo>
                    <a:pt x="49" y="740"/>
                  </a:lnTo>
                  <a:lnTo>
                    <a:pt x="54" y="731"/>
                  </a:lnTo>
                  <a:lnTo>
                    <a:pt x="59" y="725"/>
                  </a:lnTo>
                  <a:lnTo>
                    <a:pt x="66" y="716"/>
                  </a:lnTo>
                  <a:lnTo>
                    <a:pt x="73" y="708"/>
                  </a:lnTo>
                  <a:lnTo>
                    <a:pt x="79" y="699"/>
                  </a:lnTo>
                  <a:lnTo>
                    <a:pt x="86" y="689"/>
                  </a:lnTo>
                  <a:lnTo>
                    <a:pt x="93" y="681"/>
                  </a:lnTo>
                  <a:lnTo>
                    <a:pt x="101" y="671"/>
                  </a:lnTo>
                  <a:lnTo>
                    <a:pt x="108" y="661"/>
                  </a:lnTo>
                  <a:lnTo>
                    <a:pt x="116" y="651"/>
                  </a:lnTo>
                  <a:lnTo>
                    <a:pt x="123" y="639"/>
                  </a:lnTo>
                  <a:lnTo>
                    <a:pt x="132" y="629"/>
                  </a:lnTo>
                  <a:lnTo>
                    <a:pt x="140" y="617"/>
                  </a:lnTo>
                  <a:lnTo>
                    <a:pt x="148" y="605"/>
                  </a:lnTo>
                  <a:lnTo>
                    <a:pt x="157" y="592"/>
                  </a:lnTo>
                  <a:lnTo>
                    <a:pt x="165" y="580"/>
                  </a:lnTo>
                  <a:lnTo>
                    <a:pt x="174" y="566"/>
                  </a:lnTo>
                  <a:lnTo>
                    <a:pt x="182" y="553"/>
                  </a:lnTo>
                  <a:lnTo>
                    <a:pt x="190" y="539"/>
                  </a:lnTo>
                  <a:lnTo>
                    <a:pt x="199" y="524"/>
                  </a:lnTo>
                  <a:lnTo>
                    <a:pt x="207" y="509"/>
                  </a:lnTo>
                  <a:lnTo>
                    <a:pt x="216" y="495"/>
                  </a:lnTo>
                  <a:lnTo>
                    <a:pt x="226" y="480"/>
                  </a:lnTo>
                  <a:lnTo>
                    <a:pt x="234" y="465"/>
                  </a:lnTo>
                  <a:lnTo>
                    <a:pt x="241" y="448"/>
                  </a:lnTo>
                  <a:lnTo>
                    <a:pt x="251" y="433"/>
                  </a:lnTo>
                  <a:lnTo>
                    <a:pt x="260" y="416"/>
                  </a:lnTo>
                  <a:lnTo>
                    <a:pt x="268" y="399"/>
                  </a:lnTo>
                  <a:lnTo>
                    <a:pt x="276" y="383"/>
                  </a:lnTo>
                  <a:lnTo>
                    <a:pt x="285" y="364"/>
                  </a:lnTo>
                  <a:lnTo>
                    <a:pt x="293" y="345"/>
                  </a:lnTo>
                  <a:lnTo>
                    <a:pt x="303" y="329"/>
                  </a:lnTo>
                  <a:lnTo>
                    <a:pt x="310" y="310"/>
                  </a:lnTo>
                  <a:lnTo>
                    <a:pt x="319" y="292"/>
                  </a:lnTo>
                  <a:lnTo>
                    <a:pt x="325" y="271"/>
                  </a:lnTo>
                  <a:lnTo>
                    <a:pt x="334" y="253"/>
                  </a:lnTo>
                  <a:lnTo>
                    <a:pt x="342" y="233"/>
                  </a:lnTo>
                  <a:lnTo>
                    <a:pt x="349" y="212"/>
                  </a:lnTo>
                  <a:lnTo>
                    <a:pt x="356" y="194"/>
                  </a:lnTo>
                  <a:lnTo>
                    <a:pt x="364" y="172"/>
                  </a:lnTo>
                  <a:lnTo>
                    <a:pt x="371" y="152"/>
                  </a:lnTo>
                  <a:lnTo>
                    <a:pt x="377" y="131"/>
                  </a:lnTo>
                  <a:lnTo>
                    <a:pt x="383" y="109"/>
                  </a:lnTo>
                  <a:lnTo>
                    <a:pt x="391" y="88"/>
                  </a:lnTo>
                  <a:lnTo>
                    <a:pt x="396" y="66"/>
                  </a:lnTo>
                  <a:lnTo>
                    <a:pt x="403" y="44"/>
                  </a:lnTo>
                  <a:lnTo>
                    <a:pt x="408" y="22"/>
                  </a:lnTo>
                  <a:lnTo>
                    <a:pt x="415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1" name="Freeform 37"/>
            <p:cNvSpPr>
              <a:spLocks/>
            </p:cNvSpPr>
            <p:nvPr/>
          </p:nvSpPr>
          <p:spPr bwMode="auto">
            <a:xfrm>
              <a:off x="7078663" y="4873625"/>
              <a:ext cx="187325" cy="522288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657"/>
                </a:cxn>
                <a:cxn ang="0">
                  <a:pos x="0" y="474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38" h="657">
                  <a:moveTo>
                    <a:pt x="238" y="0"/>
                  </a:moveTo>
                  <a:lnTo>
                    <a:pt x="238" y="657"/>
                  </a:lnTo>
                  <a:lnTo>
                    <a:pt x="0" y="474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2" name="Freeform 38"/>
            <p:cNvSpPr>
              <a:spLocks/>
            </p:cNvSpPr>
            <p:nvPr/>
          </p:nvSpPr>
          <p:spPr bwMode="auto">
            <a:xfrm>
              <a:off x="5970588" y="4843463"/>
              <a:ext cx="323850" cy="40798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9" y="4"/>
                </a:cxn>
                <a:cxn ang="0">
                  <a:pos x="49" y="5"/>
                </a:cxn>
                <a:cxn ang="0">
                  <a:pos x="47" y="9"/>
                </a:cxn>
                <a:cxn ang="0">
                  <a:pos x="47" y="14"/>
                </a:cxn>
                <a:cxn ang="0">
                  <a:pos x="46" y="20"/>
                </a:cxn>
                <a:cxn ang="0">
                  <a:pos x="44" y="27"/>
                </a:cxn>
                <a:cxn ang="0">
                  <a:pos x="42" y="31"/>
                </a:cxn>
                <a:cxn ang="0">
                  <a:pos x="42" y="36"/>
                </a:cxn>
                <a:cxn ang="0">
                  <a:pos x="40" y="41"/>
                </a:cxn>
                <a:cxn ang="0">
                  <a:pos x="40" y="46"/>
                </a:cxn>
                <a:cxn ang="0">
                  <a:pos x="39" y="51"/>
                </a:cxn>
                <a:cxn ang="0">
                  <a:pos x="37" y="56"/>
                </a:cxn>
                <a:cxn ang="0">
                  <a:pos x="35" y="63"/>
                </a:cxn>
                <a:cxn ang="0">
                  <a:pos x="35" y="69"/>
                </a:cxn>
                <a:cxn ang="0">
                  <a:pos x="34" y="76"/>
                </a:cxn>
                <a:cxn ang="0">
                  <a:pos x="32" y="81"/>
                </a:cxn>
                <a:cxn ang="0">
                  <a:pos x="30" y="88"/>
                </a:cxn>
                <a:cxn ang="0">
                  <a:pos x="30" y="96"/>
                </a:cxn>
                <a:cxn ang="0">
                  <a:pos x="29" y="103"/>
                </a:cxn>
                <a:cxn ang="0">
                  <a:pos x="27" y="111"/>
                </a:cxn>
                <a:cxn ang="0">
                  <a:pos x="25" y="118"/>
                </a:cxn>
                <a:cxn ang="0">
                  <a:pos x="25" y="127"/>
                </a:cxn>
                <a:cxn ang="0">
                  <a:pos x="24" y="135"/>
                </a:cxn>
                <a:cxn ang="0">
                  <a:pos x="22" y="143"/>
                </a:cxn>
                <a:cxn ang="0">
                  <a:pos x="22" y="152"/>
                </a:cxn>
                <a:cxn ang="0">
                  <a:pos x="20" y="162"/>
                </a:cxn>
                <a:cxn ang="0">
                  <a:pos x="19" y="170"/>
                </a:cxn>
                <a:cxn ang="0">
                  <a:pos x="17" y="179"/>
                </a:cxn>
                <a:cxn ang="0">
                  <a:pos x="17" y="187"/>
                </a:cxn>
                <a:cxn ang="0">
                  <a:pos x="15" y="199"/>
                </a:cxn>
                <a:cxn ang="0">
                  <a:pos x="14" y="207"/>
                </a:cxn>
                <a:cxn ang="0">
                  <a:pos x="14" y="218"/>
                </a:cxn>
                <a:cxn ang="0">
                  <a:pos x="12" y="228"/>
                </a:cxn>
                <a:cxn ang="0">
                  <a:pos x="12" y="238"/>
                </a:cxn>
                <a:cxn ang="0">
                  <a:pos x="10" y="248"/>
                </a:cxn>
                <a:cxn ang="0">
                  <a:pos x="8" y="258"/>
                </a:cxn>
                <a:cxn ang="0">
                  <a:pos x="7" y="270"/>
                </a:cxn>
                <a:cxn ang="0">
                  <a:pos x="7" y="280"/>
                </a:cxn>
                <a:cxn ang="0">
                  <a:pos x="5" y="292"/>
                </a:cxn>
                <a:cxn ang="0">
                  <a:pos x="5" y="302"/>
                </a:cxn>
                <a:cxn ang="0">
                  <a:pos x="3" y="314"/>
                </a:cxn>
                <a:cxn ang="0">
                  <a:pos x="3" y="325"/>
                </a:cxn>
                <a:cxn ang="0">
                  <a:pos x="3" y="336"/>
                </a:cxn>
                <a:cxn ang="0">
                  <a:pos x="2" y="347"/>
                </a:cxn>
                <a:cxn ang="0">
                  <a:pos x="2" y="359"/>
                </a:cxn>
                <a:cxn ang="0">
                  <a:pos x="2" y="371"/>
                </a:cxn>
                <a:cxn ang="0">
                  <a:pos x="0" y="383"/>
                </a:cxn>
                <a:cxn ang="0">
                  <a:pos x="0" y="395"/>
                </a:cxn>
                <a:cxn ang="0">
                  <a:pos x="0" y="406"/>
                </a:cxn>
                <a:cxn ang="0">
                  <a:pos x="0" y="418"/>
                </a:cxn>
                <a:cxn ang="0">
                  <a:pos x="0" y="430"/>
                </a:cxn>
                <a:cxn ang="0">
                  <a:pos x="0" y="442"/>
                </a:cxn>
                <a:cxn ang="0">
                  <a:pos x="0" y="454"/>
                </a:cxn>
                <a:cxn ang="0">
                  <a:pos x="0" y="465"/>
                </a:cxn>
                <a:cxn ang="0">
                  <a:pos x="0" y="479"/>
                </a:cxn>
                <a:cxn ang="0">
                  <a:pos x="0" y="491"/>
                </a:cxn>
                <a:cxn ang="0">
                  <a:pos x="2" y="502"/>
                </a:cxn>
                <a:cxn ang="0">
                  <a:pos x="3" y="516"/>
                </a:cxn>
                <a:cxn ang="0">
                  <a:pos x="409" y="0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409" h="516">
                  <a:moveTo>
                    <a:pt x="51" y="4"/>
                  </a:moveTo>
                  <a:lnTo>
                    <a:pt x="49" y="4"/>
                  </a:lnTo>
                  <a:lnTo>
                    <a:pt x="49" y="5"/>
                  </a:lnTo>
                  <a:lnTo>
                    <a:pt x="47" y="9"/>
                  </a:lnTo>
                  <a:lnTo>
                    <a:pt x="47" y="14"/>
                  </a:lnTo>
                  <a:lnTo>
                    <a:pt x="46" y="20"/>
                  </a:lnTo>
                  <a:lnTo>
                    <a:pt x="44" y="27"/>
                  </a:lnTo>
                  <a:lnTo>
                    <a:pt x="42" y="31"/>
                  </a:lnTo>
                  <a:lnTo>
                    <a:pt x="42" y="36"/>
                  </a:lnTo>
                  <a:lnTo>
                    <a:pt x="40" y="41"/>
                  </a:lnTo>
                  <a:lnTo>
                    <a:pt x="40" y="46"/>
                  </a:lnTo>
                  <a:lnTo>
                    <a:pt x="39" y="51"/>
                  </a:lnTo>
                  <a:lnTo>
                    <a:pt x="37" y="56"/>
                  </a:lnTo>
                  <a:lnTo>
                    <a:pt x="35" y="63"/>
                  </a:lnTo>
                  <a:lnTo>
                    <a:pt x="35" y="69"/>
                  </a:lnTo>
                  <a:lnTo>
                    <a:pt x="34" y="76"/>
                  </a:lnTo>
                  <a:lnTo>
                    <a:pt x="32" y="81"/>
                  </a:lnTo>
                  <a:lnTo>
                    <a:pt x="30" y="88"/>
                  </a:lnTo>
                  <a:lnTo>
                    <a:pt x="30" y="96"/>
                  </a:lnTo>
                  <a:lnTo>
                    <a:pt x="29" y="103"/>
                  </a:lnTo>
                  <a:lnTo>
                    <a:pt x="27" y="111"/>
                  </a:lnTo>
                  <a:lnTo>
                    <a:pt x="25" y="118"/>
                  </a:lnTo>
                  <a:lnTo>
                    <a:pt x="25" y="127"/>
                  </a:lnTo>
                  <a:lnTo>
                    <a:pt x="24" y="135"/>
                  </a:lnTo>
                  <a:lnTo>
                    <a:pt x="22" y="143"/>
                  </a:lnTo>
                  <a:lnTo>
                    <a:pt x="22" y="152"/>
                  </a:lnTo>
                  <a:lnTo>
                    <a:pt x="20" y="162"/>
                  </a:lnTo>
                  <a:lnTo>
                    <a:pt x="19" y="170"/>
                  </a:lnTo>
                  <a:lnTo>
                    <a:pt x="17" y="179"/>
                  </a:lnTo>
                  <a:lnTo>
                    <a:pt x="17" y="187"/>
                  </a:lnTo>
                  <a:lnTo>
                    <a:pt x="15" y="199"/>
                  </a:lnTo>
                  <a:lnTo>
                    <a:pt x="14" y="207"/>
                  </a:lnTo>
                  <a:lnTo>
                    <a:pt x="14" y="218"/>
                  </a:lnTo>
                  <a:lnTo>
                    <a:pt x="12" y="228"/>
                  </a:lnTo>
                  <a:lnTo>
                    <a:pt x="12" y="238"/>
                  </a:lnTo>
                  <a:lnTo>
                    <a:pt x="10" y="248"/>
                  </a:lnTo>
                  <a:lnTo>
                    <a:pt x="8" y="258"/>
                  </a:lnTo>
                  <a:lnTo>
                    <a:pt x="7" y="270"/>
                  </a:lnTo>
                  <a:lnTo>
                    <a:pt x="7" y="280"/>
                  </a:lnTo>
                  <a:lnTo>
                    <a:pt x="5" y="292"/>
                  </a:lnTo>
                  <a:lnTo>
                    <a:pt x="5" y="302"/>
                  </a:lnTo>
                  <a:lnTo>
                    <a:pt x="3" y="314"/>
                  </a:lnTo>
                  <a:lnTo>
                    <a:pt x="3" y="325"/>
                  </a:lnTo>
                  <a:lnTo>
                    <a:pt x="3" y="336"/>
                  </a:lnTo>
                  <a:lnTo>
                    <a:pt x="2" y="347"/>
                  </a:lnTo>
                  <a:lnTo>
                    <a:pt x="2" y="359"/>
                  </a:lnTo>
                  <a:lnTo>
                    <a:pt x="2" y="371"/>
                  </a:lnTo>
                  <a:lnTo>
                    <a:pt x="0" y="383"/>
                  </a:lnTo>
                  <a:lnTo>
                    <a:pt x="0" y="395"/>
                  </a:lnTo>
                  <a:lnTo>
                    <a:pt x="0" y="406"/>
                  </a:lnTo>
                  <a:lnTo>
                    <a:pt x="0" y="418"/>
                  </a:lnTo>
                  <a:lnTo>
                    <a:pt x="0" y="430"/>
                  </a:lnTo>
                  <a:lnTo>
                    <a:pt x="0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0" y="479"/>
                  </a:lnTo>
                  <a:lnTo>
                    <a:pt x="0" y="491"/>
                  </a:lnTo>
                  <a:lnTo>
                    <a:pt x="2" y="502"/>
                  </a:lnTo>
                  <a:lnTo>
                    <a:pt x="3" y="516"/>
                  </a:lnTo>
                  <a:lnTo>
                    <a:pt x="409" y="0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3" name="Freeform 39"/>
            <p:cNvSpPr>
              <a:spLocks/>
            </p:cNvSpPr>
            <p:nvPr/>
          </p:nvSpPr>
          <p:spPr bwMode="auto">
            <a:xfrm>
              <a:off x="5967413" y="4762500"/>
              <a:ext cx="477838" cy="638175"/>
            </a:xfrm>
            <a:custGeom>
              <a:avLst/>
              <a:gdLst/>
              <a:ahLst/>
              <a:cxnLst>
                <a:cxn ang="0">
                  <a:pos x="601" y="0"/>
                </a:cxn>
                <a:cxn ang="0">
                  <a:pos x="37" y="802"/>
                </a:cxn>
                <a:cxn ang="0">
                  <a:pos x="33" y="792"/>
                </a:cxn>
                <a:cxn ang="0">
                  <a:pos x="32" y="784"/>
                </a:cxn>
                <a:cxn ang="0">
                  <a:pos x="28" y="772"/>
                </a:cxn>
                <a:cxn ang="0">
                  <a:pos x="25" y="757"/>
                </a:cxn>
                <a:cxn ang="0">
                  <a:pos x="22" y="745"/>
                </a:cxn>
                <a:cxn ang="0">
                  <a:pos x="20" y="737"/>
                </a:cxn>
                <a:cxn ang="0">
                  <a:pos x="18" y="728"/>
                </a:cxn>
                <a:cxn ang="0">
                  <a:pos x="17" y="720"/>
                </a:cxn>
                <a:cxn ang="0">
                  <a:pos x="15" y="708"/>
                </a:cxn>
                <a:cxn ang="0">
                  <a:pos x="13" y="698"/>
                </a:cxn>
                <a:cxn ang="0">
                  <a:pos x="11" y="688"/>
                </a:cxn>
                <a:cxn ang="0">
                  <a:pos x="10" y="678"/>
                </a:cxn>
                <a:cxn ang="0">
                  <a:pos x="8" y="666"/>
                </a:cxn>
                <a:cxn ang="0">
                  <a:pos x="6" y="654"/>
                </a:cxn>
                <a:cxn ang="0">
                  <a:pos x="6" y="642"/>
                </a:cxn>
                <a:cxn ang="0">
                  <a:pos x="5" y="632"/>
                </a:cxn>
                <a:cxn ang="0">
                  <a:pos x="3" y="620"/>
                </a:cxn>
                <a:cxn ang="0">
                  <a:pos x="1" y="607"/>
                </a:cxn>
                <a:cxn ang="0">
                  <a:pos x="1" y="595"/>
                </a:cxn>
                <a:cxn ang="0">
                  <a:pos x="0" y="583"/>
                </a:cxn>
                <a:cxn ang="0">
                  <a:pos x="0" y="571"/>
                </a:cxn>
                <a:cxn ang="0">
                  <a:pos x="0" y="560"/>
                </a:cxn>
                <a:cxn ang="0">
                  <a:pos x="0" y="548"/>
                </a:cxn>
                <a:cxn ang="0">
                  <a:pos x="0" y="536"/>
                </a:cxn>
                <a:cxn ang="0">
                  <a:pos x="313" y="128"/>
                </a:cxn>
                <a:cxn ang="0">
                  <a:pos x="47" y="121"/>
                </a:cxn>
                <a:cxn ang="0">
                  <a:pos x="50" y="111"/>
                </a:cxn>
                <a:cxn ang="0">
                  <a:pos x="52" y="103"/>
                </a:cxn>
                <a:cxn ang="0">
                  <a:pos x="54" y="94"/>
                </a:cxn>
                <a:cxn ang="0">
                  <a:pos x="57" y="84"/>
                </a:cxn>
                <a:cxn ang="0">
                  <a:pos x="59" y="76"/>
                </a:cxn>
                <a:cxn ang="0">
                  <a:pos x="62" y="64"/>
                </a:cxn>
                <a:cxn ang="0">
                  <a:pos x="67" y="51"/>
                </a:cxn>
                <a:cxn ang="0">
                  <a:pos x="72" y="35"/>
                </a:cxn>
                <a:cxn ang="0">
                  <a:pos x="75" y="22"/>
                </a:cxn>
                <a:cxn ang="0">
                  <a:pos x="81" y="7"/>
                </a:cxn>
                <a:cxn ang="0">
                  <a:pos x="84" y="0"/>
                </a:cxn>
              </a:cxnLst>
              <a:rect l="0" t="0" r="r" b="b"/>
              <a:pathLst>
                <a:path w="601" h="804">
                  <a:moveTo>
                    <a:pt x="84" y="0"/>
                  </a:moveTo>
                  <a:lnTo>
                    <a:pt x="601" y="0"/>
                  </a:lnTo>
                  <a:lnTo>
                    <a:pt x="37" y="804"/>
                  </a:lnTo>
                  <a:lnTo>
                    <a:pt x="37" y="802"/>
                  </a:lnTo>
                  <a:lnTo>
                    <a:pt x="35" y="797"/>
                  </a:lnTo>
                  <a:lnTo>
                    <a:pt x="33" y="792"/>
                  </a:lnTo>
                  <a:lnTo>
                    <a:pt x="32" y="789"/>
                  </a:lnTo>
                  <a:lnTo>
                    <a:pt x="32" y="784"/>
                  </a:lnTo>
                  <a:lnTo>
                    <a:pt x="30" y="779"/>
                  </a:lnTo>
                  <a:lnTo>
                    <a:pt x="28" y="772"/>
                  </a:lnTo>
                  <a:lnTo>
                    <a:pt x="27" y="765"/>
                  </a:lnTo>
                  <a:lnTo>
                    <a:pt x="25" y="757"/>
                  </a:lnTo>
                  <a:lnTo>
                    <a:pt x="23" y="750"/>
                  </a:lnTo>
                  <a:lnTo>
                    <a:pt x="22" y="745"/>
                  </a:lnTo>
                  <a:lnTo>
                    <a:pt x="22" y="742"/>
                  </a:lnTo>
                  <a:lnTo>
                    <a:pt x="20" y="737"/>
                  </a:lnTo>
                  <a:lnTo>
                    <a:pt x="20" y="733"/>
                  </a:lnTo>
                  <a:lnTo>
                    <a:pt x="18" y="728"/>
                  </a:lnTo>
                  <a:lnTo>
                    <a:pt x="18" y="723"/>
                  </a:lnTo>
                  <a:lnTo>
                    <a:pt x="17" y="720"/>
                  </a:lnTo>
                  <a:lnTo>
                    <a:pt x="17" y="715"/>
                  </a:lnTo>
                  <a:lnTo>
                    <a:pt x="15" y="708"/>
                  </a:lnTo>
                  <a:lnTo>
                    <a:pt x="15" y="705"/>
                  </a:lnTo>
                  <a:lnTo>
                    <a:pt x="13" y="698"/>
                  </a:lnTo>
                  <a:lnTo>
                    <a:pt x="13" y="693"/>
                  </a:lnTo>
                  <a:lnTo>
                    <a:pt x="11" y="688"/>
                  </a:lnTo>
                  <a:lnTo>
                    <a:pt x="10" y="683"/>
                  </a:lnTo>
                  <a:lnTo>
                    <a:pt x="10" y="678"/>
                  </a:lnTo>
                  <a:lnTo>
                    <a:pt x="10" y="673"/>
                  </a:lnTo>
                  <a:lnTo>
                    <a:pt x="8" y="666"/>
                  </a:lnTo>
                  <a:lnTo>
                    <a:pt x="6" y="661"/>
                  </a:lnTo>
                  <a:lnTo>
                    <a:pt x="6" y="654"/>
                  </a:lnTo>
                  <a:lnTo>
                    <a:pt x="6" y="649"/>
                  </a:lnTo>
                  <a:lnTo>
                    <a:pt x="6" y="642"/>
                  </a:lnTo>
                  <a:lnTo>
                    <a:pt x="5" y="637"/>
                  </a:lnTo>
                  <a:lnTo>
                    <a:pt x="5" y="632"/>
                  </a:lnTo>
                  <a:lnTo>
                    <a:pt x="5" y="627"/>
                  </a:lnTo>
                  <a:lnTo>
                    <a:pt x="3" y="620"/>
                  </a:lnTo>
                  <a:lnTo>
                    <a:pt x="3" y="614"/>
                  </a:lnTo>
                  <a:lnTo>
                    <a:pt x="1" y="607"/>
                  </a:lnTo>
                  <a:lnTo>
                    <a:pt x="1" y="602"/>
                  </a:lnTo>
                  <a:lnTo>
                    <a:pt x="1" y="595"/>
                  </a:lnTo>
                  <a:lnTo>
                    <a:pt x="0" y="590"/>
                  </a:lnTo>
                  <a:lnTo>
                    <a:pt x="0" y="583"/>
                  </a:lnTo>
                  <a:lnTo>
                    <a:pt x="0" y="578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5"/>
                  </a:lnTo>
                  <a:lnTo>
                    <a:pt x="0" y="548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1" y="529"/>
                  </a:lnTo>
                  <a:lnTo>
                    <a:pt x="313" y="128"/>
                  </a:lnTo>
                  <a:lnTo>
                    <a:pt x="47" y="128"/>
                  </a:lnTo>
                  <a:lnTo>
                    <a:pt x="47" y="121"/>
                  </a:lnTo>
                  <a:lnTo>
                    <a:pt x="49" y="116"/>
                  </a:lnTo>
                  <a:lnTo>
                    <a:pt x="50" y="111"/>
                  </a:lnTo>
                  <a:lnTo>
                    <a:pt x="50" y="108"/>
                  </a:lnTo>
                  <a:lnTo>
                    <a:pt x="52" y="103"/>
                  </a:lnTo>
                  <a:lnTo>
                    <a:pt x="54" y="98"/>
                  </a:lnTo>
                  <a:lnTo>
                    <a:pt x="54" y="94"/>
                  </a:lnTo>
                  <a:lnTo>
                    <a:pt x="55" y="89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9" y="76"/>
                  </a:lnTo>
                  <a:lnTo>
                    <a:pt x="60" y="73"/>
                  </a:lnTo>
                  <a:lnTo>
                    <a:pt x="62" y="64"/>
                  </a:lnTo>
                  <a:lnTo>
                    <a:pt x="65" y="59"/>
                  </a:lnTo>
                  <a:lnTo>
                    <a:pt x="67" y="51"/>
                  </a:lnTo>
                  <a:lnTo>
                    <a:pt x="69" y="44"/>
                  </a:lnTo>
                  <a:lnTo>
                    <a:pt x="72" y="35"/>
                  </a:lnTo>
                  <a:lnTo>
                    <a:pt x="74" y="29"/>
                  </a:lnTo>
                  <a:lnTo>
                    <a:pt x="75" y="22"/>
                  </a:lnTo>
                  <a:lnTo>
                    <a:pt x="79" y="15"/>
                  </a:lnTo>
                  <a:lnTo>
                    <a:pt x="81" y="7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4" name="Freeform 40"/>
            <p:cNvSpPr>
              <a:spLocks/>
            </p:cNvSpPr>
            <p:nvPr/>
          </p:nvSpPr>
          <p:spPr bwMode="auto">
            <a:xfrm>
              <a:off x="6872288" y="5326063"/>
              <a:ext cx="395288" cy="49847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" y="627"/>
                </a:cxn>
                <a:cxn ang="0">
                  <a:pos x="13" y="622"/>
                </a:cxn>
                <a:cxn ang="0">
                  <a:pos x="20" y="617"/>
                </a:cxn>
                <a:cxn ang="0">
                  <a:pos x="29" y="611"/>
                </a:cxn>
                <a:cxn ang="0">
                  <a:pos x="39" y="608"/>
                </a:cxn>
                <a:cxn ang="0">
                  <a:pos x="51" y="603"/>
                </a:cxn>
                <a:cxn ang="0">
                  <a:pos x="62" y="595"/>
                </a:cxn>
                <a:cxn ang="0">
                  <a:pos x="76" y="586"/>
                </a:cxn>
                <a:cxn ang="0">
                  <a:pos x="91" y="578"/>
                </a:cxn>
                <a:cxn ang="0">
                  <a:pos x="108" y="569"/>
                </a:cxn>
                <a:cxn ang="0">
                  <a:pos x="123" y="559"/>
                </a:cxn>
                <a:cxn ang="0">
                  <a:pos x="141" y="549"/>
                </a:cxn>
                <a:cxn ang="0">
                  <a:pos x="158" y="537"/>
                </a:cxn>
                <a:cxn ang="0">
                  <a:pos x="177" y="526"/>
                </a:cxn>
                <a:cxn ang="0">
                  <a:pos x="197" y="512"/>
                </a:cxn>
                <a:cxn ang="0">
                  <a:pos x="216" y="500"/>
                </a:cxn>
                <a:cxn ang="0">
                  <a:pos x="236" y="485"/>
                </a:cxn>
                <a:cxn ang="0">
                  <a:pos x="256" y="470"/>
                </a:cxn>
                <a:cxn ang="0">
                  <a:pos x="276" y="455"/>
                </a:cxn>
                <a:cxn ang="0">
                  <a:pos x="298" y="438"/>
                </a:cxn>
                <a:cxn ang="0">
                  <a:pos x="318" y="419"/>
                </a:cxn>
                <a:cxn ang="0">
                  <a:pos x="340" y="402"/>
                </a:cxn>
                <a:cxn ang="0">
                  <a:pos x="360" y="384"/>
                </a:cxn>
                <a:cxn ang="0">
                  <a:pos x="381" y="365"/>
                </a:cxn>
                <a:cxn ang="0">
                  <a:pos x="401" y="345"/>
                </a:cxn>
                <a:cxn ang="0">
                  <a:pos x="421" y="325"/>
                </a:cxn>
                <a:cxn ang="0">
                  <a:pos x="441" y="303"/>
                </a:cxn>
                <a:cxn ang="0">
                  <a:pos x="462" y="281"/>
                </a:cxn>
                <a:cxn ang="0">
                  <a:pos x="480" y="259"/>
                </a:cxn>
                <a:cxn ang="0">
                  <a:pos x="499" y="237"/>
                </a:cxn>
                <a:cxn ang="0">
                  <a:pos x="0" y="70"/>
                </a:cxn>
              </a:cxnLst>
              <a:rect l="0" t="0" r="r" b="b"/>
              <a:pathLst>
                <a:path w="499" h="628">
                  <a:moveTo>
                    <a:pt x="0" y="70"/>
                  </a:moveTo>
                  <a:lnTo>
                    <a:pt x="0" y="628"/>
                  </a:lnTo>
                  <a:lnTo>
                    <a:pt x="0" y="628"/>
                  </a:lnTo>
                  <a:lnTo>
                    <a:pt x="3" y="627"/>
                  </a:lnTo>
                  <a:lnTo>
                    <a:pt x="7" y="623"/>
                  </a:lnTo>
                  <a:lnTo>
                    <a:pt x="13" y="622"/>
                  </a:lnTo>
                  <a:lnTo>
                    <a:pt x="15" y="618"/>
                  </a:lnTo>
                  <a:lnTo>
                    <a:pt x="20" y="617"/>
                  </a:lnTo>
                  <a:lnTo>
                    <a:pt x="24" y="615"/>
                  </a:lnTo>
                  <a:lnTo>
                    <a:pt x="29" y="611"/>
                  </a:lnTo>
                  <a:lnTo>
                    <a:pt x="34" y="610"/>
                  </a:lnTo>
                  <a:lnTo>
                    <a:pt x="39" y="608"/>
                  </a:lnTo>
                  <a:lnTo>
                    <a:pt x="44" y="605"/>
                  </a:lnTo>
                  <a:lnTo>
                    <a:pt x="51" y="603"/>
                  </a:lnTo>
                  <a:lnTo>
                    <a:pt x="57" y="598"/>
                  </a:lnTo>
                  <a:lnTo>
                    <a:pt x="62" y="595"/>
                  </a:lnTo>
                  <a:lnTo>
                    <a:pt x="69" y="591"/>
                  </a:lnTo>
                  <a:lnTo>
                    <a:pt x="76" y="586"/>
                  </a:lnTo>
                  <a:lnTo>
                    <a:pt x="83" y="583"/>
                  </a:lnTo>
                  <a:lnTo>
                    <a:pt x="91" y="578"/>
                  </a:lnTo>
                  <a:lnTo>
                    <a:pt x="98" y="574"/>
                  </a:lnTo>
                  <a:lnTo>
                    <a:pt x="108" y="569"/>
                  </a:lnTo>
                  <a:lnTo>
                    <a:pt x="115" y="564"/>
                  </a:lnTo>
                  <a:lnTo>
                    <a:pt x="123" y="559"/>
                  </a:lnTo>
                  <a:lnTo>
                    <a:pt x="131" y="554"/>
                  </a:lnTo>
                  <a:lnTo>
                    <a:pt x="141" y="549"/>
                  </a:lnTo>
                  <a:lnTo>
                    <a:pt x="150" y="544"/>
                  </a:lnTo>
                  <a:lnTo>
                    <a:pt x="158" y="537"/>
                  </a:lnTo>
                  <a:lnTo>
                    <a:pt x="167" y="532"/>
                  </a:lnTo>
                  <a:lnTo>
                    <a:pt x="177" y="526"/>
                  </a:lnTo>
                  <a:lnTo>
                    <a:pt x="187" y="519"/>
                  </a:lnTo>
                  <a:lnTo>
                    <a:pt x="197" y="512"/>
                  </a:lnTo>
                  <a:lnTo>
                    <a:pt x="206" y="505"/>
                  </a:lnTo>
                  <a:lnTo>
                    <a:pt x="216" y="500"/>
                  </a:lnTo>
                  <a:lnTo>
                    <a:pt x="226" y="492"/>
                  </a:lnTo>
                  <a:lnTo>
                    <a:pt x="236" y="485"/>
                  </a:lnTo>
                  <a:lnTo>
                    <a:pt x="246" y="477"/>
                  </a:lnTo>
                  <a:lnTo>
                    <a:pt x="256" y="470"/>
                  </a:lnTo>
                  <a:lnTo>
                    <a:pt x="266" y="461"/>
                  </a:lnTo>
                  <a:lnTo>
                    <a:pt x="276" y="455"/>
                  </a:lnTo>
                  <a:lnTo>
                    <a:pt x="286" y="445"/>
                  </a:lnTo>
                  <a:lnTo>
                    <a:pt x="298" y="438"/>
                  </a:lnTo>
                  <a:lnTo>
                    <a:pt x="308" y="429"/>
                  </a:lnTo>
                  <a:lnTo>
                    <a:pt x="318" y="419"/>
                  </a:lnTo>
                  <a:lnTo>
                    <a:pt x="330" y="411"/>
                  </a:lnTo>
                  <a:lnTo>
                    <a:pt x="340" y="402"/>
                  </a:lnTo>
                  <a:lnTo>
                    <a:pt x="350" y="392"/>
                  </a:lnTo>
                  <a:lnTo>
                    <a:pt x="360" y="384"/>
                  </a:lnTo>
                  <a:lnTo>
                    <a:pt x="371" y="374"/>
                  </a:lnTo>
                  <a:lnTo>
                    <a:pt x="381" y="365"/>
                  </a:lnTo>
                  <a:lnTo>
                    <a:pt x="391" y="355"/>
                  </a:lnTo>
                  <a:lnTo>
                    <a:pt x="401" y="345"/>
                  </a:lnTo>
                  <a:lnTo>
                    <a:pt x="411" y="335"/>
                  </a:lnTo>
                  <a:lnTo>
                    <a:pt x="421" y="325"/>
                  </a:lnTo>
                  <a:lnTo>
                    <a:pt x="431" y="315"/>
                  </a:lnTo>
                  <a:lnTo>
                    <a:pt x="441" y="303"/>
                  </a:lnTo>
                  <a:lnTo>
                    <a:pt x="451" y="293"/>
                  </a:lnTo>
                  <a:lnTo>
                    <a:pt x="462" y="281"/>
                  </a:lnTo>
                  <a:lnTo>
                    <a:pt x="470" y="269"/>
                  </a:lnTo>
                  <a:lnTo>
                    <a:pt x="480" y="259"/>
                  </a:lnTo>
                  <a:lnTo>
                    <a:pt x="488" y="247"/>
                  </a:lnTo>
                  <a:lnTo>
                    <a:pt x="499" y="237"/>
                  </a:lnTo>
                  <a:lnTo>
                    <a:pt x="499" y="0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5" name="Freeform 41"/>
            <p:cNvSpPr>
              <a:spLocks/>
            </p:cNvSpPr>
            <p:nvPr/>
          </p:nvSpPr>
          <p:spPr bwMode="auto">
            <a:xfrm>
              <a:off x="7265988" y="5257800"/>
              <a:ext cx="57150" cy="258763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232"/>
                </a:cxn>
                <a:cxn ang="0">
                  <a:pos x="66" y="237"/>
                </a:cxn>
                <a:cxn ang="0">
                  <a:pos x="62" y="244"/>
                </a:cxn>
                <a:cxn ang="0">
                  <a:pos x="57" y="247"/>
                </a:cxn>
                <a:cxn ang="0">
                  <a:pos x="55" y="254"/>
                </a:cxn>
                <a:cxn ang="0">
                  <a:pos x="50" y="258"/>
                </a:cxn>
                <a:cxn ang="0">
                  <a:pos x="49" y="261"/>
                </a:cxn>
                <a:cxn ang="0">
                  <a:pos x="47" y="264"/>
                </a:cxn>
                <a:cxn ang="0">
                  <a:pos x="45" y="268"/>
                </a:cxn>
                <a:cxn ang="0">
                  <a:pos x="40" y="273"/>
                </a:cxn>
                <a:cxn ang="0">
                  <a:pos x="37" y="278"/>
                </a:cxn>
                <a:cxn ang="0">
                  <a:pos x="35" y="281"/>
                </a:cxn>
                <a:cxn ang="0">
                  <a:pos x="34" y="285"/>
                </a:cxn>
                <a:cxn ang="0">
                  <a:pos x="30" y="288"/>
                </a:cxn>
                <a:cxn ang="0">
                  <a:pos x="27" y="290"/>
                </a:cxn>
                <a:cxn ang="0">
                  <a:pos x="25" y="295"/>
                </a:cxn>
                <a:cxn ang="0">
                  <a:pos x="22" y="298"/>
                </a:cxn>
                <a:cxn ang="0">
                  <a:pos x="17" y="303"/>
                </a:cxn>
                <a:cxn ang="0">
                  <a:pos x="13" y="310"/>
                </a:cxn>
                <a:cxn ang="0">
                  <a:pos x="10" y="313"/>
                </a:cxn>
                <a:cxn ang="0">
                  <a:pos x="7" y="317"/>
                </a:cxn>
                <a:cxn ang="0">
                  <a:pos x="3" y="320"/>
                </a:cxn>
                <a:cxn ang="0">
                  <a:pos x="0" y="327"/>
                </a:cxn>
                <a:cxn ang="0">
                  <a:pos x="0" y="156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327">
                  <a:moveTo>
                    <a:pt x="71" y="0"/>
                  </a:moveTo>
                  <a:lnTo>
                    <a:pt x="71" y="232"/>
                  </a:lnTo>
                  <a:lnTo>
                    <a:pt x="66" y="237"/>
                  </a:lnTo>
                  <a:lnTo>
                    <a:pt x="62" y="244"/>
                  </a:lnTo>
                  <a:lnTo>
                    <a:pt x="57" y="247"/>
                  </a:lnTo>
                  <a:lnTo>
                    <a:pt x="55" y="254"/>
                  </a:lnTo>
                  <a:lnTo>
                    <a:pt x="50" y="258"/>
                  </a:lnTo>
                  <a:lnTo>
                    <a:pt x="49" y="261"/>
                  </a:lnTo>
                  <a:lnTo>
                    <a:pt x="47" y="264"/>
                  </a:lnTo>
                  <a:lnTo>
                    <a:pt x="45" y="268"/>
                  </a:lnTo>
                  <a:lnTo>
                    <a:pt x="40" y="273"/>
                  </a:lnTo>
                  <a:lnTo>
                    <a:pt x="37" y="278"/>
                  </a:lnTo>
                  <a:lnTo>
                    <a:pt x="35" y="281"/>
                  </a:lnTo>
                  <a:lnTo>
                    <a:pt x="34" y="285"/>
                  </a:lnTo>
                  <a:lnTo>
                    <a:pt x="30" y="288"/>
                  </a:lnTo>
                  <a:lnTo>
                    <a:pt x="27" y="290"/>
                  </a:lnTo>
                  <a:lnTo>
                    <a:pt x="25" y="295"/>
                  </a:lnTo>
                  <a:lnTo>
                    <a:pt x="22" y="298"/>
                  </a:lnTo>
                  <a:lnTo>
                    <a:pt x="17" y="303"/>
                  </a:lnTo>
                  <a:lnTo>
                    <a:pt x="13" y="310"/>
                  </a:lnTo>
                  <a:lnTo>
                    <a:pt x="10" y="313"/>
                  </a:lnTo>
                  <a:lnTo>
                    <a:pt x="7" y="317"/>
                  </a:lnTo>
                  <a:lnTo>
                    <a:pt x="3" y="320"/>
                  </a:lnTo>
                  <a:lnTo>
                    <a:pt x="0" y="327"/>
                  </a:lnTo>
                  <a:lnTo>
                    <a:pt x="0" y="156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6BA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6" name="Freeform 42"/>
            <p:cNvSpPr>
              <a:spLocks/>
            </p:cNvSpPr>
            <p:nvPr/>
          </p:nvSpPr>
          <p:spPr bwMode="auto">
            <a:xfrm>
              <a:off x="6870700" y="4868863"/>
              <a:ext cx="706438" cy="517525"/>
            </a:xfrm>
            <a:custGeom>
              <a:avLst/>
              <a:gdLst/>
              <a:ahLst/>
              <a:cxnLst>
                <a:cxn ang="0">
                  <a:pos x="890" y="0"/>
                </a:cxn>
                <a:cxn ang="0">
                  <a:pos x="400" y="0"/>
                </a:cxn>
                <a:cxn ang="0">
                  <a:pos x="0" y="650"/>
                </a:cxn>
                <a:cxn ang="0">
                  <a:pos x="501" y="649"/>
                </a:cxn>
                <a:cxn ang="0">
                  <a:pos x="570" y="489"/>
                </a:cxn>
                <a:cxn ang="0">
                  <a:pos x="307" y="492"/>
                </a:cxn>
                <a:cxn ang="0">
                  <a:pos x="496" y="135"/>
                </a:cxn>
                <a:cxn ang="0">
                  <a:pos x="858" y="135"/>
                </a:cxn>
                <a:cxn ang="0">
                  <a:pos x="858" y="130"/>
                </a:cxn>
                <a:cxn ang="0">
                  <a:pos x="859" y="126"/>
                </a:cxn>
                <a:cxn ang="0">
                  <a:pos x="859" y="121"/>
                </a:cxn>
                <a:cxn ang="0">
                  <a:pos x="861" y="118"/>
                </a:cxn>
                <a:cxn ang="0">
                  <a:pos x="863" y="113"/>
                </a:cxn>
                <a:cxn ang="0">
                  <a:pos x="864" y="108"/>
                </a:cxn>
                <a:cxn ang="0">
                  <a:pos x="864" y="104"/>
                </a:cxn>
                <a:cxn ang="0">
                  <a:pos x="866" y="101"/>
                </a:cxn>
                <a:cxn ang="0">
                  <a:pos x="866" y="96"/>
                </a:cxn>
                <a:cxn ang="0">
                  <a:pos x="868" y="93"/>
                </a:cxn>
                <a:cxn ang="0">
                  <a:pos x="869" y="88"/>
                </a:cxn>
                <a:cxn ang="0">
                  <a:pos x="869" y="84"/>
                </a:cxn>
                <a:cxn ang="0">
                  <a:pos x="871" y="79"/>
                </a:cxn>
                <a:cxn ang="0">
                  <a:pos x="873" y="76"/>
                </a:cxn>
                <a:cxn ang="0">
                  <a:pos x="875" y="72"/>
                </a:cxn>
                <a:cxn ang="0">
                  <a:pos x="875" y="67"/>
                </a:cxn>
                <a:cxn ang="0">
                  <a:pos x="876" y="64"/>
                </a:cxn>
                <a:cxn ang="0">
                  <a:pos x="876" y="59"/>
                </a:cxn>
                <a:cxn ang="0">
                  <a:pos x="878" y="55"/>
                </a:cxn>
                <a:cxn ang="0">
                  <a:pos x="880" y="50"/>
                </a:cxn>
                <a:cxn ang="0">
                  <a:pos x="880" y="47"/>
                </a:cxn>
                <a:cxn ang="0">
                  <a:pos x="881" y="42"/>
                </a:cxn>
                <a:cxn ang="0">
                  <a:pos x="881" y="37"/>
                </a:cxn>
                <a:cxn ang="0">
                  <a:pos x="883" y="34"/>
                </a:cxn>
                <a:cxn ang="0">
                  <a:pos x="883" y="30"/>
                </a:cxn>
                <a:cxn ang="0">
                  <a:pos x="885" y="25"/>
                </a:cxn>
                <a:cxn ang="0">
                  <a:pos x="885" y="22"/>
                </a:cxn>
                <a:cxn ang="0">
                  <a:pos x="886" y="17"/>
                </a:cxn>
                <a:cxn ang="0">
                  <a:pos x="886" y="12"/>
                </a:cxn>
                <a:cxn ang="0">
                  <a:pos x="888" y="8"/>
                </a:cxn>
                <a:cxn ang="0">
                  <a:pos x="888" y="3"/>
                </a:cxn>
                <a:cxn ang="0">
                  <a:pos x="890" y="0"/>
                </a:cxn>
                <a:cxn ang="0">
                  <a:pos x="890" y="0"/>
                </a:cxn>
              </a:cxnLst>
              <a:rect l="0" t="0" r="r" b="b"/>
              <a:pathLst>
                <a:path w="890" h="650">
                  <a:moveTo>
                    <a:pt x="890" y="0"/>
                  </a:moveTo>
                  <a:lnTo>
                    <a:pt x="400" y="0"/>
                  </a:lnTo>
                  <a:lnTo>
                    <a:pt x="0" y="650"/>
                  </a:lnTo>
                  <a:lnTo>
                    <a:pt x="501" y="649"/>
                  </a:lnTo>
                  <a:lnTo>
                    <a:pt x="570" y="489"/>
                  </a:lnTo>
                  <a:lnTo>
                    <a:pt x="307" y="492"/>
                  </a:lnTo>
                  <a:lnTo>
                    <a:pt x="496" y="135"/>
                  </a:lnTo>
                  <a:lnTo>
                    <a:pt x="858" y="135"/>
                  </a:lnTo>
                  <a:lnTo>
                    <a:pt x="858" y="130"/>
                  </a:lnTo>
                  <a:lnTo>
                    <a:pt x="859" y="126"/>
                  </a:lnTo>
                  <a:lnTo>
                    <a:pt x="859" y="121"/>
                  </a:lnTo>
                  <a:lnTo>
                    <a:pt x="861" y="118"/>
                  </a:lnTo>
                  <a:lnTo>
                    <a:pt x="863" y="113"/>
                  </a:lnTo>
                  <a:lnTo>
                    <a:pt x="864" y="108"/>
                  </a:lnTo>
                  <a:lnTo>
                    <a:pt x="864" y="104"/>
                  </a:lnTo>
                  <a:lnTo>
                    <a:pt x="866" y="101"/>
                  </a:lnTo>
                  <a:lnTo>
                    <a:pt x="866" y="96"/>
                  </a:lnTo>
                  <a:lnTo>
                    <a:pt x="868" y="93"/>
                  </a:lnTo>
                  <a:lnTo>
                    <a:pt x="869" y="88"/>
                  </a:lnTo>
                  <a:lnTo>
                    <a:pt x="869" y="84"/>
                  </a:lnTo>
                  <a:lnTo>
                    <a:pt x="871" y="79"/>
                  </a:lnTo>
                  <a:lnTo>
                    <a:pt x="873" y="76"/>
                  </a:lnTo>
                  <a:lnTo>
                    <a:pt x="875" y="72"/>
                  </a:lnTo>
                  <a:lnTo>
                    <a:pt x="875" y="67"/>
                  </a:lnTo>
                  <a:lnTo>
                    <a:pt x="876" y="64"/>
                  </a:lnTo>
                  <a:lnTo>
                    <a:pt x="876" y="59"/>
                  </a:lnTo>
                  <a:lnTo>
                    <a:pt x="878" y="55"/>
                  </a:lnTo>
                  <a:lnTo>
                    <a:pt x="880" y="50"/>
                  </a:lnTo>
                  <a:lnTo>
                    <a:pt x="880" y="47"/>
                  </a:lnTo>
                  <a:lnTo>
                    <a:pt x="881" y="42"/>
                  </a:lnTo>
                  <a:lnTo>
                    <a:pt x="881" y="37"/>
                  </a:lnTo>
                  <a:lnTo>
                    <a:pt x="883" y="34"/>
                  </a:lnTo>
                  <a:lnTo>
                    <a:pt x="883" y="30"/>
                  </a:lnTo>
                  <a:lnTo>
                    <a:pt x="885" y="25"/>
                  </a:lnTo>
                  <a:lnTo>
                    <a:pt x="885" y="22"/>
                  </a:lnTo>
                  <a:lnTo>
                    <a:pt x="886" y="17"/>
                  </a:lnTo>
                  <a:lnTo>
                    <a:pt x="886" y="12"/>
                  </a:lnTo>
                  <a:lnTo>
                    <a:pt x="888" y="8"/>
                  </a:lnTo>
                  <a:lnTo>
                    <a:pt x="888" y="3"/>
                  </a:lnTo>
                  <a:lnTo>
                    <a:pt x="890" y="0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6423025" y="3930650"/>
              <a:ext cx="852488" cy="214313"/>
            </a:xfrm>
            <a:custGeom>
              <a:avLst/>
              <a:gdLst/>
              <a:ahLst/>
              <a:cxnLst>
                <a:cxn ang="0">
                  <a:pos x="1075" y="35"/>
                </a:cxn>
                <a:cxn ang="0">
                  <a:pos x="901" y="269"/>
                </a:cxn>
                <a:cxn ang="0">
                  <a:pos x="0" y="269"/>
                </a:cxn>
                <a:cxn ang="0">
                  <a:pos x="2" y="268"/>
                </a:cxn>
                <a:cxn ang="0">
                  <a:pos x="8" y="261"/>
                </a:cxn>
                <a:cxn ang="0">
                  <a:pos x="12" y="258"/>
                </a:cxn>
                <a:cxn ang="0">
                  <a:pos x="17" y="252"/>
                </a:cxn>
                <a:cxn ang="0">
                  <a:pos x="20" y="247"/>
                </a:cxn>
                <a:cxn ang="0">
                  <a:pos x="27" y="242"/>
                </a:cxn>
                <a:cxn ang="0">
                  <a:pos x="32" y="237"/>
                </a:cxn>
                <a:cxn ang="0">
                  <a:pos x="39" y="231"/>
                </a:cxn>
                <a:cxn ang="0">
                  <a:pos x="46" y="226"/>
                </a:cxn>
                <a:cxn ang="0">
                  <a:pos x="52" y="220"/>
                </a:cxn>
                <a:cxn ang="0">
                  <a:pos x="59" y="215"/>
                </a:cxn>
                <a:cxn ang="0">
                  <a:pos x="64" y="210"/>
                </a:cxn>
                <a:cxn ang="0">
                  <a:pos x="71" y="207"/>
                </a:cxn>
                <a:cxn ang="0">
                  <a:pos x="78" y="204"/>
                </a:cxn>
                <a:cxn ang="0">
                  <a:pos x="857" y="204"/>
                </a:cxn>
                <a:cxn ang="0">
                  <a:pos x="1012" y="0"/>
                </a:cxn>
                <a:cxn ang="0">
                  <a:pos x="1075" y="35"/>
                </a:cxn>
                <a:cxn ang="0">
                  <a:pos x="1075" y="35"/>
                </a:cxn>
              </a:cxnLst>
              <a:rect l="0" t="0" r="r" b="b"/>
              <a:pathLst>
                <a:path w="1075" h="269">
                  <a:moveTo>
                    <a:pt x="1075" y="35"/>
                  </a:moveTo>
                  <a:lnTo>
                    <a:pt x="901" y="269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8" y="261"/>
                  </a:lnTo>
                  <a:lnTo>
                    <a:pt x="12" y="258"/>
                  </a:lnTo>
                  <a:lnTo>
                    <a:pt x="17" y="252"/>
                  </a:lnTo>
                  <a:lnTo>
                    <a:pt x="20" y="247"/>
                  </a:lnTo>
                  <a:lnTo>
                    <a:pt x="27" y="242"/>
                  </a:lnTo>
                  <a:lnTo>
                    <a:pt x="32" y="237"/>
                  </a:lnTo>
                  <a:lnTo>
                    <a:pt x="39" y="231"/>
                  </a:lnTo>
                  <a:lnTo>
                    <a:pt x="46" y="226"/>
                  </a:lnTo>
                  <a:lnTo>
                    <a:pt x="52" y="220"/>
                  </a:lnTo>
                  <a:lnTo>
                    <a:pt x="59" y="215"/>
                  </a:lnTo>
                  <a:lnTo>
                    <a:pt x="64" y="210"/>
                  </a:lnTo>
                  <a:lnTo>
                    <a:pt x="71" y="207"/>
                  </a:lnTo>
                  <a:lnTo>
                    <a:pt x="78" y="204"/>
                  </a:lnTo>
                  <a:lnTo>
                    <a:pt x="857" y="204"/>
                  </a:lnTo>
                  <a:lnTo>
                    <a:pt x="1012" y="0"/>
                  </a:lnTo>
                  <a:lnTo>
                    <a:pt x="1075" y="35"/>
                  </a:lnTo>
                  <a:lnTo>
                    <a:pt x="1075" y="35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8" name="Freeform 44"/>
            <p:cNvSpPr>
              <a:spLocks/>
            </p:cNvSpPr>
            <p:nvPr/>
          </p:nvSpPr>
          <p:spPr bwMode="auto">
            <a:xfrm>
              <a:off x="6767513" y="3890963"/>
              <a:ext cx="320675" cy="107950"/>
            </a:xfrm>
            <a:custGeom>
              <a:avLst/>
              <a:gdLst/>
              <a:ahLst/>
              <a:cxnLst>
                <a:cxn ang="0">
                  <a:pos x="404" y="5"/>
                </a:cxn>
                <a:cxn ang="0">
                  <a:pos x="272" y="137"/>
                </a:cxn>
                <a:cxn ang="0">
                  <a:pos x="0" y="137"/>
                </a:cxn>
                <a:cxn ang="0">
                  <a:pos x="67" y="88"/>
                </a:cxn>
                <a:cxn ang="0">
                  <a:pos x="242" y="88"/>
                </a:cxn>
                <a:cxn ang="0">
                  <a:pos x="335" y="0"/>
                </a:cxn>
                <a:cxn ang="0">
                  <a:pos x="338" y="0"/>
                </a:cxn>
                <a:cxn ang="0">
                  <a:pos x="340" y="0"/>
                </a:cxn>
                <a:cxn ang="0">
                  <a:pos x="345" y="0"/>
                </a:cxn>
                <a:cxn ang="0">
                  <a:pos x="350" y="0"/>
                </a:cxn>
                <a:cxn ang="0">
                  <a:pos x="357" y="0"/>
                </a:cxn>
                <a:cxn ang="0">
                  <a:pos x="363" y="0"/>
                </a:cxn>
                <a:cxn ang="0">
                  <a:pos x="370" y="0"/>
                </a:cxn>
                <a:cxn ang="0">
                  <a:pos x="377" y="0"/>
                </a:cxn>
                <a:cxn ang="0">
                  <a:pos x="384" y="0"/>
                </a:cxn>
                <a:cxn ang="0">
                  <a:pos x="389" y="0"/>
                </a:cxn>
                <a:cxn ang="0">
                  <a:pos x="395" y="2"/>
                </a:cxn>
                <a:cxn ang="0">
                  <a:pos x="399" y="2"/>
                </a:cxn>
                <a:cxn ang="0">
                  <a:pos x="402" y="2"/>
                </a:cxn>
                <a:cxn ang="0">
                  <a:pos x="404" y="3"/>
                </a:cxn>
                <a:cxn ang="0">
                  <a:pos x="404" y="5"/>
                </a:cxn>
                <a:cxn ang="0">
                  <a:pos x="404" y="5"/>
                </a:cxn>
              </a:cxnLst>
              <a:rect l="0" t="0" r="r" b="b"/>
              <a:pathLst>
                <a:path w="404" h="137">
                  <a:moveTo>
                    <a:pt x="404" y="5"/>
                  </a:moveTo>
                  <a:lnTo>
                    <a:pt x="272" y="137"/>
                  </a:lnTo>
                  <a:lnTo>
                    <a:pt x="0" y="137"/>
                  </a:lnTo>
                  <a:lnTo>
                    <a:pt x="67" y="88"/>
                  </a:lnTo>
                  <a:lnTo>
                    <a:pt x="242" y="88"/>
                  </a:lnTo>
                  <a:lnTo>
                    <a:pt x="335" y="0"/>
                  </a:lnTo>
                  <a:lnTo>
                    <a:pt x="338" y="0"/>
                  </a:lnTo>
                  <a:lnTo>
                    <a:pt x="340" y="0"/>
                  </a:lnTo>
                  <a:lnTo>
                    <a:pt x="345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70" y="0"/>
                  </a:lnTo>
                  <a:lnTo>
                    <a:pt x="377" y="0"/>
                  </a:lnTo>
                  <a:lnTo>
                    <a:pt x="384" y="0"/>
                  </a:lnTo>
                  <a:lnTo>
                    <a:pt x="389" y="0"/>
                  </a:lnTo>
                  <a:lnTo>
                    <a:pt x="395" y="2"/>
                  </a:lnTo>
                  <a:lnTo>
                    <a:pt x="399" y="2"/>
                  </a:lnTo>
                  <a:lnTo>
                    <a:pt x="402" y="2"/>
                  </a:lnTo>
                  <a:lnTo>
                    <a:pt x="404" y="3"/>
                  </a:lnTo>
                  <a:lnTo>
                    <a:pt x="404" y="5"/>
                  </a:lnTo>
                  <a:lnTo>
                    <a:pt x="404" y="5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9" name="Freeform 45"/>
            <p:cNvSpPr>
              <a:spLocks/>
            </p:cNvSpPr>
            <p:nvPr/>
          </p:nvSpPr>
          <p:spPr bwMode="auto">
            <a:xfrm>
              <a:off x="7391400" y="4306888"/>
              <a:ext cx="188913" cy="271463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8" y="4"/>
                </a:cxn>
                <a:cxn ang="0">
                  <a:pos x="200" y="9"/>
                </a:cxn>
                <a:cxn ang="0">
                  <a:pos x="202" y="15"/>
                </a:cxn>
                <a:cxn ang="0">
                  <a:pos x="202" y="19"/>
                </a:cxn>
                <a:cxn ang="0">
                  <a:pos x="203" y="24"/>
                </a:cxn>
                <a:cxn ang="0">
                  <a:pos x="205" y="29"/>
                </a:cxn>
                <a:cxn ang="0">
                  <a:pos x="208" y="34"/>
                </a:cxn>
                <a:cxn ang="0">
                  <a:pos x="208" y="39"/>
                </a:cxn>
                <a:cxn ang="0">
                  <a:pos x="212" y="44"/>
                </a:cxn>
                <a:cxn ang="0">
                  <a:pos x="213" y="51"/>
                </a:cxn>
                <a:cxn ang="0">
                  <a:pos x="215" y="58"/>
                </a:cxn>
                <a:cxn ang="0">
                  <a:pos x="217" y="63"/>
                </a:cxn>
                <a:cxn ang="0">
                  <a:pos x="219" y="69"/>
                </a:cxn>
                <a:cxn ang="0">
                  <a:pos x="220" y="76"/>
                </a:cxn>
                <a:cxn ang="0">
                  <a:pos x="222" y="83"/>
                </a:cxn>
                <a:cxn ang="0">
                  <a:pos x="224" y="90"/>
                </a:cxn>
                <a:cxn ang="0">
                  <a:pos x="225" y="96"/>
                </a:cxn>
                <a:cxn ang="0">
                  <a:pos x="227" y="103"/>
                </a:cxn>
                <a:cxn ang="0">
                  <a:pos x="229" y="112"/>
                </a:cxn>
                <a:cxn ang="0">
                  <a:pos x="230" y="117"/>
                </a:cxn>
                <a:cxn ang="0">
                  <a:pos x="232" y="125"/>
                </a:cxn>
                <a:cxn ang="0">
                  <a:pos x="234" y="132"/>
                </a:cxn>
                <a:cxn ang="0">
                  <a:pos x="235" y="138"/>
                </a:cxn>
                <a:cxn ang="0">
                  <a:pos x="235" y="145"/>
                </a:cxn>
                <a:cxn ang="0">
                  <a:pos x="237" y="152"/>
                </a:cxn>
                <a:cxn ang="0">
                  <a:pos x="237" y="159"/>
                </a:cxn>
                <a:cxn ang="0">
                  <a:pos x="239" y="165"/>
                </a:cxn>
                <a:cxn ang="0">
                  <a:pos x="151" y="342"/>
                </a:cxn>
                <a:cxn ang="0">
                  <a:pos x="0" y="342"/>
                </a:cxn>
                <a:cxn ang="0">
                  <a:pos x="0" y="342"/>
                </a:cxn>
              </a:cxnLst>
              <a:rect l="0" t="0" r="r" b="b"/>
              <a:pathLst>
                <a:path w="239" h="342">
                  <a:moveTo>
                    <a:pt x="0" y="342"/>
                  </a:moveTo>
                  <a:lnTo>
                    <a:pt x="197" y="0"/>
                  </a:lnTo>
                  <a:lnTo>
                    <a:pt x="197" y="0"/>
                  </a:lnTo>
                  <a:lnTo>
                    <a:pt x="198" y="4"/>
                  </a:lnTo>
                  <a:lnTo>
                    <a:pt x="200" y="9"/>
                  </a:lnTo>
                  <a:lnTo>
                    <a:pt x="202" y="15"/>
                  </a:lnTo>
                  <a:lnTo>
                    <a:pt x="202" y="19"/>
                  </a:lnTo>
                  <a:lnTo>
                    <a:pt x="203" y="24"/>
                  </a:lnTo>
                  <a:lnTo>
                    <a:pt x="205" y="29"/>
                  </a:lnTo>
                  <a:lnTo>
                    <a:pt x="208" y="34"/>
                  </a:lnTo>
                  <a:lnTo>
                    <a:pt x="208" y="39"/>
                  </a:lnTo>
                  <a:lnTo>
                    <a:pt x="212" y="44"/>
                  </a:lnTo>
                  <a:lnTo>
                    <a:pt x="213" y="51"/>
                  </a:lnTo>
                  <a:lnTo>
                    <a:pt x="215" y="58"/>
                  </a:lnTo>
                  <a:lnTo>
                    <a:pt x="217" y="63"/>
                  </a:lnTo>
                  <a:lnTo>
                    <a:pt x="219" y="69"/>
                  </a:lnTo>
                  <a:lnTo>
                    <a:pt x="220" y="76"/>
                  </a:lnTo>
                  <a:lnTo>
                    <a:pt x="222" y="83"/>
                  </a:lnTo>
                  <a:lnTo>
                    <a:pt x="224" y="90"/>
                  </a:lnTo>
                  <a:lnTo>
                    <a:pt x="225" y="96"/>
                  </a:lnTo>
                  <a:lnTo>
                    <a:pt x="227" y="103"/>
                  </a:lnTo>
                  <a:lnTo>
                    <a:pt x="229" y="112"/>
                  </a:lnTo>
                  <a:lnTo>
                    <a:pt x="230" y="117"/>
                  </a:lnTo>
                  <a:lnTo>
                    <a:pt x="232" y="125"/>
                  </a:lnTo>
                  <a:lnTo>
                    <a:pt x="234" y="132"/>
                  </a:lnTo>
                  <a:lnTo>
                    <a:pt x="235" y="138"/>
                  </a:lnTo>
                  <a:lnTo>
                    <a:pt x="235" y="145"/>
                  </a:lnTo>
                  <a:lnTo>
                    <a:pt x="237" y="152"/>
                  </a:lnTo>
                  <a:lnTo>
                    <a:pt x="237" y="159"/>
                  </a:lnTo>
                  <a:lnTo>
                    <a:pt x="239" y="165"/>
                  </a:lnTo>
                  <a:lnTo>
                    <a:pt x="151" y="342"/>
                  </a:lnTo>
                  <a:lnTo>
                    <a:pt x="0" y="34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0" name="Freeform 46"/>
            <p:cNvSpPr>
              <a:spLocks/>
            </p:cNvSpPr>
            <p:nvPr/>
          </p:nvSpPr>
          <p:spPr bwMode="auto">
            <a:xfrm>
              <a:off x="7226300" y="4094163"/>
              <a:ext cx="242888" cy="50800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07" y="62"/>
                </a:cxn>
                <a:cxn ang="0">
                  <a:pos x="305" y="61"/>
                </a:cxn>
                <a:cxn ang="0">
                  <a:pos x="304" y="56"/>
                </a:cxn>
                <a:cxn ang="0">
                  <a:pos x="302" y="52"/>
                </a:cxn>
                <a:cxn ang="0">
                  <a:pos x="300" y="51"/>
                </a:cxn>
                <a:cxn ang="0">
                  <a:pos x="297" y="45"/>
                </a:cxn>
                <a:cxn ang="0">
                  <a:pos x="293" y="42"/>
                </a:cxn>
                <a:cxn ang="0">
                  <a:pos x="290" y="37"/>
                </a:cxn>
                <a:cxn ang="0">
                  <a:pos x="287" y="32"/>
                </a:cxn>
                <a:cxn ang="0">
                  <a:pos x="283" y="27"/>
                </a:cxn>
                <a:cxn ang="0">
                  <a:pos x="280" y="22"/>
                </a:cxn>
                <a:cxn ang="0">
                  <a:pos x="275" y="17"/>
                </a:cxn>
                <a:cxn ang="0">
                  <a:pos x="272" y="12"/>
                </a:cxn>
                <a:cxn ang="0">
                  <a:pos x="267" y="5"/>
                </a:cxn>
                <a:cxn ang="0">
                  <a:pos x="263" y="0"/>
                </a:cxn>
                <a:cxn ang="0">
                  <a:pos x="48" y="0"/>
                </a:cxn>
                <a:cxn ang="0">
                  <a:pos x="0" y="62"/>
                </a:cxn>
                <a:cxn ang="0">
                  <a:pos x="0" y="62"/>
                </a:cxn>
              </a:cxnLst>
              <a:rect l="0" t="0" r="r" b="b"/>
              <a:pathLst>
                <a:path w="307" h="62">
                  <a:moveTo>
                    <a:pt x="0" y="62"/>
                  </a:moveTo>
                  <a:lnTo>
                    <a:pt x="307" y="62"/>
                  </a:lnTo>
                  <a:lnTo>
                    <a:pt x="305" y="61"/>
                  </a:lnTo>
                  <a:lnTo>
                    <a:pt x="304" y="56"/>
                  </a:lnTo>
                  <a:lnTo>
                    <a:pt x="302" y="52"/>
                  </a:lnTo>
                  <a:lnTo>
                    <a:pt x="300" y="51"/>
                  </a:lnTo>
                  <a:lnTo>
                    <a:pt x="297" y="45"/>
                  </a:lnTo>
                  <a:lnTo>
                    <a:pt x="293" y="42"/>
                  </a:lnTo>
                  <a:lnTo>
                    <a:pt x="290" y="37"/>
                  </a:lnTo>
                  <a:lnTo>
                    <a:pt x="287" y="32"/>
                  </a:lnTo>
                  <a:lnTo>
                    <a:pt x="283" y="27"/>
                  </a:lnTo>
                  <a:lnTo>
                    <a:pt x="280" y="22"/>
                  </a:lnTo>
                  <a:lnTo>
                    <a:pt x="275" y="17"/>
                  </a:lnTo>
                  <a:lnTo>
                    <a:pt x="272" y="12"/>
                  </a:lnTo>
                  <a:lnTo>
                    <a:pt x="267" y="5"/>
                  </a:lnTo>
                  <a:lnTo>
                    <a:pt x="263" y="0"/>
                  </a:lnTo>
                  <a:lnTo>
                    <a:pt x="48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1" name="Freeform 47"/>
            <p:cNvSpPr>
              <a:spLocks/>
            </p:cNvSpPr>
            <p:nvPr/>
          </p:nvSpPr>
          <p:spPr bwMode="auto">
            <a:xfrm>
              <a:off x="6127750" y="4117975"/>
              <a:ext cx="384175" cy="414338"/>
            </a:xfrm>
            <a:custGeom>
              <a:avLst/>
              <a:gdLst/>
              <a:ahLst/>
              <a:cxnLst>
                <a:cxn ang="0">
                  <a:pos x="0" y="522"/>
                </a:cxn>
                <a:cxn ang="0">
                  <a:pos x="1" y="519"/>
                </a:cxn>
                <a:cxn ang="0">
                  <a:pos x="7" y="509"/>
                </a:cxn>
                <a:cxn ang="0">
                  <a:pos x="12" y="502"/>
                </a:cxn>
                <a:cxn ang="0">
                  <a:pos x="15" y="493"/>
                </a:cxn>
                <a:cxn ang="0">
                  <a:pos x="22" y="483"/>
                </a:cxn>
                <a:cxn ang="0">
                  <a:pos x="27" y="473"/>
                </a:cxn>
                <a:cxn ang="0">
                  <a:pos x="34" y="461"/>
                </a:cxn>
                <a:cxn ang="0">
                  <a:pos x="42" y="448"/>
                </a:cxn>
                <a:cxn ang="0">
                  <a:pos x="50" y="434"/>
                </a:cxn>
                <a:cxn ang="0">
                  <a:pos x="59" y="419"/>
                </a:cxn>
                <a:cxn ang="0">
                  <a:pos x="69" y="404"/>
                </a:cxn>
                <a:cxn ang="0">
                  <a:pos x="79" y="387"/>
                </a:cxn>
                <a:cxn ang="0">
                  <a:pos x="91" y="370"/>
                </a:cxn>
                <a:cxn ang="0">
                  <a:pos x="103" y="352"/>
                </a:cxn>
                <a:cxn ang="0">
                  <a:pos x="114" y="333"/>
                </a:cxn>
                <a:cxn ang="0">
                  <a:pos x="128" y="313"/>
                </a:cxn>
                <a:cxn ang="0">
                  <a:pos x="141" y="295"/>
                </a:cxn>
                <a:cxn ang="0">
                  <a:pos x="156" y="274"/>
                </a:cxn>
                <a:cxn ang="0">
                  <a:pos x="172" y="254"/>
                </a:cxn>
                <a:cxn ang="0">
                  <a:pos x="187" y="234"/>
                </a:cxn>
                <a:cxn ang="0">
                  <a:pos x="202" y="214"/>
                </a:cxn>
                <a:cxn ang="0">
                  <a:pos x="219" y="193"/>
                </a:cxn>
                <a:cxn ang="0">
                  <a:pos x="236" y="172"/>
                </a:cxn>
                <a:cxn ang="0">
                  <a:pos x="254" y="151"/>
                </a:cxn>
                <a:cxn ang="0">
                  <a:pos x="271" y="129"/>
                </a:cxn>
                <a:cxn ang="0">
                  <a:pos x="291" y="109"/>
                </a:cxn>
                <a:cxn ang="0">
                  <a:pos x="310" y="89"/>
                </a:cxn>
                <a:cxn ang="0">
                  <a:pos x="330" y="69"/>
                </a:cxn>
                <a:cxn ang="0">
                  <a:pos x="350" y="50"/>
                </a:cxn>
                <a:cxn ang="0">
                  <a:pos x="370" y="32"/>
                </a:cxn>
                <a:cxn ang="0">
                  <a:pos x="483" y="27"/>
                </a:cxn>
              </a:cxnLst>
              <a:rect l="0" t="0" r="r" b="b"/>
              <a:pathLst>
                <a:path w="483" h="522">
                  <a:moveTo>
                    <a:pt x="483" y="27"/>
                  </a:moveTo>
                  <a:lnTo>
                    <a:pt x="0" y="522"/>
                  </a:lnTo>
                  <a:lnTo>
                    <a:pt x="0" y="520"/>
                  </a:lnTo>
                  <a:lnTo>
                    <a:pt x="1" y="519"/>
                  </a:lnTo>
                  <a:lnTo>
                    <a:pt x="3" y="514"/>
                  </a:lnTo>
                  <a:lnTo>
                    <a:pt x="7" y="509"/>
                  </a:lnTo>
                  <a:lnTo>
                    <a:pt x="8" y="505"/>
                  </a:lnTo>
                  <a:lnTo>
                    <a:pt x="12" y="502"/>
                  </a:lnTo>
                  <a:lnTo>
                    <a:pt x="13" y="499"/>
                  </a:lnTo>
                  <a:lnTo>
                    <a:pt x="15" y="493"/>
                  </a:lnTo>
                  <a:lnTo>
                    <a:pt x="17" y="488"/>
                  </a:lnTo>
                  <a:lnTo>
                    <a:pt x="22" y="483"/>
                  </a:lnTo>
                  <a:lnTo>
                    <a:pt x="23" y="478"/>
                  </a:lnTo>
                  <a:lnTo>
                    <a:pt x="27" y="473"/>
                  </a:lnTo>
                  <a:lnTo>
                    <a:pt x="30" y="467"/>
                  </a:lnTo>
                  <a:lnTo>
                    <a:pt x="34" y="461"/>
                  </a:lnTo>
                  <a:lnTo>
                    <a:pt x="37" y="455"/>
                  </a:lnTo>
                  <a:lnTo>
                    <a:pt x="42" y="448"/>
                  </a:lnTo>
                  <a:lnTo>
                    <a:pt x="45" y="441"/>
                  </a:lnTo>
                  <a:lnTo>
                    <a:pt x="50" y="434"/>
                  </a:lnTo>
                  <a:lnTo>
                    <a:pt x="54" y="426"/>
                  </a:lnTo>
                  <a:lnTo>
                    <a:pt x="59" y="419"/>
                  </a:lnTo>
                  <a:lnTo>
                    <a:pt x="64" y="411"/>
                  </a:lnTo>
                  <a:lnTo>
                    <a:pt x="69" y="404"/>
                  </a:lnTo>
                  <a:lnTo>
                    <a:pt x="74" y="396"/>
                  </a:lnTo>
                  <a:lnTo>
                    <a:pt x="79" y="387"/>
                  </a:lnTo>
                  <a:lnTo>
                    <a:pt x="84" y="379"/>
                  </a:lnTo>
                  <a:lnTo>
                    <a:pt x="91" y="370"/>
                  </a:lnTo>
                  <a:lnTo>
                    <a:pt x="98" y="360"/>
                  </a:lnTo>
                  <a:lnTo>
                    <a:pt x="103" y="352"/>
                  </a:lnTo>
                  <a:lnTo>
                    <a:pt x="109" y="342"/>
                  </a:lnTo>
                  <a:lnTo>
                    <a:pt x="114" y="333"/>
                  </a:lnTo>
                  <a:lnTo>
                    <a:pt x="121" y="323"/>
                  </a:lnTo>
                  <a:lnTo>
                    <a:pt x="128" y="313"/>
                  </a:lnTo>
                  <a:lnTo>
                    <a:pt x="135" y="303"/>
                  </a:lnTo>
                  <a:lnTo>
                    <a:pt x="141" y="295"/>
                  </a:lnTo>
                  <a:lnTo>
                    <a:pt x="148" y="284"/>
                  </a:lnTo>
                  <a:lnTo>
                    <a:pt x="156" y="274"/>
                  </a:lnTo>
                  <a:lnTo>
                    <a:pt x="163" y="264"/>
                  </a:lnTo>
                  <a:lnTo>
                    <a:pt x="172" y="254"/>
                  </a:lnTo>
                  <a:lnTo>
                    <a:pt x="178" y="244"/>
                  </a:lnTo>
                  <a:lnTo>
                    <a:pt x="187" y="234"/>
                  </a:lnTo>
                  <a:lnTo>
                    <a:pt x="194" y="224"/>
                  </a:lnTo>
                  <a:lnTo>
                    <a:pt x="202" y="214"/>
                  </a:lnTo>
                  <a:lnTo>
                    <a:pt x="210" y="204"/>
                  </a:lnTo>
                  <a:lnTo>
                    <a:pt x="219" y="193"/>
                  </a:lnTo>
                  <a:lnTo>
                    <a:pt x="227" y="182"/>
                  </a:lnTo>
                  <a:lnTo>
                    <a:pt x="236" y="172"/>
                  </a:lnTo>
                  <a:lnTo>
                    <a:pt x="244" y="161"/>
                  </a:lnTo>
                  <a:lnTo>
                    <a:pt x="254" y="151"/>
                  </a:lnTo>
                  <a:lnTo>
                    <a:pt x="263" y="140"/>
                  </a:lnTo>
                  <a:lnTo>
                    <a:pt x="271" y="129"/>
                  </a:lnTo>
                  <a:lnTo>
                    <a:pt x="281" y="119"/>
                  </a:lnTo>
                  <a:lnTo>
                    <a:pt x="291" y="109"/>
                  </a:lnTo>
                  <a:lnTo>
                    <a:pt x="300" y="99"/>
                  </a:lnTo>
                  <a:lnTo>
                    <a:pt x="310" y="89"/>
                  </a:lnTo>
                  <a:lnTo>
                    <a:pt x="320" y="79"/>
                  </a:lnTo>
                  <a:lnTo>
                    <a:pt x="330" y="69"/>
                  </a:lnTo>
                  <a:lnTo>
                    <a:pt x="340" y="59"/>
                  </a:lnTo>
                  <a:lnTo>
                    <a:pt x="350" y="50"/>
                  </a:lnTo>
                  <a:lnTo>
                    <a:pt x="360" y="40"/>
                  </a:lnTo>
                  <a:lnTo>
                    <a:pt x="370" y="32"/>
                  </a:lnTo>
                  <a:lnTo>
                    <a:pt x="471" y="0"/>
                  </a:lnTo>
                  <a:lnTo>
                    <a:pt x="483" y="27"/>
                  </a:lnTo>
                  <a:lnTo>
                    <a:pt x="483" y="27"/>
                  </a:lnTo>
                  <a:close/>
                </a:path>
              </a:pathLst>
            </a:custGeom>
            <a:solidFill>
              <a:srgbClr val="FAF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응용문제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경로 찾기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6852766" cy="3295801"/>
          </a:xfrm>
        </p:spPr>
        <p:txBody>
          <a:bodyPr/>
          <a:lstStyle/>
          <a:p>
            <a:pPr latinLnBrk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원형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메쏘드를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사용하여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주어진 두 정점 사이의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찾기 위한 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특화를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의사코드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작성하라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path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(G, v, z):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주어진 두 정점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dirty="0">
                <a:ea typeface="맑은 고딕" pitchFamily="50" charset="-127"/>
              </a:rPr>
              <a:t>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사이의 경로를 찾아 보고</a:t>
            </a:r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atinLnBrk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힌트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출발정점과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현재 정점 사이의 경로를 추적하기 위해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스택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사용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23</a:t>
            </a:fld>
            <a:endParaRPr lang="en-US" altLang="ko-KR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91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경로 찾기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24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3945620"/>
          </a:xfrm>
        </p:spPr>
        <p:txBody>
          <a:bodyPr/>
          <a:lstStyle/>
          <a:p>
            <a:pPr latinLnBrk="0"/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path</a:t>
            </a:r>
            <a:r>
              <a:rPr lang="en-US" altLang="ko-KR" sz="2200" dirty="0">
                <a:ea typeface="맑은 고딕" pitchFamily="50" charset="-127"/>
              </a:rPr>
              <a:t>(G, v, z)</a:t>
            </a:r>
            <a:r>
              <a:rPr lang="ko-KR" altLang="en-US" sz="2200" dirty="0">
                <a:ea typeface="맑은 고딕" pitchFamily="50" charset="-127"/>
              </a:rPr>
              <a:t>는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200" dirty="0">
                <a:ea typeface="맑은 고딕" pitchFamily="50" charset="-127"/>
              </a:rPr>
              <a:t>와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sz="2200" dirty="0">
                <a:ea typeface="맑은 고딕" pitchFamily="50" charset="-127"/>
              </a:rPr>
              <a:t>를 각각 </a:t>
            </a:r>
            <a:r>
              <a:rPr lang="ko-KR" altLang="en-US" sz="2200" b="1" dirty="0">
                <a:ea typeface="맑은 고딕" pitchFamily="50" charset="-127"/>
              </a:rPr>
              <a:t>출발</a:t>
            </a:r>
            <a:r>
              <a:rPr lang="ko-KR" altLang="en-US" sz="2200" dirty="0">
                <a:ea typeface="맑은 고딕" pitchFamily="50" charset="-127"/>
              </a:rPr>
              <a:t> 및 </a:t>
            </a:r>
            <a:r>
              <a:rPr lang="ko-KR" altLang="en-US" sz="2200" b="1" dirty="0">
                <a:ea typeface="맑은 고딕" pitchFamily="50" charset="-127"/>
              </a:rPr>
              <a:t>도착</a:t>
            </a:r>
            <a:r>
              <a:rPr lang="ko-KR" altLang="en-US" sz="2200" dirty="0">
                <a:ea typeface="맑은 고딕" pitchFamily="50" charset="-127"/>
              </a:rPr>
              <a:t>정점으로 하여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pathDFS</a:t>
            </a:r>
            <a:r>
              <a:rPr lang="en-US" altLang="ko-KR" sz="2200" dirty="0">
                <a:ea typeface="맑은 고딕" pitchFamily="50" charset="-127"/>
              </a:rPr>
              <a:t>(G, v, z, S)</a:t>
            </a:r>
            <a:r>
              <a:rPr lang="ko-KR" altLang="en-US" sz="2200" dirty="0">
                <a:ea typeface="맑은 고딕" pitchFamily="50" charset="-127"/>
              </a:rPr>
              <a:t>를 호출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200" dirty="0">
                <a:ea typeface="맑은 고딕" pitchFamily="50" charset="-127"/>
              </a:rPr>
              <a:t>와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현재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정점 사이의 경로를 추적하기 위해 스택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를 사용</a:t>
            </a: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을 만나자마자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2200" dirty="0">
                <a:ea typeface="맑은 고딕" pitchFamily="50" charset="-127"/>
              </a:rPr>
              <a:t>에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누적된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내용을 경로로써 반환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0" y="1643050"/>
            <a:ext cx="3857652" cy="47459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path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 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empty stack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pathDFS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pathDFS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600" dirty="0">
                <a:solidFill>
                  <a:srgbClr val="00B05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exit</a:t>
            </a:r>
            <a:endParaRPr lang="en-US" altLang="ko-KR" sz="1600" dirty="0">
              <a:solidFill>
                <a:srgbClr val="00B05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incidentEdges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opposite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=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Tree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pathDFS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()	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gets popped}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Back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1600" dirty="0">
                <a:solidFill>
                  <a:srgbClr val="00B05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gets popped}</a:t>
            </a:r>
          </a:p>
        </p:txBody>
      </p:sp>
    </p:spTree>
    <p:extLst>
      <p:ext uri="{BB962C8B-B14F-4D97-AF65-F5344CB8AC3E}">
        <p14:creationId xmlns:p14="http://schemas.microsoft.com/office/powerpoint/2010/main" val="1283575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484"/>
          <p:cNvGrpSpPr/>
          <p:nvPr/>
        </p:nvGrpSpPr>
        <p:grpSpPr>
          <a:xfrm>
            <a:off x="7326085" y="397303"/>
            <a:ext cx="1278440" cy="1090900"/>
            <a:chOff x="1566844" y="4251333"/>
            <a:chExt cx="1536700" cy="1311275"/>
          </a:xfrm>
        </p:grpSpPr>
        <p:sp>
          <p:nvSpPr>
            <p:cNvPr id="48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 bwMode="auto">
          <a:xfrm>
            <a:off x="664370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858148" y="414338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8001024" y="242886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929454" y="278605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643834" y="350043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92932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500826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143636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286776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7500958" y="457200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286644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715272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2" name="직선 연결선 21"/>
          <p:cNvCxnSpPr>
            <a:endCxn id="8" idx="2"/>
          </p:cNvCxnSpPr>
          <p:nvPr/>
        </p:nvCxnSpPr>
        <p:spPr bwMode="auto">
          <a:xfrm flipV="1">
            <a:off x="7215206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stCxn id="8" idx="0"/>
            <a:endCxn id="12" idx="4"/>
          </p:cNvCxnSpPr>
          <p:nvPr/>
        </p:nvCxnSpPr>
        <p:spPr bwMode="auto">
          <a:xfrm rot="16200000" flipV="1">
            <a:off x="7643834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>
            <a:stCxn id="12" idx="6"/>
            <a:endCxn id="16" idx="1"/>
          </p:cNvCxnSpPr>
          <p:nvPr/>
        </p:nvCxnSpPr>
        <p:spPr bwMode="auto">
          <a:xfrm>
            <a:off x="7858148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>
            <a:stCxn id="7" idx="5"/>
          </p:cNvCxnSpPr>
          <p:nvPr/>
        </p:nvCxnSpPr>
        <p:spPr bwMode="auto">
          <a:xfrm rot="16200000" flipH="1">
            <a:off x="6719473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7" idx="7"/>
            <a:endCxn id="19" idx="3"/>
          </p:cNvCxnSpPr>
          <p:nvPr/>
        </p:nvCxnSpPr>
        <p:spPr bwMode="auto">
          <a:xfrm rot="5400000" flipH="1" flipV="1">
            <a:off x="6898068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1" idx="5"/>
            <a:endCxn id="19" idx="0"/>
          </p:cNvCxnSpPr>
          <p:nvPr/>
        </p:nvCxnSpPr>
        <p:spPr bwMode="auto">
          <a:xfrm rot="16200000" flipH="1">
            <a:off x="7165960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11" idx="7"/>
            <a:endCxn id="9" idx="2"/>
          </p:cNvCxnSpPr>
          <p:nvPr/>
        </p:nvCxnSpPr>
        <p:spPr bwMode="auto">
          <a:xfrm rot="5400000" flipH="1" flipV="1">
            <a:off x="7415994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12" idx="0"/>
            <a:endCxn id="20" idx="4"/>
          </p:cNvCxnSpPr>
          <p:nvPr/>
        </p:nvCxnSpPr>
        <p:spPr bwMode="auto">
          <a:xfrm rot="5400000" flipH="1" flipV="1">
            <a:off x="7643834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18" idx="7"/>
            <a:endCxn id="8" idx="3"/>
          </p:cNvCxnSpPr>
          <p:nvPr/>
        </p:nvCxnSpPr>
        <p:spPr bwMode="auto">
          <a:xfrm rot="5400000" flipH="1" flipV="1">
            <a:off x="7648167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13" idx="6"/>
            <a:endCxn id="7" idx="2"/>
          </p:cNvCxnSpPr>
          <p:nvPr/>
        </p:nvCxnSpPr>
        <p:spPr bwMode="auto">
          <a:xfrm>
            <a:off x="6143636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endCxn id="13" idx="0"/>
          </p:cNvCxnSpPr>
          <p:nvPr/>
        </p:nvCxnSpPr>
        <p:spPr bwMode="auto">
          <a:xfrm rot="5400000">
            <a:off x="5786446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13" idx="4"/>
            <a:endCxn id="14" idx="1"/>
          </p:cNvCxnSpPr>
          <p:nvPr/>
        </p:nvCxnSpPr>
        <p:spPr bwMode="auto">
          <a:xfrm rot="16200000" flipH="1">
            <a:off x="6090057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15" idx="7"/>
            <a:endCxn id="14" idx="3"/>
          </p:cNvCxnSpPr>
          <p:nvPr/>
        </p:nvCxnSpPr>
        <p:spPr bwMode="auto">
          <a:xfrm rot="5400000" flipH="1" flipV="1">
            <a:off x="6362283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>
            <a:stCxn id="67" idx="1"/>
            <a:endCxn id="8" idx="5"/>
          </p:cNvCxnSpPr>
          <p:nvPr/>
        </p:nvCxnSpPr>
        <p:spPr bwMode="auto">
          <a:xfrm rot="16200000" flipV="1">
            <a:off x="8005357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타원 66"/>
          <p:cNvSpPr/>
          <p:nvPr/>
        </p:nvSpPr>
        <p:spPr bwMode="auto">
          <a:xfrm>
            <a:off x="8143900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8215338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8" name="직선 연결선 77"/>
          <p:cNvCxnSpPr>
            <a:stCxn id="16" idx="0"/>
            <a:endCxn id="77" idx="4"/>
          </p:cNvCxnSpPr>
          <p:nvPr/>
        </p:nvCxnSpPr>
        <p:spPr bwMode="auto">
          <a:xfrm rot="16200000" flipV="1">
            <a:off x="8108181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타원 87"/>
          <p:cNvSpPr/>
          <p:nvPr/>
        </p:nvSpPr>
        <p:spPr bwMode="auto">
          <a:xfrm>
            <a:off x="7286644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9" name="직선 연결선 88"/>
          <p:cNvCxnSpPr>
            <a:stCxn id="7" idx="6"/>
            <a:endCxn id="88" idx="2"/>
          </p:cNvCxnSpPr>
          <p:nvPr/>
        </p:nvCxnSpPr>
        <p:spPr bwMode="auto">
          <a:xfrm>
            <a:off x="6858016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6786578" y="464344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4" name="직선 연결선 93"/>
          <p:cNvCxnSpPr>
            <a:endCxn id="93" idx="0"/>
          </p:cNvCxnSpPr>
          <p:nvPr/>
        </p:nvCxnSpPr>
        <p:spPr bwMode="auto">
          <a:xfrm rot="5400000">
            <a:off x="6840157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타원 96"/>
          <p:cNvSpPr/>
          <p:nvPr/>
        </p:nvSpPr>
        <p:spPr bwMode="auto">
          <a:xfrm>
            <a:off x="6429388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8" name="직선 연결선 97"/>
          <p:cNvCxnSpPr>
            <a:stCxn id="13" idx="7"/>
            <a:endCxn id="97" idx="3"/>
          </p:cNvCxnSpPr>
          <p:nvPr/>
        </p:nvCxnSpPr>
        <p:spPr bwMode="auto">
          <a:xfrm rot="5400000" flipH="1" flipV="1">
            <a:off x="6112250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타원 101"/>
          <p:cNvSpPr/>
          <p:nvPr/>
        </p:nvSpPr>
        <p:spPr bwMode="auto">
          <a:xfrm>
            <a:off x="6572264" y="250030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3" name="직선 연결선 102"/>
          <p:cNvCxnSpPr>
            <a:stCxn id="102" idx="5"/>
            <a:endCxn id="11" idx="1"/>
          </p:cNvCxnSpPr>
          <p:nvPr/>
        </p:nvCxnSpPr>
        <p:spPr bwMode="auto">
          <a:xfrm rot="16200000" flipH="1">
            <a:off x="6790911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응용문제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자유트리의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중심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697249" cy="4643470"/>
          </a:xfrm>
        </p:spPr>
        <p:txBody>
          <a:bodyPr/>
          <a:lstStyle/>
          <a:p>
            <a:pPr latinLnBrk="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S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대학교와 전세계의 많은 대학들은 멀티미디어에 관한 협력과제를 수행하고 있다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형성하는 통신선로를 사용하여 이 대학들을 연결하기 위한 컴퓨터 네트워크를 구축한다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대학들은 모든 대학 간에 데이터를 공유하기 위해 대학들 가운데 한 곳에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파일서버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설치하기로 결정하였다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통신선로의 전송시간은 선로 구성과 동기화에 지배되므로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데이터 전송의 비용은 사용된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선로의 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에 비례한다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그러므로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파일서버를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중심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위치에 놓는 것이 바람직하다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25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499" name="타원 498"/>
          <p:cNvSpPr/>
          <p:nvPr/>
        </p:nvSpPr>
        <p:spPr bwMode="auto">
          <a:xfrm>
            <a:off x="7000892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0" name="타원 499"/>
          <p:cNvSpPr/>
          <p:nvPr/>
        </p:nvSpPr>
        <p:spPr bwMode="auto">
          <a:xfrm>
            <a:off x="6000760" y="285749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7" name="그룹 189"/>
          <p:cNvGrpSpPr/>
          <p:nvPr/>
        </p:nvGrpSpPr>
        <p:grpSpPr>
          <a:xfrm>
            <a:off x="5929322" y="2786058"/>
            <a:ext cx="361950" cy="308854"/>
            <a:chOff x="1566844" y="4251333"/>
            <a:chExt cx="1536700" cy="1311275"/>
          </a:xfrm>
        </p:grpSpPr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46"/>
          <p:cNvGrpSpPr/>
          <p:nvPr/>
        </p:nvGrpSpPr>
        <p:grpSpPr>
          <a:xfrm>
            <a:off x="6500826" y="2428868"/>
            <a:ext cx="361950" cy="308854"/>
            <a:chOff x="1566844" y="4251333"/>
            <a:chExt cx="1536700" cy="1311275"/>
          </a:xfrm>
        </p:grpSpPr>
        <p:sp>
          <p:nvSpPr>
            <p:cNvPr id="248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그룹 302"/>
          <p:cNvGrpSpPr/>
          <p:nvPr/>
        </p:nvGrpSpPr>
        <p:grpSpPr>
          <a:xfrm>
            <a:off x="6858016" y="2714620"/>
            <a:ext cx="361950" cy="308854"/>
            <a:chOff x="1566844" y="4251333"/>
            <a:chExt cx="1536700" cy="1311275"/>
          </a:xfrm>
        </p:grpSpPr>
        <p:sp>
          <p:nvSpPr>
            <p:cNvPr id="304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" name="그룹 204"/>
          <p:cNvGrpSpPr/>
          <p:nvPr/>
        </p:nvGrpSpPr>
        <p:grpSpPr>
          <a:xfrm>
            <a:off x="7929586" y="2357430"/>
            <a:ext cx="361950" cy="308854"/>
            <a:chOff x="1566844" y="4251333"/>
            <a:chExt cx="1536700" cy="1311275"/>
          </a:xfrm>
        </p:grpSpPr>
        <p:sp>
          <p:nvSpPr>
            <p:cNvPr id="20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" name="그룹 316"/>
          <p:cNvGrpSpPr/>
          <p:nvPr/>
        </p:nvGrpSpPr>
        <p:grpSpPr>
          <a:xfrm>
            <a:off x="8143900" y="2928934"/>
            <a:ext cx="361950" cy="308854"/>
            <a:chOff x="1566844" y="4251333"/>
            <a:chExt cx="1536700" cy="1311275"/>
          </a:xfrm>
        </p:grpSpPr>
        <p:sp>
          <p:nvSpPr>
            <p:cNvPr id="318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8" name="그룹 232"/>
          <p:cNvGrpSpPr/>
          <p:nvPr/>
        </p:nvGrpSpPr>
        <p:grpSpPr>
          <a:xfrm>
            <a:off x="8215338" y="3643314"/>
            <a:ext cx="361950" cy="308854"/>
            <a:chOff x="1566844" y="4251333"/>
            <a:chExt cx="1536700" cy="1311275"/>
          </a:xfrm>
        </p:grpSpPr>
        <p:sp>
          <p:nvSpPr>
            <p:cNvPr id="234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442"/>
          <p:cNvGrpSpPr/>
          <p:nvPr/>
        </p:nvGrpSpPr>
        <p:grpSpPr>
          <a:xfrm>
            <a:off x="8072462" y="4429132"/>
            <a:ext cx="361950" cy="308854"/>
            <a:chOff x="1566844" y="4251333"/>
            <a:chExt cx="1536700" cy="1311275"/>
          </a:xfrm>
        </p:grpSpPr>
        <p:sp>
          <p:nvSpPr>
            <p:cNvPr id="444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" name="그룹 372"/>
          <p:cNvGrpSpPr/>
          <p:nvPr/>
        </p:nvGrpSpPr>
        <p:grpSpPr>
          <a:xfrm>
            <a:off x="7786710" y="4071942"/>
            <a:ext cx="361950" cy="308854"/>
            <a:chOff x="1566844" y="4251333"/>
            <a:chExt cx="1536700" cy="1311275"/>
          </a:xfrm>
        </p:grpSpPr>
        <p:sp>
          <p:nvSpPr>
            <p:cNvPr id="374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" name="그룹 428"/>
          <p:cNvGrpSpPr/>
          <p:nvPr/>
        </p:nvGrpSpPr>
        <p:grpSpPr>
          <a:xfrm>
            <a:off x="7429520" y="4500570"/>
            <a:ext cx="361950" cy="308854"/>
            <a:chOff x="1566844" y="4251333"/>
            <a:chExt cx="1536700" cy="1311275"/>
          </a:xfrm>
        </p:grpSpPr>
        <p:sp>
          <p:nvSpPr>
            <p:cNvPr id="430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그룹 386"/>
          <p:cNvGrpSpPr/>
          <p:nvPr/>
        </p:nvGrpSpPr>
        <p:grpSpPr>
          <a:xfrm>
            <a:off x="7572396" y="3429000"/>
            <a:ext cx="361950" cy="308854"/>
            <a:chOff x="1566844" y="4251333"/>
            <a:chExt cx="1536700" cy="1311275"/>
          </a:xfrm>
        </p:grpSpPr>
        <p:sp>
          <p:nvSpPr>
            <p:cNvPr id="388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30"/>
          <p:cNvGrpSpPr/>
          <p:nvPr/>
        </p:nvGrpSpPr>
        <p:grpSpPr>
          <a:xfrm>
            <a:off x="7643834" y="2928934"/>
            <a:ext cx="361950" cy="308854"/>
            <a:chOff x="1566844" y="4251333"/>
            <a:chExt cx="1536700" cy="1311275"/>
          </a:xfrm>
        </p:grpSpPr>
        <p:sp>
          <p:nvSpPr>
            <p:cNvPr id="332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" name="그룹 260"/>
          <p:cNvGrpSpPr/>
          <p:nvPr/>
        </p:nvGrpSpPr>
        <p:grpSpPr>
          <a:xfrm>
            <a:off x="7215206" y="3071810"/>
            <a:ext cx="361950" cy="308854"/>
            <a:chOff x="1566844" y="4251333"/>
            <a:chExt cx="1536700" cy="1311275"/>
          </a:xfrm>
        </p:grpSpPr>
        <p:sp>
          <p:nvSpPr>
            <p:cNvPr id="262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44"/>
          <p:cNvGrpSpPr/>
          <p:nvPr/>
        </p:nvGrpSpPr>
        <p:grpSpPr>
          <a:xfrm>
            <a:off x="7215206" y="3643314"/>
            <a:ext cx="361950" cy="308854"/>
            <a:chOff x="1566844" y="4251333"/>
            <a:chExt cx="1536700" cy="1311275"/>
          </a:xfrm>
        </p:grpSpPr>
        <p:sp>
          <p:nvSpPr>
            <p:cNvPr id="34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58"/>
          <p:cNvGrpSpPr/>
          <p:nvPr/>
        </p:nvGrpSpPr>
        <p:grpSpPr>
          <a:xfrm>
            <a:off x="6572264" y="3571876"/>
            <a:ext cx="361950" cy="308854"/>
            <a:chOff x="1566844" y="4251333"/>
            <a:chExt cx="1536700" cy="1311275"/>
          </a:xfrm>
        </p:grpSpPr>
        <p:sp>
          <p:nvSpPr>
            <p:cNvPr id="360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218"/>
          <p:cNvGrpSpPr/>
          <p:nvPr/>
        </p:nvGrpSpPr>
        <p:grpSpPr>
          <a:xfrm>
            <a:off x="6357950" y="3071810"/>
            <a:ext cx="361950" cy="308854"/>
            <a:chOff x="1566844" y="4251333"/>
            <a:chExt cx="1536700" cy="1311275"/>
          </a:xfrm>
        </p:grpSpPr>
        <p:sp>
          <p:nvSpPr>
            <p:cNvPr id="220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2" name="그룹 288"/>
          <p:cNvGrpSpPr/>
          <p:nvPr/>
        </p:nvGrpSpPr>
        <p:grpSpPr>
          <a:xfrm>
            <a:off x="5857884" y="3571876"/>
            <a:ext cx="361950" cy="308854"/>
            <a:chOff x="1566844" y="4251333"/>
            <a:chExt cx="1536700" cy="1311275"/>
          </a:xfrm>
        </p:grpSpPr>
        <p:sp>
          <p:nvSpPr>
            <p:cNvPr id="290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" name="그룹 190"/>
          <p:cNvGrpSpPr/>
          <p:nvPr/>
        </p:nvGrpSpPr>
        <p:grpSpPr>
          <a:xfrm>
            <a:off x="6072198" y="4429132"/>
            <a:ext cx="361950" cy="308854"/>
            <a:chOff x="1566844" y="4251333"/>
            <a:chExt cx="1536700" cy="1311275"/>
          </a:xfrm>
        </p:grpSpPr>
        <p:sp>
          <p:nvSpPr>
            <p:cNvPr id="192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" name="그룹 400"/>
          <p:cNvGrpSpPr/>
          <p:nvPr/>
        </p:nvGrpSpPr>
        <p:grpSpPr>
          <a:xfrm>
            <a:off x="6429388" y="4143380"/>
            <a:ext cx="361950" cy="308854"/>
            <a:chOff x="1566844" y="4251333"/>
            <a:chExt cx="1536700" cy="1311275"/>
          </a:xfrm>
        </p:grpSpPr>
        <p:sp>
          <p:nvSpPr>
            <p:cNvPr id="402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그룹 414"/>
          <p:cNvGrpSpPr/>
          <p:nvPr/>
        </p:nvGrpSpPr>
        <p:grpSpPr>
          <a:xfrm>
            <a:off x="6715140" y="4572008"/>
            <a:ext cx="361950" cy="308854"/>
            <a:chOff x="1566844" y="4251333"/>
            <a:chExt cx="1536700" cy="1311275"/>
          </a:xfrm>
        </p:grpSpPr>
        <p:sp>
          <p:nvSpPr>
            <p:cNvPr id="41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8" name="그룹 274"/>
          <p:cNvGrpSpPr/>
          <p:nvPr/>
        </p:nvGrpSpPr>
        <p:grpSpPr>
          <a:xfrm>
            <a:off x="6929454" y="4143380"/>
            <a:ext cx="361950" cy="308854"/>
            <a:chOff x="1566844" y="4251333"/>
            <a:chExt cx="1536700" cy="1311275"/>
          </a:xfrm>
        </p:grpSpPr>
        <p:sp>
          <p:nvSpPr>
            <p:cNvPr id="27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45" name="직사각형 344"/>
          <p:cNvSpPr/>
          <p:nvPr/>
        </p:nvSpPr>
        <p:spPr bwMode="auto">
          <a:xfrm>
            <a:off x="6215074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61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응용 문제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자유트리의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중심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857784" cy="4593692"/>
          </a:xfrm>
        </p:spPr>
        <p:txBody>
          <a:bodyPr/>
          <a:lstStyle/>
          <a:p>
            <a:pPr latinLnBrk="0"/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한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 주어졌을 때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이심율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(eccentricity)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로부터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다른 노드로의 경로 가운데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최장경로의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길이를 말한다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최소의 이심률을 가지는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중심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(center)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이라 부른다</a:t>
            </a:r>
            <a:endParaRPr lang="en-US" altLang="ko-KR" sz="2000" b="1" i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457200" indent="-457200" latinLnBrk="0">
              <a:buFont typeface="+mj-lt"/>
              <a:buAutoNum type="alphaL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lphaL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주어진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en-US" altLang="ko-KR" sz="2000" b="1" i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에 대해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중심을 찾는 효율적인 알고리즘을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의사코드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로 설계하라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lphaL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중심은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유일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한가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아니라면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자유트리는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중심을 몇 개까지 가질 수 있는가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26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7500958" y="5143512"/>
            <a:ext cx="928726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center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6215074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원호 116"/>
          <p:cNvSpPr/>
          <p:nvPr/>
        </p:nvSpPr>
        <p:spPr bwMode="auto">
          <a:xfrm>
            <a:off x="7143768" y="3143248"/>
            <a:ext cx="857256" cy="2214578"/>
          </a:xfrm>
          <a:prstGeom prst="arc">
            <a:avLst>
              <a:gd name="adj1" fmla="val 5514010"/>
              <a:gd name="adj2" fmla="val 9149776"/>
            </a:avLst>
          </a:prstGeom>
          <a:noFill/>
          <a:ln w="38100" cap="flat" cmpd="sng" algn="ctr">
            <a:solidFill>
              <a:schemeClr val="tx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7" name="그룹 48"/>
          <p:cNvGrpSpPr/>
          <p:nvPr/>
        </p:nvGrpSpPr>
        <p:grpSpPr>
          <a:xfrm>
            <a:off x="6929454" y="4143380"/>
            <a:ext cx="361950" cy="308854"/>
            <a:chOff x="1566844" y="4251333"/>
            <a:chExt cx="1536700" cy="1311275"/>
          </a:xfrm>
        </p:grpSpPr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68"/>
          <p:cNvGrpSpPr/>
          <p:nvPr/>
        </p:nvGrpSpPr>
        <p:grpSpPr>
          <a:xfrm>
            <a:off x="6072198" y="4429132"/>
            <a:ext cx="361950" cy="308854"/>
            <a:chOff x="1566844" y="4251333"/>
            <a:chExt cx="1536700" cy="1311275"/>
          </a:xfrm>
        </p:grpSpPr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4"/>
          <p:cNvGrpSpPr/>
          <p:nvPr/>
        </p:nvGrpSpPr>
        <p:grpSpPr>
          <a:xfrm>
            <a:off x="6357950" y="3071810"/>
            <a:ext cx="361950" cy="308854"/>
            <a:chOff x="1566844" y="4251333"/>
            <a:chExt cx="1536700" cy="1311275"/>
          </a:xfrm>
        </p:grpSpPr>
        <p:sp>
          <p:nvSpPr>
            <p:cNvPr id="86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" name="그룹 106"/>
          <p:cNvGrpSpPr/>
          <p:nvPr/>
        </p:nvGrpSpPr>
        <p:grpSpPr>
          <a:xfrm>
            <a:off x="5929322" y="2786058"/>
            <a:ext cx="361950" cy="308854"/>
            <a:chOff x="1566844" y="4251333"/>
            <a:chExt cx="1536700" cy="1311275"/>
          </a:xfrm>
        </p:grpSpPr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그룹 123"/>
          <p:cNvGrpSpPr/>
          <p:nvPr/>
        </p:nvGrpSpPr>
        <p:grpSpPr>
          <a:xfrm>
            <a:off x="6500826" y="2428868"/>
            <a:ext cx="361950" cy="308854"/>
            <a:chOff x="1566844" y="4251333"/>
            <a:chExt cx="1536700" cy="1311275"/>
          </a:xfrm>
        </p:grpSpPr>
        <p:sp>
          <p:nvSpPr>
            <p:cNvPr id="125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37"/>
          <p:cNvGrpSpPr/>
          <p:nvPr/>
        </p:nvGrpSpPr>
        <p:grpSpPr>
          <a:xfrm>
            <a:off x="7929586" y="2357430"/>
            <a:ext cx="361950" cy="308854"/>
            <a:chOff x="1566844" y="4251333"/>
            <a:chExt cx="1536700" cy="1311275"/>
          </a:xfrm>
        </p:grpSpPr>
        <p:sp>
          <p:nvSpPr>
            <p:cNvPr id="139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" name="그룹 151"/>
          <p:cNvGrpSpPr/>
          <p:nvPr/>
        </p:nvGrpSpPr>
        <p:grpSpPr>
          <a:xfrm>
            <a:off x="8215338" y="3643314"/>
            <a:ext cx="361950" cy="308854"/>
            <a:chOff x="1566844" y="4251333"/>
            <a:chExt cx="1536700" cy="1311275"/>
          </a:xfrm>
        </p:grpSpPr>
        <p:sp>
          <p:nvSpPr>
            <p:cNvPr id="153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" name="그룹 165"/>
          <p:cNvGrpSpPr/>
          <p:nvPr/>
        </p:nvGrpSpPr>
        <p:grpSpPr>
          <a:xfrm>
            <a:off x="7215206" y="3071810"/>
            <a:ext cx="361950" cy="308854"/>
            <a:chOff x="1566844" y="4251333"/>
            <a:chExt cx="1536700" cy="1311275"/>
          </a:xfrm>
        </p:grpSpPr>
        <p:sp>
          <p:nvSpPr>
            <p:cNvPr id="167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그룹 179"/>
          <p:cNvGrpSpPr/>
          <p:nvPr/>
        </p:nvGrpSpPr>
        <p:grpSpPr>
          <a:xfrm>
            <a:off x="5857884" y="3571876"/>
            <a:ext cx="361950" cy="308854"/>
            <a:chOff x="1566844" y="4251333"/>
            <a:chExt cx="1536700" cy="1311275"/>
          </a:xfrm>
        </p:grpSpPr>
        <p:sp>
          <p:nvSpPr>
            <p:cNvPr id="181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93"/>
          <p:cNvGrpSpPr/>
          <p:nvPr/>
        </p:nvGrpSpPr>
        <p:grpSpPr>
          <a:xfrm>
            <a:off x="6858016" y="2714620"/>
            <a:ext cx="361950" cy="308854"/>
            <a:chOff x="1566844" y="4251333"/>
            <a:chExt cx="1536700" cy="1311275"/>
          </a:xfrm>
        </p:grpSpPr>
        <p:sp>
          <p:nvSpPr>
            <p:cNvPr id="195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7" name="그룹 207"/>
          <p:cNvGrpSpPr/>
          <p:nvPr/>
        </p:nvGrpSpPr>
        <p:grpSpPr>
          <a:xfrm>
            <a:off x="8143900" y="2928934"/>
            <a:ext cx="361950" cy="308854"/>
            <a:chOff x="1566844" y="4251333"/>
            <a:chExt cx="1536700" cy="1311275"/>
          </a:xfrm>
        </p:grpSpPr>
        <p:sp>
          <p:nvSpPr>
            <p:cNvPr id="209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" name="그룹 221"/>
          <p:cNvGrpSpPr/>
          <p:nvPr/>
        </p:nvGrpSpPr>
        <p:grpSpPr>
          <a:xfrm>
            <a:off x="7643834" y="2928934"/>
            <a:ext cx="361950" cy="308854"/>
            <a:chOff x="1566844" y="4251333"/>
            <a:chExt cx="1536700" cy="1311275"/>
          </a:xfrm>
        </p:grpSpPr>
        <p:sp>
          <p:nvSpPr>
            <p:cNvPr id="223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" name="그룹 235"/>
          <p:cNvGrpSpPr/>
          <p:nvPr/>
        </p:nvGrpSpPr>
        <p:grpSpPr>
          <a:xfrm>
            <a:off x="7215206" y="3643314"/>
            <a:ext cx="361950" cy="308854"/>
            <a:chOff x="1566844" y="4251333"/>
            <a:chExt cx="1536700" cy="1311275"/>
          </a:xfrm>
        </p:grpSpPr>
        <p:sp>
          <p:nvSpPr>
            <p:cNvPr id="237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249"/>
          <p:cNvGrpSpPr/>
          <p:nvPr/>
        </p:nvGrpSpPr>
        <p:grpSpPr>
          <a:xfrm>
            <a:off x="6572264" y="3571876"/>
            <a:ext cx="361950" cy="308854"/>
            <a:chOff x="1566844" y="4251333"/>
            <a:chExt cx="1536700" cy="1311275"/>
          </a:xfrm>
        </p:grpSpPr>
        <p:sp>
          <p:nvSpPr>
            <p:cNvPr id="251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63"/>
          <p:cNvGrpSpPr/>
          <p:nvPr/>
        </p:nvGrpSpPr>
        <p:grpSpPr>
          <a:xfrm>
            <a:off x="7786710" y="4071942"/>
            <a:ext cx="361950" cy="308854"/>
            <a:chOff x="1566844" y="4251333"/>
            <a:chExt cx="1536700" cy="1311275"/>
          </a:xfrm>
        </p:grpSpPr>
        <p:sp>
          <p:nvSpPr>
            <p:cNvPr id="265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" name="그룹 277"/>
          <p:cNvGrpSpPr/>
          <p:nvPr/>
        </p:nvGrpSpPr>
        <p:grpSpPr>
          <a:xfrm>
            <a:off x="7572396" y="3429000"/>
            <a:ext cx="361950" cy="308854"/>
            <a:chOff x="1566844" y="4251333"/>
            <a:chExt cx="1536700" cy="1311275"/>
          </a:xfrm>
        </p:grpSpPr>
        <p:sp>
          <p:nvSpPr>
            <p:cNvPr id="279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그룹 291"/>
          <p:cNvGrpSpPr/>
          <p:nvPr/>
        </p:nvGrpSpPr>
        <p:grpSpPr>
          <a:xfrm>
            <a:off x="6429388" y="4143380"/>
            <a:ext cx="361950" cy="308854"/>
            <a:chOff x="1566844" y="4251333"/>
            <a:chExt cx="1536700" cy="1311275"/>
          </a:xfrm>
        </p:grpSpPr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305"/>
          <p:cNvGrpSpPr/>
          <p:nvPr/>
        </p:nvGrpSpPr>
        <p:grpSpPr>
          <a:xfrm>
            <a:off x="6715140" y="4572008"/>
            <a:ext cx="361950" cy="308854"/>
            <a:chOff x="1566844" y="4251333"/>
            <a:chExt cx="1536700" cy="1311275"/>
          </a:xfrm>
        </p:grpSpPr>
        <p:sp>
          <p:nvSpPr>
            <p:cNvPr id="307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" name="그룹 319"/>
          <p:cNvGrpSpPr/>
          <p:nvPr/>
        </p:nvGrpSpPr>
        <p:grpSpPr>
          <a:xfrm>
            <a:off x="7429520" y="4500570"/>
            <a:ext cx="361950" cy="308854"/>
            <a:chOff x="1566844" y="4251333"/>
            <a:chExt cx="1536700" cy="1311275"/>
          </a:xfrm>
        </p:grpSpPr>
        <p:sp>
          <p:nvSpPr>
            <p:cNvPr id="321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" name="그룹 333"/>
          <p:cNvGrpSpPr/>
          <p:nvPr/>
        </p:nvGrpSpPr>
        <p:grpSpPr>
          <a:xfrm>
            <a:off x="8072462" y="4429132"/>
            <a:ext cx="361950" cy="308854"/>
            <a:chOff x="1566844" y="4251333"/>
            <a:chExt cx="1536700" cy="1311275"/>
          </a:xfrm>
        </p:grpSpPr>
        <p:sp>
          <p:nvSpPr>
            <p:cNvPr id="335" name="Freeform 9"/>
            <p:cNvSpPr>
              <a:spLocks/>
            </p:cNvSpPr>
            <p:nvPr/>
          </p:nvSpPr>
          <p:spPr bwMode="auto">
            <a:xfrm>
              <a:off x="1566844" y="4251333"/>
              <a:ext cx="1536700" cy="1311275"/>
            </a:xfrm>
            <a:custGeom>
              <a:avLst/>
              <a:gdLst/>
              <a:ahLst/>
              <a:cxnLst>
                <a:cxn ang="0">
                  <a:pos x="16093" y="7312"/>
                </a:cxn>
                <a:cxn ang="0">
                  <a:pos x="16456" y="7312"/>
                </a:cxn>
                <a:cxn ang="0">
                  <a:pos x="15829" y="4344"/>
                </a:cxn>
                <a:cxn ang="0">
                  <a:pos x="15032" y="4344"/>
                </a:cxn>
                <a:cxn ang="0">
                  <a:pos x="14833" y="3875"/>
                </a:cxn>
                <a:cxn ang="0">
                  <a:pos x="14635" y="4344"/>
                </a:cxn>
                <a:cxn ang="0">
                  <a:pos x="12516" y="4344"/>
                </a:cxn>
                <a:cxn ang="0">
                  <a:pos x="12317" y="3875"/>
                </a:cxn>
                <a:cxn ang="0">
                  <a:pos x="12119" y="4344"/>
                </a:cxn>
                <a:cxn ang="0">
                  <a:pos x="11022" y="4344"/>
                </a:cxn>
                <a:cxn ang="0">
                  <a:pos x="11180" y="0"/>
                </a:cxn>
                <a:cxn ang="0">
                  <a:pos x="10448" y="0"/>
                </a:cxn>
                <a:cxn ang="0">
                  <a:pos x="10448" y="1014"/>
                </a:cxn>
                <a:cxn ang="0">
                  <a:pos x="9640" y="1014"/>
                </a:cxn>
                <a:cxn ang="0">
                  <a:pos x="9640" y="0"/>
                </a:cxn>
                <a:cxn ang="0">
                  <a:pos x="8564" y="0"/>
                </a:cxn>
                <a:cxn ang="0">
                  <a:pos x="8564" y="1014"/>
                </a:cxn>
                <a:cxn ang="0">
                  <a:pos x="7757" y="1014"/>
                </a:cxn>
                <a:cxn ang="0">
                  <a:pos x="7757" y="0"/>
                </a:cxn>
                <a:cxn ang="0">
                  <a:pos x="6681" y="0"/>
                </a:cxn>
                <a:cxn ang="0">
                  <a:pos x="6681" y="1014"/>
                </a:cxn>
                <a:cxn ang="0">
                  <a:pos x="5874" y="1014"/>
                </a:cxn>
                <a:cxn ang="0">
                  <a:pos x="5874" y="0"/>
                </a:cxn>
                <a:cxn ang="0">
                  <a:pos x="5141" y="0"/>
                </a:cxn>
                <a:cxn ang="0">
                  <a:pos x="5299" y="4344"/>
                </a:cxn>
                <a:cxn ang="0">
                  <a:pos x="4336" y="4344"/>
                </a:cxn>
                <a:cxn ang="0">
                  <a:pos x="4139" y="3875"/>
                </a:cxn>
                <a:cxn ang="0">
                  <a:pos x="3940" y="4344"/>
                </a:cxn>
                <a:cxn ang="0">
                  <a:pos x="1821" y="4344"/>
                </a:cxn>
                <a:cxn ang="0">
                  <a:pos x="1623" y="3875"/>
                </a:cxn>
                <a:cxn ang="0">
                  <a:pos x="1426" y="4344"/>
                </a:cxn>
                <a:cxn ang="0">
                  <a:pos x="628" y="4344"/>
                </a:cxn>
                <a:cxn ang="0">
                  <a:pos x="0" y="7312"/>
                </a:cxn>
                <a:cxn ang="0">
                  <a:pos x="362" y="7312"/>
                </a:cxn>
                <a:cxn ang="0">
                  <a:pos x="718" y="14044"/>
                </a:cxn>
                <a:cxn ang="0">
                  <a:pos x="5642" y="13855"/>
                </a:cxn>
                <a:cxn ang="0">
                  <a:pos x="5650" y="14044"/>
                </a:cxn>
                <a:cxn ang="0">
                  <a:pos x="10672" y="14044"/>
                </a:cxn>
                <a:cxn ang="0">
                  <a:pos x="10679" y="13850"/>
                </a:cxn>
                <a:cxn ang="0">
                  <a:pos x="15738" y="14044"/>
                </a:cxn>
                <a:cxn ang="0">
                  <a:pos x="16093" y="7312"/>
                </a:cxn>
              </a:cxnLst>
              <a:rect l="0" t="0" r="r" b="b"/>
              <a:pathLst>
                <a:path w="16456" h="14044">
                  <a:moveTo>
                    <a:pt x="16093" y="7312"/>
                  </a:moveTo>
                  <a:lnTo>
                    <a:pt x="16456" y="7312"/>
                  </a:lnTo>
                  <a:lnTo>
                    <a:pt x="15829" y="4344"/>
                  </a:lnTo>
                  <a:lnTo>
                    <a:pt x="15032" y="4344"/>
                  </a:lnTo>
                  <a:lnTo>
                    <a:pt x="14833" y="3875"/>
                  </a:lnTo>
                  <a:lnTo>
                    <a:pt x="14635" y="4344"/>
                  </a:lnTo>
                  <a:lnTo>
                    <a:pt x="12516" y="4344"/>
                  </a:lnTo>
                  <a:lnTo>
                    <a:pt x="12317" y="3875"/>
                  </a:lnTo>
                  <a:lnTo>
                    <a:pt x="12119" y="4344"/>
                  </a:lnTo>
                  <a:lnTo>
                    <a:pt x="11022" y="4344"/>
                  </a:lnTo>
                  <a:lnTo>
                    <a:pt x="11180" y="0"/>
                  </a:lnTo>
                  <a:lnTo>
                    <a:pt x="10448" y="0"/>
                  </a:lnTo>
                  <a:lnTo>
                    <a:pt x="10448" y="1014"/>
                  </a:lnTo>
                  <a:lnTo>
                    <a:pt x="9640" y="1014"/>
                  </a:lnTo>
                  <a:lnTo>
                    <a:pt x="9640" y="0"/>
                  </a:lnTo>
                  <a:lnTo>
                    <a:pt x="8564" y="0"/>
                  </a:lnTo>
                  <a:lnTo>
                    <a:pt x="8564" y="1014"/>
                  </a:lnTo>
                  <a:lnTo>
                    <a:pt x="7757" y="1014"/>
                  </a:lnTo>
                  <a:lnTo>
                    <a:pt x="7757" y="0"/>
                  </a:lnTo>
                  <a:lnTo>
                    <a:pt x="6681" y="0"/>
                  </a:lnTo>
                  <a:lnTo>
                    <a:pt x="6681" y="1014"/>
                  </a:lnTo>
                  <a:lnTo>
                    <a:pt x="5874" y="1014"/>
                  </a:lnTo>
                  <a:lnTo>
                    <a:pt x="5874" y="0"/>
                  </a:lnTo>
                  <a:lnTo>
                    <a:pt x="5141" y="0"/>
                  </a:lnTo>
                  <a:lnTo>
                    <a:pt x="5299" y="4344"/>
                  </a:lnTo>
                  <a:lnTo>
                    <a:pt x="4336" y="4344"/>
                  </a:lnTo>
                  <a:lnTo>
                    <a:pt x="4139" y="3875"/>
                  </a:lnTo>
                  <a:lnTo>
                    <a:pt x="3940" y="4344"/>
                  </a:lnTo>
                  <a:lnTo>
                    <a:pt x="1821" y="4344"/>
                  </a:lnTo>
                  <a:lnTo>
                    <a:pt x="1623" y="3875"/>
                  </a:lnTo>
                  <a:lnTo>
                    <a:pt x="1426" y="4344"/>
                  </a:lnTo>
                  <a:lnTo>
                    <a:pt x="628" y="4344"/>
                  </a:lnTo>
                  <a:lnTo>
                    <a:pt x="0" y="7312"/>
                  </a:lnTo>
                  <a:lnTo>
                    <a:pt x="362" y="7312"/>
                  </a:lnTo>
                  <a:lnTo>
                    <a:pt x="718" y="14044"/>
                  </a:lnTo>
                  <a:lnTo>
                    <a:pt x="5642" y="13855"/>
                  </a:lnTo>
                  <a:lnTo>
                    <a:pt x="5650" y="14044"/>
                  </a:lnTo>
                  <a:lnTo>
                    <a:pt x="10672" y="14044"/>
                  </a:lnTo>
                  <a:lnTo>
                    <a:pt x="10679" y="13850"/>
                  </a:lnTo>
                  <a:lnTo>
                    <a:pt x="15738" y="14044"/>
                  </a:lnTo>
                  <a:lnTo>
                    <a:pt x="16093" y="7312"/>
                  </a:lnTo>
                  <a:close/>
                </a:path>
              </a:pathLst>
            </a:custGeom>
            <a:solidFill>
              <a:srgbClr val="BC9C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Rectangle 10"/>
            <p:cNvSpPr>
              <a:spLocks noChangeArrowheads="1"/>
            </p:cNvSpPr>
            <p:nvPr/>
          </p:nvSpPr>
          <p:spPr bwMode="auto">
            <a:xfrm>
              <a:off x="1663682" y="4973645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Rectangle 11"/>
            <p:cNvSpPr>
              <a:spLocks noChangeArrowheads="1"/>
            </p:cNvSpPr>
            <p:nvPr/>
          </p:nvSpPr>
          <p:spPr bwMode="auto">
            <a:xfrm>
              <a:off x="1663682" y="5149858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2"/>
            <p:cNvSpPr>
              <a:spLocks noChangeArrowheads="1"/>
            </p:cNvSpPr>
            <p:nvPr/>
          </p:nvSpPr>
          <p:spPr bwMode="auto">
            <a:xfrm>
              <a:off x="1663682" y="5326070"/>
              <a:ext cx="136525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3"/>
            <p:cNvSpPr>
              <a:spLocks noChangeArrowheads="1"/>
            </p:cNvSpPr>
            <p:nvPr/>
          </p:nvSpPr>
          <p:spPr bwMode="auto">
            <a:xfrm>
              <a:off x="1831957" y="4973645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Rectangle 14"/>
            <p:cNvSpPr>
              <a:spLocks noChangeArrowheads="1"/>
            </p:cNvSpPr>
            <p:nvPr/>
          </p:nvSpPr>
          <p:spPr bwMode="auto">
            <a:xfrm>
              <a:off x="1831957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Rectangle 15"/>
            <p:cNvSpPr>
              <a:spLocks noChangeArrowheads="1"/>
            </p:cNvSpPr>
            <p:nvPr/>
          </p:nvSpPr>
          <p:spPr bwMode="auto">
            <a:xfrm>
              <a:off x="1831957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7"/>
            <p:cNvSpPr>
              <a:spLocks noChangeArrowheads="1"/>
            </p:cNvSpPr>
            <p:nvPr/>
          </p:nvSpPr>
          <p:spPr bwMode="auto">
            <a:xfrm>
              <a:off x="2655869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"/>
            <p:cNvSpPr>
              <a:spLocks noChangeArrowheads="1"/>
            </p:cNvSpPr>
            <p:nvPr/>
          </p:nvSpPr>
          <p:spPr bwMode="auto">
            <a:xfrm>
              <a:off x="2655869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Rectangle 20"/>
            <p:cNvSpPr>
              <a:spLocks noChangeArrowheads="1"/>
            </p:cNvSpPr>
            <p:nvPr/>
          </p:nvSpPr>
          <p:spPr bwMode="auto">
            <a:xfrm>
              <a:off x="2824144" y="5149858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21"/>
            <p:cNvSpPr>
              <a:spLocks noChangeArrowheads="1"/>
            </p:cNvSpPr>
            <p:nvPr/>
          </p:nvSpPr>
          <p:spPr bwMode="auto">
            <a:xfrm>
              <a:off x="2824144" y="5326070"/>
              <a:ext cx="138113" cy="138112"/>
            </a:xfrm>
            <a:prstGeom prst="rect">
              <a:avLst/>
            </a:prstGeom>
            <a:solidFill>
              <a:srgbClr val="CCB18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23"/>
            <p:cNvSpPr>
              <a:spLocks/>
            </p:cNvSpPr>
            <p:nvPr/>
          </p:nvSpPr>
          <p:spPr bwMode="auto">
            <a:xfrm>
              <a:off x="1733532" y="4699008"/>
              <a:ext cx="44450" cy="63500"/>
            </a:xfrm>
            <a:custGeom>
              <a:avLst/>
              <a:gdLst/>
              <a:ahLst/>
              <a:cxnLst>
                <a:cxn ang="0">
                  <a:pos x="40" y="251"/>
                </a:cxn>
                <a:cxn ang="0">
                  <a:pos x="26" y="277"/>
                </a:cxn>
                <a:cxn ang="0">
                  <a:pos x="16" y="303"/>
                </a:cxn>
                <a:cxn ang="0">
                  <a:pos x="8" y="331"/>
                </a:cxn>
                <a:cxn ang="0">
                  <a:pos x="3" y="360"/>
                </a:cxn>
                <a:cxn ang="0">
                  <a:pos x="1" y="390"/>
                </a:cxn>
                <a:cxn ang="0">
                  <a:pos x="0" y="419"/>
                </a:cxn>
                <a:cxn ang="0">
                  <a:pos x="2" y="450"/>
                </a:cxn>
                <a:cxn ang="0">
                  <a:pos x="7" y="480"/>
                </a:cxn>
                <a:cxn ang="0">
                  <a:pos x="13" y="510"/>
                </a:cxn>
                <a:cxn ang="0">
                  <a:pos x="21" y="539"/>
                </a:cxn>
                <a:cxn ang="0">
                  <a:pos x="31" y="567"/>
                </a:cxn>
                <a:cxn ang="0">
                  <a:pos x="44" y="595"/>
                </a:cxn>
                <a:cxn ang="0">
                  <a:pos x="57" y="622"/>
                </a:cxn>
                <a:cxn ang="0">
                  <a:pos x="73" y="647"/>
                </a:cxn>
                <a:cxn ang="0">
                  <a:pos x="89" y="669"/>
                </a:cxn>
                <a:cxn ang="0">
                  <a:pos x="93" y="653"/>
                </a:cxn>
                <a:cxn ang="0">
                  <a:pos x="85" y="599"/>
                </a:cxn>
                <a:cxn ang="0">
                  <a:pos x="82" y="548"/>
                </a:cxn>
                <a:cxn ang="0">
                  <a:pos x="84" y="500"/>
                </a:cxn>
                <a:cxn ang="0">
                  <a:pos x="90" y="452"/>
                </a:cxn>
                <a:cxn ang="0">
                  <a:pos x="101" y="408"/>
                </a:cxn>
                <a:cxn ang="0">
                  <a:pos x="117" y="366"/>
                </a:cxn>
                <a:cxn ang="0">
                  <a:pos x="136" y="327"/>
                </a:cxn>
                <a:cxn ang="0">
                  <a:pos x="160" y="292"/>
                </a:cxn>
                <a:cxn ang="0">
                  <a:pos x="183" y="262"/>
                </a:cxn>
                <a:cxn ang="0">
                  <a:pos x="221" y="221"/>
                </a:cxn>
                <a:cxn ang="0">
                  <a:pos x="273" y="172"/>
                </a:cxn>
                <a:cxn ang="0">
                  <a:pos x="327" y="130"/>
                </a:cxn>
                <a:cxn ang="0">
                  <a:pos x="377" y="96"/>
                </a:cxn>
                <a:cxn ang="0">
                  <a:pos x="419" y="69"/>
                </a:cxn>
                <a:cxn ang="0">
                  <a:pos x="463" y="45"/>
                </a:cxn>
                <a:cxn ang="0">
                  <a:pos x="480" y="0"/>
                </a:cxn>
                <a:cxn ang="0">
                  <a:pos x="427" y="8"/>
                </a:cxn>
                <a:cxn ang="0">
                  <a:pos x="376" y="21"/>
                </a:cxn>
                <a:cxn ang="0">
                  <a:pos x="313" y="40"/>
                </a:cxn>
                <a:cxn ang="0">
                  <a:pos x="279" y="53"/>
                </a:cxn>
                <a:cxn ang="0">
                  <a:pos x="244" y="70"/>
                </a:cxn>
                <a:cxn ang="0">
                  <a:pos x="208" y="89"/>
                </a:cxn>
                <a:cxn ang="0">
                  <a:pos x="173" y="112"/>
                </a:cxn>
                <a:cxn ang="0">
                  <a:pos x="139" y="138"/>
                </a:cxn>
                <a:cxn ang="0">
                  <a:pos x="106" y="168"/>
                </a:cxn>
                <a:cxn ang="0">
                  <a:pos x="76" y="200"/>
                </a:cxn>
                <a:cxn ang="0">
                  <a:pos x="47" y="238"/>
                </a:cxn>
              </a:cxnLst>
              <a:rect l="0" t="0" r="r" b="b"/>
              <a:pathLst>
                <a:path w="480" h="681">
                  <a:moveTo>
                    <a:pt x="47" y="238"/>
                  </a:moveTo>
                  <a:lnTo>
                    <a:pt x="40" y="251"/>
                  </a:lnTo>
                  <a:lnTo>
                    <a:pt x="32" y="263"/>
                  </a:lnTo>
                  <a:lnTo>
                    <a:pt x="26" y="277"/>
                  </a:lnTo>
                  <a:lnTo>
                    <a:pt x="20" y="289"/>
                  </a:lnTo>
                  <a:lnTo>
                    <a:pt x="16" y="303"/>
                  </a:lnTo>
                  <a:lnTo>
                    <a:pt x="12" y="317"/>
                  </a:lnTo>
                  <a:lnTo>
                    <a:pt x="8" y="331"/>
                  </a:lnTo>
                  <a:lnTo>
                    <a:pt x="5" y="345"/>
                  </a:lnTo>
                  <a:lnTo>
                    <a:pt x="3" y="360"/>
                  </a:lnTo>
                  <a:lnTo>
                    <a:pt x="2" y="374"/>
                  </a:lnTo>
                  <a:lnTo>
                    <a:pt x="1" y="390"/>
                  </a:lnTo>
                  <a:lnTo>
                    <a:pt x="0" y="404"/>
                  </a:lnTo>
                  <a:lnTo>
                    <a:pt x="0" y="419"/>
                  </a:lnTo>
                  <a:lnTo>
                    <a:pt x="1" y="435"/>
                  </a:lnTo>
                  <a:lnTo>
                    <a:pt x="2" y="450"/>
                  </a:lnTo>
                  <a:lnTo>
                    <a:pt x="4" y="465"/>
                  </a:lnTo>
                  <a:lnTo>
                    <a:pt x="7" y="480"/>
                  </a:lnTo>
                  <a:lnTo>
                    <a:pt x="9" y="494"/>
                  </a:lnTo>
                  <a:lnTo>
                    <a:pt x="13" y="510"/>
                  </a:lnTo>
                  <a:lnTo>
                    <a:pt x="17" y="524"/>
                  </a:lnTo>
                  <a:lnTo>
                    <a:pt x="21" y="539"/>
                  </a:lnTo>
                  <a:lnTo>
                    <a:pt x="26" y="553"/>
                  </a:lnTo>
                  <a:lnTo>
                    <a:pt x="31" y="567"/>
                  </a:lnTo>
                  <a:lnTo>
                    <a:pt x="38" y="582"/>
                  </a:lnTo>
                  <a:lnTo>
                    <a:pt x="44" y="595"/>
                  </a:lnTo>
                  <a:lnTo>
                    <a:pt x="50" y="609"/>
                  </a:lnTo>
                  <a:lnTo>
                    <a:pt x="57" y="622"/>
                  </a:lnTo>
                  <a:lnTo>
                    <a:pt x="64" y="634"/>
                  </a:lnTo>
                  <a:lnTo>
                    <a:pt x="73" y="647"/>
                  </a:lnTo>
                  <a:lnTo>
                    <a:pt x="81" y="658"/>
                  </a:lnTo>
                  <a:lnTo>
                    <a:pt x="89" y="669"/>
                  </a:lnTo>
                  <a:lnTo>
                    <a:pt x="98" y="681"/>
                  </a:lnTo>
                  <a:lnTo>
                    <a:pt x="93" y="653"/>
                  </a:lnTo>
                  <a:lnTo>
                    <a:pt x="88" y="626"/>
                  </a:lnTo>
                  <a:lnTo>
                    <a:pt x="85" y="599"/>
                  </a:lnTo>
                  <a:lnTo>
                    <a:pt x="83" y="574"/>
                  </a:lnTo>
                  <a:lnTo>
                    <a:pt x="82" y="548"/>
                  </a:lnTo>
                  <a:lnTo>
                    <a:pt x="82" y="523"/>
                  </a:lnTo>
                  <a:lnTo>
                    <a:pt x="84" y="500"/>
                  </a:lnTo>
                  <a:lnTo>
                    <a:pt x="86" y="476"/>
                  </a:lnTo>
                  <a:lnTo>
                    <a:pt x="90" y="452"/>
                  </a:lnTo>
                  <a:lnTo>
                    <a:pt x="95" y="430"/>
                  </a:lnTo>
                  <a:lnTo>
                    <a:pt x="101" y="408"/>
                  </a:lnTo>
                  <a:lnTo>
                    <a:pt x="109" y="387"/>
                  </a:lnTo>
                  <a:lnTo>
                    <a:pt x="117" y="366"/>
                  </a:lnTo>
                  <a:lnTo>
                    <a:pt x="126" y="346"/>
                  </a:lnTo>
                  <a:lnTo>
                    <a:pt x="136" y="327"/>
                  </a:lnTo>
                  <a:lnTo>
                    <a:pt x="149" y="307"/>
                  </a:lnTo>
                  <a:lnTo>
                    <a:pt x="160" y="292"/>
                  </a:lnTo>
                  <a:lnTo>
                    <a:pt x="171" y="278"/>
                  </a:lnTo>
                  <a:lnTo>
                    <a:pt x="183" y="262"/>
                  </a:lnTo>
                  <a:lnTo>
                    <a:pt x="195" y="248"/>
                  </a:lnTo>
                  <a:lnTo>
                    <a:pt x="221" y="221"/>
                  </a:lnTo>
                  <a:lnTo>
                    <a:pt x="246" y="195"/>
                  </a:lnTo>
                  <a:lnTo>
                    <a:pt x="273" y="172"/>
                  </a:lnTo>
                  <a:lnTo>
                    <a:pt x="300" y="149"/>
                  </a:lnTo>
                  <a:lnTo>
                    <a:pt x="327" y="130"/>
                  </a:lnTo>
                  <a:lnTo>
                    <a:pt x="352" y="111"/>
                  </a:lnTo>
                  <a:lnTo>
                    <a:pt x="377" y="96"/>
                  </a:lnTo>
                  <a:lnTo>
                    <a:pt x="400" y="81"/>
                  </a:lnTo>
                  <a:lnTo>
                    <a:pt x="419" y="69"/>
                  </a:lnTo>
                  <a:lnTo>
                    <a:pt x="438" y="59"/>
                  </a:lnTo>
                  <a:lnTo>
                    <a:pt x="463" y="45"/>
                  </a:lnTo>
                  <a:lnTo>
                    <a:pt x="474" y="41"/>
                  </a:lnTo>
                  <a:lnTo>
                    <a:pt x="480" y="0"/>
                  </a:lnTo>
                  <a:lnTo>
                    <a:pt x="464" y="2"/>
                  </a:lnTo>
                  <a:lnTo>
                    <a:pt x="427" y="8"/>
                  </a:lnTo>
                  <a:lnTo>
                    <a:pt x="404" y="13"/>
                  </a:lnTo>
                  <a:lnTo>
                    <a:pt x="376" y="21"/>
                  </a:lnTo>
                  <a:lnTo>
                    <a:pt x="345" y="29"/>
                  </a:lnTo>
                  <a:lnTo>
                    <a:pt x="313" y="40"/>
                  </a:lnTo>
                  <a:lnTo>
                    <a:pt x="296" y="46"/>
                  </a:lnTo>
                  <a:lnTo>
                    <a:pt x="279" y="53"/>
                  </a:lnTo>
                  <a:lnTo>
                    <a:pt x="262" y="62"/>
                  </a:lnTo>
                  <a:lnTo>
                    <a:pt x="244" y="70"/>
                  </a:lnTo>
                  <a:lnTo>
                    <a:pt x="226" y="79"/>
                  </a:lnTo>
                  <a:lnTo>
                    <a:pt x="208" y="89"/>
                  </a:lnTo>
                  <a:lnTo>
                    <a:pt x="191" y="100"/>
                  </a:lnTo>
                  <a:lnTo>
                    <a:pt x="173" y="112"/>
                  </a:lnTo>
                  <a:lnTo>
                    <a:pt x="156" y="124"/>
                  </a:lnTo>
                  <a:lnTo>
                    <a:pt x="139" y="138"/>
                  </a:lnTo>
                  <a:lnTo>
                    <a:pt x="122" y="152"/>
                  </a:lnTo>
                  <a:lnTo>
                    <a:pt x="106" y="168"/>
                  </a:lnTo>
                  <a:lnTo>
                    <a:pt x="90" y="183"/>
                  </a:lnTo>
                  <a:lnTo>
                    <a:pt x="76" y="200"/>
                  </a:lnTo>
                  <a:lnTo>
                    <a:pt x="61" y="219"/>
                  </a:lnTo>
                  <a:lnTo>
                    <a:pt x="47" y="238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Freeform 24"/>
            <p:cNvSpPr>
              <a:spLocks/>
            </p:cNvSpPr>
            <p:nvPr/>
          </p:nvSpPr>
          <p:spPr bwMode="auto">
            <a:xfrm>
              <a:off x="1677969" y="4703770"/>
              <a:ext cx="87313" cy="58737"/>
            </a:xfrm>
            <a:custGeom>
              <a:avLst/>
              <a:gdLst/>
              <a:ahLst/>
              <a:cxnLst>
                <a:cxn ang="0">
                  <a:pos x="0" y="637"/>
                </a:cxn>
                <a:cxn ang="0">
                  <a:pos x="28" y="582"/>
                </a:cxn>
                <a:cxn ang="0">
                  <a:pos x="56" y="532"/>
                </a:cxn>
                <a:cxn ang="0">
                  <a:pos x="87" y="483"/>
                </a:cxn>
                <a:cxn ang="0">
                  <a:pos x="120" y="438"/>
                </a:cxn>
                <a:cxn ang="0">
                  <a:pos x="154" y="396"/>
                </a:cxn>
                <a:cxn ang="0">
                  <a:pos x="189" y="357"/>
                </a:cxn>
                <a:cxn ang="0">
                  <a:pos x="225" y="321"/>
                </a:cxn>
                <a:cxn ang="0">
                  <a:pos x="262" y="287"/>
                </a:cxn>
                <a:cxn ang="0">
                  <a:pos x="300" y="256"/>
                </a:cxn>
                <a:cxn ang="0">
                  <a:pos x="338" y="227"/>
                </a:cxn>
                <a:cxn ang="0">
                  <a:pos x="376" y="202"/>
                </a:cxn>
                <a:cxn ang="0">
                  <a:pos x="415" y="177"/>
                </a:cxn>
                <a:cxn ang="0">
                  <a:pos x="453" y="155"/>
                </a:cxn>
                <a:cxn ang="0">
                  <a:pos x="491" y="136"/>
                </a:cxn>
                <a:cxn ang="0">
                  <a:pos x="529" y="118"/>
                </a:cxn>
                <a:cxn ang="0">
                  <a:pos x="568" y="102"/>
                </a:cxn>
                <a:cxn ang="0">
                  <a:pos x="604" y="88"/>
                </a:cxn>
                <a:cxn ang="0">
                  <a:pos x="640" y="75"/>
                </a:cxn>
                <a:cxn ang="0">
                  <a:pos x="674" y="64"/>
                </a:cxn>
                <a:cxn ang="0">
                  <a:pos x="707" y="55"/>
                </a:cxn>
                <a:cxn ang="0">
                  <a:pos x="739" y="46"/>
                </a:cxn>
                <a:cxn ang="0">
                  <a:pos x="770" y="39"/>
                </a:cxn>
                <a:cxn ang="0">
                  <a:pos x="798" y="34"/>
                </a:cxn>
                <a:cxn ang="0">
                  <a:pos x="825" y="29"/>
                </a:cxn>
                <a:cxn ang="0">
                  <a:pos x="871" y="22"/>
                </a:cxn>
                <a:cxn ang="0">
                  <a:pos x="908" y="19"/>
                </a:cxn>
                <a:cxn ang="0">
                  <a:pos x="933" y="17"/>
                </a:cxn>
                <a:cxn ang="0">
                  <a:pos x="944" y="16"/>
                </a:cxn>
                <a:cxn ang="0">
                  <a:pos x="932" y="15"/>
                </a:cxn>
                <a:cxn ang="0">
                  <a:pos x="906" y="10"/>
                </a:cxn>
                <a:cxn ang="0">
                  <a:pos x="869" y="5"/>
                </a:cxn>
                <a:cxn ang="0">
                  <a:pos x="822" y="1"/>
                </a:cxn>
                <a:cxn ang="0">
                  <a:pos x="795" y="0"/>
                </a:cxn>
                <a:cxn ang="0">
                  <a:pos x="766" y="0"/>
                </a:cxn>
                <a:cxn ang="0">
                  <a:pos x="735" y="1"/>
                </a:cxn>
                <a:cxn ang="0">
                  <a:pos x="703" y="3"/>
                </a:cxn>
                <a:cxn ang="0">
                  <a:pos x="669" y="6"/>
                </a:cxn>
                <a:cxn ang="0">
                  <a:pos x="634" y="11"/>
                </a:cxn>
                <a:cxn ang="0">
                  <a:pos x="599" y="19"/>
                </a:cxn>
                <a:cxn ang="0">
                  <a:pos x="562" y="28"/>
                </a:cxn>
                <a:cxn ang="0">
                  <a:pos x="524" y="40"/>
                </a:cxn>
                <a:cxn ang="0">
                  <a:pos x="486" y="55"/>
                </a:cxn>
                <a:cxn ang="0">
                  <a:pos x="448" y="71"/>
                </a:cxn>
                <a:cxn ang="0">
                  <a:pos x="409" y="91"/>
                </a:cxn>
                <a:cxn ang="0">
                  <a:pos x="371" y="114"/>
                </a:cxn>
                <a:cxn ang="0">
                  <a:pos x="333" y="141"/>
                </a:cxn>
                <a:cxn ang="0">
                  <a:pos x="295" y="171"/>
                </a:cxn>
                <a:cxn ang="0">
                  <a:pos x="257" y="205"/>
                </a:cxn>
                <a:cxn ang="0">
                  <a:pos x="221" y="243"/>
                </a:cxn>
                <a:cxn ang="0">
                  <a:pos x="185" y="284"/>
                </a:cxn>
                <a:cxn ang="0">
                  <a:pos x="150" y="331"/>
                </a:cxn>
                <a:cxn ang="0">
                  <a:pos x="117" y="382"/>
                </a:cxn>
                <a:cxn ang="0">
                  <a:pos x="85" y="438"/>
                </a:cxn>
                <a:cxn ang="0">
                  <a:pos x="54" y="499"/>
                </a:cxn>
                <a:cxn ang="0">
                  <a:pos x="27" y="566"/>
                </a:cxn>
                <a:cxn ang="0">
                  <a:pos x="0" y="637"/>
                </a:cxn>
              </a:cxnLst>
              <a:rect l="0" t="0" r="r" b="b"/>
              <a:pathLst>
                <a:path w="944" h="637">
                  <a:moveTo>
                    <a:pt x="0" y="637"/>
                  </a:moveTo>
                  <a:lnTo>
                    <a:pt x="28" y="582"/>
                  </a:lnTo>
                  <a:lnTo>
                    <a:pt x="56" y="532"/>
                  </a:lnTo>
                  <a:lnTo>
                    <a:pt x="87" y="483"/>
                  </a:lnTo>
                  <a:lnTo>
                    <a:pt x="120" y="438"/>
                  </a:lnTo>
                  <a:lnTo>
                    <a:pt x="154" y="396"/>
                  </a:lnTo>
                  <a:lnTo>
                    <a:pt x="189" y="357"/>
                  </a:lnTo>
                  <a:lnTo>
                    <a:pt x="225" y="321"/>
                  </a:lnTo>
                  <a:lnTo>
                    <a:pt x="262" y="287"/>
                  </a:lnTo>
                  <a:lnTo>
                    <a:pt x="300" y="256"/>
                  </a:lnTo>
                  <a:lnTo>
                    <a:pt x="338" y="227"/>
                  </a:lnTo>
                  <a:lnTo>
                    <a:pt x="376" y="202"/>
                  </a:lnTo>
                  <a:lnTo>
                    <a:pt x="415" y="177"/>
                  </a:lnTo>
                  <a:lnTo>
                    <a:pt x="453" y="155"/>
                  </a:lnTo>
                  <a:lnTo>
                    <a:pt x="491" y="136"/>
                  </a:lnTo>
                  <a:lnTo>
                    <a:pt x="529" y="118"/>
                  </a:lnTo>
                  <a:lnTo>
                    <a:pt x="568" y="102"/>
                  </a:lnTo>
                  <a:lnTo>
                    <a:pt x="604" y="88"/>
                  </a:lnTo>
                  <a:lnTo>
                    <a:pt x="640" y="75"/>
                  </a:lnTo>
                  <a:lnTo>
                    <a:pt x="674" y="64"/>
                  </a:lnTo>
                  <a:lnTo>
                    <a:pt x="707" y="55"/>
                  </a:lnTo>
                  <a:lnTo>
                    <a:pt x="739" y="46"/>
                  </a:lnTo>
                  <a:lnTo>
                    <a:pt x="770" y="39"/>
                  </a:lnTo>
                  <a:lnTo>
                    <a:pt x="798" y="34"/>
                  </a:lnTo>
                  <a:lnTo>
                    <a:pt x="825" y="29"/>
                  </a:lnTo>
                  <a:lnTo>
                    <a:pt x="871" y="22"/>
                  </a:lnTo>
                  <a:lnTo>
                    <a:pt x="908" y="19"/>
                  </a:lnTo>
                  <a:lnTo>
                    <a:pt x="933" y="17"/>
                  </a:lnTo>
                  <a:lnTo>
                    <a:pt x="944" y="16"/>
                  </a:lnTo>
                  <a:lnTo>
                    <a:pt x="932" y="15"/>
                  </a:lnTo>
                  <a:lnTo>
                    <a:pt x="906" y="10"/>
                  </a:lnTo>
                  <a:lnTo>
                    <a:pt x="869" y="5"/>
                  </a:lnTo>
                  <a:lnTo>
                    <a:pt x="822" y="1"/>
                  </a:lnTo>
                  <a:lnTo>
                    <a:pt x="795" y="0"/>
                  </a:lnTo>
                  <a:lnTo>
                    <a:pt x="766" y="0"/>
                  </a:lnTo>
                  <a:lnTo>
                    <a:pt x="735" y="1"/>
                  </a:lnTo>
                  <a:lnTo>
                    <a:pt x="703" y="3"/>
                  </a:lnTo>
                  <a:lnTo>
                    <a:pt x="669" y="6"/>
                  </a:lnTo>
                  <a:lnTo>
                    <a:pt x="634" y="11"/>
                  </a:lnTo>
                  <a:lnTo>
                    <a:pt x="599" y="19"/>
                  </a:lnTo>
                  <a:lnTo>
                    <a:pt x="562" y="28"/>
                  </a:lnTo>
                  <a:lnTo>
                    <a:pt x="524" y="40"/>
                  </a:lnTo>
                  <a:lnTo>
                    <a:pt x="486" y="55"/>
                  </a:lnTo>
                  <a:lnTo>
                    <a:pt x="448" y="71"/>
                  </a:lnTo>
                  <a:lnTo>
                    <a:pt x="409" y="91"/>
                  </a:lnTo>
                  <a:lnTo>
                    <a:pt x="371" y="114"/>
                  </a:lnTo>
                  <a:lnTo>
                    <a:pt x="333" y="141"/>
                  </a:lnTo>
                  <a:lnTo>
                    <a:pt x="295" y="171"/>
                  </a:lnTo>
                  <a:lnTo>
                    <a:pt x="257" y="205"/>
                  </a:lnTo>
                  <a:lnTo>
                    <a:pt x="221" y="243"/>
                  </a:lnTo>
                  <a:lnTo>
                    <a:pt x="185" y="284"/>
                  </a:lnTo>
                  <a:lnTo>
                    <a:pt x="150" y="331"/>
                  </a:lnTo>
                  <a:lnTo>
                    <a:pt x="117" y="382"/>
                  </a:lnTo>
                  <a:lnTo>
                    <a:pt x="85" y="438"/>
                  </a:lnTo>
                  <a:lnTo>
                    <a:pt x="54" y="499"/>
                  </a:lnTo>
                  <a:lnTo>
                    <a:pt x="27" y="566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D8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48" name="타원 347"/>
          <p:cNvSpPr/>
          <p:nvPr/>
        </p:nvSpPr>
        <p:spPr bwMode="auto">
          <a:xfrm>
            <a:off x="664370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9" name="타원 348"/>
          <p:cNvSpPr/>
          <p:nvPr/>
        </p:nvSpPr>
        <p:spPr bwMode="auto">
          <a:xfrm>
            <a:off x="7858148" y="414338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0" name="타원 349"/>
          <p:cNvSpPr/>
          <p:nvPr/>
        </p:nvSpPr>
        <p:spPr bwMode="auto">
          <a:xfrm>
            <a:off x="8001024" y="242886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1" name="타원 350"/>
          <p:cNvSpPr/>
          <p:nvPr/>
        </p:nvSpPr>
        <p:spPr bwMode="auto">
          <a:xfrm>
            <a:off x="6929454" y="278605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2" name="타원 351"/>
          <p:cNvSpPr/>
          <p:nvPr/>
        </p:nvSpPr>
        <p:spPr bwMode="auto">
          <a:xfrm>
            <a:off x="7643834" y="350043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3" name="타원 352"/>
          <p:cNvSpPr/>
          <p:nvPr/>
        </p:nvSpPr>
        <p:spPr bwMode="auto">
          <a:xfrm>
            <a:off x="592932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4" name="타원 353"/>
          <p:cNvSpPr/>
          <p:nvPr/>
        </p:nvSpPr>
        <p:spPr bwMode="auto">
          <a:xfrm>
            <a:off x="6500826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5" name="타원 354"/>
          <p:cNvSpPr/>
          <p:nvPr/>
        </p:nvSpPr>
        <p:spPr bwMode="auto">
          <a:xfrm>
            <a:off x="6143636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6" name="타원 355"/>
          <p:cNvSpPr/>
          <p:nvPr/>
        </p:nvSpPr>
        <p:spPr bwMode="auto">
          <a:xfrm>
            <a:off x="8286776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7" name="타원 356"/>
          <p:cNvSpPr/>
          <p:nvPr/>
        </p:nvSpPr>
        <p:spPr bwMode="auto">
          <a:xfrm>
            <a:off x="7500958" y="457200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8" name="타원 357"/>
          <p:cNvSpPr/>
          <p:nvPr/>
        </p:nvSpPr>
        <p:spPr bwMode="auto">
          <a:xfrm>
            <a:off x="7286644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9" name="타원 358"/>
          <p:cNvSpPr/>
          <p:nvPr/>
        </p:nvSpPr>
        <p:spPr bwMode="auto">
          <a:xfrm>
            <a:off x="7715272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60" name="직선 연결선 359"/>
          <p:cNvCxnSpPr>
            <a:endCxn id="349" idx="2"/>
          </p:cNvCxnSpPr>
          <p:nvPr/>
        </p:nvCxnSpPr>
        <p:spPr bwMode="auto">
          <a:xfrm flipV="1">
            <a:off x="7215206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직선 연결선 360"/>
          <p:cNvCxnSpPr>
            <a:stCxn id="349" idx="0"/>
            <a:endCxn id="352" idx="4"/>
          </p:cNvCxnSpPr>
          <p:nvPr/>
        </p:nvCxnSpPr>
        <p:spPr bwMode="auto">
          <a:xfrm rot="16200000" flipV="1">
            <a:off x="7643834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직선 연결선 361"/>
          <p:cNvCxnSpPr>
            <a:stCxn id="352" idx="6"/>
            <a:endCxn id="356" idx="1"/>
          </p:cNvCxnSpPr>
          <p:nvPr/>
        </p:nvCxnSpPr>
        <p:spPr bwMode="auto">
          <a:xfrm>
            <a:off x="7858148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3" name="직선 연결선 362"/>
          <p:cNvCxnSpPr>
            <a:stCxn id="348" idx="5"/>
          </p:cNvCxnSpPr>
          <p:nvPr/>
        </p:nvCxnSpPr>
        <p:spPr bwMode="auto">
          <a:xfrm rot="16200000" flipH="1">
            <a:off x="6719473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4" name="직선 연결선 363"/>
          <p:cNvCxnSpPr>
            <a:stCxn id="348" idx="7"/>
            <a:endCxn id="358" idx="3"/>
          </p:cNvCxnSpPr>
          <p:nvPr/>
        </p:nvCxnSpPr>
        <p:spPr bwMode="auto">
          <a:xfrm rot="5400000" flipH="1" flipV="1">
            <a:off x="6898068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5" name="직선 연결선 364"/>
          <p:cNvCxnSpPr>
            <a:stCxn id="351" idx="5"/>
            <a:endCxn id="358" idx="0"/>
          </p:cNvCxnSpPr>
          <p:nvPr/>
        </p:nvCxnSpPr>
        <p:spPr bwMode="auto">
          <a:xfrm rot="16200000" flipH="1">
            <a:off x="7165960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6" name="직선 연결선 365"/>
          <p:cNvCxnSpPr>
            <a:stCxn id="351" idx="7"/>
            <a:endCxn id="350" idx="2"/>
          </p:cNvCxnSpPr>
          <p:nvPr/>
        </p:nvCxnSpPr>
        <p:spPr bwMode="auto">
          <a:xfrm rot="5400000" flipH="1" flipV="1">
            <a:off x="7415994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7" name="직선 연결선 366"/>
          <p:cNvCxnSpPr>
            <a:stCxn id="352" idx="0"/>
            <a:endCxn id="359" idx="4"/>
          </p:cNvCxnSpPr>
          <p:nvPr/>
        </p:nvCxnSpPr>
        <p:spPr bwMode="auto">
          <a:xfrm rot="5400000" flipH="1" flipV="1">
            <a:off x="7643834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8" name="직선 연결선 367"/>
          <p:cNvCxnSpPr>
            <a:stCxn id="357" idx="7"/>
            <a:endCxn id="349" idx="3"/>
          </p:cNvCxnSpPr>
          <p:nvPr/>
        </p:nvCxnSpPr>
        <p:spPr bwMode="auto">
          <a:xfrm rot="5400000" flipH="1" flipV="1">
            <a:off x="7648167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9" name="직선 연결선 368"/>
          <p:cNvCxnSpPr>
            <a:stCxn id="353" idx="6"/>
            <a:endCxn id="348" idx="2"/>
          </p:cNvCxnSpPr>
          <p:nvPr/>
        </p:nvCxnSpPr>
        <p:spPr bwMode="auto">
          <a:xfrm>
            <a:off x="6143636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0" name="직선 연결선 369"/>
          <p:cNvCxnSpPr>
            <a:endCxn id="353" idx="0"/>
          </p:cNvCxnSpPr>
          <p:nvPr/>
        </p:nvCxnSpPr>
        <p:spPr bwMode="auto">
          <a:xfrm rot="5400000">
            <a:off x="5786446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1" name="직선 연결선 370"/>
          <p:cNvCxnSpPr>
            <a:stCxn id="353" idx="4"/>
            <a:endCxn id="354" idx="1"/>
          </p:cNvCxnSpPr>
          <p:nvPr/>
        </p:nvCxnSpPr>
        <p:spPr bwMode="auto">
          <a:xfrm rot="16200000" flipH="1">
            <a:off x="6090057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2" name="직선 연결선 371"/>
          <p:cNvCxnSpPr>
            <a:stCxn id="355" idx="7"/>
            <a:endCxn id="354" idx="3"/>
          </p:cNvCxnSpPr>
          <p:nvPr/>
        </p:nvCxnSpPr>
        <p:spPr bwMode="auto">
          <a:xfrm rot="5400000" flipH="1" flipV="1">
            <a:off x="6362283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3" name="직선 연결선 372"/>
          <p:cNvCxnSpPr>
            <a:stCxn id="374" idx="1"/>
            <a:endCxn id="349" idx="5"/>
          </p:cNvCxnSpPr>
          <p:nvPr/>
        </p:nvCxnSpPr>
        <p:spPr bwMode="auto">
          <a:xfrm rot="16200000" flipV="1">
            <a:off x="8005357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4" name="타원 373"/>
          <p:cNvSpPr/>
          <p:nvPr/>
        </p:nvSpPr>
        <p:spPr bwMode="auto">
          <a:xfrm>
            <a:off x="8143900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5" name="타원 374"/>
          <p:cNvSpPr/>
          <p:nvPr/>
        </p:nvSpPr>
        <p:spPr bwMode="auto">
          <a:xfrm>
            <a:off x="8215338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76" name="직선 연결선 375"/>
          <p:cNvCxnSpPr>
            <a:stCxn id="356" idx="0"/>
            <a:endCxn id="375" idx="4"/>
          </p:cNvCxnSpPr>
          <p:nvPr/>
        </p:nvCxnSpPr>
        <p:spPr bwMode="auto">
          <a:xfrm rot="16200000" flipV="1">
            <a:off x="8108181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타원 376"/>
          <p:cNvSpPr/>
          <p:nvPr/>
        </p:nvSpPr>
        <p:spPr bwMode="auto">
          <a:xfrm>
            <a:off x="7286644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78" name="직선 연결선 377"/>
          <p:cNvCxnSpPr>
            <a:stCxn id="348" idx="6"/>
            <a:endCxn id="377" idx="2"/>
          </p:cNvCxnSpPr>
          <p:nvPr/>
        </p:nvCxnSpPr>
        <p:spPr bwMode="auto">
          <a:xfrm>
            <a:off x="6858016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9" name="타원 378"/>
          <p:cNvSpPr/>
          <p:nvPr/>
        </p:nvSpPr>
        <p:spPr bwMode="auto">
          <a:xfrm>
            <a:off x="6786578" y="464344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80" name="직선 연결선 379"/>
          <p:cNvCxnSpPr>
            <a:endCxn id="379" idx="0"/>
          </p:cNvCxnSpPr>
          <p:nvPr/>
        </p:nvCxnSpPr>
        <p:spPr bwMode="auto">
          <a:xfrm rot="5400000">
            <a:off x="6840157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1" name="타원 380"/>
          <p:cNvSpPr/>
          <p:nvPr/>
        </p:nvSpPr>
        <p:spPr bwMode="auto">
          <a:xfrm>
            <a:off x="6429388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82" name="직선 연결선 381"/>
          <p:cNvCxnSpPr>
            <a:stCxn id="353" idx="7"/>
            <a:endCxn id="381" idx="3"/>
          </p:cNvCxnSpPr>
          <p:nvPr/>
        </p:nvCxnSpPr>
        <p:spPr bwMode="auto">
          <a:xfrm rot="5400000" flipH="1" flipV="1">
            <a:off x="6112250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3" name="타원 382"/>
          <p:cNvSpPr/>
          <p:nvPr/>
        </p:nvSpPr>
        <p:spPr bwMode="auto">
          <a:xfrm>
            <a:off x="6572264" y="250030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84" name="직선 연결선 383"/>
          <p:cNvCxnSpPr>
            <a:stCxn id="383" idx="5"/>
            <a:endCxn id="351" idx="1"/>
          </p:cNvCxnSpPr>
          <p:nvPr/>
        </p:nvCxnSpPr>
        <p:spPr bwMode="auto">
          <a:xfrm rot="16200000" flipH="1">
            <a:off x="6790911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6" name="타원 385"/>
          <p:cNvSpPr/>
          <p:nvPr/>
        </p:nvSpPr>
        <p:spPr bwMode="auto">
          <a:xfrm>
            <a:off x="6000760" y="285749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7" name="타원 386"/>
          <p:cNvSpPr/>
          <p:nvPr/>
        </p:nvSpPr>
        <p:spPr bwMode="auto">
          <a:xfrm>
            <a:off x="7000892" y="4214818"/>
            <a:ext cx="214314" cy="214314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72032"/>
          </a:xfrm>
        </p:spPr>
        <p:txBody>
          <a:bodyPr/>
          <a:lstStyle/>
          <a:p>
            <a:pPr latinLnBrk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 latinLnBrk="0"/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자유트리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중심은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트리의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모든 잎들을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하더라도 변하지 않는다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반대로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모든 잎에 자식들을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하더라도 마찬가지다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 latinLnBrk="0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최소 세 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트리에서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잎은 중심이 될 수 없다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그러므로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주어진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자유트리의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잎을 계속 삭제하여 하나 또는 두 개의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노드만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남게 되면 이것이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트리의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중심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27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51" name="내용 개체 틀 2"/>
          <p:cNvSpPr txBox="1">
            <a:spLocks/>
          </p:cNvSpPr>
          <p:nvPr/>
        </p:nvSpPr>
        <p:spPr bwMode="auto">
          <a:xfrm>
            <a:off x="4572000" y="1571612"/>
            <a:ext cx="392909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잎의 삭제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원래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트리의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복사본에서 잎을 실제로 삭제할 수도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혹은 잎에 표시함으로써 모의적으로 삭제할 수도 있다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작업이던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트리를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순회하며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임의의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노드에서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출발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잎을 삭제하거나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표시함으로써 수행할 수 있다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최악의 경우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삭제 작업은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시간을 요구할 수도 있다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전체적으로는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차 시간에 수행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편향트리를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생각해볼 것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4825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28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3153532"/>
          </a:xfrm>
        </p:spPr>
        <p:txBody>
          <a:bodyPr/>
          <a:lstStyle/>
          <a:p>
            <a:pPr latinLnBrk="0"/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결과 그래프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단 한 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노드라면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이것이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중심</a:t>
            </a:r>
            <a:endParaRPr lang="en-US" altLang="ko-KR" b="1" i="1" dirty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’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두 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노드라면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이들 가운데 아무거나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중심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알고리즘은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중심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만을 반환하지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이심율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반환하지는 않는다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–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하지만 이는 잎 삭제 작업의 회수를 저장한다면 쉽게 구할 수 있다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15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85786" y="1643050"/>
            <a:ext cx="7643866" cy="3857652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알고리즘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29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49" name="내용 개체 틀 2"/>
          <p:cNvSpPr txBox="1">
            <a:spLocks/>
          </p:cNvSpPr>
          <p:nvPr/>
        </p:nvSpPr>
        <p:spPr bwMode="auto">
          <a:xfrm>
            <a:off x="785786" y="1643050"/>
            <a:ext cx="4214842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findCenter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a free tree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a center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’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a copy of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800" baseline="-25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ko-KR" altLang="en-US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ea typeface="맑은 고딕" pitchFamily="50" charset="-127"/>
                <a:cs typeface="Tahoma" pitchFamily="34" charset="0"/>
              </a:rPr>
              <a:t>’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numVertices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2)</a:t>
            </a:r>
            <a:endParaRPr lang="en-US" altLang="ko-KR" sz="1800" baseline="-25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removeLeaves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’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ea typeface="맑은 고딕" pitchFamily="50" charset="-127"/>
                <a:cs typeface="Tahoma" pitchFamily="34" charset="0"/>
              </a:rPr>
              <a:t>’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aVertex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ea typeface="맑은 고딕" pitchFamily="50" charset="-127"/>
                <a:cs typeface="Tahoma" pitchFamily="34" charset="0"/>
              </a:rPr>
              <a:t>’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aVertex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000628" y="1643050"/>
            <a:ext cx="3429024" cy="381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removeLeaves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 p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a free tree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, a vertex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, 		parent vertex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in the 			tree traversal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a free tree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with its 			leaves removed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lang="en-US" altLang="ko-KR" sz="1800" baseline="-25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87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incidentEdges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87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c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opposite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if</a:t>
            </a:r>
            <a:r>
              <a:rPr lang="ko-KR" altLang="en-US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</a:rPr>
              <a:t>≠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removeLeaves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eaLnBrk="0" hangingPunc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5113" algn="l"/>
                <a:tab pos="542925" algn="l"/>
                <a:tab pos="893763" algn="l"/>
                <a:tab pos="1254125" algn="l"/>
                <a:tab pos="1616075" algn="l"/>
                <a:tab pos="1978025" algn="l"/>
                <a:tab pos="2328863" algn="l"/>
                <a:tab pos="2690813" algn="l"/>
                <a:tab pos="305117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removeVertex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aseline="-25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79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b="1" dirty="0"/>
              <a:t>순회</a:t>
            </a:r>
            <a:r>
              <a:rPr lang="en-US" altLang="ko-KR" dirty="0"/>
              <a:t>(traversal):</a:t>
            </a:r>
            <a:r>
              <a:rPr lang="ko-KR" altLang="en-US" dirty="0"/>
              <a:t> 모든 정점과 간선을 검사함으로써 그래프를 탐험하는 체계적인 절차</a:t>
            </a:r>
            <a:endParaRPr lang="en-US" altLang="ko-KR" dirty="0"/>
          </a:p>
          <a:p>
            <a:pPr latinLnBrk="0"/>
            <a:r>
              <a:rPr lang="ko-KR" altLang="en-US" dirty="0"/>
              <a:t>순회 예</a:t>
            </a:r>
            <a:endParaRPr lang="en-US" altLang="ko-KR" dirty="0"/>
          </a:p>
          <a:p>
            <a:pPr lvl="1" latinLnBrk="0"/>
            <a:r>
              <a:rPr lang="ko-KR" altLang="en-US" dirty="0"/>
              <a:t>수도권 </a:t>
            </a:r>
            <a:r>
              <a:rPr lang="ko-KR" altLang="en-US" dirty="0" err="1"/>
              <a:t>전철망의</a:t>
            </a:r>
            <a:r>
              <a:rPr lang="ko-KR" altLang="en-US" dirty="0"/>
              <a:t> 모든 역</a:t>
            </a:r>
            <a:r>
              <a:rPr lang="en-US" altLang="ko-KR" dirty="0"/>
              <a:t>(</a:t>
            </a:r>
            <a:r>
              <a:rPr lang="ko-KR" altLang="en-US" dirty="0"/>
              <a:t>정점</a:t>
            </a:r>
            <a:r>
              <a:rPr lang="en-US" altLang="ko-KR" dirty="0"/>
              <a:t>)</a:t>
            </a:r>
            <a:r>
              <a:rPr lang="ko-KR" altLang="en-US" dirty="0"/>
              <a:t>의 위치를 출력</a:t>
            </a:r>
            <a:endParaRPr lang="en-US" altLang="ko-KR" dirty="0"/>
          </a:p>
          <a:p>
            <a:pPr lvl="1" latinLnBrk="0"/>
            <a:r>
              <a:rPr lang="ko-KR" altLang="en-US" dirty="0"/>
              <a:t>항공사의 모든 항공편</a:t>
            </a:r>
            <a:r>
              <a:rPr lang="en-US" altLang="ko-KR" dirty="0"/>
              <a:t>(</a:t>
            </a:r>
            <a:r>
              <a:rPr lang="ko-KR" altLang="en-US" dirty="0"/>
              <a:t>간선</a:t>
            </a:r>
            <a:r>
              <a:rPr lang="en-US" altLang="ko-KR" dirty="0"/>
              <a:t>)</a:t>
            </a:r>
            <a:r>
              <a:rPr lang="ko-KR" altLang="en-US" dirty="0"/>
              <a:t>에 대한 노선 정보를 수집</a:t>
            </a:r>
            <a:endParaRPr lang="en-US" altLang="ko-KR" dirty="0"/>
          </a:p>
          <a:p>
            <a:pPr lvl="1" latinLnBrk="0"/>
            <a:r>
              <a:rPr lang="ko-KR" altLang="en-US" dirty="0"/>
              <a:t>웹 검색엔진의 데이터 수집 부문은 웹의 하이퍼텍스트 문서</a:t>
            </a:r>
            <a:r>
              <a:rPr lang="en-US" altLang="ko-KR" dirty="0"/>
              <a:t>(</a:t>
            </a:r>
            <a:r>
              <a:rPr lang="ko-KR" altLang="en-US" dirty="0"/>
              <a:t>정점</a:t>
            </a:r>
            <a:r>
              <a:rPr lang="en-US" altLang="ko-KR" dirty="0"/>
              <a:t>)</a:t>
            </a:r>
            <a:r>
              <a:rPr lang="ko-KR" altLang="en-US" dirty="0"/>
              <a:t>와 문서 내 링크</a:t>
            </a:r>
            <a:r>
              <a:rPr lang="en-US" altLang="ko-KR" dirty="0"/>
              <a:t>(</a:t>
            </a:r>
            <a:r>
              <a:rPr lang="ko-KR" altLang="en-US" dirty="0"/>
              <a:t>간선</a:t>
            </a:r>
            <a:r>
              <a:rPr lang="en-US" altLang="ko-KR" dirty="0"/>
              <a:t>)</a:t>
            </a:r>
            <a:r>
              <a:rPr lang="ko-KR" altLang="en-US" dirty="0"/>
              <a:t>를 검사함으로써 </a:t>
            </a:r>
            <a:r>
              <a:rPr lang="ko-KR" altLang="en-US" dirty="0" err="1"/>
              <a:t>써핑</a:t>
            </a:r>
            <a:endParaRPr lang="ko-KR" altLang="en-US" dirty="0"/>
          </a:p>
          <a:p>
            <a:pPr latinLnBrk="0"/>
            <a:r>
              <a:rPr lang="ko-KR" altLang="en-US" dirty="0"/>
              <a:t>주요 전략</a:t>
            </a:r>
            <a:endParaRPr lang="en-US" altLang="ko-KR" dirty="0"/>
          </a:p>
          <a:p>
            <a:pPr lvl="1" latinLnBrk="0"/>
            <a:r>
              <a:rPr lang="ko-KR" altLang="en-US" dirty="0" err="1"/>
              <a:t>깊이우선탐색</a:t>
            </a:r>
            <a:endParaRPr lang="en-US" altLang="ko-KR" dirty="0"/>
          </a:p>
          <a:p>
            <a:pPr lvl="1" latinLnBrk="0"/>
            <a:r>
              <a:rPr lang="ko-KR" altLang="en-US" dirty="0"/>
              <a:t>너비우선탐색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8" name="Picture 4" descr="C:\Documents and Settings\kook\Local Settings\Temporary Internet Files\Content.IE5\ZBBSG4IL\MC9004202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221088"/>
            <a:ext cx="2203698" cy="18838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수행 예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30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664370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858148" y="4143380"/>
            <a:ext cx="214314" cy="214314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8001024" y="242886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6000760" y="285749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929454" y="278605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643834" y="350043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92932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500826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143636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286776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7500958" y="457200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286644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715272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2" name="직선 연결선 21"/>
          <p:cNvCxnSpPr>
            <a:stCxn id="17" idx="6"/>
            <a:endCxn id="8" idx="2"/>
          </p:cNvCxnSpPr>
          <p:nvPr/>
        </p:nvCxnSpPr>
        <p:spPr bwMode="auto">
          <a:xfrm flipV="1">
            <a:off x="7215206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stCxn id="8" idx="0"/>
            <a:endCxn id="12" idx="4"/>
          </p:cNvCxnSpPr>
          <p:nvPr/>
        </p:nvCxnSpPr>
        <p:spPr bwMode="auto">
          <a:xfrm rot="16200000" flipV="1">
            <a:off x="7643834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>
            <a:stCxn id="12" idx="6"/>
            <a:endCxn id="16" idx="1"/>
          </p:cNvCxnSpPr>
          <p:nvPr/>
        </p:nvCxnSpPr>
        <p:spPr bwMode="auto">
          <a:xfrm>
            <a:off x="7858148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>
            <a:stCxn id="7" idx="5"/>
            <a:endCxn id="17" idx="1"/>
          </p:cNvCxnSpPr>
          <p:nvPr/>
        </p:nvCxnSpPr>
        <p:spPr bwMode="auto">
          <a:xfrm rot="16200000" flipH="1">
            <a:off x="6719473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7" idx="7"/>
            <a:endCxn id="19" idx="3"/>
          </p:cNvCxnSpPr>
          <p:nvPr/>
        </p:nvCxnSpPr>
        <p:spPr bwMode="auto">
          <a:xfrm rot="5400000" flipH="1" flipV="1">
            <a:off x="6898068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1" idx="5"/>
            <a:endCxn id="19" idx="0"/>
          </p:cNvCxnSpPr>
          <p:nvPr/>
        </p:nvCxnSpPr>
        <p:spPr bwMode="auto">
          <a:xfrm rot="16200000" flipH="1">
            <a:off x="7165960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11" idx="7"/>
            <a:endCxn id="9" idx="2"/>
          </p:cNvCxnSpPr>
          <p:nvPr/>
        </p:nvCxnSpPr>
        <p:spPr bwMode="auto">
          <a:xfrm rot="5400000" flipH="1" flipV="1">
            <a:off x="7415994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12" idx="0"/>
            <a:endCxn id="20" idx="4"/>
          </p:cNvCxnSpPr>
          <p:nvPr/>
        </p:nvCxnSpPr>
        <p:spPr bwMode="auto">
          <a:xfrm rot="5400000" flipH="1" flipV="1">
            <a:off x="7643834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18" idx="7"/>
            <a:endCxn id="8" idx="3"/>
          </p:cNvCxnSpPr>
          <p:nvPr/>
        </p:nvCxnSpPr>
        <p:spPr bwMode="auto">
          <a:xfrm rot="5400000" flipH="1" flipV="1">
            <a:off x="7648167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13" idx="6"/>
            <a:endCxn id="7" idx="2"/>
          </p:cNvCxnSpPr>
          <p:nvPr/>
        </p:nvCxnSpPr>
        <p:spPr bwMode="auto">
          <a:xfrm>
            <a:off x="6143636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stCxn id="10" idx="4"/>
            <a:endCxn id="13" idx="0"/>
          </p:cNvCxnSpPr>
          <p:nvPr/>
        </p:nvCxnSpPr>
        <p:spPr bwMode="auto">
          <a:xfrm rot="5400000">
            <a:off x="5786446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13" idx="4"/>
            <a:endCxn id="14" idx="1"/>
          </p:cNvCxnSpPr>
          <p:nvPr/>
        </p:nvCxnSpPr>
        <p:spPr bwMode="auto">
          <a:xfrm rot="16200000" flipH="1">
            <a:off x="6090057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15" idx="7"/>
            <a:endCxn id="14" idx="3"/>
          </p:cNvCxnSpPr>
          <p:nvPr/>
        </p:nvCxnSpPr>
        <p:spPr bwMode="auto">
          <a:xfrm rot="5400000" flipH="1" flipV="1">
            <a:off x="6362283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>
            <a:stCxn id="67" idx="1"/>
            <a:endCxn id="8" idx="5"/>
          </p:cNvCxnSpPr>
          <p:nvPr/>
        </p:nvCxnSpPr>
        <p:spPr bwMode="auto">
          <a:xfrm rot="16200000" flipV="1">
            <a:off x="8005357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타원 66"/>
          <p:cNvSpPr/>
          <p:nvPr/>
        </p:nvSpPr>
        <p:spPr bwMode="auto">
          <a:xfrm>
            <a:off x="8143900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8215338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8" name="직선 연결선 77"/>
          <p:cNvCxnSpPr>
            <a:stCxn id="16" idx="0"/>
            <a:endCxn id="77" idx="4"/>
          </p:cNvCxnSpPr>
          <p:nvPr/>
        </p:nvCxnSpPr>
        <p:spPr bwMode="auto">
          <a:xfrm rot="16200000" flipV="1">
            <a:off x="8108181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타원 87"/>
          <p:cNvSpPr/>
          <p:nvPr/>
        </p:nvSpPr>
        <p:spPr bwMode="auto">
          <a:xfrm>
            <a:off x="7286644" y="371475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9" name="직선 연결선 88"/>
          <p:cNvCxnSpPr>
            <a:stCxn id="7" idx="6"/>
            <a:endCxn id="88" idx="2"/>
          </p:cNvCxnSpPr>
          <p:nvPr/>
        </p:nvCxnSpPr>
        <p:spPr bwMode="auto">
          <a:xfrm>
            <a:off x="6858016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6786578" y="464344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4" name="직선 연결선 93"/>
          <p:cNvCxnSpPr>
            <a:stCxn id="17" idx="3"/>
            <a:endCxn id="93" idx="0"/>
          </p:cNvCxnSpPr>
          <p:nvPr/>
        </p:nvCxnSpPr>
        <p:spPr bwMode="auto">
          <a:xfrm rot="5400000">
            <a:off x="6840157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타원 96"/>
          <p:cNvSpPr/>
          <p:nvPr/>
        </p:nvSpPr>
        <p:spPr bwMode="auto">
          <a:xfrm>
            <a:off x="6429388" y="314324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8" name="직선 연결선 97"/>
          <p:cNvCxnSpPr>
            <a:stCxn id="13" idx="7"/>
            <a:endCxn id="97" idx="3"/>
          </p:cNvCxnSpPr>
          <p:nvPr/>
        </p:nvCxnSpPr>
        <p:spPr bwMode="auto">
          <a:xfrm rot="5400000" flipH="1" flipV="1">
            <a:off x="6112250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타원 101"/>
          <p:cNvSpPr/>
          <p:nvPr/>
        </p:nvSpPr>
        <p:spPr bwMode="auto">
          <a:xfrm>
            <a:off x="6572264" y="250030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3" name="직선 연결선 102"/>
          <p:cNvCxnSpPr>
            <a:stCxn id="102" idx="5"/>
            <a:endCxn id="11" idx="1"/>
          </p:cNvCxnSpPr>
          <p:nvPr/>
        </p:nvCxnSpPr>
        <p:spPr bwMode="auto">
          <a:xfrm rot="16200000" flipH="1">
            <a:off x="6790911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타원 16"/>
          <p:cNvSpPr/>
          <p:nvPr/>
        </p:nvSpPr>
        <p:spPr bwMode="auto">
          <a:xfrm>
            <a:off x="7000892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1714480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2928926" y="414338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3071802" y="242886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1071538" y="285749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2000232" y="278605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2714612" y="350043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1000100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1571604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1214414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3357554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2571736" y="457200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2357422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2786050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9" name="직선 연결선 68"/>
          <p:cNvCxnSpPr>
            <a:stCxn id="104" idx="6"/>
            <a:endCxn id="52" idx="2"/>
          </p:cNvCxnSpPr>
          <p:nvPr/>
        </p:nvCxnSpPr>
        <p:spPr bwMode="auto">
          <a:xfrm flipV="1">
            <a:off x="2285984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>
            <a:stCxn id="52" idx="0"/>
            <a:endCxn id="58" idx="4"/>
          </p:cNvCxnSpPr>
          <p:nvPr/>
        </p:nvCxnSpPr>
        <p:spPr bwMode="auto">
          <a:xfrm rot="16200000" flipV="1">
            <a:off x="2714612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>
            <a:stCxn id="58" idx="6"/>
            <a:endCxn id="63" idx="1"/>
          </p:cNvCxnSpPr>
          <p:nvPr/>
        </p:nvCxnSpPr>
        <p:spPr bwMode="auto">
          <a:xfrm>
            <a:off x="2928926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>
            <a:stCxn id="51" idx="5"/>
            <a:endCxn id="104" idx="1"/>
          </p:cNvCxnSpPr>
          <p:nvPr/>
        </p:nvCxnSpPr>
        <p:spPr bwMode="auto">
          <a:xfrm rot="16200000" flipH="1">
            <a:off x="1790251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>
            <a:stCxn id="51" idx="7"/>
            <a:endCxn id="66" idx="3"/>
          </p:cNvCxnSpPr>
          <p:nvPr/>
        </p:nvCxnSpPr>
        <p:spPr bwMode="auto">
          <a:xfrm rot="5400000" flipH="1" flipV="1">
            <a:off x="1968846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>
            <a:stCxn id="57" idx="5"/>
            <a:endCxn id="66" idx="0"/>
          </p:cNvCxnSpPr>
          <p:nvPr/>
        </p:nvCxnSpPr>
        <p:spPr bwMode="auto">
          <a:xfrm rot="16200000" flipH="1">
            <a:off x="2236738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>
            <a:stCxn id="57" idx="7"/>
            <a:endCxn id="54" idx="2"/>
          </p:cNvCxnSpPr>
          <p:nvPr/>
        </p:nvCxnSpPr>
        <p:spPr bwMode="auto">
          <a:xfrm rot="5400000" flipH="1" flipV="1">
            <a:off x="2486772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>
            <a:stCxn id="58" idx="0"/>
            <a:endCxn id="68" idx="4"/>
          </p:cNvCxnSpPr>
          <p:nvPr/>
        </p:nvCxnSpPr>
        <p:spPr bwMode="auto">
          <a:xfrm rot="5400000" flipH="1" flipV="1">
            <a:off x="2714612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>
            <a:stCxn id="65" idx="7"/>
            <a:endCxn id="52" idx="3"/>
          </p:cNvCxnSpPr>
          <p:nvPr/>
        </p:nvCxnSpPr>
        <p:spPr bwMode="auto">
          <a:xfrm rot="5400000" flipH="1" flipV="1">
            <a:off x="2718945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>
            <a:stCxn id="60" idx="6"/>
            <a:endCxn id="51" idx="2"/>
          </p:cNvCxnSpPr>
          <p:nvPr/>
        </p:nvCxnSpPr>
        <p:spPr bwMode="auto">
          <a:xfrm>
            <a:off x="1214414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stCxn id="55" idx="4"/>
            <a:endCxn id="60" idx="0"/>
          </p:cNvCxnSpPr>
          <p:nvPr/>
        </p:nvCxnSpPr>
        <p:spPr bwMode="auto">
          <a:xfrm rot="5400000">
            <a:off x="857224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>
            <a:stCxn id="60" idx="4"/>
            <a:endCxn id="61" idx="1"/>
          </p:cNvCxnSpPr>
          <p:nvPr/>
        </p:nvCxnSpPr>
        <p:spPr bwMode="auto">
          <a:xfrm rot="16200000" flipH="1">
            <a:off x="1160835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stCxn id="62" idx="7"/>
            <a:endCxn id="61" idx="3"/>
          </p:cNvCxnSpPr>
          <p:nvPr/>
        </p:nvCxnSpPr>
        <p:spPr bwMode="auto">
          <a:xfrm rot="5400000" flipH="1" flipV="1">
            <a:off x="1433061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>
            <a:stCxn id="85" idx="1"/>
            <a:endCxn id="52" idx="5"/>
          </p:cNvCxnSpPr>
          <p:nvPr/>
        </p:nvCxnSpPr>
        <p:spPr bwMode="auto">
          <a:xfrm rot="16200000" flipV="1">
            <a:off x="3076135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/>
          <p:cNvSpPr/>
          <p:nvPr/>
        </p:nvSpPr>
        <p:spPr bwMode="auto">
          <a:xfrm>
            <a:off x="3214678" y="450057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3286116" y="300037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7" name="직선 연결선 86"/>
          <p:cNvCxnSpPr>
            <a:stCxn id="63" idx="0"/>
            <a:endCxn id="86" idx="4"/>
          </p:cNvCxnSpPr>
          <p:nvPr/>
        </p:nvCxnSpPr>
        <p:spPr bwMode="auto">
          <a:xfrm rot="16200000" flipV="1">
            <a:off x="3178959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타원 89"/>
          <p:cNvSpPr/>
          <p:nvPr/>
        </p:nvSpPr>
        <p:spPr bwMode="auto">
          <a:xfrm>
            <a:off x="2357422" y="3714752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1" name="직선 연결선 90"/>
          <p:cNvCxnSpPr>
            <a:stCxn id="51" idx="6"/>
            <a:endCxn id="90" idx="2"/>
          </p:cNvCxnSpPr>
          <p:nvPr/>
        </p:nvCxnSpPr>
        <p:spPr bwMode="auto">
          <a:xfrm>
            <a:off x="1928794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타원 91"/>
          <p:cNvSpPr/>
          <p:nvPr/>
        </p:nvSpPr>
        <p:spPr bwMode="auto">
          <a:xfrm>
            <a:off x="1857356" y="464344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5" name="직선 연결선 94"/>
          <p:cNvCxnSpPr>
            <a:stCxn id="104" idx="3"/>
            <a:endCxn id="92" idx="0"/>
          </p:cNvCxnSpPr>
          <p:nvPr/>
        </p:nvCxnSpPr>
        <p:spPr bwMode="auto">
          <a:xfrm rot="5400000">
            <a:off x="1910935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타원 95"/>
          <p:cNvSpPr/>
          <p:nvPr/>
        </p:nvSpPr>
        <p:spPr bwMode="auto">
          <a:xfrm>
            <a:off x="1500166" y="314324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9" name="직선 연결선 98"/>
          <p:cNvCxnSpPr>
            <a:stCxn id="60" idx="7"/>
            <a:endCxn id="96" idx="3"/>
          </p:cNvCxnSpPr>
          <p:nvPr/>
        </p:nvCxnSpPr>
        <p:spPr bwMode="auto">
          <a:xfrm rot="5400000" flipH="1" flipV="1">
            <a:off x="1183028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타원 99"/>
          <p:cNvSpPr/>
          <p:nvPr/>
        </p:nvSpPr>
        <p:spPr bwMode="auto">
          <a:xfrm>
            <a:off x="1643042" y="2500306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1" name="직선 연결선 100"/>
          <p:cNvCxnSpPr>
            <a:stCxn id="100" idx="5"/>
            <a:endCxn id="57" idx="1"/>
          </p:cNvCxnSpPr>
          <p:nvPr/>
        </p:nvCxnSpPr>
        <p:spPr bwMode="auto">
          <a:xfrm rot="16200000" flipH="1">
            <a:off x="1861689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타원 103"/>
          <p:cNvSpPr/>
          <p:nvPr/>
        </p:nvSpPr>
        <p:spPr bwMode="auto">
          <a:xfrm>
            <a:off x="2071670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043608" y="1785926"/>
            <a:ext cx="2232248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lang="en-US" altLang="ko-KR" sz="2000" b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Symbol" pitchFamily="18" charset="2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’</a:t>
            </a:r>
            <a:endParaRPr kumimoji="0" lang="ko-KR" altLang="en-US" sz="2000" u="none" strike="noStrike" cap="none" normalizeH="0" baseline="0" dirty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6215074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’</a:t>
            </a:r>
            <a:endParaRPr kumimoji="0" lang="ko-KR" altLang="en-US" sz="2000" u="none" strike="noStrike" cap="none" normalizeH="0" baseline="0" dirty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109" name="AutoShape 76"/>
          <p:cNvSpPr>
            <a:spLocks noChangeArrowheads="1"/>
          </p:cNvSpPr>
          <p:nvPr/>
        </p:nvSpPr>
        <p:spPr bwMode="auto">
          <a:xfrm rot="10800000" flipH="1" flipV="1">
            <a:off x="4143372" y="3429000"/>
            <a:ext cx="1085068" cy="333375"/>
          </a:xfrm>
          <a:prstGeom prst="rightArrow">
            <a:avLst>
              <a:gd name="adj1" fmla="val 50000"/>
              <a:gd name="adj2" fmla="val 729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1712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수행 예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31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6643702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858148" y="414338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8001024" y="242886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6000760" y="285749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929454" y="278605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643834" y="350043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929322" y="3643314"/>
            <a:ext cx="214314" cy="214314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500826" y="421481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143636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286776" y="3714752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7500958" y="457200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286644" y="314324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715272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2" name="직선 연결선 21"/>
          <p:cNvCxnSpPr>
            <a:stCxn id="17" idx="6"/>
            <a:endCxn id="8" idx="2"/>
          </p:cNvCxnSpPr>
          <p:nvPr/>
        </p:nvCxnSpPr>
        <p:spPr bwMode="auto">
          <a:xfrm flipV="1">
            <a:off x="7215206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stCxn id="8" idx="0"/>
            <a:endCxn id="12" idx="4"/>
          </p:cNvCxnSpPr>
          <p:nvPr/>
        </p:nvCxnSpPr>
        <p:spPr bwMode="auto">
          <a:xfrm rot="16200000" flipV="1">
            <a:off x="7643834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>
            <a:stCxn id="12" idx="6"/>
            <a:endCxn id="16" idx="1"/>
          </p:cNvCxnSpPr>
          <p:nvPr/>
        </p:nvCxnSpPr>
        <p:spPr bwMode="auto">
          <a:xfrm>
            <a:off x="7858148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>
            <a:stCxn id="7" idx="5"/>
            <a:endCxn id="17" idx="1"/>
          </p:cNvCxnSpPr>
          <p:nvPr/>
        </p:nvCxnSpPr>
        <p:spPr bwMode="auto">
          <a:xfrm rot="16200000" flipH="1">
            <a:off x="6719473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7" idx="7"/>
            <a:endCxn id="19" idx="3"/>
          </p:cNvCxnSpPr>
          <p:nvPr/>
        </p:nvCxnSpPr>
        <p:spPr bwMode="auto">
          <a:xfrm rot="5400000" flipH="1" flipV="1">
            <a:off x="6898068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11" idx="5"/>
            <a:endCxn id="19" idx="0"/>
          </p:cNvCxnSpPr>
          <p:nvPr/>
        </p:nvCxnSpPr>
        <p:spPr bwMode="auto">
          <a:xfrm rot="16200000" flipH="1">
            <a:off x="7165960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11" idx="7"/>
            <a:endCxn id="9" idx="2"/>
          </p:cNvCxnSpPr>
          <p:nvPr/>
        </p:nvCxnSpPr>
        <p:spPr bwMode="auto">
          <a:xfrm rot="5400000" flipH="1" flipV="1">
            <a:off x="7415994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12" idx="0"/>
            <a:endCxn id="20" idx="4"/>
          </p:cNvCxnSpPr>
          <p:nvPr/>
        </p:nvCxnSpPr>
        <p:spPr bwMode="auto">
          <a:xfrm rot="5400000" flipH="1" flipV="1">
            <a:off x="7643834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18" idx="7"/>
            <a:endCxn id="8" idx="3"/>
          </p:cNvCxnSpPr>
          <p:nvPr/>
        </p:nvCxnSpPr>
        <p:spPr bwMode="auto">
          <a:xfrm rot="5400000" flipH="1" flipV="1">
            <a:off x="7648167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13" idx="6"/>
            <a:endCxn id="7" idx="2"/>
          </p:cNvCxnSpPr>
          <p:nvPr/>
        </p:nvCxnSpPr>
        <p:spPr bwMode="auto">
          <a:xfrm>
            <a:off x="6143636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stCxn id="10" idx="4"/>
            <a:endCxn id="13" idx="0"/>
          </p:cNvCxnSpPr>
          <p:nvPr/>
        </p:nvCxnSpPr>
        <p:spPr bwMode="auto">
          <a:xfrm rot="5400000">
            <a:off x="5786446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13" idx="4"/>
            <a:endCxn id="14" idx="1"/>
          </p:cNvCxnSpPr>
          <p:nvPr/>
        </p:nvCxnSpPr>
        <p:spPr bwMode="auto">
          <a:xfrm rot="16200000" flipH="1">
            <a:off x="6090057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15" idx="7"/>
            <a:endCxn id="14" idx="3"/>
          </p:cNvCxnSpPr>
          <p:nvPr/>
        </p:nvCxnSpPr>
        <p:spPr bwMode="auto">
          <a:xfrm rot="5400000" flipH="1" flipV="1">
            <a:off x="6362283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>
            <a:stCxn id="67" idx="1"/>
            <a:endCxn id="8" idx="5"/>
          </p:cNvCxnSpPr>
          <p:nvPr/>
        </p:nvCxnSpPr>
        <p:spPr bwMode="auto">
          <a:xfrm rot="16200000" flipV="1">
            <a:off x="8005357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타원 66"/>
          <p:cNvSpPr/>
          <p:nvPr/>
        </p:nvSpPr>
        <p:spPr bwMode="auto">
          <a:xfrm>
            <a:off x="8143900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8215338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8" name="직선 연결선 77"/>
          <p:cNvCxnSpPr>
            <a:stCxn id="16" idx="0"/>
            <a:endCxn id="77" idx="4"/>
          </p:cNvCxnSpPr>
          <p:nvPr/>
        </p:nvCxnSpPr>
        <p:spPr bwMode="auto">
          <a:xfrm rot="16200000" flipV="1">
            <a:off x="8108181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타원 87"/>
          <p:cNvSpPr/>
          <p:nvPr/>
        </p:nvSpPr>
        <p:spPr bwMode="auto">
          <a:xfrm>
            <a:off x="7286644" y="371475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9" name="직선 연결선 88"/>
          <p:cNvCxnSpPr>
            <a:stCxn id="7" idx="6"/>
            <a:endCxn id="88" idx="2"/>
          </p:cNvCxnSpPr>
          <p:nvPr/>
        </p:nvCxnSpPr>
        <p:spPr bwMode="auto">
          <a:xfrm>
            <a:off x="6858016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6786578" y="464344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4" name="직선 연결선 93"/>
          <p:cNvCxnSpPr>
            <a:stCxn id="17" idx="3"/>
            <a:endCxn id="93" idx="0"/>
          </p:cNvCxnSpPr>
          <p:nvPr/>
        </p:nvCxnSpPr>
        <p:spPr bwMode="auto">
          <a:xfrm rot="5400000">
            <a:off x="6840157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타원 96"/>
          <p:cNvSpPr/>
          <p:nvPr/>
        </p:nvSpPr>
        <p:spPr bwMode="auto">
          <a:xfrm>
            <a:off x="6429388" y="314324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8" name="직선 연결선 97"/>
          <p:cNvCxnSpPr>
            <a:stCxn id="13" idx="7"/>
            <a:endCxn id="97" idx="3"/>
          </p:cNvCxnSpPr>
          <p:nvPr/>
        </p:nvCxnSpPr>
        <p:spPr bwMode="auto">
          <a:xfrm rot="5400000" flipH="1" flipV="1">
            <a:off x="6112250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타원 101"/>
          <p:cNvSpPr/>
          <p:nvPr/>
        </p:nvSpPr>
        <p:spPr bwMode="auto">
          <a:xfrm>
            <a:off x="6572264" y="250030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3" name="직선 연결선 102"/>
          <p:cNvCxnSpPr>
            <a:stCxn id="102" idx="5"/>
            <a:endCxn id="11" idx="1"/>
          </p:cNvCxnSpPr>
          <p:nvPr/>
        </p:nvCxnSpPr>
        <p:spPr bwMode="auto">
          <a:xfrm rot="16200000" flipH="1">
            <a:off x="6790911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타원 16"/>
          <p:cNvSpPr/>
          <p:nvPr/>
        </p:nvSpPr>
        <p:spPr bwMode="auto">
          <a:xfrm>
            <a:off x="7000892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285852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’</a:t>
            </a:r>
            <a:endParaRPr kumimoji="0" lang="ko-KR" altLang="en-US" sz="2000" u="none" strike="noStrike" cap="none" normalizeH="0" baseline="0" dirty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6215074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’</a:t>
            </a:r>
            <a:endParaRPr kumimoji="0" lang="ko-KR" altLang="en-US" sz="2000" u="none" strike="noStrike" cap="none" normalizeH="0" baseline="0" dirty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105" name="타원 104"/>
          <p:cNvSpPr/>
          <p:nvPr/>
        </p:nvSpPr>
        <p:spPr bwMode="auto">
          <a:xfrm>
            <a:off x="1714480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2928926" y="4143380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3071802" y="242886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1071538" y="285749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2000232" y="278605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2714612" y="350043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1000100" y="3643314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1571604" y="421481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1214414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타원 115"/>
          <p:cNvSpPr/>
          <p:nvPr/>
        </p:nvSpPr>
        <p:spPr bwMode="auto">
          <a:xfrm>
            <a:off x="3357554" y="3714752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타원 116"/>
          <p:cNvSpPr/>
          <p:nvPr/>
        </p:nvSpPr>
        <p:spPr bwMode="auto">
          <a:xfrm>
            <a:off x="2571736" y="457200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2357422" y="3143248"/>
            <a:ext cx="214314" cy="214314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9" name="타원 118"/>
          <p:cNvSpPr/>
          <p:nvPr/>
        </p:nvSpPr>
        <p:spPr bwMode="auto">
          <a:xfrm>
            <a:off x="2786050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0" name="직선 연결선 119"/>
          <p:cNvCxnSpPr>
            <a:stCxn id="145" idx="6"/>
            <a:endCxn id="107" idx="2"/>
          </p:cNvCxnSpPr>
          <p:nvPr/>
        </p:nvCxnSpPr>
        <p:spPr bwMode="auto">
          <a:xfrm flipV="1">
            <a:off x="2285984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/>
          <p:cNvCxnSpPr>
            <a:stCxn id="107" idx="0"/>
            <a:endCxn id="112" idx="4"/>
          </p:cNvCxnSpPr>
          <p:nvPr/>
        </p:nvCxnSpPr>
        <p:spPr bwMode="auto">
          <a:xfrm rot="16200000" flipV="1">
            <a:off x="2714612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직선 연결선 121"/>
          <p:cNvCxnSpPr>
            <a:stCxn id="112" idx="6"/>
            <a:endCxn id="116" idx="1"/>
          </p:cNvCxnSpPr>
          <p:nvPr/>
        </p:nvCxnSpPr>
        <p:spPr bwMode="auto">
          <a:xfrm>
            <a:off x="2928926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직선 연결선 122"/>
          <p:cNvCxnSpPr>
            <a:stCxn id="105" idx="5"/>
            <a:endCxn id="145" idx="1"/>
          </p:cNvCxnSpPr>
          <p:nvPr/>
        </p:nvCxnSpPr>
        <p:spPr bwMode="auto">
          <a:xfrm rot="16200000" flipH="1">
            <a:off x="1790251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>
            <a:stCxn id="105" idx="7"/>
            <a:endCxn id="118" idx="3"/>
          </p:cNvCxnSpPr>
          <p:nvPr/>
        </p:nvCxnSpPr>
        <p:spPr bwMode="auto">
          <a:xfrm rot="5400000" flipH="1" flipV="1">
            <a:off x="1968846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>
            <a:stCxn id="111" idx="5"/>
            <a:endCxn id="118" idx="0"/>
          </p:cNvCxnSpPr>
          <p:nvPr/>
        </p:nvCxnSpPr>
        <p:spPr bwMode="auto">
          <a:xfrm rot="16200000" flipH="1">
            <a:off x="2236738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직선 연결선 125"/>
          <p:cNvCxnSpPr>
            <a:stCxn id="111" idx="7"/>
            <a:endCxn id="109" idx="2"/>
          </p:cNvCxnSpPr>
          <p:nvPr/>
        </p:nvCxnSpPr>
        <p:spPr bwMode="auto">
          <a:xfrm rot="5400000" flipH="1" flipV="1">
            <a:off x="2486772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/>
          <p:cNvCxnSpPr>
            <a:stCxn id="112" idx="0"/>
            <a:endCxn id="119" idx="4"/>
          </p:cNvCxnSpPr>
          <p:nvPr/>
        </p:nvCxnSpPr>
        <p:spPr bwMode="auto">
          <a:xfrm rot="5400000" flipH="1" flipV="1">
            <a:off x="2714612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>
            <a:stCxn id="117" idx="7"/>
            <a:endCxn id="107" idx="3"/>
          </p:cNvCxnSpPr>
          <p:nvPr/>
        </p:nvCxnSpPr>
        <p:spPr bwMode="auto">
          <a:xfrm rot="5400000" flipH="1" flipV="1">
            <a:off x="2718945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>
            <a:stCxn id="113" idx="6"/>
            <a:endCxn id="105" idx="2"/>
          </p:cNvCxnSpPr>
          <p:nvPr/>
        </p:nvCxnSpPr>
        <p:spPr bwMode="auto">
          <a:xfrm>
            <a:off x="1214414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직선 연결선 129"/>
          <p:cNvCxnSpPr>
            <a:stCxn id="110" idx="4"/>
            <a:endCxn id="113" idx="0"/>
          </p:cNvCxnSpPr>
          <p:nvPr/>
        </p:nvCxnSpPr>
        <p:spPr bwMode="auto">
          <a:xfrm rot="5400000">
            <a:off x="857224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>
            <a:stCxn id="113" idx="4"/>
            <a:endCxn id="114" idx="1"/>
          </p:cNvCxnSpPr>
          <p:nvPr/>
        </p:nvCxnSpPr>
        <p:spPr bwMode="auto">
          <a:xfrm rot="16200000" flipH="1">
            <a:off x="1160835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>
            <a:stCxn id="115" idx="7"/>
            <a:endCxn id="114" idx="3"/>
          </p:cNvCxnSpPr>
          <p:nvPr/>
        </p:nvCxnSpPr>
        <p:spPr bwMode="auto">
          <a:xfrm rot="5400000" flipH="1" flipV="1">
            <a:off x="1433061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/>
          <p:cNvCxnSpPr>
            <a:stCxn id="134" idx="1"/>
            <a:endCxn id="107" idx="5"/>
          </p:cNvCxnSpPr>
          <p:nvPr/>
        </p:nvCxnSpPr>
        <p:spPr bwMode="auto">
          <a:xfrm rot="16200000" flipV="1">
            <a:off x="3076135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타원 133"/>
          <p:cNvSpPr/>
          <p:nvPr/>
        </p:nvSpPr>
        <p:spPr bwMode="auto">
          <a:xfrm>
            <a:off x="3214678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3286116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6" name="직선 연결선 135"/>
          <p:cNvCxnSpPr>
            <a:stCxn id="116" idx="0"/>
            <a:endCxn id="135" idx="4"/>
          </p:cNvCxnSpPr>
          <p:nvPr/>
        </p:nvCxnSpPr>
        <p:spPr bwMode="auto">
          <a:xfrm rot="16200000" flipV="1">
            <a:off x="3178959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타원 136"/>
          <p:cNvSpPr/>
          <p:nvPr/>
        </p:nvSpPr>
        <p:spPr bwMode="auto">
          <a:xfrm>
            <a:off x="2357422" y="371475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8" name="직선 연결선 137"/>
          <p:cNvCxnSpPr>
            <a:stCxn id="105" idx="6"/>
            <a:endCxn id="137" idx="2"/>
          </p:cNvCxnSpPr>
          <p:nvPr/>
        </p:nvCxnSpPr>
        <p:spPr bwMode="auto">
          <a:xfrm>
            <a:off x="1928794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타원 138"/>
          <p:cNvSpPr/>
          <p:nvPr/>
        </p:nvSpPr>
        <p:spPr bwMode="auto">
          <a:xfrm>
            <a:off x="1857356" y="464344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직선 연결선 139"/>
          <p:cNvCxnSpPr>
            <a:stCxn id="145" idx="3"/>
            <a:endCxn id="139" idx="0"/>
          </p:cNvCxnSpPr>
          <p:nvPr/>
        </p:nvCxnSpPr>
        <p:spPr bwMode="auto">
          <a:xfrm rot="5400000">
            <a:off x="1910935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타원 140"/>
          <p:cNvSpPr/>
          <p:nvPr/>
        </p:nvSpPr>
        <p:spPr bwMode="auto">
          <a:xfrm>
            <a:off x="1500166" y="314324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2" name="직선 연결선 141"/>
          <p:cNvCxnSpPr>
            <a:stCxn id="113" idx="7"/>
            <a:endCxn id="141" idx="3"/>
          </p:cNvCxnSpPr>
          <p:nvPr/>
        </p:nvCxnSpPr>
        <p:spPr bwMode="auto">
          <a:xfrm rot="5400000" flipH="1" flipV="1">
            <a:off x="1183028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타원 142"/>
          <p:cNvSpPr/>
          <p:nvPr/>
        </p:nvSpPr>
        <p:spPr bwMode="auto">
          <a:xfrm>
            <a:off x="1643042" y="250030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4" name="직선 연결선 143"/>
          <p:cNvCxnSpPr>
            <a:stCxn id="143" idx="5"/>
            <a:endCxn id="111" idx="1"/>
          </p:cNvCxnSpPr>
          <p:nvPr/>
        </p:nvCxnSpPr>
        <p:spPr bwMode="auto">
          <a:xfrm rot="16200000" flipH="1">
            <a:off x="1861689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타원 144"/>
          <p:cNvSpPr/>
          <p:nvPr/>
        </p:nvSpPr>
        <p:spPr bwMode="auto">
          <a:xfrm>
            <a:off x="2071670" y="4214818"/>
            <a:ext cx="214314" cy="21431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6" name="AutoShape 76"/>
          <p:cNvSpPr>
            <a:spLocks noChangeArrowheads="1"/>
          </p:cNvSpPr>
          <p:nvPr/>
        </p:nvSpPr>
        <p:spPr bwMode="auto">
          <a:xfrm rot="10800000" flipH="1" flipV="1">
            <a:off x="4143372" y="3429000"/>
            <a:ext cx="1085068" cy="333375"/>
          </a:xfrm>
          <a:prstGeom prst="rightArrow">
            <a:avLst>
              <a:gd name="adj1" fmla="val 50000"/>
              <a:gd name="adj2" fmla="val 729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18873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수행 예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맑은 고딕" pitchFamily="50" charset="-127"/>
              </a:rPr>
              <a:t>그래프 순회</a:t>
            </a: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>
                <a:latin typeface="맑은 고딕" pitchFamily="50" charset="-127"/>
              </a:rPr>
              <a:pPr>
                <a:defRPr/>
              </a:pPr>
              <a:t>32</a:t>
            </a:fld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285852" y="1785926"/>
            <a:ext cx="1785950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’</a:t>
            </a:r>
            <a:endParaRPr kumimoji="0" lang="ko-KR" altLang="en-US" sz="2000" u="none" strike="noStrike" cap="none" normalizeH="0" baseline="0" dirty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1714480" y="3643314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2928926" y="4143380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타원 89"/>
          <p:cNvSpPr/>
          <p:nvPr/>
        </p:nvSpPr>
        <p:spPr bwMode="auto">
          <a:xfrm>
            <a:off x="3071802" y="242886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1071538" y="285749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2000232" y="278605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2714612" y="350043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타원 95"/>
          <p:cNvSpPr/>
          <p:nvPr/>
        </p:nvSpPr>
        <p:spPr bwMode="auto">
          <a:xfrm>
            <a:off x="1000100" y="3643314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1571604" y="421481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1214414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3357554" y="3714752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2571736" y="457200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6" name="타원 145"/>
          <p:cNvSpPr/>
          <p:nvPr/>
        </p:nvSpPr>
        <p:spPr bwMode="auto">
          <a:xfrm>
            <a:off x="2357422" y="3143248"/>
            <a:ext cx="214314" cy="2143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7" name="타원 146"/>
          <p:cNvSpPr/>
          <p:nvPr/>
        </p:nvSpPr>
        <p:spPr bwMode="auto">
          <a:xfrm>
            <a:off x="2786050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8" name="직선 연결선 147"/>
          <p:cNvCxnSpPr>
            <a:stCxn id="173" idx="6"/>
            <a:endCxn id="87" idx="2"/>
          </p:cNvCxnSpPr>
          <p:nvPr/>
        </p:nvCxnSpPr>
        <p:spPr bwMode="auto">
          <a:xfrm flipV="1">
            <a:off x="2285984" y="4250537"/>
            <a:ext cx="64294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>
            <a:stCxn id="87" idx="0"/>
            <a:endCxn id="95" idx="4"/>
          </p:cNvCxnSpPr>
          <p:nvPr/>
        </p:nvCxnSpPr>
        <p:spPr bwMode="auto">
          <a:xfrm rot="16200000" flipV="1">
            <a:off x="2714612" y="3821909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직선 연결선 149"/>
          <p:cNvCxnSpPr>
            <a:stCxn id="95" idx="6"/>
            <a:endCxn id="101" idx="1"/>
          </p:cNvCxnSpPr>
          <p:nvPr/>
        </p:nvCxnSpPr>
        <p:spPr bwMode="auto">
          <a:xfrm>
            <a:off x="2928926" y="3607595"/>
            <a:ext cx="460014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직선 연결선 150"/>
          <p:cNvCxnSpPr>
            <a:stCxn id="86" idx="5"/>
            <a:endCxn id="173" idx="1"/>
          </p:cNvCxnSpPr>
          <p:nvPr/>
        </p:nvCxnSpPr>
        <p:spPr bwMode="auto">
          <a:xfrm rot="16200000" flipH="1">
            <a:off x="1790251" y="3933399"/>
            <a:ext cx="419962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직선 연결선 151"/>
          <p:cNvCxnSpPr>
            <a:stCxn id="86" idx="7"/>
            <a:endCxn id="146" idx="3"/>
          </p:cNvCxnSpPr>
          <p:nvPr/>
        </p:nvCxnSpPr>
        <p:spPr bwMode="auto">
          <a:xfrm rot="5400000" flipH="1" flipV="1">
            <a:off x="1968846" y="3254738"/>
            <a:ext cx="348524" cy="491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직선 연결선 152"/>
          <p:cNvCxnSpPr>
            <a:stCxn id="92" idx="5"/>
            <a:endCxn id="146" idx="0"/>
          </p:cNvCxnSpPr>
          <p:nvPr/>
        </p:nvCxnSpPr>
        <p:spPr bwMode="auto">
          <a:xfrm rot="16200000" flipH="1">
            <a:off x="2236738" y="2915407"/>
            <a:ext cx="174262" cy="281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직선 연결선 153"/>
          <p:cNvCxnSpPr>
            <a:stCxn id="92" idx="7"/>
            <a:endCxn id="90" idx="2"/>
          </p:cNvCxnSpPr>
          <p:nvPr/>
        </p:nvCxnSpPr>
        <p:spPr bwMode="auto">
          <a:xfrm rot="5400000" flipH="1" flipV="1">
            <a:off x="2486772" y="2232414"/>
            <a:ext cx="281419" cy="888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직선 연결선 154"/>
          <p:cNvCxnSpPr>
            <a:stCxn id="95" idx="0"/>
            <a:endCxn id="147" idx="4"/>
          </p:cNvCxnSpPr>
          <p:nvPr/>
        </p:nvCxnSpPr>
        <p:spPr bwMode="auto">
          <a:xfrm rot="5400000" flipH="1" flipV="1">
            <a:off x="2714612" y="3321843"/>
            <a:ext cx="285752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직선 연결선 155"/>
          <p:cNvCxnSpPr>
            <a:stCxn id="104" idx="7"/>
            <a:endCxn id="87" idx="3"/>
          </p:cNvCxnSpPr>
          <p:nvPr/>
        </p:nvCxnSpPr>
        <p:spPr bwMode="auto">
          <a:xfrm rot="5400000" flipH="1" flipV="1">
            <a:off x="2718945" y="4362027"/>
            <a:ext cx="277086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직선 연결선 156"/>
          <p:cNvCxnSpPr>
            <a:stCxn id="96" idx="6"/>
            <a:endCxn id="86" idx="2"/>
          </p:cNvCxnSpPr>
          <p:nvPr/>
        </p:nvCxnSpPr>
        <p:spPr bwMode="auto">
          <a:xfrm>
            <a:off x="1214414" y="3750471"/>
            <a:ext cx="5000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직선 연결선 157"/>
          <p:cNvCxnSpPr>
            <a:stCxn id="91" idx="4"/>
            <a:endCxn id="96" idx="0"/>
          </p:cNvCxnSpPr>
          <p:nvPr/>
        </p:nvCxnSpPr>
        <p:spPr bwMode="auto">
          <a:xfrm rot="5400000">
            <a:off x="857224" y="3321843"/>
            <a:ext cx="571504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직선 연결선 158"/>
          <p:cNvCxnSpPr>
            <a:stCxn id="96" idx="4"/>
            <a:endCxn id="99" idx="1"/>
          </p:cNvCxnSpPr>
          <p:nvPr/>
        </p:nvCxnSpPr>
        <p:spPr bwMode="auto">
          <a:xfrm rot="16200000" flipH="1">
            <a:off x="1160835" y="3804049"/>
            <a:ext cx="388576" cy="495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직선 연결선 159"/>
          <p:cNvCxnSpPr>
            <a:stCxn id="100" idx="7"/>
            <a:endCxn id="99" idx="3"/>
          </p:cNvCxnSpPr>
          <p:nvPr/>
        </p:nvCxnSpPr>
        <p:spPr bwMode="auto">
          <a:xfrm rot="5400000" flipH="1" flipV="1">
            <a:off x="1433061" y="4362027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직선 연결선 160"/>
          <p:cNvCxnSpPr>
            <a:stCxn id="162" idx="1"/>
            <a:endCxn id="87" idx="5"/>
          </p:cNvCxnSpPr>
          <p:nvPr/>
        </p:nvCxnSpPr>
        <p:spPr bwMode="auto">
          <a:xfrm rot="16200000" flipV="1">
            <a:off x="3076135" y="4362027"/>
            <a:ext cx="205648" cy="1342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타원 161"/>
          <p:cNvSpPr/>
          <p:nvPr/>
        </p:nvSpPr>
        <p:spPr bwMode="auto">
          <a:xfrm>
            <a:off x="3214678" y="4500570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3" name="타원 162"/>
          <p:cNvSpPr/>
          <p:nvPr/>
        </p:nvSpPr>
        <p:spPr bwMode="auto">
          <a:xfrm>
            <a:off x="3286116" y="300037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64" name="직선 연결선 163"/>
          <p:cNvCxnSpPr>
            <a:stCxn id="101" idx="0"/>
            <a:endCxn id="163" idx="4"/>
          </p:cNvCxnSpPr>
          <p:nvPr/>
        </p:nvCxnSpPr>
        <p:spPr bwMode="auto">
          <a:xfrm rot="16200000" flipV="1">
            <a:off x="3178959" y="3429000"/>
            <a:ext cx="500066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타원 164"/>
          <p:cNvSpPr/>
          <p:nvPr/>
        </p:nvSpPr>
        <p:spPr bwMode="auto">
          <a:xfrm>
            <a:off x="2357422" y="3714752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66" name="직선 연결선 165"/>
          <p:cNvCxnSpPr>
            <a:stCxn id="86" idx="6"/>
            <a:endCxn id="165" idx="2"/>
          </p:cNvCxnSpPr>
          <p:nvPr/>
        </p:nvCxnSpPr>
        <p:spPr bwMode="auto">
          <a:xfrm>
            <a:off x="1928794" y="3750471"/>
            <a:ext cx="428628" cy="714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타원 166"/>
          <p:cNvSpPr/>
          <p:nvPr/>
        </p:nvSpPr>
        <p:spPr bwMode="auto">
          <a:xfrm>
            <a:off x="1857356" y="464344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68" name="직선 연결선 167"/>
          <p:cNvCxnSpPr>
            <a:stCxn id="173" idx="3"/>
            <a:endCxn id="167" idx="0"/>
          </p:cNvCxnSpPr>
          <p:nvPr/>
        </p:nvCxnSpPr>
        <p:spPr bwMode="auto">
          <a:xfrm rot="5400000">
            <a:off x="1910935" y="4451325"/>
            <a:ext cx="245700" cy="1385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타원 168"/>
          <p:cNvSpPr/>
          <p:nvPr/>
        </p:nvSpPr>
        <p:spPr bwMode="auto">
          <a:xfrm>
            <a:off x="1500166" y="3143248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70" name="직선 연결선 169"/>
          <p:cNvCxnSpPr>
            <a:stCxn id="96" idx="7"/>
            <a:endCxn id="169" idx="3"/>
          </p:cNvCxnSpPr>
          <p:nvPr/>
        </p:nvCxnSpPr>
        <p:spPr bwMode="auto">
          <a:xfrm rot="5400000" flipH="1" flipV="1">
            <a:off x="1183028" y="3326176"/>
            <a:ext cx="348524" cy="348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1" name="타원 170"/>
          <p:cNvSpPr/>
          <p:nvPr/>
        </p:nvSpPr>
        <p:spPr bwMode="auto">
          <a:xfrm>
            <a:off x="1643042" y="2500306"/>
            <a:ext cx="214314" cy="21431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72" name="직선 연결선 171"/>
          <p:cNvCxnSpPr>
            <a:stCxn id="171" idx="5"/>
            <a:endCxn id="92" idx="1"/>
          </p:cNvCxnSpPr>
          <p:nvPr/>
        </p:nvCxnSpPr>
        <p:spPr bwMode="auto">
          <a:xfrm rot="16200000" flipH="1">
            <a:off x="1861689" y="2647515"/>
            <a:ext cx="134210" cy="205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타원 172"/>
          <p:cNvSpPr/>
          <p:nvPr/>
        </p:nvSpPr>
        <p:spPr bwMode="auto">
          <a:xfrm>
            <a:off x="2071670" y="4214818"/>
            <a:ext cx="214314" cy="214314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2571736" y="5143512"/>
            <a:ext cx="928726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center</a:t>
            </a:r>
            <a:endParaRPr kumimoji="0" lang="ko-KR" altLang="en-US" sz="20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원호 174"/>
          <p:cNvSpPr/>
          <p:nvPr/>
        </p:nvSpPr>
        <p:spPr bwMode="auto">
          <a:xfrm>
            <a:off x="2214546" y="3143248"/>
            <a:ext cx="857256" cy="2214578"/>
          </a:xfrm>
          <a:prstGeom prst="arc">
            <a:avLst>
              <a:gd name="adj1" fmla="val 5514010"/>
              <a:gd name="adj2" fmla="val 9149776"/>
            </a:avLst>
          </a:prstGeom>
          <a:noFill/>
          <a:ln w="38100" cap="flat" cmpd="sng" algn="ctr">
            <a:solidFill>
              <a:schemeClr val="tx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48" name="Picture 5" descr="C:\Documents and Settings\kook\Local Settings\Temporary Internet Files\Content.IE5\HRQOPN71\MCBD06926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217" y="4221088"/>
            <a:ext cx="2887791" cy="1413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616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7791497" y="135318"/>
            <a:ext cx="935100" cy="1687068"/>
            <a:chOff x="4139952" y="1387663"/>
            <a:chExt cx="2592288" cy="4676899"/>
          </a:xfrm>
        </p:grpSpPr>
        <p:grpSp>
          <p:nvGrpSpPr>
            <p:cNvPr id="84" name="그룹 748"/>
            <p:cNvGrpSpPr/>
            <p:nvPr/>
          </p:nvGrpSpPr>
          <p:grpSpPr>
            <a:xfrm>
              <a:off x="4139963" y="1387669"/>
              <a:ext cx="1961758" cy="4676905"/>
              <a:chOff x="4684946" y="1990949"/>
              <a:chExt cx="890285" cy="2122474"/>
            </a:xfrm>
          </p:grpSpPr>
          <p:sp>
            <p:nvSpPr>
              <p:cNvPr id="121" name="Freeform 169"/>
              <p:cNvSpPr>
                <a:spLocks/>
              </p:cNvSpPr>
              <p:nvPr/>
            </p:nvSpPr>
            <p:spPr bwMode="auto">
              <a:xfrm rot="3997368">
                <a:off x="5373618" y="3504949"/>
                <a:ext cx="134938" cy="268288"/>
              </a:xfrm>
              <a:custGeom>
                <a:avLst/>
                <a:gdLst/>
                <a:ahLst/>
                <a:cxnLst>
                  <a:cxn ang="0">
                    <a:pos x="23" y="297"/>
                  </a:cxn>
                  <a:cxn ang="0">
                    <a:pos x="42" y="301"/>
                  </a:cxn>
                  <a:cxn ang="0">
                    <a:pos x="65" y="305"/>
                  </a:cxn>
                  <a:cxn ang="0">
                    <a:pos x="89" y="303"/>
                  </a:cxn>
                  <a:cxn ang="0">
                    <a:pos x="110" y="295"/>
                  </a:cxn>
                  <a:cxn ang="0">
                    <a:pos x="122" y="272"/>
                  </a:cxn>
                  <a:cxn ang="0">
                    <a:pos x="127" y="255"/>
                  </a:cxn>
                  <a:cxn ang="0">
                    <a:pos x="129" y="232"/>
                  </a:cxn>
                  <a:cxn ang="0">
                    <a:pos x="131" y="210"/>
                  </a:cxn>
                  <a:cxn ang="0">
                    <a:pos x="133" y="185"/>
                  </a:cxn>
                  <a:cxn ang="0">
                    <a:pos x="133" y="160"/>
                  </a:cxn>
                  <a:cxn ang="0">
                    <a:pos x="131" y="135"/>
                  </a:cxn>
                  <a:cxn ang="0">
                    <a:pos x="129" y="114"/>
                  </a:cxn>
                  <a:cxn ang="0">
                    <a:pos x="127" y="97"/>
                  </a:cxn>
                  <a:cxn ang="0">
                    <a:pos x="123" y="84"/>
                  </a:cxn>
                  <a:cxn ang="0">
                    <a:pos x="114" y="61"/>
                  </a:cxn>
                  <a:cxn ang="0">
                    <a:pos x="103" y="40"/>
                  </a:cxn>
                  <a:cxn ang="0">
                    <a:pos x="89" y="19"/>
                  </a:cxn>
                  <a:cxn ang="0">
                    <a:pos x="80" y="4"/>
                  </a:cxn>
                  <a:cxn ang="0">
                    <a:pos x="93" y="0"/>
                  </a:cxn>
                  <a:cxn ang="0">
                    <a:pos x="122" y="2"/>
                  </a:cxn>
                  <a:cxn ang="0">
                    <a:pos x="139" y="10"/>
                  </a:cxn>
                  <a:cxn ang="0">
                    <a:pos x="144" y="27"/>
                  </a:cxn>
                  <a:cxn ang="0">
                    <a:pos x="152" y="48"/>
                  </a:cxn>
                  <a:cxn ang="0">
                    <a:pos x="161" y="78"/>
                  </a:cxn>
                  <a:cxn ang="0">
                    <a:pos x="167" y="107"/>
                  </a:cxn>
                  <a:cxn ang="0">
                    <a:pos x="171" y="126"/>
                  </a:cxn>
                  <a:cxn ang="0">
                    <a:pos x="171" y="145"/>
                  </a:cxn>
                  <a:cxn ang="0">
                    <a:pos x="171" y="166"/>
                  </a:cxn>
                  <a:cxn ang="0">
                    <a:pos x="171" y="187"/>
                  </a:cxn>
                  <a:cxn ang="0">
                    <a:pos x="169" y="210"/>
                  </a:cxn>
                  <a:cxn ang="0">
                    <a:pos x="167" y="231"/>
                  </a:cxn>
                  <a:cxn ang="0">
                    <a:pos x="163" y="251"/>
                  </a:cxn>
                  <a:cxn ang="0">
                    <a:pos x="158" y="269"/>
                  </a:cxn>
                  <a:cxn ang="0">
                    <a:pos x="152" y="288"/>
                  </a:cxn>
                  <a:cxn ang="0">
                    <a:pos x="137" y="314"/>
                  </a:cxn>
                  <a:cxn ang="0">
                    <a:pos x="114" y="329"/>
                  </a:cxn>
                  <a:cxn ang="0">
                    <a:pos x="87" y="337"/>
                  </a:cxn>
                  <a:cxn ang="0">
                    <a:pos x="61" y="339"/>
                  </a:cxn>
                  <a:cxn ang="0">
                    <a:pos x="34" y="335"/>
                  </a:cxn>
                  <a:cxn ang="0">
                    <a:pos x="17" y="333"/>
                  </a:cxn>
                  <a:cxn ang="0">
                    <a:pos x="6" y="320"/>
                  </a:cxn>
                  <a:cxn ang="0">
                    <a:pos x="6" y="299"/>
                  </a:cxn>
                  <a:cxn ang="0">
                    <a:pos x="13" y="293"/>
                  </a:cxn>
                </a:cxnLst>
                <a:rect l="0" t="0" r="r" b="b"/>
                <a:pathLst>
                  <a:path w="171" h="339">
                    <a:moveTo>
                      <a:pt x="13" y="293"/>
                    </a:moveTo>
                    <a:lnTo>
                      <a:pt x="15" y="293"/>
                    </a:lnTo>
                    <a:lnTo>
                      <a:pt x="23" y="297"/>
                    </a:lnTo>
                    <a:lnTo>
                      <a:pt x="28" y="297"/>
                    </a:lnTo>
                    <a:lnTo>
                      <a:pt x="34" y="299"/>
                    </a:lnTo>
                    <a:lnTo>
                      <a:pt x="42" y="301"/>
                    </a:lnTo>
                    <a:lnTo>
                      <a:pt x="51" y="303"/>
                    </a:lnTo>
                    <a:lnTo>
                      <a:pt x="57" y="305"/>
                    </a:lnTo>
                    <a:lnTo>
                      <a:pt x="65" y="305"/>
                    </a:lnTo>
                    <a:lnTo>
                      <a:pt x="74" y="305"/>
                    </a:lnTo>
                    <a:lnTo>
                      <a:pt x="82" y="305"/>
                    </a:lnTo>
                    <a:lnTo>
                      <a:pt x="89" y="303"/>
                    </a:lnTo>
                    <a:lnTo>
                      <a:pt x="97" y="301"/>
                    </a:lnTo>
                    <a:lnTo>
                      <a:pt x="103" y="299"/>
                    </a:lnTo>
                    <a:lnTo>
                      <a:pt x="110" y="295"/>
                    </a:lnTo>
                    <a:lnTo>
                      <a:pt x="114" y="288"/>
                    </a:lnTo>
                    <a:lnTo>
                      <a:pt x="120" y="280"/>
                    </a:lnTo>
                    <a:lnTo>
                      <a:pt x="122" y="272"/>
                    </a:lnTo>
                    <a:lnTo>
                      <a:pt x="123" y="269"/>
                    </a:lnTo>
                    <a:lnTo>
                      <a:pt x="125" y="261"/>
                    </a:lnTo>
                    <a:lnTo>
                      <a:pt x="127" y="255"/>
                    </a:lnTo>
                    <a:lnTo>
                      <a:pt x="127" y="248"/>
                    </a:lnTo>
                    <a:lnTo>
                      <a:pt x="129" y="240"/>
                    </a:lnTo>
                    <a:lnTo>
                      <a:pt x="129" y="232"/>
                    </a:lnTo>
                    <a:lnTo>
                      <a:pt x="131" y="225"/>
                    </a:lnTo>
                    <a:lnTo>
                      <a:pt x="131" y="217"/>
                    </a:lnTo>
                    <a:lnTo>
                      <a:pt x="131" y="210"/>
                    </a:lnTo>
                    <a:lnTo>
                      <a:pt x="133" y="202"/>
                    </a:lnTo>
                    <a:lnTo>
                      <a:pt x="133" y="194"/>
                    </a:lnTo>
                    <a:lnTo>
                      <a:pt x="133" y="185"/>
                    </a:lnTo>
                    <a:lnTo>
                      <a:pt x="133" y="175"/>
                    </a:lnTo>
                    <a:lnTo>
                      <a:pt x="133" y="168"/>
                    </a:lnTo>
                    <a:lnTo>
                      <a:pt x="133" y="160"/>
                    </a:lnTo>
                    <a:lnTo>
                      <a:pt x="131" y="153"/>
                    </a:lnTo>
                    <a:lnTo>
                      <a:pt x="131" y="145"/>
                    </a:lnTo>
                    <a:lnTo>
                      <a:pt x="131" y="135"/>
                    </a:lnTo>
                    <a:lnTo>
                      <a:pt x="131" y="130"/>
                    </a:lnTo>
                    <a:lnTo>
                      <a:pt x="131" y="122"/>
                    </a:lnTo>
                    <a:lnTo>
                      <a:pt x="129" y="114"/>
                    </a:lnTo>
                    <a:lnTo>
                      <a:pt x="129" y="109"/>
                    </a:lnTo>
                    <a:lnTo>
                      <a:pt x="127" y="103"/>
                    </a:lnTo>
                    <a:lnTo>
                      <a:pt x="127" y="97"/>
                    </a:lnTo>
                    <a:lnTo>
                      <a:pt x="125" y="92"/>
                    </a:lnTo>
                    <a:lnTo>
                      <a:pt x="123" y="88"/>
                    </a:lnTo>
                    <a:lnTo>
                      <a:pt x="123" y="84"/>
                    </a:lnTo>
                    <a:lnTo>
                      <a:pt x="122" y="76"/>
                    </a:lnTo>
                    <a:lnTo>
                      <a:pt x="118" y="69"/>
                    </a:lnTo>
                    <a:lnTo>
                      <a:pt x="114" y="61"/>
                    </a:lnTo>
                    <a:lnTo>
                      <a:pt x="112" y="54"/>
                    </a:lnTo>
                    <a:lnTo>
                      <a:pt x="108" y="48"/>
                    </a:lnTo>
                    <a:lnTo>
                      <a:pt x="103" y="40"/>
                    </a:lnTo>
                    <a:lnTo>
                      <a:pt x="101" y="35"/>
                    </a:lnTo>
                    <a:lnTo>
                      <a:pt x="97" y="29"/>
                    </a:lnTo>
                    <a:lnTo>
                      <a:pt x="89" y="19"/>
                    </a:lnTo>
                    <a:lnTo>
                      <a:pt x="84" y="12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85" y="2"/>
                    </a:lnTo>
                    <a:lnTo>
                      <a:pt x="93" y="0"/>
                    </a:lnTo>
                    <a:lnTo>
                      <a:pt x="103" y="0"/>
                    </a:lnTo>
                    <a:lnTo>
                      <a:pt x="112" y="0"/>
                    </a:lnTo>
                    <a:lnTo>
                      <a:pt x="122" y="2"/>
                    </a:lnTo>
                    <a:lnTo>
                      <a:pt x="129" y="4"/>
                    </a:lnTo>
                    <a:lnTo>
                      <a:pt x="139" y="10"/>
                    </a:lnTo>
                    <a:lnTo>
                      <a:pt x="139" y="10"/>
                    </a:lnTo>
                    <a:lnTo>
                      <a:pt x="141" y="17"/>
                    </a:lnTo>
                    <a:lnTo>
                      <a:pt x="142" y="21"/>
                    </a:lnTo>
                    <a:lnTo>
                      <a:pt x="144" y="27"/>
                    </a:lnTo>
                    <a:lnTo>
                      <a:pt x="148" y="33"/>
                    </a:lnTo>
                    <a:lnTo>
                      <a:pt x="150" y="40"/>
                    </a:lnTo>
                    <a:lnTo>
                      <a:pt x="152" y="48"/>
                    </a:lnTo>
                    <a:lnTo>
                      <a:pt x="156" y="57"/>
                    </a:lnTo>
                    <a:lnTo>
                      <a:pt x="158" y="67"/>
                    </a:lnTo>
                    <a:lnTo>
                      <a:pt x="161" y="78"/>
                    </a:lnTo>
                    <a:lnTo>
                      <a:pt x="163" y="88"/>
                    </a:lnTo>
                    <a:lnTo>
                      <a:pt x="167" y="99"/>
                    </a:lnTo>
                    <a:lnTo>
                      <a:pt x="167" y="107"/>
                    </a:lnTo>
                    <a:lnTo>
                      <a:pt x="169" y="113"/>
                    </a:lnTo>
                    <a:lnTo>
                      <a:pt x="169" y="118"/>
                    </a:lnTo>
                    <a:lnTo>
                      <a:pt x="171" y="126"/>
                    </a:lnTo>
                    <a:lnTo>
                      <a:pt x="171" y="134"/>
                    </a:lnTo>
                    <a:lnTo>
                      <a:pt x="171" y="139"/>
                    </a:lnTo>
                    <a:lnTo>
                      <a:pt x="171" y="145"/>
                    </a:lnTo>
                    <a:lnTo>
                      <a:pt x="171" y="153"/>
                    </a:lnTo>
                    <a:lnTo>
                      <a:pt x="171" y="158"/>
                    </a:lnTo>
                    <a:lnTo>
                      <a:pt x="171" y="166"/>
                    </a:lnTo>
                    <a:lnTo>
                      <a:pt x="171" y="173"/>
                    </a:lnTo>
                    <a:lnTo>
                      <a:pt x="171" y="181"/>
                    </a:lnTo>
                    <a:lnTo>
                      <a:pt x="171" y="187"/>
                    </a:lnTo>
                    <a:lnTo>
                      <a:pt x="171" y="194"/>
                    </a:lnTo>
                    <a:lnTo>
                      <a:pt x="169" y="202"/>
                    </a:lnTo>
                    <a:lnTo>
                      <a:pt x="169" y="210"/>
                    </a:lnTo>
                    <a:lnTo>
                      <a:pt x="169" y="215"/>
                    </a:lnTo>
                    <a:lnTo>
                      <a:pt x="167" y="223"/>
                    </a:lnTo>
                    <a:lnTo>
                      <a:pt x="167" y="231"/>
                    </a:lnTo>
                    <a:lnTo>
                      <a:pt x="167" y="238"/>
                    </a:lnTo>
                    <a:lnTo>
                      <a:pt x="163" y="244"/>
                    </a:lnTo>
                    <a:lnTo>
                      <a:pt x="163" y="251"/>
                    </a:lnTo>
                    <a:lnTo>
                      <a:pt x="161" y="257"/>
                    </a:lnTo>
                    <a:lnTo>
                      <a:pt x="160" y="263"/>
                    </a:lnTo>
                    <a:lnTo>
                      <a:pt x="158" y="269"/>
                    </a:lnTo>
                    <a:lnTo>
                      <a:pt x="156" y="274"/>
                    </a:lnTo>
                    <a:lnTo>
                      <a:pt x="154" y="280"/>
                    </a:lnTo>
                    <a:lnTo>
                      <a:pt x="152" y="288"/>
                    </a:lnTo>
                    <a:lnTo>
                      <a:pt x="148" y="297"/>
                    </a:lnTo>
                    <a:lnTo>
                      <a:pt x="142" y="305"/>
                    </a:lnTo>
                    <a:lnTo>
                      <a:pt x="137" y="314"/>
                    </a:lnTo>
                    <a:lnTo>
                      <a:pt x="131" y="322"/>
                    </a:lnTo>
                    <a:lnTo>
                      <a:pt x="122" y="326"/>
                    </a:lnTo>
                    <a:lnTo>
                      <a:pt x="114" y="329"/>
                    </a:lnTo>
                    <a:lnTo>
                      <a:pt x="104" y="331"/>
                    </a:lnTo>
                    <a:lnTo>
                      <a:pt x="97" y="335"/>
                    </a:lnTo>
                    <a:lnTo>
                      <a:pt x="87" y="337"/>
                    </a:lnTo>
                    <a:lnTo>
                      <a:pt x="78" y="337"/>
                    </a:lnTo>
                    <a:lnTo>
                      <a:pt x="68" y="337"/>
                    </a:lnTo>
                    <a:lnTo>
                      <a:pt x="61" y="339"/>
                    </a:lnTo>
                    <a:lnTo>
                      <a:pt x="51" y="337"/>
                    </a:lnTo>
                    <a:lnTo>
                      <a:pt x="42" y="337"/>
                    </a:lnTo>
                    <a:lnTo>
                      <a:pt x="34" y="335"/>
                    </a:lnTo>
                    <a:lnTo>
                      <a:pt x="28" y="335"/>
                    </a:lnTo>
                    <a:lnTo>
                      <a:pt x="19" y="333"/>
                    </a:lnTo>
                    <a:lnTo>
                      <a:pt x="17" y="333"/>
                    </a:lnTo>
                    <a:lnTo>
                      <a:pt x="15" y="331"/>
                    </a:lnTo>
                    <a:lnTo>
                      <a:pt x="11" y="328"/>
                    </a:lnTo>
                    <a:lnTo>
                      <a:pt x="6" y="320"/>
                    </a:lnTo>
                    <a:lnTo>
                      <a:pt x="2" y="312"/>
                    </a:lnTo>
                    <a:lnTo>
                      <a:pt x="0" y="303"/>
                    </a:lnTo>
                    <a:lnTo>
                      <a:pt x="6" y="299"/>
                    </a:lnTo>
                    <a:lnTo>
                      <a:pt x="9" y="293"/>
                    </a:lnTo>
                    <a:lnTo>
                      <a:pt x="13" y="293"/>
                    </a:lnTo>
                    <a:lnTo>
                      <a:pt x="13" y="293"/>
                    </a:lnTo>
                    <a:close/>
                  </a:path>
                </a:pathLst>
              </a:custGeom>
              <a:solidFill>
                <a:srgbClr val="8F827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 rot="3997368">
                <a:off x="4496827" y="2179068"/>
                <a:ext cx="569913" cy="193675"/>
              </a:xfrm>
              <a:custGeom>
                <a:avLst/>
                <a:gdLst/>
                <a:ahLst/>
                <a:cxnLst>
                  <a:cxn ang="0">
                    <a:pos x="713" y="213"/>
                  </a:cxn>
                  <a:cxn ang="0">
                    <a:pos x="690" y="198"/>
                  </a:cxn>
                  <a:cxn ang="0">
                    <a:pos x="671" y="182"/>
                  </a:cxn>
                  <a:cxn ang="0">
                    <a:pos x="646" y="167"/>
                  </a:cxn>
                  <a:cxn ang="0">
                    <a:pos x="618" y="150"/>
                  </a:cxn>
                  <a:cxn ang="0">
                    <a:pos x="585" y="131"/>
                  </a:cxn>
                  <a:cxn ang="0">
                    <a:pos x="553" y="112"/>
                  </a:cxn>
                  <a:cxn ang="0">
                    <a:pos x="534" y="103"/>
                  </a:cxn>
                  <a:cxn ang="0">
                    <a:pos x="515" y="93"/>
                  </a:cxn>
                  <a:cxn ang="0">
                    <a:pos x="498" y="85"/>
                  </a:cxn>
                  <a:cxn ang="0">
                    <a:pos x="479" y="78"/>
                  </a:cxn>
                  <a:cxn ang="0">
                    <a:pos x="460" y="70"/>
                  </a:cxn>
                  <a:cxn ang="0">
                    <a:pos x="439" y="61"/>
                  </a:cxn>
                  <a:cxn ang="0">
                    <a:pos x="418" y="55"/>
                  </a:cxn>
                  <a:cxn ang="0">
                    <a:pos x="399" y="49"/>
                  </a:cxn>
                  <a:cxn ang="0">
                    <a:pos x="374" y="42"/>
                  </a:cxn>
                  <a:cxn ang="0">
                    <a:pos x="354" y="38"/>
                  </a:cxn>
                  <a:cxn ang="0">
                    <a:pos x="331" y="30"/>
                  </a:cxn>
                  <a:cxn ang="0">
                    <a:pos x="308" y="26"/>
                  </a:cxn>
                  <a:cxn ang="0">
                    <a:pos x="283" y="21"/>
                  </a:cxn>
                  <a:cxn ang="0">
                    <a:pos x="262" y="19"/>
                  </a:cxn>
                  <a:cxn ang="0">
                    <a:pos x="239" y="15"/>
                  </a:cxn>
                  <a:cxn ang="0">
                    <a:pos x="219" y="13"/>
                  </a:cxn>
                  <a:cxn ang="0">
                    <a:pos x="198" y="9"/>
                  </a:cxn>
                  <a:cxn ang="0">
                    <a:pos x="179" y="7"/>
                  </a:cxn>
                  <a:cxn ang="0">
                    <a:pos x="160" y="6"/>
                  </a:cxn>
                  <a:cxn ang="0">
                    <a:pos x="144" y="4"/>
                  </a:cxn>
                  <a:cxn ang="0">
                    <a:pos x="116" y="2"/>
                  </a:cxn>
                  <a:cxn ang="0">
                    <a:pos x="97" y="0"/>
                  </a:cxn>
                  <a:cxn ang="0">
                    <a:pos x="87" y="0"/>
                  </a:cxn>
                  <a:cxn ang="0">
                    <a:pos x="106" y="17"/>
                  </a:cxn>
                  <a:cxn ang="0">
                    <a:pos x="110" y="44"/>
                  </a:cxn>
                  <a:cxn ang="0">
                    <a:pos x="91" y="61"/>
                  </a:cxn>
                  <a:cxn ang="0">
                    <a:pos x="70" y="70"/>
                  </a:cxn>
                  <a:cxn ang="0">
                    <a:pos x="51" y="78"/>
                  </a:cxn>
                  <a:cxn ang="0">
                    <a:pos x="32" y="82"/>
                  </a:cxn>
                  <a:cxn ang="0">
                    <a:pos x="21" y="85"/>
                  </a:cxn>
                  <a:cxn ang="0">
                    <a:pos x="38" y="101"/>
                  </a:cxn>
                  <a:cxn ang="0">
                    <a:pos x="42" y="127"/>
                  </a:cxn>
                  <a:cxn ang="0">
                    <a:pos x="25" y="156"/>
                  </a:cxn>
                  <a:cxn ang="0">
                    <a:pos x="6" y="175"/>
                  </a:cxn>
                  <a:cxn ang="0">
                    <a:pos x="564" y="243"/>
                  </a:cxn>
                </a:cxnLst>
                <a:rect l="0" t="0" r="r" b="b"/>
                <a:pathLst>
                  <a:path w="718" h="243">
                    <a:moveTo>
                      <a:pt x="718" y="219"/>
                    </a:moveTo>
                    <a:lnTo>
                      <a:pt x="717" y="217"/>
                    </a:lnTo>
                    <a:lnTo>
                      <a:pt x="713" y="213"/>
                    </a:lnTo>
                    <a:lnTo>
                      <a:pt x="705" y="209"/>
                    </a:lnTo>
                    <a:lnTo>
                      <a:pt x="696" y="201"/>
                    </a:lnTo>
                    <a:lnTo>
                      <a:pt x="690" y="198"/>
                    </a:lnTo>
                    <a:lnTo>
                      <a:pt x="682" y="192"/>
                    </a:lnTo>
                    <a:lnTo>
                      <a:pt x="677" y="188"/>
                    </a:lnTo>
                    <a:lnTo>
                      <a:pt x="671" y="182"/>
                    </a:lnTo>
                    <a:lnTo>
                      <a:pt x="661" y="177"/>
                    </a:lnTo>
                    <a:lnTo>
                      <a:pt x="654" y="173"/>
                    </a:lnTo>
                    <a:lnTo>
                      <a:pt x="646" y="167"/>
                    </a:lnTo>
                    <a:lnTo>
                      <a:pt x="637" y="162"/>
                    </a:lnTo>
                    <a:lnTo>
                      <a:pt x="627" y="156"/>
                    </a:lnTo>
                    <a:lnTo>
                      <a:pt x="618" y="150"/>
                    </a:lnTo>
                    <a:lnTo>
                      <a:pt x="606" y="142"/>
                    </a:lnTo>
                    <a:lnTo>
                      <a:pt x="597" y="137"/>
                    </a:lnTo>
                    <a:lnTo>
                      <a:pt x="585" y="131"/>
                    </a:lnTo>
                    <a:lnTo>
                      <a:pt x="574" y="123"/>
                    </a:lnTo>
                    <a:lnTo>
                      <a:pt x="563" y="118"/>
                    </a:lnTo>
                    <a:lnTo>
                      <a:pt x="553" y="112"/>
                    </a:lnTo>
                    <a:lnTo>
                      <a:pt x="545" y="108"/>
                    </a:lnTo>
                    <a:lnTo>
                      <a:pt x="540" y="106"/>
                    </a:lnTo>
                    <a:lnTo>
                      <a:pt x="534" y="103"/>
                    </a:lnTo>
                    <a:lnTo>
                      <a:pt x="528" y="101"/>
                    </a:lnTo>
                    <a:lnTo>
                      <a:pt x="523" y="97"/>
                    </a:lnTo>
                    <a:lnTo>
                      <a:pt x="515" y="93"/>
                    </a:lnTo>
                    <a:lnTo>
                      <a:pt x="509" y="89"/>
                    </a:lnTo>
                    <a:lnTo>
                      <a:pt x="504" y="87"/>
                    </a:lnTo>
                    <a:lnTo>
                      <a:pt x="498" y="85"/>
                    </a:lnTo>
                    <a:lnTo>
                      <a:pt x="492" y="82"/>
                    </a:lnTo>
                    <a:lnTo>
                      <a:pt x="485" y="80"/>
                    </a:lnTo>
                    <a:lnTo>
                      <a:pt x="479" y="78"/>
                    </a:lnTo>
                    <a:lnTo>
                      <a:pt x="471" y="74"/>
                    </a:lnTo>
                    <a:lnTo>
                      <a:pt x="466" y="72"/>
                    </a:lnTo>
                    <a:lnTo>
                      <a:pt x="460" y="70"/>
                    </a:lnTo>
                    <a:lnTo>
                      <a:pt x="454" y="68"/>
                    </a:lnTo>
                    <a:lnTo>
                      <a:pt x="447" y="64"/>
                    </a:lnTo>
                    <a:lnTo>
                      <a:pt x="439" y="61"/>
                    </a:lnTo>
                    <a:lnTo>
                      <a:pt x="431" y="59"/>
                    </a:lnTo>
                    <a:lnTo>
                      <a:pt x="426" y="57"/>
                    </a:lnTo>
                    <a:lnTo>
                      <a:pt x="418" y="55"/>
                    </a:lnTo>
                    <a:lnTo>
                      <a:pt x="412" y="51"/>
                    </a:lnTo>
                    <a:lnTo>
                      <a:pt x="405" y="49"/>
                    </a:lnTo>
                    <a:lnTo>
                      <a:pt x="399" y="49"/>
                    </a:lnTo>
                    <a:lnTo>
                      <a:pt x="390" y="45"/>
                    </a:lnTo>
                    <a:lnTo>
                      <a:pt x="382" y="44"/>
                    </a:lnTo>
                    <a:lnTo>
                      <a:pt x="374" y="42"/>
                    </a:lnTo>
                    <a:lnTo>
                      <a:pt x="369" y="40"/>
                    </a:lnTo>
                    <a:lnTo>
                      <a:pt x="359" y="38"/>
                    </a:lnTo>
                    <a:lnTo>
                      <a:pt x="354" y="38"/>
                    </a:lnTo>
                    <a:lnTo>
                      <a:pt x="344" y="36"/>
                    </a:lnTo>
                    <a:lnTo>
                      <a:pt x="338" y="34"/>
                    </a:lnTo>
                    <a:lnTo>
                      <a:pt x="331" y="30"/>
                    </a:lnTo>
                    <a:lnTo>
                      <a:pt x="323" y="30"/>
                    </a:lnTo>
                    <a:lnTo>
                      <a:pt x="314" y="28"/>
                    </a:lnTo>
                    <a:lnTo>
                      <a:pt x="308" y="26"/>
                    </a:lnTo>
                    <a:lnTo>
                      <a:pt x="300" y="25"/>
                    </a:lnTo>
                    <a:lnTo>
                      <a:pt x="293" y="25"/>
                    </a:lnTo>
                    <a:lnTo>
                      <a:pt x="283" y="21"/>
                    </a:lnTo>
                    <a:lnTo>
                      <a:pt x="277" y="21"/>
                    </a:lnTo>
                    <a:lnTo>
                      <a:pt x="270" y="19"/>
                    </a:lnTo>
                    <a:lnTo>
                      <a:pt x="262" y="19"/>
                    </a:lnTo>
                    <a:lnTo>
                      <a:pt x="255" y="17"/>
                    </a:lnTo>
                    <a:lnTo>
                      <a:pt x="247" y="17"/>
                    </a:lnTo>
                    <a:lnTo>
                      <a:pt x="239" y="15"/>
                    </a:lnTo>
                    <a:lnTo>
                      <a:pt x="232" y="15"/>
                    </a:lnTo>
                    <a:lnTo>
                      <a:pt x="226" y="13"/>
                    </a:lnTo>
                    <a:lnTo>
                      <a:pt x="219" y="13"/>
                    </a:lnTo>
                    <a:lnTo>
                      <a:pt x="213" y="11"/>
                    </a:lnTo>
                    <a:lnTo>
                      <a:pt x="205" y="9"/>
                    </a:lnTo>
                    <a:lnTo>
                      <a:pt x="198" y="9"/>
                    </a:lnTo>
                    <a:lnTo>
                      <a:pt x="190" y="9"/>
                    </a:lnTo>
                    <a:lnTo>
                      <a:pt x="184" y="7"/>
                    </a:lnTo>
                    <a:lnTo>
                      <a:pt x="179" y="7"/>
                    </a:lnTo>
                    <a:lnTo>
                      <a:pt x="171" y="6"/>
                    </a:lnTo>
                    <a:lnTo>
                      <a:pt x="167" y="6"/>
                    </a:lnTo>
                    <a:lnTo>
                      <a:pt x="160" y="6"/>
                    </a:lnTo>
                    <a:lnTo>
                      <a:pt x="154" y="6"/>
                    </a:lnTo>
                    <a:lnTo>
                      <a:pt x="148" y="4"/>
                    </a:lnTo>
                    <a:lnTo>
                      <a:pt x="144" y="4"/>
                    </a:lnTo>
                    <a:lnTo>
                      <a:pt x="133" y="2"/>
                    </a:lnTo>
                    <a:lnTo>
                      <a:pt x="125" y="2"/>
                    </a:lnTo>
                    <a:lnTo>
                      <a:pt x="116" y="2"/>
                    </a:lnTo>
                    <a:lnTo>
                      <a:pt x="108" y="0"/>
                    </a:lnTo>
                    <a:lnTo>
                      <a:pt x="101" y="0"/>
                    </a:lnTo>
                    <a:lnTo>
                      <a:pt x="97" y="0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6"/>
                    </a:lnTo>
                    <a:lnTo>
                      <a:pt x="99" y="9"/>
                    </a:lnTo>
                    <a:lnTo>
                      <a:pt x="106" y="17"/>
                    </a:lnTo>
                    <a:lnTo>
                      <a:pt x="110" y="25"/>
                    </a:lnTo>
                    <a:lnTo>
                      <a:pt x="112" y="34"/>
                    </a:lnTo>
                    <a:lnTo>
                      <a:pt x="110" y="44"/>
                    </a:lnTo>
                    <a:lnTo>
                      <a:pt x="105" y="55"/>
                    </a:lnTo>
                    <a:lnTo>
                      <a:pt x="99" y="57"/>
                    </a:lnTo>
                    <a:lnTo>
                      <a:pt x="91" y="61"/>
                    </a:lnTo>
                    <a:lnTo>
                      <a:pt x="86" y="64"/>
                    </a:lnTo>
                    <a:lnTo>
                      <a:pt x="78" y="68"/>
                    </a:lnTo>
                    <a:lnTo>
                      <a:pt x="70" y="70"/>
                    </a:lnTo>
                    <a:lnTo>
                      <a:pt x="63" y="74"/>
                    </a:lnTo>
                    <a:lnTo>
                      <a:pt x="57" y="76"/>
                    </a:lnTo>
                    <a:lnTo>
                      <a:pt x="51" y="78"/>
                    </a:lnTo>
                    <a:lnTo>
                      <a:pt x="44" y="80"/>
                    </a:lnTo>
                    <a:lnTo>
                      <a:pt x="38" y="80"/>
                    </a:lnTo>
                    <a:lnTo>
                      <a:pt x="32" y="82"/>
                    </a:lnTo>
                    <a:lnTo>
                      <a:pt x="29" y="84"/>
                    </a:lnTo>
                    <a:lnTo>
                      <a:pt x="23" y="85"/>
                    </a:lnTo>
                    <a:lnTo>
                      <a:pt x="21" y="85"/>
                    </a:lnTo>
                    <a:lnTo>
                      <a:pt x="23" y="87"/>
                    </a:lnTo>
                    <a:lnTo>
                      <a:pt x="32" y="95"/>
                    </a:lnTo>
                    <a:lnTo>
                      <a:pt x="38" y="101"/>
                    </a:lnTo>
                    <a:lnTo>
                      <a:pt x="40" y="108"/>
                    </a:lnTo>
                    <a:lnTo>
                      <a:pt x="42" y="118"/>
                    </a:lnTo>
                    <a:lnTo>
                      <a:pt x="42" y="127"/>
                    </a:lnTo>
                    <a:lnTo>
                      <a:pt x="38" y="137"/>
                    </a:lnTo>
                    <a:lnTo>
                      <a:pt x="32" y="146"/>
                    </a:lnTo>
                    <a:lnTo>
                      <a:pt x="25" y="156"/>
                    </a:lnTo>
                    <a:lnTo>
                      <a:pt x="19" y="163"/>
                    </a:lnTo>
                    <a:lnTo>
                      <a:pt x="11" y="169"/>
                    </a:lnTo>
                    <a:lnTo>
                      <a:pt x="6" y="175"/>
                    </a:lnTo>
                    <a:lnTo>
                      <a:pt x="2" y="177"/>
                    </a:lnTo>
                    <a:lnTo>
                      <a:pt x="0" y="181"/>
                    </a:lnTo>
                    <a:lnTo>
                      <a:pt x="564" y="243"/>
                    </a:lnTo>
                    <a:lnTo>
                      <a:pt x="718" y="219"/>
                    </a:lnTo>
                    <a:lnTo>
                      <a:pt x="718" y="219"/>
                    </a:lnTo>
                    <a:close/>
                  </a:path>
                </a:pathLst>
              </a:custGeom>
              <a:solidFill>
                <a:srgbClr val="4D59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3" name="Freeform 148"/>
              <p:cNvSpPr>
                <a:spLocks/>
              </p:cNvSpPr>
              <p:nvPr/>
            </p:nvSpPr>
            <p:spPr bwMode="auto">
              <a:xfrm rot="3997368">
                <a:off x="4548673" y="2195628"/>
                <a:ext cx="361950" cy="79375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0" y="57"/>
                  </a:cxn>
                  <a:cxn ang="0">
                    <a:pos x="4" y="53"/>
                  </a:cxn>
                  <a:cxn ang="0">
                    <a:pos x="10" y="48"/>
                  </a:cxn>
                  <a:cxn ang="0">
                    <a:pos x="13" y="42"/>
                  </a:cxn>
                  <a:cxn ang="0">
                    <a:pos x="17" y="32"/>
                  </a:cxn>
                  <a:cxn ang="0">
                    <a:pos x="21" y="23"/>
                  </a:cxn>
                  <a:cxn ang="0">
                    <a:pos x="21" y="11"/>
                  </a:cxn>
                  <a:cxn ang="0">
                    <a:pos x="19" y="0"/>
                  </a:cxn>
                  <a:cxn ang="0">
                    <a:pos x="456" y="101"/>
                  </a:cxn>
                  <a:cxn ang="0">
                    <a:pos x="0" y="59"/>
                  </a:cxn>
                  <a:cxn ang="0">
                    <a:pos x="0" y="59"/>
                  </a:cxn>
                </a:cxnLst>
                <a:rect l="0" t="0" r="r" b="b"/>
                <a:pathLst>
                  <a:path w="456" h="101">
                    <a:moveTo>
                      <a:pt x="0" y="59"/>
                    </a:moveTo>
                    <a:lnTo>
                      <a:pt x="0" y="57"/>
                    </a:lnTo>
                    <a:lnTo>
                      <a:pt x="4" y="53"/>
                    </a:lnTo>
                    <a:lnTo>
                      <a:pt x="10" y="48"/>
                    </a:lnTo>
                    <a:lnTo>
                      <a:pt x="13" y="42"/>
                    </a:lnTo>
                    <a:lnTo>
                      <a:pt x="17" y="32"/>
                    </a:lnTo>
                    <a:lnTo>
                      <a:pt x="21" y="23"/>
                    </a:lnTo>
                    <a:lnTo>
                      <a:pt x="21" y="11"/>
                    </a:lnTo>
                    <a:lnTo>
                      <a:pt x="19" y="0"/>
                    </a:lnTo>
                    <a:lnTo>
                      <a:pt x="456" y="101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1C40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4" name="Freeform 149"/>
              <p:cNvSpPr>
                <a:spLocks/>
              </p:cNvSpPr>
              <p:nvPr/>
            </p:nvSpPr>
            <p:spPr bwMode="auto">
              <a:xfrm rot="3997368">
                <a:off x="4603442" y="2177373"/>
                <a:ext cx="354013" cy="142875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2"/>
                  </a:cxn>
                  <a:cxn ang="0">
                    <a:pos x="41" y="7"/>
                  </a:cxn>
                  <a:cxn ang="0">
                    <a:pos x="43" y="15"/>
                  </a:cxn>
                  <a:cxn ang="0">
                    <a:pos x="43" y="26"/>
                  </a:cxn>
                  <a:cxn ang="0">
                    <a:pos x="39" y="38"/>
                  </a:cxn>
                  <a:cxn ang="0">
                    <a:pos x="32" y="47"/>
                  </a:cxn>
                  <a:cxn ang="0">
                    <a:pos x="24" y="53"/>
                  </a:cxn>
                  <a:cxn ang="0">
                    <a:pos x="19" y="57"/>
                  </a:cxn>
                  <a:cxn ang="0">
                    <a:pos x="9" y="61"/>
                  </a:cxn>
                  <a:cxn ang="0">
                    <a:pos x="0" y="64"/>
                  </a:cxn>
                  <a:cxn ang="0">
                    <a:pos x="444" y="179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444" h="179">
                    <a:moveTo>
                      <a:pt x="41" y="0"/>
                    </a:moveTo>
                    <a:lnTo>
                      <a:pt x="41" y="2"/>
                    </a:lnTo>
                    <a:lnTo>
                      <a:pt x="41" y="7"/>
                    </a:lnTo>
                    <a:lnTo>
                      <a:pt x="43" y="15"/>
                    </a:lnTo>
                    <a:lnTo>
                      <a:pt x="43" y="26"/>
                    </a:lnTo>
                    <a:lnTo>
                      <a:pt x="39" y="38"/>
                    </a:lnTo>
                    <a:lnTo>
                      <a:pt x="32" y="47"/>
                    </a:lnTo>
                    <a:lnTo>
                      <a:pt x="24" y="53"/>
                    </a:lnTo>
                    <a:lnTo>
                      <a:pt x="19" y="57"/>
                    </a:lnTo>
                    <a:lnTo>
                      <a:pt x="9" y="61"/>
                    </a:lnTo>
                    <a:lnTo>
                      <a:pt x="0" y="64"/>
                    </a:lnTo>
                    <a:lnTo>
                      <a:pt x="444" y="179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1C40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5" name="Freeform 150"/>
              <p:cNvSpPr>
                <a:spLocks/>
              </p:cNvSpPr>
              <p:nvPr/>
            </p:nvSpPr>
            <p:spPr bwMode="auto">
              <a:xfrm rot="3997368">
                <a:off x="4851976" y="2251261"/>
                <a:ext cx="393700" cy="328613"/>
              </a:xfrm>
              <a:custGeom>
                <a:avLst/>
                <a:gdLst/>
                <a:ahLst/>
                <a:cxnLst>
                  <a:cxn ang="0">
                    <a:pos x="496" y="411"/>
                  </a:cxn>
                  <a:cxn ang="0">
                    <a:pos x="494" y="402"/>
                  </a:cxn>
                  <a:cxn ang="0">
                    <a:pos x="490" y="390"/>
                  </a:cxn>
                  <a:cxn ang="0">
                    <a:pos x="486" y="381"/>
                  </a:cxn>
                  <a:cxn ang="0">
                    <a:pos x="484" y="369"/>
                  </a:cxn>
                  <a:cxn ang="0">
                    <a:pos x="481" y="354"/>
                  </a:cxn>
                  <a:cxn ang="0">
                    <a:pos x="477" y="341"/>
                  </a:cxn>
                  <a:cxn ang="0">
                    <a:pos x="469" y="324"/>
                  </a:cxn>
                  <a:cxn ang="0">
                    <a:pos x="463" y="307"/>
                  </a:cxn>
                  <a:cxn ang="0">
                    <a:pos x="458" y="288"/>
                  </a:cxn>
                  <a:cxn ang="0">
                    <a:pos x="450" y="267"/>
                  </a:cxn>
                  <a:cxn ang="0">
                    <a:pos x="441" y="246"/>
                  </a:cxn>
                  <a:cxn ang="0">
                    <a:pos x="431" y="225"/>
                  </a:cxn>
                  <a:cxn ang="0">
                    <a:pos x="422" y="202"/>
                  </a:cxn>
                  <a:cxn ang="0">
                    <a:pos x="412" y="187"/>
                  </a:cxn>
                  <a:cxn ang="0">
                    <a:pos x="406" y="174"/>
                  </a:cxn>
                  <a:cxn ang="0">
                    <a:pos x="397" y="156"/>
                  </a:cxn>
                  <a:cxn ang="0">
                    <a:pos x="382" y="137"/>
                  </a:cxn>
                  <a:cxn ang="0">
                    <a:pos x="368" y="118"/>
                  </a:cxn>
                  <a:cxn ang="0">
                    <a:pos x="355" y="99"/>
                  </a:cxn>
                  <a:cxn ang="0">
                    <a:pos x="342" y="82"/>
                  </a:cxn>
                  <a:cxn ang="0">
                    <a:pos x="329" y="67"/>
                  </a:cxn>
                  <a:cxn ang="0">
                    <a:pos x="315" y="54"/>
                  </a:cxn>
                  <a:cxn ang="0">
                    <a:pos x="302" y="42"/>
                  </a:cxn>
                  <a:cxn ang="0">
                    <a:pos x="291" y="31"/>
                  </a:cxn>
                  <a:cxn ang="0">
                    <a:pos x="275" y="18"/>
                  </a:cxn>
                  <a:cxn ang="0">
                    <a:pos x="258" y="6"/>
                  </a:cxn>
                  <a:cxn ang="0">
                    <a:pos x="249" y="0"/>
                  </a:cxn>
                  <a:cxn ang="0">
                    <a:pos x="251" y="12"/>
                  </a:cxn>
                  <a:cxn ang="0">
                    <a:pos x="251" y="23"/>
                  </a:cxn>
                  <a:cxn ang="0">
                    <a:pos x="251" y="37"/>
                  </a:cxn>
                  <a:cxn ang="0">
                    <a:pos x="247" y="48"/>
                  </a:cxn>
                  <a:cxn ang="0">
                    <a:pos x="241" y="57"/>
                  </a:cxn>
                  <a:cxn ang="0">
                    <a:pos x="230" y="65"/>
                  </a:cxn>
                  <a:cxn ang="0">
                    <a:pos x="218" y="67"/>
                  </a:cxn>
                  <a:cxn ang="0">
                    <a:pos x="199" y="63"/>
                  </a:cxn>
                  <a:cxn ang="0">
                    <a:pos x="186" y="59"/>
                  </a:cxn>
                  <a:cxn ang="0">
                    <a:pos x="171" y="54"/>
                  </a:cxn>
                  <a:cxn ang="0">
                    <a:pos x="159" y="50"/>
                  </a:cxn>
                  <a:cxn ang="0">
                    <a:pos x="148" y="44"/>
                  </a:cxn>
                  <a:cxn ang="0">
                    <a:pos x="140" y="40"/>
                  </a:cxn>
                  <a:cxn ang="0">
                    <a:pos x="135" y="37"/>
                  </a:cxn>
                  <a:cxn ang="0">
                    <a:pos x="133" y="44"/>
                  </a:cxn>
                  <a:cxn ang="0">
                    <a:pos x="129" y="59"/>
                  </a:cxn>
                  <a:cxn ang="0">
                    <a:pos x="118" y="76"/>
                  </a:cxn>
                  <a:cxn ang="0">
                    <a:pos x="100" y="90"/>
                  </a:cxn>
                  <a:cxn ang="0">
                    <a:pos x="87" y="92"/>
                  </a:cxn>
                  <a:cxn ang="0">
                    <a:pos x="70" y="94"/>
                  </a:cxn>
                  <a:cxn ang="0">
                    <a:pos x="53" y="92"/>
                  </a:cxn>
                  <a:cxn ang="0">
                    <a:pos x="36" y="92"/>
                  </a:cxn>
                  <a:cxn ang="0">
                    <a:pos x="21" y="90"/>
                  </a:cxn>
                  <a:cxn ang="0">
                    <a:pos x="9" y="90"/>
                  </a:cxn>
                  <a:cxn ang="0">
                    <a:pos x="0" y="90"/>
                  </a:cxn>
                  <a:cxn ang="0">
                    <a:pos x="496" y="413"/>
                  </a:cxn>
                </a:cxnLst>
                <a:rect l="0" t="0" r="r" b="b"/>
                <a:pathLst>
                  <a:path w="496" h="413">
                    <a:moveTo>
                      <a:pt x="496" y="413"/>
                    </a:moveTo>
                    <a:lnTo>
                      <a:pt x="496" y="411"/>
                    </a:lnTo>
                    <a:lnTo>
                      <a:pt x="494" y="409"/>
                    </a:lnTo>
                    <a:lnTo>
                      <a:pt x="494" y="402"/>
                    </a:lnTo>
                    <a:lnTo>
                      <a:pt x="492" y="396"/>
                    </a:lnTo>
                    <a:lnTo>
                      <a:pt x="490" y="390"/>
                    </a:lnTo>
                    <a:lnTo>
                      <a:pt x="488" y="385"/>
                    </a:lnTo>
                    <a:lnTo>
                      <a:pt x="486" y="381"/>
                    </a:lnTo>
                    <a:lnTo>
                      <a:pt x="486" y="375"/>
                    </a:lnTo>
                    <a:lnTo>
                      <a:pt x="484" y="369"/>
                    </a:lnTo>
                    <a:lnTo>
                      <a:pt x="482" y="362"/>
                    </a:lnTo>
                    <a:lnTo>
                      <a:pt x="481" y="354"/>
                    </a:lnTo>
                    <a:lnTo>
                      <a:pt x="479" y="349"/>
                    </a:lnTo>
                    <a:lnTo>
                      <a:pt x="477" y="341"/>
                    </a:lnTo>
                    <a:lnTo>
                      <a:pt x="473" y="331"/>
                    </a:lnTo>
                    <a:lnTo>
                      <a:pt x="469" y="324"/>
                    </a:lnTo>
                    <a:lnTo>
                      <a:pt x="467" y="316"/>
                    </a:lnTo>
                    <a:lnTo>
                      <a:pt x="463" y="307"/>
                    </a:lnTo>
                    <a:lnTo>
                      <a:pt x="460" y="297"/>
                    </a:lnTo>
                    <a:lnTo>
                      <a:pt x="458" y="288"/>
                    </a:lnTo>
                    <a:lnTo>
                      <a:pt x="454" y="278"/>
                    </a:lnTo>
                    <a:lnTo>
                      <a:pt x="450" y="267"/>
                    </a:lnTo>
                    <a:lnTo>
                      <a:pt x="446" y="257"/>
                    </a:lnTo>
                    <a:lnTo>
                      <a:pt x="441" y="246"/>
                    </a:lnTo>
                    <a:lnTo>
                      <a:pt x="437" y="236"/>
                    </a:lnTo>
                    <a:lnTo>
                      <a:pt x="431" y="225"/>
                    </a:lnTo>
                    <a:lnTo>
                      <a:pt x="427" y="215"/>
                    </a:lnTo>
                    <a:lnTo>
                      <a:pt x="422" y="202"/>
                    </a:lnTo>
                    <a:lnTo>
                      <a:pt x="418" y="193"/>
                    </a:lnTo>
                    <a:lnTo>
                      <a:pt x="412" y="187"/>
                    </a:lnTo>
                    <a:lnTo>
                      <a:pt x="410" y="179"/>
                    </a:lnTo>
                    <a:lnTo>
                      <a:pt x="406" y="174"/>
                    </a:lnTo>
                    <a:lnTo>
                      <a:pt x="403" y="168"/>
                    </a:lnTo>
                    <a:lnTo>
                      <a:pt x="397" y="156"/>
                    </a:lnTo>
                    <a:lnTo>
                      <a:pt x="389" y="147"/>
                    </a:lnTo>
                    <a:lnTo>
                      <a:pt x="382" y="137"/>
                    </a:lnTo>
                    <a:lnTo>
                      <a:pt x="376" y="128"/>
                    </a:lnTo>
                    <a:lnTo>
                      <a:pt x="368" y="118"/>
                    </a:lnTo>
                    <a:lnTo>
                      <a:pt x="363" y="109"/>
                    </a:lnTo>
                    <a:lnTo>
                      <a:pt x="355" y="99"/>
                    </a:lnTo>
                    <a:lnTo>
                      <a:pt x="348" y="92"/>
                    </a:lnTo>
                    <a:lnTo>
                      <a:pt x="342" y="82"/>
                    </a:lnTo>
                    <a:lnTo>
                      <a:pt x="334" y="75"/>
                    </a:lnTo>
                    <a:lnTo>
                      <a:pt x="329" y="67"/>
                    </a:lnTo>
                    <a:lnTo>
                      <a:pt x="321" y="61"/>
                    </a:lnTo>
                    <a:lnTo>
                      <a:pt x="315" y="54"/>
                    </a:lnTo>
                    <a:lnTo>
                      <a:pt x="310" y="48"/>
                    </a:lnTo>
                    <a:lnTo>
                      <a:pt x="302" y="42"/>
                    </a:lnTo>
                    <a:lnTo>
                      <a:pt x="296" y="37"/>
                    </a:lnTo>
                    <a:lnTo>
                      <a:pt x="291" y="31"/>
                    </a:lnTo>
                    <a:lnTo>
                      <a:pt x="285" y="27"/>
                    </a:lnTo>
                    <a:lnTo>
                      <a:pt x="275" y="18"/>
                    </a:lnTo>
                    <a:lnTo>
                      <a:pt x="266" y="14"/>
                    </a:lnTo>
                    <a:lnTo>
                      <a:pt x="258" y="6"/>
                    </a:lnTo>
                    <a:lnTo>
                      <a:pt x="254" y="4"/>
                    </a:lnTo>
                    <a:lnTo>
                      <a:pt x="249" y="0"/>
                    </a:lnTo>
                    <a:lnTo>
                      <a:pt x="249" y="4"/>
                    </a:lnTo>
                    <a:lnTo>
                      <a:pt x="251" y="12"/>
                    </a:lnTo>
                    <a:lnTo>
                      <a:pt x="251" y="16"/>
                    </a:lnTo>
                    <a:lnTo>
                      <a:pt x="251" y="23"/>
                    </a:lnTo>
                    <a:lnTo>
                      <a:pt x="251" y="29"/>
                    </a:lnTo>
                    <a:lnTo>
                      <a:pt x="251" y="37"/>
                    </a:lnTo>
                    <a:lnTo>
                      <a:pt x="249" y="42"/>
                    </a:lnTo>
                    <a:lnTo>
                      <a:pt x="247" y="48"/>
                    </a:lnTo>
                    <a:lnTo>
                      <a:pt x="245" y="54"/>
                    </a:lnTo>
                    <a:lnTo>
                      <a:pt x="241" y="57"/>
                    </a:lnTo>
                    <a:lnTo>
                      <a:pt x="235" y="61"/>
                    </a:lnTo>
                    <a:lnTo>
                      <a:pt x="230" y="65"/>
                    </a:lnTo>
                    <a:lnTo>
                      <a:pt x="224" y="65"/>
                    </a:lnTo>
                    <a:lnTo>
                      <a:pt x="218" y="67"/>
                    </a:lnTo>
                    <a:lnTo>
                      <a:pt x="209" y="65"/>
                    </a:lnTo>
                    <a:lnTo>
                      <a:pt x="199" y="63"/>
                    </a:lnTo>
                    <a:lnTo>
                      <a:pt x="192" y="61"/>
                    </a:lnTo>
                    <a:lnTo>
                      <a:pt x="186" y="59"/>
                    </a:lnTo>
                    <a:lnTo>
                      <a:pt x="176" y="56"/>
                    </a:lnTo>
                    <a:lnTo>
                      <a:pt x="171" y="54"/>
                    </a:lnTo>
                    <a:lnTo>
                      <a:pt x="165" y="52"/>
                    </a:lnTo>
                    <a:lnTo>
                      <a:pt x="159" y="50"/>
                    </a:lnTo>
                    <a:lnTo>
                      <a:pt x="154" y="46"/>
                    </a:lnTo>
                    <a:lnTo>
                      <a:pt x="148" y="44"/>
                    </a:lnTo>
                    <a:lnTo>
                      <a:pt x="144" y="42"/>
                    </a:lnTo>
                    <a:lnTo>
                      <a:pt x="140" y="40"/>
                    </a:lnTo>
                    <a:lnTo>
                      <a:pt x="137" y="37"/>
                    </a:lnTo>
                    <a:lnTo>
                      <a:pt x="135" y="37"/>
                    </a:lnTo>
                    <a:lnTo>
                      <a:pt x="135" y="38"/>
                    </a:lnTo>
                    <a:lnTo>
                      <a:pt x="133" y="44"/>
                    </a:lnTo>
                    <a:lnTo>
                      <a:pt x="131" y="50"/>
                    </a:lnTo>
                    <a:lnTo>
                      <a:pt x="129" y="59"/>
                    </a:lnTo>
                    <a:lnTo>
                      <a:pt x="125" y="67"/>
                    </a:lnTo>
                    <a:lnTo>
                      <a:pt x="118" y="76"/>
                    </a:lnTo>
                    <a:lnTo>
                      <a:pt x="110" y="84"/>
                    </a:lnTo>
                    <a:lnTo>
                      <a:pt x="100" y="90"/>
                    </a:lnTo>
                    <a:lnTo>
                      <a:pt x="93" y="90"/>
                    </a:lnTo>
                    <a:lnTo>
                      <a:pt x="87" y="92"/>
                    </a:lnTo>
                    <a:lnTo>
                      <a:pt x="78" y="92"/>
                    </a:lnTo>
                    <a:lnTo>
                      <a:pt x="70" y="94"/>
                    </a:lnTo>
                    <a:lnTo>
                      <a:pt x="61" y="92"/>
                    </a:lnTo>
                    <a:lnTo>
                      <a:pt x="53" y="92"/>
                    </a:lnTo>
                    <a:lnTo>
                      <a:pt x="43" y="92"/>
                    </a:lnTo>
                    <a:lnTo>
                      <a:pt x="36" y="92"/>
                    </a:lnTo>
                    <a:lnTo>
                      <a:pt x="28" y="92"/>
                    </a:lnTo>
                    <a:lnTo>
                      <a:pt x="21" y="90"/>
                    </a:lnTo>
                    <a:lnTo>
                      <a:pt x="15" y="90"/>
                    </a:lnTo>
                    <a:lnTo>
                      <a:pt x="9" y="90"/>
                    </a:lnTo>
                    <a:lnTo>
                      <a:pt x="2" y="90"/>
                    </a:lnTo>
                    <a:lnTo>
                      <a:pt x="0" y="90"/>
                    </a:lnTo>
                    <a:lnTo>
                      <a:pt x="391" y="385"/>
                    </a:lnTo>
                    <a:lnTo>
                      <a:pt x="496" y="413"/>
                    </a:lnTo>
                    <a:lnTo>
                      <a:pt x="496" y="413"/>
                    </a:lnTo>
                    <a:close/>
                  </a:path>
                </a:pathLst>
              </a:custGeom>
              <a:solidFill>
                <a:srgbClr val="2E697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6" name="Freeform 151"/>
              <p:cNvSpPr>
                <a:spLocks/>
              </p:cNvSpPr>
              <p:nvPr/>
            </p:nvSpPr>
            <p:spPr bwMode="auto">
              <a:xfrm rot="3997368">
                <a:off x="5200173" y="3992773"/>
                <a:ext cx="195263" cy="46038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106" y="44"/>
                  </a:cxn>
                  <a:cxn ang="0">
                    <a:pos x="245" y="13"/>
                  </a:cxn>
                  <a:cxn ang="0">
                    <a:pos x="243" y="11"/>
                  </a:cxn>
                  <a:cxn ang="0">
                    <a:pos x="241" y="11"/>
                  </a:cxn>
                  <a:cxn ang="0">
                    <a:pos x="237" y="9"/>
                  </a:cxn>
                  <a:cxn ang="0">
                    <a:pos x="232" y="9"/>
                  </a:cxn>
                  <a:cxn ang="0">
                    <a:pos x="224" y="8"/>
                  </a:cxn>
                  <a:cxn ang="0">
                    <a:pos x="216" y="8"/>
                  </a:cxn>
                  <a:cxn ang="0">
                    <a:pos x="209" y="6"/>
                  </a:cxn>
                  <a:cxn ang="0">
                    <a:pos x="199" y="6"/>
                  </a:cxn>
                  <a:cxn ang="0">
                    <a:pos x="188" y="4"/>
                  </a:cxn>
                  <a:cxn ang="0">
                    <a:pos x="178" y="2"/>
                  </a:cxn>
                  <a:cxn ang="0">
                    <a:pos x="167" y="0"/>
                  </a:cxn>
                  <a:cxn ang="0">
                    <a:pos x="158" y="0"/>
                  </a:cxn>
                  <a:cxn ang="0">
                    <a:pos x="146" y="0"/>
                  </a:cxn>
                  <a:cxn ang="0">
                    <a:pos x="135" y="0"/>
                  </a:cxn>
                  <a:cxn ang="0">
                    <a:pos x="125" y="2"/>
                  </a:cxn>
                  <a:cxn ang="0">
                    <a:pos x="118" y="4"/>
                  </a:cxn>
                  <a:cxn ang="0">
                    <a:pos x="108" y="4"/>
                  </a:cxn>
                  <a:cxn ang="0">
                    <a:pos x="99" y="6"/>
                  </a:cxn>
                  <a:cxn ang="0">
                    <a:pos x="91" y="8"/>
                  </a:cxn>
                  <a:cxn ang="0">
                    <a:pos x="83" y="9"/>
                  </a:cxn>
                  <a:cxn ang="0">
                    <a:pos x="76" y="11"/>
                  </a:cxn>
                  <a:cxn ang="0">
                    <a:pos x="70" y="15"/>
                  </a:cxn>
                  <a:cxn ang="0">
                    <a:pos x="64" y="17"/>
                  </a:cxn>
                  <a:cxn ang="0">
                    <a:pos x="59" y="21"/>
                  </a:cxn>
                  <a:cxn ang="0">
                    <a:pos x="47" y="25"/>
                  </a:cxn>
                  <a:cxn ang="0">
                    <a:pos x="42" y="30"/>
                  </a:cxn>
                  <a:cxn ang="0">
                    <a:pos x="38" y="34"/>
                  </a:cxn>
                  <a:cxn ang="0">
                    <a:pos x="36" y="36"/>
                  </a:cxn>
                  <a:cxn ang="0">
                    <a:pos x="0" y="57"/>
                  </a:cxn>
                  <a:cxn ang="0">
                    <a:pos x="0" y="57"/>
                  </a:cxn>
                </a:cxnLst>
                <a:rect l="0" t="0" r="r" b="b"/>
                <a:pathLst>
                  <a:path w="245" h="57">
                    <a:moveTo>
                      <a:pt x="0" y="57"/>
                    </a:moveTo>
                    <a:lnTo>
                      <a:pt x="106" y="44"/>
                    </a:lnTo>
                    <a:lnTo>
                      <a:pt x="245" y="13"/>
                    </a:lnTo>
                    <a:lnTo>
                      <a:pt x="243" y="11"/>
                    </a:lnTo>
                    <a:lnTo>
                      <a:pt x="241" y="11"/>
                    </a:lnTo>
                    <a:lnTo>
                      <a:pt x="237" y="9"/>
                    </a:lnTo>
                    <a:lnTo>
                      <a:pt x="232" y="9"/>
                    </a:lnTo>
                    <a:lnTo>
                      <a:pt x="224" y="8"/>
                    </a:lnTo>
                    <a:lnTo>
                      <a:pt x="216" y="8"/>
                    </a:lnTo>
                    <a:lnTo>
                      <a:pt x="209" y="6"/>
                    </a:lnTo>
                    <a:lnTo>
                      <a:pt x="199" y="6"/>
                    </a:lnTo>
                    <a:lnTo>
                      <a:pt x="188" y="4"/>
                    </a:lnTo>
                    <a:lnTo>
                      <a:pt x="178" y="2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46" y="0"/>
                    </a:lnTo>
                    <a:lnTo>
                      <a:pt x="135" y="0"/>
                    </a:lnTo>
                    <a:lnTo>
                      <a:pt x="125" y="2"/>
                    </a:lnTo>
                    <a:lnTo>
                      <a:pt x="118" y="4"/>
                    </a:lnTo>
                    <a:lnTo>
                      <a:pt x="108" y="4"/>
                    </a:lnTo>
                    <a:lnTo>
                      <a:pt x="99" y="6"/>
                    </a:lnTo>
                    <a:lnTo>
                      <a:pt x="91" y="8"/>
                    </a:lnTo>
                    <a:lnTo>
                      <a:pt x="83" y="9"/>
                    </a:lnTo>
                    <a:lnTo>
                      <a:pt x="76" y="11"/>
                    </a:lnTo>
                    <a:lnTo>
                      <a:pt x="70" y="15"/>
                    </a:lnTo>
                    <a:lnTo>
                      <a:pt x="64" y="17"/>
                    </a:lnTo>
                    <a:lnTo>
                      <a:pt x="59" y="21"/>
                    </a:lnTo>
                    <a:lnTo>
                      <a:pt x="47" y="25"/>
                    </a:lnTo>
                    <a:lnTo>
                      <a:pt x="42" y="30"/>
                    </a:lnTo>
                    <a:lnTo>
                      <a:pt x="38" y="34"/>
                    </a:lnTo>
                    <a:lnTo>
                      <a:pt x="36" y="36"/>
                    </a:lnTo>
                    <a:lnTo>
                      <a:pt x="0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998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7" name="Freeform 152"/>
              <p:cNvSpPr>
                <a:spLocks/>
              </p:cNvSpPr>
              <p:nvPr/>
            </p:nvSpPr>
            <p:spPr bwMode="auto">
              <a:xfrm rot="3997368">
                <a:off x="5062753" y="3845812"/>
                <a:ext cx="292100" cy="7620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76" y="95"/>
                  </a:cxn>
                  <a:cxn ang="0">
                    <a:pos x="367" y="27"/>
                  </a:cxn>
                  <a:cxn ang="0">
                    <a:pos x="365" y="27"/>
                  </a:cxn>
                  <a:cxn ang="0">
                    <a:pos x="363" y="25"/>
                  </a:cxn>
                  <a:cxn ang="0">
                    <a:pos x="356" y="23"/>
                  </a:cxn>
                  <a:cxn ang="0">
                    <a:pos x="350" y="21"/>
                  </a:cxn>
                  <a:cxn ang="0">
                    <a:pos x="344" y="19"/>
                  </a:cxn>
                  <a:cxn ang="0">
                    <a:pos x="339" y="19"/>
                  </a:cxn>
                  <a:cxn ang="0">
                    <a:pos x="335" y="17"/>
                  </a:cxn>
                  <a:cxn ang="0">
                    <a:pos x="329" y="17"/>
                  </a:cxn>
                  <a:cxn ang="0">
                    <a:pos x="323" y="15"/>
                  </a:cxn>
                  <a:cxn ang="0">
                    <a:pos x="316" y="15"/>
                  </a:cxn>
                  <a:cxn ang="0">
                    <a:pos x="310" y="12"/>
                  </a:cxn>
                  <a:cxn ang="0">
                    <a:pos x="304" y="12"/>
                  </a:cxn>
                  <a:cxn ang="0">
                    <a:pos x="297" y="10"/>
                  </a:cxn>
                  <a:cxn ang="0">
                    <a:pos x="289" y="10"/>
                  </a:cxn>
                  <a:cxn ang="0">
                    <a:pos x="282" y="8"/>
                  </a:cxn>
                  <a:cxn ang="0">
                    <a:pos x="274" y="8"/>
                  </a:cxn>
                  <a:cxn ang="0">
                    <a:pos x="266" y="6"/>
                  </a:cxn>
                  <a:cxn ang="0">
                    <a:pos x="259" y="6"/>
                  </a:cxn>
                  <a:cxn ang="0">
                    <a:pos x="251" y="2"/>
                  </a:cxn>
                  <a:cxn ang="0">
                    <a:pos x="244" y="2"/>
                  </a:cxn>
                  <a:cxn ang="0">
                    <a:pos x="234" y="2"/>
                  </a:cxn>
                  <a:cxn ang="0">
                    <a:pos x="227" y="0"/>
                  </a:cxn>
                  <a:cxn ang="0">
                    <a:pos x="217" y="0"/>
                  </a:cxn>
                  <a:cxn ang="0">
                    <a:pos x="209" y="0"/>
                  </a:cxn>
                  <a:cxn ang="0">
                    <a:pos x="202" y="0"/>
                  </a:cxn>
                  <a:cxn ang="0">
                    <a:pos x="194" y="0"/>
                  </a:cxn>
                  <a:cxn ang="0">
                    <a:pos x="187" y="0"/>
                  </a:cxn>
                  <a:cxn ang="0">
                    <a:pos x="179" y="0"/>
                  </a:cxn>
                  <a:cxn ang="0">
                    <a:pos x="171" y="0"/>
                  </a:cxn>
                  <a:cxn ang="0">
                    <a:pos x="162" y="0"/>
                  </a:cxn>
                  <a:cxn ang="0">
                    <a:pos x="154" y="2"/>
                  </a:cxn>
                  <a:cxn ang="0">
                    <a:pos x="147" y="2"/>
                  </a:cxn>
                  <a:cxn ang="0">
                    <a:pos x="139" y="4"/>
                  </a:cxn>
                  <a:cxn ang="0">
                    <a:pos x="131" y="6"/>
                  </a:cxn>
                  <a:cxn ang="0">
                    <a:pos x="122" y="8"/>
                  </a:cxn>
                  <a:cxn ang="0">
                    <a:pos x="114" y="10"/>
                  </a:cxn>
                  <a:cxn ang="0">
                    <a:pos x="107" y="10"/>
                  </a:cxn>
                  <a:cxn ang="0">
                    <a:pos x="99" y="12"/>
                  </a:cxn>
                  <a:cxn ang="0">
                    <a:pos x="92" y="13"/>
                  </a:cxn>
                  <a:cxn ang="0">
                    <a:pos x="84" y="15"/>
                  </a:cxn>
                  <a:cxn ang="0">
                    <a:pos x="76" y="17"/>
                  </a:cxn>
                  <a:cxn ang="0">
                    <a:pos x="71" y="19"/>
                  </a:cxn>
                  <a:cxn ang="0">
                    <a:pos x="65" y="21"/>
                  </a:cxn>
                  <a:cxn ang="0">
                    <a:pos x="59" y="25"/>
                  </a:cxn>
                  <a:cxn ang="0">
                    <a:pos x="52" y="25"/>
                  </a:cxn>
                  <a:cxn ang="0">
                    <a:pos x="44" y="27"/>
                  </a:cxn>
                  <a:cxn ang="0">
                    <a:pos x="38" y="29"/>
                  </a:cxn>
                  <a:cxn ang="0">
                    <a:pos x="35" y="31"/>
                  </a:cxn>
                  <a:cxn ang="0">
                    <a:pos x="23" y="34"/>
                  </a:cxn>
                  <a:cxn ang="0">
                    <a:pos x="16" y="38"/>
                  </a:cxn>
                  <a:cxn ang="0">
                    <a:pos x="8" y="40"/>
                  </a:cxn>
                  <a:cxn ang="0">
                    <a:pos x="4" y="44"/>
                  </a:cxn>
                  <a:cxn ang="0">
                    <a:pos x="0" y="4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367" h="95">
                    <a:moveTo>
                      <a:pt x="0" y="46"/>
                    </a:moveTo>
                    <a:lnTo>
                      <a:pt x="76" y="95"/>
                    </a:lnTo>
                    <a:lnTo>
                      <a:pt x="367" y="27"/>
                    </a:lnTo>
                    <a:lnTo>
                      <a:pt x="365" y="27"/>
                    </a:lnTo>
                    <a:lnTo>
                      <a:pt x="363" y="25"/>
                    </a:lnTo>
                    <a:lnTo>
                      <a:pt x="356" y="23"/>
                    </a:lnTo>
                    <a:lnTo>
                      <a:pt x="350" y="21"/>
                    </a:lnTo>
                    <a:lnTo>
                      <a:pt x="344" y="19"/>
                    </a:lnTo>
                    <a:lnTo>
                      <a:pt x="339" y="19"/>
                    </a:lnTo>
                    <a:lnTo>
                      <a:pt x="335" y="17"/>
                    </a:lnTo>
                    <a:lnTo>
                      <a:pt x="329" y="17"/>
                    </a:lnTo>
                    <a:lnTo>
                      <a:pt x="323" y="15"/>
                    </a:lnTo>
                    <a:lnTo>
                      <a:pt x="316" y="15"/>
                    </a:lnTo>
                    <a:lnTo>
                      <a:pt x="310" y="12"/>
                    </a:lnTo>
                    <a:lnTo>
                      <a:pt x="304" y="12"/>
                    </a:lnTo>
                    <a:lnTo>
                      <a:pt x="297" y="10"/>
                    </a:lnTo>
                    <a:lnTo>
                      <a:pt x="289" y="10"/>
                    </a:lnTo>
                    <a:lnTo>
                      <a:pt x="282" y="8"/>
                    </a:lnTo>
                    <a:lnTo>
                      <a:pt x="274" y="8"/>
                    </a:lnTo>
                    <a:lnTo>
                      <a:pt x="266" y="6"/>
                    </a:lnTo>
                    <a:lnTo>
                      <a:pt x="259" y="6"/>
                    </a:lnTo>
                    <a:lnTo>
                      <a:pt x="251" y="2"/>
                    </a:lnTo>
                    <a:lnTo>
                      <a:pt x="244" y="2"/>
                    </a:lnTo>
                    <a:lnTo>
                      <a:pt x="234" y="2"/>
                    </a:lnTo>
                    <a:lnTo>
                      <a:pt x="227" y="0"/>
                    </a:lnTo>
                    <a:lnTo>
                      <a:pt x="217" y="0"/>
                    </a:lnTo>
                    <a:lnTo>
                      <a:pt x="209" y="0"/>
                    </a:lnTo>
                    <a:lnTo>
                      <a:pt x="202" y="0"/>
                    </a:lnTo>
                    <a:lnTo>
                      <a:pt x="194" y="0"/>
                    </a:lnTo>
                    <a:lnTo>
                      <a:pt x="187" y="0"/>
                    </a:lnTo>
                    <a:lnTo>
                      <a:pt x="179" y="0"/>
                    </a:lnTo>
                    <a:lnTo>
                      <a:pt x="171" y="0"/>
                    </a:lnTo>
                    <a:lnTo>
                      <a:pt x="162" y="0"/>
                    </a:lnTo>
                    <a:lnTo>
                      <a:pt x="154" y="2"/>
                    </a:lnTo>
                    <a:lnTo>
                      <a:pt x="147" y="2"/>
                    </a:lnTo>
                    <a:lnTo>
                      <a:pt x="139" y="4"/>
                    </a:lnTo>
                    <a:lnTo>
                      <a:pt x="131" y="6"/>
                    </a:lnTo>
                    <a:lnTo>
                      <a:pt x="122" y="8"/>
                    </a:lnTo>
                    <a:lnTo>
                      <a:pt x="114" y="10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2" y="13"/>
                    </a:lnTo>
                    <a:lnTo>
                      <a:pt x="84" y="15"/>
                    </a:lnTo>
                    <a:lnTo>
                      <a:pt x="76" y="17"/>
                    </a:lnTo>
                    <a:lnTo>
                      <a:pt x="71" y="19"/>
                    </a:lnTo>
                    <a:lnTo>
                      <a:pt x="65" y="21"/>
                    </a:lnTo>
                    <a:lnTo>
                      <a:pt x="59" y="25"/>
                    </a:lnTo>
                    <a:lnTo>
                      <a:pt x="52" y="25"/>
                    </a:lnTo>
                    <a:lnTo>
                      <a:pt x="44" y="27"/>
                    </a:lnTo>
                    <a:lnTo>
                      <a:pt x="38" y="29"/>
                    </a:lnTo>
                    <a:lnTo>
                      <a:pt x="35" y="31"/>
                    </a:lnTo>
                    <a:lnTo>
                      <a:pt x="23" y="34"/>
                    </a:lnTo>
                    <a:lnTo>
                      <a:pt x="16" y="38"/>
                    </a:lnTo>
                    <a:lnTo>
                      <a:pt x="8" y="40"/>
                    </a:lnTo>
                    <a:lnTo>
                      <a:pt x="4" y="44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28F7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8" name="Freeform 153"/>
              <p:cNvSpPr>
                <a:spLocks/>
              </p:cNvSpPr>
              <p:nvPr/>
            </p:nvSpPr>
            <p:spPr bwMode="auto">
              <a:xfrm rot="3997368">
                <a:off x="5054695" y="3558527"/>
                <a:ext cx="260350" cy="207963"/>
              </a:xfrm>
              <a:custGeom>
                <a:avLst/>
                <a:gdLst/>
                <a:ahLst/>
                <a:cxnLst>
                  <a:cxn ang="0">
                    <a:pos x="84" y="1"/>
                  </a:cxn>
                  <a:cxn ang="0">
                    <a:pos x="94" y="9"/>
                  </a:cxn>
                  <a:cxn ang="0">
                    <a:pos x="107" y="19"/>
                  </a:cxn>
                  <a:cxn ang="0">
                    <a:pos x="120" y="30"/>
                  </a:cxn>
                  <a:cxn ang="0">
                    <a:pos x="135" y="43"/>
                  </a:cxn>
                  <a:cxn ang="0">
                    <a:pos x="154" y="60"/>
                  </a:cxn>
                  <a:cxn ang="0">
                    <a:pos x="175" y="79"/>
                  </a:cxn>
                  <a:cxn ang="0">
                    <a:pos x="194" y="99"/>
                  </a:cxn>
                  <a:cxn ang="0">
                    <a:pos x="215" y="118"/>
                  </a:cxn>
                  <a:cxn ang="0">
                    <a:pos x="236" y="138"/>
                  </a:cxn>
                  <a:cxn ang="0">
                    <a:pos x="255" y="161"/>
                  </a:cxn>
                  <a:cxn ang="0">
                    <a:pos x="274" y="184"/>
                  </a:cxn>
                  <a:cxn ang="0">
                    <a:pos x="293" y="205"/>
                  </a:cxn>
                  <a:cxn ang="0">
                    <a:pos x="310" y="226"/>
                  </a:cxn>
                  <a:cxn ang="0">
                    <a:pos x="323" y="249"/>
                  </a:cxn>
                  <a:cxn ang="0">
                    <a:pos x="327" y="258"/>
                  </a:cxn>
                  <a:cxn ang="0">
                    <a:pos x="316" y="255"/>
                  </a:cxn>
                  <a:cxn ang="0">
                    <a:pos x="301" y="253"/>
                  </a:cxn>
                  <a:cxn ang="0">
                    <a:pos x="289" y="251"/>
                  </a:cxn>
                  <a:cxn ang="0">
                    <a:pos x="276" y="247"/>
                  </a:cxn>
                  <a:cxn ang="0">
                    <a:pos x="263" y="245"/>
                  </a:cxn>
                  <a:cxn ang="0">
                    <a:pos x="246" y="241"/>
                  </a:cxn>
                  <a:cxn ang="0">
                    <a:pos x="230" y="235"/>
                  </a:cxn>
                  <a:cxn ang="0">
                    <a:pos x="211" y="232"/>
                  </a:cxn>
                  <a:cxn ang="0">
                    <a:pos x="194" y="228"/>
                  </a:cxn>
                  <a:cxn ang="0">
                    <a:pos x="177" y="224"/>
                  </a:cxn>
                  <a:cxn ang="0">
                    <a:pos x="160" y="220"/>
                  </a:cxn>
                  <a:cxn ang="0">
                    <a:pos x="143" y="215"/>
                  </a:cxn>
                  <a:cxn ang="0">
                    <a:pos x="128" y="211"/>
                  </a:cxn>
                  <a:cxn ang="0">
                    <a:pos x="113" y="205"/>
                  </a:cxn>
                  <a:cxn ang="0">
                    <a:pos x="99" y="199"/>
                  </a:cxn>
                  <a:cxn ang="0">
                    <a:pos x="86" y="194"/>
                  </a:cxn>
                  <a:cxn ang="0">
                    <a:pos x="73" y="186"/>
                  </a:cxn>
                  <a:cxn ang="0">
                    <a:pos x="55" y="180"/>
                  </a:cxn>
                  <a:cxn ang="0">
                    <a:pos x="36" y="169"/>
                  </a:cxn>
                  <a:cxn ang="0">
                    <a:pos x="21" y="159"/>
                  </a:cxn>
                  <a:cxn ang="0">
                    <a:pos x="10" y="154"/>
                  </a:cxn>
                  <a:cxn ang="0">
                    <a:pos x="0" y="146"/>
                  </a:cxn>
                  <a:cxn ang="0">
                    <a:pos x="82" y="0"/>
                  </a:cxn>
                </a:cxnLst>
                <a:rect l="0" t="0" r="r" b="b"/>
                <a:pathLst>
                  <a:path w="329" h="260">
                    <a:moveTo>
                      <a:pt x="82" y="0"/>
                    </a:moveTo>
                    <a:lnTo>
                      <a:pt x="84" y="1"/>
                    </a:lnTo>
                    <a:lnTo>
                      <a:pt x="90" y="7"/>
                    </a:lnTo>
                    <a:lnTo>
                      <a:pt x="94" y="9"/>
                    </a:lnTo>
                    <a:lnTo>
                      <a:pt x="99" y="13"/>
                    </a:lnTo>
                    <a:lnTo>
                      <a:pt x="107" y="19"/>
                    </a:lnTo>
                    <a:lnTo>
                      <a:pt x="114" y="24"/>
                    </a:lnTo>
                    <a:lnTo>
                      <a:pt x="120" y="30"/>
                    </a:lnTo>
                    <a:lnTo>
                      <a:pt x="128" y="38"/>
                    </a:lnTo>
                    <a:lnTo>
                      <a:pt x="135" y="43"/>
                    </a:lnTo>
                    <a:lnTo>
                      <a:pt x="145" y="53"/>
                    </a:lnTo>
                    <a:lnTo>
                      <a:pt x="154" y="60"/>
                    </a:lnTo>
                    <a:lnTo>
                      <a:pt x="164" y="70"/>
                    </a:lnTo>
                    <a:lnTo>
                      <a:pt x="175" y="79"/>
                    </a:lnTo>
                    <a:lnTo>
                      <a:pt x="185" y="89"/>
                    </a:lnTo>
                    <a:lnTo>
                      <a:pt x="194" y="99"/>
                    </a:lnTo>
                    <a:lnTo>
                      <a:pt x="206" y="108"/>
                    </a:lnTo>
                    <a:lnTo>
                      <a:pt x="215" y="118"/>
                    </a:lnTo>
                    <a:lnTo>
                      <a:pt x="227" y="129"/>
                    </a:lnTo>
                    <a:lnTo>
                      <a:pt x="236" y="138"/>
                    </a:lnTo>
                    <a:lnTo>
                      <a:pt x="246" y="152"/>
                    </a:lnTo>
                    <a:lnTo>
                      <a:pt x="255" y="161"/>
                    </a:lnTo>
                    <a:lnTo>
                      <a:pt x="266" y="173"/>
                    </a:lnTo>
                    <a:lnTo>
                      <a:pt x="274" y="184"/>
                    </a:lnTo>
                    <a:lnTo>
                      <a:pt x="284" y="194"/>
                    </a:lnTo>
                    <a:lnTo>
                      <a:pt x="293" y="205"/>
                    </a:lnTo>
                    <a:lnTo>
                      <a:pt x="303" y="216"/>
                    </a:lnTo>
                    <a:lnTo>
                      <a:pt x="310" y="226"/>
                    </a:lnTo>
                    <a:lnTo>
                      <a:pt x="318" y="237"/>
                    </a:lnTo>
                    <a:lnTo>
                      <a:pt x="323" y="249"/>
                    </a:lnTo>
                    <a:lnTo>
                      <a:pt x="329" y="260"/>
                    </a:lnTo>
                    <a:lnTo>
                      <a:pt x="327" y="258"/>
                    </a:lnTo>
                    <a:lnTo>
                      <a:pt x="323" y="258"/>
                    </a:lnTo>
                    <a:lnTo>
                      <a:pt x="316" y="255"/>
                    </a:lnTo>
                    <a:lnTo>
                      <a:pt x="308" y="255"/>
                    </a:lnTo>
                    <a:lnTo>
                      <a:pt x="301" y="253"/>
                    </a:lnTo>
                    <a:lnTo>
                      <a:pt x="295" y="251"/>
                    </a:lnTo>
                    <a:lnTo>
                      <a:pt x="289" y="251"/>
                    </a:lnTo>
                    <a:lnTo>
                      <a:pt x="284" y="249"/>
                    </a:lnTo>
                    <a:lnTo>
                      <a:pt x="276" y="247"/>
                    </a:lnTo>
                    <a:lnTo>
                      <a:pt x="270" y="245"/>
                    </a:lnTo>
                    <a:lnTo>
                      <a:pt x="263" y="245"/>
                    </a:lnTo>
                    <a:lnTo>
                      <a:pt x="255" y="243"/>
                    </a:lnTo>
                    <a:lnTo>
                      <a:pt x="246" y="241"/>
                    </a:lnTo>
                    <a:lnTo>
                      <a:pt x="238" y="239"/>
                    </a:lnTo>
                    <a:lnTo>
                      <a:pt x="230" y="235"/>
                    </a:lnTo>
                    <a:lnTo>
                      <a:pt x="221" y="235"/>
                    </a:lnTo>
                    <a:lnTo>
                      <a:pt x="211" y="232"/>
                    </a:lnTo>
                    <a:lnTo>
                      <a:pt x="204" y="232"/>
                    </a:lnTo>
                    <a:lnTo>
                      <a:pt x="194" y="228"/>
                    </a:lnTo>
                    <a:lnTo>
                      <a:pt x="187" y="226"/>
                    </a:lnTo>
                    <a:lnTo>
                      <a:pt x="177" y="224"/>
                    </a:lnTo>
                    <a:lnTo>
                      <a:pt x="168" y="222"/>
                    </a:lnTo>
                    <a:lnTo>
                      <a:pt x="160" y="220"/>
                    </a:lnTo>
                    <a:lnTo>
                      <a:pt x="151" y="218"/>
                    </a:lnTo>
                    <a:lnTo>
                      <a:pt x="143" y="215"/>
                    </a:lnTo>
                    <a:lnTo>
                      <a:pt x="135" y="213"/>
                    </a:lnTo>
                    <a:lnTo>
                      <a:pt x="128" y="211"/>
                    </a:lnTo>
                    <a:lnTo>
                      <a:pt x="120" y="209"/>
                    </a:lnTo>
                    <a:lnTo>
                      <a:pt x="113" y="205"/>
                    </a:lnTo>
                    <a:lnTo>
                      <a:pt x="105" y="201"/>
                    </a:lnTo>
                    <a:lnTo>
                      <a:pt x="99" y="199"/>
                    </a:lnTo>
                    <a:lnTo>
                      <a:pt x="92" y="196"/>
                    </a:lnTo>
                    <a:lnTo>
                      <a:pt x="86" y="194"/>
                    </a:lnTo>
                    <a:lnTo>
                      <a:pt x="78" y="190"/>
                    </a:lnTo>
                    <a:lnTo>
                      <a:pt x="73" y="186"/>
                    </a:lnTo>
                    <a:lnTo>
                      <a:pt x="67" y="184"/>
                    </a:lnTo>
                    <a:lnTo>
                      <a:pt x="55" y="180"/>
                    </a:lnTo>
                    <a:lnTo>
                      <a:pt x="46" y="175"/>
                    </a:lnTo>
                    <a:lnTo>
                      <a:pt x="36" y="169"/>
                    </a:lnTo>
                    <a:lnTo>
                      <a:pt x="31" y="165"/>
                    </a:lnTo>
                    <a:lnTo>
                      <a:pt x="21" y="159"/>
                    </a:lnTo>
                    <a:lnTo>
                      <a:pt x="16" y="156"/>
                    </a:lnTo>
                    <a:lnTo>
                      <a:pt x="10" y="154"/>
                    </a:lnTo>
                    <a:lnTo>
                      <a:pt x="8" y="152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FB38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9" name="Freeform 154"/>
              <p:cNvSpPr>
                <a:spLocks/>
              </p:cNvSpPr>
              <p:nvPr/>
            </p:nvSpPr>
            <p:spPr bwMode="auto">
              <a:xfrm rot="3997368">
                <a:off x="5168011" y="3434826"/>
                <a:ext cx="179388" cy="176213"/>
              </a:xfrm>
              <a:custGeom>
                <a:avLst/>
                <a:gdLst/>
                <a:ahLst/>
                <a:cxnLst>
                  <a:cxn ang="0">
                    <a:pos x="17" y="100"/>
                  </a:cxn>
                  <a:cxn ang="0">
                    <a:pos x="65" y="24"/>
                  </a:cxn>
                  <a:cxn ang="0">
                    <a:pos x="226" y="0"/>
                  </a:cxn>
                  <a:cxn ang="0">
                    <a:pos x="185" y="110"/>
                  </a:cxn>
                  <a:cxn ang="0">
                    <a:pos x="162" y="182"/>
                  </a:cxn>
                  <a:cxn ang="0">
                    <a:pos x="0" y="222"/>
                  </a:cxn>
                  <a:cxn ang="0">
                    <a:pos x="17" y="100"/>
                  </a:cxn>
                  <a:cxn ang="0">
                    <a:pos x="17" y="100"/>
                  </a:cxn>
                </a:cxnLst>
                <a:rect l="0" t="0" r="r" b="b"/>
                <a:pathLst>
                  <a:path w="226" h="222">
                    <a:moveTo>
                      <a:pt x="17" y="100"/>
                    </a:moveTo>
                    <a:lnTo>
                      <a:pt x="65" y="24"/>
                    </a:lnTo>
                    <a:lnTo>
                      <a:pt x="226" y="0"/>
                    </a:lnTo>
                    <a:lnTo>
                      <a:pt x="185" y="110"/>
                    </a:lnTo>
                    <a:lnTo>
                      <a:pt x="162" y="182"/>
                    </a:lnTo>
                    <a:lnTo>
                      <a:pt x="0" y="222"/>
                    </a:lnTo>
                    <a:lnTo>
                      <a:pt x="17" y="100"/>
                    </a:lnTo>
                    <a:lnTo>
                      <a:pt x="17" y="100"/>
                    </a:lnTo>
                    <a:close/>
                  </a:path>
                </a:pathLst>
              </a:custGeom>
              <a:solidFill>
                <a:srgbClr val="F28F7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0" name="Freeform 155"/>
              <p:cNvSpPr>
                <a:spLocks/>
              </p:cNvSpPr>
              <p:nvPr/>
            </p:nvSpPr>
            <p:spPr bwMode="auto">
              <a:xfrm rot="3997368">
                <a:off x="4660217" y="2420063"/>
                <a:ext cx="217488" cy="44450"/>
              </a:xfrm>
              <a:custGeom>
                <a:avLst/>
                <a:gdLst/>
                <a:ahLst/>
                <a:cxnLst>
                  <a:cxn ang="0">
                    <a:pos x="273" y="27"/>
                  </a:cxn>
                  <a:cxn ang="0">
                    <a:pos x="271" y="25"/>
                  </a:cxn>
                  <a:cxn ang="0">
                    <a:pos x="264" y="21"/>
                  </a:cxn>
                  <a:cxn ang="0">
                    <a:pos x="258" y="19"/>
                  </a:cxn>
                  <a:cxn ang="0">
                    <a:pos x="252" y="17"/>
                  </a:cxn>
                  <a:cxn ang="0">
                    <a:pos x="245" y="15"/>
                  </a:cxn>
                  <a:cxn ang="0">
                    <a:pos x="239" y="13"/>
                  </a:cxn>
                  <a:cxn ang="0">
                    <a:pos x="230" y="9"/>
                  </a:cxn>
                  <a:cxn ang="0">
                    <a:pos x="222" y="8"/>
                  </a:cxn>
                  <a:cxn ang="0">
                    <a:pos x="211" y="6"/>
                  </a:cxn>
                  <a:cxn ang="0">
                    <a:pos x="201" y="4"/>
                  </a:cxn>
                  <a:cxn ang="0">
                    <a:pos x="195" y="2"/>
                  </a:cxn>
                  <a:cxn ang="0">
                    <a:pos x="190" y="2"/>
                  </a:cxn>
                  <a:cxn ang="0">
                    <a:pos x="184" y="0"/>
                  </a:cxn>
                  <a:cxn ang="0">
                    <a:pos x="178" y="0"/>
                  </a:cxn>
                  <a:cxn ang="0">
                    <a:pos x="173" y="0"/>
                  </a:cxn>
                  <a:cxn ang="0">
                    <a:pos x="165" y="0"/>
                  </a:cxn>
                  <a:cxn ang="0">
                    <a:pos x="159" y="0"/>
                  </a:cxn>
                  <a:cxn ang="0">
                    <a:pos x="154" y="2"/>
                  </a:cxn>
                  <a:cxn ang="0">
                    <a:pos x="146" y="2"/>
                  </a:cxn>
                  <a:cxn ang="0">
                    <a:pos x="140" y="2"/>
                  </a:cxn>
                  <a:cxn ang="0">
                    <a:pos x="133" y="2"/>
                  </a:cxn>
                  <a:cxn ang="0">
                    <a:pos x="127" y="4"/>
                  </a:cxn>
                  <a:cxn ang="0">
                    <a:pos x="119" y="4"/>
                  </a:cxn>
                  <a:cxn ang="0">
                    <a:pos x="114" y="6"/>
                  </a:cxn>
                  <a:cxn ang="0">
                    <a:pos x="106" y="6"/>
                  </a:cxn>
                  <a:cxn ang="0">
                    <a:pos x="100" y="8"/>
                  </a:cxn>
                  <a:cxn ang="0">
                    <a:pos x="93" y="8"/>
                  </a:cxn>
                  <a:cxn ang="0">
                    <a:pos x="87" y="9"/>
                  </a:cxn>
                  <a:cxn ang="0">
                    <a:pos x="79" y="11"/>
                  </a:cxn>
                  <a:cxn ang="0">
                    <a:pos x="72" y="13"/>
                  </a:cxn>
                  <a:cxn ang="0">
                    <a:pos x="66" y="15"/>
                  </a:cxn>
                  <a:cxn ang="0">
                    <a:pos x="60" y="17"/>
                  </a:cxn>
                  <a:cxn ang="0">
                    <a:pos x="55" y="17"/>
                  </a:cxn>
                  <a:cxn ang="0">
                    <a:pos x="49" y="19"/>
                  </a:cxn>
                  <a:cxn ang="0">
                    <a:pos x="38" y="21"/>
                  </a:cxn>
                  <a:cxn ang="0">
                    <a:pos x="28" y="25"/>
                  </a:cxn>
                  <a:cxn ang="0">
                    <a:pos x="19" y="27"/>
                  </a:cxn>
                  <a:cxn ang="0">
                    <a:pos x="13" y="30"/>
                  </a:cxn>
                  <a:cxn ang="0">
                    <a:pos x="7" y="30"/>
                  </a:cxn>
                  <a:cxn ang="0">
                    <a:pos x="2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138" y="55"/>
                  </a:cxn>
                  <a:cxn ang="0">
                    <a:pos x="245" y="49"/>
                  </a:cxn>
                  <a:cxn ang="0">
                    <a:pos x="273" y="27"/>
                  </a:cxn>
                  <a:cxn ang="0">
                    <a:pos x="273" y="27"/>
                  </a:cxn>
                </a:cxnLst>
                <a:rect l="0" t="0" r="r" b="b"/>
                <a:pathLst>
                  <a:path w="273" h="55">
                    <a:moveTo>
                      <a:pt x="273" y="27"/>
                    </a:moveTo>
                    <a:lnTo>
                      <a:pt x="271" y="25"/>
                    </a:lnTo>
                    <a:lnTo>
                      <a:pt x="264" y="21"/>
                    </a:lnTo>
                    <a:lnTo>
                      <a:pt x="258" y="19"/>
                    </a:lnTo>
                    <a:lnTo>
                      <a:pt x="252" y="17"/>
                    </a:lnTo>
                    <a:lnTo>
                      <a:pt x="245" y="15"/>
                    </a:lnTo>
                    <a:lnTo>
                      <a:pt x="239" y="13"/>
                    </a:lnTo>
                    <a:lnTo>
                      <a:pt x="230" y="9"/>
                    </a:lnTo>
                    <a:lnTo>
                      <a:pt x="222" y="8"/>
                    </a:lnTo>
                    <a:lnTo>
                      <a:pt x="211" y="6"/>
                    </a:lnTo>
                    <a:lnTo>
                      <a:pt x="201" y="4"/>
                    </a:lnTo>
                    <a:lnTo>
                      <a:pt x="195" y="2"/>
                    </a:lnTo>
                    <a:lnTo>
                      <a:pt x="190" y="2"/>
                    </a:lnTo>
                    <a:lnTo>
                      <a:pt x="184" y="0"/>
                    </a:lnTo>
                    <a:lnTo>
                      <a:pt x="178" y="0"/>
                    </a:lnTo>
                    <a:lnTo>
                      <a:pt x="173" y="0"/>
                    </a:lnTo>
                    <a:lnTo>
                      <a:pt x="165" y="0"/>
                    </a:lnTo>
                    <a:lnTo>
                      <a:pt x="159" y="0"/>
                    </a:lnTo>
                    <a:lnTo>
                      <a:pt x="154" y="2"/>
                    </a:lnTo>
                    <a:lnTo>
                      <a:pt x="146" y="2"/>
                    </a:lnTo>
                    <a:lnTo>
                      <a:pt x="140" y="2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14" y="6"/>
                    </a:lnTo>
                    <a:lnTo>
                      <a:pt x="106" y="6"/>
                    </a:lnTo>
                    <a:lnTo>
                      <a:pt x="100" y="8"/>
                    </a:lnTo>
                    <a:lnTo>
                      <a:pt x="93" y="8"/>
                    </a:lnTo>
                    <a:lnTo>
                      <a:pt x="87" y="9"/>
                    </a:lnTo>
                    <a:lnTo>
                      <a:pt x="79" y="11"/>
                    </a:lnTo>
                    <a:lnTo>
                      <a:pt x="72" y="13"/>
                    </a:lnTo>
                    <a:lnTo>
                      <a:pt x="66" y="15"/>
                    </a:lnTo>
                    <a:lnTo>
                      <a:pt x="60" y="17"/>
                    </a:lnTo>
                    <a:lnTo>
                      <a:pt x="55" y="17"/>
                    </a:lnTo>
                    <a:lnTo>
                      <a:pt x="49" y="19"/>
                    </a:lnTo>
                    <a:lnTo>
                      <a:pt x="38" y="21"/>
                    </a:lnTo>
                    <a:lnTo>
                      <a:pt x="28" y="25"/>
                    </a:lnTo>
                    <a:lnTo>
                      <a:pt x="19" y="27"/>
                    </a:lnTo>
                    <a:lnTo>
                      <a:pt x="13" y="30"/>
                    </a:lnTo>
                    <a:lnTo>
                      <a:pt x="7" y="30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138" y="55"/>
                    </a:lnTo>
                    <a:lnTo>
                      <a:pt x="245" y="49"/>
                    </a:lnTo>
                    <a:lnTo>
                      <a:pt x="273" y="27"/>
                    </a:lnTo>
                    <a:lnTo>
                      <a:pt x="273" y="27"/>
                    </a:lnTo>
                    <a:close/>
                  </a:path>
                </a:pathLst>
              </a:custGeom>
              <a:solidFill>
                <a:srgbClr val="D463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1" name="Freeform 156"/>
              <p:cNvSpPr>
                <a:spLocks/>
              </p:cNvSpPr>
              <p:nvPr/>
            </p:nvSpPr>
            <p:spPr bwMode="auto">
              <a:xfrm rot="3997368">
                <a:off x="4928183" y="2290318"/>
                <a:ext cx="225425" cy="1778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3"/>
                  </a:cxn>
                  <a:cxn ang="0">
                    <a:pos x="9" y="25"/>
                  </a:cxn>
                  <a:cxn ang="0">
                    <a:pos x="11" y="25"/>
                  </a:cxn>
                  <a:cxn ang="0">
                    <a:pos x="19" y="27"/>
                  </a:cxn>
                  <a:cxn ang="0">
                    <a:pos x="24" y="27"/>
                  </a:cxn>
                  <a:cxn ang="0">
                    <a:pos x="30" y="29"/>
                  </a:cxn>
                  <a:cxn ang="0">
                    <a:pos x="38" y="27"/>
                  </a:cxn>
                  <a:cxn ang="0">
                    <a:pos x="43" y="27"/>
                  </a:cxn>
                  <a:cxn ang="0">
                    <a:pos x="49" y="25"/>
                  </a:cxn>
                  <a:cxn ang="0">
                    <a:pos x="57" y="23"/>
                  </a:cxn>
                  <a:cxn ang="0">
                    <a:pos x="62" y="17"/>
                  </a:cxn>
                  <a:cxn ang="0">
                    <a:pos x="68" y="13"/>
                  </a:cxn>
                  <a:cxn ang="0">
                    <a:pos x="74" y="8"/>
                  </a:cxn>
                  <a:cxn ang="0">
                    <a:pos x="79" y="0"/>
                  </a:cxn>
                  <a:cxn ang="0">
                    <a:pos x="285" y="224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285" h="224">
                    <a:moveTo>
                      <a:pt x="0" y="23"/>
                    </a:moveTo>
                    <a:lnTo>
                      <a:pt x="2" y="23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9" y="27"/>
                    </a:lnTo>
                    <a:lnTo>
                      <a:pt x="24" y="27"/>
                    </a:lnTo>
                    <a:lnTo>
                      <a:pt x="30" y="29"/>
                    </a:lnTo>
                    <a:lnTo>
                      <a:pt x="38" y="27"/>
                    </a:lnTo>
                    <a:lnTo>
                      <a:pt x="43" y="27"/>
                    </a:lnTo>
                    <a:lnTo>
                      <a:pt x="49" y="25"/>
                    </a:lnTo>
                    <a:lnTo>
                      <a:pt x="57" y="23"/>
                    </a:lnTo>
                    <a:lnTo>
                      <a:pt x="62" y="17"/>
                    </a:lnTo>
                    <a:lnTo>
                      <a:pt x="68" y="13"/>
                    </a:lnTo>
                    <a:lnTo>
                      <a:pt x="74" y="8"/>
                    </a:lnTo>
                    <a:lnTo>
                      <a:pt x="79" y="0"/>
                    </a:lnTo>
                    <a:lnTo>
                      <a:pt x="285" y="224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2E4F6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2" name="Freeform 157"/>
              <p:cNvSpPr>
                <a:spLocks/>
              </p:cNvSpPr>
              <p:nvPr/>
            </p:nvSpPr>
            <p:spPr bwMode="auto">
              <a:xfrm rot="3997368">
                <a:off x="5011437" y="2326932"/>
                <a:ext cx="136525" cy="192088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84" y="2"/>
                  </a:cxn>
                  <a:cxn ang="0">
                    <a:pos x="82" y="7"/>
                  </a:cxn>
                  <a:cxn ang="0">
                    <a:pos x="78" y="15"/>
                  </a:cxn>
                  <a:cxn ang="0">
                    <a:pos x="70" y="24"/>
                  </a:cxn>
                  <a:cxn ang="0">
                    <a:pos x="65" y="28"/>
                  </a:cxn>
                  <a:cxn ang="0">
                    <a:pos x="59" y="32"/>
                  </a:cxn>
                  <a:cxn ang="0">
                    <a:pos x="51" y="34"/>
                  </a:cxn>
                  <a:cxn ang="0">
                    <a:pos x="44" y="36"/>
                  </a:cxn>
                  <a:cxn ang="0">
                    <a:pos x="34" y="36"/>
                  </a:cxn>
                  <a:cxn ang="0">
                    <a:pos x="25" y="36"/>
                  </a:cxn>
                  <a:cxn ang="0">
                    <a:pos x="19" y="36"/>
                  </a:cxn>
                  <a:cxn ang="0">
                    <a:pos x="11" y="34"/>
                  </a:cxn>
                  <a:cxn ang="0">
                    <a:pos x="6" y="32"/>
                  </a:cxn>
                  <a:cxn ang="0">
                    <a:pos x="0" y="30"/>
                  </a:cxn>
                  <a:cxn ang="0">
                    <a:pos x="173" y="241"/>
                  </a:cxn>
                  <a:cxn ang="0">
                    <a:pos x="86" y="0"/>
                  </a:cxn>
                  <a:cxn ang="0">
                    <a:pos x="86" y="0"/>
                  </a:cxn>
                </a:cxnLst>
                <a:rect l="0" t="0" r="r" b="b"/>
                <a:pathLst>
                  <a:path w="173" h="241">
                    <a:moveTo>
                      <a:pt x="86" y="0"/>
                    </a:moveTo>
                    <a:lnTo>
                      <a:pt x="84" y="2"/>
                    </a:lnTo>
                    <a:lnTo>
                      <a:pt x="82" y="7"/>
                    </a:lnTo>
                    <a:lnTo>
                      <a:pt x="78" y="15"/>
                    </a:lnTo>
                    <a:lnTo>
                      <a:pt x="70" y="24"/>
                    </a:lnTo>
                    <a:lnTo>
                      <a:pt x="65" y="28"/>
                    </a:lnTo>
                    <a:lnTo>
                      <a:pt x="59" y="32"/>
                    </a:lnTo>
                    <a:lnTo>
                      <a:pt x="51" y="34"/>
                    </a:lnTo>
                    <a:lnTo>
                      <a:pt x="44" y="36"/>
                    </a:lnTo>
                    <a:lnTo>
                      <a:pt x="34" y="36"/>
                    </a:lnTo>
                    <a:lnTo>
                      <a:pt x="25" y="36"/>
                    </a:lnTo>
                    <a:lnTo>
                      <a:pt x="19" y="36"/>
                    </a:lnTo>
                    <a:lnTo>
                      <a:pt x="11" y="34"/>
                    </a:lnTo>
                    <a:lnTo>
                      <a:pt x="6" y="32"/>
                    </a:lnTo>
                    <a:lnTo>
                      <a:pt x="0" y="30"/>
                    </a:lnTo>
                    <a:lnTo>
                      <a:pt x="173" y="241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E4F6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3" name="Freeform 158"/>
              <p:cNvSpPr>
                <a:spLocks/>
              </p:cNvSpPr>
              <p:nvPr/>
            </p:nvSpPr>
            <p:spPr bwMode="auto">
              <a:xfrm rot="3997368">
                <a:off x="4599795" y="2590548"/>
                <a:ext cx="431800" cy="131763"/>
              </a:xfrm>
              <a:custGeom>
                <a:avLst/>
                <a:gdLst/>
                <a:ahLst/>
                <a:cxnLst>
                  <a:cxn ang="0">
                    <a:pos x="456" y="55"/>
                  </a:cxn>
                  <a:cxn ang="0">
                    <a:pos x="437" y="46"/>
                  </a:cxn>
                  <a:cxn ang="0">
                    <a:pos x="420" y="36"/>
                  </a:cxn>
                  <a:cxn ang="0">
                    <a:pos x="399" y="29"/>
                  </a:cxn>
                  <a:cxn ang="0">
                    <a:pos x="372" y="19"/>
                  </a:cxn>
                  <a:cxn ang="0">
                    <a:pos x="342" y="11"/>
                  </a:cxn>
                  <a:cxn ang="0">
                    <a:pos x="309" y="6"/>
                  </a:cxn>
                  <a:cxn ang="0">
                    <a:pos x="290" y="2"/>
                  </a:cxn>
                  <a:cxn ang="0">
                    <a:pos x="269" y="2"/>
                  </a:cxn>
                  <a:cxn ang="0">
                    <a:pos x="250" y="0"/>
                  </a:cxn>
                  <a:cxn ang="0">
                    <a:pos x="228" y="0"/>
                  </a:cxn>
                  <a:cxn ang="0">
                    <a:pos x="207" y="2"/>
                  </a:cxn>
                  <a:cxn ang="0">
                    <a:pos x="184" y="4"/>
                  </a:cxn>
                  <a:cxn ang="0">
                    <a:pos x="163" y="6"/>
                  </a:cxn>
                  <a:cxn ang="0">
                    <a:pos x="144" y="10"/>
                  </a:cxn>
                  <a:cxn ang="0">
                    <a:pos x="125" y="11"/>
                  </a:cxn>
                  <a:cxn ang="0">
                    <a:pos x="98" y="17"/>
                  </a:cxn>
                  <a:cxn ang="0">
                    <a:pos x="70" y="21"/>
                  </a:cxn>
                  <a:cxn ang="0">
                    <a:pos x="49" y="29"/>
                  </a:cxn>
                  <a:cxn ang="0">
                    <a:pos x="28" y="36"/>
                  </a:cxn>
                  <a:cxn ang="0">
                    <a:pos x="7" y="48"/>
                  </a:cxn>
                  <a:cxn ang="0">
                    <a:pos x="1" y="53"/>
                  </a:cxn>
                  <a:cxn ang="0">
                    <a:pos x="19" y="55"/>
                  </a:cxn>
                  <a:cxn ang="0">
                    <a:pos x="43" y="59"/>
                  </a:cxn>
                  <a:cxn ang="0">
                    <a:pos x="76" y="63"/>
                  </a:cxn>
                  <a:cxn ang="0">
                    <a:pos x="91" y="67"/>
                  </a:cxn>
                  <a:cxn ang="0">
                    <a:pos x="110" y="70"/>
                  </a:cxn>
                  <a:cxn ang="0">
                    <a:pos x="131" y="72"/>
                  </a:cxn>
                  <a:cxn ang="0">
                    <a:pos x="150" y="76"/>
                  </a:cxn>
                  <a:cxn ang="0">
                    <a:pos x="171" y="80"/>
                  </a:cxn>
                  <a:cxn ang="0">
                    <a:pos x="192" y="84"/>
                  </a:cxn>
                  <a:cxn ang="0">
                    <a:pos x="212" y="88"/>
                  </a:cxn>
                  <a:cxn ang="0">
                    <a:pos x="233" y="91"/>
                  </a:cxn>
                  <a:cxn ang="0">
                    <a:pos x="252" y="95"/>
                  </a:cxn>
                  <a:cxn ang="0">
                    <a:pos x="271" y="101"/>
                  </a:cxn>
                  <a:cxn ang="0">
                    <a:pos x="290" y="105"/>
                  </a:cxn>
                  <a:cxn ang="0">
                    <a:pos x="307" y="108"/>
                  </a:cxn>
                  <a:cxn ang="0">
                    <a:pos x="340" y="118"/>
                  </a:cxn>
                  <a:cxn ang="0">
                    <a:pos x="368" y="126"/>
                  </a:cxn>
                  <a:cxn ang="0">
                    <a:pos x="397" y="131"/>
                  </a:cxn>
                  <a:cxn ang="0">
                    <a:pos x="423" y="137"/>
                  </a:cxn>
                  <a:cxn ang="0">
                    <a:pos x="450" y="143"/>
                  </a:cxn>
                  <a:cxn ang="0">
                    <a:pos x="475" y="150"/>
                  </a:cxn>
                  <a:cxn ang="0">
                    <a:pos x="496" y="154"/>
                  </a:cxn>
                  <a:cxn ang="0">
                    <a:pos x="524" y="162"/>
                  </a:cxn>
                  <a:cxn ang="0">
                    <a:pos x="541" y="164"/>
                  </a:cxn>
                  <a:cxn ang="0">
                    <a:pos x="459" y="59"/>
                  </a:cxn>
                </a:cxnLst>
                <a:rect l="0" t="0" r="r" b="b"/>
                <a:pathLst>
                  <a:path w="543" h="166">
                    <a:moveTo>
                      <a:pt x="459" y="59"/>
                    </a:moveTo>
                    <a:lnTo>
                      <a:pt x="458" y="57"/>
                    </a:lnTo>
                    <a:lnTo>
                      <a:pt x="456" y="55"/>
                    </a:lnTo>
                    <a:lnTo>
                      <a:pt x="448" y="51"/>
                    </a:lnTo>
                    <a:lnTo>
                      <a:pt x="442" y="48"/>
                    </a:lnTo>
                    <a:lnTo>
                      <a:pt x="437" y="46"/>
                    </a:lnTo>
                    <a:lnTo>
                      <a:pt x="431" y="42"/>
                    </a:lnTo>
                    <a:lnTo>
                      <a:pt x="425" y="38"/>
                    </a:lnTo>
                    <a:lnTo>
                      <a:pt x="420" y="36"/>
                    </a:lnTo>
                    <a:lnTo>
                      <a:pt x="412" y="32"/>
                    </a:lnTo>
                    <a:lnTo>
                      <a:pt x="406" y="30"/>
                    </a:lnTo>
                    <a:lnTo>
                      <a:pt x="399" y="29"/>
                    </a:lnTo>
                    <a:lnTo>
                      <a:pt x="391" y="27"/>
                    </a:lnTo>
                    <a:lnTo>
                      <a:pt x="382" y="23"/>
                    </a:lnTo>
                    <a:lnTo>
                      <a:pt x="372" y="19"/>
                    </a:lnTo>
                    <a:lnTo>
                      <a:pt x="363" y="17"/>
                    </a:lnTo>
                    <a:lnTo>
                      <a:pt x="353" y="13"/>
                    </a:lnTo>
                    <a:lnTo>
                      <a:pt x="342" y="11"/>
                    </a:lnTo>
                    <a:lnTo>
                      <a:pt x="330" y="10"/>
                    </a:lnTo>
                    <a:lnTo>
                      <a:pt x="319" y="8"/>
                    </a:lnTo>
                    <a:lnTo>
                      <a:pt x="309" y="6"/>
                    </a:lnTo>
                    <a:lnTo>
                      <a:pt x="302" y="4"/>
                    </a:lnTo>
                    <a:lnTo>
                      <a:pt x="296" y="4"/>
                    </a:lnTo>
                    <a:lnTo>
                      <a:pt x="290" y="2"/>
                    </a:lnTo>
                    <a:lnTo>
                      <a:pt x="283" y="2"/>
                    </a:lnTo>
                    <a:lnTo>
                      <a:pt x="275" y="2"/>
                    </a:lnTo>
                    <a:lnTo>
                      <a:pt x="269" y="2"/>
                    </a:lnTo>
                    <a:lnTo>
                      <a:pt x="264" y="2"/>
                    </a:lnTo>
                    <a:lnTo>
                      <a:pt x="256" y="2"/>
                    </a:lnTo>
                    <a:lnTo>
                      <a:pt x="250" y="0"/>
                    </a:lnTo>
                    <a:lnTo>
                      <a:pt x="243" y="0"/>
                    </a:lnTo>
                    <a:lnTo>
                      <a:pt x="235" y="0"/>
                    </a:lnTo>
                    <a:lnTo>
                      <a:pt x="228" y="0"/>
                    </a:lnTo>
                    <a:lnTo>
                      <a:pt x="222" y="0"/>
                    </a:lnTo>
                    <a:lnTo>
                      <a:pt x="214" y="2"/>
                    </a:lnTo>
                    <a:lnTo>
                      <a:pt x="207" y="2"/>
                    </a:lnTo>
                    <a:lnTo>
                      <a:pt x="201" y="4"/>
                    </a:lnTo>
                    <a:lnTo>
                      <a:pt x="192" y="4"/>
                    </a:lnTo>
                    <a:lnTo>
                      <a:pt x="184" y="4"/>
                    </a:lnTo>
                    <a:lnTo>
                      <a:pt x="176" y="4"/>
                    </a:lnTo>
                    <a:lnTo>
                      <a:pt x="169" y="6"/>
                    </a:lnTo>
                    <a:lnTo>
                      <a:pt x="163" y="6"/>
                    </a:lnTo>
                    <a:lnTo>
                      <a:pt x="155" y="8"/>
                    </a:lnTo>
                    <a:lnTo>
                      <a:pt x="150" y="8"/>
                    </a:lnTo>
                    <a:lnTo>
                      <a:pt x="144" y="10"/>
                    </a:lnTo>
                    <a:lnTo>
                      <a:pt x="136" y="10"/>
                    </a:lnTo>
                    <a:lnTo>
                      <a:pt x="131" y="10"/>
                    </a:lnTo>
                    <a:lnTo>
                      <a:pt x="125" y="11"/>
                    </a:lnTo>
                    <a:lnTo>
                      <a:pt x="119" y="11"/>
                    </a:lnTo>
                    <a:lnTo>
                      <a:pt x="108" y="13"/>
                    </a:lnTo>
                    <a:lnTo>
                      <a:pt x="98" y="17"/>
                    </a:lnTo>
                    <a:lnTo>
                      <a:pt x="89" y="17"/>
                    </a:lnTo>
                    <a:lnTo>
                      <a:pt x="79" y="19"/>
                    </a:lnTo>
                    <a:lnTo>
                      <a:pt x="70" y="21"/>
                    </a:lnTo>
                    <a:lnTo>
                      <a:pt x="62" y="25"/>
                    </a:lnTo>
                    <a:lnTo>
                      <a:pt x="57" y="27"/>
                    </a:lnTo>
                    <a:lnTo>
                      <a:pt x="49" y="29"/>
                    </a:lnTo>
                    <a:lnTo>
                      <a:pt x="43" y="30"/>
                    </a:lnTo>
                    <a:lnTo>
                      <a:pt x="38" y="32"/>
                    </a:lnTo>
                    <a:lnTo>
                      <a:pt x="28" y="36"/>
                    </a:lnTo>
                    <a:lnTo>
                      <a:pt x="19" y="40"/>
                    </a:lnTo>
                    <a:lnTo>
                      <a:pt x="11" y="42"/>
                    </a:lnTo>
                    <a:lnTo>
                      <a:pt x="7" y="48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1" y="53"/>
                    </a:lnTo>
                    <a:lnTo>
                      <a:pt x="9" y="53"/>
                    </a:lnTo>
                    <a:lnTo>
                      <a:pt x="13" y="53"/>
                    </a:lnTo>
                    <a:lnTo>
                      <a:pt x="19" y="55"/>
                    </a:lnTo>
                    <a:lnTo>
                      <a:pt x="24" y="57"/>
                    </a:lnTo>
                    <a:lnTo>
                      <a:pt x="34" y="59"/>
                    </a:lnTo>
                    <a:lnTo>
                      <a:pt x="43" y="59"/>
                    </a:lnTo>
                    <a:lnTo>
                      <a:pt x="53" y="61"/>
                    </a:lnTo>
                    <a:lnTo>
                      <a:pt x="62" y="61"/>
                    </a:lnTo>
                    <a:lnTo>
                      <a:pt x="76" y="63"/>
                    </a:lnTo>
                    <a:lnTo>
                      <a:pt x="79" y="63"/>
                    </a:lnTo>
                    <a:lnTo>
                      <a:pt x="85" y="67"/>
                    </a:lnTo>
                    <a:lnTo>
                      <a:pt x="91" y="67"/>
                    </a:lnTo>
                    <a:lnTo>
                      <a:pt x="98" y="69"/>
                    </a:lnTo>
                    <a:lnTo>
                      <a:pt x="104" y="69"/>
                    </a:lnTo>
                    <a:lnTo>
                      <a:pt x="110" y="70"/>
                    </a:lnTo>
                    <a:lnTo>
                      <a:pt x="117" y="70"/>
                    </a:lnTo>
                    <a:lnTo>
                      <a:pt x="125" y="72"/>
                    </a:lnTo>
                    <a:lnTo>
                      <a:pt x="131" y="72"/>
                    </a:lnTo>
                    <a:lnTo>
                      <a:pt x="136" y="74"/>
                    </a:lnTo>
                    <a:lnTo>
                      <a:pt x="144" y="76"/>
                    </a:lnTo>
                    <a:lnTo>
                      <a:pt x="150" y="76"/>
                    </a:lnTo>
                    <a:lnTo>
                      <a:pt x="155" y="78"/>
                    </a:lnTo>
                    <a:lnTo>
                      <a:pt x="163" y="78"/>
                    </a:lnTo>
                    <a:lnTo>
                      <a:pt x="171" y="80"/>
                    </a:lnTo>
                    <a:lnTo>
                      <a:pt x="178" y="82"/>
                    </a:lnTo>
                    <a:lnTo>
                      <a:pt x="184" y="82"/>
                    </a:lnTo>
                    <a:lnTo>
                      <a:pt x="192" y="84"/>
                    </a:lnTo>
                    <a:lnTo>
                      <a:pt x="197" y="86"/>
                    </a:lnTo>
                    <a:lnTo>
                      <a:pt x="205" y="88"/>
                    </a:lnTo>
                    <a:lnTo>
                      <a:pt x="212" y="88"/>
                    </a:lnTo>
                    <a:lnTo>
                      <a:pt x="218" y="89"/>
                    </a:lnTo>
                    <a:lnTo>
                      <a:pt x="226" y="89"/>
                    </a:lnTo>
                    <a:lnTo>
                      <a:pt x="233" y="91"/>
                    </a:lnTo>
                    <a:lnTo>
                      <a:pt x="239" y="91"/>
                    </a:lnTo>
                    <a:lnTo>
                      <a:pt x="245" y="95"/>
                    </a:lnTo>
                    <a:lnTo>
                      <a:pt x="252" y="95"/>
                    </a:lnTo>
                    <a:lnTo>
                      <a:pt x="258" y="97"/>
                    </a:lnTo>
                    <a:lnTo>
                      <a:pt x="264" y="99"/>
                    </a:lnTo>
                    <a:lnTo>
                      <a:pt x="271" y="101"/>
                    </a:lnTo>
                    <a:lnTo>
                      <a:pt x="277" y="101"/>
                    </a:lnTo>
                    <a:lnTo>
                      <a:pt x="285" y="105"/>
                    </a:lnTo>
                    <a:lnTo>
                      <a:pt x="290" y="105"/>
                    </a:lnTo>
                    <a:lnTo>
                      <a:pt x="296" y="107"/>
                    </a:lnTo>
                    <a:lnTo>
                      <a:pt x="302" y="107"/>
                    </a:lnTo>
                    <a:lnTo>
                      <a:pt x="307" y="108"/>
                    </a:lnTo>
                    <a:lnTo>
                      <a:pt x="319" y="112"/>
                    </a:lnTo>
                    <a:lnTo>
                      <a:pt x="330" y="116"/>
                    </a:lnTo>
                    <a:lnTo>
                      <a:pt x="340" y="118"/>
                    </a:lnTo>
                    <a:lnTo>
                      <a:pt x="349" y="120"/>
                    </a:lnTo>
                    <a:lnTo>
                      <a:pt x="359" y="122"/>
                    </a:lnTo>
                    <a:lnTo>
                      <a:pt x="368" y="126"/>
                    </a:lnTo>
                    <a:lnTo>
                      <a:pt x="378" y="128"/>
                    </a:lnTo>
                    <a:lnTo>
                      <a:pt x="387" y="129"/>
                    </a:lnTo>
                    <a:lnTo>
                      <a:pt x="397" y="131"/>
                    </a:lnTo>
                    <a:lnTo>
                      <a:pt x="406" y="135"/>
                    </a:lnTo>
                    <a:lnTo>
                      <a:pt x="414" y="135"/>
                    </a:lnTo>
                    <a:lnTo>
                      <a:pt x="423" y="137"/>
                    </a:lnTo>
                    <a:lnTo>
                      <a:pt x="431" y="139"/>
                    </a:lnTo>
                    <a:lnTo>
                      <a:pt x="440" y="143"/>
                    </a:lnTo>
                    <a:lnTo>
                      <a:pt x="450" y="143"/>
                    </a:lnTo>
                    <a:lnTo>
                      <a:pt x="458" y="147"/>
                    </a:lnTo>
                    <a:lnTo>
                      <a:pt x="467" y="147"/>
                    </a:lnTo>
                    <a:lnTo>
                      <a:pt x="475" y="150"/>
                    </a:lnTo>
                    <a:lnTo>
                      <a:pt x="482" y="152"/>
                    </a:lnTo>
                    <a:lnTo>
                      <a:pt x="488" y="152"/>
                    </a:lnTo>
                    <a:lnTo>
                      <a:pt x="496" y="154"/>
                    </a:lnTo>
                    <a:lnTo>
                      <a:pt x="503" y="156"/>
                    </a:lnTo>
                    <a:lnTo>
                      <a:pt x="513" y="158"/>
                    </a:lnTo>
                    <a:lnTo>
                      <a:pt x="524" y="162"/>
                    </a:lnTo>
                    <a:lnTo>
                      <a:pt x="532" y="162"/>
                    </a:lnTo>
                    <a:lnTo>
                      <a:pt x="537" y="164"/>
                    </a:lnTo>
                    <a:lnTo>
                      <a:pt x="541" y="164"/>
                    </a:lnTo>
                    <a:lnTo>
                      <a:pt x="543" y="166"/>
                    </a:lnTo>
                    <a:lnTo>
                      <a:pt x="459" y="59"/>
                    </a:lnTo>
                    <a:lnTo>
                      <a:pt x="459" y="59"/>
                    </a:lnTo>
                    <a:close/>
                  </a:path>
                </a:pathLst>
              </a:custGeom>
              <a:solidFill>
                <a:srgbClr val="E87A6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4" name="Freeform 159"/>
              <p:cNvSpPr>
                <a:spLocks/>
              </p:cNvSpPr>
              <p:nvPr/>
            </p:nvSpPr>
            <p:spPr bwMode="auto">
              <a:xfrm rot="3997368">
                <a:off x="4767969" y="2884312"/>
                <a:ext cx="309563" cy="155575"/>
              </a:xfrm>
              <a:custGeom>
                <a:avLst/>
                <a:gdLst/>
                <a:ahLst/>
                <a:cxnLst>
                  <a:cxn ang="0">
                    <a:pos x="390" y="2"/>
                  </a:cxn>
                  <a:cxn ang="0">
                    <a:pos x="388" y="0"/>
                  </a:cxn>
                  <a:cxn ang="0">
                    <a:pos x="380" y="0"/>
                  </a:cxn>
                  <a:cxn ang="0">
                    <a:pos x="373" y="0"/>
                  </a:cxn>
                  <a:cxn ang="0">
                    <a:pos x="365" y="0"/>
                  </a:cxn>
                  <a:cxn ang="0">
                    <a:pos x="359" y="0"/>
                  </a:cxn>
                  <a:cxn ang="0">
                    <a:pos x="350" y="0"/>
                  </a:cxn>
                  <a:cxn ang="0">
                    <a:pos x="340" y="0"/>
                  </a:cxn>
                  <a:cxn ang="0">
                    <a:pos x="329" y="0"/>
                  </a:cxn>
                  <a:cxn ang="0">
                    <a:pos x="318" y="0"/>
                  </a:cxn>
                  <a:cxn ang="0">
                    <a:pos x="306" y="2"/>
                  </a:cxn>
                  <a:cxn ang="0">
                    <a:pos x="300" y="2"/>
                  </a:cxn>
                  <a:cxn ang="0">
                    <a:pos x="293" y="2"/>
                  </a:cxn>
                  <a:cxn ang="0">
                    <a:pos x="287" y="2"/>
                  </a:cxn>
                  <a:cxn ang="0">
                    <a:pos x="281" y="4"/>
                  </a:cxn>
                  <a:cxn ang="0">
                    <a:pos x="274" y="4"/>
                  </a:cxn>
                  <a:cxn ang="0">
                    <a:pos x="266" y="4"/>
                  </a:cxn>
                  <a:cxn ang="0">
                    <a:pos x="261" y="6"/>
                  </a:cxn>
                  <a:cxn ang="0">
                    <a:pos x="253" y="6"/>
                  </a:cxn>
                  <a:cxn ang="0">
                    <a:pos x="245" y="6"/>
                  </a:cxn>
                  <a:cxn ang="0">
                    <a:pos x="238" y="6"/>
                  </a:cxn>
                  <a:cxn ang="0">
                    <a:pos x="230" y="6"/>
                  </a:cxn>
                  <a:cxn ang="0">
                    <a:pos x="223" y="8"/>
                  </a:cxn>
                  <a:cxn ang="0">
                    <a:pos x="215" y="8"/>
                  </a:cxn>
                  <a:cxn ang="0">
                    <a:pos x="207" y="8"/>
                  </a:cxn>
                  <a:cxn ang="0">
                    <a:pos x="198" y="10"/>
                  </a:cxn>
                  <a:cxn ang="0">
                    <a:pos x="190" y="12"/>
                  </a:cxn>
                  <a:cxn ang="0">
                    <a:pos x="183" y="12"/>
                  </a:cxn>
                  <a:cxn ang="0">
                    <a:pos x="175" y="14"/>
                  </a:cxn>
                  <a:cxn ang="0">
                    <a:pos x="166" y="14"/>
                  </a:cxn>
                  <a:cxn ang="0">
                    <a:pos x="158" y="16"/>
                  </a:cxn>
                  <a:cxn ang="0">
                    <a:pos x="150" y="16"/>
                  </a:cxn>
                  <a:cxn ang="0">
                    <a:pos x="143" y="17"/>
                  </a:cxn>
                  <a:cxn ang="0">
                    <a:pos x="135" y="19"/>
                  </a:cxn>
                  <a:cxn ang="0">
                    <a:pos x="128" y="21"/>
                  </a:cxn>
                  <a:cxn ang="0">
                    <a:pos x="118" y="21"/>
                  </a:cxn>
                  <a:cxn ang="0">
                    <a:pos x="110" y="23"/>
                  </a:cxn>
                  <a:cxn ang="0">
                    <a:pos x="101" y="25"/>
                  </a:cxn>
                  <a:cxn ang="0">
                    <a:pos x="93" y="27"/>
                  </a:cxn>
                  <a:cxn ang="0">
                    <a:pos x="84" y="27"/>
                  </a:cxn>
                  <a:cxn ang="0">
                    <a:pos x="78" y="29"/>
                  </a:cxn>
                  <a:cxn ang="0">
                    <a:pos x="69" y="31"/>
                  </a:cxn>
                  <a:cxn ang="0">
                    <a:pos x="61" y="35"/>
                  </a:cxn>
                  <a:cxn ang="0">
                    <a:pos x="53" y="37"/>
                  </a:cxn>
                  <a:cxn ang="0">
                    <a:pos x="46" y="38"/>
                  </a:cxn>
                  <a:cxn ang="0">
                    <a:pos x="38" y="40"/>
                  </a:cxn>
                  <a:cxn ang="0">
                    <a:pos x="31" y="44"/>
                  </a:cxn>
                  <a:cxn ang="0">
                    <a:pos x="21" y="46"/>
                  </a:cxn>
                  <a:cxn ang="0">
                    <a:pos x="14" y="48"/>
                  </a:cxn>
                  <a:cxn ang="0">
                    <a:pos x="8" y="50"/>
                  </a:cxn>
                  <a:cxn ang="0">
                    <a:pos x="0" y="54"/>
                  </a:cxn>
                  <a:cxn ang="0">
                    <a:pos x="166" y="196"/>
                  </a:cxn>
                  <a:cxn ang="0">
                    <a:pos x="390" y="2"/>
                  </a:cxn>
                  <a:cxn ang="0">
                    <a:pos x="390" y="2"/>
                  </a:cxn>
                </a:cxnLst>
                <a:rect l="0" t="0" r="r" b="b"/>
                <a:pathLst>
                  <a:path w="390" h="196">
                    <a:moveTo>
                      <a:pt x="390" y="2"/>
                    </a:moveTo>
                    <a:lnTo>
                      <a:pt x="388" y="0"/>
                    </a:lnTo>
                    <a:lnTo>
                      <a:pt x="380" y="0"/>
                    </a:lnTo>
                    <a:lnTo>
                      <a:pt x="373" y="0"/>
                    </a:lnTo>
                    <a:lnTo>
                      <a:pt x="365" y="0"/>
                    </a:lnTo>
                    <a:lnTo>
                      <a:pt x="359" y="0"/>
                    </a:lnTo>
                    <a:lnTo>
                      <a:pt x="350" y="0"/>
                    </a:lnTo>
                    <a:lnTo>
                      <a:pt x="340" y="0"/>
                    </a:lnTo>
                    <a:lnTo>
                      <a:pt x="329" y="0"/>
                    </a:lnTo>
                    <a:lnTo>
                      <a:pt x="318" y="0"/>
                    </a:lnTo>
                    <a:lnTo>
                      <a:pt x="306" y="2"/>
                    </a:lnTo>
                    <a:lnTo>
                      <a:pt x="300" y="2"/>
                    </a:lnTo>
                    <a:lnTo>
                      <a:pt x="293" y="2"/>
                    </a:lnTo>
                    <a:lnTo>
                      <a:pt x="287" y="2"/>
                    </a:lnTo>
                    <a:lnTo>
                      <a:pt x="281" y="4"/>
                    </a:lnTo>
                    <a:lnTo>
                      <a:pt x="274" y="4"/>
                    </a:lnTo>
                    <a:lnTo>
                      <a:pt x="266" y="4"/>
                    </a:lnTo>
                    <a:lnTo>
                      <a:pt x="261" y="6"/>
                    </a:lnTo>
                    <a:lnTo>
                      <a:pt x="253" y="6"/>
                    </a:lnTo>
                    <a:lnTo>
                      <a:pt x="245" y="6"/>
                    </a:lnTo>
                    <a:lnTo>
                      <a:pt x="238" y="6"/>
                    </a:lnTo>
                    <a:lnTo>
                      <a:pt x="230" y="6"/>
                    </a:lnTo>
                    <a:lnTo>
                      <a:pt x="223" y="8"/>
                    </a:lnTo>
                    <a:lnTo>
                      <a:pt x="215" y="8"/>
                    </a:lnTo>
                    <a:lnTo>
                      <a:pt x="207" y="8"/>
                    </a:lnTo>
                    <a:lnTo>
                      <a:pt x="198" y="10"/>
                    </a:lnTo>
                    <a:lnTo>
                      <a:pt x="190" y="12"/>
                    </a:lnTo>
                    <a:lnTo>
                      <a:pt x="183" y="12"/>
                    </a:lnTo>
                    <a:lnTo>
                      <a:pt x="175" y="14"/>
                    </a:lnTo>
                    <a:lnTo>
                      <a:pt x="166" y="14"/>
                    </a:lnTo>
                    <a:lnTo>
                      <a:pt x="158" y="16"/>
                    </a:lnTo>
                    <a:lnTo>
                      <a:pt x="150" y="16"/>
                    </a:lnTo>
                    <a:lnTo>
                      <a:pt x="143" y="17"/>
                    </a:lnTo>
                    <a:lnTo>
                      <a:pt x="135" y="19"/>
                    </a:lnTo>
                    <a:lnTo>
                      <a:pt x="128" y="21"/>
                    </a:lnTo>
                    <a:lnTo>
                      <a:pt x="118" y="21"/>
                    </a:lnTo>
                    <a:lnTo>
                      <a:pt x="110" y="23"/>
                    </a:lnTo>
                    <a:lnTo>
                      <a:pt x="101" y="25"/>
                    </a:lnTo>
                    <a:lnTo>
                      <a:pt x="93" y="27"/>
                    </a:lnTo>
                    <a:lnTo>
                      <a:pt x="84" y="27"/>
                    </a:lnTo>
                    <a:lnTo>
                      <a:pt x="78" y="29"/>
                    </a:lnTo>
                    <a:lnTo>
                      <a:pt x="69" y="31"/>
                    </a:lnTo>
                    <a:lnTo>
                      <a:pt x="61" y="35"/>
                    </a:lnTo>
                    <a:lnTo>
                      <a:pt x="53" y="37"/>
                    </a:lnTo>
                    <a:lnTo>
                      <a:pt x="46" y="38"/>
                    </a:lnTo>
                    <a:lnTo>
                      <a:pt x="38" y="40"/>
                    </a:lnTo>
                    <a:lnTo>
                      <a:pt x="31" y="44"/>
                    </a:lnTo>
                    <a:lnTo>
                      <a:pt x="21" y="46"/>
                    </a:lnTo>
                    <a:lnTo>
                      <a:pt x="14" y="48"/>
                    </a:lnTo>
                    <a:lnTo>
                      <a:pt x="8" y="50"/>
                    </a:lnTo>
                    <a:lnTo>
                      <a:pt x="0" y="54"/>
                    </a:lnTo>
                    <a:lnTo>
                      <a:pt x="166" y="196"/>
                    </a:lnTo>
                    <a:lnTo>
                      <a:pt x="390" y="2"/>
                    </a:lnTo>
                    <a:lnTo>
                      <a:pt x="390" y="2"/>
                    </a:lnTo>
                    <a:close/>
                  </a:path>
                </a:pathLst>
              </a:custGeom>
              <a:solidFill>
                <a:srgbClr val="F28F7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5" name="Freeform 160"/>
              <p:cNvSpPr>
                <a:spLocks/>
              </p:cNvSpPr>
              <p:nvPr/>
            </p:nvSpPr>
            <p:spPr bwMode="auto">
              <a:xfrm rot="3997368">
                <a:off x="4842086" y="3297112"/>
                <a:ext cx="492125" cy="19526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42" y="0"/>
                  </a:cxn>
                  <a:cxn ang="0">
                    <a:pos x="66" y="2"/>
                  </a:cxn>
                  <a:cxn ang="0">
                    <a:pos x="83" y="2"/>
                  </a:cxn>
                  <a:cxn ang="0">
                    <a:pos x="100" y="4"/>
                  </a:cxn>
                  <a:cxn ang="0">
                    <a:pos x="119" y="6"/>
                  </a:cxn>
                  <a:cxn ang="0">
                    <a:pos x="138" y="8"/>
                  </a:cxn>
                  <a:cxn ang="0">
                    <a:pos x="157" y="10"/>
                  </a:cxn>
                  <a:cxn ang="0">
                    <a:pos x="176" y="10"/>
                  </a:cxn>
                  <a:cxn ang="0">
                    <a:pos x="203" y="14"/>
                  </a:cxn>
                  <a:cxn ang="0">
                    <a:pos x="232" y="14"/>
                  </a:cxn>
                  <a:cxn ang="0">
                    <a:pos x="262" y="14"/>
                  </a:cxn>
                  <a:cxn ang="0">
                    <a:pos x="292" y="14"/>
                  </a:cxn>
                  <a:cxn ang="0">
                    <a:pos x="321" y="16"/>
                  </a:cxn>
                  <a:cxn ang="0">
                    <a:pos x="348" y="16"/>
                  </a:cxn>
                  <a:cxn ang="0">
                    <a:pos x="370" y="16"/>
                  </a:cxn>
                  <a:cxn ang="0">
                    <a:pos x="387" y="16"/>
                  </a:cxn>
                  <a:cxn ang="0">
                    <a:pos x="401" y="16"/>
                  </a:cxn>
                  <a:cxn ang="0">
                    <a:pos x="496" y="56"/>
                  </a:cxn>
                  <a:cxn ang="0">
                    <a:pos x="511" y="59"/>
                  </a:cxn>
                  <a:cxn ang="0">
                    <a:pos x="536" y="57"/>
                  </a:cxn>
                  <a:cxn ang="0">
                    <a:pos x="553" y="50"/>
                  </a:cxn>
                  <a:cxn ang="0">
                    <a:pos x="576" y="46"/>
                  </a:cxn>
                  <a:cxn ang="0">
                    <a:pos x="595" y="40"/>
                  </a:cxn>
                  <a:cxn ang="0">
                    <a:pos x="606" y="61"/>
                  </a:cxn>
                  <a:cxn ang="0">
                    <a:pos x="612" y="76"/>
                  </a:cxn>
                  <a:cxn ang="0">
                    <a:pos x="616" y="95"/>
                  </a:cxn>
                  <a:cxn ang="0">
                    <a:pos x="617" y="118"/>
                  </a:cxn>
                  <a:cxn ang="0">
                    <a:pos x="614" y="141"/>
                  </a:cxn>
                  <a:cxn ang="0">
                    <a:pos x="604" y="164"/>
                  </a:cxn>
                  <a:cxn ang="0">
                    <a:pos x="585" y="187"/>
                  </a:cxn>
                  <a:cxn ang="0">
                    <a:pos x="564" y="202"/>
                  </a:cxn>
                  <a:cxn ang="0">
                    <a:pos x="547" y="212"/>
                  </a:cxn>
                  <a:cxn ang="0">
                    <a:pos x="526" y="221"/>
                  </a:cxn>
                  <a:cxn ang="0">
                    <a:pos x="505" y="227"/>
                  </a:cxn>
                  <a:cxn ang="0">
                    <a:pos x="482" y="232"/>
                  </a:cxn>
                  <a:cxn ang="0">
                    <a:pos x="462" y="238"/>
                  </a:cxn>
                  <a:cxn ang="0">
                    <a:pos x="439" y="240"/>
                  </a:cxn>
                  <a:cxn ang="0">
                    <a:pos x="420" y="244"/>
                  </a:cxn>
                  <a:cxn ang="0">
                    <a:pos x="401" y="246"/>
                  </a:cxn>
                  <a:cxn ang="0">
                    <a:pos x="382" y="248"/>
                  </a:cxn>
                  <a:cxn ang="0">
                    <a:pos x="349" y="246"/>
                  </a:cxn>
                  <a:cxn ang="0">
                    <a:pos x="319" y="246"/>
                  </a:cxn>
                  <a:cxn ang="0">
                    <a:pos x="291" y="238"/>
                  </a:cxn>
                  <a:cxn ang="0">
                    <a:pos x="264" y="232"/>
                  </a:cxn>
                  <a:cxn ang="0">
                    <a:pos x="241" y="225"/>
                  </a:cxn>
                  <a:cxn ang="0">
                    <a:pos x="220" y="217"/>
                  </a:cxn>
                  <a:cxn ang="0">
                    <a:pos x="201" y="210"/>
                  </a:cxn>
                  <a:cxn ang="0">
                    <a:pos x="182" y="204"/>
                  </a:cxn>
                  <a:cxn ang="0">
                    <a:pos x="161" y="196"/>
                  </a:cxn>
                  <a:cxn ang="0">
                    <a:pos x="138" y="189"/>
                  </a:cxn>
                  <a:cxn ang="0">
                    <a:pos x="114" y="179"/>
                  </a:cxn>
                  <a:cxn ang="0">
                    <a:pos x="89" y="172"/>
                  </a:cxn>
                  <a:cxn ang="0">
                    <a:pos x="66" y="164"/>
                  </a:cxn>
                  <a:cxn ang="0">
                    <a:pos x="43" y="158"/>
                  </a:cxn>
                  <a:cxn ang="0">
                    <a:pos x="24" y="151"/>
                  </a:cxn>
                  <a:cxn ang="0">
                    <a:pos x="5" y="145"/>
                  </a:cxn>
                  <a:cxn ang="0">
                    <a:pos x="13" y="0"/>
                  </a:cxn>
                </a:cxnLst>
                <a:rect l="0" t="0" r="r" b="b"/>
                <a:pathLst>
                  <a:path w="619" h="248">
                    <a:moveTo>
                      <a:pt x="13" y="0"/>
                    </a:moveTo>
                    <a:lnTo>
                      <a:pt x="17" y="0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42" y="0"/>
                    </a:lnTo>
                    <a:lnTo>
                      <a:pt x="49" y="0"/>
                    </a:lnTo>
                    <a:lnTo>
                      <a:pt x="61" y="2"/>
                    </a:lnTo>
                    <a:lnTo>
                      <a:pt x="66" y="2"/>
                    </a:lnTo>
                    <a:lnTo>
                      <a:pt x="70" y="2"/>
                    </a:lnTo>
                    <a:lnTo>
                      <a:pt x="78" y="2"/>
                    </a:lnTo>
                    <a:lnTo>
                      <a:pt x="83" y="2"/>
                    </a:lnTo>
                    <a:lnTo>
                      <a:pt x="89" y="2"/>
                    </a:lnTo>
                    <a:lnTo>
                      <a:pt x="95" y="4"/>
                    </a:lnTo>
                    <a:lnTo>
                      <a:pt x="100" y="4"/>
                    </a:lnTo>
                    <a:lnTo>
                      <a:pt x="108" y="4"/>
                    </a:lnTo>
                    <a:lnTo>
                      <a:pt x="114" y="4"/>
                    </a:lnTo>
                    <a:lnTo>
                      <a:pt x="119" y="6"/>
                    </a:lnTo>
                    <a:lnTo>
                      <a:pt x="127" y="6"/>
                    </a:lnTo>
                    <a:lnTo>
                      <a:pt x="133" y="8"/>
                    </a:lnTo>
                    <a:lnTo>
                      <a:pt x="138" y="8"/>
                    </a:lnTo>
                    <a:lnTo>
                      <a:pt x="146" y="8"/>
                    </a:lnTo>
                    <a:lnTo>
                      <a:pt x="152" y="10"/>
                    </a:lnTo>
                    <a:lnTo>
                      <a:pt x="157" y="10"/>
                    </a:lnTo>
                    <a:lnTo>
                      <a:pt x="163" y="10"/>
                    </a:lnTo>
                    <a:lnTo>
                      <a:pt x="169" y="10"/>
                    </a:lnTo>
                    <a:lnTo>
                      <a:pt x="176" y="10"/>
                    </a:lnTo>
                    <a:lnTo>
                      <a:pt x="186" y="12"/>
                    </a:lnTo>
                    <a:lnTo>
                      <a:pt x="194" y="12"/>
                    </a:lnTo>
                    <a:lnTo>
                      <a:pt x="203" y="14"/>
                    </a:lnTo>
                    <a:lnTo>
                      <a:pt x="213" y="14"/>
                    </a:lnTo>
                    <a:lnTo>
                      <a:pt x="222" y="14"/>
                    </a:lnTo>
                    <a:lnTo>
                      <a:pt x="232" y="14"/>
                    </a:lnTo>
                    <a:lnTo>
                      <a:pt x="241" y="14"/>
                    </a:lnTo>
                    <a:lnTo>
                      <a:pt x="251" y="14"/>
                    </a:lnTo>
                    <a:lnTo>
                      <a:pt x="262" y="14"/>
                    </a:lnTo>
                    <a:lnTo>
                      <a:pt x="272" y="14"/>
                    </a:lnTo>
                    <a:lnTo>
                      <a:pt x="281" y="14"/>
                    </a:lnTo>
                    <a:lnTo>
                      <a:pt x="292" y="14"/>
                    </a:lnTo>
                    <a:lnTo>
                      <a:pt x="302" y="16"/>
                    </a:lnTo>
                    <a:lnTo>
                      <a:pt x="311" y="16"/>
                    </a:lnTo>
                    <a:lnTo>
                      <a:pt x="321" y="16"/>
                    </a:lnTo>
                    <a:lnTo>
                      <a:pt x="330" y="16"/>
                    </a:lnTo>
                    <a:lnTo>
                      <a:pt x="340" y="16"/>
                    </a:lnTo>
                    <a:lnTo>
                      <a:pt x="348" y="16"/>
                    </a:lnTo>
                    <a:lnTo>
                      <a:pt x="355" y="16"/>
                    </a:lnTo>
                    <a:lnTo>
                      <a:pt x="363" y="16"/>
                    </a:lnTo>
                    <a:lnTo>
                      <a:pt x="370" y="16"/>
                    </a:lnTo>
                    <a:lnTo>
                      <a:pt x="376" y="16"/>
                    </a:lnTo>
                    <a:lnTo>
                      <a:pt x="382" y="16"/>
                    </a:lnTo>
                    <a:lnTo>
                      <a:pt x="387" y="16"/>
                    </a:lnTo>
                    <a:lnTo>
                      <a:pt x="391" y="16"/>
                    </a:lnTo>
                    <a:lnTo>
                      <a:pt x="397" y="16"/>
                    </a:lnTo>
                    <a:lnTo>
                      <a:pt x="401" y="16"/>
                    </a:lnTo>
                    <a:lnTo>
                      <a:pt x="494" y="54"/>
                    </a:lnTo>
                    <a:lnTo>
                      <a:pt x="494" y="54"/>
                    </a:lnTo>
                    <a:lnTo>
                      <a:pt x="496" y="56"/>
                    </a:lnTo>
                    <a:lnTo>
                      <a:pt x="498" y="57"/>
                    </a:lnTo>
                    <a:lnTo>
                      <a:pt x="505" y="59"/>
                    </a:lnTo>
                    <a:lnTo>
                      <a:pt x="511" y="59"/>
                    </a:lnTo>
                    <a:lnTo>
                      <a:pt x="517" y="59"/>
                    </a:lnTo>
                    <a:lnTo>
                      <a:pt x="524" y="57"/>
                    </a:lnTo>
                    <a:lnTo>
                      <a:pt x="536" y="57"/>
                    </a:lnTo>
                    <a:lnTo>
                      <a:pt x="541" y="56"/>
                    </a:lnTo>
                    <a:lnTo>
                      <a:pt x="547" y="54"/>
                    </a:lnTo>
                    <a:lnTo>
                      <a:pt x="553" y="50"/>
                    </a:lnTo>
                    <a:lnTo>
                      <a:pt x="560" y="50"/>
                    </a:lnTo>
                    <a:lnTo>
                      <a:pt x="566" y="48"/>
                    </a:lnTo>
                    <a:lnTo>
                      <a:pt x="576" y="46"/>
                    </a:lnTo>
                    <a:lnTo>
                      <a:pt x="585" y="42"/>
                    </a:lnTo>
                    <a:lnTo>
                      <a:pt x="595" y="40"/>
                    </a:lnTo>
                    <a:lnTo>
                      <a:pt x="595" y="40"/>
                    </a:lnTo>
                    <a:lnTo>
                      <a:pt x="598" y="46"/>
                    </a:lnTo>
                    <a:lnTo>
                      <a:pt x="602" y="52"/>
                    </a:lnTo>
                    <a:lnTo>
                      <a:pt x="606" y="61"/>
                    </a:lnTo>
                    <a:lnTo>
                      <a:pt x="608" y="65"/>
                    </a:lnTo>
                    <a:lnTo>
                      <a:pt x="610" y="71"/>
                    </a:lnTo>
                    <a:lnTo>
                      <a:pt x="612" y="76"/>
                    </a:lnTo>
                    <a:lnTo>
                      <a:pt x="614" y="84"/>
                    </a:lnTo>
                    <a:lnTo>
                      <a:pt x="614" y="90"/>
                    </a:lnTo>
                    <a:lnTo>
                      <a:pt x="616" y="95"/>
                    </a:lnTo>
                    <a:lnTo>
                      <a:pt x="617" y="103"/>
                    </a:lnTo>
                    <a:lnTo>
                      <a:pt x="619" y="113"/>
                    </a:lnTo>
                    <a:lnTo>
                      <a:pt x="617" y="118"/>
                    </a:lnTo>
                    <a:lnTo>
                      <a:pt x="617" y="126"/>
                    </a:lnTo>
                    <a:lnTo>
                      <a:pt x="616" y="134"/>
                    </a:lnTo>
                    <a:lnTo>
                      <a:pt x="614" y="141"/>
                    </a:lnTo>
                    <a:lnTo>
                      <a:pt x="612" y="149"/>
                    </a:lnTo>
                    <a:lnTo>
                      <a:pt x="608" y="156"/>
                    </a:lnTo>
                    <a:lnTo>
                      <a:pt x="604" y="164"/>
                    </a:lnTo>
                    <a:lnTo>
                      <a:pt x="600" y="172"/>
                    </a:lnTo>
                    <a:lnTo>
                      <a:pt x="593" y="179"/>
                    </a:lnTo>
                    <a:lnTo>
                      <a:pt x="585" y="187"/>
                    </a:lnTo>
                    <a:lnTo>
                      <a:pt x="577" y="193"/>
                    </a:lnTo>
                    <a:lnTo>
                      <a:pt x="570" y="200"/>
                    </a:lnTo>
                    <a:lnTo>
                      <a:pt x="564" y="202"/>
                    </a:lnTo>
                    <a:lnTo>
                      <a:pt x="558" y="206"/>
                    </a:lnTo>
                    <a:lnTo>
                      <a:pt x="553" y="210"/>
                    </a:lnTo>
                    <a:lnTo>
                      <a:pt x="547" y="212"/>
                    </a:lnTo>
                    <a:lnTo>
                      <a:pt x="541" y="215"/>
                    </a:lnTo>
                    <a:lnTo>
                      <a:pt x="534" y="217"/>
                    </a:lnTo>
                    <a:lnTo>
                      <a:pt x="526" y="221"/>
                    </a:lnTo>
                    <a:lnTo>
                      <a:pt x="520" y="225"/>
                    </a:lnTo>
                    <a:lnTo>
                      <a:pt x="513" y="225"/>
                    </a:lnTo>
                    <a:lnTo>
                      <a:pt x="505" y="227"/>
                    </a:lnTo>
                    <a:lnTo>
                      <a:pt x="496" y="229"/>
                    </a:lnTo>
                    <a:lnTo>
                      <a:pt x="488" y="231"/>
                    </a:lnTo>
                    <a:lnTo>
                      <a:pt x="482" y="232"/>
                    </a:lnTo>
                    <a:lnTo>
                      <a:pt x="475" y="234"/>
                    </a:lnTo>
                    <a:lnTo>
                      <a:pt x="467" y="236"/>
                    </a:lnTo>
                    <a:lnTo>
                      <a:pt x="462" y="238"/>
                    </a:lnTo>
                    <a:lnTo>
                      <a:pt x="454" y="238"/>
                    </a:lnTo>
                    <a:lnTo>
                      <a:pt x="446" y="240"/>
                    </a:lnTo>
                    <a:lnTo>
                      <a:pt x="439" y="240"/>
                    </a:lnTo>
                    <a:lnTo>
                      <a:pt x="433" y="242"/>
                    </a:lnTo>
                    <a:lnTo>
                      <a:pt x="427" y="242"/>
                    </a:lnTo>
                    <a:lnTo>
                      <a:pt x="420" y="244"/>
                    </a:lnTo>
                    <a:lnTo>
                      <a:pt x="414" y="246"/>
                    </a:lnTo>
                    <a:lnTo>
                      <a:pt x="408" y="246"/>
                    </a:lnTo>
                    <a:lnTo>
                      <a:pt x="401" y="246"/>
                    </a:lnTo>
                    <a:lnTo>
                      <a:pt x="395" y="246"/>
                    </a:lnTo>
                    <a:lnTo>
                      <a:pt x="389" y="246"/>
                    </a:lnTo>
                    <a:lnTo>
                      <a:pt x="382" y="248"/>
                    </a:lnTo>
                    <a:lnTo>
                      <a:pt x="370" y="248"/>
                    </a:lnTo>
                    <a:lnTo>
                      <a:pt x="361" y="248"/>
                    </a:lnTo>
                    <a:lnTo>
                      <a:pt x="349" y="246"/>
                    </a:lnTo>
                    <a:lnTo>
                      <a:pt x="338" y="246"/>
                    </a:lnTo>
                    <a:lnTo>
                      <a:pt x="329" y="246"/>
                    </a:lnTo>
                    <a:lnTo>
                      <a:pt x="319" y="246"/>
                    </a:lnTo>
                    <a:lnTo>
                      <a:pt x="310" y="242"/>
                    </a:lnTo>
                    <a:lnTo>
                      <a:pt x="300" y="240"/>
                    </a:lnTo>
                    <a:lnTo>
                      <a:pt x="291" y="238"/>
                    </a:lnTo>
                    <a:lnTo>
                      <a:pt x="281" y="236"/>
                    </a:lnTo>
                    <a:lnTo>
                      <a:pt x="272" y="234"/>
                    </a:lnTo>
                    <a:lnTo>
                      <a:pt x="264" y="232"/>
                    </a:lnTo>
                    <a:lnTo>
                      <a:pt x="256" y="231"/>
                    </a:lnTo>
                    <a:lnTo>
                      <a:pt x="251" y="229"/>
                    </a:lnTo>
                    <a:lnTo>
                      <a:pt x="241" y="225"/>
                    </a:lnTo>
                    <a:lnTo>
                      <a:pt x="234" y="223"/>
                    </a:lnTo>
                    <a:lnTo>
                      <a:pt x="226" y="219"/>
                    </a:lnTo>
                    <a:lnTo>
                      <a:pt x="220" y="217"/>
                    </a:lnTo>
                    <a:lnTo>
                      <a:pt x="214" y="215"/>
                    </a:lnTo>
                    <a:lnTo>
                      <a:pt x="207" y="212"/>
                    </a:lnTo>
                    <a:lnTo>
                      <a:pt x="201" y="210"/>
                    </a:lnTo>
                    <a:lnTo>
                      <a:pt x="195" y="210"/>
                    </a:lnTo>
                    <a:lnTo>
                      <a:pt x="188" y="206"/>
                    </a:lnTo>
                    <a:lnTo>
                      <a:pt x="182" y="204"/>
                    </a:lnTo>
                    <a:lnTo>
                      <a:pt x="175" y="200"/>
                    </a:lnTo>
                    <a:lnTo>
                      <a:pt x="169" y="198"/>
                    </a:lnTo>
                    <a:lnTo>
                      <a:pt x="161" y="196"/>
                    </a:lnTo>
                    <a:lnTo>
                      <a:pt x="154" y="193"/>
                    </a:lnTo>
                    <a:lnTo>
                      <a:pt x="146" y="191"/>
                    </a:lnTo>
                    <a:lnTo>
                      <a:pt x="138" y="189"/>
                    </a:lnTo>
                    <a:lnTo>
                      <a:pt x="129" y="185"/>
                    </a:lnTo>
                    <a:lnTo>
                      <a:pt x="123" y="181"/>
                    </a:lnTo>
                    <a:lnTo>
                      <a:pt x="114" y="179"/>
                    </a:lnTo>
                    <a:lnTo>
                      <a:pt x="106" y="175"/>
                    </a:lnTo>
                    <a:lnTo>
                      <a:pt x="97" y="173"/>
                    </a:lnTo>
                    <a:lnTo>
                      <a:pt x="89" y="172"/>
                    </a:lnTo>
                    <a:lnTo>
                      <a:pt x="81" y="170"/>
                    </a:lnTo>
                    <a:lnTo>
                      <a:pt x="74" y="168"/>
                    </a:lnTo>
                    <a:lnTo>
                      <a:pt x="66" y="164"/>
                    </a:lnTo>
                    <a:lnTo>
                      <a:pt x="59" y="162"/>
                    </a:lnTo>
                    <a:lnTo>
                      <a:pt x="49" y="160"/>
                    </a:lnTo>
                    <a:lnTo>
                      <a:pt x="43" y="158"/>
                    </a:lnTo>
                    <a:lnTo>
                      <a:pt x="38" y="154"/>
                    </a:lnTo>
                    <a:lnTo>
                      <a:pt x="30" y="153"/>
                    </a:lnTo>
                    <a:lnTo>
                      <a:pt x="24" y="151"/>
                    </a:lnTo>
                    <a:lnTo>
                      <a:pt x="21" y="151"/>
                    </a:lnTo>
                    <a:lnTo>
                      <a:pt x="11" y="147"/>
                    </a:lnTo>
                    <a:lnTo>
                      <a:pt x="5" y="145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6" name="Freeform 161"/>
              <p:cNvSpPr>
                <a:spLocks/>
              </p:cNvSpPr>
              <p:nvPr/>
            </p:nvSpPr>
            <p:spPr bwMode="auto">
              <a:xfrm rot="3997368">
                <a:off x="4909155" y="2492854"/>
                <a:ext cx="144463" cy="109538"/>
              </a:xfrm>
              <a:custGeom>
                <a:avLst/>
                <a:gdLst/>
                <a:ahLst/>
                <a:cxnLst>
                  <a:cxn ang="0">
                    <a:pos x="183" y="139"/>
                  </a:cxn>
                  <a:cxn ang="0">
                    <a:pos x="84" y="8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31" y="0"/>
                  </a:cxn>
                  <a:cxn ang="0">
                    <a:pos x="40" y="2"/>
                  </a:cxn>
                  <a:cxn ang="0">
                    <a:pos x="54" y="4"/>
                  </a:cxn>
                  <a:cxn ang="0">
                    <a:pos x="63" y="4"/>
                  </a:cxn>
                  <a:cxn ang="0">
                    <a:pos x="74" y="8"/>
                  </a:cxn>
                  <a:cxn ang="0">
                    <a:pos x="78" y="9"/>
                  </a:cxn>
                  <a:cxn ang="0">
                    <a:pos x="86" y="11"/>
                  </a:cxn>
                  <a:cxn ang="0">
                    <a:pos x="90" y="11"/>
                  </a:cxn>
                  <a:cxn ang="0">
                    <a:pos x="97" y="15"/>
                  </a:cxn>
                  <a:cxn ang="0">
                    <a:pos x="107" y="17"/>
                  </a:cxn>
                  <a:cxn ang="0">
                    <a:pos x="118" y="25"/>
                  </a:cxn>
                  <a:cxn ang="0">
                    <a:pos x="126" y="30"/>
                  </a:cxn>
                  <a:cxn ang="0">
                    <a:pos x="135" y="38"/>
                  </a:cxn>
                  <a:cxn ang="0">
                    <a:pos x="143" y="44"/>
                  </a:cxn>
                  <a:cxn ang="0">
                    <a:pos x="149" y="53"/>
                  </a:cxn>
                  <a:cxn ang="0">
                    <a:pos x="154" y="61"/>
                  </a:cxn>
                  <a:cxn ang="0">
                    <a:pos x="160" y="70"/>
                  </a:cxn>
                  <a:cxn ang="0">
                    <a:pos x="164" y="78"/>
                  </a:cxn>
                  <a:cxn ang="0">
                    <a:pos x="168" y="86"/>
                  </a:cxn>
                  <a:cxn ang="0">
                    <a:pos x="171" y="93"/>
                  </a:cxn>
                  <a:cxn ang="0">
                    <a:pos x="175" y="103"/>
                  </a:cxn>
                  <a:cxn ang="0">
                    <a:pos x="175" y="108"/>
                  </a:cxn>
                  <a:cxn ang="0">
                    <a:pos x="177" y="116"/>
                  </a:cxn>
                  <a:cxn ang="0">
                    <a:pos x="179" y="122"/>
                  </a:cxn>
                  <a:cxn ang="0">
                    <a:pos x="181" y="129"/>
                  </a:cxn>
                  <a:cxn ang="0">
                    <a:pos x="183" y="137"/>
                  </a:cxn>
                  <a:cxn ang="0">
                    <a:pos x="183" y="139"/>
                  </a:cxn>
                  <a:cxn ang="0">
                    <a:pos x="183" y="139"/>
                  </a:cxn>
                </a:cxnLst>
                <a:rect l="0" t="0" r="r" b="b"/>
                <a:pathLst>
                  <a:path w="183" h="139">
                    <a:moveTo>
                      <a:pt x="183" y="139"/>
                    </a:moveTo>
                    <a:lnTo>
                      <a:pt x="84" y="8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31" y="0"/>
                    </a:lnTo>
                    <a:lnTo>
                      <a:pt x="40" y="2"/>
                    </a:lnTo>
                    <a:lnTo>
                      <a:pt x="54" y="4"/>
                    </a:lnTo>
                    <a:lnTo>
                      <a:pt x="63" y="4"/>
                    </a:lnTo>
                    <a:lnTo>
                      <a:pt x="74" y="8"/>
                    </a:lnTo>
                    <a:lnTo>
                      <a:pt x="78" y="9"/>
                    </a:lnTo>
                    <a:lnTo>
                      <a:pt x="86" y="11"/>
                    </a:lnTo>
                    <a:lnTo>
                      <a:pt x="90" y="11"/>
                    </a:lnTo>
                    <a:lnTo>
                      <a:pt x="97" y="15"/>
                    </a:lnTo>
                    <a:lnTo>
                      <a:pt x="107" y="17"/>
                    </a:lnTo>
                    <a:lnTo>
                      <a:pt x="118" y="25"/>
                    </a:lnTo>
                    <a:lnTo>
                      <a:pt x="126" y="30"/>
                    </a:lnTo>
                    <a:lnTo>
                      <a:pt x="135" y="38"/>
                    </a:lnTo>
                    <a:lnTo>
                      <a:pt x="143" y="44"/>
                    </a:lnTo>
                    <a:lnTo>
                      <a:pt x="149" y="53"/>
                    </a:lnTo>
                    <a:lnTo>
                      <a:pt x="154" y="61"/>
                    </a:lnTo>
                    <a:lnTo>
                      <a:pt x="160" y="70"/>
                    </a:lnTo>
                    <a:lnTo>
                      <a:pt x="164" y="78"/>
                    </a:lnTo>
                    <a:lnTo>
                      <a:pt x="168" y="86"/>
                    </a:lnTo>
                    <a:lnTo>
                      <a:pt x="171" y="93"/>
                    </a:lnTo>
                    <a:lnTo>
                      <a:pt x="175" y="103"/>
                    </a:lnTo>
                    <a:lnTo>
                      <a:pt x="175" y="108"/>
                    </a:lnTo>
                    <a:lnTo>
                      <a:pt x="177" y="116"/>
                    </a:lnTo>
                    <a:lnTo>
                      <a:pt x="179" y="122"/>
                    </a:lnTo>
                    <a:lnTo>
                      <a:pt x="181" y="129"/>
                    </a:lnTo>
                    <a:lnTo>
                      <a:pt x="183" y="137"/>
                    </a:lnTo>
                    <a:lnTo>
                      <a:pt x="183" y="139"/>
                    </a:lnTo>
                    <a:lnTo>
                      <a:pt x="183" y="139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7" name="Freeform 162"/>
              <p:cNvSpPr>
                <a:spLocks/>
              </p:cNvSpPr>
              <p:nvPr/>
            </p:nvSpPr>
            <p:spPr bwMode="auto">
              <a:xfrm rot="3997368">
                <a:off x="4714314" y="2617683"/>
                <a:ext cx="366713" cy="312738"/>
              </a:xfrm>
              <a:custGeom>
                <a:avLst/>
                <a:gdLst/>
                <a:ahLst/>
                <a:cxnLst>
                  <a:cxn ang="0">
                    <a:pos x="342" y="394"/>
                  </a:cxn>
                  <a:cxn ang="0">
                    <a:pos x="2" y="0"/>
                  </a:cxn>
                  <a:cxn ang="0">
                    <a:pos x="13" y="2"/>
                  </a:cxn>
                  <a:cxn ang="0">
                    <a:pos x="25" y="4"/>
                  </a:cxn>
                  <a:cxn ang="0">
                    <a:pos x="42" y="7"/>
                  </a:cxn>
                  <a:cxn ang="0">
                    <a:pos x="61" y="9"/>
                  </a:cxn>
                  <a:cxn ang="0">
                    <a:pos x="84" y="15"/>
                  </a:cxn>
                  <a:cxn ang="0">
                    <a:pos x="101" y="19"/>
                  </a:cxn>
                  <a:cxn ang="0">
                    <a:pos x="114" y="23"/>
                  </a:cxn>
                  <a:cxn ang="0">
                    <a:pos x="126" y="26"/>
                  </a:cxn>
                  <a:cxn ang="0">
                    <a:pos x="139" y="30"/>
                  </a:cxn>
                  <a:cxn ang="0">
                    <a:pos x="152" y="34"/>
                  </a:cxn>
                  <a:cxn ang="0">
                    <a:pos x="164" y="38"/>
                  </a:cxn>
                  <a:cxn ang="0">
                    <a:pos x="179" y="44"/>
                  </a:cxn>
                  <a:cxn ang="0">
                    <a:pos x="190" y="47"/>
                  </a:cxn>
                  <a:cxn ang="0">
                    <a:pos x="203" y="53"/>
                  </a:cxn>
                  <a:cxn ang="0">
                    <a:pos x="219" y="61"/>
                  </a:cxn>
                  <a:cxn ang="0">
                    <a:pos x="232" y="64"/>
                  </a:cxn>
                  <a:cxn ang="0">
                    <a:pos x="245" y="72"/>
                  </a:cxn>
                  <a:cxn ang="0">
                    <a:pos x="257" y="78"/>
                  </a:cxn>
                  <a:cxn ang="0">
                    <a:pos x="270" y="85"/>
                  </a:cxn>
                  <a:cxn ang="0">
                    <a:pos x="287" y="95"/>
                  </a:cxn>
                  <a:cxn ang="0">
                    <a:pos x="308" y="112"/>
                  </a:cxn>
                  <a:cxn ang="0">
                    <a:pos x="329" y="129"/>
                  </a:cxn>
                  <a:cxn ang="0">
                    <a:pos x="346" y="146"/>
                  </a:cxn>
                  <a:cxn ang="0">
                    <a:pos x="363" y="161"/>
                  </a:cxn>
                  <a:cxn ang="0">
                    <a:pos x="378" y="179"/>
                  </a:cxn>
                  <a:cxn ang="0">
                    <a:pos x="392" y="196"/>
                  </a:cxn>
                  <a:cxn ang="0">
                    <a:pos x="403" y="209"/>
                  </a:cxn>
                  <a:cxn ang="0">
                    <a:pos x="413" y="224"/>
                  </a:cxn>
                  <a:cxn ang="0">
                    <a:pos x="424" y="238"/>
                  </a:cxn>
                  <a:cxn ang="0">
                    <a:pos x="432" y="251"/>
                  </a:cxn>
                  <a:cxn ang="0">
                    <a:pos x="439" y="262"/>
                  </a:cxn>
                  <a:cxn ang="0">
                    <a:pos x="447" y="278"/>
                  </a:cxn>
                  <a:cxn ang="0">
                    <a:pos x="454" y="293"/>
                  </a:cxn>
                  <a:cxn ang="0">
                    <a:pos x="460" y="300"/>
                  </a:cxn>
                  <a:cxn ang="0">
                    <a:pos x="445" y="367"/>
                  </a:cxn>
                </a:cxnLst>
                <a:rect l="0" t="0" r="r" b="b"/>
                <a:pathLst>
                  <a:path w="462" h="394">
                    <a:moveTo>
                      <a:pt x="445" y="367"/>
                    </a:moveTo>
                    <a:lnTo>
                      <a:pt x="342" y="39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2"/>
                    </a:lnTo>
                    <a:lnTo>
                      <a:pt x="13" y="2"/>
                    </a:lnTo>
                    <a:lnTo>
                      <a:pt x="19" y="2"/>
                    </a:lnTo>
                    <a:lnTo>
                      <a:pt x="25" y="4"/>
                    </a:lnTo>
                    <a:lnTo>
                      <a:pt x="34" y="5"/>
                    </a:lnTo>
                    <a:lnTo>
                      <a:pt x="42" y="7"/>
                    </a:lnTo>
                    <a:lnTo>
                      <a:pt x="51" y="9"/>
                    </a:lnTo>
                    <a:lnTo>
                      <a:pt x="61" y="9"/>
                    </a:lnTo>
                    <a:lnTo>
                      <a:pt x="72" y="13"/>
                    </a:lnTo>
                    <a:lnTo>
                      <a:pt x="84" y="15"/>
                    </a:lnTo>
                    <a:lnTo>
                      <a:pt x="95" y="19"/>
                    </a:lnTo>
                    <a:lnTo>
                      <a:pt x="101" y="19"/>
                    </a:lnTo>
                    <a:lnTo>
                      <a:pt x="107" y="21"/>
                    </a:lnTo>
                    <a:lnTo>
                      <a:pt x="114" y="23"/>
                    </a:lnTo>
                    <a:lnTo>
                      <a:pt x="120" y="26"/>
                    </a:lnTo>
                    <a:lnTo>
                      <a:pt x="126" y="26"/>
                    </a:lnTo>
                    <a:lnTo>
                      <a:pt x="133" y="28"/>
                    </a:lnTo>
                    <a:lnTo>
                      <a:pt x="139" y="30"/>
                    </a:lnTo>
                    <a:lnTo>
                      <a:pt x="145" y="32"/>
                    </a:lnTo>
                    <a:lnTo>
                      <a:pt x="152" y="34"/>
                    </a:lnTo>
                    <a:lnTo>
                      <a:pt x="158" y="36"/>
                    </a:lnTo>
                    <a:lnTo>
                      <a:pt x="164" y="38"/>
                    </a:lnTo>
                    <a:lnTo>
                      <a:pt x="171" y="42"/>
                    </a:lnTo>
                    <a:lnTo>
                      <a:pt x="179" y="44"/>
                    </a:lnTo>
                    <a:lnTo>
                      <a:pt x="184" y="45"/>
                    </a:lnTo>
                    <a:lnTo>
                      <a:pt x="190" y="47"/>
                    </a:lnTo>
                    <a:lnTo>
                      <a:pt x="198" y="51"/>
                    </a:lnTo>
                    <a:lnTo>
                      <a:pt x="203" y="53"/>
                    </a:lnTo>
                    <a:lnTo>
                      <a:pt x="211" y="57"/>
                    </a:lnTo>
                    <a:lnTo>
                      <a:pt x="219" y="61"/>
                    </a:lnTo>
                    <a:lnTo>
                      <a:pt x="226" y="63"/>
                    </a:lnTo>
                    <a:lnTo>
                      <a:pt x="232" y="64"/>
                    </a:lnTo>
                    <a:lnTo>
                      <a:pt x="238" y="68"/>
                    </a:lnTo>
                    <a:lnTo>
                      <a:pt x="245" y="72"/>
                    </a:lnTo>
                    <a:lnTo>
                      <a:pt x="251" y="74"/>
                    </a:lnTo>
                    <a:lnTo>
                      <a:pt x="257" y="78"/>
                    </a:lnTo>
                    <a:lnTo>
                      <a:pt x="264" y="82"/>
                    </a:lnTo>
                    <a:lnTo>
                      <a:pt x="270" y="85"/>
                    </a:lnTo>
                    <a:lnTo>
                      <a:pt x="276" y="89"/>
                    </a:lnTo>
                    <a:lnTo>
                      <a:pt x="287" y="95"/>
                    </a:lnTo>
                    <a:lnTo>
                      <a:pt x="299" y="104"/>
                    </a:lnTo>
                    <a:lnTo>
                      <a:pt x="308" y="112"/>
                    </a:lnTo>
                    <a:lnTo>
                      <a:pt x="319" y="122"/>
                    </a:lnTo>
                    <a:lnTo>
                      <a:pt x="329" y="129"/>
                    </a:lnTo>
                    <a:lnTo>
                      <a:pt x="338" y="137"/>
                    </a:lnTo>
                    <a:lnTo>
                      <a:pt x="346" y="146"/>
                    </a:lnTo>
                    <a:lnTo>
                      <a:pt x="356" y="154"/>
                    </a:lnTo>
                    <a:lnTo>
                      <a:pt x="363" y="161"/>
                    </a:lnTo>
                    <a:lnTo>
                      <a:pt x="371" y="171"/>
                    </a:lnTo>
                    <a:lnTo>
                      <a:pt x="378" y="179"/>
                    </a:lnTo>
                    <a:lnTo>
                      <a:pt x="386" y="188"/>
                    </a:lnTo>
                    <a:lnTo>
                      <a:pt x="392" y="196"/>
                    </a:lnTo>
                    <a:lnTo>
                      <a:pt x="397" y="201"/>
                    </a:lnTo>
                    <a:lnTo>
                      <a:pt x="403" y="209"/>
                    </a:lnTo>
                    <a:lnTo>
                      <a:pt x="409" y="219"/>
                    </a:lnTo>
                    <a:lnTo>
                      <a:pt x="413" y="224"/>
                    </a:lnTo>
                    <a:lnTo>
                      <a:pt x="418" y="232"/>
                    </a:lnTo>
                    <a:lnTo>
                      <a:pt x="424" y="238"/>
                    </a:lnTo>
                    <a:lnTo>
                      <a:pt x="428" y="245"/>
                    </a:lnTo>
                    <a:lnTo>
                      <a:pt x="432" y="251"/>
                    </a:lnTo>
                    <a:lnTo>
                      <a:pt x="435" y="257"/>
                    </a:lnTo>
                    <a:lnTo>
                      <a:pt x="439" y="262"/>
                    </a:lnTo>
                    <a:lnTo>
                      <a:pt x="443" y="268"/>
                    </a:lnTo>
                    <a:lnTo>
                      <a:pt x="447" y="278"/>
                    </a:lnTo>
                    <a:lnTo>
                      <a:pt x="452" y="287"/>
                    </a:lnTo>
                    <a:lnTo>
                      <a:pt x="454" y="293"/>
                    </a:lnTo>
                    <a:lnTo>
                      <a:pt x="458" y="297"/>
                    </a:lnTo>
                    <a:lnTo>
                      <a:pt x="460" y="300"/>
                    </a:lnTo>
                    <a:lnTo>
                      <a:pt x="462" y="302"/>
                    </a:lnTo>
                    <a:lnTo>
                      <a:pt x="445" y="367"/>
                    </a:lnTo>
                    <a:lnTo>
                      <a:pt x="445" y="367"/>
                    </a:lnTo>
                    <a:close/>
                  </a:path>
                </a:pathLst>
              </a:custGeom>
              <a:solidFill>
                <a:srgbClr val="FFB38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8" name="Freeform 163"/>
              <p:cNvSpPr>
                <a:spLocks/>
              </p:cNvSpPr>
              <p:nvPr/>
            </p:nvSpPr>
            <p:spPr bwMode="auto">
              <a:xfrm rot="3997368">
                <a:off x="4753845" y="2957085"/>
                <a:ext cx="414338" cy="219075"/>
              </a:xfrm>
              <a:custGeom>
                <a:avLst/>
                <a:gdLst/>
                <a:ahLst/>
                <a:cxnLst>
                  <a:cxn ang="0">
                    <a:pos x="14" y="242"/>
                  </a:cxn>
                  <a:cxn ang="0">
                    <a:pos x="31" y="219"/>
                  </a:cxn>
                  <a:cxn ang="0">
                    <a:pos x="57" y="188"/>
                  </a:cxn>
                  <a:cxn ang="0">
                    <a:pos x="73" y="171"/>
                  </a:cxn>
                  <a:cxn ang="0">
                    <a:pos x="90" y="152"/>
                  </a:cxn>
                  <a:cxn ang="0">
                    <a:pos x="109" y="135"/>
                  </a:cxn>
                  <a:cxn ang="0">
                    <a:pos x="130" y="116"/>
                  </a:cxn>
                  <a:cxn ang="0">
                    <a:pos x="150" y="97"/>
                  </a:cxn>
                  <a:cxn ang="0">
                    <a:pos x="171" y="78"/>
                  </a:cxn>
                  <a:cxn ang="0">
                    <a:pos x="196" y="61"/>
                  </a:cxn>
                  <a:cxn ang="0">
                    <a:pos x="219" y="48"/>
                  </a:cxn>
                  <a:cxn ang="0">
                    <a:pos x="244" y="32"/>
                  </a:cxn>
                  <a:cxn ang="0">
                    <a:pos x="268" y="19"/>
                  </a:cxn>
                  <a:cxn ang="0">
                    <a:pos x="295" y="10"/>
                  </a:cxn>
                  <a:cxn ang="0">
                    <a:pos x="320" y="4"/>
                  </a:cxn>
                  <a:cxn ang="0">
                    <a:pos x="344" y="0"/>
                  </a:cxn>
                  <a:cxn ang="0">
                    <a:pos x="371" y="0"/>
                  </a:cxn>
                  <a:cxn ang="0">
                    <a:pos x="396" y="2"/>
                  </a:cxn>
                  <a:cxn ang="0">
                    <a:pos x="417" y="8"/>
                  </a:cxn>
                  <a:cxn ang="0">
                    <a:pos x="437" y="13"/>
                  </a:cxn>
                  <a:cxn ang="0">
                    <a:pos x="456" y="21"/>
                  </a:cxn>
                  <a:cxn ang="0">
                    <a:pos x="475" y="32"/>
                  </a:cxn>
                  <a:cxn ang="0">
                    <a:pos x="500" y="51"/>
                  </a:cxn>
                  <a:cxn ang="0">
                    <a:pos x="513" y="72"/>
                  </a:cxn>
                  <a:cxn ang="0">
                    <a:pos x="521" y="97"/>
                  </a:cxn>
                  <a:cxn ang="0">
                    <a:pos x="513" y="120"/>
                  </a:cxn>
                  <a:cxn ang="0">
                    <a:pos x="500" y="145"/>
                  </a:cxn>
                  <a:cxn ang="0">
                    <a:pos x="475" y="166"/>
                  </a:cxn>
                  <a:cxn ang="0">
                    <a:pos x="455" y="181"/>
                  </a:cxn>
                  <a:cxn ang="0">
                    <a:pos x="436" y="190"/>
                  </a:cxn>
                  <a:cxn ang="0">
                    <a:pos x="415" y="200"/>
                  </a:cxn>
                  <a:cxn ang="0">
                    <a:pos x="392" y="207"/>
                  </a:cxn>
                  <a:cxn ang="0">
                    <a:pos x="365" y="215"/>
                  </a:cxn>
                  <a:cxn ang="0">
                    <a:pos x="339" y="223"/>
                  </a:cxn>
                  <a:cxn ang="0">
                    <a:pos x="312" y="230"/>
                  </a:cxn>
                  <a:cxn ang="0">
                    <a:pos x="285" y="238"/>
                  </a:cxn>
                  <a:cxn ang="0">
                    <a:pos x="259" y="244"/>
                  </a:cxn>
                  <a:cxn ang="0">
                    <a:pos x="232" y="249"/>
                  </a:cxn>
                  <a:cxn ang="0">
                    <a:pos x="206" y="255"/>
                  </a:cxn>
                  <a:cxn ang="0">
                    <a:pos x="179" y="261"/>
                  </a:cxn>
                  <a:cxn ang="0">
                    <a:pos x="154" y="266"/>
                  </a:cxn>
                  <a:cxn ang="0">
                    <a:pos x="131" y="270"/>
                  </a:cxn>
                  <a:cxn ang="0">
                    <a:pos x="111" y="274"/>
                  </a:cxn>
                  <a:cxn ang="0">
                    <a:pos x="90" y="274"/>
                  </a:cxn>
                  <a:cxn ang="0">
                    <a:pos x="69" y="278"/>
                  </a:cxn>
                  <a:cxn ang="0">
                    <a:pos x="48" y="278"/>
                  </a:cxn>
                  <a:cxn ang="0">
                    <a:pos x="23" y="278"/>
                  </a:cxn>
                  <a:cxn ang="0">
                    <a:pos x="4" y="270"/>
                  </a:cxn>
                  <a:cxn ang="0">
                    <a:pos x="6" y="253"/>
                  </a:cxn>
                </a:cxnLst>
                <a:rect l="0" t="0" r="r" b="b"/>
                <a:pathLst>
                  <a:path w="521" h="278">
                    <a:moveTo>
                      <a:pt x="6" y="253"/>
                    </a:moveTo>
                    <a:lnTo>
                      <a:pt x="8" y="249"/>
                    </a:lnTo>
                    <a:lnTo>
                      <a:pt x="14" y="242"/>
                    </a:lnTo>
                    <a:lnTo>
                      <a:pt x="17" y="234"/>
                    </a:lnTo>
                    <a:lnTo>
                      <a:pt x="25" y="226"/>
                    </a:lnTo>
                    <a:lnTo>
                      <a:pt x="31" y="219"/>
                    </a:lnTo>
                    <a:lnTo>
                      <a:pt x="38" y="209"/>
                    </a:lnTo>
                    <a:lnTo>
                      <a:pt x="46" y="200"/>
                    </a:lnTo>
                    <a:lnTo>
                      <a:pt x="57" y="188"/>
                    </a:lnTo>
                    <a:lnTo>
                      <a:pt x="61" y="183"/>
                    </a:lnTo>
                    <a:lnTo>
                      <a:pt x="67" y="177"/>
                    </a:lnTo>
                    <a:lnTo>
                      <a:pt x="73" y="171"/>
                    </a:lnTo>
                    <a:lnTo>
                      <a:pt x="78" y="166"/>
                    </a:lnTo>
                    <a:lnTo>
                      <a:pt x="84" y="158"/>
                    </a:lnTo>
                    <a:lnTo>
                      <a:pt x="90" y="152"/>
                    </a:lnTo>
                    <a:lnTo>
                      <a:pt x="95" y="147"/>
                    </a:lnTo>
                    <a:lnTo>
                      <a:pt x="103" y="141"/>
                    </a:lnTo>
                    <a:lnTo>
                      <a:pt x="109" y="135"/>
                    </a:lnTo>
                    <a:lnTo>
                      <a:pt x="114" y="127"/>
                    </a:lnTo>
                    <a:lnTo>
                      <a:pt x="122" y="122"/>
                    </a:lnTo>
                    <a:lnTo>
                      <a:pt x="130" y="116"/>
                    </a:lnTo>
                    <a:lnTo>
                      <a:pt x="135" y="110"/>
                    </a:lnTo>
                    <a:lnTo>
                      <a:pt x="143" y="105"/>
                    </a:lnTo>
                    <a:lnTo>
                      <a:pt x="150" y="97"/>
                    </a:lnTo>
                    <a:lnTo>
                      <a:pt x="158" y="91"/>
                    </a:lnTo>
                    <a:lnTo>
                      <a:pt x="164" y="86"/>
                    </a:lnTo>
                    <a:lnTo>
                      <a:pt x="171" y="78"/>
                    </a:lnTo>
                    <a:lnTo>
                      <a:pt x="179" y="72"/>
                    </a:lnTo>
                    <a:lnTo>
                      <a:pt x="188" y="69"/>
                    </a:lnTo>
                    <a:lnTo>
                      <a:pt x="196" y="61"/>
                    </a:lnTo>
                    <a:lnTo>
                      <a:pt x="204" y="57"/>
                    </a:lnTo>
                    <a:lnTo>
                      <a:pt x="211" y="51"/>
                    </a:lnTo>
                    <a:lnTo>
                      <a:pt x="219" y="48"/>
                    </a:lnTo>
                    <a:lnTo>
                      <a:pt x="226" y="40"/>
                    </a:lnTo>
                    <a:lnTo>
                      <a:pt x="236" y="36"/>
                    </a:lnTo>
                    <a:lnTo>
                      <a:pt x="244" y="32"/>
                    </a:lnTo>
                    <a:lnTo>
                      <a:pt x="253" y="29"/>
                    </a:lnTo>
                    <a:lnTo>
                      <a:pt x="261" y="23"/>
                    </a:lnTo>
                    <a:lnTo>
                      <a:pt x="268" y="19"/>
                    </a:lnTo>
                    <a:lnTo>
                      <a:pt x="278" y="17"/>
                    </a:lnTo>
                    <a:lnTo>
                      <a:pt x="285" y="13"/>
                    </a:lnTo>
                    <a:lnTo>
                      <a:pt x="295" y="10"/>
                    </a:lnTo>
                    <a:lnTo>
                      <a:pt x="303" y="8"/>
                    </a:lnTo>
                    <a:lnTo>
                      <a:pt x="310" y="6"/>
                    </a:lnTo>
                    <a:lnTo>
                      <a:pt x="320" y="4"/>
                    </a:lnTo>
                    <a:lnTo>
                      <a:pt x="327" y="2"/>
                    </a:lnTo>
                    <a:lnTo>
                      <a:pt x="337" y="0"/>
                    </a:lnTo>
                    <a:lnTo>
                      <a:pt x="344" y="0"/>
                    </a:lnTo>
                    <a:lnTo>
                      <a:pt x="354" y="0"/>
                    </a:lnTo>
                    <a:lnTo>
                      <a:pt x="361" y="0"/>
                    </a:lnTo>
                    <a:lnTo>
                      <a:pt x="371" y="0"/>
                    </a:lnTo>
                    <a:lnTo>
                      <a:pt x="379" y="0"/>
                    </a:lnTo>
                    <a:lnTo>
                      <a:pt x="388" y="2"/>
                    </a:lnTo>
                    <a:lnTo>
                      <a:pt x="396" y="2"/>
                    </a:lnTo>
                    <a:lnTo>
                      <a:pt x="403" y="4"/>
                    </a:lnTo>
                    <a:lnTo>
                      <a:pt x="411" y="6"/>
                    </a:lnTo>
                    <a:lnTo>
                      <a:pt x="417" y="8"/>
                    </a:lnTo>
                    <a:lnTo>
                      <a:pt x="424" y="10"/>
                    </a:lnTo>
                    <a:lnTo>
                      <a:pt x="432" y="11"/>
                    </a:lnTo>
                    <a:lnTo>
                      <a:pt x="437" y="13"/>
                    </a:lnTo>
                    <a:lnTo>
                      <a:pt x="445" y="17"/>
                    </a:lnTo>
                    <a:lnTo>
                      <a:pt x="451" y="19"/>
                    </a:lnTo>
                    <a:lnTo>
                      <a:pt x="456" y="21"/>
                    </a:lnTo>
                    <a:lnTo>
                      <a:pt x="462" y="23"/>
                    </a:lnTo>
                    <a:lnTo>
                      <a:pt x="468" y="27"/>
                    </a:lnTo>
                    <a:lnTo>
                      <a:pt x="475" y="32"/>
                    </a:lnTo>
                    <a:lnTo>
                      <a:pt x="487" y="40"/>
                    </a:lnTo>
                    <a:lnTo>
                      <a:pt x="493" y="46"/>
                    </a:lnTo>
                    <a:lnTo>
                      <a:pt x="500" y="51"/>
                    </a:lnTo>
                    <a:lnTo>
                      <a:pt x="506" y="59"/>
                    </a:lnTo>
                    <a:lnTo>
                      <a:pt x="512" y="67"/>
                    </a:lnTo>
                    <a:lnTo>
                      <a:pt x="513" y="72"/>
                    </a:lnTo>
                    <a:lnTo>
                      <a:pt x="517" y="82"/>
                    </a:lnTo>
                    <a:lnTo>
                      <a:pt x="519" y="89"/>
                    </a:lnTo>
                    <a:lnTo>
                      <a:pt x="521" y="97"/>
                    </a:lnTo>
                    <a:lnTo>
                      <a:pt x="519" y="105"/>
                    </a:lnTo>
                    <a:lnTo>
                      <a:pt x="517" y="112"/>
                    </a:lnTo>
                    <a:lnTo>
                      <a:pt x="513" y="120"/>
                    </a:lnTo>
                    <a:lnTo>
                      <a:pt x="512" y="127"/>
                    </a:lnTo>
                    <a:lnTo>
                      <a:pt x="506" y="135"/>
                    </a:lnTo>
                    <a:lnTo>
                      <a:pt x="500" y="145"/>
                    </a:lnTo>
                    <a:lnTo>
                      <a:pt x="493" y="152"/>
                    </a:lnTo>
                    <a:lnTo>
                      <a:pt x="485" y="160"/>
                    </a:lnTo>
                    <a:lnTo>
                      <a:pt x="475" y="166"/>
                    </a:lnTo>
                    <a:lnTo>
                      <a:pt x="466" y="173"/>
                    </a:lnTo>
                    <a:lnTo>
                      <a:pt x="460" y="177"/>
                    </a:lnTo>
                    <a:lnTo>
                      <a:pt x="455" y="181"/>
                    </a:lnTo>
                    <a:lnTo>
                      <a:pt x="449" y="183"/>
                    </a:lnTo>
                    <a:lnTo>
                      <a:pt x="443" y="186"/>
                    </a:lnTo>
                    <a:lnTo>
                      <a:pt x="436" y="190"/>
                    </a:lnTo>
                    <a:lnTo>
                      <a:pt x="430" y="194"/>
                    </a:lnTo>
                    <a:lnTo>
                      <a:pt x="422" y="196"/>
                    </a:lnTo>
                    <a:lnTo>
                      <a:pt x="415" y="200"/>
                    </a:lnTo>
                    <a:lnTo>
                      <a:pt x="405" y="202"/>
                    </a:lnTo>
                    <a:lnTo>
                      <a:pt x="399" y="205"/>
                    </a:lnTo>
                    <a:lnTo>
                      <a:pt x="392" y="207"/>
                    </a:lnTo>
                    <a:lnTo>
                      <a:pt x="384" y="211"/>
                    </a:lnTo>
                    <a:lnTo>
                      <a:pt x="375" y="213"/>
                    </a:lnTo>
                    <a:lnTo>
                      <a:pt x="365" y="215"/>
                    </a:lnTo>
                    <a:lnTo>
                      <a:pt x="356" y="219"/>
                    </a:lnTo>
                    <a:lnTo>
                      <a:pt x="348" y="221"/>
                    </a:lnTo>
                    <a:lnTo>
                      <a:pt x="339" y="223"/>
                    </a:lnTo>
                    <a:lnTo>
                      <a:pt x="329" y="225"/>
                    </a:lnTo>
                    <a:lnTo>
                      <a:pt x="320" y="228"/>
                    </a:lnTo>
                    <a:lnTo>
                      <a:pt x="312" y="230"/>
                    </a:lnTo>
                    <a:lnTo>
                      <a:pt x="303" y="232"/>
                    </a:lnTo>
                    <a:lnTo>
                      <a:pt x="295" y="234"/>
                    </a:lnTo>
                    <a:lnTo>
                      <a:pt x="285" y="238"/>
                    </a:lnTo>
                    <a:lnTo>
                      <a:pt x="276" y="240"/>
                    </a:lnTo>
                    <a:lnTo>
                      <a:pt x="266" y="242"/>
                    </a:lnTo>
                    <a:lnTo>
                      <a:pt x="259" y="244"/>
                    </a:lnTo>
                    <a:lnTo>
                      <a:pt x="249" y="245"/>
                    </a:lnTo>
                    <a:lnTo>
                      <a:pt x="242" y="249"/>
                    </a:lnTo>
                    <a:lnTo>
                      <a:pt x="232" y="249"/>
                    </a:lnTo>
                    <a:lnTo>
                      <a:pt x="223" y="251"/>
                    </a:lnTo>
                    <a:lnTo>
                      <a:pt x="213" y="253"/>
                    </a:lnTo>
                    <a:lnTo>
                      <a:pt x="206" y="255"/>
                    </a:lnTo>
                    <a:lnTo>
                      <a:pt x="196" y="257"/>
                    </a:lnTo>
                    <a:lnTo>
                      <a:pt x="188" y="259"/>
                    </a:lnTo>
                    <a:lnTo>
                      <a:pt x="179" y="261"/>
                    </a:lnTo>
                    <a:lnTo>
                      <a:pt x="171" y="263"/>
                    </a:lnTo>
                    <a:lnTo>
                      <a:pt x="162" y="263"/>
                    </a:lnTo>
                    <a:lnTo>
                      <a:pt x="154" y="266"/>
                    </a:lnTo>
                    <a:lnTo>
                      <a:pt x="147" y="266"/>
                    </a:lnTo>
                    <a:lnTo>
                      <a:pt x="139" y="268"/>
                    </a:lnTo>
                    <a:lnTo>
                      <a:pt x="131" y="270"/>
                    </a:lnTo>
                    <a:lnTo>
                      <a:pt x="124" y="270"/>
                    </a:lnTo>
                    <a:lnTo>
                      <a:pt x="116" y="272"/>
                    </a:lnTo>
                    <a:lnTo>
                      <a:pt x="111" y="274"/>
                    </a:lnTo>
                    <a:lnTo>
                      <a:pt x="103" y="274"/>
                    </a:lnTo>
                    <a:lnTo>
                      <a:pt x="95" y="274"/>
                    </a:lnTo>
                    <a:lnTo>
                      <a:pt x="90" y="274"/>
                    </a:lnTo>
                    <a:lnTo>
                      <a:pt x="84" y="276"/>
                    </a:lnTo>
                    <a:lnTo>
                      <a:pt x="76" y="276"/>
                    </a:lnTo>
                    <a:lnTo>
                      <a:pt x="69" y="278"/>
                    </a:lnTo>
                    <a:lnTo>
                      <a:pt x="65" y="278"/>
                    </a:lnTo>
                    <a:lnTo>
                      <a:pt x="59" y="278"/>
                    </a:lnTo>
                    <a:lnTo>
                      <a:pt x="48" y="278"/>
                    </a:lnTo>
                    <a:lnTo>
                      <a:pt x="38" y="278"/>
                    </a:lnTo>
                    <a:lnTo>
                      <a:pt x="29" y="278"/>
                    </a:lnTo>
                    <a:lnTo>
                      <a:pt x="23" y="278"/>
                    </a:lnTo>
                    <a:lnTo>
                      <a:pt x="16" y="274"/>
                    </a:lnTo>
                    <a:lnTo>
                      <a:pt x="10" y="272"/>
                    </a:lnTo>
                    <a:lnTo>
                      <a:pt x="4" y="270"/>
                    </a:lnTo>
                    <a:lnTo>
                      <a:pt x="2" y="268"/>
                    </a:lnTo>
                    <a:lnTo>
                      <a:pt x="0" y="261"/>
                    </a:lnTo>
                    <a:lnTo>
                      <a:pt x="6" y="253"/>
                    </a:lnTo>
                    <a:lnTo>
                      <a:pt x="6" y="253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9" name="Freeform 164"/>
              <p:cNvSpPr>
                <a:spLocks/>
              </p:cNvSpPr>
              <p:nvPr/>
            </p:nvSpPr>
            <p:spPr bwMode="auto">
              <a:xfrm rot="3997368">
                <a:off x="5249961" y="3249738"/>
                <a:ext cx="284163" cy="139700"/>
              </a:xfrm>
              <a:custGeom>
                <a:avLst/>
                <a:gdLst/>
                <a:ahLst/>
                <a:cxnLst>
                  <a:cxn ang="0">
                    <a:pos x="358" y="138"/>
                  </a:cxn>
                  <a:cxn ang="0">
                    <a:pos x="354" y="129"/>
                  </a:cxn>
                  <a:cxn ang="0">
                    <a:pos x="346" y="110"/>
                  </a:cxn>
                  <a:cxn ang="0">
                    <a:pos x="333" y="91"/>
                  </a:cxn>
                  <a:cxn ang="0">
                    <a:pos x="322" y="74"/>
                  </a:cxn>
                  <a:cxn ang="0">
                    <a:pos x="312" y="62"/>
                  </a:cxn>
                  <a:cxn ang="0">
                    <a:pos x="297" y="45"/>
                  </a:cxn>
                  <a:cxn ang="0">
                    <a:pos x="280" y="32"/>
                  </a:cxn>
                  <a:cxn ang="0">
                    <a:pos x="267" y="24"/>
                  </a:cxn>
                  <a:cxn ang="0">
                    <a:pos x="253" y="19"/>
                  </a:cxn>
                  <a:cxn ang="0">
                    <a:pos x="238" y="15"/>
                  </a:cxn>
                  <a:cxn ang="0">
                    <a:pos x="223" y="13"/>
                  </a:cxn>
                  <a:cxn ang="0">
                    <a:pos x="206" y="11"/>
                  </a:cxn>
                  <a:cxn ang="0">
                    <a:pos x="191" y="9"/>
                  </a:cxn>
                  <a:cxn ang="0">
                    <a:pos x="175" y="9"/>
                  </a:cxn>
                  <a:cxn ang="0">
                    <a:pos x="158" y="7"/>
                  </a:cxn>
                  <a:cxn ang="0">
                    <a:pos x="143" y="7"/>
                  </a:cxn>
                  <a:cxn ang="0">
                    <a:pos x="128" y="7"/>
                  </a:cxn>
                  <a:cxn ang="0">
                    <a:pos x="113" y="7"/>
                  </a:cxn>
                  <a:cxn ang="0">
                    <a:pos x="99" y="5"/>
                  </a:cxn>
                  <a:cxn ang="0">
                    <a:pos x="86" y="5"/>
                  </a:cxn>
                  <a:cxn ang="0">
                    <a:pos x="73" y="5"/>
                  </a:cxn>
                  <a:cxn ang="0">
                    <a:pos x="61" y="5"/>
                  </a:cxn>
                  <a:cxn ang="0">
                    <a:pos x="46" y="3"/>
                  </a:cxn>
                  <a:cxn ang="0">
                    <a:pos x="31" y="1"/>
                  </a:cxn>
                  <a:cxn ang="0">
                    <a:pos x="21" y="0"/>
                  </a:cxn>
                  <a:cxn ang="0">
                    <a:pos x="16" y="7"/>
                  </a:cxn>
                  <a:cxn ang="0">
                    <a:pos x="10" y="19"/>
                  </a:cxn>
                  <a:cxn ang="0">
                    <a:pos x="8" y="32"/>
                  </a:cxn>
                  <a:cxn ang="0">
                    <a:pos x="6" y="43"/>
                  </a:cxn>
                  <a:cxn ang="0">
                    <a:pos x="4" y="57"/>
                  </a:cxn>
                  <a:cxn ang="0">
                    <a:pos x="2" y="70"/>
                  </a:cxn>
                  <a:cxn ang="0">
                    <a:pos x="0" y="83"/>
                  </a:cxn>
                  <a:cxn ang="0">
                    <a:pos x="0" y="97"/>
                  </a:cxn>
                  <a:cxn ang="0">
                    <a:pos x="0" y="110"/>
                  </a:cxn>
                  <a:cxn ang="0">
                    <a:pos x="0" y="127"/>
                  </a:cxn>
                  <a:cxn ang="0">
                    <a:pos x="4" y="144"/>
                  </a:cxn>
                  <a:cxn ang="0">
                    <a:pos x="10" y="154"/>
                  </a:cxn>
                  <a:cxn ang="0">
                    <a:pos x="21" y="159"/>
                  </a:cxn>
                  <a:cxn ang="0">
                    <a:pos x="37" y="165"/>
                  </a:cxn>
                  <a:cxn ang="0">
                    <a:pos x="48" y="167"/>
                  </a:cxn>
                  <a:cxn ang="0">
                    <a:pos x="59" y="169"/>
                  </a:cxn>
                  <a:cxn ang="0">
                    <a:pos x="75" y="171"/>
                  </a:cxn>
                  <a:cxn ang="0">
                    <a:pos x="88" y="175"/>
                  </a:cxn>
                  <a:cxn ang="0">
                    <a:pos x="101" y="175"/>
                  </a:cxn>
                  <a:cxn ang="0">
                    <a:pos x="115" y="175"/>
                  </a:cxn>
                  <a:cxn ang="0">
                    <a:pos x="130" y="175"/>
                  </a:cxn>
                  <a:cxn ang="0">
                    <a:pos x="145" y="173"/>
                  </a:cxn>
                  <a:cxn ang="0">
                    <a:pos x="158" y="171"/>
                  </a:cxn>
                  <a:cxn ang="0">
                    <a:pos x="172" y="167"/>
                  </a:cxn>
                  <a:cxn ang="0">
                    <a:pos x="183" y="163"/>
                  </a:cxn>
                  <a:cxn ang="0">
                    <a:pos x="200" y="157"/>
                  </a:cxn>
                  <a:cxn ang="0">
                    <a:pos x="217" y="152"/>
                  </a:cxn>
                  <a:cxn ang="0">
                    <a:pos x="229" y="152"/>
                  </a:cxn>
                  <a:cxn ang="0">
                    <a:pos x="246" y="152"/>
                  </a:cxn>
                  <a:cxn ang="0">
                    <a:pos x="268" y="156"/>
                  </a:cxn>
                  <a:cxn ang="0">
                    <a:pos x="287" y="159"/>
                  </a:cxn>
                  <a:cxn ang="0">
                    <a:pos x="305" y="165"/>
                  </a:cxn>
                  <a:cxn ang="0">
                    <a:pos x="318" y="171"/>
                  </a:cxn>
                  <a:cxn ang="0">
                    <a:pos x="324" y="175"/>
                  </a:cxn>
                  <a:cxn ang="0">
                    <a:pos x="360" y="140"/>
                  </a:cxn>
                </a:cxnLst>
                <a:rect l="0" t="0" r="r" b="b"/>
                <a:pathLst>
                  <a:path w="360" h="176">
                    <a:moveTo>
                      <a:pt x="360" y="140"/>
                    </a:moveTo>
                    <a:lnTo>
                      <a:pt x="358" y="138"/>
                    </a:lnTo>
                    <a:lnTo>
                      <a:pt x="356" y="135"/>
                    </a:lnTo>
                    <a:lnTo>
                      <a:pt x="354" y="129"/>
                    </a:lnTo>
                    <a:lnTo>
                      <a:pt x="350" y="121"/>
                    </a:lnTo>
                    <a:lnTo>
                      <a:pt x="346" y="110"/>
                    </a:lnTo>
                    <a:lnTo>
                      <a:pt x="341" y="100"/>
                    </a:lnTo>
                    <a:lnTo>
                      <a:pt x="333" y="91"/>
                    </a:lnTo>
                    <a:lnTo>
                      <a:pt x="327" y="79"/>
                    </a:lnTo>
                    <a:lnTo>
                      <a:pt x="322" y="74"/>
                    </a:lnTo>
                    <a:lnTo>
                      <a:pt x="318" y="68"/>
                    </a:lnTo>
                    <a:lnTo>
                      <a:pt x="312" y="62"/>
                    </a:lnTo>
                    <a:lnTo>
                      <a:pt x="308" y="57"/>
                    </a:lnTo>
                    <a:lnTo>
                      <a:pt x="297" y="45"/>
                    </a:lnTo>
                    <a:lnTo>
                      <a:pt x="286" y="38"/>
                    </a:lnTo>
                    <a:lnTo>
                      <a:pt x="280" y="32"/>
                    </a:lnTo>
                    <a:lnTo>
                      <a:pt x="272" y="28"/>
                    </a:lnTo>
                    <a:lnTo>
                      <a:pt x="267" y="24"/>
                    </a:lnTo>
                    <a:lnTo>
                      <a:pt x="261" y="22"/>
                    </a:lnTo>
                    <a:lnTo>
                      <a:pt x="253" y="19"/>
                    </a:lnTo>
                    <a:lnTo>
                      <a:pt x="246" y="17"/>
                    </a:lnTo>
                    <a:lnTo>
                      <a:pt x="238" y="15"/>
                    </a:lnTo>
                    <a:lnTo>
                      <a:pt x="232" y="15"/>
                    </a:lnTo>
                    <a:lnTo>
                      <a:pt x="223" y="13"/>
                    </a:lnTo>
                    <a:lnTo>
                      <a:pt x="215" y="13"/>
                    </a:lnTo>
                    <a:lnTo>
                      <a:pt x="206" y="11"/>
                    </a:lnTo>
                    <a:lnTo>
                      <a:pt x="200" y="11"/>
                    </a:lnTo>
                    <a:lnTo>
                      <a:pt x="191" y="9"/>
                    </a:lnTo>
                    <a:lnTo>
                      <a:pt x="183" y="9"/>
                    </a:lnTo>
                    <a:lnTo>
                      <a:pt x="175" y="9"/>
                    </a:lnTo>
                    <a:lnTo>
                      <a:pt x="168" y="9"/>
                    </a:lnTo>
                    <a:lnTo>
                      <a:pt x="158" y="7"/>
                    </a:lnTo>
                    <a:lnTo>
                      <a:pt x="151" y="7"/>
                    </a:lnTo>
                    <a:lnTo>
                      <a:pt x="143" y="7"/>
                    </a:lnTo>
                    <a:lnTo>
                      <a:pt x="135" y="7"/>
                    </a:lnTo>
                    <a:lnTo>
                      <a:pt x="128" y="7"/>
                    </a:lnTo>
                    <a:lnTo>
                      <a:pt x="120" y="7"/>
                    </a:lnTo>
                    <a:lnTo>
                      <a:pt x="113" y="7"/>
                    </a:lnTo>
                    <a:lnTo>
                      <a:pt x="107" y="7"/>
                    </a:lnTo>
                    <a:lnTo>
                      <a:pt x="99" y="5"/>
                    </a:lnTo>
                    <a:lnTo>
                      <a:pt x="92" y="5"/>
                    </a:lnTo>
                    <a:lnTo>
                      <a:pt x="86" y="5"/>
                    </a:lnTo>
                    <a:lnTo>
                      <a:pt x="78" y="5"/>
                    </a:lnTo>
                    <a:lnTo>
                      <a:pt x="73" y="5"/>
                    </a:lnTo>
                    <a:lnTo>
                      <a:pt x="67" y="5"/>
                    </a:lnTo>
                    <a:lnTo>
                      <a:pt x="61" y="5"/>
                    </a:lnTo>
                    <a:lnTo>
                      <a:pt x="58" y="5"/>
                    </a:lnTo>
                    <a:lnTo>
                      <a:pt x="46" y="3"/>
                    </a:lnTo>
                    <a:lnTo>
                      <a:pt x="39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8" y="3"/>
                    </a:lnTo>
                    <a:lnTo>
                      <a:pt x="16" y="7"/>
                    </a:lnTo>
                    <a:lnTo>
                      <a:pt x="12" y="17"/>
                    </a:lnTo>
                    <a:lnTo>
                      <a:pt x="10" y="19"/>
                    </a:lnTo>
                    <a:lnTo>
                      <a:pt x="10" y="24"/>
                    </a:lnTo>
                    <a:lnTo>
                      <a:pt x="8" y="32"/>
                    </a:lnTo>
                    <a:lnTo>
                      <a:pt x="6" y="38"/>
                    </a:lnTo>
                    <a:lnTo>
                      <a:pt x="6" y="43"/>
                    </a:lnTo>
                    <a:lnTo>
                      <a:pt x="4" y="51"/>
                    </a:lnTo>
                    <a:lnTo>
                      <a:pt x="4" y="57"/>
                    </a:lnTo>
                    <a:lnTo>
                      <a:pt x="4" y="64"/>
                    </a:lnTo>
                    <a:lnTo>
                      <a:pt x="2" y="70"/>
                    </a:lnTo>
                    <a:lnTo>
                      <a:pt x="2" y="76"/>
                    </a:lnTo>
                    <a:lnTo>
                      <a:pt x="0" y="83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0" y="102"/>
                    </a:lnTo>
                    <a:lnTo>
                      <a:pt x="0" y="110"/>
                    </a:lnTo>
                    <a:lnTo>
                      <a:pt x="0" y="117"/>
                    </a:lnTo>
                    <a:lnTo>
                      <a:pt x="0" y="127"/>
                    </a:lnTo>
                    <a:lnTo>
                      <a:pt x="2" y="136"/>
                    </a:lnTo>
                    <a:lnTo>
                      <a:pt x="4" y="144"/>
                    </a:lnTo>
                    <a:lnTo>
                      <a:pt x="8" y="150"/>
                    </a:lnTo>
                    <a:lnTo>
                      <a:pt x="10" y="154"/>
                    </a:lnTo>
                    <a:lnTo>
                      <a:pt x="16" y="157"/>
                    </a:lnTo>
                    <a:lnTo>
                      <a:pt x="21" y="159"/>
                    </a:lnTo>
                    <a:lnTo>
                      <a:pt x="31" y="163"/>
                    </a:lnTo>
                    <a:lnTo>
                      <a:pt x="37" y="165"/>
                    </a:lnTo>
                    <a:lnTo>
                      <a:pt x="40" y="165"/>
                    </a:lnTo>
                    <a:lnTo>
                      <a:pt x="48" y="167"/>
                    </a:lnTo>
                    <a:lnTo>
                      <a:pt x="54" y="169"/>
                    </a:lnTo>
                    <a:lnTo>
                      <a:pt x="59" y="169"/>
                    </a:lnTo>
                    <a:lnTo>
                      <a:pt x="67" y="171"/>
                    </a:lnTo>
                    <a:lnTo>
                      <a:pt x="75" y="171"/>
                    </a:lnTo>
                    <a:lnTo>
                      <a:pt x="82" y="175"/>
                    </a:lnTo>
                    <a:lnTo>
                      <a:pt x="88" y="175"/>
                    </a:lnTo>
                    <a:lnTo>
                      <a:pt x="94" y="175"/>
                    </a:lnTo>
                    <a:lnTo>
                      <a:pt x="101" y="175"/>
                    </a:lnTo>
                    <a:lnTo>
                      <a:pt x="109" y="175"/>
                    </a:lnTo>
                    <a:lnTo>
                      <a:pt x="115" y="175"/>
                    </a:lnTo>
                    <a:lnTo>
                      <a:pt x="124" y="175"/>
                    </a:lnTo>
                    <a:lnTo>
                      <a:pt x="130" y="175"/>
                    </a:lnTo>
                    <a:lnTo>
                      <a:pt x="137" y="175"/>
                    </a:lnTo>
                    <a:lnTo>
                      <a:pt x="145" y="173"/>
                    </a:lnTo>
                    <a:lnTo>
                      <a:pt x="153" y="171"/>
                    </a:lnTo>
                    <a:lnTo>
                      <a:pt x="158" y="171"/>
                    </a:lnTo>
                    <a:lnTo>
                      <a:pt x="166" y="169"/>
                    </a:lnTo>
                    <a:lnTo>
                      <a:pt x="172" y="167"/>
                    </a:lnTo>
                    <a:lnTo>
                      <a:pt x="177" y="165"/>
                    </a:lnTo>
                    <a:lnTo>
                      <a:pt x="183" y="163"/>
                    </a:lnTo>
                    <a:lnTo>
                      <a:pt x="191" y="161"/>
                    </a:lnTo>
                    <a:lnTo>
                      <a:pt x="200" y="157"/>
                    </a:lnTo>
                    <a:lnTo>
                      <a:pt x="211" y="154"/>
                    </a:lnTo>
                    <a:lnTo>
                      <a:pt x="217" y="152"/>
                    </a:lnTo>
                    <a:lnTo>
                      <a:pt x="223" y="152"/>
                    </a:lnTo>
                    <a:lnTo>
                      <a:pt x="229" y="152"/>
                    </a:lnTo>
                    <a:lnTo>
                      <a:pt x="234" y="152"/>
                    </a:lnTo>
                    <a:lnTo>
                      <a:pt x="246" y="152"/>
                    </a:lnTo>
                    <a:lnTo>
                      <a:pt x="257" y="152"/>
                    </a:lnTo>
                    <a:lnTo>
                      <a:pt x="268" y="156"/>
                    </a:lnTo>
                    <a:lnTo>
                      <a:pt x="280" y="157"/>
                    </a:lnTo>
                    <a:lnTo>
                      <a:pt x="287" y="159"/>
                    </a:lnTo>
                    <a:lnTo>
                      <a:pt x="297" y="163"/>
                    </a:lnTo>
                    <a:lnTo>
                      <a:pt x="305" y="165"/>
                    </a:lnTo>
                    <a:lnTo>
                      <a:pt x="312" y="169"/>
                    </a:lnTo>
                    <a:lnTo>
                      <a:pt x="318" y="171"/>
                    </a:lnTo>
                    <a:lnTo>
                      <a:pt x="322" y="175"/>
                    </a:lnTo>
                    <a:lnTo>
                      <a:pt x="324" y="175"/>
                    </a:lnTo>
                    <a:lnTo>
                      <a:pt x="325" y="176"/>
                    </a:lnTo>
                    <a:lnTo>
                      <a:pt x="360" y="140"/>
                    </a:lnTo>
                    <a:lnTo>
                      <a:pt x="360" y="14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0" name="Freeform 165"/>
              <p:cNvSpPr>
                <a:spLocks/>
              </p:cNvSpPr>
              <p:nvPr/>
            </p:nvSpPr>
            <p:spPr bwMode="auto">
              <a:xfrm rot="3997368">
                <a:off x="5262904" y="3469747"/>
                <a:ext cx="249238" cy="142875"/>
              </a:xfrm>
              <a:custGeom>
                <a:avLst/>
                <a:gdLst/>
                <a:ahLst/>
                <a:cxnLst>
                  <a:cxn ang="0">
                    <a:pos x="314" y="120"/>
                  </a:cxn>
                  <a:cxn ang="0">
                    <a:pos x="312" y="112"/>
                  </a:cxn>
                  <a:cxn ang="0">
                    <a:pos x="306" y="97"/>
                  </a:cxn>
                  <a:cxn ang="0">
                    <a:pos x="298" y="81"/>
                  </a:cxn>
                  <a:cxn ang="0">
                    <a:pos x="285" y="62"/>
                  </a:cxn>
                  <a:cxn ang="0">
                    <a:pos x="266" y="42"/>
                  </a:cxn>
                  <a:cxn ang="0">
                    <a:pos x="249" y="28"/>
                  </a:cxn>
                  <a:cxn ang="0">
                    <a:pos x="236" y="21"/>
                  </a:cxn>
                  <a:cxn ang="0">
                    <a:pos x="221" y="15"/>
                  </a:cxn>
                  <a:cxn ang="0">
                    <a:pos x="205" y="7"/>
                  </a:cxn>
                  <a:cxn ang="0">
                    <a:pos x="188" y="3"/>
                  </a:cxn>
                  <a:cxn ang="0">
                    <a:pos x="169" y="0"/>
                  </a:cxn>
                  <a:cxn ang="0">
                    <a:pos x="152" y="0"/>
                  </a:cxn>
                  <a:cxn ang="0">
                    <a:pos x="137" y="0"/>
                  </a:cxn>
                  <a:cxn ang="0">
                    <a:pos x="122" y="2"/>
                  </a:cxn>
                  <a:cxn ang="0">
                    <a:pos x="105" y="5"/>
                  </a:cxn>
                  <a:cxn ang="0">
                    <a:pos x="91" y="9"/>
                  </a:cxn>
                  <a:cxn ang="0">
                    <a:pos x="80" y="15"/>
                  </a:cxn>
                  <a:cxn ang="0">
                    <a:pos x="68" y="19"/>
                  </a:cxn>
                  <a:cxn ang="0">
                    <a:pos x="55" y="26"/>
                  </a:cxn>
                  <a:cxn ang="0">
                    <a:pos x="40" y="36"/>
                  </a:cxn>
                  <a:cxn ang="0">
                    <a:pos x="25" y="51"/>
                  </a:cxn>
                  <a:cxn ang="0">
                    <a:pos x="13" y="68"/>
                  </a:cxn>
                  <a:cxn ang="0">
                    <a:pos x="6" y="83"/>
                  </a:cxn>
                  <a:cxn ang="0">
                    <a:pos x="2" y="100"/>
                  </a:cxn>
                  <a:cxn ang="0">
                    <a:pos x="0" y="118"/>
                  </a:cxn>
                  <a:cxn ang="0">
                    <a:pos x="2" y="135"/>
                  </a:cxn>
                  <a:cxn ang="0">
                    <a:pos x="4" y="150"/>
                  </a:cxn>
                  <a:cxn ang="0">
                    <a:pos x="10" y="161"/>
                  </a:cxn>
                  <a:cxn ang="0">
                    <a:pos x="17" y="177"/>
                  </a:cxn>
                  <a:cxn ang="0">
                    <a:pos x="27" y="178"/>
                  </a:cxn>
                  <a:cxn ang="0">
                    <a:pos x="36" y="178"/>
                  </a:cxn>
                  <a:cxn ang="0">
                    <a:pos x="49" y="175"/>
                  </a:cxn>
                  <a:cxn ang="0">
                    <a:pos x="61" y="171"/>
                  </a:cxn>
                  <a:cxn ang="0">
                    <a:pos x="74" y="167"/>
                  </a:cxn>
                  <a:cxn ang="0">
                    <a:pos x="86" y="163"/>
                  </a:cxn>
                  <a:cxn ang="0">
                    <a:pos x="99" y="159"/>
                  </a:cxn>
                  <a:cxn ang="0">
                    <a:pos x="316" y="121"/>
                  </a:cxn>
                </a:cxnLst>
                <a:rect l="0" t="0" r="r" b="b"/>
                <a:pathLst>
                  <a:path w="316" h="180">
                    <a:moveTo>
                      <a:pt x="316" y="121"/>
                    </a:moveTo>
                    <a:lnTo>
                      <a:pt x="314" y="120"/>
                    </a:lnTo>
                    <a:lnTo>
                      <a:pt x="314" y="116"/>
                    </a:lnTo>
                    <a:lnTo>
                      <a:pt x="312" y="112"/>
                    </a:lnTo>
                    <a:lnTo>
                      <a:pt x="310" y="106"/>
                    </a:lnTo>
                    <a:lnTo>
                      <a:pt x="306" y="97"/>
                    </a:lnTo>
                    <a:lnTo>
                      <a:pt x="302" y="91"/>
                    </a:lnTo>
                    <a:lnTo>
                      <a:pt x="298" y="81"/>
                    </a:lnTo>
                    <a:lnTo>
                      <a:pt x="293" y="72"/>
                    </a:lnTo>
                    <a:lnTo>
                      <a:pt x="285" y="62"/>
                    </a:lnTo>
                    <a:lnTo>
                      <a:pt x="276" y="51"/>
                    </a:lnTo>
                    <a:lnTo>
                      <a:pt x="266" y="42"/>
                    </a:lnTo>
                    <a:lnTo>
                      <a:pt x="257" y="34"/>
                    </a:lnTo>
                    <a:lnTo>
                      <a:pt x="249" y="28"/>
                    </a:lnTo>
                    <a:lnTo>
                      <a:pt x="243" y="24"/>
                    </a:lnTo>
                    <a:lnTo>
                      <a:pt x="236" y="21"/>
                    </a:lnTo>
                    <a:lnTo>
                      <a:pt x="230" y="17"/>
                    </a:lnTo>
                    <a:lnTo>
                      <a:pt x="221" y="15"/>
                    </a:lnTo>
                    <a:lnTo>
                      <a:pt x="215" y="11"/>
                    </a:lnTo>
                    <a:lnTo>
                      <a:pt x="205" y="7"/>
                    </a:lnTo>
                    <a:lnTo>
                      <a:pt x="198" y="7"/>
                    </a:lnTo>
                    <a:lnTo>
                      <a:pt x="188" y="3"/>
                    </a:lnTo>
                    <a:lnTo>
                      <a:pt x="179" y="3"/>
                    </a:lnTo>
                    <a:lnTo>
                      <a:pt x="169" y="0"/>
                    </a:lnTo>
                    <a:lnTo>
                      <a:pt x="162" y="0"/>
                    </a:lnTo>
                    <a:lnTo>
                      <a:pt x="152" y="0"/>
                    </a:lnTo>
                    <a:lnTo>
                      <a:pt x="145" y="0"/>
                    </a:lnTo>
                    <a:lnTo>
                      <a:pt x="137" y="0"/>
                    </a:lnTo>
                    <a:lnTo>
                      <a:pt x="129" y="2"/>
                    </a:lnTo>
                    <a:lnTo>
                      <a:pt x="122" y="2"/>
                    </a:lnTo>
                    <a:lnTo>
                      <a:pt x="114" y="3"/>
                    </a:lnTo>
                    <a:lnTo>
                      <a:pt x="105" y="5"/>
                    </a:lnTo>
                    <a:lnTo>
                      <a:pt x="99" y="7"/>
                    </a:lnTo>
                    <a:lnTo>
                      <a:pt x="91" y="9"/>
                    </a:lnTo>
                    <a:lnTo>
                      <a:pt x="86" y="11"/>
                    </a:lnTo>
                    <a:lnTo>
                      <a:pt x="80" y="15"/>
                    </a:lnTo>
                    <a:lnTo>
                      <a:pt x="74" y="17"/>
                    </a:lnTo>
                    <a:lnTo>
                      <a:pt x="68" y="19"/>
                    </a:lnTo>
                    <a:lnTo>
                      <a:pt x="61" y="22"/>
                    </a:lnTo>
                    <a:lnTo>
                      <a:pt x="55" y="26"/>
                    </a:lnTo>
                    <a:lnTo>
                      <a:pt x="51" y="28"/>
                    </a:lnTo>
                    <a:lnTo>
                      <a:pt x="40" y="36"/>
                    </a:lnTo>
                    <a:lnTo>
                      <a:pt x="32" y="43"/>
                    </a:lnTo>
                    <a:lnTo>
                      <a:pt x="25" y="51"/>
                    </a:lnTo>
                    <a:lnTo>
                      <a:pt x="17" y="61"/>
                    </a:lnTo>
                    <a:lnTo>
                      <a:pt x="13" y="68"/>
                    </a:lnTo>
                    <a:lnTo>
                      <a:pt x="10" y="76"/>
                    </a:lnTo>
                    <a:lnTo>
                      <a:pt x="6" y="83"/>
                    </a:lnTo>
                    <a:lnTo>
                      <a:pt x="4" y="93"/>
                    </a:lnTo>
                    <a:lnTo>
                      <a:pt x="2" y="100"/>
                    </a:lnTo>
                    <a:lnTo>
                      <a:pt x="2" y="110"/>
                    </a:lnTo>
                    <a:lnTo>
                      <a:pt x="0" y="118"/>
                    </a:lnTo>
                    <a:lnTo>
                      <a:pt x="0" y="125"/>
                    </a:lnTo>
                    <a:lnTo>
                      <a:pt x="2" y="135"/>
                    </a:lnTo>
                    <a:lnTo>
                      <a:pt x="4" y="142"/>
                    </a:lnTo>
                    <a:lnTo>
                      <a:pt x="4" y="150"/>
                    </a:lnTo>
                    <a:lnTo>
                      <a:pt x="6" y="158"/>
                    </a:lnTo>
                    <a:lnTo>
                      <a:pt x="10" y="161"/>
                    </a:lnTo>
                    <a:lnTo>
                      <a:pt x="11" y="169"/>
                    </a:lnTo>
                    <a:lnTo>
                      <a:pt x="17" y="177"/>
                    </a:lnTo>
                    <a:lnTo>
                      <a:pt x="23" y="180"/>
                    </a:lnTo>
                    <a:lnTo>
                      <a:pt x="27" y="178"/>
                    </a:lnTo>
                    <a:lnTo>
                      <a:pt x="30" y="178"/>
                    </a:lnTo>
                    <a:lnTo>
                      <a:pt x="36" y="178"/>
                    </a:lnTo>
                    <a:lnTo>
                      <a:pt x="42" y="177"/>
                    </a:lnTo>
                    <a:lnTo>
                      <a:pt x="49" y="175"/>
                    </a:lnTo>
                    <a:lnTo>
                      <a:pt x="55" y="173"/>
                    </a:lnTo>
                    <a:lnTo>
                      <a:pt x="61" y="171"/>
                    </a:lnTo>
                    <a:lnTo>
                      <a:pt x="68" y="171"/>
                    </a:lnTo>
                    <a:lnTo>
                      <a:pt x="74" y="167"/>
                    </a:lnTo>
                    <a:lnTo>
                      <a:pt x="80" y="167"/>
                    </a:lnTo>
                    <a:lnTo>
                      <a:pt x="86" y="163"/>
                    </a:lnTo>
                    <a:lnTo>
                      <a:pt x="91" y="163"/>
                    </a:lnTo>
                    <a:lnTo>
                      <a:pt x="99" y="159"/>
                    </a:lnTo>
                    <a:lnTo>
                      <a:pt x="101" y="159"/>
                    </a:lnTo>
                    <a:lnTo>
                      <a:pt x="316" y="121"/>
                    </a:lnTo>
                    <a:lnTo>
                      <a:pt x="316" y="121"/>
                    </a:lnTo>
                    <a:close/>
                  </a:path>
                </a:pathLst>
              </a:custGeom>
              <a:solidFill>
                <a:srgbClr val="B34D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1" name="Freeform 166"/>
              <p:cNvSpPr>
                <a:spLocks/>
              </p:cNvSpPr>
              <p:nvPr/>
            </p:nvSpPr>
            <p:spPr bwMode="auto">
              <a:xfrm rot="3997368">
                <a:off x="5255131" y="3501242"/>
                <a:ext cx="174625" cy="179388"/>
              </a:xfrm>
              <a:custGeom>
                <a:avLst/>
                <a:gdLst/>
                <a:ahLst/>
                <a:cxnLst>
                  <a:cxn ang="0">
                    <a:pos x="199" y="36"/>
                  </a:cxn>
                  <a:cxn ang="0">
                    <a:pos x="192" y="23"/>
                  </a:cxn>
                  <a:cxn ang="0">
                    <a:pos x="175" y="11"/>
                  </a:cxn>
                  <a:cxn ang="0">
                    <a:pos x="161" y="6"/>
                  </a:cxn>
                  <a:cxn ang="0">
                    <a:pos x="144" y="2"/>
                  </a:cxn>
                  <a:cxn ang="0">
                    <a:pos x="133" y="0"/>
                  </a:cxn>
                  <a:cxn ang="0">
                    <a:pos x="118" y="0"/>
                  </a:cxn>
                  <a:cxn ang="0">
                    <a:pos x="102" y="2"/>
                  </a:cxn>
                  <a:cxn ang="0">
                    <a:pos x="85" y="4"/>
                  </a:cxn>
                  <a:cxn ang="0">
                    <a:pos x="68" y="7"/>
                  </a:cxn>
                  <a:cxn ang="0">
                    <a:pos x="55" y="11"/>
                  </a:cxn>
                  <a:cxn ang="0">
                    <a:pos x="42" y="17"/>
                  </a:cxn>
                  <a:cxn ang="0">
                    <a:pos x="26" y="26"/>
                  </a:cxn>
                  <a:cxn ang="0">
                    <a:pos x="13" y="44"/>
                  </a:cxn>
                  <a:cxn ang="0">
                    <a:pos x="5" y="61"/>
                  </a:cxn>
                  <a:cxn ang="0">
                    <a:pos x="0" y="82"/>
                  </a:cxn>
                  <a:cxn ang="0">
                    <a:pos x="0" y="97"/>
                  </a:cxn>
                  <a:cxn ang="0">
                    <a:pos x="2" y="114"/>
                  </a:cxn>
                  <a:cxn ang="0">
                    <a:pos x="5" y="125"/>
                  </a:cxn>
                  <a:cxn ang="0">
                    <a:pos x="11" y="141"/>
                  </a:cxn>
                  <a:cxn ang="0">
                    <a:pos x="21" y="156"/>
                  </a:cxn>
                  <a:cxn ang="0">
                    <a:pos x="34" y="173"/>
                  </a:cxn>
                  <a:cxn ang="0">
                    <a:pos x="47" y="190"/>
                  </a:cxn>
                  <a:cxn ang="0">
                    <a:pos x="61" y="203"/>
                  </a:cxn>
                  <a:cxn ang="0">
                    <a:pos x="74" y="215"/>
                  </a:cxn>
                  <a:cxn ang="0">
                    <a:pos x="85" y="222"/>
                  </a:cxn>
                  <a:cxn ang="0">
                    <a:pos x="95" y="222"/>
                  </a:cxn>
                  <a:cxn ang="0">
                    <a:pos x="106" y="221"/>
                  </a:cxn>
                  <a:cxn ang="0">
                    <a:pos x="118" y="215"/>
                  </a:cxn>
                  <a:cxn ang="0">
                    <a:pos x="133" y="209"/>
                  </a:cxn>
                  <a:cxn ang="0">
                    <a:pos x="146" y="200"/>
                  </a:cxn>
                  <a:cxn ang="0">
                    <a:pos x="159" y="190"/>
                  </a:cxn>
                  <a:cxn ang="0">
                    <a:pos x="171" y="182"/>
                  </a:cxn>
                  <a:cxn ang="0">
                    <a:pos x="182" y="177"/>
                  </a:cxn>
                  <a:cxn ang="0">
                    <a:pos x="195" y="165"/>
                  </a:cxn>
                  <a:cxn ang="0">
                    <a:pos x="203" y="150"/>
                  </a:cxn>
                  <a:cxn ang="0">
                    <a:pos x="209" y="137"/>
                  </a:cxn>
                  <a:cxn ang="0">
                    <a:pos x="213" y="125"/>
                  </a:cxn>
                  <a:cxn ang="0">
                    <a:pos x="214" y="112"/>
                  </a:cxn>
                  <a:cxn ang="0">
                    <a:pos x="216" y="103"/>
                  </a:cxn>
                  <a:cxn ang="0">
                    <a:pos x="199" y="40"/>
                  </a:cxn>
                </a:cxnLst>
                <a:rect l="0" t="0" r="r" b="b"/>
                <a:pathLst>
                  <a:path w="218" h="224">
                    <a:moveTo>
                      <a:pt x="199" y="40"/>
                    </a:moveTo>
                    <a:lnTo>
                      <a:pt x="199" y="36"/>
                    </a:lnTo>
                    <a:lnTo>
                      <a:pt x="197" y="30"/>
                    </a:lnTo>
                    <a:lnTo>
                      <a:pt x="192" y="23"/>
                    </a:lnTo>
                    <a:lnTo>
                      <a:pt x="182" y="17"/>
                    </a:lnTo>
                    <a:lnTo>
                      <a:pt x="175" y="11"/>
                    </a:lnTo>
                    <a:lnTo>
                      <a:pt x="169" y="7"/>
                    </a:lnTo>
                    <a:lnTo>
                      <a:pt x="161" y="6"/>
                    </a:lnTo>
                    <a:lnTo>
                      <a:pt x="152" y="4"/>
                    </a:lnTo>
                    <a:lnTo>
                      <a:pt x="144" y="2"/>
                    </a:lnTo>
                    <a:lnTo>
                      <a:pt x="138" y="0"/>
                    </a:lnTo>
                    <a:lnTo>
                      <a:pt x="133" y="0"/>
                    </a:lnTo>
                    <a:lnTo>
                      <a:pt x="125" y="0"/>
                    </a:lnTo>
                    <a:lnTo>
                      <a:pt x="118" y="0"/>
                    </a:lnTo>
                    <a:lnTo>
                      <a:pt x="110" y="0"/>
                    </a:lnTo>
                    <a:lnTo>
                      <a:pt x="102" y="2"/>
                    </a:lnTo>
                    <a:lnTo>
                      <a:pt x="95" y="4"/>
                    </a:lnTo>
                    <a:lnTo>
                      <a:pt x="85" y="4"/>
                    </a:lnTo>
                    <a:lnTo>
                      <a:pt x="76" y="6"/>
                    </a:lnTo>
                    <a:lnTo>
                      <a:pt x="68" y="7"/>
                    </a:lnTo>
                    <a:lnTo>
                      <a:pt x="62" y="9"/>
                    </a:lnTo>
                    <a:lnTo>
                      <a:pt x="55" y="11"/>
                    </a:lnTo>
                    <a:lnTo>
                      <a:pt x="47" y="15"/>
                    </a:lnTo>
                    <a:lnTo>
                      <a:pt x="42" y="17"/>
                    </a:lnTo>
                    <a:lnTo>
                      <a:pt x="38" y="21"/>
                    </a:lnTo>
                    <a:lnTo>
                      <a:pt x="26" y="26"/>
                    </a:lnTo>
                    <a:lnTo>
                      <a:pt x="19" y="36"/>
                    </a:lnTo>
                    <a:lnTo>
                      <a:pt x="13" y="44"/>
                    </a:lnTo>
                    <a:lnTo>
                      <a:pt x="9" y="53"/>
                    </a:lnTo>
                    <a:lnTo>
                      <a:pt x="5" y="61"/>
                    </a:lnTo>
                    <a:lnTo>
                      <a:pt x="2" y="70"/>
                    </a:lnTo>
                    <a:lnTo>
                      <a:pt x="0" y="82"/>
                    </a:lnTo>
                    <a:lnTo>
                      <a:pt x="0" y="89"/>
                    </a:lnTo>
                    <a:lnTo>
                      <a:pt x="0" y="97"/>
                    </a:lnTo>
                    <a:lnTo>
                      <a:pt x="0" y="106"/>
                    </a:lnTo>
                    <a:lnTo>
                      <a:pt x="2" y="114"/>
                    </a:lnTo>
                    <a:lnTo>
                      <a:pt x="5" y="122"/>
                    </a:lnTo>
                    <a:lnTo>
                      <a:pt x="5" y="125"/>
                    </a:lnTo>
                    <a:lnTo>
                      <a:pt x="9" y="133"/>
                    </a:lnTo>
                    <a:lnTo>
                      <a:pt x="11" y="141"/>
                    </a:lnTo>
                    <a:lnTo>
                      <a:pt x="17" y="150"/>
                    </a:lnTo>
                    <a:lnTo>
                      <a:pt x="21" y="156"/>
                    </a:lnTo>
                    <a:lnTo>
                      <a:pt x="28" y="165"/>
                    </a:lnTo>
                    <a:lnTo>
                      <a:pt x="34" y="173"/>
                    </a:lnTo>
                    <a:lnTo>
                      <a:pt x="42" y="182"/>
                    </a:lnTo>
                    <a:lnTo>
                      <a:pt x="47" y="190"/>
                    </a:lnTo>
                    <a:lnTo>
                      <a:pt x="55" y="198"/>
                    </a:lnTo>
                    <a:lnTo>
                      <a:pt x="61" y="203"/>
                    </a:lnTo>
                    <a:lnTo>
                      <a:pt x="66" y="211"/>
                    </a:lnTo>
                    <a:lnTo>
                      <a:pt x="74" y="215"/>
                    </a:lnTo>
                    <a:lnTo>
                      <a:pt x="80" y="219"/>
                    </a:lnTo>
                    <a:lnTo>
                      <a:pt x="85" y="222"/>
                    </a:lnTo>
                    <a:lnTo>
                      <a:pt x="89" y="224"/>
                    </a:lnTo>
                    <a:lnTo>
                      <a:pt x="95" y="222"/>
                    </a:lnTo>
                    <a:lnTo>
                      <a:pt x="99" y="222"/>
                    </a:lnTo>
                    <a:lnTo>
                      <a:pt x="106" y="221"/>
                    </a:lnTo>
                    <a:lnTo>
                      <a:pt x="112" y="219"/>
                    </a:lnTo>
                    <a:lnTo>
                      <a:pt x="118" y="215"/>
                    </a:lnTo>
                    <a:lnTo>
                      <a:pt x="125" y="211"/>
                    </a:lnTo>
                    <a:lnTo>
                      <a:pt x="133" y="209"/>
                    </a:lnTo>
                    <a:lnTo>
                      <a:pt x="140" y="205"/>
                    </a:lnTo>
                    <a:lnTo>
                      <a:pt x="146" y="200"/>
                    </a:lnTo>
                    <a:lnTo>
                      <a:pt x="154" y="196"/>
                    </a:lnTo>
                    <a:lnTo>
                      <a:pt x="159" y="190"/>
                    </a:lnTo>
                    <a:lnTo>
                      <a:pt x="165" y="188"/>
                    </a:lnTo>
                    <a:lnTo>
                      <a:pt x="171" y="182"/>
                    </a:lnTo>
                    <a:lnTo>
                      <a:pt x="178" y="181"/>
                    </a:lnTo>
                    <a:lnTo>
                      <a:pt x="182" y="177"/>
                    </a:lnTo>
                    <a:lnTo>
                      <a:pt x="188" y="175"/>
                    </a:lnTo>
                    <a:lnTo>
                      <a:pt x="195" y="165"/>
                    </a:lnTo>
                    <a:lnTo>
                      <a:pt x="201" y="156"/>
                    </a:lnTo>
                    <a:lnTo>
                      <a:pt x="203" y="150"/>
                    </a:lnTo>
                    <a:lnTo>
                      <a:pt x="207" y="143"/>
                    </a:lnTo>
                    <a:lnTo>
                      <a:pt x="209" y="137"/>
                    </a:lnTo>
                    <a:lnTo>
                      <a:pt x="211" y="131"/>
                    </a:lnTo>
                    <a:lnTo>
                      <a:pt x="213" y="125"/>
                    </a:lnTo>
                    <a:lnTo>
                      <a:pt x="213" y="118"/>
                    </a:lnTo>
                    <a:lnTo>
                      <a:pt x="214" y="112"/>
                    </a:lnTo>
                    <a:lnTo>
                      <a:pt x="214" y="108"/>
                    </a:lnTo>
                    <a:lnTo>
                      <a:pt x="216" y="103"/>
                    </a:lnTo>
                    <a:lnTo>
                      <a:pt x="218" y="101"/>
                    </a:lnTo>
                    <a:lnTo>
                      <a:pt x="199" y="40"/>
                    </a:lnTo>
                    <a:lnTo>
                      <a:pt x="199" y="40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2" name="Freeform 167"/>
              <p:cNvSpPr>
                <a:spLocks/>
              </p:cNvSpPr>
              <p:nvPr/>
            </p:nvSpPr>
            <p:spPr bwMode="auto">
              <a:xfrm rot="3997368">
                <a:off x="5306788" y="3455631"/>
                <a:ext cx="134938" cy="85725"/>
              </a:xfrm>
              <a:custGeom>
                <a:avLst/>
                <a:gdLst/>
                <a:ahLst/>
                <a:cxnLst>
                  <a:cxn ang="0">
                    <a:pos x="169" y="67"/>
                  </a:cxn>
                  <a:cxn ang="0">
                    <a:pos x="17" y="0"/>
                  </a:cxn>
                  <a:cxn ang="0">
                    <a:pos x="15" y="2"/>
                  </a:cxn>
                  <a:cxn ang="0">
                    <a:pos x="10" y="8"/>
                  </a:cxn>
                  <a:cxn ang="0">
                    <a:pos x="6" y="12"/>
                  </a:cxn>
                  <a:cxn ang="0">
                    <a:pos x="4" y="15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2" y="31"/>
                  </a:cxn>
                  <a:cxn ang="0">
                    <a:pos x="8" y="34"/>
                  </a:cxn>
                  <a:cxn ang="0">
                    <a:pos x="13" y="36"/>
                  </a:cxn>
                  <a:cxn ang="0">
                    <a:pos x="17" y="40"/>
                  </a:cxn>
                  <a:cxn ang="0">
                    <a:pos x="25" y="44"/>
                  </a:cxn>
                  <a:cxn ang="0">
                    <a:pos x="32" y="50"/>
                  </a:cxn>
                  <a:cxn ang="0">
                    <a:pos x="38" y="53"/>
                  </a:cxn>
                  <a:cxn ang="0">
                    <a:pos x="46" y="57"/>
                  </a:cxn>
                  <a:cxn ang="0">
                    <a:pos x="51" y="63"/>
                  </a:cxn>
                  <a:cxn ang="0">
                    <a:pos x="61" y="67"/>
                  </a:cxn>
                  <a:cxn ang="0">
                    <a:pos x="67" y="70"/>
                  </a:cxn>
                  <a:cxn ang="0">
                    <a:pos x="72" y="74"/>
                  </a:cxn>
                  <a:cxn ang="0">
                    <a:pos x="78" y="78"/>
                  </a:cxn>
                  <a:cxn ang="0">
                    <a:pos x="86" y="82"/>
                  </a:cxn>
                  <a:cxn ang="0">
                    <a:pos x="91" y="84"/>
                  </a:cxn>
                  <a:cxn ang="0">
                    <a:pos x="95" y="86"/>
                  </a:cxn>
                  <a:cxn ang="0">
                    <a:pos x="103" y="90"/>
                  </a:cxn>
                  <a:cxn ang="0">
                    <a:pos x="109" y="91"/>
                  </a:cxn>
                  <a:cxn ang="0">
                    <a:pos x="114" y="93"/>
                  </a:cxn>
                  <a:cxn ang="0">
                    <a:pos x="120" y="95"/>
                  </a:cxn>
                  <a:cxn ang="0">
                    <a:pos x="126" y="97"/>
                  </a:cxn>
                  <a:cxn ang="0">
                    <a:pos x="131" y="99"/>
                  </a:cxn>
                  <a:cxn ang="0">
                    <a:pos x="141" y="101"/>
                  </a:cxn>
                  <a:cxn ang="0">
                    <a:pos x="148" y="105"/>
                  </a:cxn>
                  <a:cxn ang="0">
                    <a:pos x="154" y="107"/>
                  </a:cxn>
                  <a:cxn ang="0">
                    <a:pos x="156" y="109"/>
                  </a:cxn>
                  <a:cxn ang="0">
                    <a:pos x="169" y="67"/>
                  </a:cxn>
                  <a:cxn ang="0">
                    <a:pos x="169" y="67"/>
                  </a:cxn>
                </a:cxnLst>
                <a:rect l="0" t="0" r="r" b="b"/>
                <a:pathLst>
                  <a:path w="169" h="109">
                    <a:moveTo>
                      <a:pt x="169" y="67"/>
                    </a:moveTo>
                    <a:lnTo>
                      <a:pt x="17" y="0"/>
                    </a:lnTo>
                    <a:lnTo>
                      <a:pt x="15" y="2"/>
                    </a:lnTo>
                    <a:lnTo>
                      <a:pt x="10" y="8"/>
                    </a:lnTo>
                    <a:lnTo>
                      <a:pt x="6" y="12"/>
                    </a:lnTo>
                    <a:lnTo>
                      <a:pt x="4" y="15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2" y="31"/>
                    </a:lnTo>
                    <a:lnTo>
                      <a:pt x="8" y="34"/>
                    </a:lnTo>
                    <a:lnTo>
                      <a:pt x="13" y="36"/>
                    </a:lnTo>
                    <a:lnTo>
                      <a:pt x="17" y="40"/>
                    </a:lnTo>
                    <a:lnTo>
                      <a:pt x="25" y="44"/>
                    </a:lnTo>
                    <a:lnTo>
                      <a:pt x="32" y="50"/>
                    </a:lnTo>
                    <a:lnTo>
                      <a:pt x="38" y="53"/>
                    </a:lnTo>
                    <a:lnTo>
                      <a:pt x="46" y="57"/>
                    </a:lnTo>
                    <a:lnTo>
                      <a:pt x="51" y="63"/>
                    </a:lnTo>
                    <a:lnTo>
                      <a:pt x="61" y="67"/>
                    </a:lnTo>
                    <a:lnTo>
                      <a:pt x="67" y="70"/>
                    </a:lnTo>
                    <a:lnTo>
                      <a:pt x="72" y="74"/>
                    </a:lnTo>
                    <a:lnTo>
                      <a:pt x="78" y="78"/>
                    </a:lnTo>
                    <a:lnTo>
                      <a:pt x="86" y="82"/>
                    </a:lnTo>
                    <a:lnTo>
                      <a:pt x="91" y="84"/>
                    </a:lnTo>
                    <a:lnTo>
                      <a:pt x="95" y="86"/>
                    </a:lnTo>
                    <a:lnTo>
                      <a:pt x="103" y="90"/>
                    </a:lnTo>
                    <a:lnTo>
                      <a:pt x="109" y="91"/>
                    </a:lnTo>
                    <a:lnTo>
                      <a:pt x="114" y="93"/>
                    </a:lnTo>
                    <a:lnTo>
                      <a:pt x="120" y="95"/>
                    </a:lnTo>
                    <a:lnTo>
                      <a:pt x="126" y="97"/>
                    </a:lnTo>
                    <a:lnTo>
                      <a:pt x="131" y="99"/>
                    </a:lnTo>
                    <a:lnTo>
                      <a:pt x="141" y="101"/>
                    </a:lnTo>
                    <a:lnTo>
                      <a:pt x="148" y="105"/>
                    </a:lnTo>
                    <a:lnTo>
                      <a:pt x="154" y="107"/>
                    </a:lnTo>
                    <a:lnTo>
                      <a:pt x="156" y="109"/>
                    </a:lnTo>
                    <a:lnTo>
                      <a:pt x="169" y="67"/>
                    </a:lnTo>
                    <a:lnTo>
                      <a:pt x="169" y="67"/>
                    </a:lnTo>
                    <a:close/>
                  </a:path>
                </a:pathLst>
              </a:custGeom>
              <a:solidFill>
                <a:srgbClr val="A18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3" name="Freeform 168"/>
              <p:cNvSpPr>
                <a:spLocks/>
              </p:cNvSpPr>
              <p:nvPr/>
            </p:nvSpPr>
            <p:spPr bwMode="auto">
              <a:xfrm rot="3997368">
                <a:off x="5318843" y="3571460"/>
                <a:ext cx="139700" cy="88900"/>
              </a:xfrm>
              <a:custGeom>
                <a:avLst/>
                <a:gdLst/>
                <a:ahLst/>
                <a:cxnLst>
                  <a:cxn ang="0">
                    <a:pos x="173" y="36"/>
                  </a:cxn>
                  <a:cxn ang="0">
                    <a:pos x="163" y="27"/>
                  </a:cxn>
                  <a:cxn ang="0">
                    <a:pos x="154" y="19"/>
                  </a:cxn>
                  <a:cxn ang="0">
                    <a:pos x="140" y="11"/>
                  </a:cxn>
                  <a:cxn ang="0">
                    <a:pos x="125" y="6"/>
                  </a:cxn>
                  <a:cxn ang="0">
                    <a:pos x="106" y="0"/>
                  </a:cxn>
                  <a:cxn ang="0">
                    <a:pos x="85" y="0"/>
                  </a:cxn>
                  <a:cxn ang="0">
                    <a:pos x="68" y="0"/>
                  </a:cxn>
                  <a:cxn ang="0">
                    <a:pos x="57" y="2"/>
                  </a:cxn>
                  <a:cxn ang="0">
                    <a:pos x="42" y="8"/>
                  </a:cxn>
                  <a:cxn ang="0">
                    <a:pos x="25" y="19"/>
                  </a:cxn>
                  <a:cxn ang="0">
                    <a:pos x="11" y="32"/>
                  </a:cxn>
                  <a:cxn ang="0">
                    <a:pos x="4" y="46"/>
                  </a:cxn>
                  <a:cxn ang="0">
                    <a:pos x="0" y="61"/>
                  </a:cxn>
                  <a:cxn ang="0">
                    <a:pos x="2" y="72"/>
                  </a:cxn>
                  <a:cxn ang="0">
                    <a:pos x="9" y="84"/>
                  </a:cxn>
                  <a:cxn ang="0">
                    <a:pos x="21" y="89"/>
                  </a:cxn>
                  <a:cxn ang="0">
                    <a:pos x="32" y="91"/>
                  </a:cxn>
                  <a:cxn ang="0">
                    <a:pos x="49" y="91"/>
                  </a:cxn>
                  <a:cxn ang="0">
                    <a:pos x="70" y="89"/>
                  </a:cxn>
                  <a:cxn ang="0">
                    <a:pos x="89" y="88"/>
                  </a:cxn>
                  <a:cxn ang="0">
                    <a:pos x="101" y="89"/>
                  </a:cxn>
                  <a:cxn ang="0">
                    <a:pos x="114" y="99"/>
                  </a:cxn>
                  <a:cxn ang="0">
                    <a:pos x="125" y="107"/>
                  </a:cxn>
                  <a:cxn ang="0">
                    <a:pos x="139" y="112"/>
                  </a:cxn>
                  <a:cxn ang="0">
                    <a:pos x="156" y="108"/>
                  </a:cxn>
                  <a:cxn ang="0">
                    <a:pos x="167" y="91"/>
                  </a:cxn>
                  <a:cxn ang="0">
                    <a:pos x="171" y="78"/>
                  </a:cxn>
                  <a:cxn ang="0">
                    <a:pos x="173" y="69"/>
                  </a:cxn>
                  <a:cxn ang="0">
                    <a:pos x="173" y="55"/>
                  </a:cxn>
                  <a:cxn ang="0">
                    <a:pos x="175" y="42"/>
                  </a:cxn>
                  <a:cxn ang="0">
                    <a:pos x="175" y="38"/>
                  </a:cxn>
                </a:cxnLst>
                <a:rect l="0" t="0" r="r" b="b"/>
                <a:pathLst>
                  <a:path w="175" h="112">
                    <a:moveTo>
                      <a:pt x="175" y="38"/>
                    </a:moveTo>
                    <a:lnTo>
                      <a:pt x="173" y="36"/>
                    </a:lnTo>
                    <a:lnTo>
                      <a:pt x="167" y="30"/>
                    </a:lnTo>
                    <a:lnTo>
                      <a:pt x="163" y="27"/>
                    </a:lnTo>
                    <a:lnTo>
                      <a:pt x="159" y="23"/>
                    </a:lnTo>
                    <a:lnTo>
                      <a:pt x="154" y="19"/>
                    </a:lnTo>
                    <a:lnTo>
                      <a:pt x="148" y="15"/>
                    </a:lnTo>
                    <a:lnTo>
                      <a:pt x="140" y="11"/>
                    </a:lnTo>
                    <a:lnTo>
                      <a:pt x="133" y="8"/>
                    </a:lnTo>
                    <a:lnTo>
                      <a:pt x="125" y="6"/>
                    </a:lnTo>
                    <a:lnTo>
                      <a:pt x="116" y="4"/>
                    </a:lnTo>
                    <a:lnTo>
                      <a:pt x="106" y="0"/>
                    </a:lnTo>
                    <a:lnTo>
                      <a:pt x="97" y="0"/>
                    </a:lnTo>
                    <a:lnTo>
                      <a:pt x="85" y="0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7" y="2"/>
                    </a:lnTo>
                    <a:lnTo>
                      <a:pt x="51" y="4"/>
                    </a:lnTo>
                    <a:lnTo>
                      <a:pt x="42" y="8"/>
                    </a:lnTo>
                    <a:lnTo>
                      <a:pt x="34" y="13"/>
                    </a:lnTo>
                    <a:lnTo>
                      <a:pt x="25" y="19"/>
                    </a:lnTo>
                    <a:lnTo>
                      <a:pt x="19" y="25"/>
                    </a:lnTo>
                    <a:lnTo>
                      <a:pt x="11" y="32"/>
                    </a:lnTo>
                    <a:lnTo>
                      <a:pt x="9" y="40"/>
                    </a:lnTo>
                    <a:lnTo>
                      <a:pt x="4" y="46"/>
                    </a:lnTo>
                    <a:lnTo>
                      <a:pt x="2" y="53"/>
                    </a:lnTo>
                    <a:lnTo>
                      <a:pt x="0" y="61"/>
                    </a:lnTo>
                    <a:lnTo>
                      <a:pt x="2" y="69"/>
                    </a:lnTo>
                    <a:lnTo>
                      <a:pt x="2" y="72"/>
                    </a:lnTo>
                    <a:lnTo>
                      <a:pt x="4" y="80"/>
                    </a:lnTo>
                    <a:lnTo>
                      <a:pt x="9" y="84"/>
                    </a:lnTo>
                    <a:lnTo>
                      <a:pt x="15" y="88"/>
                    </a:lnTo>
                    <a:lnTo>
                      <a:pt x="21" y="89"/>
                    </a:lnTo>
                    <a:lnTo>
                      <a:pt x="26" y="91"/>
                    </a:lnTo>
                    <a:lnTo>
                      <a:pt x="32" y="91"/>
                    </a:lnTo>
                    <a:lnTo>
                      <a:pt x="40" y="91"/>
                    </a:lnTo>
                    <a:lnTo>
                      <a:pt x="49" y="91"/>
                    </a:lnTo>
                    <a:lnTo>
                      <a:pt x="61" y="91"/>
                    </a:lnTo>
                    <a:lnTo>
                      <a:pt x="70" y="89"/>
                    </a:lnTo>
                    <a:lnTo>
                      <a:pt x="80" y="88"/>
                    </a:lnTo>
                    <a:lnTo>
                      <a:pt x="89" y="88"/>
                    </a:lnTo>
                    <a:lnTo>
                      <a:pt x="97" y="88"/>
                    </a:lnTo>
                    <a:lnTo>
                      <a:pt x="101" y="89"/>
                    </a:lnTo>
                    <a:lnTo>
                      <a:pt x="106" y="93"/>
                    </a:lnTo>
                    <a:lnTo>
                      <a:pt x="114" y="99"/>
                    </a:lnTo>
                    <a:lnTo>
                      <a:pt x="120" y="103"/>
                    </a:lnTo>
                    <a:lnTo>
                      <a:pt x="125" y="107"/>
                    </a:lnTo>
                    <a:lnTo>
                      <a:pt x="131" y="110"/>
                    </a:lnTo>
                    <a:lnTo>
                      <a:pt x="139" y="112"/>
                    </a:lnTo>
                    <a:lnTo>
                      <a:pt x="146" y="112"/>
                    </a:lnTo>
                    <a:lnTo>
                      <a:pt x="156" y="108"/>
                    </a:lnTo>
                    <a:lnTo>
                      <a:pt x="165" y="99"/>
                    </a:lnTo>
                    <a:lnTo>
                      <a:pt x="167" y="91"/>
                    </a:lnTo>
                    <a:lnTo>
                      <a:pt x="169" y="84"/>
                    </a:lnTo>
                    <a:lnTo>
                      <a:pt x="171" y="78"/>
                    </a:lnTo>
                    <a:lnTo>
                      <a:pt x="173" y="74"/>
                    </a:lnTo>
                    <a:lnTo>
                      <a:pt x="173" y="69"/>
                    </a:lnTo>
                    <a:lnTo>
                      <a:pt x="173" y="63"/>
                    </a:lnTo>
                    <a:lnTo>
                      <a:pt x="173" y="55"/>
                    </a:lnTo>
                    <a:lnTo>
                      <a:pt x="175" y="51"/>
                    </a:lnTo>
                    <a:lnTo>
                      <a:pt x="175" y="42"/>
                    </a:lnTo>
                    <a:lnTo>
                      <a:pt x="175" y="38"/>
                    </a:lnTo>
                    <a:lnTo>
                      <a:pt x="175" y="3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4" name="Freeform 170"/>
              <p:cNvSpPr>
                <a:spLocks/>
              </p:cNvSpPr>
              <p:nvPr/>
            </p:nvSpPr>
            <p:spPr bwMode="auto">
              <a:xfrm rot="3997368">
                <a:off x="4822254" y="3626207"/>
                <a:ext cx="74613" cy="1238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7" y="46"/>
                  </a:cxn>
                  <a:cxn ang="0">
                    <a:pos x="93" y="156"/>
                  </a:cxn>
                  <a:cxn ang="0">
                    <a:pos x="91" y="154"/>
                  </a:cxn>
                  <a:cxn ang="0">
                    <a:pos x="86" y="148"/>
                  </a:cxn>
                  <a:cxn ang="0">
                    <a:pos x="76" y="143"/>
                  </a:cxn>
                  <a:cxn ang="0">
                    <a:pos x="65" y="133"/>
                  </a:cxn>
                  <a:cxn ang="0">
                    <a:pos x="59" y="127"/>
                  </a:cxn>
                  <a:cxn ang="0">
                    <a:pos x="53" y="122"/>
                  </a:cxn>
                  <a:cxn ang="0">
                    <a:pos x="46" y="116"/>
                  </a:cxn>
                  <a:cxn ang="0">
                    <a:pos x="40" y="110"/>
                  </a:cxn>
                  <a:cxn ang="0">
                    <a:pos x="34" y="105"/>
                  </a:cxn>
                  <a:cxn ang="0">
                    <a:pos x="27" y="99"/>
                  </a:cxn>
                  <a:cxn ang="0">
                    <a:pos x="21" y="91"/>
                  </a:cxn>
                  <a:cxn ang="0">
                    <a:pos x="15" y="87"/>
                  </a:cxn>
                  <a:cxn ang="0">
                    <a:pos x="10" y="80"/>
                  </a:cxn>
                  <a:cxn ang="0">
                    <a:pos x="6" y="72"/>
                  </a:cxn>
                  <a:cxn ang="0">
                    <a:pos x="4" y="67"/>
                  </a:cxn>
                  <a:cxn ang="0">
                    <a:pos x="2" y="59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0" y="38"/>
                  </a:cxn>
                  <a:cxn ang="0">
                    <a:pos x="2" y="30"/>
                  </a:cxn>
                  <a:cxn ang="0">
                    <a:pos x="2" y="23"/>
                  </a:cxn>
                  <a:cxn ang="0">
                    <a:pos x="4" y="17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93" h="156">
                    <a:moveTo>
                      <a:pt x="10" y="0"/>
                    </a:moveTo>
                    <a:lnTo>
                      <a:pt x="67" y="46"/>
                    </a:lnTo>
                    <a:lnTo>
                      <a:pt x="93" y="156"/>
                    </a:lnTo>
                    <a:lnTo>
                      <a:pt x="91" y="154"/>
                    </a:lnTo>
                    <a:lnTo>
                      <a:pt x="86" y="148"/>
                    </a:lnTo>
                    <a:lnTo>
                      <a:pt x="76" y="143"/>
                    </a:lnTo>
                    <a:lnTo>
                      <a:pt x="65" y="133"/>
                    </a:lnTo>
                    <a:lnTo>
                      <a:pt x="59" y="127"/>
                    </a:lnTo>
                    <a:lnTo>
                      <a:pt x="53" y="122"/>
                    </a:lnTo>
                    <a:lnTo>
                      <a:pt x="46" y="116"/>
                    </a:lnTo>
                    <a:lnTo>
                      <a:pt x="40" y="110"/>
                    </a:lnTo>
                    <a:lnTo>
                      <a:pt x="34" y="105"/>
                    </a:lnTo>
                    <a:lnTo>
                      <a:pt x="27" y="99"/>
                    </a:lnTo>
                    <a:lnTo>
                      <a:pt x="21" y="91"/>
                    </a:lnTo>
                    <a:lnTo>
                      <a:pt x="15" y="87"/>
                    </a:lnTo>
                    <a:lnTo>
                      <a:pt x="10" y="80"/>
                    </a:lnTo>
                    <a:lnTo>
                      <a:pt x="6" y="72"/>
                    </a:lnTo>
                    <a:lnTo>
                      <a:pt x="4" y="67"/>
                    </a:lnTo>
                    <a:lnTo>
                      <a:pt x="2" y="59"/>
                    </a:lnTo>
                    <a:lnTo>
                      <a:pt x="0" y="51"/>
                    </a:lnTo>
                    <a:lnTo>
                      <a:pt x="0" y="46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2" y="23"/>
                    </a:lnTo>
                    <a:lnTo>
                      <a:pt x="4" y="17"/>
                    </a:lnTo>
                    <a:lnTo>
                      <a:pt x="4" y="11"/>
                    </a:lnTo>
                    <a:lnTo>
                      <a:pt x="6" y="8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5" name="Freeform 171"/>
              <p:cNvSpPr>
                <a:spLocks/>
              </p:cNvSpPr>
              <p:nvPr/>
            </p:nvSpPr>
            <p:spPr bwMode="auto">
              <a:xfrm rot="3997368">
                <a:off x="4730032" y="3377960"/>
                <a:ext cx="365125" cy="209550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9" y="65"/>
                  </a:cxn>
                  <a:cxn ang="0">
                    <a:pos x="23" y="71"/>
                  </a:cxn>
                  <a:cxn ang="0">
                    <a:pos x="34" y="76"/>
                  </a:cxn>
                  <a:cxn ang="0">
                    <a:pos x="47" y="82"/>
                  </a:cxn>
                  <a:cxn ang="0">
                    <a:pos x="62" y="88"/>
                  </a:cxn>
                  <a:cxn ang="0">
                    <a:pos x="78" y="95"/>
                  </a:cxn>
                  <a:cxn ang="0">
                    <a:pos x="95" y="103"/>
                  </a:cxn>
                  <a:cxn ang="0">
                    <a:pos x="114" y="112"/>
                  </a:cxn>
                  <a:cxn ang="0">
                    <a:pos x="133" y="120"/>
                  </a:cxn>
                  <a:cxn ang="0">
                    <a:pos x="154" y="130"/>
                  </a:cxn>
                  <a:cxn ang="0">
                    <a:pos x="175" y="139"/>
                  </a:cxn>
                  <a:cxn ang="0">
                    <a:pos x="196" y="149"/>
                  </a:cxn>
                  <a:cxn ang="0">
                    <a:pos x="216" y="158"/>
                  </a:cxn>
                  <a:cxn ang="0">
                    <a:pos x="237" y="169"/>
                  </a:cxn>
                  <a:cxn ang="0">
                    <a:pos x="258" y="177"/>
                  </a:cxn>
                  <a:cxn ang="0">
                    <a:pos x="279" y="187"/>
                  </a:cxn>
                  <a:cxn ang="0">
                    <a:pos x="300" y="196"/>
                  </a:cxn>
                  <a:cxn ang="0">
                    <a:pos x="321" y="204"/>
                  </a:cxn>
                  <a:cxn ang="0">
                    <a:pos x="340" y="213"/>
                  </a:cxn>
                  <a:cxn ang="0">
                    <a:pos x="359" y="221"/>
                  </a:cxn>
                  <a:cxn ang="0">
                    <a:pos x="376" y="230"/>
                  </a:cxn>
                  <a:cxn ang="0">
                    <a:pos x="393" y="238"/>
                  </a:cxn>
                  <a:cxn ang="0">
                    <a:pos x="406" y="244"/>
                  </a:cxn>
                  <a:cxn ang="0">
                    <a:pos x="420" y="249"/>
                  </a:cxn>
                  <a:cxn ang="0">
                    <a:pos x="431" y="253"/>
                  </a:cxn>
                  <a:cxn ang="0">
                    <a:pos x="446" y="259"/>
                  </a:cxn>
                  <a:cxn ang="0">
                    <a:pos x="456" y="265"/>
                  </a:cxn>
                  <a:cxn ang="0">
                    <a:pos x="458" y="261"/>
                  </a:cxn>
                  <a:cxn ang="0">
                    <a:pos x="446" y="246"/>
                  </a:cxn>
                  <a:cxn ang="0">
                    <a:pos x="429" y="228"/>
                  </a:cxn>
                  <a:cxn ang="0">
                    <a:pos x="416" y="213"/>
                  </a:cxn>
                  <a:cxn ang="0">
                    <a:pos x="401" y="198"/>
                  </a:cxn>
                  <a:cxn ang="0">
                    <a:pos x="386" y="181"/>
                  </a:cxn>
                  <a:cxn ang="0">
                    <a:pos x="368" y="164"/>
                  </a:cxn>
                  <a:cxn ang="0">
                    <a:pos x="351" y="147"/>
                  </a:cxn>
                  <a:cxn ang="0">
                    <a:pos x="332" y="130"/>
                  </a:cxn>
                  <a:cxn ang="0">
                    <a:pos x="315" y="112"/>
                  </a:cxn>
                  <a:cxn ang="0">
                    <a:pos x="300" y="97"/>
                  </a:cxn>
                  <a:cxn ang="0">
                    <a:pos x="283" y="84"/>
                  </a:cxn>
                  <a:cxn ang="0">
                    <a:pos x="270" y="72"/>
                  </a:cxn>
                  <a:cxn ang="0">
                    <a:pos x="258" y="65"/>
                  </a:cxn>
                  <a:cxn ang="0">
                    <a:pos x="243" y="53"/>
                  </a:cxn>
                  <a:cxn ang="0">
                    <a:pos x="226" y="44"/>
                  </a:cxn>
                  <a:cxn ang="0">
                    <a:pos x="215" y="38"/>
                  </a:cxn>
                  <a:cxn ang="0">
                    <a:pos x="203" y="33"/>
                  </a:cxn>
                  <a:cxn ang="0">
                    <a:pos x="190" y="27"/>
                  </a:cxn>
                  <a:cxn ang="0">
                    <a:pos x="175" y="19"/>
                  </a:cxn>
                  <a:cxn ang="0">
                    <a:pos x="154" y="12"/>
                  </a:cxn>
                  <a:cxn ang="0">
                    <a:pos x="137" y="6"/>
                  </a:cxn>
                  <a:cxn ang="0">
                    <a:pos x="123" y="0"/>
                  </a:cxn>
                  <a:cxn ang="0">
                    <a:pos x="118" y="0"/>
                  </a:cxn>
                  <a:cxn ang="0">
                    <a:pos x="61" y="21"/>
                  </a:cxn>
                </a:cxnLst>
                <a:rect l="0" t="0" r="r" b="b"/>
                <a:pathLst>
                  <a:path w="460" h="265">
                    <a:moveTo>
                      <a:pt x="61" y="21"/>
                    </a:moveTo>
                    <a:lnTo>
                      <a:pt x="0" y="61"/>
                    </a:lnTo>
                    <a:lnTo>
                      <a:pt x="4" y="63"/>
                    </a:lnTo>
                    <a:lnTo>
                      <a:pt x="9" y="65"/>
                    </a:lnTo>
                    <a:lnTo>
                      <a:pt x="19" y="69"/>
                    </a:lnTo>
                    <a:lnTo>
                      <a:pt x="23" y="71"/>
                    </a:lnTo>
                    <a:lnTo>
                      <a:pt x="28" y="72"/>
                    </a:lnTo>
                    <a:lnTo>
                      <a:pt x="34" y="76"/>
                    </a:lnTo>
                    <a:lnTo>
                      <a:pt x="42" y="78"/>
                    </a:lnTo>
                    <a:lnTo>
                      <a:pt x="47" y="82"/>
                    </a:lnTo>
                    <a:lnTo>
                      <a:pt x="55" y="86"/>
                    </a:lnTo>
                    <a:lnTo>
                      <a:pt x="62" y="88"/>
                    </a:lnTo>
                    <a:lnTo>
                      <a:pt x="70" y="93"/>
                    </a:lnTo>
                    <a:lnTo>
                      <a:pt x="78" y="95"/>
                    </a:lnTo>
                    <a:lnTo>
                      <a:pt x="87" y="99"/>
                    </a:lnTo>
                    <a:lnTo>
                      <a:pt x="95" y="103"/>
                    </a:lnTo>
                    <a:lnTo>
                      <a:pt x="104" y="107"/>
                    </a:lnTo>
                    <a:lnTo>
                      <a:pt x="114" y="112"/>
                    </a:lnTo>
                    <a:lnTo>
                      <a:pt x="123" y="116"/>
                    </a:lnTo>
                    <a:lnTo>
                      <a:pt x="133" y="120"/>
                    </a:lnTo>
                    <a:lnTo>
                      <a:pt x="144" y="126"/>
                    </a:lnTo>
                    <a:lnTo>
                      <a:pt x="154" y="130"/>
                    </a:lnTo>
                    <a:lnTo>
                      <a:pt x="163" y="135"/>
                    </a:lnTo>
                    <a:lnTo>
                      <a:pt x="175" y="139"/>
                    </a:lnTo>
                    <a:lnTo>
                      <a:pt x="184" y="145"/>
                    </a:lnTo>
                    <a:lnTo>
                      <a:pt x="196" y="149"/>
                    </a:lnTo>
                    <a:lnTo>
                      <a:pt x="205" y="154"/>
                    </a:lnTo>
                    <a:lnTo>
                      <a:pt x="216" y="158"/>
                    </a:lnTo>
                    <a:lnTo>
                      <a:pt x="228" y="164"/>
                    </a:lnTo>
                    <a:lnTo>
                      <a:pt x="237" y="169"/>
                    </a:lnTo>
                    <a:lnTo>
                      <a:pt x="249" y="173"/>
                    </a:lnTo>
                    <a:lnTo>
                      <a:pt x="258" y="177"/>
                    </a:lnTo>
                    <a:lnTo>
                      <a:pt x="270" y="183"/>
                    </a:lnTo>
                    <a:lnTo>
                      <a:pt x="279" y="187"/>
                    </a:lnTo>
                    <a:lnTo>
                      <a:pt x="291" y="192"/>
                    </a:lnTo>
                    <a:lnTo>
                      <a:pt x="300" y="196"/>
                    </a:lnTo>
                    <a:lnTo>
                      <a:pt x="311" y="202"/>
                    </a:lnTo>
                    <a:lnTo>
                      <a:pt x="321" y="204"/>
                    </a:lnTo>
                    <a:lnTo>
                      <a:pt x="330" y="209"/>
                    </a:lnTo>
                    <a:lnTo>
                      <a:pt x="340" y="213"/>
                    </a:lnTo>
                    <a:lnTo>
                      <a:pt x="349" y="219"/>
                    </a:lnTo>
                    <a:lnTo>
                      <a:pt x="359" y="221"/>
                    </a:lnTo>
                    <a:lnTo>
                      <a:pt x="368" y="225"/>
                    </a:lnTo>
                    <a:lnTo>
                      <a:pt x="376" y="230"/>
                    </a:lnTo>
                    <a:lnTo>
                      <a:pt x="386" y="234"/>
                    </a:lnTo>
                    <a:lnTo>
                      <a:pt x="393" y="238"/>
                    </a:lnTo>
                    <a:lnTo>
                      <a:pt x="401" y="240"/>
                    </a:lnTo>
                    <a:lnTo>
                      <a:pt x="406" y="244"/>
                    </a:lnTo>
                    <a:lnTo>
                      <a:pt x="414" y="247"/>
                    </a:lnTo>
                    <a:lnTo>
                      <a:pt x="420" y="249"/>
                    </a:lnTo>
                    <a:lnTo>
                      <a:pt x="427" y="251"/>
                    </a:lnTo>
                    <a:lnTo>
                      <a:pt x="431" y="253"/>
                    </a:lnTo>
                    <a:lnTo>
                      <a:pt x="439" y="257"/>
                    </a:lnTo>
                    <a:lnTo>
                      <a:pt x="446" y="259"/>
                    </a:lnTo>
                    <a:lnTo>
                      <a:pt x="454" y="261"/>
                    </a:lnTo>
                    <a:lnTo>
                      <a:pt x="456" y="265"/>
                    </a:lnTo>
                    <a:lnTo>
                      <a:pt x="460" y="265"/>
                    </a:lnTo>
                    <a:lnTo>
                      <a:pt x="458" y="261"/>
                    </a:lnTo>
                    <a:lnTo>
                      <a:pt x="454" y="253"/>
                    </a:lnTo>
                    <a:lnTo>
                      <a:pt x="446" y="246"/>
                    </a:lnTo>
                    <a:lnTo>
                      <a:pt x="437" y="234"/>
                    </a:lnTo>
                    <a:lnTo>
                      <a:pt x="429" y="228"/>
                    </a:lnTo>
                    <a:lnTo>
                      <a:pt x="424" y="221"/>
                    </a:lnTo>
                    <a:lnTo>
                      <a:pt x="416" y="213"/>
                    </a:lnTo>
                    <a:lnTo>
                      <a:pt x="410" y="206"/>
                    </a:lnTo>
                    <a:lnTo>
                      <a:pt x="401" y="198"/>
                    </a:lnTo>
                    <a:lnTo>
                      <a:pt x="393" y="190"/>
                    </a:lnTo>
                    <a:lnTo>
                      <a:pt x="386" y="181"/>
                    </a:lnTo>
                    <a:lnTo>
                      <a:pt x="378" y="173"/>
                    </a:lnTo>
                    <a:lnTo>
                      <a:pt x="368" y="164"/>
                    </a:lnTo>
                    <a:lnTo>
                      <a:pt x="361" y="156"/>
                    </a:lnTo>
                    <a:lnTo>
                      <a:pt x="351" y="147"/>
                    </a:lnTo>
                    <a:lnTo>
                      <a:pt x="342" y="137"/>
                    </a:lnTo>
                    <a:lnTo>
                      <a:pt x="332" y="130"/>
                    </a:lnTo>
                    <a:lnTo>
                      <a:pt x="325" y="122"/>
                    </a:lnTo>
                    <a:lnTo>
                      <a:pt x="315" y="112"/>
                    </a:lnTo>
                    <a:lnTo>
                      <a:pt x="310" y="107"/>
                    </a:lnTo>
                    <a:lnTo>
                      <a:pt x="300" y="97"/>
                    </a:lnTo>
                    <a:lnTo>
                      <a:pt x="292" y="90"/>
                    </a:lnTo>
                    <a:lnTo>
                      <a:pt x="283" y="84"/>
                    </a:lnTo>
                    <a:lnTo>
                      <a:pt x="277" y="78"/>
                    </a:lnTo>
                    <a:lnTo>
                      <a:pt x="270" y="72"/>
                    </a:lnTo>
                    <a:lnTo>
                      <a:pt x="264" y="69"/>
                    </a:lnTo>
                    <a:lnTo>
                      <a:pt x="258" y="65"/>
                    </a:lnTo>
                    <a:lnTo>
                      <a:pt x="254" y="61"/>
                    </a:lnTo>
                    <a:lnTo>
                      <a:pt x="243" y="53"/>
                    </a:lnTo>
                    <a:lnTo>
                      <a:pt x="232" y="48"/>
                    </a:lnTo>
                    <a:lnTo>
                      <a:pt x="226" y="44"/>
                    </a:lnTo>
                    <a:lnTo>
                      <a:pt x="220" y="40"/>
                    </a:lnTo>
                    <a:lnTo>
                      <a:pt x="215" y="38"/>
                    </a:lnTo>
                    <a:lnTo>
                      <a:pt x="209" y="36"/>
                    </a:lnTo>
                    <a:lnTo>
                      <a:pt x="203" y="33"/>
                    </a:lnTo>
                    <a:lnTo>
                      <a:pt x="197" y="29"/>
                    </a:lnTo>
                    <a:lnTo>
                      <a:pt x="190" y="27"/>
                    </a:lnTo>
                    <a:lnTo>
                      <a:pt x="186" y="25"/>
                    </a:lnTo>
                    <a:lnTo>
                      <a:pt x="175" y="19"/>
                    </a:lnTo>
                    <a:lnTo>
                      <a:pt x="165" y="17"/>
                    </a:lnTo>
                    <a:lnTo>
                      <a:pt x="154" y="12"/>
                    </a:lnTo>
                    <a:lnTo>
                      <a:pt x="144" y="10"/>
                    </a:lnTo>
                    <a:lnTo>
                      <a:pt x="137" y="6"/>
                    </a:lnTo>
                    <a:lnTo>
                      <a:pt x="129" y="4"/>
                    </a:lnTo>
                    <a:lnTo>
                      <a:pt x="123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61" y="21"/>
                    </a:lnTo>
                    <a:lnTo>
                      <a:pt x="61" y="21"/>
                    </a:lnTo>
                    <a:close/>
                  </a:path>
                </a:pathLst>
              </a:custGeom>
              <a:solidFill>
                <a:srgbClr val="FFB38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6" name="Freeform 172"/>
              <p:cNvSpPr>
                <a:spLocks/>
              </p:cNvSpPr>
              <p:nvPr/>
            </p:nvSpPr>
            <p:spPr bwMode="auto">
              <a:xfrm rot="3997368">
                <a:off x="4913404" y="3256847"/>
                <a:ext cx="344488" cy="276225"/>
              </a:xfrm>
              <a:custGeom>
                <a:avLst/>
                <a:gdLst/>
                <a:ahLst/>
                <a:cxnLst>
                  <a:cxn ang="0">
                    <a:pos x="4" y="346"/>
                  </a:cxn>
                  <a:cxn ang="0">
                    <a:pos x="23" y="338"/>
                  </a:cxn>
                  <a:cxn ang="0">
                    <a:pos x="42" y="333"/>
                  </a:cxn>
                  <a:cxn ang="0">
                    <a:pos x="63" y="325"/>
                  </a:cxn>
                  <a:cxn ang="0">
                    <a:pos x="85" y="316"/>
                  </a:cxn>
                  <a:cxn ang="0">
                    <a:pos x="114" y="306"/>
                  </a:cxn>
                  <a:cxn ang="0">
                    <a:pos x="142" y="295"/>
                  </a:cxn>
                  <a:cxn ang="0">
                    <a:pos x="173" y="281"/>
                  </a:cxn>
                  <a:cxn ang="0">
                    <a:pos x="203" y="268"/>
                  </a:cxn>
                  <a:cxn ang="0">
                    <a:pos x="236" y="255"/>
                  </a:cxn>
                  <a:cxn ang="0">
                    <a:pos x="266" y="240"/>
                  </a:cxn>
                  <a:cxn ang="0">
                    <a:pos x="296" y="222"/>
                  </a:cxn>
                  <a:cxn ang="0">
                    <a:pos x="325" y="207"/>
                  </a:cxn>
                  <a:cxn ang="0">
                    <a:pos x="350" y="188"/>
                  </a:cxn>
                  <a:cxn ang="0">
                    <a:pos x="374" y="173"/>
                  </a:cxn>
                  <a:cxn ang="0">
                    <a:pos x="395" y="154"/>
                  </a:cxn>
                  <a:cxn ang="0">
                    <a:pos x="412" y="137"/>
                  </a:cxn>
                  <a:cxn ang="0">
                    <a:pos x="424" y="120"/>
                  </a:cxn>
                  <a:cxn ang="0">
                    <a:pos x="431" y="101"/>
                  </a:cxn>
                  <a:cxn ang="0">
                    <a:pos x="433" y="84"/>
                  </a:cxn>
                  <a:cxn ang="0">
                    <a:pos x="429" y="64"/>
                  </a:cxn>
                  <a:cxn ang="0">
                    <a:pos x="422" y="45"/>
                  </a:cxn>
                  <a:cxn ang="0">
                    <a:pos x="407" y="23"/>
                  </a:cxn>
                  <a:cxn ang="0">
                    <a:pos x="388" y="7"/>
                  </a:cxn>
                  <a:cxn ang="0">
                    <a:pos x="367" y="2"/>
                  </a:cxn>
                  <a:cxn ang="0">
                    <a:pos x="344" y="2"/>
                  </a:cxn>
                  <a:cxn ang="0">
                    <a:pos x="317" y="7"/>
                  </a:cxn>
                  <a:cxn ang="0">
                    <a:pos x="291" y="17"/>
                  </a:cxn>
                  <a:cxn ang="0">
                    <a:pos x="266" y="32"/>
                  </a:cxn>
                  <a:cxn ang="0">
                    <a:pos x="239" y="47"/>
                  </a:cxn>
                  <a:cxn ang="0">
                    <a:pos x="215" y="66"/>
                  </a:cxn>
                  <a:cxn ang="0">
                    <a:pos x="192" y="87"/>
                  </a:cxn>
                  <a:cxn ang="0">
                    <a:pos x="167" y="112"/>
                  </a:cxn>
                  <a:cxn ang="0">
                    <a:pos x="141" y="141"/>
                  </a:cxn>
                  <a:cxn ang="0">
                    <a:pos x="118" y="173"/>
                  </a:cxn>
                  <a:cxn ang="0">
                    <a:pos x="91" y="207"/>
                  </a:cxn>
                  <a:cxn ang="0">
                    <a:pos x="76" y="230"/>
                  </a:cxn>
                  <a:cxn ang="0">
                    <a:pos x="61" y="251"/>
                  </a:cxn>
                  <a:cxn ang="0">
                    <a:pos x="42" y="281"/>
                  </a:cxn>
                  <a:cxn ang="0">
                    <a:pos x="23" y="306"/>
                  </a:cxn>
                  <a:cxn ang="0">
                    <a:pos x="11" y="327"/>
                  </a:cxn>
                  <a:cxn ang="0">
                    <a:pos x="0" y="344"/>
                  </a:cxn>
                </a:cxnLst>
                <a:rect l="0" t="0" r="r" b="b"/>
                <a:pathLst>
                  <a:path w="433" h="348">
                    <a:moveTo>
                      <a:pt x="0" y="348"/>
                    </a:moveTo>
                    <a:lnTo>
                      <a:pt x="0" y="348"/>
                    </a:lnTo>
                    <a:lnTo>
                      <a:pt x="4" y="346"/>
                    </a:lnTo>
                    <a:lnTo>
                      <a:pt x="9" y="342"/>
                    </a:lnTo>
                    <a:lnTo>
                      <a:pt x="19" y="340"/>
                    </a:lnTo>
                    <a:lnTo>
                      <a:pt x="23" y="338"/>
                    </a:lnTo>
                    <a:lnTo>
                      <a:pt x="28" y="337"/>
                    </a:lnTo>
                    <a:lnTo>
                      <a:pt x="34" y="335"/>
                    </a:lnTo>
                    <a:lnTo>
                      <a:pt x="42" y="333"/>
                    </a:lnTo>
                    <a:lnTo>
                      <a:pt x="47" y="329"/>
                    </a:lnTo>
                    <a:lnTo>
                      <a:pt x="55" y="327"/>
                    </a:lnTo>
                    <a:lnTo>
                      <a:pt x="63" y="325"/>
                    </a:lnTo>
                    <a:lnTo>
                      <a:pt x="70" y="323"/>
                    </a:lnTo>
                    <a:lnTo>
                      <a:pt x="78" y="319"/>
                    </a:lnTo>
                    <a:lnTo>
                      <a:pt x="85" y="316"/>
                    </a:lnTo>
                    <a:lnTo>
                      <a:pt x="95" y="314"/>
                    </a:lnTo>
                    <a:lnTo>
                      <a:pt x="104" y="310"/>
                    </a:lnTo>
                    <a:lnTo>
                      <a:pt x="114" y="306"/>
                    </a:lnTo>
                    <a:lnTo>
                      <a:pt x="123" y="302"/>
                    </a:lnTo>
                    <a:lnTo>
                      <a:pt x="133" y="298"/>
                    </a:lnTo>
                    <a:lnTo>
                      <a:pt x="142" y="295"/>
                    </a:lnTo>
                    <a:lnTo>
                      <a:pt x="152" y="289"/>
                    </a:lnTo>
                    <a:lnTo>
                      <a:pt x="161" y="287"/>
                    </a:lnTo>
                    <a:lnTo>
                      <a:pt x="173" y="281"/>
                    </a:lnTo>
                    <a:lnTo>
                      <a:pt x="184" y="278"/>
                    </a:lnTo>
                    <a:lnTo>
                      <a:pt x="192" y="274"/>
                    </a:lnTo>
                    <a:lnTo>
                      <a:pt x="203" y="268"/>
                    </a:lnTo>
                    <a:lnTo>
                      <a:pt x="215" y="264"/>
                    </a:lnTo>
                    <a:lnTo>
                      <a:pt x="226" y="260"/>
                    </a:lnTo>
                    <a:lnTo>
                      <a:pt x="236" y="255"/>
                    </a:lnTo>
                    <a:lnTo>
                      <a:pt x="245" y="249"/>
                    </a:lnTo>
                    <a:lnTo>
                      <a:pt x="255" y="243"/>
                    </a:lnTo>
                    <a:lnTo>
                      <a:pt x="266" y="240"/>
                    </a:lnTo>
                    <a:lnTo>
                      <a:pt x="275" y="234"/>
                    </a:lnTo>
                    <a:lnTo>
                      <a:pt x="285" y="228"/>
                    </a:lnTo>
                    <a:lnTo>
                      <a:pt x="296" y="222"/>
                    </a:lnTo>
                    <a:lnTo>
                      <a:pt x="306" y="219"/>
                    </a:lnTo>
                    <a:lnTo>
                      <a:pt x="315" y="211"/>
                    </a:lnTo>
                    <a:lnTo>
                      <a:pt x="325" y="207"/>
                    </a:lnTo>
                    <a:lnTo>
                      <a:pt x="332" y="200"/>
                    </a:lnTo>
                    <a:lnTo>
                      <a:pt x="342" y="196"/>
                    </a:lnTo>
                    <a:lnTo>
                      <a:pt x="350" y="188"/>
                    </a:lnTo>
                    <a:lnTo>
                      <a:pt x="357" y="182"/>
                    </a:lnTo>
                    <a:lnTo>
                      <a:pt x="367" y="179"/>
                    </a:lnTo>
                    <a:lnTo>
                      <a:pt x="374" y="173"/>
                    </a:lnTo>
                    <a:lnTo>
                      <a:pt x="382" y="167"/>
                    </a:lnTo>
                    <a:lnTo>
                      <a:pt x="389" y="160"/>
                    </a:lnTo>
                    <a:lnTo>
                      <a:pt x="395" y="154"/>
                    </a:lnTo>
                    <a:lnTo>
                      <a:pt x="401" y="148"/>
                    </a:lnTo>
                    <a:lnTo>
                      <a:pt x="407" y="142"/>
                    </a:lnTo>
                    <a:lnTo>
                      <a:pt x="412" y="137"/>
                    </a:lnTo>
                    <a:lnTo>
                      <a:pt x="416" y="131"/>
                    </a:lnTo>
                    <a:lnTo>
                      <a:pt x="422" y="125"/>
                    </a:lnTo>
                    <a:lnTo>
                      <a:pt x="424" y="120"/>
                    </a:lnTo>
                    <a:lnTo>
                      <a:pt x="427" y="112"/>
                    </a:lnTo>
                    <a:lnTo>
                      <a:pt x="429" y="106"/>
                    </a:lnTo>
                    <a:lnTo>
                      <a:pt x="431" y="101"/>
                    </a:lnTo>
                    <a:lnTo>
                      <a:pt x="431" y="95"/>
                    </a:lnTo>
                    <a:lnTo>
                      <a:pt x="433" y="89"/>
                    </a:lnTo>
                    <a:lnTo>
                      <a:pt x="433" y="84"/>
                    </a:lnTo>
                    <a:lnTo>
                      <a:pt x="433" y="78"/>
                    </a:lnTo>
                    <a:lnTo>
                      <a:pt x="431" y="72"/>
                    </a:lnTo>
                    <a:lnTo>
                      <a:pt x="429" y="64"/>
                    </a:lnTo>
                    <a:lnTo>
                      <a:pt x="427" y="61"/>
                    </a:lnTo>
                    <a:lnTo>
                      <a:pt x="426" y="55"/>
                    </a:lnTo>
                    <a:lnTo>
                      <a:pt x="422" y="45"/>
                    </a:lnTo>
                    <a:lnTo>
                      <a:pt x="418" y="38"/>
                    </a:lnTo>
                    <a:lnTo>
                      <a:pt x="412" y="28"/>
                    </a:lnTo>
                    <a:lnTo>
                      <a:pt x="407" y="23"/>
                    </a:lnTo>
                    <a:lnTo>
                      <a:pt x="401" y="17"/>
                    </a:lnTo>
                    <a:lnTo>
                      <a:pt x="395" y="13"/>
                    </a:lnTo>
                    <a:lnTo>
                      <a:pt x="388" y="7"/>
                    </a:lnTo>
                    <a:lnTo>
                      <a:pt x="382" y="6"/>
                    </a:lnTo>
                    <a:lnTo>
                      <a:pt x="374" y="4"/>
                    </a:lnTo>
                    <a:lnTo>
                      <a:pt x="367" y="2"/>
                    </a:lnTo>
                    <a:lnTo>
                      <a:pt x="357" y="0"/>
                    </a:lnTo>
                    <a:lnTo>
                      <a:pt x="351" y="0"/>
                    </a:lnTo>
                    <a:lnTo>
                      <a:pt x="344" y="2"/>
                    </a:lnTo>
                    <a:lnTo>
                      <a:pt x="336" y="4"/>
                    </a:lnTo>
                    <a:lnTo>
                      <a:pt x="327" y="4"/>
                    </a:lnTo>
                    <a:lnTo>
                      <a:pt x="317" y="7"/>
                    </a:lnTo>
                    <a:lnTo>
                      <a:pt x="308" y="9"/>
                    </a:lnTo>
                    <a:lnTo>
                      <a:pt x="300" y="13"/>
                    </a:lnTo>
                    <a:lnTo>
                      <a:pt x="291" y="17"/>
                    </a:lnTo>
                    <a:lnTo>
                      <a:pt x="283" y="21"/>
                    </a:lnTo>
                    <a:lnTo>
                      <a:pt x="274" y="25"/>
                    </a:lnTo>
                    <a:lnTo>
                      <a:pt x="266" y="32"/>
                    </a:lnTo>
                    <a:lnTo>
                      <a:pt x="256" y="36"/>
                    </a:lnTo>
                    <a:lnTo>
                      <a:pt x="247" y="42"/>
                    </a:lnTo>
                    <a:lnTo>
                      <a:pt x="239" y="47"/>
                    </a:lnTo>
                    <a:lnTo>
                      <a:pt x="230" y="53"/>
                    </a:lnTo>
                    <a:lnTo>
                      <a:pt x="222" y="61"/>
                    </a:lnTo>
                    <a:lnTo>
                      <a:pt x="215" y="66"/>
                    </a:lnTo>
                    <a:lnTo>
                      <a:pt x="207" y="74"/>
                    </a:lnTo>
                    <a:lnTo>
                      <a:pt x="199" y="82"/>
                    </a:lnTo>
                    <a:lnTo>
                      <a:pt x="192" y="87"/>
                    </a:lnTo>
                    <a:lnTo>
                      <a:pt x="184" y="95"/>
                    </a:lnTo>
                    <a:lnTo>
                      <a:pt x="175" y="103"/>
                    </a:lnTo>
                    <a:lnTo>
                      <a:pt x="167" y="112"/>
                    </a:lnTo>
                    <a:lnTo>
                      <a:pt x="158" y="122"/>
                    </a:lnTo>
                    <a:lnTo>
                      <a:pt x="150" y="131"/>
                    </a:lnTo>
                    <a:lnTo>
                      <a:pt x="141" y="141"/>
                    </a:lnTo>
                    <a:lnTo>
                      <a:pt x="133" y="152"/>
                    </a:lnTo>
                    <a:lnTo>
                      <a:pt x="123" y="162"/>
                    </a:lnTo>
                    <a:lnTo>
                      <a:pt x="118" y="173"/>
                    </a:lnTo>
                    <a:lnTo>
                      <a:pt x="108" y="184"/>
                    </a:lnTo>
                    <a:lnTo>
                      <a:pt x="101" y="196"/>
                    </a:lnTo>
                    <a:lnTo>
                      <a:pt x="91" y="207"/>
                    </a:lnTo>
                    <a:lnTo>
                      <a:pt x="83" y="219"/>
                    </a:lnTo>
                    <a:lnTo>
                      <a:pt x="80" y="222"/>
                    </a:lnTo>
                    <a:lnTo>
                      <a:pt x="76" y="230"/>
                    </a:lnTo>
                    <a:lnTo>
                      <a:pt x="72" y="236"/>
                    </a:lnTo>
                    <a:lnTo>
                      <a:pt x="70" y="241"/>
                    </a:lnTo>
                    <a:lnTo>
                      <a:pt x="61" y="251"/>
                    </a:lnTo>
                    <a:lnTo>
                      <a:pt x="53" y="262"/>
                    </a:lnTo>
                    <a:lnTo>
                      <a:pt x="47" y="272"/>
                    </a:lnTo>
                    <a:lnTo>
                      <a:pt x="42" y="281"/>
                    </a:lnTo>
                    <a:lnTo>
                      <a:pt x="34" y="289"/>
                    </a:lnTo>
                    <a:lnTo>
                      <a:pt x="28" y="298"/>
                    </a:lnTo>
                    <a:lnTo>
                      <a:pt x="23" y="306"/>
                    </a:lnTo>
                    <a:lnTo>
                      <a:pt x="19" y="316"/>
                    </a:lnTo>
                    <a:lnTo>
                      <a:pt x="13" y="321"/>
                    </a:lnTo>
                    <a:lnTo>
                      <a:pt x="11" y="327"/>
                    </a:lnTo>
                    <a:lnTo>
                      <a:pt x="7" y="333"/>
                    </a:lnTo>
                    <a:lnTo>
                      <a:pt x="4" y="338"/>
                    </a:lnTo>
                    <a:lnTo>
                      <a:pt x="0" y="344"/>
                    </a:lnTo>
                    <a:lnTo>
                      <a:pt x="0" y="348"/>
                    </a:lnTo>
                    <a:lnTo>
                      <a:pt x="0" y="348"/>
                    </a:lnTo>
                    <a:close/>
                  </a:path>
                </a:pathLst>
              </a:custGeom>
              <a:solidFill>
                <a:srgbClr val="FFBF8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85" name="그룹 746"/>
            <p:cNvGrpSpPr/>
            <p:nvPr/>
          </p:nvGrpSpPr>
          <p:grpSpPr>
            <a:xfrm>
              <a:off x="6101701" y="3427890"/>
              <a:ext cx="630531" cy="1488762"/>
              <a:chOff x="6804248" y="2669568"/>
              <a:chExt cx="1419547" cy="3351720"/>
            </a:xfrm>
          </p:grpSpPr>
          <p:grpSp>
            <p:nvGrpSpPr>
              <p:cNvPr id="86" name="그룹 741"/>
              <p:cNvGrpSpPr/>
              <p:nvPr/>
            </p:nvGrpSpPr>
            <p:grpSpPr>
              <a:xfrm>
                <a:off x="6804248" y="5805264"/>
                <a:ext cx="216024" cy="216024"/>
                <a:chOff x="7826584" y="4661117"/>
                <a:chExt cx="190591" cy="190591"/>
              </a:xfrm>
            </p:grpSpPr>
            <p:sp>
              <p:nvSpPr>
                <p:cNvPr id="117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8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9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20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87" name="그룹 735"/>
              <p:cNvGrpSpPr/>
              <p:nvPr/>
            </p:nvGrpSpPr>
            <p:grpSpPr>
              <a:xfrm rot="19706555">
                <a:off x="6876256" y="5661248"/>
                <a:ext cx="234309" cy="234309"/>
                <a:chOff x="7826584" y="4661117"/>
                <a:chExt cx="190591" cy="190591"/>
              </a:xfrm>
            </p:grpSpPr>
            <p:sp>
              <p:nvSpPr>
                <p:cNvPr id="113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4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5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6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88" name="그룹 718"/>
              <p:cNvGrpSpPr/>
              <p:nvPr/>
            </p:nvGrpSpPr>
            <p:grpSpPr>
              <a:xfrm rot="19987141">
                <a:off x="6881957" y="4442812"/>
                <a:ext cx="451678" cy="451678"/>
                <a:chOff x="7826584" y="4661117"/>
                <a:chExt cx="190591" cy="190591"/>
              </a:xfrm>
            </p:grpSpPr>
            <p:sp>
              <p:nvSpPr>
                <p:cNvPr id="109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0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1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12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89" name="그룹 719"/>
              <p:cNvGrpSpPr/>
              <p:nvPr/>
            </p:nvGrpSpPr>
            <p:grpSpPr>
              <a:xfrm rot="19622915">
                <a:off x="7367035" y="3775763"/>
                <a:ext cx="682600" cy="682600"/>
                <a:chOff x="7826584" y="4661117"/>
                <a:chExt cx="190591" cy="190591"/>
              </a:xfrm>
            </p:grpSpPr>
            <p:sp>
              <p:nvSpPr>
                <p:cNvPr id="105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6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7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8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90" name="그룹 724"/>
              <p:cNvGrpSpPr/>
              <p:nvPr/>
            </p:nvGrpSpPr>
            <p:grpSpPr>
              <a:xfrm rot="19360171">
                <a:off x="7076793" y="5069697"/>
                <a:ext cx="341300" cy="341300"/>
                <a:chOff x="7826584" y="4661117"/>
                <a:chExt cx="190591" cy="190591"/>
              </a:xfrm>
            </p:grpSpPr>
            <p:sp>
              <p:nvSpPr>
                <p:cNvPr id="101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2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3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4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91" name="그룹 729"/>
              <p:cNvGrpSpPr/>
              <p:nvPr/>
            </p:nvGrpSpPr>
            <p:grpSpPr>
              <a:xfrm rot="18241134">
                <a:off x="7020272" y="5445224"/>
                <a:ext cx="297968" cy="297967"/>
                <a:chOff x="7826584" y="4661117"/>
                <a:chExt cx="190591" cy="190591"/>
              </a:xfrm>
            </p:grpSpPr>
            <p:sp>
              <p:nvSpPr>
                <p:cNvPr id="97" name="Freeform 549"/>
                <p:cNvSpPr>
                  <a:spLocks/>
                </p:cNvSpPr>
                <p:nvPr/>
              </p:nvSpPr>
              <p:spPr bwMode="auto">
                <a:xfrm>
                  <a:off x="7826584" y="4661117"/>
                  <a:ext cx="190591" cy="190591"/>
                </a:xfrm>
                <a:custGeom>
                  <a:avLst/>
                  <a:gdLst/>
                  <a:ahLst/>
                  <a:cxnLst>
                    <a:cxn ang="0">
                      <a:pos x="365" y="37"/>
                    </a:cxn>
                    <a:cxn ang="0">
                      <a:pos x="447" y="13"/>
                    </a:cxn>
                    <a:cxn ang="0">
                      <a:pos x="530" y="1"/>
                    </a:cxn>
                    <a:cxn ang="0">
                      <a:pos x="613" y="1"/>
                    </a:cxn>
                    <a:cxn ang="0">
                      <a:pos x="694" y="13"/>
                    </a:cxn>
                    <a:cxn ang="0">
                      <a:pos x="773" y="36"/>
                    </a:cxn>
                    <a:cxn ang="0">
                      <a:pos x="848" y="71"/>
                    </a:cxn>
                    <a:cxn ang="0">
                      <a:pos x="917" y="116"/>
                    </a:cxn>
                    <a:cxn ang="0">
                      <a:pos x="979" y="172"/>
                    </a:cxn>
                    <a:cxn ang="0">
                      <a:pos x="1033" y="237"/>
                    </a:cxn>
                    <a:cxn ang="0">
                      <a:pos x="1079" y="311"/>
                    </a:cxn>
                    <a:cxn ang="0">
                      <a:pos x="1113" y="391"/>
                    </a:cxn>
                    <a:cxn ang="0">
                      <a:pos x="1133" y="474"/>
                    </a:cxn>
                    <a:cxn ang="0">
                      <a:pos x="1141" y="556"/>
                    </a:cxn>
                    <a:cxn ang="0">
                      <a:pos x="1137" y="639"/>
                    </a:cxn>
                    <a:cxn ang="0">
                      <a:pos x="1121" y="720"/>
                    </a:cxn>
                    <a:cxn ang="0">
                      <a:pos x="1094" y="798"/>
                    </a:cxn>
                    <a:cxn ang="0">
                      <a:pos x="1055" y="870"/>
                    </a:cxn>
                    <a:cxn ang="0">
                      <a:pos x="1007" y="937"/>
                    </a:cxn>
                    <a:cxn ang="0">
                      <a:pos x="948" y="997"/>
                    </a:cxn>
                    <a:cxn ang="0">
                      <a:pos x="880" y="1048"/>
                    </a:cxn>
                    <a:cxn ang="0">
                      <a:pos x="802" y="1090"/>
                    </a:cxn>
                    <a:cxn ang="0">
                      <a:pos x="722" y="1120"/>
                    </a:cxn>
                    <a:cxn ang="0">
                      <a:pos x="639" y="1135"/>
                    </a:cxn>
                    <a:cxn ang="0">
                      <a:pos x="556" y="1139"/>
                    </a:cxn>
                    <a:cxn ang="0">
                      <a:pos x="474" y="1131"/>
                    </a:cxn>
                    <a:cxn ang="0">
                      <a:pos x="394" y="1111"/>
                    </a:cxn>
                    <a:cxn ang="0">
                      <a:pos x="318" y="1081"/>
                    </a:cxn>
                    <a:cxn ang="0">
                      <a:pos x="248" y="1039"/>
                    </a:cxn>
                    <a:cxn ang="0">
                      <a:pos x="183" y="987"/>
                    </a:cxn>
                    <a:cxn ang="0">
                      <a:pos x="125" y="926"/>
                    </a:cxn>
                    <a:cxn ang="0">
                      <a:pos x="77" y="854"/>
                    </a:cxn>
                    <a:cxn ang="0">
                      <a:pos x="39" y="774"/>
                    </a:cxn>
                    <a:cxn ang="0">
                      <a:pos x="14" y="693"/>
                    </a:cxn>
                    <a:cxn ang="0">
                      <a:pos x="2" y="610"/>
                    </a:cxn>
                    <a:cxn ang="0">
                      <a:pos x="2" y="527"/>
                    </a:cxn>
                    <a:cxn ang="0">
                      <a:pos x="14" y="446"/>
                    </a:cxn>
                    <a:cxn ang="0">
                      <a:pos x="38" y="368"/>
                    </a:cxn>
                    <a:cxn ang="0">
                      <a:pos x="73" y="293"/>
                    </a:cxn>
                    <a:cxn ang="0">
                      <a:pos x="118" y="224"/>
                    </a:cxn>
                    <a:cxn ang="0">
                      <a:pos x="172" y="161"/>
                    </a:cxn>
                    <a:cxn ang="0">
                      <a:pos x="238" y="106"/>
                    </a:cxn>
                    <a:cxn ang="0">
                      <a:pos x="313" y="61"/>
                    </a:cxn>
                  </a:cxnLst>
                  <a:rect l="0" t="0" r="r" b="b"/>
                  <a:pathLst>
                    <a:path w="1141" h="1139">
                      <a:moveTo>
                        <a:pt x="313" y="61"/>
                      </a:moveTo>
                      <a:lnTo>
                        <a:pt x="339" y="49"/>
                      </a:lnTo>
                      <a:lnTo>
                        <a:pt x="365" y="37"/>
                      </a:lnTo>
                      <a:lnTo>
                        <a:pt x="392" y="28"/>
                      </a:lnTo>
                      <a:lnTo>
                        <a:pt x="420" y="19"/>
                      </a:lnTo>
                      <a:lnTo>
                        <a:pt x="447" y="13"/>
                      </a:lnTo>
                      <a:lnTo>
                        <a:pt x="475" y="7"/>
                      </a:lnTo>
                      <a:lnTo>
                        <a:pt x="502" y="3"/>
                      </a:lnTo>
                      <a:lnTo>
                        <a:pt x="530" y="1"/>
                      </a:lnTo>
                      <a:lnTo>
                        <a:pt x="558" y="0"/>
                      </a:lnTo>
                      <a:lnTo>
                        <a:pt x="585" y="0"/>
                      </a:lnTo>
                      <a:lnTo>
                        <a:pt x="613" y="1"/>
                      </a:lnTo>
                      <a:lnTo>
                        <a:pt x="641" y="4"/>
                      </a:lnTo>
                      <a:lnTo>
                        <a:pt x="667" y="8"/>
                      </a:lnTo>
                      <a:lnTo>
                        <a:pt x="694" y="13"/>
                      </a:lnTo>
                      <a:lnTo>
                        <a:pt x="721" y="19"/>
                      </a:lnTo>
                      <a:lnTo>
                        <a:pt x="747" y="27"/>
                      </a:lnTo>
                      <a:lnTo>
                        <a:pt x="773" y="36"/>
                      </a:lnTo>
                      <a:lnTo>
                        <a:pt x="798" y="47"/>
                      </a:lnTo>
                      <a:lnTo>
                        <a:pt x="823" y="58"/>
                      </a:lnTo>
                      <a:lnTo>
                        <a:pt x="848" y="71"/>
                      </a:lnTo>
                      <a:lnTo>
                        <a:pt x="872" y="84"/>
                      </a:lnTo>
                      <a:lnTo>
                        <a:pt x="895" y="100"/>
                      </a:lnTo>
                      <a:lnTo>
                        <a:pt x="917" y="116"/>
                      </a:lnTo>
                      <a:lnTo>
                        <a:pt x="939" y="134"/>
                      </a:lnTo>
                      <a:lnTo>
                        <a:pt x="959" y="152"/>
                      </a:lnTo>
                      <a:lnTo>
                        <a:pt x="979" y="172"/>
                      </a:lnTo>
                      <a:lnTo>
                        <a:pt x="999" y="192"/>
                      </a:lnTo>
                      <a:lnTo>
                        <a:pt x="1016" y="213"/>
                      </a:lnTo>
                      <a:lnTo>
                        <a:pt x="1033" y="237"/>
                      </a:lnTo>
                      <a:lnTo>
                        <a:pt x="1050" y="261"/>
                      </a:lnTo>
                      <a:lnTo>
                        <a:pt x="1065" y="285"/>
                      </a:lnTo>
                      <a:lnTo>
                        <a:pt x="1079" y="311"/>
                      </a:lnTo>
                      <a:lnTo>
                        <a:pt x="1092" y="337"/>
                      </a:lnTo>
                      <a:lnTo>
                        <a:pt x="1102" y="364"/>
                      </a:lnTo>
                      <a:lnTo>
                        <a:pt x="1113" y="391"/>
                      </a:lnTo>
                      <a:lnTo>
                        <a:pt x="1120" y="418"/>
                      </a:lnTo>
                      <a:lnTo>
                        <a:pt x="1128" y="446"/>
                      </a:lnTo>
                      <a:lnTo>
                        <a:pt x="1133" y="474"/>
                      </a:lnTo>
                      <a:lnTo>
                        <a:pt x="1137" y="501"/>
                      </a:lnTo>
                      <a:lnTo>
                        <a:pt x="1140" y="529"/>
                      </a:lnTo>
                      <a:lnTo>
                        <a:pt x="1141" y="556"/>
                      </a:lnTo>
                      <a:lnTo>
                        <a:pt x="1141" y="585"/>
                      </a:lnTo>
                      <a:lnTo>
                        <a:pt x="1139" y="612"/>
                      </a:lnTo>
                      <a:lnTo>
                        <a:pt x="1137" y="639"/>
                      </a:lnTo>
                      <a:lnTo>
                        <a:pt x="1133" y="666"/>
                      </a:lnTo>
                      <a:lnTo>
                        <a:pt x="1128" y="693"/>
                      </a:lnTo>
                      <a:lnTo>
                        <a:pt x="1121" y="720"/>
                      </a:lnTo>
                      <a:lnTo>
                        <a:pt x="1113" y="746"/>
                      </a:lnTo>
                      <a:lnTo>
                        <a:pt x="1103" y="771"/>
                      </a:lnTo>
                      <a:lnTo>
                        <a:pt x="1094" y="798"/>
                      </a:lnTo>
                      <a:lnTo>
                        <a:pt x="1082" y="822"/>
                      </a:lnTo>
                      <a:lnTo>
                        <a:pt x="1070" y="846"/>
                      </a:lnTo>
                      <a:lnTo>
                        <a:pt x="1055" y="870"/>
                      </a:lnTo>
                      <a:lnTo>
                        <a:pt x="1040" y="893"/>
                      </a:lnTo>
                      <a:lnTo>
                        <a:pt x="1024" y="915"/>
                      </a:lnTo>
                      <a:lnTo>
                        <a:pt x="1007" y="937"/>
                      </a:lnTo>
                      <a:lnTo>
                        <a:pt x="988" y="958"/>
                      </a:lnTo>
                      <a:lnTo>
                        <a:pt x="969" y="978"/>
                      </a:lnTo>
                      <a:lnTo>
                        <a:pt x="948" y="997"/>
                      </a:lnTo>
                      <a:lnTo>
                        <a:pt x="926" y="1015"/>
                      </a:lnTo>
                      <a:lnTo>
                        <a:pt x="904" y="1032"/>
                      </a:lnTo>
                      <a:lnTo>
                        <a:pt x="880" y="1048"/>
                      </a:lnTo>
                      <a:lnTo>
                        <a:pt x="855" y="1064"/>
                      </a:lnTo>
                      <a:lnTo>
                        <a:pt x="830" y="1078"/>
                      </a:lnTo>
                      <a:lnTo>
                        <a:pt x="802" y="1090"/>
                      </a:lnTo>
                      <a:lnTo>
                        <a:pt x="776" y="1102"/>
                      </a:lnTo>
                      <a:lnTo>
                        <a:pt x="749" y="1111"/>
                      </a:lnTo>
                      <a:lnTo>
                        <a:pt x="722" y="1120"/>
                      </a:lnTo>
                      <a:lnTo>
                        <a:pt x="694" y="1126"/>
                      </a:lnTo>
                      <a:lnTo>
                        <a:pt x="666" y="1132"/>
                      </a:lnTo>
                      <a:lnTo>
                        <a:pt x="639" y="1135"/>
                      </a:lnTo>
                      <a:lnTo>
                        <a:pt x="612" y="1138"/>
                      </a:lnTo>
                      <a:lnTo>
                        <a:pt x="583" y="1139"/>
                      </a:lnTo>
                      <a:lnTo>
                        <a:pt x="556" y="1139"/>
                      </a:lnTo>
                      <a:lnTo>
                        <a:pt x="529" y="1138"/>
                      </a:lnTo>
                      <a:lnTo>
                        <a:pt x="501" y="1135"/>
                      </a:lnTo>
                      <a:lnTo>
                        <a:pt x="474" y="1131"/>
                      </a:lnTo>
                      <a:lnTo>
                        <a:pt x="447" y="1126"/>
                      </a:lnTo>
                      <a:lnTo>
                        <a:pt x="421" y="1120"/>
                      </a:lnTo>
                      <a:lnTo>
                        <a:pt x="394" y="1111"/>
                      </a:lnTo>
                      <a:lnTo>
                        <a:pt x="368" y="1103"/>
                      </a:lnTo>
                      <a:lnTo>
                        <a:pt x="343" y="1092"/>
                      </a:lnTo>
                      <a:lnTo>
                        <a:pt x="318" y="1081"/>
                      </a:lnTo>
                      <a:lnTo>
                        <a:pt x="294" y="1068"/>
                      </a:lnTo>
                      <a:lnTo>
                        <a:pt x="271" y="1054"/>
                      </a:lnTo>
                      <a:lnTo>
                        <a:pt x="248" y="1039"/>
                      </a:lnTo>
                      <a:lnTo>
                        <a:pt x="225" y="1023"/>
                      </a:lnTo>
                      <a:lnTo>
                        <a:pt x="204" y="1005"/>
                      </a:lnTo>
                      <a:lnTo>
                        <a:pt x="183" y="987"/>
                      </a:lnTo>
                      <a:lnTo>
                        <a:pt x="163" y="967"/>
                      </a:lnTo>
                      <a:lnTo>
                        <a:pt x="143" y="946"/>
                      </a:lnTo>
                      <a:lnTo>
                        <a:pt x="125" y="926"/>
                      </a:lnTo>
                      <a:lnTo>
                        <a:pt x="108" y="902"/>
                      </a:lnTo>
                      <a:lnTo>
                        <a:pt x="91" y="878"/>
                      </a:lnTo>
                      <a:lnTo>
                        <a:pt x="77" y="854"/>
                      </a:lnTo>
                      <a:lnTo>
                        <a:pt x="63" y="828"/>
                      </a:lnTo>
                      <a:lnTo>
                        <a:pt x="49" y="802"/>
                      </a:lnTo>
                      <a:lnTo>
                        <a:pt x="39" y="774"/>
                      </a:lnTo>
                      <a:lnTo>
                        <a:pt x="30" y="747"/>
                      </a:lnTo>
                      <a:lnTo>
                        <a:pt x="21" y="720"/>
                      </a:lnTo>
                      <a:lnTo>
                        <a:pt x="14" y="693"/>
                      </a:lnTo>
                      <a:lnTo>
                        <a:pt x="9" y="665"/>
                      </a:lnTo>
                      <a:lnTo>
                        <a:pt x="4" y="638"/>
                      </a:lnTo>
                      <a:lnTo>
                        <a:pt x="2" y="610"/>
                      </a:lnTo>
                      <a:lnTo>
                        <a:pt x="0" y="583"/>
                      </a:lnTo>
                      <a:lnTo>
                        <a:pt x="0" y="554"/>
                      </a:lnTo>
                      <a:lnTo>
                        <a:pt x="2" y="527"/>
                      </a:lnTo>
                      <a:lnTo>
                        <a:pt x="4" y="500"/>
                      </a:lnTo>
                      <a:lnTo>
                        <a:pt x="9" y="472"/>
                      </a:lnTo>
                      <a:lnTo>
                        <a:pt x="14" y="446"/>
                      </a:lnTo>
                      <a:lnTo>
                        <a:pt x="21" y="419"/>
                      </a:lnTo>
                      <a:lnTo>
                        <a:pt x="28" y="393"/>
                      </a:lnTo>
                      <a:lnTo>
                        <a:pt x="38" y="368"/>
                      </a:lnTo>
                      <a:lnTo>
                        <a:pt x="48" y="341"/>
                      </a:lnTo>
                      <a:lnTo>
                        <a:pt x="60" y="317"/>
                      </a:lnTo>
                      <a:lnTo>
                        <a:pt x="73" y="293"/>
                      </a:lnTo>
                      <a:lnTo>
                        <a:pt x="86" y="269"/>
                      </a:lnTo>
                      <a:lnTo>
                        <a:pt x="101" y="246"/>
                      </a:lnTo>
                      <a:lnTo>
                        <a:pt x="118" y="224"/>
                      </a:lnTo>
                      <a:lnTo>
                        <a:pt x="134" y="202"/>
                      </a:lnTo>
                      <a:lnTo>
                        <a:pt x="153" y="181"/>
                      </a:lnTo>
                      <a:lnTo>
                        <a:pt x="172" y="161"/>
                      </a:lnTo>
                      <a:lnTo>
                        <a:pt x="193" y="142"/>
                      </a:lnTo>
                      <a:lnTo>
                        <a:pt x="215" y="123"/>
                      </a:lnTo>
                      <a:lnTo>
                        <a:pt x="238" y="106"/>
                      </a:lnTo>
                      <a:lnTo>
                        <a:pt x="261" y="91"/>
                      </a:lnTo>
                      <a:lnTo>
                        <a:pt x="286" y="75"/>
                      </a:lnTo>
                      <a:lnTo>
                        <a:pt x="313" y="61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8" name="Freeform 550"/>
                <p:cNvSpPr>
                  <a:spLocks/>
                </p:cNvSpPr>
                <p:nvPr/>
              </p:nvSpPr>
              <p:spPr bwMode="auto">
                <a:xfrm>
                  <a:off x="7880632" y="4675340"/>
                  <a:ext cx="122320" cy="173524"/>
                </a:xfrm>
                <a:custGeom>
                  <a:avLst/>
                  <a:gdLst/>
                  <a:ahLst/>
                  <a:cxnLst>
                    <a:cxn ang="0">
                      <a:pos x="613" y="369"/>
                    </a:cxn>
                    <a:cxn ang="0">
                      <a:pos x="636" y="445"/>
                    </a:cxn>
                    <a:cxn ang="0">
                      <a:pos x="648" y="522"/>
                    </a:cxn>
                    <a:cxn ang="0">
                      <a:pos x="647" y="599"/>
                    </a:cxn>
                    <a:cxn ang="0">
                      <a:pos x="636" y="674"/>
                    </a:cxn>
                    <a:cxn ang="0">
                      <a:pos x="614" y="748"/>
                    </a:cxn>
                    <a:cxn ang="0">
                      <a:pos x="582" y="817"/>
                    </a:cxn>
                    <a:cxn ang="0">
                      <a:pos x="540" y="881"/>
                    </a:cxn>
                    <a:cxn ang="0">
                      <a:pos x="489" y="940"/>
                    </a:cxn>
                    <a:cxn ang="0">
                      <a:pos x="428" y="990"/>
                    </a:cxn>
                    <a:cxn ang="0">
                      <a:pos x="360" y="1032"/>
                    </a:cxn>
                    <a:cxn ang="0">
                      <a:pos x="359" y="1038"/>
                    </a:cxn>
                    <a:cxn ang="0">
                      <a:pos x="445" y="1005"/>
                    </a:cxn>
                    <a:cxn ang="0">
                      <a:pos x="515" y="964"/>
                    </a:cxn>
                    <a:cxn ang="0">
                      <a:pos x="576" y="913"/>
                    </a:cxn>
                    <a:cxn ang="0">
                      <a:pos x="628" y="856"/>
                    </a:cxn>
                    <a:cxn ang="0">
                      <a:pos x="671" y="793"/>
                    </a:cxn>
                    <a:cxn ang="0">
                      <a:pos x="704" y="724"/>
                    </a:cxn>
                    <a:cxn ang="0">
                      <a:pos x="727" y="650"/>
                    </a:cxn>
                    <a:cxn ang="0">
                      <a:pos x="738" y="575"/>
                    </a:cxn>
                    <a:cxn ang="0">
                      <a:pos x="739" y="498"/>
                    </a:cxn>
                    <a:cxn ang="0">
                      <a:pos x="729" y="421"/>
                    </a:cxn>
                    <a:cxn ang="0">
                      <a:pos x="707" y="344"/>
                    </a:cxn>
                    <a:cxn ang="0">
                      <a:pos x="673" y="272"/>
                    </a:cxn>
                    <a:cxn ang="0">
                      <a:pos x="630" y="207"/>
                    </a:cxn>
                    <a:cxn ang="0">
                      <a:pos x="580" y="149"/>
                    </a:cxn>
                    <a:cxn ang="0">
                      <a:pos x="522" y="101"/>
                    </a:cxn>
                    <a:cxn ang="0">
                      <a:pos x="459" y="62"/>
                    </a:cxn>
                    <a:cxn ang="0">
                      <a:pos x="392" y="32"/>
                    </a:cxn>
                    <a:cxn ang="0">
                      <a:pos x="321" y="12"/>
                    </a:cxn>
                    <a:cxn ang="0">
                      <a:pos x="247" y="1"/>
                    </a:cxn>
                    <a:cxn ang="0">
                      <a:pos x="173" y="1"/>
                    </a:cxn>
                    <a:cxn ang="0">
                      <a:pos x="99" y="12"/>
                    </a:cxn>
                    <a:cxn ang="0">
                      <a:pos x="24" y="34"/>
                    </a:cxn>
                    <a:cxn ang="0">
                      <a:pos x="43" y="35"/>
                    </a:cxn>
                    <a:cxn ang="0">
                      <a:pos x="109" y="29"/>
                    </a:cxn>
                    <a:cxn ang="0">
                      <a:pos x="174" y="33"/>
                    </a:cxn>
                    <a:cxn ang="0">
                      <a:pos x="238" y="43"/>
                    </a:cxn>
                    <a:cxn ang="0">
                      <a:pos x="300" y="62"/>
                    </a:cxn>
                    <a:cxn ang="0">
                      <a:pos x="360" y="87"/>
                    </a:cxn>
                    <a:cxn ang="0">
                      <a:pos x="415" y="121"/>
                    </a:cxn>
                    <a:cxn ang="0">
                      <a:pos x="468" y="161"/>
                    </a:cxn>
                    <a:cxn ang="0">
                      <a:pos x="515" y="207"/>
                    </a:cxn>
                    <a:cxn ang="0">
                      <a:pos x="556" y="260"/>
                    </a:cxn>
                    <a:cxn ang="0">
                      <a:pos x="591" y="319"/>
                    </a:cxn>
                  </a:cxnLst>
                  <a:rect l="0" t="0" r="r" b="b"/>
                  <a:pathLst>
                    <a:path w="740" h="1047">
                      <a:moveTo>
                        <a:pt x="591" y="319"/>
                      </a:moveTo>
                      <a:lnTo>
                        <a:pt x="603" y="344"/>
                      </a:lnTo>
                      <a:lnTo>
                        <a:pt x="613" y="369"/>
                      </a:lnTo>
                      <a:lnTo>
                        <a:pt x="623" y="394"/>
                      </a:lnTo>
                      <a:lnTo>
                        <a:pt x="630" y="420"/>
                      </a:lnTo>
                      <a:lnTo>
                        <a:pt x="636" y="445"/>
                      </a:lnTo>
                      <a:lnTo>
                        <a:pt x="642" y="471"/>
                      </a:lnTo>
                      <a:lnTo>
                        <a:pt x="645" y="496"/>
                      </a:lnTo>
                      <a:lnTo>
                        <a:pt x="648" y="522"/>
                      </a:lnTo>
                      <a:lnTo>
                        <a:pt x="649" y="547"/>
                      </a:lnTo>
                      <a:lnTo>
                        <a:pt x="649" y="574"/>
                      </a:lnTo>
                      <a:lnTo>
                        <a:pt x="647" y="599"/>
                      </a:lnTo>
                      <a:lnTo>
                        <a:pt x="645" y="624"/>
                      </a:lnTo>
                      <a:lnTo>
                        <a:pt x="641" y="649"/>
                      </a:lnTo>
                      <a:lnTo>
                        <a:pt x="636" y="674"/>
                      </a:lnTo>
                      <a:lnTo>
                        <a:pt x="630" y="700"/>
                      </a:lnTo>
                      <a:lnTo>
                        <a:pt x="623" y="724"/>
                      </a:lnTo>
                      <a:lnTo>
                        <a:pt x="614" y="748"/>
                      </a:lnTo>
                      <a:lnTo>
                        <a:pt x="605" y="771"/>
                      </a:lnTo>
                      <a:lnTo>
                        <a:pt x="593" y="794"/>
                      </a:lnTo>
                      <a:lnTo>
                        <a:pt x="582" y="817"/>
                      </a:lnTo>
                      <a:lnTo>
                        <a:pt x="569" y="839"/>
                      </a:lnTo>
                      <a:lnTo>
                        <a:pt x="556" y="861"/>
                      </a:lnTo>
                      <a:lnTo>
                        <a:pt x="540" y="881"/>
                      </a:lnTo>
                      <a:lnTo>
                        <a:pt x="524" y="902"/>
                      </a:lnTo>
                      <a:lnTo>
                        <a:pt x="507" y="921"/>
                      </a:lnTo>
                      <a:lnTo>
                        <a:pt x="489" y="940"/>
                      </a:lnTo>
                      <a:lnTo>
                        <a:pt x="470" y="958"/>
                      </a:lnTo>
                      <a:lnTo>
                        <a:pt x="450" y="974"/>
                      </a:lnTo>
                      <a:lnTo>
                        <a:pt x="428" y="990"/>
                      </a:lnTo>
                      <a:lnTo>
                        <a:pt x="406" y="1006"/>
                      </a:lnTo>
                      <a:lnTo>
                        <a:pt x="383" y="1019"/>
                      </a:lnTo>
                      <a:lnTo>
                        <a:pt x="360" y="1032"/>
                      </a:lnTo>
                      <a:lnTo>
                        <a:pt x="344" y="1039"/>
                      </a:lnTo>
                      <a:lnTo>
                        <a:pt x="328" y="1047"/>
                      </a:lnTo>
                      <a:lnTo>
                        <a:pt x="359" y="1038"/>
                      </a:lnTo>
                      <a:lnTo>
                        <a:pt x="388" y="1029"/>
                      </a:lnTo>
                      <a:lnTo>
                        <a:pt x="416" y="1018"/>
                      </a:lnTo>
                      <a:lnTo>
                        <a:pt x="445" y="1005"/>
                      </a:lnTo>
                      <a:lnTo>
                        <a:pt x="470" y="992"/>
                      </a:lnTo>
                      <a:lnTo>
                        <a:pt x="493" y="978"/>
                      </a:lnTo>
                      <a:lnTo>
                        <a:pt x="515" y="964"/>
                      </a:lnTo>
                      <a:lnTo>
                        <a:pt x="536" y="948"/>
                      </a:lnTo>
                      <a:lnTo>
                        <a:pt x="557" y="931"/>
                      </a:lnTo>
                      <a:lnTo>
                        <a:pt x="576" y="913"/>
                      </a:lnTo>
                      <a:lnTo>
                        <a:pt x="595" y="896"/>
                      </a:lnTo>
                      <a:lnTo>
                        <a:pt x="611" y="876"/>
                      </a:lnTo>
                      <a:lnTo>
                        <a:pt x="628" y="856"/>
                      </a:lnTo>
                      <a:lnTo>
                        <a:pt x="643" y="836"/>
                      </a:lnTo>
                      <a:lnTo>
                        <a:pt x="657" y="814"/>
                      </a:lnTo>
                      <a:lnTo>
                        <a:pt x="671" y="793"/>
                      </a:lnTo>
                      <a:lnTo>
                        <a:pt x="683" y="770"/>
                      </a:lnTo>
                      <a:lnTo>
                        <a:pt x="694" y="747"/>
                      </a:lnTo>
                      <a:lnTo>
                        <a:pt x="704" y="724"/>
                      </a:lnTo>
                      <a:lnTo>
                        <a:pt x="712" y="700"/>
                      </a:lnTo>
                      <a:lnTo>
                        <a:pt x="719" y="675"/>
                      </a:lnTo>
                      <a:lnTo>
                        <a:pt x="727" y="650"/>
                      </a:lnTo>
                      <a:lnTo>
                        <a:pt x="732" y="626"/>
                      </a:lnTo>
                      <a:lnTo>
                        <a:pt x="735" y="601"/>
                      </a:lnTo>
                      <a:lnTo>
                        <a:pt x="738" y="575"/>
                      </a:lnTo>
                      <a:lnTo>
                        <a:pt x="740" y="550"/>
                      </a:lnTo>
                      <a:lnTo>
                        <a:pt x="740" y="524"/>
                      </a:lnTo>
                      <a:lnTo>
                        <a:pt x="739" y="498"/>
                      </a:lnTo>
                      <a:lnTo>
                        <a:pt x="737" y="472"/>
                      </a:lnTo>
                      <a:lnTo>
                        <a:pt x="734" y="447"/>
                      </a:lnTo>
                      <a:lnTo>
                        <a:pt x="729" y="421"/>
                      </a:lnTo>
                      <a:lnTo>
                        <a:pt x="724" y="395"/>
                      </a:lnTo>
                      <a:lnTo>
                        <a:pt x="715" y="370"/>
                      </a:lnTo>
                      <a:lnTo>
                        <a:pt x="707" y="344"/>
                      </a:lnTo>
                      <a:lnTo>
                        <a:pt x="697" y="320"/>
                      </a:lnTo>
                      <a:lnTo>
                        <a:pt x="686" y="295"/>
                      </a:lnTo>
                      <a:lnTo>
                        <a:pt x="673" y="272"/>
                      </a:lnTo>
                      <a:lnTo>
                        <a:pt x="660" y="249"/>
                      </a:lnTo>
                      <a:lnTo>
                        <a:pt x="646" y="227"/>
                      </a:lnTo>
                      <a:lnTo>
                        <a:pt x="630" y="207"/>
                      </a:lnTo>
                      <a:lnTo>
                        <a:pt x="614" y="187"/>
                      </a:lnTo>
                      <a:lnTo>
                        <a:pt x="598" y="168"/>
                      </a:lnTo>
                      <a:lnTo>
                        <a:pt x="580" y="149"/>
                      </a:lnTo>
                      <a:lnTo>
                        <a:pt x="561" y="132"/>
                      </a:lnTo>
                      <a:lnTo>
                        <a:pt x="542" y="116"/>
                      </a:lnTo>
                      <a:lnTo>
                        <a:pt x="522" y="101"/>
                      </a:lnTo>
                      <a:lnTo>
                        <a:pt x="502" y="87"/>
                      </a:lnTo>
                      <a:lnTo>
                        <a:pt x="481" y="73"/>
                      </a:lnTo>
                      <a:lnTo>
                        <a:pt x="459" y="62"/>
                      </a:lnTo>
                      <a:lnTo>
                        <a:pt x="437" y="50"/>
                      </a:lnTo>
                      <a:lnTo>
                        <a:pt x="415" y="41"/>
                      </a:lnTo>
                      <a:lnTo>
                        <a:pt x="392" y="32"/>
                      </a:lnTo>
                      <a:lnTo>
                        <a:pt x="369" y="24"/>
                      </a:lnTo>
                      <a:lnTo>
                        <a:pt x="345" y="17"/>
                      </a:lnTo>
                      <a:lnTo>
                        <a:pt x="321" y="12"/>
                      </a:lnTo>
                      <a:lnTo>
                        <a:pt x="297" y="6"/>
                      </a:lnTo>
                      <a:lnTo>
                        <a:pt x="273" y="3"/>
                      </a:lnTo>
                      <a:lnTo>
                        <a:pt x="247" y="1"/>
                      </a:lnTo>
                      <a:lnTo>
                        <a:pt x="222" y="0"/>
                      </a:lnTo>
                      <a:lnTo>
                        <a:pt x="198" y="0"/>
                      </a:lnTo>
                      <a:lnTo>
                        <a:pt x="173" y="1"/>
                      </a:lnTo>
                      <a:lnTo>
                        <a:pt x="148" y="3"/>
                      </a:lnTo>
                      <a:lnTo>
                        <a:pt x="123" y="6"/>
                      </a:lnTo>
                      <a:lnTo>
                        <a:pt x="99" y="12"/>
                      </a:lnTo>
                      <a:lnTo>
                        <a:pt x="73" y="18"/>
                      </a:lnTo>
                      <a:lnTo>
                        <a:pt x="48" y="24"/>
                      </a:lnTo>
                      <a:lnTo>
                        <a:pt x="24" y="34"/>
                      </a:lnTo>
                      <a:lnTo>
                        <a:pt x="0" y="43"/>
                      </a:lnTo>
                      <a:lnTo>
                        <a:pt x="22" y="39"/>
                      </a:lnTo>
                      <a:lnTo>
                        <a:pt x="43" y="35"/>
                      </a:lnTo>
                      <a:lnTo>
                        <a:pt x="65" y="33"/>
                      </a:lnTo>
                      <a:lnTo>
                        <a:pt x="87" y="30"/>
                      </a:lnTo>
                      <a:lnTo>
                        <a:pt x="109" y="29"/>
                      </a:lnTo>
                      <a:lnTo>
                        <a:pt x="131" y="29"/>
                      </a:lnTo>
                      <a:lnTo>
                        <a:pt x="152" y="30"/>
                      </a:lnTo>
                      <a:lnTo>
                        <a:pt x="174" y="33"/>
                      </a:lnTo>
                      <a:lnTo>
                        <a:pt x="196" y="35"/>
                      </a:lnTo>
                      <a:lnTo>
                        <a:pt x="217" y="39"/>
                      </a:lnTo>
                      <a:lnTo>
                        <a:pt x="238" y="43"/>
                      </a:lnTo>
                      <a:lnTo>
                        <a:pt x="259" y="48"/>
                      </a:lnTo>
                      <a:lnTo>
                        <a:pt x="280" y="55"/>
                      </a:lnTo>
                      <a:lnTo>
                        <a:pt x="300" y="62"/>
                      </a:lnTo>
                      <a:lnTo>
                        <a:pt x="320" y="69"/>
                      </a:lnTo>
                      <a:lnTo>
                        <a:pt x="340" y="78"/>
                      </a:lnTo>
                      <a:lnTo>
                        <a:pt x="360" y="87"/>
                      </a:lnTo>
                      <a:lnTo>
                        <a:pt x="378" y="98"/>
                      </a:lnTo>
                      <a:lnTo>
                        <a:pt x="397" y="108"/>
                      </a:lnTo>
                      <a:lnTo>
                        <a:pt x="415" y="121"/>
                      </a:lnTo>
                      <a:lnTo>
                        <a:pt x="433" y="133"/>
                      </a:lnTo>
                      <a:lnTo>
                        <a:pt x="451" y="146"/>
                      </a:lnTo>
                      <a:lnTo>
                        <a:pt x="468" y="161"/>
                      </a:lnTo>
                      <a:lnTo>
                        <a:pt x="483" y="175"/>
                      </a:lnTo>
                      <a:lnTo>
                        <a:pt x="499" y="191"/>
                      </a:lnTo>
                      <a:lnTo>
                        <a:pt x="515" y="207"/>
                      </a:lnTo>
                      <a:lnTo>
                        <a:pt x="530" y="223"/>
                      </a:lnTo>
                      <a:lnTo>
                        <a:pt x="543" y="241"/>
                      </a:lnTo>
                      <a:lnTo>
                        <a:pt x="556" y="260"/>
                      </a:lnTo>
                      <a:lnTo>
                        <a:pt x="568" y="279"/>
                      </a:lnTo>
                      <a:lnTo>
                        <a:pt x="580" y="299"/>
                      </a:lnTo>
                      <a:lnTo>
                        <a:pt x="591" y="319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9" name="Freeform 551"/>
                <p:cNvSpPr>
                  <a:spLocks/>
                </p:cNvSpPr>
                <p:nvPr/>
              </p:nvSpPr>
              <p:spPr bwMode="auto">
                <a:xfrm>
                  <a:off x="7835118" y="4698097"/>
                  <a:ext cx="119475" cy="136543"/>
                </a:xfrm>
                <a:custGeom>
                  <a:avLst/>
                  <a:gdLst/>
                  <a:ahLst/>
                  <a:cxnLst>
                    <a:cxn ang="0">
                      <a:pos x="173" y="543"/>
                    </a:cxn>
                    <a:cxn ang="0">
                      <a:pos x="209" y="596"/>
                    </a:cxn>
                    <a:cxn ang="0">
                      <a:pos x="249" y="644"/>
                    </a:cxn>
                    <a:cxn ang="0">
                      <a:pos x="295" y="685"/>
                    </a:cxn>
                    <a:cxn ang="0">
                      <a:pos x="344" y="719"/>
                    </a:cxn>
                    <a:cxn ang="0">
                      <a:pos x="396" y="744"/>
                    </a:cxn>
                    <a:cxn ang="0">
                      <a:pos x="452" y="761"/>
                    </a:cxn>
                    <a:cxn ang="0">
                      <a:pos x="508" y="768"/>
                    </a:cxn>
                    <a:cxn ang="0">
                      <a:pos x="568" y="766"/>
                    </a:cxn>
                    <a:cxn ang="0">
                      <a:pos x="628" y="753"/>
                    </a:cxn>
                    <a:cxn ang="0">
                      <a:pos x="689" y="729"/>
                    </a:cxn>
                    <a:cxn ang="0">
                      <a:pos x="694" y="731"/>
                    </a:cxn>
                    <a:cxn ang="0">
                      <a:pos x="629" y="771"/>
                    </a:cxn>
                    <a:cxn ang="0">
                      <a:pos x="567" y="796"/>
                    </a:cxn>
                    <a:cxn ang="0">
                      <a:pos x="504" y="812"/>
                    </a:cxn>
                    <a:cxn ang="0">
                      <a:pos x="440" y="817"/>
                    </a:cxn>
                    <a:cxn ang="0">
                      <a:pos x="377" y="813"/>
                    </a:cxn>
                    <a:cxn ang="0">
                      <a:pos x="316" y="801"/>
                    </a:cxn>
                    <a:cxn ang="0">
                      <a:pos x="257" y="779"/>
                    </a:cxn>
                    <a:cxn ang="0">
                      <a:pos x="201" y="749"/>
                    </a:cxn>
                    <a:cxn ang="0">
                      <a:pos x="151" y="712"/>
                    </a:cxn>
                    <a:cxn ang="0">
                      <a:pos x="106" y="666"/>
                    </a:cxn>
                    <a:cxn ang="0">
                      <a:pos x="67" y="613"/>
                    </a:cxn>
                    <a:cxn ang="0">
                      <a:pos x="36" y="554"/>
                    </a:cxn>
                    <a:cxn ang="0">
                      <a:pos x="15" y="494"/>
                    </a:cxn>
                    <a:cxn ang="0">
                      <a:pos x="3" y="433"/>
                    </a:cxn>
                    <a:cxn ang="0">
                      <a:pos x="0" y="372"/>
                    </a:cxn>
                    <a:cxn ang="0">
                      <a:pos x="5" y="311"/>
                    </a:cxn>
                    <a:cxn ang="0">
                      <a:pos x="20" y="251"/>
                    </a:cxn>
                    <a:cxn ang="0">
                      <a:pos x="42" y="195"/>
                    </a:cxn>
                    <a:cxn ang="0">
                      <a:pos x="71" y="142"/>
                    </a:cxn>
                    <a:cxn ang="0">
                      <a:pos x="109" y="93"/>
                    </a:cxn>
                    <a:cxn ang="0">
                      <a:pos x="153" y="49"/>
                    </a:cxn>
                    <a:cxn ang="0">
                      <a:pos x="204" y="12"/>
                    </a:cxn>
                    <a:cxn ang="0">
                      <a:pos x="196" y="25"/>
                    </a:cxn>
                    <a:cxn ang="0">
                      <a:pos x="162" y="64"/>
                    </a:cxn>
                    <a:cxn ang="0">
                      <a:pos x="135" y="106"/>
                    </a:cxn>
                    <a:cxn ang="0">
                      <a:pos x="116" y="150"/>
                    </a:cxn>
                    <a:cxn ang="0">
                      <a:pos x="103" y="198"/>
                    </a:cxn>
                    <a:cxn ang="0">
                      <a:pos x="96" y="246"/>
                    </a:cxn>
                    <a:cxn ang="0">
                      <a:pos x="96" y="296"/>
                    </a:cxn>
                    <a:cxn ang="0">
                      <a:pos x="102" y="348"/>
                    </a:cxn>
                    <a:cxn ang="0">
                      <a:pos x="113" y="399"/>
                    </a:cxn>
                    <a:cxn ang="0">
                      <a:pos x="130" y="451"/>
                    </a:cxn>
                    <a:cxn ang="0">
                      <a:pos x="152" y="503"/>
                    </a:cxn>
                  </a:cxnLst>
                  <a:rect l="0" t="0" r="r" b="b"/>
                  <a:pathLst>
                    <a:path w="714" h="817">
                      <a:moveTo>
                        <a:pt x="152" y="503"/>
                      </a:moveTo>
                      <a:lnTo>
                        <a:pt x="162" y="523"/>
                      </a:lnTo>
                      <a:lnTo>
                        <a:pt x="173" y="543"/>
                      </a:lnTo>
                      <a:lnTo>
                        <a:pt x="184" y="562"/>
                      </a:lnTo>
                      <a:lnTo>
                        <a:pt x="196" y="579"/>
                      </a:lnTo>
                      <a:lnTo>
                        <a:pt x="209" y="596"/>
                      </a:lnTo>
                      <a:lnTo>
                        <a:pt x="222" y="613"/>
                      </a:lnTo>
                      <a:lnTo>
                        <a:pt x="236" y="630"/>
                      </a:lnTo>
                      <a:lnTo>
                        <a:pt x="249" y="644"/>
                      </a:lnTo>
                      <a:lnTo>
                        <a:pt x="264" y="659"/>
                      </a:lnTo>
                      <a:lnTo>
                        <a:pt x="279" y="673"/>
                      </a:lnTo>
                      <a:lnTo>
                        <a:pt x="295" y="685"/>
                      </a:lnTo>
                      <a:lnTo>
                        <a:pt x="310" y="698"/>
                      </a:lnTo>
                      <a:lnTo>
                        <a:pt x="327" y="708"/>
                      </a:lnTo>
                      <a:lnTo>
                        <a:pt x="344" y="719"/>
                      </a:lnTo>
                      <a:lnTo>
                        <a:pt x="361" y="728"/>
                      </a:lnTo>
                      <a:lnTo>
                        <a:pt x="378" y="737"/>
                      </a:lnTo>
                      <a:lnTo>
                        <a:pt x="396" y="744"/>
                      </a:lnTo>
                      <a:lnTo>
                        <a:pt x="414" y="750"/>
                      </a:lnTo>
                      <a:lnTo>
                        <a:pt x="433" y="757"/>
                      </a:lnTo>
                      <a:lnTo>
                        <a:pt x="452" y="761"/>
                      </a:lnTo>
                      <a:lnTo>
                        <a:pt x="471" y="764"/>
                      </a:lnTo>
                      <a:lnTo>
                        <a:pt x="490" y="767"/>
                      </a:lnTo>
                      <a:lnTo>
                        <a:pt x="508" y="768"/>
                      </a:lnTo>
                      <a:lnTo>
                        <a:pt x="528" y="768"/>
                      </a:lnTo>
                      <a:lnTo>
                        <a:pt x="548" y="768"/>
                      </a:lnTo>
                      <a:lnTo>
                        <a:pt x="568" y="766"/>
                      </a:lnTo>
                      <a:lnTo>
                        <a:pt x="588" y="763"/>
                      </a:lnTo>
                      <a:lnTo>
                        <a:pt x="608" y="759"/>
                      </a:lnTo>
                      <a:lnTo>
                        <a:pt x="628" y="753"/>
                      </a:lnTo>
                      <a:lnTo>
                        <a:pt x="649" y="746"/>
                      </a:lnTo>
                      <a:lnTo>
                        <a:pt x="669" y="739"/>
                      </a:lnTo>
                      <a:lnTo>
                        <a:pt x="689" y="729"/>
                      </a:lnTo>
                      <a:lnTo>
                        <a:pt x="701" y="723"/>
                      </a:lnTo>
                      <a:lnTo>
                        <a:pt x="714" y="717"/>
                      </a:lnTo>
                      <a:lnTo>
                        <a:pt x="694" y="731"/>
                      </a:lnTo>
                      <a:lnTo>
                        <a:pt x="673" y="746"/>
                      </a:lnTo>
                      <a:lnTo>
                        <a:pt x="651" y="760"/>
                      </a:lnTo>
                      <a:lnTo>
                        <a:pt x="629" y="771"/>
                      </a:lnTo>
                      <a:lnTo>
                        <a:pt x="608" y="781"/>
                      </a:lnTo>
                      <a:lnTo>
                        <a:pt x="588" y="789"/>
                      </a:lnTo>
                      <a:lnTo>
                        <a:pt x="567" y="796"/>
                      </a:lnTo>
                      <a:lnTo>
                        <a:pt x="546" y="803"/>
                      </a:lnTo>
                      <a:lnTo>
                        <a:pt x="525" y="808"/>
                      </a:lnTo>
                      <a:lnTo>
                        <a:pt x="504" y="812"/>
                      </a:lnTo>
                      <a:lnTo>
                        <a:pt x="482" y="814"/>
                      </a:lnTo>
                      <a:lnTo>
                        <a:pt x="461" y="816"/>
                      </a:lnTo>
                      <a:lnTo>
                        <a:pt x="440" y="817"/>
                      </a:lnTo>
                      <a:lnTo>
                        <a:pt x="419" y="816"/>
                      </a:lnTo>
                      <a:lnTo>
                        <a:pt x="398" y="815"/>
                      </a:lnTo>
                      <a:lnTo>
                        <a:pt x="377" y="813"/>
                      </a:lnTo>
                      <a:lnTo>
                        <a:pt x="356" y="810"/>
                      </a:lnTo>
                      <a:lnTo>
                        <a:pt x="336" y="806"/>
                      </a:lnTo>
                      <a:lnTo>
                        <a:pt x="316" y="801"/>
                      </a:lnTo>
                      <a:lnTo>
                        <a:pt x="296" y="794"/>
                      </a:lnTo>
                      <a:lnTo>
                        <a:pt x="277" y="787"/>
                      </a:lnTo>
                      <a:lnTo>
                        <a:pt x="257" y="779"/>
                      </a:lnTo>
                      <a:lnTo>
                        <a:pt x="238" y="769"/>
                      </a:lnTo>
                      <a:lnTo>
                        <a:pt x="219" y="760"/>
                      </a:lnTo>
                      <a:lnTo>
                        <a:pt x="201" y="749"/>
                      </a:lnTo>
                      <a:lnTo>
                        <a:pt x="184" y="738"/>
                      </a:lnTo>
                      <a:lnTo>
                        <a:pt x="167" y="725"/>
                      </a:lnTo>
                      <a:lnTo>
                        <a:pt x="151" y="712"/>
                      </a:lnTo>
                      <a:lnTo>
                        <a:pt x="135" y="697"/>
                      </a:lnTo>
                      <a:lnTo>
                        <a:pt x="119" y="682"/>
                      </a:lnTo>
                      <a:lnTo>
                        <a:pt x="106" y="666"/>
                      </a:lnTo>
                      <a:lnTo>
                        <a:pt x="92" y="650"/>
                      </a:lnTo>
                      <a:lnTo>
                        <a:pt x="79" y="632"/>
                      </a:lnTo>
                      <a:lnTo>
                        <a:pt x="67" y="613"/>
                      </a:lnTo>
                      <a:lnTo>
                        <a:pt x="55" y="594"/>
                      </a:lnTo>
                      <a:lnTo>
                        <a:pt x="45" y="574"/>
                      </a:lnTo>
                      <a:lnTo>
                        <a:pt x="36" y="554"/>
                      </a:lnTo>
                      <a:lnTo>
                        <a:pt x="27" y="534"/>
                      </a:lnTo>
                      <a:lnTo>
                        <a:pt x="21" y="514"/>
                      </a:lnTo>
                      <a:lnTo>
                        <a:pt x="15" y="494"/>
                      </a:lnTo>
                      <a:lnTo>
                        <a:pt x="9" y="473"/>
                      </a:lnTo>
                      <a:lnTo>
                        <a:pt x="5" y="454"/>
                      </a:lnTo>
                      <a:lnTo>
                        <a:pt x="3" y="433"/>
                      </a:lnTo>
                      <a:lnTo>
                        <a:pt x="1" y="413"/>
                      </a:lnTo>
                      <a:lnTo>
                        <a:pt x="0" y="392"/>
                      </a:lnTo>
                      <a:lnTo>
                        <a:pt x="0" y="372"/>
                      </a:lnTo>
                      <a:lnTo>
                        <a:pt x="1" y="351"/>
                      </a:lnTo>
                      <a:lnTo>
                        <a:pt x="3" y="331"/>
                      </a:lnTo>
                      <a:lnTo>
                        <a:pt x="5" y="311"/>
                      </a:lnTo>
                      <a:lnTo>
                        <a:pt x="9" y="291"/>
                      </a:lnTo>
                      <a:lnTo>
                        <a:pt x="13" y="271"/>
                      </a:lnTo>
                      <a:lnTo>
                        <a:pt x="20" y="251"/>
                      </a:lnTo>
                      <a:lnTo>
                        <a:pt x="26" y="232"/>
                      </a:lnTo>
                      <a:lnTo>
                        <a:pt x="33" y="213"/>
                      </a:lnTo>
                      <a:lnTo>
                        <a:pt x="42" y="195"/>
                      </a:lnTo>
                      <a:lnTo>
                        <a:pt x="50" y="177"/>
                      </a:lnTo>
                      <a:lnTo>
                        <a:pt x="61" y="159"/>
                      </a:lnTo>
                      <a:lnTo>
                        <a:pt x="71" y="142"/>
                      </a:lnTo>
                      <a:lnTo>
                        <a:pt x="83" y="125"/>
                      </a:lnTo>
                      <a:lnTo>
                        <a:pt x="95" y="109"/>
                      </a:lnTo>
                      <a:lnTo>
                        <a:pt x="109" y="93"/>
                      </a:lnTo>
                      <a:lnTo>
                        <a:pt x="123" y="78"/>
                      </a:lnTo>
                      <a:lnTo>
                        <a:pt x="137" y="63"/>
                      </a:lnTo>
                      <a:lnTo>
                        <a:pt x="153" y="49"/>
                      </a:lnTo>
                      <a:lnTo>
                        <a:pt x="169" y="36"/>
                      </a:lnTo>
                      <a:lnTo>
                        <a:pt x="187" y="24"/>
                      </a:lnTo>
                      <a:lnTo>
                        <a:pt x="204" y="12"/>
                      </a:lnTo>
                      <a:lnTo>
                        <a:pt x="222" y="0"/>
                      </a:lnTo>
                      <a:lnTo>
                        <a:pt x="209" y="13"/>
                      </a:lnTo>
                      <a:lnTo>
                        <a:pt x="196" y="25"/>
                      </a:lnTo>
                      <a:lnTo>
                        <a:pt x="183" y="37"/>
                      </a:lnTo>
                      <a:lnTo>
                        <a:pt x="173" y="51"/>
                      </a:lnTo>
                      <a:lnTo>
                        <a:pt x="162" y="64"/>
                      </a:lnTo>
                      <a:lnTo>
                        <a:pt x="153" y="78"/>
                      </a:lnTo>
                      <a:lnTo>
                        <a:pt x="144" y="92"/>
                      </a:lnTo>
                      <a:lnTo>
                        <a:pt x="135" y="106"/>
                      </a:lnTo>
                      <a:lnTo>
                        <a:pt x="128" y="121"/>
                      </a:lnTo>
                      <a:lnTo>
                        <a:pt x="121" y="136"/>
                      </a:lnTo>
                      <a:lnTo>
                        <a:pt x="116" y="150"/>
                      </a:lnTo>
                      <a:lnTo>
                        <a:pt x="111" y="166"/>
                      </a:lnTo>
                      <a:lnTo>
                        <a:pt x="107" y="182"/>
                      </a:lnTo>
                      <a:lnTo>
                        <a:pt x="103" y="198"/>
                      </a:lnTo>
                      <a:lnTo>
                        <a:pt x="99" y="213"/>
                      </a:lnTo>
                      <a:lnTo>
                        <a:pt x="97" y="229"/>
                      </a:lnTo>
                      <a:lnTo>
                        <a:pt x="96" y="246"/>
                      </a:lnTo>
                      <a:lnTo>
                        <a:pt x="95" y="263"/>
                      </a:lnTo>
                      <a:lnTo>
                        <a:pt x="95" y="279"/>
                      </a:lnTo>
                      <a:lnTo>
                        <a:pt x="96" y="296"/>
                      </a:lnTo>
                      <a:lnTo>
                        <a:pt x="97" y="313"/>
                      </a:lnTo>
                      <a:lnTo>
                        <a:pt x="98" y="330"/>
                      </a:lnTo>
                      <a:lnTo>
                        <a:pt x="102" y="348"/>
                      </a:lnTo>
                      <a:lnTo>
                        <a:pt x="105" y="364"/>
                      </a:lnTo>
                      <a:lnTo>
                        <a:pt x="109" y="381"/>
                      </a:lnTo>
                      <a:lnTo>
                        <a:pt x="113" y="399"/>
                      </a:lnTo>
                      <a:lnTo>
                        <a:pt x="118" y="416"/>
                      </a:lnTo>
                      <a:lnTo>
                        <a:pt x="124" y="434"/>
                      </a:lnTo>
                      <a:lnTo>
                        <a:pt x="130" y="451"/>
                      </a:lnTo>
                      <a:lnTo>
                        <a:pt x="137" y="468"/>
                      </a:lnTo>
                      <a:lnTo>
                        <a:pt x="145" y="486"/>
                      </a:lnTo>
                      <a:lnTo>
                        <a:pt x="152" y="50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00" name="Freeform 552"/>
                <p:cNvSpPr>
                  <a:spLocks/>
                </p:cNvSpPr>
                <p:nvPr/>
              </p:nvSpPr>
              <p:spPr bwMode="auto">
                <a:xfrm>
                  <a:off x="7943214" y="4772058"/>
                  <a:ext cx="31291" cy="31291"/>
                </a:xfrm>
                <a:custGeom>
                  <a:avLst/>
                  <a:gdLst/>
                  <a:ahLst/>
                  <a:cxnLst>
                    <a:cxn ang="0">
                      <a:pos x="189" y="104"/>
                    </a:cxn>
                    <a:cxn ang="0">
                      <a:pos x="185" y="123"/>
                    </a:cxn>
                    <a:cxn ang="0">
                      <a:pos x="177" y="139"/>
                    </a:cxn>
                    <a:cxn ang="0">
                      <a:pos x="168" y="155"/>
                    </a:cxn>
                    <a:cxn ang="0">
                      <a:pos x="155" y="168"/>
                    </a:cxn>
                    <a:cxn ang="0">
                      <a:pos x="140" y="177"/>
                    </a:cxn>
                    <a:cxn ang="0">
                      <a:pos x="123" y="185"/>
                    </a:cxn>
                    <a:cxn ang="0">
                      <a:pos x="104" y="189"/>
                    </a:cxn>
                    <a:cxn ang="0">
                      <a:pos x="85" y="189"/>
                    </a:cxn>
                    <a:cxn ang="0">
                      <a:pos x="66" y="185"/>
                    </a:cxn>
                    <a:cxn ang="0">
                      <a:pos x="50" y="177"/>
                    </a:cxn>
                    <a:cxn ang="0">
                      <a:pos x="35" y="168"/>
                    </a:cxn>
                    <a:cxn ang="0">
                      <a:pos x="22" y="155"/>
                    </a:cxn>
                    <a:cxn ang="0">
                      <a:pos x="12" y="139"/>
                    </a:cxn>
                    <a:cxn ang="0">
                      <a:pos x="4" y="123"/>
                    </a:cxn>
                    <a:cxn ang="0">
                      <a:pos x="1" y="104"/>
                    </a:cxn>
                    <a:cxn ang="0">
                      <a:pos x="1" y="85"/>
                    </a:cxn>
                    <a:cxn ang="0">
                      <a:pos x="4" y="66"/>
                    </a:cxn>
                    <a:cxn ang="0">
                      <a:pos x="12" y="49"/>
                    </a:cxn>
                    <a:cxn ang="0">
                      <a:pos x="22" y="35"/>
                    </a:cxn>
                    <a:cxn ang="0">
                      <a:pos x="35" y="22"/>
                    </a:cxn>
                    <a:cxn ang="0">
                      <a:pos x="50" y="12"/>
                    </a:cxn>
                    <a:cxn ang="0">
                      <a:pos x="66" y="4"/>
                    </a:cxn>
                    <a:cxn ang="0">
                      <a:pos x="85" y="1"/>
                    </a:cxn>
                    <a:cxn ang="0">
                      <a:pos x="104" y="1"/>
                    </a:cxn>
                    <a:cxn ang="0">
                      <a:pos x="123" y="4"/>
                    </a:cxn>
                    <a:cxn ang="0">
                      <a:pos x="140" y="12"/>
                    </a:cxn>
                    <a:cxn ang="0">
                      <a:pos x="155" y="22"/>
                    </a:cxn>
                    <a:cxn ang="0">
                      <a:pos x="168" y="35"/>
                    </a:cxn>
                    <a:cxn ang="0">
                      <a:pos x="177" y="49"/>
                    </a:cxn>
                    <a:cxn ang="0">
                      <a:pos x="185" y="66"/>
                    </a:cxn>
                    <a:cxn ang="0">
                      <a:pos x="189" y="85"/>
                    </a:cxn>
                  </a:cxnLst>
                  <a:rect l="0" t="0" r="r" b="b"/>
                  <a:pathLst>
                    <a:path w="189" h="189">
                      <a:moveTo>
                        <a:pt x="189" y="94"/>
                      </a:moveTo>
                      <a:lnTo>
                        <a:pt x="189" y="104"/>
                      </a:lnTo>
                      <a:lnTo>
                        <a:pt x="187" y="113"/>
                      </a:lnTo>
                      <a:lnTo>
                        <a:pt x="185" y="123"/>
                      </a:lnTo>
                      <a:lnTo>
                        <a:pt x="182" y="131"/>
                      </a:lnTo>
                      <a:lnTo>
                        <a:pt x="177" y="139"/>
                      </a:lnTo>
                      <a:lnTo>
                        <a:pt x="173" y="148"/>
                      </a:lnTo>
                      <a:lnTo>
                        <a:pt x="168" y="155"/>
                      </a:lnTo>
                      <a:lnTo>
                        <a:pt x="162" y="161"/>
                      </a:lnTo>
                      <a:lnTo>
                        <a:pt x="155" y="168"/>
                      </a:lnTo>
                      <a:lnTo>
                        <a:pt x="148" y="173"/>
                      </a:lnTo>
                      <a:lnTo>
                        <a:pt x="140" y="177"/>
                      </a:lnTo>
                      <a:lnTo>
                        <a:pt x="131" y="181"/>
                      </a:lnTo>
                      <a:lnTo>
                        <a:pt x="123" y="185"/>
                      </a:lnTo>
                      <a:lnTo>
                        <a:pt x="114" y="187"/>
                      </a:lnTo>
                      <a:lnTo>
                        <a:pt x="104" y="189"/>
                      </a:lnTo>
                      <a:lnTo>
                        <a:pt x="95" y="189"/>
                      </a:lnTo>
                      <a:lnTo>
                        <a:pt x="85" y="189"/>
                      </a:lnTo>
                      <a:lnTo>
                        <a:pt x="76" y="187"/>
                      </a:lnTo>
                      <a:lnTo>
                        <a:pt x="66" y="185"/>
                      </a:lnTo>
                      <a:lnTo>
                        <a:pt x="58" y="181"/>
                      </a:lnTo>
                      <a:lnTo>
                        <a:pt x="50" y="177"/>
                      </a:lnTo>
                      <a:lnTo>
                        <a:pt x="42" y="173"/>
                      </a:lnTo>
                      <a:lnTo>
                        <a:pt x="35" y="168"/>
                      </a:lnTo>
                      <a:lnTo>
                        <a:pt x="29" y="161"/>
                      </a:lnTo>
                      <a:lnTo>
                        <a:pt x="22" y="155"/>
                      </a:lnTo>
                      <a:lnTo>
                        <a:pt x="17" y="148"/>
                      </a:lnTo>
                      <a:lnTo>
                        <a:pt x="12" y="139"/>
                      </a:lnTo>
                      <a:lnTo>
                        <a:pt x="8" y="131"/>
                      </a:lnTo>
                      <a:lnTo>
                        <a:pt x="4" y="123"/>
                      </a:lnTo>
                      <a:lnTo>
                        <a:pt x="2" y="113"/>
                      </a:lnTo>
                      <a:lnTo>
                        <a:pt x="1" y="104"/>
                      </a:lnTo>
                      <a:lnTo>
                        <a:pt x="0" y="94"/>
                      </a:lnTo>
                      <a:lnTo>
                        <a:pt x="1" y="85"/>
                      </a:lnTo>
                      <a:lnTo>
                        <a:pt x="2" y="75"/>
                      </a:lnTo>
                      <a:lnTo>
                        <a:pt x="4" y="66"/>
                      </a:lnTo>
                      <a:lnTo>
                        <a:pt x="8" y="58"/>
                      </a:lnTo>
                      <a:lnTo>
                        <a:pt x="12" y="49"/>
                      </a:lnTo>
                      <a:lnTo>
                        <a:pt x="17" y="42"/>
                      </a:lnTo>
                      <a:lnTo>
                        <a:pt x="22" y="35"/>
                      </a:lnTo>
                      <a:lnTo>
                        <a:pt x="29" y="27"/>
                      </a:lnTo>
                      <a:lnTo>
                        <a:pt x="35" y="22"/>
                      </a:lnTo>
                      <a:lnTo>
                        <a:pt x="42" y="16"/>
                      </a:lnTo>
                      <a:lnTo>
                        <a:pt x="50" y="12"/>
                      </a:lnTo>
                      <a:lnTo>
                        <a:pt x="58" y="7"/>
                      </a:lnTo>
                      <a:lnTo>
                        <a:pt x="66" y="4"/>
                      </a:lnTo>
                      <a:lnTo>
                        <a:pt x="76" y="2"/>
                      </a:lnTo>
                      <a:lnTo>
                        <a:pt x="85" y="1"/>
                      </a:lnTo>
                      <a:lnTo>
                        <a:pt x="95" y="0"/>
                      </a:lnTo>
                      <a:lnTo>
                        <a:pt x="104" y="1"/>
                      </a:lnTo>
                      <a:lnTo>
                        <a:pt x="114" y="2"/>
                      </a:lnTo>
                      <a:lnTo>
                        <a:pt x="123" y="4"/>
                      </a:lnTo>
                      <a:lnTo>
                        <a:pt x="131" y="7"/>
                      </a:lnTo>
                      <a:lnTo>
                        <a:pt x="140" y="12"/>
                      </a:lnTo>
                      <a:lnTo>
                        <a:pt x="148" y="16"/>
                      </a:lnTo>
                      <a:lnTo>
                        <a:pt x="155" y="22"/>
                      </a:lnTo>
                      <a:lnTo>
                        <a:pt x="162" y="27"/>
                      </a:lnTo>
                      <a:lnTo>
                        <a:pt x="168" y="35"/>
                      </a:lnTo>
                      <a:lnTo>
                        <a:pt x="173" y="42"/>
                      </a:lnTo>
                      <a:lnTo>
                        <a:pt x="177" y="49"/>
                      </a:lnTo>
                      <a:lnTo>
                        <a:pt x="182" y="58"/>
                      </a:lnTo>
                      <a:lnTo>
                        <a:pt x="185" y="66"/>
                      </a:lnTo>
                      <a:lnTo>
                        <a:pt x="187" y="75"/>
                      </a:lnTo>
                      <a:lnTo>
                        <a:pt x="189" y="85"/>
                      </a:lnTo>
                      <a:lnTo>
                        <a:pt x="189" y="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92" name="그룹 717"/>
              <p:cNvGrpSpPr/>
              <p:nvPr/>
            </p:nvGrpSpPr>
            <p:grpSpPr>
              <a:xfrm rot="3312147">
                <a:off x="7340959" y="2669568"/>
                <a:ext cx="882836" cy="882836"/>
                <a:chOff x="7789603" y="4109255"/>
                <a:chExt cx="463678" cy="463678"/>
              </a:xfrm>
            </p:grpSpPr>
            <p:sp>
              <p:nvSpPr>
                <p:cNvPr id="93" name="Freeform 545"/>
                <p:cNvSpPr>
                  <a:spLocks/>
                </p:cNvSpPr>
                <p:nvPr/>
              </p:nvSpPr>
              <p:spPr bwMode="auto">
                <a:xfrm>
                  <a:off x="7789603" y="4109255"/>
                  <a:ext cx="463678" cy="463678"/>
                </a:xfrm>
                <a:custGeom>
                  <a:avLst/>
                  <a:gdLst/>
                  <a:ahLst/>
                  <a:cxnLst>
                    <a:cxn ang="0">
                      <a:pos x="6" y="1260"/>
                    </a:cxn>
                    <a:cxn ang="0">
                      <a:pos x="40" y="1055"/>
                    </a:cxn>
                    <a:cxn ang="0">
                      <a:pos x="103" y="862"/>
                    </a:cxn>
                    <a:cxn ang="0">
                      <a:pos x="192" y="681"/>
                    </a:cxn>
                    <a:cxn ang="0">
                      <a:pos x="307" y="517"/>
                    </a:cxn>
                    <a:cxn ang="0">
                      <a:pos x="442" y="371"/>
                    </a:cxn>
                    <a:cxn ang="0">
                      <a:pos x="598" y="246"/>
                    </a:cxn>
                    <a:cxn ang="0">
                      <a:pos x="770" y="143"/>
                    </a:cxn>
                    <a:cxn ang="0">
                      <a:pos x="959" y="67"/>
                    </a:cxn>
                    <a:cxn ang="0">
                      <a:pos x="1159" y="19"/>
                    </a:cxn>
                    <a:cxn ang="0">
                      <a:pos x="1370" y="0"/>
                    </a:cxn>
                    <a:cxn ang="0">
                      <a:pos x="1581" y="13"/>
                    </a:cxn>
                    <a:cxn ang="0">
                      <a:pos x="1782" y="57"/>
                    </a:cxn>
                    <a:cxn ang="0">
                      <a:pos x="1972" y="130"/>
                    </a:cxn>
                    <a:cxn ang="0">
                      <a:pos x="2147" y="227"/>
                    </a:cxn>
                    <a:cxn ang="0">
                      <a:pos x="2305" y="349"/>
                    </a:cxn>
                    <a:cxn ang="0">
                      <a:pos x="2445" y="492"/>
                    </a:cxn>
                    <a:cxn ang="0">
                      <a:pos x="2562" y="653"/>
                    </a:cxn>
                    <a:cxn ang="0">
                      <a:pos x="2657" y="831"/>
                    </a:cxn>
                    <a:cxn ang="0">
                      <a:pos x="2724" y="1024"/>
                    </a:cxn>
                    <a:cxn ang="0">
                      <a:pos x="2763" y="1228"/>
                    </a:cxn>
                    <a:cxn ang="0">
                      <a:pos x="2770" y="1441"/>
                    </a:cxn>
                    <a:cxn ang="0">
                      <a:pos x="2747" y="1649"/>
                    </a:cxn>
                    <a:cxn ang="0">
                      <a:pos x="2692" y="1847"/>
                    </a:cxn>
                    <a:cxn ang="0">
                      <a:pos x="2612" y="2032"/>
                    </a:cxn>
                    <a:cxn ang="0">
                      <a:pos x="2506" y="2202"/>
                    </a:cxn>
                    <a:cxn ang="0">
                      <a:pos x="2377" y="2354"/>
                    </a:cxn>
                    <a:cxn ang="0">
                      <a:pos x="2228" y="2486"/>
                    </a:cxn>
                    <a:cxn ang="0">
                      <a:pos x="2060" y="2596"/>
                    </a:cxn>
                    <a:cxn ang="0">
                      <a:pos x="1878" y="2682"/>
                    </a:cxn>
                    <a:cxn ang="0">
                      <a:pos x="1680" y="2740"/>
                    </a:cxn>
                    <a:cxn ang="0">
                      <a:pos x="1473" y="2769"/>
                    </a:cxn>
                    <a:cxn ang="0">
                      <a:pos x="1260" y="2766"/>
                    </a:cxn>
                    <a:cxn ang="0">
                      <a:pos x="1055" y="2731"/>
                    </a:cxn>
                    <a:cxn ang="0">
                      <a:pos x="861" y="2669"/>
                    </a:cxn>
                    <a:cxn ang="0">
                      <a:pos x="681" y="2579"/>
                    </a:cxn>
                    <a:cxn ang="0">
                      <a:pos x="517" y="2465"/>
                    </a:cxn>
                    <a:cxn ang="0">
                      <a:pos x="371" y="2330"/>
                    </a:cxn>
                    <a:cxn ang="0">
                      <a:pos x="246" y="2174"/>
                    </a:cxn>
                    <a:cxn ang="0">
                      <a:pos x="144" y="2002"/>
                    </a:cxn>
                    <a:cxn ang="0">
                      <a:pos x="68" y="1813"/>
                    </a:cxn>
                    <a:cxn ang="0">
                      <a:pos x="18" y="1613"/>
                    </a:cxn>
                    <a:cxn ang="0">
                      <a:pos x="0" y="1402"/>
                    </a:cxn>
                  </a:cxnLst>
                  <a:rect l="0" t="0" r="r" b="b"/>
                  <a:pathLst>
                    <a:path w="2771" h="2771">
                      <a:moveTo>
                        <a:pt x="0" y="1402"/>
                      </a:moveTo>
                      <a:lnTo>
                        <a:pt x="1" y="1330"/>
                      </a:lnTo>
                      <a:lnTo>
                        <a:pt x="6" y="1260"/>
                      </a:lnTo>
                      <a:lnTo>
                        <a:pt x="14" y="1191"/>
                      </a:lnTo>
                      <a:lnTo>
                        <a:pt x="26" y="1123"/>
                      </a:lnTo>
                      <a:lnTo>
                        <a:pt x="40" y="1055"/>
                      </a:lnTo>
                      <a:lnTo>
                        <a:pt x="58" y="990"/>
                      </a:lnTo>
                      <a:lnTo>
                        <a:pt x="79" y="925"/>
                      </a:lnTo>
                      <a:lnTo>
                        <a:pt x="103" y="862"/>
                      </a:lnTo>
                      <a:lnTo>
                        <a:pt x="129" y="800"/>
                      </a:lnTo>
                      <a:lnTo>
                        <a:pt x="160" y="739"/>
                      </a:lnTo>
                      <a:lnTo>
                        <a:pt x="192" y="681"/>
                      </a:lnTo>
                      <a:lnTo>
                        <a:pt x="228" y="625"/>
                      </a:lnTo>
                      <a:lnTo>
                        <a:pt x="266" y="569"/>
                      </a:lnTo>
                      <a:lnTo>
                        <a:pt x="307" y="517"/>
                      </a:lnTo>
                      <a:lnTo>
                        <a:pt x="350" y="466"/>
                      </a:lnTo>
                      <a:lnTo>
                        <a:pt x="395" y="417"/>
                      </a:lnTo>
                      <a:lnTo>
                        <a:pt x="442" y="371"/>
                      </a:lnTo>
                      <a:lnTo>
                        <a:pt x="492" y="327"/>
                      </a:lnTo>
                      <a:lnTo>
                        <a:pt x="544" y="285"/>
                      </a:lnTo>
                      <a:lnTo>
                        <a:pt x="598" y="246"/>
                      </a:lnTo>
                      <a:lnTo>
                        <a:pt x="654" y="209"/>
                      </a:lnTo>
                      <a:lnTo>
                        <a:pt x="711" y="175"/>
                      </a:lnTo>
                      <a:lnTo>
                        <a:pt x="770" y="143"/>
                      </a:lnTo>
                      <a:lnTo>
                        <a:pt x="832" y="115"/>
                      </a:lnTo>
                      <a:lnTo>
                        <a:pt x="894" y="90"/>
                      </a:lnTo>
                      <a:lnTo>
                        <a:pt x="959" y="67"/>
                      </a:lnTo>
                      <a:lnTo>
                        <a:pt x="1024" y="48"/>
                      </a:lnTo>
                      <a:lnTo>
                        <a:pt x="1091" y="31"/>
                      </a:lnTo>
                      <a:lnTo>
                        <a:pt x="1159" y="19"/>
                      </a:lnTo>
                      <a:lnTo>
                        <a:pt x="1228" y="9"/>
                      </a:lnTo>
                      <a:lnTo>
                        <a:pt x="1299" y="3"/>
                      </a:lnTo>
                      <a:lnTo>
                        <a:pt x="1370" y="0"/>
                      </a:lnTo>
                      <a:lnTo>
                        <a:pt x="1441" y="1"/>
                      </a:lnTo>
                      <a:lnTo>
                        <a:pt x="1512" y="6"/>
                      </a:lnTo>
                      <a:lnTo>
                        <a:pt x="1581" y="13"/>
                      </a:lnTo>
                      <a:lnTo>
                        <a:pt x="1649" y="25"/>
                      </a:lnTo>
                      <a:lnTo>
                        <a:pt x="1716" y="40"/>
                      </a:lnTo>
                      <a:lnTo>
                        <a:pt x="1782" y="57"/>
                      </a:lnTo>
                      <a:lnTo>
                        <a:pt x="1847" y="78"/>
                      </a:lnTo>
                      <a:lnTo>
                        <a:pt x="1910" y="102"/>
                      </a:lnTo>
                      <a:lnTo>
                        <a:pt x="1972" y="130"/>
                      </a:lnTo>
                      <a:lnTo>
                        <a:pt x="2032" y="160"/>
                      </a:lnTo>
                      <a:lnTo>
                        <a:pt x="2090" y="193"/>
                      </a:lnTo>
                      <a:lnTo>
                        <a:pt x="2147" y="227"/>
                      </a:lnTo>
                      <a:lnTo>
                        <a:pt x="2202" y="266"/>
                      </a:lnTo>
                      <a:lnTo>
                        <a:pt x="2255" y="306"/>
                      </a:lnTo>
                      <a:lnTo>
                        <a:pt x="2305" y="349"/>
                      </a:lnTo>
                      <a:lnTo>
                        <a:pt x="2355" y="394"/>
                      </a:lnTo>
                      <a:lnTo>
                        <a:pt x="2401" y="442"/>
                      </a:lnTo>
                      <a:lnTo>
                        <a:pt x="2445" y="492"/>
                      </a:lnTo>
                      <a:lnTo>
                        <a:pt x="2487" y="544"/>
                      </a:lnTo>
                      <a:lnTo>
                        <a:pt x="2526" y="597"/>
                      </a:lnTo>
                      <a:lnTo>
                        <a:pt x="2562" y="653"/>
                      </a:lnTo>
                      <a:lnTo>
                        <a:pt x="2597" y="711"/>
                      </a:lnTo>
                      <a:lnTo>
                        <a:pt x="2627" y="770"/>
                      </a:lnTo>
                      <a:lnTo>
                        <a:pt x="2657" y="831"/>
                      </a:lnTo>
                      <a:lnTo>
                        <a:pt x="2682" y="894"/>
                      </a:lnTo>
                      <a:lnTo>
                        <a:pt x="2704" y="958"/>
                      </a:lnTo>
                      <a:lnTo>
                        <a:pt x="2724" y="1024"/>
                      </a:lnTo>
                      <a:lnTo>
                        <a:pt x="2740" y="1090"/>
                      </a:lnTo>
                      <a:lnTo>
                        <a:pt x="2753" y="1158"/>
                      </a:lnTo>
                      <a:lnTo>
                        <a:pt x="2763" y="1228"/>
                      </a:lnTo>
                      <a:lnTo>
                        <a:pt x="2769" y="1298"/>
                      </a:lnTo>
                      <a:lnTo>
                        <a:pt x="2771" y="1369"/>
                      </a:lnTo>
                      <a:lnTo>
                        <a:pt x="2770" y="1441"/>
                      </a:lnTo>
                      <a:lnTo>
                        <a:pt x="2766" y="1511"/>
                      </a:lnTo>
                      <a:lnTo>
                        <a:pt x="2758" y="1581"/>
                      </a:lnTo>
                      <a:lnTo>
                        <a:pt x="2747" y="1649"/>
                      </a:lnTo>
                      <a:lnTo>
                        <a:pt x="2732" y="1716"/>
                      </a:lnTo>
                      <a:lnTo>
                        <a:pt x="2714" y="1782"/>
                      </a:lnTo>
                      <a:lnTo>
                        <a:pt x="2692" y="1847"/>
                      </a:lnTo>
                      <a:lnTo>
                        <a:pt x="2669" y="1910"/>
                      </a:lnTo>
                      <a:lnTo>
                        <a:pt x="2642" y="1972"/>
                      </a:lnTo>
                      <a:lnTo>
                        <a:pt x="2612" y="2032"/>
                      </a:lnTo>
                      <a:lnTo>
                        <a:pt x="2579" y="2091"/>
                      </a:lnTo>
                      <a:lnTo>
                        <a:pt x="2543" y="2147"/>
                      </a:lnTo>
                      <a:lnTo>
                        <a:pt x="2506" y="2202"/>
                      </a:lnTo>
                      <a:lnTo>
                        <a:pt x="2465" y="2254"/>
                      </a:lnTo>
                      <a:lnTo>
                        <a:pt x="2422" y="2306"/>
                      </a:lnTo>
                      <a:lnTo>
                        <a:pt x="2377" y="2354"/>
                      </a:lnTo>
                      <a:lnTo>
                        <a:pt x="2330" y="2400"/>
                      </a:lnTo>
                      <a:lnTo>
                        <a:pt x="2279" y="2445"/>
                      </a:lnTo>
                      <a:lnTo>
                        <a:pt x="2228" y="2486"/>
                      </a:lnTo>
                      <a:lnTo>
                        <a:pt x="2174" y="2526"/>
                      </a:lnTo>
                      <a:lnTo>
                        <a:pt x="2118" y="2563"/>
                      </a:lnTo>
                      <a:lnTo>
                        <a:pt x="2060" y="2596"/>
                      </a:lnTo>
                      <a:lnTo>
                        <a:pt x="2001" y="2628"/>
                      </a:lnTo>
                      <a:lnTo>
                        <a:pt x="1940" y="2656"/>
                      </a:lnTo>
                      <a:lnTo>
                        <a:pt x="1878" y="2682"/>
                      </a:lnTo>
                      <a:lnTo>
                        <a:pt x="1814" y="2704"/>
                      </a:lnTo>
                      <a:lnTo>
                        <a:pt x="1747" y="2724"/>
                      </a:lnTo>
                      <a:lnTo>
                        <a:pt x="1680" y="2740"/>
                      </a:lnTo>
                      <a:lnTo>
                        <a:pt x="1612" y="2754"/>
                      </a:lnTo>
                      <a:lnTo>
                        <a:pt x="1543" y="2763"/>
                      </a:lnTo>
                      <a:lnTo>
                        <a:pt x="1473" y="2769"/>
                      </a:lnTo>
                      <a:lnTo>
                        <a:pt x="1401" y="2771"/>
                      </a:lnTo>
                      <a:lnTo>
                        <a:pt x="1330" y="2770"/>
                      </a:lnTo>
                      <a:lnTo>
                        <a:pt x="1260" y="2766"/>
                      </a:lnTo>
                      <a:lnTo>
                        <a:pt x="1191" y="2758"/>
                      </a:lnTo>
                      <a:lnTo>
                        <a:pt x="1122" y="2746"/>
                      </a:lnTo>
                      <a:lnTo>
                        <a:pt x="1055" y="2731"/>
                      </a:lnTo>
                      <a:lnTo>
                        <a:pt x="989" y="2714"/>
                      </a:lnTo>
                      <a:lnTo>
                        <a:pt x="924" y="2693"/>
                      </a:lnTo>
                      <a:lnTo>
                        <a:pt x="861" y="2669"/>
                      </a:lnTo>
                      <a:lnTo>
                        <a:pt x="799" y="2641"/>
                      </a:lnTo>
                      <a:lnTo>
                        <a:pt x="740" y="2612"/>
                      </a:lnTo>
                      <a:lnTo>
                        <a:pt x="681" y="2579"/>
                      </a:lnTo>
                      <a:lnTo>
                        <a:pt x="624" y="2544"/>
                      </a:lnTo>
                      <a:lnTo>
                        <a:pt x="570" y="2506"/>
                      </a:lnTo>
                      <a:lnTo>
                        <a:pt x="517" y="2465"/>
                      </a:lnTo>
                      <a:lnTo>
                        <a:pt x="466" y="2422"/>
                      </a:lnTo>
                      <a:lnTo>
                        <a:pt x="418" y="2377"/>
                      </a:lnTo>
                      <a:lnTo>
                        <a:pt x="371" y="2330"/>
                      </a:lnTo>
                      <a:lnTo>
                        <a:pt x="327" y="2279"/>
                      </a:lnTo>
                      <a:lnTo>
                        <a:pt x="285" y="2228"/>
                      </a:lnTo>
                      <a:lnTo>
                        <a:pt x="246" y="2174"/>
                      </a:lnTo>
                      <a:lnTo>
                        <a:pt x="209" y="2118"/>
                      </a:lnTo>
                      <a:lnTo>
                        <a:pt x="176" y="2060"/>
                      </a:lnTo>
                      <a:lnTo>
                        <a:pt x="144" y="2002"/>
                      </a:lnTo>
                      <a:lnTo>
                        <a:pt x="116" y="1940"/>
                      </a:lnTo>
                      <a:lnTo>
                        <a:pt x="90" y="1878"/>
                      </a:lnTo>
                      <a:lnTo>
                        <a:pt x="68" y="1813"/>
                      </a:lnTo>
                      <a:lnTo>
                        <a:pt x="48" y="1748"/>
                      </a:lnTo>
                      <a:lnTo>
                        <a:pt x="32" y="1681"/>
                      </a:lnTo>
                      <a:lnTo>
                        <a:pt x="18" y="1613"/>
                      </a:lnTo>
                      <a:lnTo>
                        <a:pt x="9" y="1543"/>
                      </a:lnTo>
                      <a:lnTo>
                        <a:pt x="2" y="1473"/>
                      </a:lnTo>
                      <a:lnTo>
                        <a:pt x="0" y="1402"/>
                      </a:lnTo>
                      <a:close/>
                    </a:path>
                  </a:pathLst>
                </a:custGeom>
                <a:solidFill>
                  <a:srgbClr val="25A9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4" name="Freeform 546"/>
                <p:cNvSpPr>
                  <a:spLocks/>
                </p:cNvSpPr>
                <p:nvPr/>
              </p:nvSpPr>
              <p:spPr bwMode="auto">
                <a:xfrm>
                  <a:off x="7812360" y="4149080"/>
                  <a:ext cx="432386" cy="264552"/>
                </a:xfrm>
                <a:custGeom>
                  <a:avLst/>
                  <a:gdLst/>
                  <a:ahLst/>
                  <a:cxnLst>
                    <a:cxn ang="0">
                      <a:pos x="1370" y="237"/>
                    </a:cxn>
                    <a:cxn ang="0">
                      <a:pos x="1560" y="269"/>
                    </a:cxn>
                    <a:cxn ang="0">
                      <a:pos x="1740" y="328"/>
                    </a:cxn>
                    <a:cxn ang="0">
                      <a:pos x="1908" y="410"/>
                    </a:cxn>
                    <a:cxn ang="0">
                      <a:pos x="2061" y="516"/>
                    </a:cxn>
                    <a:cxn ang="0">
                      <a:pos x="2197" y="643"/>
                    </a:cxn>
                    <a:cxn ang="0">
                      <a:pos x="2313" y="787"/>
                    </a:cxn>
                    <a:cxn ang="0">
                      <a:pos x="2407" y="948"/>
                    </a:cxn>
                    <a:cxn ang="0">
                      <a:pos x="2479" y="1122"/>
                    </a:cxn>
                    <a:cxn ang="0">
                      <a:pos x="2524" y="1309"/>
                    </a:cxn>
                    <a:cxn ang="0">
                      <a:pos x="2542" y="1505"/>
                    </a:cxn>
                    <a:cxn ang="0">
                      <a:pos x="2540" y="1567"/>
                    </a:cxn>
                    <a:cxn ang="0">
                      <a:pos x="2554" y="1515"/>
                    </a:cxn>
                    <a:cxn ang="0">
                      <a:pos x="2569" y="1403"/>
                    </a:cxn>
                    <a:cxn ang="0">
                      <a:pos x="2574" y="1289"/>
                    </a:cxn>
                    <a:cxn ang="0">
                      <a:pos x="2559" y="1093"/>
                    </a:cxn>
                    <a:cxn ang="0">
                      <a:pos x="2516" y="905"/>
                    </a:cxn>
                    <a:cxn ang="0">
                      <a:pos x="2447" y="730"/>
                    </a:cxn>
                    <a:cxn ang="0">
                      <a:pos x="2354" y="569"/>
                    </a:cxn>
                    <a:cxn ang="0">
                      <a:pos x="2240" y="423"/>
                    </a:cxn>
                    <a:cxn ang="0">
                      <a:pos x="2105" y="295"/>
                    </a:cxn>
                    <a:cxn ang="0">
                      <a:pos x="1954" y="187"/>
                    </a:cxn>
                    <a:cxn ang="0">
                      <a:pos x="1788" y="102"/>
                    </a:cxn>
                    <a:cxn ang="0">
                      <a:pos x="1608" y="41"/>
                    </a:cxn>
                    <a:cxn ang="0">
                      <a:pos x="1417" y="7"/>
                    </a:cxn>
                    <a:cxn ang="0">
                      <a:pos x="1221" y="2"/>
                    </a:cxn>
                    <a:cxn ang="0">
                      <a:pos x="1034" y="24"/>
                    </a:cxn>
                    <a:cxn ang="0">
                      <a:pos x="855" y="74"/>
                    </a:cxn>
                    <a:cxn ang="0">
                      <a:pos x="689" y="147"/>
                    </a:cxn>
                    <a:cxn ang="0">
                      <a:pos x="535" y="242"/>
                    </a:cxn>
                    <a:cxn ang="0">
                      <a:pos x="397" y="356"/>
                    </a:cxn>
                    <a:cxn ang="0">
                      <a:pos x="275" y="489"/>
                    </a:cxn>
                    <a:cxn ang="0">
                      <a:pos x="174" y="638"/>
                    </a:cxn>
                    <a:cxn ang="0">
                      <a:pos x="93" y="800"/>
                    </a:cxn>
                    <a:cxn ang="0">
                      <a:pos x="36" y="975"/>
                    </a:cxn>
                    <a:cxn ang="0">
                      <a:pos x="4" y="1159"/>
                    </a:cxn>
                    <a:cxn ang="0">
                      <a:pos x="28" y="1119"/>
                    </a:cxn>
                    <a:cxn ang="0">
                      <a:pos x="88" y="970"/>
                    </a:cxn>
                    <a:cxn ang="0">
                      <a:pos x="164" y="832"/>
                    </a:cxn>
                    <a:cxn ang="0">
                      <a:pos x="256" y="704"/>
                    </a:cxn>
                    <a:cxn ang="0">
                      <a:pos x="363" y="589"/>
                    </a:cxn>
                    <a:cxn ang="0">
                      <a:pos x="483" y="487"/>
                    </a:cxn>
                    <a:cxn ang="0">
                      <a:pos x="615" y="400"/>
                    </a:cxn>
                    <a:cxn ang="0">
                      <a:pos x="759" y="330"/>
                    </a:cxn>
                    <a:cxn ang="0">
                      <a:pos x="911" y="277"/>
                    </a:cxn>
                    <a:cxn ang="0">
                      <a:pos x="1071" y="245"/>
                    </a:cxn>
                    <a:cxn ang="0">
                      <a:pos x="1238" y="232"/>
                    </a:cxn>
                  </a:cxnLst>
                  <a:rect l="0" t="0" r="r" b="b"/>
                  <a:pathLst>
                    <a:path w="2574" h="1587">
                      <a:moveTo>
                        <a:pt x="1238" y="232"/>
                      </a:moveTo>
                      <a:lnTo>
                        <a:pt x="1304" y="232"/>
                      </a:lnTo>
                      <a:lnTo>
                        <a:pt x="1370" y="237"/>
                      </a:lnTo>
                      <a:lnTo>
                        <a:pt x="1434" y="245"/>
                      </a:lnTo>
                      <a:lnTo>
                        <a:pt x="1498" y="255"/>
                      </a:lnTo>
                      <a:lnTo>
                        <a:pt x="1560" y="269"/>
                      </a:lnTo>
                      <a:lnTo>
                        <a:pt x="1622" y="286"/>
                      </a:lnTo>
                      <a:lnTo>
                        <a:pt x="1682" y="304"/>
                      </a:lnTo>
                      <a:lnTo>
                        <a:pt x="1740" y="328"/>
                      </a:lnTo>
                      <a:lnTo>
                        <a:pt x="1798" y="353"/>
                      </a:lnTo>
                      <a:lnTo>
                        <a:pt x="1854" y="380"/>
                      </a:lnTo>
                      <a:lnTo>
                        <a:pt x="1908" y="410"/>
                      </a:lnTo>
                      <a:lnTo>
                        <a:pt x="1961" y="443"/>
                      </a:lnTo>
                      <a:lnTo>
                        <a:pt x="2012" y="479"/>
                      </a:lnTo>
                      <a:lnTo>
                        <a:pt x="2061" y="516"/>
                      </a:lnTo>
                      <a:lnTo>
                        <a:pt x="2108" y="556"/>
                      </a:lnTo>
                      <a:lnTo>
                        <a:pt x="2154" y="598"/>
                      </a:lnTo>
                      <a:lnTo>
                        <a:pt x="2197" y="643"/>
                      </a:lnTo>
                      <a:lnTo>
                        <a:pt x="2237" y="689"/>
                      </a:lnTo>
                      <a:lnTo>
                        <a:pt x="2276" y="738"/>
                      </a:lnTo>
                      <a:lnTo>
                        <a:pt x="2313" y="787"/>
                      </a:lnTo>
                      <a:lnTo>
                        <a:pt x="2348" y="839"/>
                      </a:lnTo>
                      <a:lnTo>
                        <a:pt x="2379" y="893"/>
                      </a:lnTo>
                      <a:lnTo>
                        <a:pt x="2407" y="948"/>
                      </a:lnTo>
                      <a:lnTo>
                        <a:pt x="2435" y="1005"/>
                      </a:lnTo>
                      <a:lnTo>
                        <a:pt x="2458" y="1063"/>
                      </a:lnTo>
                      <a:lnTo>
                        <a:pt x="2479" y="1122"/>
                      </a:lnTo>
                      <a:lnTo>
                        <a:pt x="2497" y="1183"/>
                      </a:lnTo>
                      <a:lnTo>
                        <a:pt x="2512" y="1246"/>
                      </a:lnTo>
                      <a:lnTo>
                        <a:pt x="2524" y="1309"/>
                      </a:lnTo>
                      <a:lnTo>
                        <a:pt x="2533" y="1373"/>
                      </a:lnTo>
                      <a:lnTo>
                        <a:pt x="2538" y="1439"/>
                      </a:lnTo>
                      <a:lnTo>
                        <a:pt x="2542" y="1505"/>
                      </a:lnTo>
                      <a:lnTo>
                        <a:pt x="2542" y="1526"/>
                      </a:lnTo>
                      <a:lnTo>
                        <a:pt x="2540" y="1546"/>
                      </a:lnTo>
                      <a:lnTo>
                        <a:pt x="2540" y="1567"/>
                      </a:lnTo>
                      <a:lnTo>
                        <a:pt x="2539" y="1587"/>
                      </a:lnTo>
                      <a:lnTo>
                        <a:pt x="2548" y="1551"/>
                      </a:lnTo>
                      <a:lnTo>
                        <a:pt x="2554" y="1515"/>
                      </a:lnTo>
                      <a:lnTo>
                        <a:pt x="2560" y="1478"/>
                      </a:lnTo>
                      <a:lnTo>
                        <a:pt x="2566" y="1440"/>
                      </a:lnTo>
                      <a:lnTo>
                        <a:pt x="2569" y="1403"/>
                      </a:lnTo>
                      <a:lnTo>
                        <a:pt x="2572" y="1366"/>
                      </a:lnTo>
                      <a:lnTo>
                        <a:pt x="2574" y="1327"/>
                      </a:lnTo>
                      <a:lnTo>
                        <a:pt x="2574" y="1289"/>
                      </a:lnTo>
                      <a:lnTo>
                        <a:pt x="2573" y="1222"/>
                      </a:lnTo>
                      <a:lnTo>
                        <a:pt x="2568" y="1157"/>
                      </a:lnTo>
                      <a:lnTo>
                        <a:pt x="2559" y="1093"/>
                      </a:lnTo>
                      <a:lnTo>
                        <a:pt x="2548" y="1029"/>
                      </a:lnTo>
                      <a:lnTo>
                        <a:pt x="2534" y="967"/>
                      </a:lnTo>
                      <a:lnTo>
                        <a:pt x="2516" y="905"/>
                      </a:lnTo>
                      <a:lnTo>
                        <a:pt x="2496" y="846"/>
                      </a:lnTo>
                      <a:lnTo>
                        <a:pt x="2473" y="787"/>
                      </a:lnTo>
                      <a:lnTo>
                        <a:pt x="2447" y="730"/>
                      </a:lnTo>
                      <a:lnTo>
                        <a:pt x="2419" y="675"/>
                      </a:lnTo>
                      <a:lnTo>
                        <a:pt x="2387" y="621"/>
                      </a:lnTo>
                      <a:lnTo>
                        <a:pt x="2354" y="569"/>
                      </a:lnTo>
                      <a:lnTo>
                        <a:pt x="2318" y="518"/>
                      </a:lnTo>
                      <a:lnTo>
                        <a:pt x="2280" y="469"/>
                      </a:lnTo>
                      <a:lnTo>
                        <a:pt x="2240" y="423"/>
                      </a:lnTo>
                      <a:lnTo>
                        <a:pt x="2197" y="378"/>
                      </a:lnTo>
                      <a:lnTo>
                        <a:pt x="2152" y="335"/>
                      </a:lnTo>
                      <a:lnTo>
                        <a:pt x="2105" y="295"/>
                      </a:lnTo>
                      <a:lnTo>
                        <a:pt x="2057" y="256"/>
                      </a:lnTo>
                      <a:lnTo>
                        <a:pt x="2007" y="221"/>
                      </a:lnTo>
                      <a:lnTo>
                        <a:pt x="1954" y="187"/>
                      </a:lnTo>
                      <a:lnTo>
                        <a:pt x="1900" y="156"/>
                      </a:lnTo>
                      <a:lnTo>
                        <a:pt x="1844" y="127"/>
                      </a:lnTo>
                      <a:lnTo>
                        <a:pt x="1788" y="102"/>
                      </a:lnTo>
                      <a:lnTo>
                        <a:pt x="1729" y="79"/>
                      </a:lnTo>
                      <a:lnTo>
                        <a:pt x="1669" y="58"/>
                      </a:lnTo>
                      <a:lnTo>
                        <a:pt x="1608" y="41"/>
                      </a:lnTo>
                      <a:lnTo>
                        <a:pt x="1545" y="27"/>
                      </a:lnTo>
                      <a:lnTo>
                        <a:pt x="1482" y="15"/>
                      </a:lnTo>
                      <a:lnTo>
                        <a:pt x="1417" y="7"/>
                      </a:lnTo>
                      <a:lnTo>
                        <a:pt x="1352" y="2"/>
                      </a:lnTo>
                      <a:lnTo>
                        <a:pt x="1286" y="0"/>
                      </a:lnTo>
                      <a:lnTo>
                        <a:pt x="1221" y="2"/>
                      </a:lnTo>
                      <a:lnTo>
                        <a:pt x="1158" y="7"/>
                      </a:lnTo>
                      <a:lnTo>
                        <a:pt x="1095" y="14"/>
                      </a:lnTo>
                      <a:lnTo>
                        <a:pt x="1034" y="24"/>
                      </a:lnTo>
                      <a:lnTo>
                        <a:pt x="974" y="38"/>
                      </a:lnTo>
                      <a:lnTo>
                        <a:pt x="914" y="55"/>
                      </a:lnTo>
                      <a:lnTo>
                        <a:pt x="855" y="74"/>
                      </a:lnTo>
                      <a:lnTo>
                        <a:pt x="799" y="96"/>
                      </a:lnTo>
                      <a:lnTo>
                        <a:pt x="743" y="120"/>
                      </a:lnTo>
                      <a:lnTo>
                        <a:pt x="689" y="147"/>
                      </a:lnTo>
                      <a:lnTo>
                        <a:pt x="636" y="177"/>
                      </a:lnTo>
                      <a:lnTo>
                        <a:pt x="585" y="208"/>
                      </a:lnTo>
                      <a:lnTo>
                        <a:pt x="535" y="242"/>
                      </a:lnTo>
                      <a:lnTo>
                        <a:pt x="487" y="277"/>
                      </a:lnTo>
                      <a:lnTo>
                        <a:pt x="441" y="316"/>
                      </a:lnTo>
                      <a:lnTo>
                        <a:pt x="397" y="356"/>
                      </a:lnTo>
                      <a:lnTo>
                        <a:pt x="354" y="399"/>
                      </a:lnTo>
                      <a:lnTo>
                        <a:pt x="314" y="443"/>
                      </a:lnTo>
                      <a:lnTo>
                        <a:pt x="275" y="489"/>
                      </a:lnTo>
                      <a:lnTo>
                        <a:pt x="240" y="537"/>
                      </a:lnTo>
                      <a:lnTo>
                        <a:pt x="205" y="587"/>
                      </a:lnTo>
                      <a:lnTo>
                        <a:pt x="174" y="638"/>
                      </a:lnTo>
                      <a:lnTo>
                        <a:pt x="144" y="690"/>
                      </a:lnTo>
                      <a:lnTo>
                        <a:pt x="118" y="745"/>
                      </a:lnTo>
                      <a:lnTo>
                        <a:pt x="93" y="800"/>
                      </a:lnTo>
                      <a:lnTo>
                        <a:pt x="72" y="857"/>
                      </a:lnTo>
                      <a:lnTo>
                        <a:pt x="52" y="916"/>
                      </a:lnTo>
                      <a:lnTo>
                        <a:pt x="36" y="975"/>
                      </a:lnTo>
                      <a:lnTo>
                        <a:pt x="23" y="1035"/>
                      </a:lnTo>
                      <a:lnTo>
                        <a:pt x="11" y="1097"/>
                      </a:lnTo>
                      <a:lnTo>
                        <a:pt x="4" y="1159"/>
                      </a:lnTo>
                      <a:lnTo>
                        <a:pt x="0" y="1223"/>
                      </a:lnTo>
                      <a:lnTo>
                        <a:pt x="12" y="1171"/>
                      </a:lnTo>
                      <a:lnTo>
                        <a:pt x="28" y="1119"/>
                      </a:lnTo>
                      <a:lnTo>
                        <a:pt x="46" y="1069"/>
                      </a:lnTo>
                      <a:lnTo>
                        <a:pt x="66" y="1019"/>
                      </a:lnTo>
                      <a:lnTo>
                        <a:pt x="88" y="970"/>
                      </a:lnTo>
                      <a:lnTo>
                        <a:pt x="111" y="923"/>
                      </a:lnTo>
                      <a:lnTo>
                        <a:pt x="136" y="877"/>
                      </a:lnTo>
                      <a:lnTo>
                        <a:pt x="164" y="832"/>
                      </a:lnTo>
                      <a:lnTo>
                        <a:pt x="192" y="788"/>
                      </a:lnTo>
                      <a:lnTo>
                        <a:pt x="224" y="745"/>
                      </a:lnTo>
                      <a:lnTo>
                        <a:pt x="256" y="704"/>
                      </a:lnTo>
                      <a:lnTo>
                        <a:pt x="290" y="664"/>
                      </a:lnTo>
                      <a:lnTo>
                        <a:pt x="326" y="625"/>
                      </a:lnTo>
                      <a:lnTo>
                        <a:pt x="363" y="589"/>
                      </a:lnTo>
                      <a:lnTo>
                        <a:pt x="401" y="553"/>
                      </a:lnTo>
                      <a:lnTo>
                        <a:pt x="442" y="518"/>
                      </a:lnTo>
                      <a:lnTo>
                        <a:pt x="483" y="487"/>
                      </a:lnTo>
                      <a:lnTo>
                        <a:pt x="526" y="457"/>
                      </a:lnTo>
                      <a:lnTo>
                        <a:pt x="570" y="427"/>
                      </a:lnTo>
                      <a:lnTo>
                        <a:pt x="615" y="400"/>
                      </a:lnTo>
                      <a:lnTo>
                        <a:pt x="662" y="375"/>
                      </a:lnTo>
                      <a:lnTo>
                        <a:pt x="709" y="352"/>
                      </a:lnTo>
                      <a:lnTo>
                        <a:pt x="759" y="330"/>
                      </a:lnTo>
                      <a:lnTo>
                        <a:pt x="808" y="311"/>
                      </a:lnTo>
                      <a:lnTo>
                        <a:pt x="858" y="293"/>
                      </a:lnTo>
                      <a:lnTo>
                        <a:pt x="911" y="277"/>
                      </a:lnTo>
                      <a:lnTo>
                        <a:pt x="963" y="265"/>
                      </a:lnTo>
                      <a:lnTo>
                        <a:pt x="1017" y="253"/>
                      </a:lnTo>
                      <a:lnTo>
                        <a:pt x="1071" y="245"/>
                      </a:lnTo>
                      <a:lnTo>
                        <a:pt x="1126" y="237"/>
                      </a:lnTo>
                      <a:lnTo>
                        <a:pt x="1181" y="233"/>
                      </a:lnTo>
                      <a:lnTo>
                        <a:pt x="1238" y="232"/>
                      </a:lnTo>
                      <a:close/>
                    </a:path>
                  </a:pathLst>
                </a:custGeom>
                <a:solidFill>
                  <a:srgbClr val="A5D1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5" name="Freeform 547"/>
                <p:cNvSpPr>
                  <a:spLocks/>
                </p:cNvSpPr>
                <p:nvPr/>
              </p:nvSpPr>
              <p:spPr bwMode="auto">
                <a:xfrm>
                  <a:off x="7840807" y="4333982"/>
                  <a:ext cx="355581" cy="219038"/>
                </a:xfrm>
                <a:custGeom>
                  <a:avLst/>
                  <a:gdLst/>
                  <a:ahLst/>
                  <a:cxnLst>
                    <a:cxn ang="0">
                      <a:pos x="1127" y="991"/>
                    </a:cxn>
                    <a:cxn ang="0">
                      <a:pos x="1283" y="971"/>
                    </a:cxn>
                    <a:cxn ang="0">
                      <a:pos x="1431" y="933"/>
                    </a:cxn>
                    <a:cxn ang="0">
                      <a:pos x="1569" y="880"/>
                    </a:cxn>
                    <a:cxn ang="0">
                      <a:pos x="1694" y="808"/>
                    </a:cxn>
                    <a:cxn ang="0">
                      <a:pos x="1806" y="721"/>
                    </a:cxn>
                    <a:cxn ang="0">
                      <a:pos x="1902" y="620"/>
                    </a:cxn>
                    <a:cxn ang="0">
                      <a:pos x="1979" y="502"/>
                    </a:cxn>
                    <a:cxn ang="0">
                      <a:pos x="2038" y="371"/>
                    </a:cxn>
                    <a:cxn ang="0">
                      <a:pos x="2076" y="225"/>
                    </a:cxn>
                    <a:cxn ang="0">
                      <a:pos x="2089" y="67"/>
                    </a:cxn>
                    <a:cxn ang="0">
                      <a:pos x="2088" y="17"/>
                    </a:cxn>
                    <a:cxn ang="0">
                      <a:pos x="2100" y="60"/>
                    </a:cxn>
                    <a:cxn ang="0">
                      <a:pos x="2112" y="152"/>
                    </a:cxn>
                    <a:cxn ang="0">
                      <a:pos x="2117" y="245"/>
                    </a:cxn>
                    <a:cxn ang="0">
                      <a:pos x="2104" y="407"/>
                    </a:cxn>
                    <a:cxn ang="0">
                      <a:pos x="2069" y="560"/>
                    </a:cxn>
                    <a:cxn ang="0">
                      <a:pos x="2012" y="704"/>
                    </a:cxn>
                    <a:cxn ang="0">
                      <a:pos x="1935" y="838"/>
                    </a:cxn>
                    <a:cxn ang="0">
                      <a:pos x="1842" y="957"/>
                    </a:cxn>
                    <a:cxn ang="0">
                      <a:pos x="1731" y="1062"/>
                    </a:cxn>
                    <a:cxn ang="0">
                      <a:pos x="1607" y="1151"/>
                    </a:cxn>
                    <a:cxn ang="0">
                      <a:pos x="1470" y="1220"/>
                    </a:cxn>
                    <a:cxn ang="0">
                      <a:pos x="1322" y="1271"/>
                    </a:cxn>
                    <a:cxn ang="0">
                      <a:pos x="1165" y="1299"/>
                    </a:cxn>
                    <a:cxn ang="0">
                      <a:pos x="1005" y="1302"/>
                    </a:cxn>
                    <a:cxn ang="0">
                      <a:pos x="851" y="1283"/>
                    </a:cxn>
                    <a:cxn ang="0">
                      <a:pos x="704" y="1243"/>
                    </a:cxn>
                    <a:cxn ang="0">
                      <a:pos x="567" y="1184"/>
                    </a:cxn>
                    <a:cxn ang="0">
                      <a:pos x="441" y="1106"/>
                    </a:cxn>
                    <a:cxn ang="0">
                      <a:pos x="327" y="1012"/>
                    </a:cxn>
                    <a:cxn ang="0">
                      <a:pos x="227" y="903"/>
                    </a:cxn>
                    <a:cxn ang="0">
                      <a:pos x="144" y="780"/>
                    </a:cxn>
                    <a:cxn ang="0">
                      <a:pos x="77" y="647"/>
                    </a:cxn>
                    <a:cxn ang="0">
                      <a:pos x="31" y="503"/>
                    </a:cxn>
                    <a:cxn ang="0">
                      <a:pos x="4" y="352"/>
                    </a:cxn>
                    <a:cxn ang="0">
                      <a:pos x="23" y="384"/>
                    </a:cxn>
                    <a:cxn ang="0">
                      <a:pos x="73" y="499"/>
                    </a:cxn>
                    <a:cxn ang="0">
                      <a:pos x="136" y="602"/>
                    </a:cxn>
                    <a:cxn ang="0">
                      <a:pos x="211" y="693"/>
                    </a:cxn>
                    <a:cxn ang="0">
                      <a:pos x="299" y="772"/>
                    </a:cxn>
                    <a:cxn ang="0">
                      <a:pos x="398" y="839"/>
                    </a:cxn>
                    <a:cxn ang="0">
                      <a:pos x="507" y="893"/>
                    </a:cxn>
                    <a:cxn ang="0">
                      <a:pos x="624" y="936"/>
                    </a:cxn>
                    <a:cxn ang="0">
                      <a:pos x="749" y="967"/>
                    </a:cxn>
                    <a:cxn ang="0">
                      <a:pos x="881" y="985"/>
                    </a:cxn>
                    <a:cxn ang="0">
                      <a:pos x="1019" y="993"/>
                    </a:cxn>
                  </a:cxnLst>
                  <a:rect l="0" t="0" r="r" b="b"/>
                  <a:pathLst>
                    <a:path w="2117" h="1304">
                      <a:moveTo>
                        <a:pt x="1019" y="993"/>
                      </a:moveTo>
                      <a:lnTo>
                        <a:pt x="1072" y="993"/>
                      </a:lnTo>
                      <a:lnTo>
                        <a:pt x="1127" y="991"/>
                      </a:lnTo>
                      <a:lnTo>
                        <a:pt x="1179" y="985"/>
                      </a:lnTo>
                      <a:lnTo>
                        <a:pt x="1232" y="979"/>
                      </a:lnTo>
                      <a:lnTo>
                        <a:pt x="1283" y="971"/>
                      </a:lnTo>
                      <a:lnTo>
                        <a:pt x="1333" y="960"/>
                      </a:lnTo>
                      <a:lnTo>
                        <a:pt x="1383" y="948"/>
                      </a:lnTo>
                      <a:lnTo>
                        <a:pt x="1431" y="933"/>
                      </a:lnTo>
                      <a:lnTo>
                        <a:pt x="1478" y="917"/>
                      </a:lnTo>
                      <a:lnTo>
                        <a:pt x="1524" y="900"/>
                      </a:lnTo>
                      <a:lnTo>
                        <a:pt x="1569" y="880"/>
                      </a:lnTo>
                      <a:lnTo>
                        <a:pt x="1612" y="858"/>
                      </a:lnTo>
                      <a:lnTo>
                        <a:pt x="1654" y="833"/>
                      </a:lnTo>
                      <a:lnTo>
                        <a:pt x="1694" y="808"/>
                      </a:lnTo>
                      <a:lnTo>
                        <a:pt x="1733" y="781"/>
                      </a:lnTo>
                      <a:lnTo>
                        <a:pt x="1771" y="752"/>
                      </a:lnTo>
                      <a:lnTo>
                        <a:pt x="1806" y="721"/>
                      </a:lnTo>
                      <a:lnTo>
                        <a:pt x="1840" y="689"/>
                      </a:lnTo>
                      <a:lnTo>
                        <a:pt x="1871" y="655"/>
                      </a:lnTo>
                      <a:lnTo>
                        <a:pt x="1902" y="620"/>
                      </a:lnTo>
                      <a:lnTo>
                        <a:pt x="1930" y="582"/>
                      </a:lnTo>
                      <a:lnTo>
                        <a:pt x="1955" y="543"/>
                      </a:lnTo>
                      <a:lnTo>
                        <a:pt x="1979" y="502"/>
                      </a:lnTo>
                      <a:lnTo>
                        <a:pt x="2001" y="460"/>
                      </a:lnTo>
                      <a:lnTo>
                        <a:pt x="2021" y="416"/>
                      </a:lnTo>
                      <a:lnTo>
                        <a:pt x="2038" y="371"/>
                      </a:lnTo>
                      <a:lnTo>
                        <a:pt x="2053" y="324"/>
                      </a:lnTo>
                      <a:lnTo>
                        <a:pt x="2065" y="276"/>
                      </a:lnTo>
                      <a:lnTo>
                        <a:pt x="2076" y="225"/>
                      </a:lnTo>
                      <a:lnTo>
                        <a:pt x="2083" y="174"/>
                      </a:lnTo>
                      <a:lnTo>
                        <a:pt x="2087" y="121"/>
                      </a:lnTo>
                      <a:lnTo>
                        <a:pt x="2089" y="67"/>
                      </a:lnTo>
                      <a:lnTo>
                        <a:pt x="2089" y="50"/>
                      </a:lnTo>
                      <a:lnTo>
                        <a:pt x="2089" y="33"/>
                      </a:lnTo>
                      <a:lnTo>
                        <a:pt x="2088" y="17"/>
                      </a:lnTo>
                      <a:lnTo>
                        <a:pt x="2088" y="0"/>
                      </a:lnTo>
                      <a:lnTo>
                        <a:pt x="2095" y="30"/>
                      </a:lnTo>
                      <a:lnTo>
                        <a:pt x="2100" y="60"/>
                      </a:lnTo>
                      <a:lnTo>
                        <a:pt x="2105" y="90"/>
                      </a:lnTo>
                      <a:lnTo>
                        <a:pt x="2109" y="120"/>
                      </a:lnTo>
                      <a:lnTo>
                        <a:pt x="2112" y="152"/>
                      </a:lnTo>
                      <a:lnTo>
                        <a:pt x="2115" y="182"/>
                      </a:lnTo>
                      <a:lnTo>
                        <a:pt x="2117" y="214"/>
                      </a:lnTo>
                      <a:lnTo>
                        <a:pt x="2117" y="245"/>
                      </a:lnTo>
                      <a:lnTo>
                        <a:pt x="2116" y="300"/>
                      </a:lnTo>
                      <a:lnTo>
                        <a:pt x="2111" y="353"/>
                      </a:lnTo>
                      <a:lnTo>
                        <a:pt x="2104" y="407"/>
                      </a:lnTo>
                      <a:lnTo>
                        <a:pt x="2095" y="459"/>
                      </a:lnTo>
                      <a:lnTo>
                        <a:pt x="2083" y="509"/>
                      </a:lnTo>
                      <a:lnTo>
                        <a:pt x="2069" y="560"/>
                      </a:lnTo>
                      <a:lnTo>
                        <a:pt x="2053" y="609"/>
                      </a:lnTo>
                      <a:lnTo>
                        <a:pt x="2034" y="657"/>
                      </a:lnTo>
                      <a:lnTo>
                        <a:pt x="2012" y="704"/>
                      </a:lnTo>
                      <a:lnTo>
                        <a:pt x="1989" y="750"/>
                      </a:lnTo>
                      <a:lnTo>
                        <a:pt x="1964" y="795"/>
                      </a:lnTo>
                      <a:lnTo>
                        <a:pt x="1935" y="838"/>
                      </a:lnTo>
                      <a:lnTo>
                        <a:pt x="1906" y="879"/>
                      </a:lnTo>
                      <a:lnTo>
                        <a:pt x="1874" y="918"/>
                      </a:lnTo>
                      <a:lnTo>
                        <a:pt x="1842" y="957"/>
                      </a:lnTo>
                      <a:lnTo>
                        <a:pt x="1806" y="994"/>
                      </a:lnTo>
                      <a:lnTo>
                        <a:pt x="1769" y="1028"/>
                      </a:lnTo>
                      <a:lnTo>
                        <a:pt x="1731" y="1062"/>
                      </a:lnTo>
                      <a:lnTo>
                        <a:pt x="1691" y="1094"/>
                      </a:lnTo>
                      <a:lnTo>
                        <a:pt x="1650" y="1123"/>
                      </a:lnTo>
                      <a:lnTo>
                        <a:pt x="1607" y="1151"/>
                      </a:lnTo>
                      <a:lnTo>
                        <a:pt x="1562" y="1176"/>
                      </a:lnTo>
                      <a:lnTo>
                        <a:pt x="1517" y="1199"/>
                      </a:lnTo>
                      <a:lnTo>
                        <a:pt x="1470" y="1220"/>
                      </a:lnTo>
                      <a:lnTo>
                        <a:pt x="1421" y="1239"/>
                      </a:lnTo>
                      <a:lnTo>
                        <a:pt x="1372" y="1256"/>
                      </a:lnTo>
                      <a:lnTo>
                        <a:pt x="1322" y="1271"/>
                      </a:lnTo>
                      <a:lnTo>
                        <a:pt x="1271" y="1282"/>
                      </a:lnTo>
                      <a:lnTo>
                        <a:pt x="1219" y="1292"/>
                      </a:lnTo>
                      <a:lnTo>
                        <a:pt x="1165" y="1299"/>
                      </a:lnTo>
                      <a:lnTo>
                        <a:pt x="1112" y="1302"/>
                      </a:lnTo>
                      <a:lnTo>
                        <a:pt x="1057" y="1304"/>
                      </a:lnTo>
                      <a:lnTo>
                        <a:pt x="1005" y="1302"/>
                      </a:lnTo>
                      <a:lnTo>
                        <a:pt x="953" y="1299"/>
                      </a:lnTo>
                      <a:lnTo>
                        <a:pt x="901" y="1293"/>
                      </a:lnTo>
                      <a:lnTo>
                        <a:pt x="851" y="1283"/>
                      </a:lnTo>
                      <a:lnTo>
                        <a:pt x="801" y="1273"/>
                      </a:lnTo>
                      <a:lnTo>
                        <a:pt x="752" y="1259"/>
                      </a:lnTo>
                      <a:lnTo>
                        <a:pt x="704" y="1243"/>
                      </a:lnTo>
                      <a:lnTo>
                        <a:pt x="657" y="1226"/>
                      </a:lnTo>
                      <a:lnTo>
                        <a:pt x="612" y="1206"/>
                      </a:lnTo>
                      <a:lnTo>
                        <a:pt x="567" y="1184"/>
                      </a:lnTo>
                      <a:lnTo>
                        <a:pt x="524" y="1160"/>
                      </a:lnTo>
                      <a:lnTo>
                        <a:pt x="482" y="1133"/>
                      </a:lnTo>
                      <a:lnTo>
                        <a:pt x="441" y="1106"/>
                      </a:lnTo>
                      <a:lnTo>
                        <a:pt x="401" y="1076"/>
                      </a:lnTo>
                      <a:lnTo>
                        <a:pt x="363" y="1044"/>
                      </a:lnTo>
                      <a:lnTo>
                        <a:pt x="327" y="1012"/>
                      </a:lnTo>
                      <a:lnTo>
                        <a:pt x="292" y="977"/>
                      </a:lnTo>
                      <a:lnTo>
                        <a:pt x="258" y="940"/>
                      </a:lnTo>
                      <a:lnTo>
                        <a:pt x="227" y="903"/>
                      </a:lnTo>
                      <a:lnTo>
                        <a:pt x="198" y="863"/>
                      </a:lnTo>
                      <a:lnTo>
                        <a:pt x="169" y="823"/>
                      </a:lnTo>
                      <a:lnTo>
                        <a:pt x="144" y="780"/>
                      </a:lnTo>
                      <a:lnTo>
                        <a:pt x="120" y="737"/>
                      </a:lnTo>
                      <a:lnTo>
                        <a:pt x="98" y="693"/>
                      </a:lnTo>
                      <a:lnTo>
                        <a:pt x="77" y="647"/>
                      </a:lnTo>
                      <a:lnTo>
                        <a:pt x="59" y="600"/>
                      </a:lnTo>
                      <a:lnTo>
                        <a:pt x="43" y="552"/>
                      </a:lnTo>
                      <a:lnTo>
                        <a:pt x="31" y="503"/>
                      </a:lnTo>
                      <a:lnTo>
                        <a:pt x="19" y="454"/>
                      </a:lnTo>
                      <a:lnTo>
                        <a:pt x="10" y="403"/>
                      </a:lnTo>
                      <a:lnTo>
                        <a:pt x="4" y="352"/>
                      </a:lnTo>
                      <a:lnTo>
                        <a:pt x="0" y="300"/>
                      </a:lnTo>
                      <a:lnTo>
                        <a:pt x="11" y="343"/>
                      </a:lnTo>
                      <a:lnTo>
                        <a:pt x="23" y="384"/>
                      </a:lnTo>
                      <a:lnTo>
                        <a:pt x="38" y="423"/>
                      </a:lnTo>
                      <a:lnTo>
                        <a:pt x="55" y="462"/>
                      </a:lnTo>
                      <a:lnTo>
                        <a:pt x="73" y="499"/>
                      </a:lnTo>
                      <a:lnTo>
                        <a:pt x="92" y="535"/>
                      </a:lnTo>
                      <a:lnTo>
                        <a:pt x="113" y="569"/>
                      </a:lnTo>
                      <a:lnTo>
                        <a:pt x="136" y="602"/>
                      </a:lnTo>
                      <a:lnTo>
                        <a:pt x="160" y="634"/>
                      </a:lnTo>
                      <a:lnTo>
                        <a:pt x="185" y="664"/>
                      </a:lnTo>
                      <a:lnTo>
                        <a:pt x="211" y="693"/>
                      </a:lnTo>
                      <a:lnTo>
                        <a:pt x="239" y="720"/>
                      </a:lnTo>
                      <a:lnTo>
                        <a:pt x="269" y="746"/>
                      </a:lnTo>
                      <a:lnTo>
                        <a:pt x="299" y="772"/>
                      </a:lnTo>
                      <a:lnTo>
                        <a:pt x="331" y="796"/>
                      </a:lnTo>
                      <a:lnTo>
                        <a:pt x="364" y="818"/>
                      </a:lnTo>
                      <a:lnTo>
                        <a:pt x="398" y="839"/>
                      </a:lnTo>
                      <a:lnTo>
                        <a:pt x="433" y="858"/>
                      </a:lnTo>
                      <a:lnTo>
                        <a:pt x="469" y="876"/>
                      </a:lnTo>
                      <a:lnTo>
                        <a:pt x="507" y="893"/>
                      </a:lnTo>
                      <a:lnTo>
                        <a:pt x="545" y="909"/>
                      </a:lnTo>
                      <a:lnTo>
                        <a:pt x="584" y="923"/>
                      </a:lnTo>
                      <a:lnTo>
                        <a:pt x="624" y="936"/>
                      </a:lnTo>
                      <a:lnTo>
                        <a:pt x="665" y="948"/>
                      </a:lnTo>
                      <a:lnTo>
                        <a:pt x="706" y="957"/>
                      </a:lnTo>
                      <a:lnTo>
                        <a:pt x="749" y="967"/>
                      </a:lnTo>
                      <a:lnTo>
                        <a:pt x="792" y="974"/>
                      </a:lnTo>
                      <a:lnTo>
                        <a:pt x="836" y="980"/>
                      </a:lnTo>
                      <a:lnTo>
                        <a:pt x="881" y="985"/>
                      </a:lnTo>
                      <a:lnTo>
                        <a:pt x="926" y="990"/>
                      </a:lnTo>
                      <a:lnTo>
                        <a:pt x="971" y="992"/>
                      </a:lnTo>
                      <a:lnTo>
                        <a:pt x="1019" y="993"/>
                      </a:lnTo>
                      <a:close/>
                    </a:path>
                  </a:pathLst>
                </a:custGeom>
                <a:solidFill>
                  <a:srgbClr val="0095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96" name="Freeform 548"/>
                <p:cNvSpPr>
                  <a:spLocks/>
                </p:cNvSpPr>
                <p:nvPr/>
              </p:nvSpPr>
              <p:spPr bwMode="auto">
                <a:xfrm>
                  <a:off x="7849341" y="4311225"/>
                  <a:ext cx="82495" cy="82495"/>
                </a:xfrm>
                <a:custGeom>
                  <a:avLst/>
                  <a:gdLst/>
                  <a:ahLst/>
                  <a:cxnLst>
                    <a:cxn ang="0">
                      <a:pos x="490" y="271"/>
                    </a:cxn>
                    <a:cxn ang="0">
                      <a:pos x="483" y="308"/>
                    </a:cxn>
                    <a:cxn ang="0">
                      <a:pos x="472" y="341"/>
                    </a:cxn>
                    <a:cxn ang="0">
                      <a:pos x="455" y="374"/>
                    </a:cxn>
                    <a:cxn ang="0">
                      <a:pos x="435" y="402"/>
                    </a:cxn>
                    <a:cxn ang="0">
                      <a:pos x="411" y="428"/>
                    </a:cxn>
                    <a:cxn ang="0">
                      <a:pos x="383" y="449"/>
                    </a:cxn>
                    <a:cxn ang="0">
                      <a:pos x="352" y="467"/>
                    </a:cxn>
                    <a:cxn ang="0">
                      <a:pos x="319" y="481"/>
                    </a:cxn>
                    <a:cxn ang="0">
                      <a:pos x="283" y="489"/>
                    </a:cxn>
                    <a:cxn ang="0">
                      <a:pos x="245" y="491"/>
                    </a:cxn>
                    <a:cxn ang="0">
                      <a:pos x="209" y="489"/>
                    </a:cxn>
                    <a:cxn ang="0">
                      <a:pos x="173" y="481"/>
                    </a:cxn>
                    <a:cxn ang="0">
                      <a:pos x="139" y="467"/>
                    </a:cxn>
                    <a:cxn ang="0">
                      <a:pos x="108" y="449"/>
                    </a:cxn>
                    <a:cxn ang="0">
                      <a:pos x="81" y="428"/>
                    </a:cxn>
                    <a:cxn ang="0">
                      <a:pos x="56" y="402"/>
                    </a:cxn>
                    <a:cxn ang="0">
                      <a:pos x="35" y="374"/>
                    </a:cxn>
                    <a:cxn ang="0">
                      <a:pos x="20" y="341"/>
                    </a:cxn>
                    <a:cxn ang="0">
                      <a:pos x="7" y="308"/>
                    </a:cxn>
                    <a:cxn ang="0">
                      <a:pos x="1" y="271"/>
                    </a:cxn>
                    <a:cxn ang="0">
                      <a:pos x="0" y="233"/>
                    </a:cxn>
                    <a:cxn ang="0">
                      <a:pos x="5" y="197"/>
                    </a:cxn>
                    <a:cxn ang="0">
                      <a:pos x="15" y="162"/>
                    </a:cxn>
                    <a:cxn ang="0">
                      <a:pos x="29" y="129"/>
                    </a:cxn>
                    <a:cxn ang="0">
                      <a:pos x="49" y="99"/>
                    </a:cxn>
                    <a:cxn ang="0">
                      <a:pos x="72" y="73"/>
                    </a:cxn>
                    <a:cxn ang="0">
                      <a:pos x="98" y="50"/>
                    </a:cxn>
                    <a:cxn ang="0">
                      <a:pos x="129" y="31"/>
                    </a:cxn>
                    <a:cxn ang="0">
                      <a:pos x="161" y="16"/>
                    </a:cxn>
                    <a:cxn ang="0">
                      <a:pos x="196" y="6"/>
                    </a:cxn>
                    <a:cxn ang="0">
                      <a:pos x="233" y="1"/>
                    </a:cxn>
                    <a:cxn ang="0">
                      <a:pos x="270" y="3"/>
                    </a:cxn>
                    <a:cxn ang="0">
                      <a:pos x="307" y="9"/>
                    </a:cxn>
                    <a:cxn ang="0">
                      <a:pos x="341" y="20"/>
                    </a:cxn>
                    <a:cxn ang="0">
                      <a:pos x="373" y="36"/>
                    </a:cxn>
                    <a:cxn ang="0">
                      <a:pos x="401" y="57"/>
                    </a:cxn>
                    <a:cxn ang="0">
                      <a:pos x="427" y="81"/>
                    </a:cxn>
                    <a:cxn ang="0">
                      <a:pos x="449" y="109"/>
                    </a:cxn>
                    <a:cxn ang="0">
                      <a:pos x="467" y="140"/>
                    </a:cxn>
                    <a:cxn ang="0">
                      <a:pos x="480" y="173"/>
                    </a:cxn>
                    <a:cxn ang="0">
                      <a:pos x="489" y="209"/>
                    </a:cxn>
                    <a:cxn ang="0">
                      <a:pos x="491" y="246"/>
                    </a:cxn>
                  </a:cxnLst>
                  <a:rect l="0" t="0" r="r" b="b"/>
                  <a:pathLst>
                    <a:path w="491" h="491">
                      <a:moveTo>
                        <a:pt x="491" y="246"/>
                      </a:moveTo>
                      <a:lnTo>
                        <a:pt x="491" y="258"/>
                      </a:lnTo>
                      <a:lnTo>
                        <a:pt x="490" y="271"/>
                      </a:lnTo>
                      <a:lnTo>
                        <a:pt x="489" y="284"/>
                      </a:lnTo>
                      <a:lnTo>
                        <a:pt x="485" y="296"/>
                      </a:lnTo>
                      <a:lnTo>
                        <a:pt x="483" y="308"/>
                      </a:lnTo>
                      <a:lnTo>
                        <a:pt x="480" y="319"/>
                      </a:lnTo>
                      <a:lnTo>
                        <a:pt x="476" y="331"/>
                      </a:lnTo>
                      <a:lnTo>
                        <a:pt x="472" y="341"/>
                      </a:lnTo>
                      <a:lnTo>
                        <a:pt x="467" y="353"/>
                      </a:lnTo>
                      <a:lnTo>
                        <a:pt x="461" y="363"/>
                      </a:lnTo>
                      <a:lnTo>
                        <a:pt x="455" y="374"/>
                      </a:lnTo>
                      <a:lnTo>
                        <a:pt x="449" y="383"/>
                      </a:lnTo>
                      <a:lnTo>
                        <a:pt x="442" y="393"/>
                      </a:lnTo>
                      <a:lnTo>
                        <a:pt x="435" y="402"/>
                      </a:lnTo>
                      <a:lnTo>
                        <a:pt x="427" y="411"/>
                      </a:lnTo>
                      <a:lnTo>
                        <a:pt x="419" y="420"/>
                      </a:lnTo>
                      <a:lnTo>
                        <a:pt x="411" y="428"/>
                      </a:lnTo>
                      <a:lnTo>
                        <a:pt x="401" y="436"/>
                      </a:lnTo>
                      <a:lnTo>
                        <a:pt x="392" y="443"/>
                      </a:lnTo>
                      <a:lnTo>
                        <a:pt x="383" y="449"/>
                      </a:lnTo>
                      <a:lnTo>
                        <a:pt x="373" y="457"/>
                      </a:lnTo>
                      <a:lnTo>
                        <a:pt x="363" y="462"/>
                      </a:lnTo>
                      <a:lnTo>
                        <a:pt x="352" y="467"/>
                      </a:lnTo>
                      <a:lnTo>
                        <a:pt x="341" y="472"/>
                      </a:lnTo>
                      <a:lnTo>
                        <a:pt x="330" y="477"/>
                      </a:lnTo>
                      <a:lnTo>
                        <a:pt x="319" y="481"/>
                      </a:lnTo>
                      <a:lnTo>
                        <a:pt x="307" y="484"/>
                      </a:lnTo>
                      <a:lnTo>
                        <a:pt x="295" y="487"/>
                      </a:lnTo>
                      <a:lnTo>
                        <a:pt x="283" y="489"/>
                      </a:lnTo>
                      <a:lnTo>
                        <a:pt x="270" y="490"/>
                      </a:lnTo>
                      <a:lnTo>
                        <a:pt x="258" y="491"/>
                      </a:lnTo>
                      <a:lnTo>
                        <a:pt x="245" y="491"/>
                      </a:lnTo>
                      <a:lnTo>
                        <a:pt x="233" y="491"/>
                      </a:lnTo>
                      <a:lnTo>
                        <a:pt x="220" y="490"/>
                      </a:lnTo>
                      <a:lnTo>
                        <a:pt x="209" y="489"/>
                      </a:lnTo>
                      <a:lnTo>
                        <a:pt x="196" y="487"/>
                      </a:lnTo>
                      <a:lnTo>
                        <a:pt x="184" y="484"/>
                      </a:lnTo>
                      <a:lnTo>
                        <a:pt x="173" y="481"/>
                      </a:lnTo>
                      <a:lnTo>
                        <a:pt x="161" y="477"/>
                      </a:lnTo>
                      <a:lnTo>
                        <a:pt x="150" y="472"/>
                      </a:lnTo>
                      <a:lnTo>
                        <a:pt x="139" y="467"/>
                      </a:lnTo>
                      <a:lnTo>
                        <a:pt x="129" y="462"/>
                      </a:lnTo>
                      <a:lnTo>
                        <a:pt x="118" y="457"/>
                      </a:lnTo>
                      <a:lnTo>
                        <a:pt x="108" y="449"/>
                      </a:lnTo>
                      <a:lnTo>
                        <a:pt x="98" y="443"/>
                      </a:lnTo>
                      <a:lnTo>
                        <a:pt x="89" y="436"/>
                      </a:lnTo>
                      <a:lnTo>
                        <a:pt x="81" y="428"/>
                      </a:lnTo>
                      <a:lnTo>
                        <a:pt x="72" y="420"/>
                      </a:lnTo>
                      <a:lnTo>
                        <a:pt x="64" y="411"/>
                      </a:lnTo>
                      <a:lnTo>
                        <a:pt x="56" y="402"/>
                      </a:lnTo>
                      <a:lnTo>
                        <a:pt x="49" y="393"/>
                      </a:lnTo>
                      <a:lnTo>
                        <a:pt x="42" y="383"/>
                      </a:lnTo>
                      <a:lnTo>
                        <a:pt x="35" y="374"/>
                      </a:lnTo>
                      <a:lnTo>
                        <a:pt x="29" y="363"/>
                      </a:lnTo>
                      <a:lnTo>
                        <a:pt x="24" y="353"/>
                      </a:lnTo>
                      <a:lnTo>
                        <a:pt x="20" y="341"/>
                      </a:lnTo>
                      <a:lnTo>
                        <a:pt x="15" y="331"/>
                      </a:lnTo>
                      <a:lnTo>
                        <a:pt x="11" y="319"/>
                      </a:lnTo>
                      <a:lnTo>
                        <a:pt x="7" y="308"/>
                      </a:lnTo>
                      <a:lnTo>
                        <a:pt x="5" y="296"/>
                      </a:lnTo>
                      <a:lnTo>
                        <a:pt x="3" y="284"/>
                      </a:lnTo>
                      <a:lnTo>
                        <a:pt x="1" y="271"/>
                      </a:lnTo>
                      <a:lnTo>
                        <a:pt x="0" y="258"/>
                      </a:lnTo>
                      <a:lnTo>
                        <a:pt x="0" y="246"/>
                      </a:lnTo>
                      <a:lnTo>
                        <a:pt x="0" y="233"/>
                      </a:lnTo>
                      <a:lnTo>
                        <a:pt x="1" y="221"/>
                      </a:lnTo>
                      <a:lnTo>
                        <a:pt x="3" y="209"/>
                      </a:lnTo>
                      <a:lnTo>
                        <a:pt x="5" y="197"/>
                      </a:lnTo>
                      <a:lnTo>
                        <a:pt x="7" y="185"/>
                      </a:lnTo>
                      <a:lnTo>
                        <a:pt x="11" y="173"/>
                      </a:lnTo>
                      <a:lnTo>
                        <a:pt x="15" y="162"/>
                      </a:lnTo>
                      <a:lnTo>
                        <a:pt x="20" y="150"/>
                      </a:lnTo>
                      <a:lnTo>
                        <a:pt x="24" y="140"/>
                      </a:lnTo>
                      <a:lnTo>
                        <a:pt x="29" y="129"/>
                      </a:lnTo>
                      <a:lnTo>
                        <a:pt x="35" y="119"/>
                      </a:lnTo>
                      <a:lnTo>
                        <a:pt x="42" y="109"/>
                      </a:lnTo>
                      <a:lnTo>
                        <a:pt x="49" y="99"/>
                      </a:lnTo>
                      <a:lnTo>
                        <a:pt x="56" y="91"/>
                      </a:lnTo>
                      <a:lnTo>
                        <a:pt x="64" y="81"/>
                      </a:lnTo>
                      <a:lnTo>
                        <a:pt x="72" y="73"/>
                      </a:lnTo>
                      <a:lnTo>
                        <a:pt x="81" y="64"/>
                      </a:lnTo>
                      <a:lnTo>
                        <a:pt x="89" y="57"/>
                      </a:lnTo>
                      <a:lnTo>
                        <a:pt x="98" y="50"/>
                      </a:lnTo>
                      <a:lnTo>
                        <a:pt x="108" y="42"/>
                      </a:lnTo>
                      <a:lnTo>
                        <a:pt x="118" y="36"/>
                      </a:lnTo>
                      <a:lnTo>
                        <a:pt x="129" y="31"/>
                      </a:lnTo>
                      <a:lnTo>
                        <a:pt x="139" y="25"/>
                      </a:lnTo>
                      <a:lnTo>
                        <a:pt x="150" y="20"/>
                      </a:lnTo>
                      <a:lnTo>
                        <a:pt x="161" y="16"/>
                      </a:lnTo>
                      <a:lnTo>
                        <a:pt x="173" y="12"/>
                      </a:lnTo>
                      <a:lnTo>
                        <a:pt x="184" y="9"/>
                      </a:lnTo>
                      <a:lnTo>
                        <a:pt x="196" y="6"/>
                      </a:lnTo>
                      <a:lnTo>
                        <a:pt x="209" y="4"/>
                      </a:lnTo>
                      <a:lnTo>
                        <a:pt x="220" y="3"/>
                      </a:lnTo>
                      <a:lnTo>
                        <a:pt x="233" y="1"/>
                      </a:lnTo>
                      <a:lnTo>
                        <a:pt x="245" y="0"/>
                      </a:lnTo>
                      <a:lnTo>
                        <a:pt x="258" y="1"/>
                      </a:lnTo>
                      <a:lnTo>
                        <a:pt x="270" y="3"/>
                      </a:lnTo>
                      <a:lnTo>
                        <a:pt x="283" y="4"/>
                      </a:lnTo>
                      <a:lnTo>
                        <a:pt x="295" y="6"/>
                      </a:lnTo>
                      <a:lnTo>
                        <a:pt x="307" y="9"/>
                      </a:lnTo>
                      <a:lnTo>
                        <a:pt x="319" y="12"/>
                      </a:lnTo>
                      <a:lnTo>
                        <a:pt x="330" y="16"/>
                      </a:lnTo>
                      <a:lnTo>
                        <a:pt x="341" y="20"/>
                      </a:lnTo>
                      <a:lnTo>
                        <a:pt x="352" y="25"/>
                      </a:lnTo>
                      <a:lnTo>
                        <a:pt x="363" y="31"/>
                      </a:lnTo>
                      <a:lnTo>
                        <a:pt x="373" y="36"/>
                      </a:lnTo>
                      <a:lnTo>
                        <a:pt x="383" y="42"/>
                      </a:lnTo>
                      <a:lnTo>
                        <a:pt x="392" y="50"/>
                      </a:lnTo>
                      <a:lnTo>
                        <a:pt x="401" y="57"/>
                      </a:lnTo>
                      <a:lnTo>
                        <a:pt x="411" y="64"/>
                      </a:lnTo>
                      <a:lnTo>
                        <a:pt x="419" y="73"/>
                      </a:lnTo>
                      <a:lnTo>
                        <a:pt x="427" y="81"/>
                      </a:lnTo>
                      <a:lnTo>
                        <a:pt x="435" y="91"/>
                      </a:lnTo>
                      <a:lnTo>
                        <a:pt x="442" y="99"/>
                      </a:lnTo>
                      <a:lnTo>
                        <a:pt x="449" y="109"/>
                      </a:lnTo>
                      <a:lnTo>
                        <a:pt x="455" y="119"/>
                      </a:lnTo>
                      <a:lnTo>
                        <a:pt x="461" y="129"/>
                      </a:lnTo>
                      <a:lnTo>
                        <a:pt x="467" y="140"/>
                      </a:lnTo>
                      <a:lnTo>
                        <a:pt x="472" y="150"/>
                      </a:lnTo>
                      <a:lnTo>
                        <a:pt x="476" y="162"/>
                      </a:lnTo>
                      <a:lnTo>
                        <a:pt x="480" y="173"/>
                      </a:lnTo>
                      <a:lnTo>
                        <a:pt x="483" y="185"/>
                      </a:lnTo>
                      <a:lnTo>
                        <a:pt x="485" y="197"/>
                      </a:lnTo>
                      <a:lnTo>
                        <a:pt x="489" y="209"/>
                      </a:lnTo>
                      <a:lnTo>
                        <a:pt x="490" y="221"/>
                      </a:lnTo>
                      <a:lnTo>
                        <a:pt x="491" y="233"/>
                      </a:lnTo>
                      <a:lnTo>
                        <a:pt x="491" y="2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깊이우선탐색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498182" cy="4593692"/>
          </a:xfrm>
        </p:spPr>
        <p:txBody>
          <a:bodyPr/>
          <a:lstStyle/>
          <a:p>
            <a:pPr latinLnBrk="0"/>
            <a:r>
              <a:rPr lang="ko-KR" altLang="en-US" b="1" dirty="0">
                <a:ea typeface="맑은 고딕" pitchFamily="50" charset="-127"/>
              </a:rPr>
              <a:t>깊이우선탐색</a:t>
            </a:r>
            <a:r>
              <a:rPr lang="en-US" altLang="ko-KR" dirty="0">
                <a:ea typeface="맑은 고딕" pitchFamily="50" charset="-127"/>
              </a:rPr>
              <a:t>(Depth-First Search, </a:t>
            </a:r>
            <a:r>
              <a:rPr lang="en-US" altLang="ko-KR" b="1" dirty="0">
                <a:ea typeface="맑은 고딕" pitchFamily="50" charset="-127"/>
              </a:rPr>
              <a:t>DFS</a:t>
            </a:r>
            <a:r>
              <a:rPr lang="en-US" altLang="ko-KR" dirty="0">
                <a:ea typeface="맑은 고딕" pitchFamily="50" charset="-127"/>
              </a:rPr>
              <a:t>):</a:t>
            </a:r>
            <a:r>
              <a:rPr lang="ko-KR" altLang="en-US" dirty="0">
                <a:ea typeface="맑은 고딕" pitchFamily="50" charset="-127"/>
              </a:rPr>
              <a:t> 그래프를 순회하기 위한 일반적 기법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에 대한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DFS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순회로 가능한 것들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모든 정점과 간선을 방문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가 연결그래프인지 결정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연결요소들을 계산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dirty="0" err="1">
                <a:ea typeface="맑은 고딕" pitchFamily="50" charset="-127"/>
              </a:rPr>
              <a:t>신장숲을</a:t>
            </a:r>
            <a:r>
              <a:rPr lang="ko-KR" altLang="en-US" dirty="0">
                <a:ea typeface="맑은 고딕" pitchFamily="50" charset="-127"/>
              </a:rPr>
              <a:t> 계산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283967" y="1571612"/>
            <a:ext cx="4121375" cy="48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개의 정점과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개의 간선을 가진 그래프에 대한 </a:t>
            </a: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 소요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하면 해결 가능한 그래프 문제들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개의 주어진 정점 사이의 경로를 찾아 보고하기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그래프 내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싸이클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찾기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그래프에 대한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깊이우선탐색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이진트리에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대한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선위순회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유사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0680" y="1643050"/>
            <a:ext cx="7689751" cy="408111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non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1999" y="1643050"/>
            <a:ext cx="3888431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rDFS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graph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and a start vertex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of 		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labeling of the edges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in 			the connected component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as 			tree edges and back edges</a:t>
            </a:r>
          </a:p>
          <a:p>
            <a:pPr marL="0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indent="0" defTabSz="228600">
              <a:spcBef>
                <a:spcPts val="0"/>
              </a:spcBef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Visited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incidentEdges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opposite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Tree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rDFS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indent="0" algn="l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indent="0" defTabSz="228600">
              <a:spcBef>
                <a:spcPts val="0"/>
              </a:spcBef>
              <a:buClr>
                <a:schemeClr val="hlink"/>
              </a:buClr>
              <a:buSzPct val="110000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Back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70681" y="1643050"/>
            <a:ext cx="3801319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DFS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graph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labeling of the edges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G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as 		tree edges and back edges</a:t>
            </a: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The algorithm uses a mechanism for setting and getting “labels” of vertices and edges}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edges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 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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vertices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Symbol" pitchFamily="18" charset="2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Fresh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defTabSz="363538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rDFS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DFS </a:t>
            </a:r>
            <a:r>
              <a:rPr lang="ko-KR" altLang="en-US"/>
              <a:t>수행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" name="Oval 4"/>
          <p:cNvSpPr>
            <a:spLocks noChangeAspect="1" noChangeArrowheads="1"/>
          </p:cNvSpPr>
          <p:nvPr/>
        </p:nvSpPr>
        <p:spPr bwMode="auto">
          <a:xfrm>
            <a:off x="2320899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9" name="Oval 5"/>
          <p:cNvSpPr>
            <a:spLocks noChangeAspect="1" noChangeArrowheads="1"/>
          </p:cNvSpPr>
          <p:nvPr/>
        </p:nvSpPr>
        <p:spPr bwMode="auto">
          <a:xfrm>
            <a:off x="857224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" name="Oval 6"/>
          <p:cNvSpPr>
            <a:spLocks noChangeAspect="1" noChangeArrowheads="1"/>
          </p:cNvSpPr>
          <p:nvPr/>
        </p:nvSpPr>
        <p:spPr bwMode="auto">
          <a:xfrm>
            <a:off x="1589062" y="4286256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1" name="Oval 7"/>
          <p:cNvSpPr>
            <a:spLocks noChangeAspect="1" noChangeArrowheads="1"/>
          </p:cNvSpPr>
          <p:nvPr/>
        </p:nvSpPr>
        <p:spPr bwMode="auto">
          <a:xfrm>
            <a:off x="1589062" y="574993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12" name="AutoShape 8"/>
          <p:cNvCxnSpPr>
            <a:cxnSpLocks noChangeAspect="1" noChangeShapeType="1"/>
            <a:stCxn id="10" idx="3"/>
            <a:endCxn id="9" idx="7"/>
          </p:cNvCxnSpPr>
          <p:nvPr/>
        </p:nvCxnSpPr>
        <p:spPr bwMode="auto">
          <a:xfrm flipH="1">
            <a:off x="1169962" y="4618043"/>
            <a:ext cx="471488" cy="44291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3" name="AutoShape 9"/>
          <p:cNvCxnSpPr>
            <a:cxnSpLocks noChangeAspect="1" noChangeShapeType="1"/>
            <a:stCxn id="11" idx="1"/>
            <a:endCxn id="9" idx="5"/>
          </p:cNvCxnSpPr>
          <p:nvPr/>
        </p:nvCxnSpPr>
        <p:spPr bwMode="auto">
          <a:xfrm flipH="1" flipV="1">
            <a:off x="1168374" y="5337181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0"/>
          <p:cNvCxnSpPr>
            <a:cxnSpLocks noChangeAspect="1" noChangeShapeType="1"/>
            <a:stCxn id="11" idx="7"/>
            <a:endCxn id="8" idx="3"/>
          </p:cNvCxnSpPr>
          <p:nvPr/>
        </p:nvCxnSpPr>
        <p:spPr bwMode="auto">
          <a:xfrm flipV="1">
            <a:off x="1900212" y="5337181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1"/>
          <p:cNvCxnSpPr>
            <a:cxnSpLocks noChangeAspect="1" noChangeShapeType="1"/>
            <a:stCxn id="10" idx="5"/>
            <a:endCxn id="8" idx="1"/>
          </p:cNvCxnSpPr>
          <p:nvPr/>
        </p:nvCxnSpPr>
        <p:spPr bwMode="auto">
          <a:xfrm>
            <a:off x="1901799" y="4618043"/>
            <a:ext cx="47148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2"/>
          <p:cNvCxnSpPr>
            <a:cxnSpLocks noChangeAspect="1" noChangeShapeType="1"/>
            <a:stCxn id="10" idx="4"/>
            <a:endCxn id="11" idx="0"/>
          </p:cNvCxnSpPr>
          <p:nvPr/>
        </p:nvCxnSpPr>
        <p:spPr bwMode="auto">
          <a:xfrm>
            <a:off x="1771624" y="4670431"/>
            <a:ext cx="0" cy="1068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13"/>
          <p:cNvSpPr>
            <a:spLocks noChangeAspect="1" noChangeArrowheads="1"/>
          </p:cNvSpPr>
          <p:nvPr/>
        </p:nvSpPr>
        <p:spPr bwMode="auto">
          <a:xfrm>
            <a:off x="3571849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8" name="AutoShape 15"/>
          <p:cNvCxnSpPr>
            <a:cxnSpLocks noChangeAspect="1" noChangeShapeType="1"/>
            <a:stCxn id="11" idx="6"/>
            <a:endCxn id="17" idx="3"/>
          </p:cNvCxnSpPr>
          <p:nvPr/>
        </p:nvCxnSpPr>
        <p:spPr bwMode="auto">
          <a:xfrm flipV="1">
            <a:off x="1963712" y="5340356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Aspect="1" noChangeShapeType="1"/>
            <a:stCxn id="17" idx="1"/>
            <a:endCxn id="10" idx="6"/>
          </p:cNvCxnSpPr>
          <p:nvPr/>
        </p:nvCxnSpPr>
        <p:spPr bwMode="auto">
          <a:xfrm flipH="1" flipV="1">
            <a:off x="1973237" y="4468818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7"/>
          <p:cNvSpPr>
            <a:spLocks noChangeAspect="1" noChangeArrowheads="1"/>
          </p:cNvSpPr>
          <p:nvPr/>
        </p:nvSpPr>
        <p:spPr bwMode="auto">
          <a:xfrm>
            <a:off x="6892931" y="244632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2" name="Oval 18"/>
          <p:cNvSpPr>
            <a:spLocks noChangeAspect="1" noChangeArrowheads="1"/>
          </p:cNvSpPr>
          <p:nvPr/>
        </p:nvSpPr>
        <p:spPr bwMode="auto">
          <a:xfrm>
            <a:off x="5429256" y="244632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3" name="Oval 19"/>
          <p:cNvSpPr>
            <a:spLocks noChangeAspect="1" noChangeArrowheads="1"/>
          </p:cNvSpPr>
          <p:nvPr/>
        </p:nvSpPr>
        <p:spPr bwMode="auto">
          <a:xfrm>
            <a:off x="6161094" y="1714488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Oval 20"/>
          <p:cNvSpPr>
            <a:spLocks noChangeAspect="1" noChangeArrowheads="1"/>
          </p:cNvSpPr>
          <p:nvPr/>
        </p:nvSpPr>
        <p:spPr bwMode="auto">
          <a:xfrm>
            <a:off x="6161094" y="3178163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25" name="AutoShape 21"/>
          <p:cNvCxnSpPr>
            <a:cxnSpLocks noChangeAspect="1" noChangeShapeType="1"/>
            <a:stCxn id="23" idx="3"/>
            <a:endCxn id="22" idx="7"/>
          </p:cNvCxnSpPr>
          <p:nvPr/>
        </p:nvCxnSpPr>
        <p:spPr bwMode="auto">
          <a:xfrm flipH="1">
            <a:off x="5741994" y="2046276"/>
            <a:ext cx="4714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" name="AutoShape 22"/>
          <p:cNvCxnSpPr>
            <a:cxnSpLocks noChangeAspect="1" noChangeShapeType="1"/>
            <a:stCxn id="24" idx="1"/>
            <a:endCxn id="22" idx="5"/>
          </p:cNvCxnSpPr>
          <p:nvPr/>
        </p:nvCxnSpPr>
        <p:spPr bwMode="auto">
          <a:xfrm flipH="1" flipV="1">
            <a:off x="5741994" y="2778113"/>
            <a:ext cx="471488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27" name="AutoShape 23"/>
          <p:cNvCxnSpPr>
            <a:cxnSpLocks noChangeAspect="1" noChangeShapeType="1"/>
            <a:stCxn id="24" idx="7"/>
            <a:endCxn id="21" idx="3"/>
          </p:cNvCxnSpPr>
          <p:nvPr/>
        </p:nvCxnSpPr>
        <p:spPr bwMode="auto">
          <a:xfrm flipV="1">
            <a:off x="6473831" y="2768588"/>
            <a:ext cx="471488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4"/>
          <p:cNvCxnSpPr>
            <a:cxnSpLocks noChangeAspect="1" noChangeShapeType="1"/>
            <a:stCxn id="23" idx="5"/>
            <a:endCxn id="21" idx="1"/>
          </p:cNvCxnSpPr>
          <p:nvPr/>
        </p:nvCxnSpPr>
        <p:spPr bwMode="auto">
          <a:xfrm>
            <a:off x="6473831" y="2046276"/>
            <a:ext cx="47148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5"/>
          <p:cNvCxnSpPr>
            <a:cxnSpLocks noChangeAspect="1" noChangeShapeType="1"/>
            <a:stCxn id="23" idx="4"/>
            <a:endCxn id="24" idx="0"/>
          </p:cNvCxnSpPr>
          <p:nvPr/>
        </p:nvCxnSpPr>
        <p:spPr bwMode="auto">
          <a:xfrm>
            <a:off x="6343656" y="2098663"/>
            <a:ext cx="0" cy="1068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8143881" y="244632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1" name="AutoShape 28"/>
          <p:cNvCxnSpPr>
            <a:cxnSpLocks noChangeAspect="1" noChangeShapeType="1"/>
            <a:stCxn id="24" idx="6"/>
            <a:endCxn id="30" idx="3"/>
          </p:cNvCxnSpPr>
          <p:nvPr/>
        </p:nvCxnSpPr>
        <p:spPr bwMode="auto">
          <a:xfrm flipV="1">
            <a:off x="6535744" y="2768588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29"/>
          <p:cNvCxnSpPr>
            <a:cxnSpLocks noChangeAspect="1" noChangeShapeType="1"/>
            <a:stCxn id="30" idx="1"/>
            <a:endCxn id="23" idx="6"/>
          </p:cNvCxnSpPr>
          <p:nvPr/>
        </p:nvCxnSpPr>
        <p:spPr bwMode="auto">
          <a:xfrm flipH="1" flipV="1">
            <a:off x="6545269" y="1897051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spect="1" noChangeArrowheads="1"/>
          </p:cNvSpPr>
          <p:nvPr/>
        </p:nvSpPr>
        <p:spPr bwMode="auto">
          <a:xfrm>
            <a:off x="6892931" y="50180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35" name="Oval 31"/>
          <p:cNvSpPr>
            <a:spLocks noChangeAspect="1" noChangeArrowheads="1"/>
          </p:cNvSpPr>
          <p:nvPr/>
        </p:nvSpPr>
        <p:spPr bwMode="auto">
          <a:xfrm>
            <a:off x="5429256" y="5018094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6" name="Oval 32"/>
          <p:cNvSpPr>
            <a:spLocks noChangeAspect="1" noChangeArrowheads="1"/>
          </p:cNvSpPr>
          <p:nvPr/>
        </p:nvSpPr>
        <p:spPr bwMode="auto">
          <a:xfrm>
            <a:off x="6161094" y="428625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7" name="Oval 33"/>
          <p:cNvSpPr>
            <a:spLocks noChangeAspect="1" noChangeArrowheads="1"/>
          </p:cNvSpPr>
          <p:nvPr/>
        </p:nvSpPr>
        <p:spPr bwMode="auto">
          <a:xfrm>
            <a:off x="6161094" y="5749931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38" name="AutoShape 34"/>
          <p:cNvCxnSpPr>
            <a:cxnSpLocks noChangeAspect="1" noChangeShapeType="1"/>
            <a:stCxn id="36" idx="3"/>
            <a:endCxn id="35" idx="7"/>
          </p:cNvCxnSpPr>
          <p:nvPr/>
        </p:nvCxnSpPr>
        <p:spPr bwMode="auto">
          <a:xfrm flipH="1">
            <a:off x="5741994" y="4618044"/>
            <a:ext cx="4714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" name="AutoShape 35"/>
          <p:cNvCxnSpPr>
            <a:cxnSpLocks noChangeAspect="1" noChangeShapeType="1"/>
            <a:stCxn id="37" idx="1"/>
            <a:endCxn id="35" idx="5"/>
          </p:cNvCxnSpPr>
          <p:nvPr/>
        </p:nvCxnSpPr>
        <p:spPr bwMode="auto">
          <a:xfrm flipH="1" flipV="1">
            <a:off x="5741994" y="5349881"/>
            <a:ext cx="471488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0" name="AutoShape 36"/>
          <p:cNvCxnSpPr>
            <a:cxnSpLocks noChangeAspect="1" noChangeShapeType="1"/>
            <a:stCxn id="37" idx="7"/>
            <a:endCxn id="34" idx="3"/>
          </p:cNvCxnSpPr>
          <p:nvPr/>
        </p:nvCxnSpPr>
        <p:spPr bwMode="auto">
          <a:xfrm flipV="1">
            <a:off x="6473831" y="5340356"/>
            <a:ext cx="47148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7"/>
          <p:cNvCxnSpPr>
            <a:cxnSpLocks noChangeAspect="1" noChangeShapeType="1"/>
            <a:stCxn id="36" idx="5"/>
            <a:endCxn id="34" idx="1"/>
          </p:cNvCxnSpPr>
          <p:nvPr/>
        </p:nvCxnSpPr>
        <p:spPr bwMode="auto">
          <a:xfrm>
            <a:off x="6473831" y="4618044"/>
            <a:ext cx="471488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8"/>
          <p:cNvCxnSpPr>
            <a:cxnSpLocks noChangeAspect="1" noChangeShapeType="1"/>
            <a:stCxn id="36" idx="4"/>
            <a:endCxn id="37" idx="0"/>
          </p:cNvCxnSpPr>
          <p:nvPr/>
        </p:nvCxnSpPr>
        <p:spPr bwMode="auto">
          <a:xfrm>
            <a:off x="6343656" y="4670431"/>
            <a:ext cx="0" cy="105886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43" name="Oval 39"/>
          <p:cNvSpPr>
            <a:spLocks noChangeAspect="1" noChangeArrowheads="1"/>
          </p:cNvSpPr>
          <p:nvPr/>
        </p:nvSpPr>
        <p:spPr bwMode="auto">
          <a:xfrm>
            <a:off x="8143881" y="50180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44" name="AutoShape 40"/>
          <p:cNvCxnSpPr>
            <a:cxnSpLocks noChangeAspect="1" noChangeShapeType="1"/>
            <a:stCxn id="37" idx="6"/>
            <a:endCxn id="43" idx="3"/>
          </p:cNvCxnSpPr>
          <p:nvPr/>
        </p:nvCxnSpPr>
        <p:spPr bwMode="auto">
          <a:xfrm flipV="1">
            <a:off x="6545269" y="5340356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41"/>
          <p:cNvCxnSpPr>
            <a:cxnSpLocks noChangeAspect="1" noChangeShapeType="1"/>
            <a:stCxn id="43" idx="1"/>
            <a:endCxn id="36" idx="6"/>
          </p:cNvCxnSpPr>
          <p:nvPr/>
        </p:nvCxnSpPr>
        <p:spPr bwMode="auto">
          <a:xfrm flipH="1" flipV="1">
            <a:off x="6545269" y="4468819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1855743" y="2954322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트리간선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 Box 60"/>
          <p:cNvSpPr txBox="1">
            <a:spLocks noChangeArrowheads="1"/>
          </p:cNvSpPr>
          <p:nvPr/>
        </p:nvSpPr>
        <p:spPr bwMode="auto">
          <a:xfrm>
            <a:off x="1855743" y="3382950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dirty="0" err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후향간선</a:t>
            </a:r>
            <a:endParaRPr lang="en-US" altLang="ko-KR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61"/>
          <p:cNvSpPr>
            <a:spLocks noChangeAspect="1" noChangeArrowheads="1"/>
          </p:cNvSpPr>
          <p:nvPr/>
        </p:nvSpPr>
        <p:spPr bwMode="auto">
          <a:xfrm>
            <a:off x="1071538" y="214311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1855743" y="2097066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방문한 정점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Oval 63"/>
          <p:cNvSpPr>
            <a:spLocks noChangeAspect="1" noChangeArrowheads="1"/>
          </p:cNvSpPr>
          <p:nvPr/>
        </p:nvSpPr>
        <p:spPr bwMode="auto">
          <a:xfrm>
            <a:off x="1071538" y="171448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1855743" y="1668438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새로운 정점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1855743" y="2525694"/>
            <a:ext cx="183255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새로운 간선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815950" y="3179751"/>
            <a:ext cx="87788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815950" y="3606788"/>
            <a:ext cx="877888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6" name="Line 67"/>
          <p:cNvSpPr>
            <a:spLocks noChangeShapeType="1"/>
          </p:cNvSpPr>
          <p:nvPr/>
        </p:nvSpPr>
        <p:spPr bwMode="auto">
          <a:xfrm>
            <a:off x="815950" y="2754301"/>
            <a:ext cx="877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7" name="AutoShape 75"/>
          <p:cNvSpPr>
            <a:spLocks noChangeArrowheads="1"/>
          </p:cNvSpPr>
          <p:nvPr/>
        </p:nvSpPr>
        <p:spPr bwMode="auto">
          <a:xfrm rot="5400000">
            <a:off x="6796103" y="377666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76"/>
          <p:cNvSpPr>
            <a:spLocks noChangeArrowheads="1"/>
          </p:cNvSpPr>
          <p:nvPr/>
        </p:nvSpPr>
        <p:spPr bwMode="auto">
          <a:xfrm rot="8100000" flipH="1" flipV="1">
            <a:off x="4007765" y="3748212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DFS </a:t>
            </a:r>
            <a:r>
              <a:rPr lang="ko-KR" altLang="en-US"/>
              <a:t>수행 예 </a:t>
            </a:r>
            <a:r>
              <a:rPr lang="en-US" altLang="ko-KR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8" name="Oval 1027"/>
          <p:cNvSpPr>
            <a:spLocks noChangeAspect="1" noChangeArrowheads="1"/>
          </p:cNvSpPr>
          <p:nvPr/>
        </p:nvSpPr>
        <p:spPr bwMode="auto">
          <a:xfrm>
            <a:off x="2320899" y="5018093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9" name="Oval 1028"/>
          <p:cNvSpPr>
            <a:spLocks noChangeAspect="1" noChangeArrowheads="1"/>
          </p:cNvSpPr>
          <p:nvPr/>
        </p:nvSpPr>
        <p:spPr bwMode="auto">
          <a:xfrm>
            <a:off x="857224" y="5018093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0" name="Oval 1029"/>
          <p:cNvSpPr>
            <a:spLocks noChangeAspect="1" noChangeArrowheads="1"/>
          </p:cNvSpPr>
          <p:nvPr/>
        </p:nvSpPr>
        <p:spPr bwMode="auto">
          <a:xfrm>
            <a:off x="1589062" y="4286256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1" name="Oval 1030"/>
          <p:cNvSpPr>
            <a:spLocks noChangeAspect="1" noChangeArrowheads="1"/>
          </p:cNvSpPr>
          <p:nvPr/>
        </p:nvSpPr>
        <p:spPr bwMode="auto">
          <a:xfrm>
            <a:off x="1589062" y="5749931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12" name="AutoShape 1031"/>
          <p:cNvCxnSpPr>
            <a:cxnSpLocks noChangeAspect="1" noChangeShapeType="1"/>
            <a:stCxn id="10" idx="3"/>
            <a:endCxn id="9" idx="7"/>
          </p:cNvCxnSpPr>
          <p:nvPr/>
        </p:nvCxnSpPr>
        <p:spPr bwMode="auto">
          <a:xfrm flipH="1">
            <a:off x="1169962" y="4618043"/>
            <a:ext cx="471488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3" name="AutoShape 1032"/>
          <p:cNvCxnSpPr>
            <a:cxnSpLocks noChangeAspect="1" noChangeShapeType="1"/>
            <a:stCxn id="11" idx="1"/>
            <a:endCxn id="9" idx="5"/>
          </p:cNvCxnSpPr>
          <p:nvPr/>
        </p:nvCxnSpPr>
        <p:spPr bwMode="auto">
          <a:xfrm flipH="1" flipV="1">
            <a:off x="1169962" y="5349881"/>
            <a:ext cx="471488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14" name="AutoShape 1033"/>
          <p:cNvCxnSpPr>
            <a:cxnSpLocks noChangeAspect="1" noChangeShapeType="1"/>
            <a:stCxn id="11" idx="7"/>
            <a:endCxn id="8" idx="3"/>
          </p:cNvCxnSpPr>
          <p:nvPr/>
        </p:nvCxnSpPr>
        <p:spPr bwMode="auto">
          <a:xfrm flipV="1">
            <a:off x="1901799" y="5349881"/>
            <a:ext cx="471488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5" name="AutoShape 1034"/>
          <p:cNvCxnSpPr>
            <a:cxnSpLocks noChangeAspect="1" noChangeShapeType="1"/>
            <a:stCxn id="10" idx="5"/>
            <a:endCxn id="8" idx="1"/>
          </p:cNvCxnSpPr>
          <p:nvPr/>
        </p:nvCxnSpPr>
        <p:spPr bwMode="auto">
          <a:xfrm>
            <a:off x="1901799" y="4618043"/>
            <a:ext cx="471488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16" name="AutoShape 1035"/>
          <p:cNvCxnSpPr>
            <a:cxnSpLocks noChangeAspect="1" noChangeShapeType="1"/>
            <a:stCxn id="10" idx="4"/>
            <a:endCxn id="11" idx="0"/>
          </p:cNvCxnSpPr>
          <p:nvPr/>
        </p:nvCxnSpPr>
        <p:spPr bwMode="auto">
          <a:xfrm>
            <a:off x="1771624" y="4670431"/>
            <a:ext cx="0" cy="105886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17" name="Oval 1036"/>
          <p:cNvSpPr>
            <a:spLocks noChangeAspect="1" noChangeArrowheads="1"/>
          </p:cNvSpPr>
          <p:nvPr/>
        </p:nvSpPr>
        <p:spPr bwMode="auto">
          <a:xfrm>
            <a:off x="3571849" y="501809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8" name="AutoShape 1037"/>
          <p:cNvCxnSpPr>
            <a:cxnSpLocks noChangeAspect="1" noChangeShapeType="1"/>
            <a:stCxn id="11" idx="6"/>
            <a:endCxn id="17" idx="3"/>
          </p:cNvCxnSpPr>
          <p:nvPr/>
        </p:nvCxnSpPr>
        <p:spPr bwMode="auto">
          <a:xfrm flipV="1">
            <a:off x="1973237" y="5340356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038"/>
          <p:cNvCxnSpPr>
            <a:cxnSpLocks noChangeAspect="1" noChangeShapeType="1"/>
            <a:stCxn id="17" idx="1"/>
            <a:endCxn id="10" idx="6"/>
          </p:cNvCxnSpPr>
          <p:nvPr/>
        </p:nvCxnSpPr>
        <p:spPr bwMode="auto">
          <a:xfrm flipH="1" flipV="1">
            <a:off x="1973237" y="4468818"/>
            <a:ext cx="1651000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039"/>
          <p:cNvSpPr>
            <a:spLocks noChangeAspect="1" noChangeArrowheads="1"/>
          </p:cNvSpPr>
          <p:nvPr/>
        </p:nvSpPr>
        <p:spPr bwMode="auto">
          <a:xfrm>
            <a:off x="6892931" y="244632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2" name="Oval 1040"/>
          <p:cNvSpPr>
            <a:spLocks noChangeAspect="1" noChangeArrowheads="1"/>
          </p:cNvSpPr>
          <p:nvPr/>
        </p:nvSpPr>
        <p:spPr bwMode="auto">
          <a:xfrm>
            <a:off x="5429256" y="244632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3" name="Oval 1041"/>
          <p:cNvSpPr>
            <a:spLocks noChangeAspect="1" noChangeArrowheads="1"/>
          </p:cNvSpPr>
          <p:nvPr/>
        </p:nvSpPr>
        <p:spPr bwMode="auto">
          <a:xfrm>
            <a:off x="6161093" y="1714488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Oval 1042"/>
          <p:cNvSpPr>
            <a:spLocks noChangeAspect="1" noChangeArrowheads="1"/>
          </p:cNvSpPr>
          <p:nvPr/>
        </p:nvSpPr>
        <p:spPr bwMode="auto">
          <a:xfrm>
            <a:off x="6161093" y="317816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25" name="AutoShape 1043"/>
          <p:cNvCxnSpPr>
            <a:cxnSpLocks noChangeAspect="1" noChangeShapeType="1"/>
            <a:stCxn id="23" idx="3"/>
            <a:endCxn id="22" idx="7"/>
          </p:cNvCxnSpPr>
          <p:nvPr/>
        </p:nvCxnSpPr>
        <p:spPr bwMode="auto">
          <a:xfrm flipH="1">
            <a:off x="5741993" y="2046276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" name="AutoShape 1044"/>
          <p:cNvCxnSpPr>
            <a:cxnSpLocks noChangeAspect="1" noChangeShapeType="1"/>
            <a:stCxn id="24" idx="1"/>
            <a:endCxn id="22" idx="5"/>
          </p:cNvCxnSpPr>
          <p:nvPr/>
        </p:nvCxnSpPr>
        <p:spPr bwMode="auto">
          <a:xfrm flipH="1" flipV="1">
            <a:off x="5741993" y="2778113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27" name="AutoShape 1045"/>
          <p:cNvCxnSpPr>
            <a:cxnSpLocks noChangeAspect="1" noChangeShapeType="1"/>
            <a:stCxn id="24" idx="7"/>
            <a:endCxn id="21" idx="3"/>
          </p:cNvCxnSpPr>
          <p:nvPr/>
        </p:nvCxnSpPr>
        <p:spPr bwMode="auto">
          <a:xfrm flipV="1">
            <a:off x="6473831" y="2778113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" name="AutoShape 1046"/>
          <p:cNvCxnSpPr>
            <a:cxnSpLocks noChangeAspect="1" noChangeShapeType="1"/>
            <a:stCxn id="23" idx="5"/>
            <a:endCxn id="21" idx="1"/>
          </p:cNvCxnSpPr>
          <p:nvPr/>
        </p:nvCxnSpPr>
        <p:spPr bwMode="auto">
          <a:xfrm>
            <a:off x="6473831" y="2046276"/>
            <a:ext cx="471487" cy="433388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29" name="AutoShape 1047"/>
          <p:cNvCxnSpPr>
            <a:cxnSpLocks noChangeAspect="1" noChangeShapeType="1"/>
            <a:stCxn id="23" idx="4"/>
            <a:endCxn id="24" idx="0"/>
          </p:cNvCxnSpPr>
          <p:nvPr/>
        </p:nvCxnSpPr>
        <p:spPr bwMode="auto">
          <a:xfrm>
            <a:off x="6343656" y="2098663"/>
            <a:ext cx="0" cy="105886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30" name="Oval 1048"/>
          <p:cNvSpPr>
            <a:spLocks noChangeAspect="1" noChangeArrowheads="1"/>
          </p:cNvSpPr>
          <p:nvPr/>
        </p:nvSpPr>
        <p:spPr bwMode="auto">
          <a:xfrm>
            <a:off x="8143881" y="244632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31" name="AutoShape 1049"/>
          <p:cNvCxnSpPr>
            <a:cxnSpLocks noChangeAspect="1" noChangeShapeType="1"/>
            <a:stCxn id="24" idx="6"/>
            <a:endCxn id="30" idx="3"/>
          </p:cNvCxnSpPr>
          <p:nvPr/>
        </p:nvCxnSpPr>
        <p:spPr bwMode="auto">
          <a:xfrm flipV="1">
            <a:off x="6545268" y="2768588"/>
            <a:ext cx="1651000" cy="5921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2" name="AutoShape 1050"/>
          <p:cNvCxnSpPr>
            <a:cxnSpLocks noChangeAspect="1" noChangeShapeType="1"/>
            <a:stCxn id="30" idx="1"/>
            <a:endCxn id="23" idx="6"/>
          </p:cNvCxnSpPr>
          <p:nvPr/>
        </p:nvCxnSpPr>
        <p:spPr bwMode="auto">
          <a:xfrm flipH="1" flipV="1">
            <a:off x="6545268" y="1897051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1051"/>
          <p:cNvSpPr>
            <a:spLocks noChangeAspect="1" noChangeArrowheads="1"/>
          </p:cNvSpPr>
          <p:nvPr/>
        </p:nvSpPr>
        <p:spPr bwMode="auto">
          <a:xfrm>
            <a:off x="6892931" y="501809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35" name="Oval 1052"/>
          <p:cNvSpPr>
            <a:spLocks noChangeAspect="1" noChangeArrowheads="1"/>
          </p:cNvSpPr>
          <p:nvPr/>
        </p:nvSpPr>
        <p:spPr bwMode="auto">
          <a:xfrm>
            <a:off x="5429256" y="501809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6" name="Oval 1053"/>
          <p:cNvSpPr>
            <a:spLocks noChangeAspect="1" noChangeArrowheads="1"/>
          </p:cNvSpPr>
          <p:nvPr/>
        </p:nvSpPr>
        <p:spPr bwMode="auto">
          <a:xfrm>
            <a:off x="6161093" y="4286256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37" name="Oval 1054"/>
          <p:cNvSpPr>
            <a:spLocks noChangeAspect="1" noChangeArrowheads="1"/>
          </p:cNvSpPr>
          <p:nvPr/>
        </p:nvSpPr>
        <p:spPr bwMode="auto">
          <a:xfrm>
            <a:off x="6161093" y="5749931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38" name="AutoShape 1055"/>
          <p:cNvCxnSpPr>
            <a:cxnSpLocks noChangeAspect="1" noChangeShapeType="1"/>
            <a:stCxn id="36" idx="3"/>
            <a:endCxn id="35" idx="7"/>
          </p:cNvCxnSpPr>
          <p:nvPr/>
        </p:nvCxnSpPr>
        <p:spPr bwMode="auto">
          <a:xfrm flipH="1">
            <a:off x="5741993" y="4618043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" name="AutoShape 1056"/>
          <p:cNvCxnSpPr>
            <a:cxnSpLocks noChangeAspect="1" noChangeShapeType="1"/>
            <a:stCxn id="37" idx="1"/>
            <a:endCxn id="35" idx="5"/>
          </p:cNvCxnSpPr>
          <p:nvPr/>
        </p:nvCxnSpPr>
        <p:spPr bwMode="auto">
          <a:xfrm flipH="1" flipV="1">
            <a:off x="5741993" y="534988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40" name="AutoShape 1057"/>
          <p:cNvCxnSpPr>
            <a:cxnSpLocks noChangeAspect="1" noChangeShapeType="1"/>
            <a:stCxn id="37" idx="7"/>
            <a:endCxn id="34" idx="3"/>
          </p:cNvCxnSpPr>
          <p:nvPr/>
        </p:nvCxnSpPr>
        <p:spPr bwMode="auto">
          <a:xfrm flipV="1">
            <a:off x="6473831" y="534988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" name="AutoShape 1058"/>
          <p:cNvCxnSpPr>
            <a:cxnSpLocks noChangeAspect="1" noChangeShapeType="1"/>
            <a:stCxn id="36" idx="5"/>
            <a:endCxn id="34" idx="1"/>
          </p:cNvCxnSpPr>
          <p:nvPr/>
        </p:nvCxnSpPr>
        <p:spPr bwMode="auto">
          <a:xfrm>
            <a:off x="6473831" y="4618043"/>
            <a:ext cx="471487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42" name="AutoShape 1059"/>
          <p:cNvCxnSpPr>
            <a:cxnSpLocks noChangeAspect="1" noChangeShapeType="1"/>
            <a:stCxn id="36" idx="4"/>
            <a:endCxn id="37" idx="0"/>
          </p:cNvCxnSpPr>
          <p:nvPr/>
        </p:nvCxnSpPr>
        <p:spPr bwMode="auto">
          <a:xfrm>
            <a:off x="6343656" y="4670431"/>
            <a:ext cx="0" cy="105886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43" name="Oval 1060"/>
          <p:cNvSpPr>
            <a:spLocks noChangeAspect="1" noChangeArrowheads="1"/>
          </p:cNvSpPr>
          <p:nvPr/>
        </p:nvSpPr>
        <p:spPr bwMode="auto">
          <a:xfrm>
            <a:off x="8143881" y="501809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44" name="AutoShape 1061"/>
          <p:cNvCxnSpPr>
            <a:cxnSpLocks noChangeAspect="1" noChangeShapeType="1"/>
            <a:stCxn id="37" idx="6"/>
            <a:endCxn id="43" idx="3"/>
          </p:cNvCxnSpPr>
          <p:nvPr/>
        </p:nvCxnSpPr>
        <p:spPr bwMode="auto">
          <a:xfrm flipV="1">
            <a:off x="6545268" y="5349881"/>
            <a:ext cx="1651000" cy="58261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5" name="AutoShape 1062"/>
          <p:cNvCxnSpPr>
            <a:cxnSpLocks noChangeAspect="1" noChangeShapeType="1"/>
            <a:stCxn id="43" idx="1"/>
            <a:endCxn id="36" idx="6"/>
          </p:cNvCxnSpPr>
          <p:nvPr/>
        </p:nvCxnSpPr>
        <p:spPr bwMode="auto">
          <a:xfrm flipH="1" flipV="1">
            <a:off x="6545268" y="4468818"/>
            <a:ext cx="1651000" cy="58261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7" name="Oval 1066"/>
          <p:cNvSpPr>
            <a:spLocks noChangeAspect="1" noChangeArrowheads="1"/>
          </p:cNvSpPr>
          <p:nvPr/>
        </p:nvSpPr>
        <p:spPr bwMode="auto">
          <a:xfrm>
            <a:off x="2320899" y="244632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48" name="Oval 1067"/>
          <p:cNvSpPr>
            <a:spLocks noChangeAspect="1" noChangeArrowheads="1"/>
          </p:cNvSpPr>
          <p:nvPr/>
        </p:nvSpPr>
        <p:spPr bwMode="auto">
          <a:xfrm>
            <a:off x="857224" y="2446326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49" name="Oval 1068"/>
          <p:cNvSpPr>
            <a:spLocks noChangeAspect="1" noChangeArrowheads="1"/>
          </p:cNvSpPr>
          <p:nvPr/>
        </p:nvSpPr>
        <p:spPr bwMode="auto">
          <a:xfrm>
            <a:off x="1589061" y="1714488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50" name="Oval 1069"/>
          <p:cNvSpPr>
            <a:spLocks noChangeAspect="1" noChangeArrowheads="1"/>
          </p:cNvSpPr>
          <p:nvPr/>
        </p:nvSpPr>
        <p:spPr bwMode="auto">
          <a:xfrm>
            <a:off x="1589061" y="3178163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51" name="AutoShape 1070"/>
          <p:cNvCxnSpPr>
            <a:cxnSpLocks noChangeAspect="1" noChangeShapeType="1"/>
            <a:stCxn id="49" idx="3"/>
            <a:endCxn id="48" idx="7"/>
          </p:cNvCxnSpPr>
          <p:nvPr/>
        </p:nvCxnSpPr>
        <p:spPr bwMode="auto">
          <a:xfrm flipH="1">
            <a:off x="1169961" y="2046276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2" name="AutoShape 1071"/>
          <p:cNvCxnSpPr>
            <a:cxnSpLocks noChangeAspect="1" noChangeShapeType="1"/>
            <a:stCxn id="50" idx="1"/>
            <a:endCxn id="48" idx="5"/>
          </p:cNvCxnSpPr>
          <p:nvPr/>
        </p:nvCxnSpPr>
        <p:spPr bwMode="auto">
          <a:xfrm flipH="1" flipV="1">
            <a:off x="1169961" y="2778113"/>
            <a:ext cx="471487" cy="4333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53" name="AutoShape 1072"/>
          <p:cNvCxnSpPr>
            <a:cxnSpLocks noChangeAspect="1" noChangeShapeType="1"/>
            <a:stCxn id="50" idx="7"/>
            <a:endCxn id="47" idx="3"/>
          </p:cNvCxnSpPr>
          <p:nvPr/>
        </p:nvCxnSpPr>
        <p:spPr bwMode="auto">
          <a:xfrm flipV="1">
            <a:off x="1901799" y="2768588"/>
            <a:ext cx="471487" cy="442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54" name="AutoShape 1073"/>
          <p:cNvCxnSpPr>
            <a:cxnSpLocks noChangeAspect="1" noChangeShapeType="1"/>
            <a:stCxn id="49" idx="5"/>
            <a:endCxn id="47" idx="1"/>
          </p:cNvCxnSpPr>
          <p:nvPr/>
        </p:nvCxnSpPr>
        <p:spPr bwMode="auto">
          <a:xfrm>
            <a:off x="1901799" y="2046276"/>
            <a:ext cx="4714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AutoShape 1074"/>
          <p:cNvCxnSpPr>
            <a:cxnSpLocks noChangeAspect="1" noChangeShapeType="1"/>
            <a:stCxn id="49" idx="4"/>
            <a:endCxn id="50" idx="0"/>
          </p:cNvCxnSpPr>
          <p:nvPr/>
        </p:nvCxnSpPr>
        <p:spPr bwMode="auto">
          <a:xfrm>
            <a:off x="1771624" y="2098663"/>
            <a:ext cx="0" cy="105886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56" name="Oval 1075"/>
          <p:cNvSpPr>
            <a:spLocks noChangeAspect="1" noChangeArrowheads="1"/>
          </p:cNvSpPr>
          <p:nvPr/>
        </p:nvSpPr>
        <p:spPr bwMode="auto">
          <a:xfrm>
            <a:off x="3571849" y="244632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57" name="AutoShape 1076"/>
          <p:cNvCxnSpPr>
            <a:cxnSpLocks noChangeAspect="1" noChangeShapeType="1"/>
            <a:stCxn id="50" idx="6"/>
            <a:endCxn id="56" idx="3"/>
          </p:cNvCxnSpPr>
          <p:nvPr/>
        </p:nvCxnSpPr>
        <p:spPr bwMode="auto">
          <a:xfrm flipV="1">
            <a:off x="1973236" y="2768588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1077"/>
          <p:cNvCxnSpPr>
            <a:cxnSpLocks noChangeAspect="1" noChangeShapeType="1"/>
            <a:stCxn id="56" idx="1"/>
            <a:endCxn id="49" idx="6"/>
          </p:cNvCxnSpPr>
          <p:nvPr/>
        </p:nvCxnSpPr>
        <p:spPr bwMode="auto">
          <a:xfrm flipH="1" flipV="1">
            <a:off x="1973236" y="1897051"/>
            <a:ext cx="165100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AutoShape 1079"/>
          <p:cNvSpPr>
            <a:spLocks noChangeArrowheads="1"/>
          </p:cNvSpPr>
          <p:nvPr/>
        </p:nvSpPr>
        <p:spPr bwMode="auto">
          <a:xfrm rot="5400000">
            <a:off x="6796103" y="377666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1080"/>
          <p:cNvSpPr>
            <a:spLocks noChangeArrowheads="1"/>
          </p:cNvSpPr>
          <p:nvPr/>
        </p:nvSpPr>
        <p:spPr bwMode="auto">
          <a:xfrm rot="8100000" flipH="1" flipV="1">
            <a:off x="4007764" y="374821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AutoShape 1081"/>
          <p:cNvSpPr>
            <a:spLocks noChangeArrowheads="1"/>
          </p:cNvSpPr>
          <p:nvPr/>
        </p:nvSpPr>
        <p:spPr bwMode="auto">
          <a:xfrm rot="5400000">
            <a:off x="2224071" y="377666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자유형 95"/>
          <p:cNvSpPr/>
          <p:nvPr/>
        </p:nvSpPr>
        <p:spPr bwMode="auto">
          <a:xfrm>
            <a:off x="5026911" y="2507649"/>
            <a:ext cx="3537100" cy="3600180"/>
          </a:xfrm>
          <a:custGeom>
            <a:avLst/>
            <a:gdLst>
              <a:gd name="connsiteX0" fmla="*/ 1783540 w 3537100"/>
              <a:gd name="connsiteY0" fmla="*/ 8780 h 3600180"/>
              <a:gd name="connsiteX1" fmla="*/ 2793038 w 3537100"/>
              <a:gd name="connsiteY1" fmla="*/ 16095 h 3600180"/>
              <a:gd name="connsiteX2" fmla="*/ 3378254 w 3537100"/>
              <a:gd name="connsiteY2" fmla="*/ 191660 h 3600180"/>
              <a:gd name="connsiteX3" fmla="*/ 3495297 w 3537100"/>
              <a:gd name="connsiteY3" fmla="*/ 1084114 h 3600180"/>
              <a:gd name="connsiteX4" fmla="*/ 3524558 w 3537100"/>
              <a:gd name="connsiteY4" fmla="*/ 1779058 h 3600180"/>
              <a:gd name="connsiteX5" fmla="*/ 3524558 w 3537100"/>
              <a:gd name="connsiteY5" fmla="*/ 2649567 h 3600180"/>
              <a:gd name="connsiteX6" fmla="*/ 3370939 w 3537100"/>
              <a:gd name="connsiteY6" fmla="*/ 3410348 h 3600180"/>
              <a:gd name="connsiteX7" fmla="*/ 2602843 w 3537100"/>
              <a:gd name="connsiteY7" fmla="*/ 3578597 h 3600180"/>
              <a:gd name="connsiteX8" fmla="*/ 1768910 w 3537100"/>
              <a:gd name="connsiteY8" fmla="*/ 3593228 h 3600180"/>
              <a:gd name="connsiteX9" fmla="*/ 803303 w 3537100"/>
              <a:gd name="connsiteY9" fmla="*/ 3534706 h 3600180"/>
              <a:gd name="connsiteX10" fmla="*/ 203457 w 3537100"/>
              <a:gd name="connsiteY10" fmla="*/ 3381087 h 3600180"/>
              <a:gd name="connsiteX11" fmla="*/ 42523 w 3537100"/>
              <a:gd name="connsiteY11" fmla="*/ 2620306 h 3600180"/>
              <a:gd name="connsiteX12" fmla="*/ 5947 w 3537100"/>
              <a:gd name="connsiteY12" fmla="*/ 1757113 h 3600180"/>
              <a:gd name="connsiteX13" fmla="*/ 20577 w 3537100"/>
              <a:gd name="connsiteY13" fmla="*/ 842713 h 3600180"/>
              <a:gd name="connsiteX14" fmla="*/ 196142 w 3537100"/>
              <a:gd name="connsiteY14" fmla="*/ 184345 h 3600180"/>
              <a:gd name="connsiteX15" fmla="*/ 876455 w 3537100"/>
              <a:gd name="connsiteY15" fmla="*/ 23410 h 3600180"/>
              <a:gd name="connsiteX16" fmla="*/ 1783540 w 3537100"/>
              <a:gd name="connsiteY16" fmla="*/ 8780 h 360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7100" h="3600180">
                <a:moveTo>
                  <a:pt x="1783540" y="8780"/>
                </a:moveTo>
                <a:cubicBezTo>
                  <a:pt x="2102970" y="7561"/>
                  <a:pt x="2527252" y="-14385"/>
                  <a:pt x="2793038" y="16095"/>
                </a:cubicBezTo>
                <a:cubicBezTo>
                  <a:pt x="3058824" y="46575"/>
                  <a:pt x="3261211" y="13657"/>
                  <a:pt x="3378254" y="191660"/>
                </a:cubicBezTo>
                <a:cubicBezTo>
                  <a:pt x="3495297" y="369663"/>
                  <a:pt x="3470913" y="819548"/>
                  <a:pt x="3495297" y="1084114"/>
                </a:cubicBezTo>
                <a:cubicBezTo>
                  <a:pt x="3519681" y="1348680"/>
                  <a:pt x="3519681" y="1518149"/>
                  <a:pt x="3524558" y="1779058"/>
                </a:cubicBezTo>
                <a:cubicBezTo>
                  <a:pt x="3529435" y="2039967"/>
                  <a:pt x="3550161" y="2377685"/>
                  <a:pt x="3524558" y="2649567"/>
                </a:cubicBezTo>
                <a:cubicBezTo>
                  <a:pt x="3498955" y="2921449"/>
                  <a:pt x="3524558" y="3255510"/>
                  <a:pt x="3370939" y="3410348"/>
                </a:cubicBezTo>
                <a:cubicBezTo>
                  <a:pt x="3217320" y="3565186"/>
                  <a:pt x="2869848" y="3548117"/>
                  <a:pt x="2602843" y="3578597"/>
                </a:cubicBezTo>
                <a:cubicBezTo>
                  <a:pt x="2335838" y="3609077"/>
                  <a:pt x="2068833" y="3600543"/>
                  <a:pt x="1768910" y="3593228"/>
                </a:cubicBezTo>
                <a:cubicBezTo>
                  <a:pt x="1468987" y="3585913"/>
                  <a:pt x="1064212" y="3570063"/>
                  <a:pt x="803303" y="3534706"/>
                </a:cubicBezTo>
                <a:cubicBezTo>
                  <a:pt x="542394" y="3499349"/>
                  <a:pt x="330254" y="3533487"/>
                  <a:pt x="203457" y="3381087"/>
                </a:cubicBezTo>
                <a:cubicBezTo>
                  <a:pt x="76660" y="3228687"/>
                  <a:pt x="75441" y="2890968"/>
                  <a:pt x="42523" y="2620306"/>
                </a:cubicBezTo>
                <a:cubicBezTo>
                  <a:pt x="9605" y="2349644"/>
                  <a:pt x="9605" y="2053378"/>
                  <a:pt x="5947" y="1757113"/>
                </a:cubicBezTo>
                <a:cubicBezTo>
                  <a:pt x="2289" y="1460848"/>
                  <a:pt x="-11122" y="1104841"/>
                  <a:pt x="20577" y="842713"/>
                </a:cubicBezTo>
                <a:cubicBezTo>
                  <a:pt x="52276" y="580585"/>
                  <a:pt x="53496" y="320895"/>
                  <a:pt x="196142" y="184345"/>
                </a:cubicBezTo>
                <a:cubicBezTo>
                  <a:pt x="338788" y="47795"/>
                  <a:pt x="611889" y="52671"/>
                  <a:pt x="876455" y="23410"/>
                </a:cubicBezTo>
                <a:cubicBezTo>
                  <a:pt x="1141021" y="-5851"/>
                  <a:pt x="1464110" y="9999"/>
                  <a:pt x="1783540" y="8780"/>
                </a:cubicBezTo>
                <a:close/>
              </a:path>
            </a:pathLst>
          </a:custGeom>
          <a:solidFill>
            <a:schemeClr val="accent5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DFS</a:t>
            </a:r>
            <a:r>
              <a:rPr lang="ko-KR" altLang="en-US" dirty="0">
                <a:ea typeface="맑은 고딕" pitchFamily="50" charset="-127"/>
              </a:rPr>
              <a:t>와 미로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178135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DFS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알고리즘은 </a:t>
            </a:r>
            <a:r>
              <a:rPr lang="ko-KR" altLang="en-US" b="1" dirty="0">
                <a:ea typeface="맑은 고딕" pitchFamily="50" charset="-127"/>
              </a:rPr>
              <a:t>미로</a:t>
            </a:r>
            <a:r>
              <a:rPr lang="ko-KR" altLang="en-US" dirty="0">
                <a:ea typeface="맑은 고딕" pitchFamily="50" charset="-127"/>
              </a:rPr>
              <a:t>를 탐험하는데 있어서의 고전적이고 </a:t>
            </a:r>
            <a:r>
              <a:rPr lang="ko-KR" altLang="en-US" b="1" dirty="0">
                <a:ea typeface="맑은 고딕" pitchFamily="50" charset="-127"/>
              </a:rPr>
              <a:t>모험적</a:t>
            </a:r>
            <a:r>
              <a:rPr lang="ko-KR" altLang="en-US" dirty="0">
                <a:ea typeface="맑은 고딕" pitchFamily="50" charset="-127"/>
              </a:rPr>
              <a:t>인 전략과 유사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방문한 </a:t>
            </a:r>
            <a:r>
              <a:rPr lang="ko-KR" altLang="en-US" b="1" dirty="0">
                <a:ea typeface="맑은 고딕" pitchFamily="50" charset="-127"/>
              </a:rPr>
              <a:t>교차로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모퉁이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막힌 복도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ko-KR" altLang="en-US" b="1" dirty="0">
                <a:ea typeface="맑은 고딕" pitchFamily="50" charset="-127"/>
              </a:rPr>
              <a:t>정점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표시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순회한 </a:t>
            </a:r>
            <a:r>
              <a:rPr lang="ko-KR" altLang="en-US" b="1" dirty="0">
                <a:ea typeface="맑은 고딕" pitchFamily="50" charset="-127"/>
              </a:rPr>
              <a:t>복도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ko-KR" altLang="en-US" b="1" dirty="0">
                <a:ea typeface="맑은 고딕" pitchFamily="50" charset="-127"/>
              </a:rPr>
              <a:t>간선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표시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입구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 err="1">
                <a:ea typeface="맑은 고딕" pitchFamily="50" charset="-127"/>
              </a:rPr>
              <a:t>출발정점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로 되돌아가는 경로를 끈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재귀 </a:t>
            </a:r>
            <a:r>
              <a:rPr lang="ko-KR" altLang="en-US" dirty="0" err="1">
                <a:ea typeface="맑은 고딕" pitchFamily="50" charset="-127"/>
              </a:rPr>
              <a:t>스택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을 사용하여 추적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2" name="웃는 얼굴 51"/>
          <p:cNvSpPr/>
          <p:nvPr/>
        </p:nvSpPr>
        <p:spPr>
          <a:xfrm>
            <a:off x="5214943" y="2714621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69" name="웃는 얼굴 68"/>
          <p:cNvSpPr/>
          <p:nvPr/>
        </p:nvSpPr>
        <p:spPr>
          <a:xfrm>
            <a:off x="5786446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0" name="웃는 얼굴 69"/>
          <p:cNvSpPr/>
          <p:nvPr/>
        </p:nvSpPr>
        <p:spPr>
          <a:xfrm>
            <a:off x="5214942" y="3857628"/>
            <a:ext cx="285752" cy="285752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1" name="웃는 얼굴 70"/>
          <p:cNvSpPr/>
          <p:nvPr/>
        </p:nvSpPr>
        <p:spPr>
          <a:xfrm>
            <a:off x="5786446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2" name="웃는 얼굴 71"/>
          <p:cNvSpPr/>
          <p:nvPr/>
        </p:nvSpPr>
        <p:spPr>
          <a:xfrm>
            <a:off x="6929454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3" name="웃는 얼굴 72"/>
          <p:cNvSpPr/>
          <p:nvPr/>
        </p:nvSpPr>
        <p:spPr>
          <a:xfrm>
            <a:off x="6357950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4" name="웃는 얼굴 73"/>
          <p:cNvSpPr/>
          <p:nvPr/>
        </p:nvSpPr>
        <p:spPr>
          <a:xfrm>
            <a:off x="6929454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5" name="웃는 얼굴 74"/>
          <p:cNvSpPr/>
          <p:nvPr/>
        </p:nvSpPr>
        <p:spPr>
          <a:xfrm>
            <a:off x="6357950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6" name="웃는 얼굴 75"/>
          <p:cNvSpPr/>
          <p:nvPr/>
        </p:nvSpPr>
        <p:spPr>
          <a:xfrm>
            <a:off x="5786446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7" name="웃는 얼굴 76"/>
          <p:cNvSpPr/>
          <p:nvPr/>
        </p:nvSpPr>
        <p:spPr>
          <a:xfrm>
            <a:off x="5786446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8" name="웃는 얼굴 77"/>
          <p:cNvSpPr/>
          <p:nvPr/>
        </p:nvSpPr>
        <p:spPr>
          <a:xfrm>
            <a:off x="6357950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79" name="웃는 얼굴 78"/>
          <p:cNvSpPr/>
          <p:nvPr/>
        </p:nvSpPr>
        <p:spPr>
          <a:xfrm>
            <a:off x="6357950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0" name="웃는 얼굴 79"/>
          <p:cNvSpPr/>
          <p:nvPr/>
        </p:nvSpPr>
        <p:spPr>
          <a:xfrm>
            <a:off x="6929454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1" name="웃는 얼굴 80"/>
          <p:cNvSpPr/>
          <p:nvPr/>
        </p:nvSpPr>
        <p:spPr>
          <a:xfrm>
            <a:off x="6929454" y="3857628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2" name="웃는 얼굴 81"/>
          <p:cNvSpPr/>
          <p:nvPr/>
        </p:nvSpPr>
        <p:spPr>
          <a:xfrm>
            <a:off x="6929454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3" name="웃는 얼굴 82"/>
          <p:cNvSpPr/>
          <p:nvPr/>
        </p:nvSpPr>
        <p:spPr>
          <a:xfrm>
            <a:off x="7500958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4" name="웃는 얼굴 83"/>
          <p:cNvSpPr/>
          <p:nvPr/>
        </p:nvSpPr>
        <p:spPr>
          <a:xfrm>
            <a:off x="7500958" y="4429132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5" name="웃는 얼굴 84"/>
          <p:cNvSpPr/>
          <p:nvPr/>
        </p:nvSpPr>
        <p:spPr>
          <a:xfrm>
            <a:off x="7500958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6" name="웃는 얼굴 85"/>
          <p:cNvSpPr/>
          <p:nvPr/>
        </p:nvSpPr>
        <p:spPr>
          <a:xfrm>
            <a:off x="807246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7" name="웃는 얼굴 86"/>
          <p:cNvSpPr/>
          <p:nvPr/>
        </p:nvSpPr>
        <p:spPr>
          <a:xfrm>
            <a:off x="8072462" y="3286124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8" name="웃는 얼굴 87"/>
          <p:cNvSpPr/>
          <p:nvPr/>
        </p:nvSpPr>
        <p:spPr>
          <a:xfrm>
            <a:off x="7500958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89" name="웃는 얼굴 88"/>
          <p:cNvSpPr/>
          <p:nvPr/>
        </p:nvSpPr>
        <p:spPr>
          <a:xfrm>
            <a:off x="8072462" y="271462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90" name="웃는 얼굴 89"/>
          <p:cNvSpPr/>
          <p:nvPr/>
        </p:nvSpPr>
        <p:spPr>
          <a:xfrm>
            <a:off x="5214942" y="5572140"/>
            <a:ext cx="295276" cy="295276"/>
          </a:xfrm>
          <a:prstGeom prst="smileyFace">
            <a:avLst/>
          </a:prstGeom>
          <a:solidFill>
            <a:srgbClr val="CFDB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5625994" y="3054083"/>
            <a:ext cx="599241" cy="647408"/>
          </a:xfrm>
          <a:custGeom>
            <a:avLst/>
            <a:gdLst>
              <a:gd name="connsiteX0" fmla="*/ 21340 w 599241"/>
              <a:gd name="connsiteY0" fmla="*/ 647408 h 647408"/>
              <a:gd name="connsiteX1" fmla="*/ 6710 w 599241"/>
              <a:gd name="connsiteY1" fmla="*/ 208496 h 647408"/>
              <a:gd name="connsiteX2" fmla="*/ 116438 w 599241"/>
              <a:gd name="connsiteY2" fmla="*/ 18301 h 647408"/>
              <a:gd name="connsiteX3" fmla="*/ 599241 w 599241"/>
              <a:gd name="connsiteY3" fmla="*/ 18301 h 64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41" h="647408">
                <a:moveTo>
                  <a:pt x="21340" y="647408"/>
                </a:moveTo>
                <a:cubicBezTo>
                  <a:pt x="6100" y="480377"/>
                  <a:pt x="-9140" y="313347"/>
                  <a:pt x="6710" y="208496"/>
                </a:cubicBezTo>
                <a:cubicBezTo>
                  <a:pt x="22560" y="103645"/>
                  <a:pt x="17683" y="50000"/>
                  <a:pt x="116438" y="18301"/>
                </a:cubicBezTo>
                <a:cubicBezTo>
                  <a:pt x="215193" y="-13398"/>
                  <a:pt x="407217" y="2451"/>
                  <a:pt x="599241" y="1830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5647334" y="4279392"/>
            <a:ext cx="36889" cy="1199693"/>
          </a:xfrm>
          <a:custGeom>
            <a:avLst/>
            <a:gdLst>
              <a:gd name="connsiteX0" fmla="*/ 0 w 36889"/>
              <a:gd name="connsiteY0" fmla="*/ 0 h 1199693"/>
              <a:gd name="connsiteX1" fmla="*/ 36576 w 36889"/>
              <a:gd name="connsiteY1" fmla="*/ 636422 h 1199693"/>
              <a:gd name="connsiteX2" fmla="*/ 14631 w 36889"/>
              <a:gd name="connsiteY2" fmla="*/ 1199693 h 119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9" h="1199693">
                <a:moveTo>
                  <a:pt x="0" y="0"/>
                </a:moveTo>
                <a:cubicBezTo>
                  <a:pt x="17069" y="218236"/>
                  <a:pt x="34138" y="436473"/>
                  <a:pt x="36576" y="636422"/>
                </a:cubicBezTo>
                <a:cubicBezTo>
                  <a:pt x="39014" y="836371"/>
                  <a:pt x="26822" y="1018032"/>
                  <a:pt x="14631" y="119969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자유형 17"/>
          <p:cNvSpPr/>
          <p:nvPr/>
        </p:nvSpPr>
        <p:spPr bwMode="auto">
          <a:xfrm>
            <a:off x="6232550" y="3679546"/>
            <a:ext cx="29683" cy="629107"/>
          </a:xfrm>
          <a:custGeom>
            <a:avLst/>
            <a:gdLst>
              <a:gd name="connsiteX0" fmla="*/ 0 w 29683"/>
              <a:gd name="connsiteY0" fmla="*/ 0 h 629107"/>
              <a:gd name="connsiteX1" fmla="*/ 29261 w 29683"/>
              <a:gd name="connsiteY1" fmla="*/ 438912 h 629107"/>
              <a:gd name="connsiteX2" fmla="*/ 14631 w 29683"/>
              <a:gd name="connsiteY2" fmla="*/ 629107 h 62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629107">
                <a:moveTo>
                  <a:pt x="0" y="0"/>
                </a:moveTo>
                <a:cubicBezTo>
                  <a:pt x="13411" y="167030"/>
                  <a:pt x="26823" y="334061"/>
                  <a:pt x="29261" y="438912"/>
                </a:cubicBezTo>
                <a:cubicBezTo>
                  <a:pt x="31699" y="543763"/>
                  <a:pt x="23165" y="586435"/>
                  <a:pt x="14631" y="6291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6225024" y="4820717"/>
            <a:ext cx="14842" cy="687629"/>
          </a:xfrm>
          <a:custGeom>
            <a:avLst/>
            <a:gdLst>
              <a:gd name="connsiteX0" fmla="*/ 14842 w 14842"/>
              <a:gd name="connsiteY0" fmla="*/ 0 h 687629"/>
              <a:gd name="connsiteX1" fmla="*/ 211 w 14842"/>
              <a:gd name="connsiteY1" fmla="*/ 460857 h 687629"/>
              <a:gd name="connsiteX2" fmla="*/ 7526 w 14842"/>
              <a:gd name="connsiteY2" fmla="*/ 687629 h 6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87629">
                <a:moveTo>
                  <a:pt x="14842" y="0"/>
                </a:moveTo>
                <a:cubicBezTo>
                  <a:pt x="8136" y="173126"/>
                  <a:pt x="1430" y="346252"/>
                  <a:pt x="211" y="460857"/>
                </a:cubicBezTo>
                <a:cubicBezTo>
                  <a:pt x="-1008" y="575462"/>
                  <a:pt x="3259" y="631545"/>
                  <a:pt x="7526" y="687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6775132" y="2507650"/>
            <a:ext cx="627696" cy="1803312"/>
          </a:xfrm>
          <a:custGeom>
            <a:avLst/>
            <a:gdLst>
              <a:gd name="connsiteX0" fmla="*/ 13374 w 627696"/>
              <a:gd name="connsiteY0" fmla="*/ 1126541 h 1736011"/>
              <a:gd name="connsiteX1" fmla="*/ 13374 w 627696"/>
              <a:gd name="connsiteY1" fmla="*/ 1580084 h 1736011"/>
              <a:gd name="connsiteX2" fmla="*/ 152362 w 627696"/>
              <a:gd name="connsiteY2" fmla="*/ 1719072 h 1736011"/>
              <a:gd name="connsiteX3" fmla="*/ 488862 w 627696"/>
              <a:gd name="connsiteY3" fmla="*/ 1711757 h 1736011"/>
              <a:gd name="connsiteX4" fmla="*/ 620535 w 627696"/>
              <a:gd name="connsiteY4" fmla="*/ 1521562 h 1736011"/>
              <a:gd name="connsiteX5" fmla="*/ 605905 w 627696"/>
              <a:gd name="connsiteY5" fmla="*/ 987552 h 1736011"/>
              <a:gd name="connsiteX6" fmla="*/ 569329 w 627696"/>
              <a:gd name="connsiteY6" fmla="*/ 292608 h 1736011"/>
              <a:gd name="connsiteX7" fmla="*/ 569329 w 627696"/>
              <a:gd name="connsiteY7" fmla="*/ 0 h 173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696" h="1736011">
                <a:moveTo>
                  <a:pt x="13374" y="1126541"/>
                </a:moveTo>
                <a:cubicBezTo>
                  <a:pt x="1791" y="1303935"/>
                  <a:pt x="-9791" y="1481329"/>
                  <a:pt x="13374" y="1580084"/>
                </a:cubicBezTo>
                <a:cubicBezTo>
                  <a:pt x="36539" y="1678839"/>
                  <a:pt x="73114" y="1697127"/>
                  <a:pt x="152362" y="1719072"/>
                </a:cubicBezTo>
                <a:cubicBezTo>
                  <a:pt x="231610" y="1741018"/>
                  <a:pt x="410833" y="1744675"/>
                  <a:pt x="488862" y="1711757"/>
                </a:cubicBezTo>
                <a:cubicBezTo>
                  <a:pt x="566891" y="1678839"/>
                  <a:pt x="601028" y="1642263"/>
                  <a:pt x="620535" y="1521562"/>
                </a:cubicBezTo>
                <a:cubicBezTo>
                  <a:pt x="640042" y="1400861"/>
                  <a:pt x="614439" y="1192378"/>
                  <a:pt x="605905" y="987552"/>
                </a:cubicBezTo>
                <a:cubicBezTo>
                  <a:pt x="597371" y="782726"/>
                  <a:pt x="575425" y="457200"/>
                  <a:pt x="569329" y="292608"/>
                </a:cubicBezTo>
                <a:cubicBezTo>
                  <a:pt x="563233" y="128016"/>
                  <a:pt x="566281" y="64008"/>
                  <a:pt x="56932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자유형 35"/>
          <p:cNvSpPr/>
          <p:nvPr/>
        </p:nvSpPr>
        <p:spPr bwMode="auto">
          <a:xfrm>
            <a:off x="7929677" y="3137396"/>
            <a:ext cx="577901" cy="37401"/>
          </a:xfrm>
          <a:custGeom>
            <a:avLst/>
            <a:gdLst>
              <a:gd name="connsiteX0" fmla="*/ 0 w 577901"/>
              <a:gd name="connsiteY0" fmla="*/ 37401 h 37401"/>
              <a:gd name="connsiteX1" fmla="*/ 351129 w 577901"/>
              <a:gd name="connsiteY1" fmla="*/ 825 h 37401"/>
              <a:gd name="connsiteX2" fmla="*/ 577901 w 577901"/>
              <a:gd name="connsiteY2" fmla="*/ 15455 h 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901" h="37401">
                <a:moveTo>
                  <a:pt x="0" y="37401"/>
                </a:moveTo>
                <a:cubicBezTo>
                  <a:pt x="127406" y="20942"/>
                  <a:pt x="254812" y="4483"/>
                  <a:pt x="351129" y="825"/>
                </a:cubicBezTo>
                <a:cubicBezTo>
                  <a:pt x="447446" y="-2833"/>
                  <a:pt x="512673" y="6311"/>
                  <a:pt x="577901" y="154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자유형 41"/>
          <p:cNvSpPr/>
          <p:nvPr/>
        </p:nvSpPr>
        <p:spPr bwMode="auto">
          <a:xfrm>
            <a:off x="7944307" y="3690518"/>
            <a:ext cx="45719" cy="2370125"/>
          </a:xfrm>
          <a:custGeom>
            <a:avLst/>
            <a:gdLst>
              <a:gd name="connsiteX0" fmla="*/ 0 w 30077"/>
              <a:gd name="connsiteY0" fmla="*/ 0 h 2275027"/>
              <a:gd name="connsiteX1" fmla="*/ 29261 w 30077"/>
              <a:gd name="connsiteY1" fmla="*/ 1111910 h 2275027"/>
              <a:gd name="connsiteX2" fmla="*/ 21946 w 30077"/>
              <a:gd name="connsiteY2" fmla="*/ 1733702 h 2275027"/>
              <a:gd name="connsiteX3" fmla="*/ 21946 w 30077"/>
              <a:gd name="connsiteY3" fmla="*/ 2275027 h 227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7" h="2275027">
                <a:moveTo>
                  <a:pt x="0" y="0"/>
                </a:moveTo>
                <a:cubicBezTo>
                  <a:pt x="12801" y="411480"/>
                  <a:pt x="25603" y="822960"/>
                  <a:pt x="29261" y="1111910"/>
                </a:cubicBezTo>
                <a:cubicBezTo>
                  <a:pt x="32919" y="1400860"/>
                  <a:pt x="23165" y="1539849"/>
                  <a:pt x="21946" y="1733702"/>
                </a:cubicBezTo>
                <a:cubicBezTo>
                  <a:pt x="20727" y="1927555"/>
                  <a:pt x="21336" y="2101291"/>
                  <a:pt x="21946" y="227502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7366406" y="4835347"/>
            <a:ext cx="14842" cy="643738"/>
          </a:xfrm>
          <a:custGeom>
            <a:avLst/>
            <a:gdLst>
              <a:gd name="connsiteX0" fmla="*/ 0 w 14842"/>
              <a:gd name="connsiteY0" fmla="*/ 0 h 643738"/>
              <a:gd name="connsiteX1" fmla="*/ 14631 w 14842"/>
              <a:gd name="connsiteY1" fmla="*/ 299923 h 643738"/>
              <a:gd name="connsiteX2" fmla="*/ 7316 w 14842"/>
              <a:gd name="connsiteY2" fmla="*/ 643738 h 64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643738">
                <a:moveTo>
                  <a:pt x="0" y="0"/>
                </a:moveTo>
                <a:cubicBezTo>
                  <a:pt x="6706" y="96316"/>
                  <a:pt x="13412" y="192633"/>
                  <a:pt x="14631" y="299923"/>
                </a:cubicBezTo>
                <a:cubicBezTo>
                  <a:pt x="15850" y="407213"/>
                  <a:pt x="11583" y="525475"/>
                  <a:pt x="7316" y="64373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자유형 96"/>
          <p:cNvSpPr/>
          <p:nvPr/>
        </p:nvSpPr>
        <p:spPr bwMode="auto">
          <a:xfrm>
            <a:off x="6781190" y="4835347"/>
            <a:ext cx="24057" cy="1258215"/>
          </a:xfrm>
          <a:custGeom>
            <a:avLst/>
            <a:gdLst>
              <a:gd name="connsiteX0" fmla="*/ 0 w 24057"/>
              <a:gd name="connsiteY0" fmla="*/ 0 h 1258215"/>
              <a:gd name="connsiteX1" fmla="*/ 21946 w 24057"/>
              <a:gd name="connsiteY1" fmla="*/ 716890 h 1258215"/>
              <a:gd name="connsiteX2" fmla="*/ 21946 w 24057"/>
              <a:gd name="connsiteY2" fmla="*/ 1258215 h 12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7" h="1258215">
                <a:moveTo>
                  <a:pt x="0" y="0"/>
                </a:moveTo>
                <a:cubicBezTo>
                  <a:pt x="9144" y="253594"/>
                  <a:pt x="18288" y="507188"/>
                  <a:pt x="21946" y="716890"/>
                </a:cubicBezTo>
                <a:cubicBezTo>
                  <a:pt x="25604" y="926592"/>
                  <a:pt x="23775" y="1092403"/>
                  <a:pt x="21946" y="12582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자유형 97"/>
          <p:cNvSpPr/>
          <p:nvPr/>
        </p:nvSpPr>
        <p:spPr bwMode="auto">
          <a:xfrm>
            <a:off x="7651699" y="3599078"/>
            <a:ext cx="30445" cy="826618"/>
          </a:xfrm>
          <a:custGeom>
            <a:avLst/>
            <a:gdLst>
              <a:gd name="connsiteX0" fmla="*/ 0 w 30445"/>
              <a:gd name="connsiteY0" fmla="*/ 826618 h 826618"/>
              <a:gd name="connsiteX1" fmla="*/ 29261 w 30445"/>
              <a:gd name="connsiteY1" fmla="*/ 321869 h 826618"/>
              <a:gd name="connsiteX2" fmla="*/ 21946 w 30445"/>
              <a:gd name="connsiteY2" fmla="*/ 0 h 82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45" h="826618">
                <a:moveTo>
                  <a:pt x="0" y="826618"/>
                </a:moveTo>
                <a:cubicBezTo>
                  <a:pt x="12801" y="643128"/>
                  <a:pt x="25603" y="459639"/>
                  <a:pt x="29261" y="321869"/>
                </a:cubicBezTo>
                <a:cubicBezTo>
                  <a:pt x="32919" y="184099"/>
                  <a:pt x="27432" y="92049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자유형 98"/>
          <p:cNvSpPr/>
          <p:nvPr/>
        </p:nvSpPr>
        <p:spPr bwMode="auto">
          <a:xfrm>
            <a:off x="8236915" y="3591763"/>
            <a:ext cx="36889" cy="1989735"/>
          </a:xfrm>
          <a:custGeom>
            <a:avLst/>
            <a:gdLst>
              <a:gd name="connsiteX0" fmla="*/ 0 w 36889"/>
              <a:gd name="connsiteY0" fmla="*/ 0 h 1989735"/>
              <a:gd name="connsiteX1" fmla="*/ 36576 w 36889"/>
              <a:gd name="connsiteY1" fmla="*/ 958291 h 1989735"/>
              <a:gd name="connsiteX2" fmla="*/ 14631 w 36889"/>
              <a:gd name="connsiteY2" fmla="*/ 1989735 h 19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9" h="1989735">
                <a:moveTo>
                  <a:pt x="0" y="0"/>
                </a:moveTo>
                <a:cubicBezTo>
                  <a:pt x="17069" y="313334"/>
                  <a:pt x="34138" y="626669"/>
                  <a:pt x="36576" y="958291"/>
                </a:cubicBezTo>
                <a:cubicBezTo>
                  <a:pt x="39015" y="1289914"/>
                  <a:pt x="26823" y="1639824"/>
                  <a:pt x="14631" y="1989735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자유형 100"/>
          <p:cNvSpPr/>
          <p:nvPr/>
        </p:nvSpPr>
        <p:spPr bwMode="auto">
          <a:xfrm>
            <a:off x="6495687" y="4732934"/>
            <a:ext cx="14841" cy="848564"/>
          </a:xfrm>
          <a:custGeom>
            <a:avLst/>
            <a:gdLst>
              <a:gd name="connsiteX0" fmla="*/ 14841 w 14841"/>
              <a:gd name="connsiteY0" fmla="*/ 0 h 848564"/>
              <a:gd name="connsiteX1" fmla="*/ 211 w 14841"/>
              <a:gd name="connsiteY1" fmla="*/ 490119 h 848564"/>
              <a:gd name="connsiteX2" fmla="*/ 7526 w 14841"/>
              <a:gd name="connsiteY2" fmla="*/ 848564 h 84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848564">
                <a:moveTo>
                  <a:pt x="14841" y="0"/>
                </a:moveTo>
                <a:cubicBezTo>
                  <a:pt x="8135" y="174346"/>
                  <a:pt x="1430" y="348692"/>
                  <a:pt x="211" y="490119"/>
                </a:cubicBezTo>
                <a:cubicBezTo>
                  <a:pt x="-1008" y="631546"/>
                  <a:pt x="3259" y="740055"/>
                  <a:pt x="7526" y="84856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자유형 101"/>
          <p:cNvSpPr/>
          <p:nvPr/>
        </p:nvSpPr>
        <p:spPr bwMode="auto">
          <a:xfrm>
            <a:off x="6517843" y="3584448"/>
            <a:ext cx="29683" cy="848563"/>
          </a:xfrm>
          <a:custGeom>
            <a:avLst/>
            <a:gdLst>
              <a:gd name="connsiteX0" fmla="*/ 0 w 29683"/>
              <a:gd name="connsiteY0" fmla="*/ 0 h 848563"/>
              <a:gd name="connsiteX1" fmla="*/ 29261 w 29683"/>
              <a:gd name="connsiteY1" fmla="*/ 504749 h 848563"/>
              <a:gd name="connsiteX2" fmla="*/ 14631 w 29683"/>
              <a:gd name="connsiteY2" fmla="*/ 848563 h 8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3" h="848563">
                <a:moveTo>
                  <a:pt x="0" y="0"/>
                </a:moveTo>
                <a:cubicBezTo>
                  <a:pt x="13411" y="181661"/>
                  <a:pt x="26823" y="363322"/>
                  <a:pt x="29261" y="504749"/>
                </a:cubicBezTo>
                <a:cubicBezTo>
                  <a:pt x="31699" y="646176"/>
                  <a:pt x="23165" y="747369"/>
                  <a:pt x="14631" y="84856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자유형 102"/>
          <p:cNvSpPr/>
          <p:nvPr/>
        </p:nvSpPr>
        <p:spPr bwMode="auto">
          <a:xfrm>
            <a:off x="7088429" y="3584448"/>
            <a:ext cx="7315" cy="270662"/>
          </a:xfrm>
          <a:custGeom>
            <a:avLst/>
            <a:gdLst>
              <a:gd name="connsiteX0" fmla="*/ 0 w 7315"/>
              <a:gd name="connsiteY0" fmla="*/ 0 h 270662"/>
              <a:gd name="connsiteX1" fmla="*/ 7315 w 7315"/>
              <a:gd name="connsiteY1" fmla="*/ 138989 h 270662"/>
              <a:gd name="connsiteX2" fmla="*/ 0 w 7315"/>
              <a:gd name="connsiteY2" fmla="*/ 270662 h 2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70662">
                <a:moveTo>
                  <a:pt x="0" y="0"/>
                </a:moveTo>
                <a:cubicBezTo>
                  <a:pt x="3657" y="46939"/>
                  <a:pt x="7315" y="93879"/>
                  <a:pt x="7315" y="138989"/>
                </a:cubicBezTo>
                <a:cubicBezTo>
                  <a:pt x="7315" y="184099"/>
                  <a:pt x="3657" y="227380"/>
                  <a:pt x="0" y="27066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자유형 103"/>
          <p:cNvSpPr/>
          <p:nvPr/>
        </p:nvSpPr>
        <p:spPr bwMode="auto">
          <a:xfrm>
            <a:off x="7066483" y="3028493"/>
            <a:ext cx="7315" cy="248717"/>
          </a:xfrm>
          <a:custGeom>
            <a:avLst/>
            <a:gdLst>
              <a:gd name="connsiteX0" fmla="*/ 7315 w 7315"/>
              <a:gd name="connsiteY0" fmla="*/ 248717 h 248717"/>
              <a:gd name="connsiteX1" fmla="*/ 0 w 7315"/>
              <a:gd name="connsiteY1" fmla="*/ 102413 h 248717"/>
              <a:gd name="connsiteX2" fmla="*/ 7315 w 7315"/>
              <a:gd name="connsiteY2" fmla="*/ 0 h 24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48717">
                <a:moveTo>
                  <a:pt x="7315" y="248717"/>
                </a:moveTo>
                <a:cubicBezTo>
                  <a:pt x="3657" y="196291"/>
                  <a:pt x="0" y="143866"/>
                  <a:pt x="0" y="102413"/>
                </a:cubicBezTo>
                <a:cubicBezTo>
                  <a:pt x="0" y="60960"/>
                  <a:pt x="3657" y="30480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5" name="자유형 104"/>
          <p:cNvSpPr/>
          <p:nvPr/>
        </p:nvSpPr>
        <p:spPr bwMode="auto">
          <a:xfrm>
            <a:off x="6488371" y="3013862"/>
            <a:ext cx="14842" cy="270663"/>
          </a:xfrm>
          <a:custGeom>
            <a:avLst/>
            <a:gdLst>
              <a:gd name="connsiteX0" fmla="*/ 14842 w 14842"/>
              <a:gd name="connsiteY0" fmla="*/ 270663 h 270663"/>
              <a:gd name="connsiteX1" fmla="*/ 211 w 14842"/>
              <a:gd name="connsiteY1" fmla="*/ 124359 h 270663"/>
              <a:gd name="connsiteX2" fmla="*/ 7527 w 14842"/>
              <a:gd name="connsiteY2" fmla="*/ 0 h 27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2" h="270663">
                <a:moveTo>
                  <a:pt x="14842" y="270663"/>
                </a:moveTo>
                <a:cubicBezTo>
                  <a:pt x="8136" y="220066"/>
                  <a:pt x="1430" y="169469"/>
                  <a:pt x="211" y="124359"/>
                </a:cubicBezTo>
                <a:cubicBezTo>
                  <a:pt x="-1008" y="79248"/>
                  <a:pt x="3259" y="39624"/>
                  <a:pt x="7527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자유형 105"/>
          <p:cNvSpPr/>
          <p:nvPr/>
        </p:nvSpPr>
        <p:spPr bwMode="auto">
          <a:xfrm>
            <a:off x="6664147" y="3408883"/>
            <a:ext cx="256032" cy="16039"/>
          </a:xfrm>
          <a:custGeom>
            <a:avLst/>
            <a:gdLst>
              <a:gd name="connsiteX0" fmla="*/ 0 w 256032"/>
              <a:gd name="connsiteY0" fmla="*/ 0 h 16039"/>
              <a:gd name="connsiteX1" fmla="*/ 175565 w 256032"/>
              <a:gd name="connsiteY1" fmla="*/ 14631 h 16039"/>
              <a:gd name="connsiteX2" fmla="*/ 256032 w 256032"/>
              <a:gd name="connsiteY2" fmla="*/ 14631 h 1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" h="16039">
                <a:moveTo>
                  <a:pt x="0" y="0"/>
                </a:moveTo>
                <a:lnTo>
                  <a:pt x="175565" y="14631"/>
                </a:lnTo>
                <a:cubicBezTo>
                  <a:pt x="218237" y="17070"/>
                  <a:pt x="237134" y="15850"/>
                  <a:pt x="256032" y="1463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7" name="자유형 106"/>
          <p:cNvSpPr/>
          <p:nvPr/>
        </p:nvSpPr>
        <p:spPr bwMode="auto">
          <a:xfrm>
            <a:off x="6086246" y="3422866"/>
            <a:ext cx="277978" cy="22593"/>
          </a:xfrm>
          <a:custGeom>
            <a:avLst/>
            <a:gdLst>
              <a:gd name="connsiteX0" fmla="*/ 0 w 277978"/>
              <a:gd name="connsiteY0" fmla="*/ 7963 h 22593"/>
              <a:gd name="connsiteX1" fmla="*/ 190196 w 277978"/>
              <a:gd name="connsiteY1" fmla="*/ 648 h 22593"/>
              <a:gd name="connsiteX2" fmla="*/ 277978 w 277978"/>
              <a:gd name="connsiteY2" fmla="*/ 22593 h 2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8" h="22593">
                <a:moveTo>
                  <a:pt x="0" y="7963"/>
                </a:moveTo>
                <a:cubicBezTo>
                  <a:pt x="71933" y="3086"/>
                  <a:pt x="143866" y="-1790"/>
                  <a:pt x="190196" y="648"/>
                </a:cubicBezTo>
                <a:cubicBezTo>
                  <a:pt x="236526" y="3086"/>
                  <a:pt x="257252" y="12839"/>
                  <a:pt x="277978" y="2259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8" name="자유형 107"/>
          <p:cNvSpPr/>
          <p:nvPr/>
        </p:nvSpPr>
        <p:spPr bwMode="auto">
          <a:xfrm>
            <a:off x="5325044" y="3013862"/>
            <a:ext cx="29682" cy="833933"/>
          </a:xfrm>
          <a:custGeom>
            <a:avLst/>
            <a:gdLst>
              <a:gd name="connsiteX0" fmla="*/ 29682 w 29682"/>
              <a:gd name="connsiteY0" fmla="*/ 0 h 833933"/>
              <a:gd name="connsiteX1" fmla="*/ 422 w 29682"/>
              <a:gd name="connsiteY1" fmla="*/ 402336 h 833933"/>
              <a:gd name="connsiteX2" fmla="*/ 15052 w 29682"/>
              <a:gd name="connsiteY2" fmla="*/ 833933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2" h="833933">
                <a:moveTo>
                  <a:pt x="29682" y="0"/>
                </a:moveTo>
                <a:cubicBezTo>
                  <a:pt x="16271" y="131673"/>
                  <a:pt x="2860" y="263347"/>
                  <a:pt x="422" y="402336"/>
                </a:cubicBezTo>
                <a:cubicBezTo>
                  <a:pt x="-2016" y="541325"/>
                  <a:pt x="6518" y="687629"/>
                  <a:pt x="15052" y="833933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자유형 108"/>
          <p:cNvSpPr/>
          <p:nvPr/>
        </p:nvSpPr>
        <p:spPr bwMode="auto">
          <a:xfrm>
            <a:off x="5908571" y="3599078"/>
            <a:ext cx="24056" cy="263348"/>
          </a:xfrm>
          <a:custGeom>
            <a:avLst/>
            <a:gdLst>
              <a:gd name="connsiteX0" fmla="*/ 24056 w 24056"/>
              <a:gd name="connsiteY0" fmla="*/ 263348 h 263348"/>
              <a:gd name="connsiteX1" fmla="*/ 2111 w 24056"/>
              <a:gd name="connsiteY1" fmla="*/ 138989 h 263348"/>
              <a:gd name="connsiteX2" fmla="*/ 2111 w 24056"/>
              <a:gd name="connsiteY2" fmla="*/ 0 h 26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6" h="263348">
                <a:moveTo>
                  <a:pt x="24056" y="263348"/>
                </a:moveTo>
                <a:cubicBezTo>
                  <a:pt x="14912" y="223114"/>
                  <a:pt x="5768" y="182880"/>
                  <a:pt x="2111" y="138989"/>
                </a:cubicBezTo>
                <a:cubicBezTo>
                  <a:pt x="-1546" y="95098"/>
                  <a:pt x="282" y="47549"/>
                  <a:pt x="2111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0" name="자유형 109"/>
          <p:cNvSpPr/>
          <p:nvPr/>
        </p:nvSpPr>
        <p:spPr bwMode="auto">
          <a:xfrm>
            <a:off x="5947258" y="4732934"/>
            <a:ext cx="22069" cy="826618"/>
          </a:xfrm>
          <a:custGeom>
            <a:avLst/>
            <a:gdLst>
              <a:gd name="connsiteX0" fmla="*/ 7315 w 22069"/>
              <a:gd name="connsiteY0" fmla="*/ 826618 h 826618"/>
              <a:gd name="connsiteX1" fmla="*/ 21945 w 22069"/>
              <a:gd name="connsiteY1" fmla="*/ 592532 h 826618"/>
              <a:gd name="connsiteX2" fmla="*/ 0 w 22069"/>
              <a:gd name="connsiteY2" fmla="*/ 0 h 82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9" h="826618">
                <a:moveTo>
                  <a:pt x="7315" y="826618"/>
                </a:moveTo>
                <a:cubicBezTo>
                  <a:pt x="15239" y="778460"/>
                  <a:pt x="23164" y="730302"/>
                  <a:pt x="21945" y="592532"/>
                </a:cubicBezTo>
                <a:cubicBezTo>
                  <a:pt x="20726" y="454762"/>
                  <a:pt x="10363" y="227381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자유형 111"/>
          <p:cNvSpPr/>
          <p:nvPr/>
        </p:nvSpPr>
        <p:spPr bwMode="auto">
          <a:xfrm>
            <a:off x="6093562" y="5735117"/>
            <a:ext cx="263347" cy="14630"/>
          </a:xfrm>
          <a:custGeom>
            <a:avLst/>
            <a:gdLst>
              <a:gd name="connsiteX0" fmla="*/ 263347 w 263347"/>
              <a:gd name="connsiteY0" fmla="*/ 0 h 14630"/>
              <a:gd name="connsiteX1" fmla="*/ 146304 w 263347"/>
              <a:gd name="connsiteY1" fmla="*/ 14630 h 14630"/>
              <a:gd name="connsiteX2" fmla="*/ 0 w 263347"/>
              <a:gd name="connsiteY2" fmla="*/ 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14630">
                <a:moveTo>
                  <a:pt x="263347" y="0"/>
                </a:moveTo>
                <a:cubicBezTo>
                  <a:pt x="226771" y="7315"/>
                  <a:pt x="190195" y="14630"/>
                  <a:pt x="146304" y="14630"/>
                </a:cubicBezTo>
                <a:cubicBezTo>
                  <a:pt x="102413" y="14630"/>
                  <a:pt x="51206" y="7315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자유형 112"/>
          <p:cNvSpPr/>
          <p:nvPr/>
        </p:nvSpPr>
        <p:spPr bwMode="auto">
          <a:xfrm>
            <a:off x="5515661" y="5742432"/>
            <a:ext cx="270662" cy="7315"/>
          </a:xfrm>
          <a:custGeom>
            <a:avLst/>
            <a:gdLst>
              <a:gd name="connsiteX0" fmla="*/ 270662 w 270662"/>
              <a:gd name="connsiteY0" fmla="*/ 0 h 7315"/>
              <a:gd name="connsiteX1" fmla="*/ 138989 w 270662"/>
              <a:gd name="connsiteY1" fmla="*/ 7315 h 7315"/>
              <a:gd name="connsiteX2" fmla="*/ 0 w 270662"/>
              <a:gd name="connsiteY2" fmla="*/ 0 h 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2" h="7315">
                <a:moveTo>
                  <a:pt x="270662" y="0"/>
                </a:moveTo>
                <a:cubicBezTo>
                  <a:pt x="227380" y="3657"/>
                  <a:pt x="184099" y="7315"/>
                  <a:pt x="138989" y="7315"/>
                </a:cubicBezTo>
                <a:cubicBezTo>
                  <a:pt x="93879" y="7315"/>
                  <a:pt x="46939" y="3657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자유형 113"/>
          <p:cNvSpPr/>
          <p:nvPr/>
        </p:nvSpPr>
        <p:spPr bwMode="auto">
          <a:xfrm>
            <a:off x="7234733" y="5720275"/>
            <a:ext cx="263347" cy="14842"/>
          </a:xfrm>
          <a:custGeom>
            <a:avLst/>
            <a:gdLst>
              <a:gd name="connsiteX0" fmla="*/ 263347 w 263347"/>
              <a:gd name="connsiteY0" fmla="*/ 7527 h 14842"/>
              <a:gd name="connsiteX1" fmla="*/ 109728 w 263347"/>
              <a:gd name="connsiteY1" fmla="*/ 211 h 14842"/>
              <a:gd name="connsiteX2" fmla="*/ 0 w 263347"/>
              <a:gd name="connsiteY2" fmla="*/ 14842 h 1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14842">
                <a:moveTo>
                  <a:pt x="263347" y="7527"/>
                </a:moveTo>
                <a:cubicBezTo>
                  <a:pt x="208483" y="3259"/>
                  <a:pt x="153619" y="-1008"/>
                  <a:pt x="109728" y="211"/>
                </a:cubicBezTo>
                <a:cubicBezTo>
                  <a:pt x="65837" y="1430"/>
                  <a:pt x="32918" y="8136"/>
                  <a:pt x="0" y="14842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자유형 114"/>
          <p:cNvSpPr/>
          <p:nvPr/>
        </p:nvSpPr>
        <p:spPr bwMode="auto">
          <a:xfrm>
            <a:off x="7659014" y="4732934"/>
            <a:ext cx="22070" cy="848564"/>
          </a:xfrm>
          <a:custGeom>
            <a:avLst/>
            <a:gdLst>
              <a:gd name="connsiteX0" fmla="*/ 0 w 22070"/>
              <a:gd name="connsiteY0" fmla="*/ 0 h 848564"/>
              <a:gd name="connsiteX1" fmla="*/ 21946 w 22070"/>
              <a:gd name="connsiteY1" fmla="*/ 292608 h 848564"/>
              <a:gd name="connsiteX2" fmla="*/ 7316 w 22070"/>
              <a:gd name="connsiteY2" fmla="*/ 848564 h 84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0" h="848564">
                <a:moveTo>
                  <a:pt x="0" y="0"/>
                </a:moveTo>
                <a:cubicBezTo>
                  <a:pt x="10363" y="75590"/>
                  <a:pt x="20727" y="151181"/>
                  <a:pt x="21946" y="292608"/>
                </a:cubicBezTo>
                <a:cubicBezTo>
                  <a:pt x="23165" y="434035"/>
                  <a:pt x="15240" y="641299"/>
                  <a:pt x="7316" y="848564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자유형 115"/>
          <p:cNvSpPr/>
          <p:nvPr/>
        </p:nvSpPr>
        <p:spPr bwMode="auto">
          <a:xfrm>
            <a:off x="5515661" y="4008730"/>
            <a:ext cx="277977" cy="7315"/>
          </a:xfrm>
          <a:custGeom>
            <a:avLst/>
            <a:gdLst>
              <a:gd name="connsiteX0" fmla="*/ 0 w 277977"/>
              <a:gd name="connsiteY0" fmla="*/ 0 h 7315"/>
              <a:gd name="connsiteX1" fmla="*/ 124358 w 277977"/>
              <a:gd name="connsiteY1" fmla="*/ 7315 h 7315"/>
              <a:gd name="connsiteX2" fmla="*/ 277977 w 277977"/>
              <a:gd name="connsiteY2" fmla="*/ 0 h 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7" h="7315">
                <a:moveTo>
                  <a:pt x="0" y="0"/>
                </a:moveTo>
                <a:cubicBezTo>
                  <a:pt x="39014" y="3657"/>
                  <a:pt x="78029" y="7315"/>
                  <a:pt x="124358" y="7315"/>
                </a:cubicBezTo>
                <a:cubicBezTo>
                  <a:pt x="170687" y="7315"/>
                  <a:pt x="224332" y="3657"/>
                  <a:pt x="277977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자유형 116"/>
          <p:cNvSpPr/>
          <p:nvPr/>
        </p:nvSpPr>
        <p:spPr bwMode="auto">
          <a:xfrm>
            <a:off x="7659014" y="3028493"/>
            <a:ext cx="8019" cy="248717"/>
          </a:xfrm>
          <a:custGeom>
            <a:avLst/>
            <a:gdLst>
              <a:gd name="connsiteX0" fmla="*/ 0 w 8019"/>
              <a:gd name="connsiteY0" fmla="*/ 248717 h 248717"/>
              <a:gd name="connsiteX1" fmla="*/ 7316 w 8019"/>
              <a:gd name="connsiteY1" fmla="*/ 168249 h 248717"/>
              <a:gd name="connsiteX2" fmla="*/ 7316 w 8019"/>
              <a:gd name="connsiteY2" fmla="*/ 0 h 24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9" h="248717">
                <a:moveTo>
                  <a:pt x="0" y="248717"/>
                </a:moveTo>
                <a:cubicBezTo>
                  <a:pt x="3048" y="229209"/>
                  <a:pt x="6097" y="209702"/>
                  <a:pt x="7316" y="168249"/>
                </a:cubicBezTo>
                <a:cubicBezTo>
                  <a:pt x="8535" y="126796"/>
                  <a:pt x="7925" y="63398"/>
                  <a:pt x="7316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8" name="자유형 117"/>
          <p:cNvSpPr/>
          <p:nvPr/>
        </p:nvSpPr>
        <p:spPr bwMode="auto">
          <a:xfrm>
            <a:off x="7805318" y="2838298"/>
            <a:ext cx="263348" cy="14630"/>
          </a:xfrm>
          <a:custGeom>
            <a:avLst/>
            <a:gdLst>
              <a:gd name="connsiteX0" fmla="*/ 0 w 263348"/>
              <a:gd name="connsiteY0" fmla="*/ 14630 h 14630"/>
              <a:gd name="connsiteX1" fmla="*/ 102413 w 263348"/>
              <a:gd name="connsiteY1" fmla="*/ 0 h 14630"/>
              <a:gd name="connsiteX2" fmla="*/ 263348 w 263348"/>
              <a:gd name="connsiteY2" fmla="*/ 1463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8" h="14630">
                <a:moveTo>
                  <a:pt x="0" y="14630"/>
                </a:moveTo>
                <a:cubicBezTo>
                  <a:pt x="29261" y="7315"/>
                  <a:pt x="58522" y="0"/>
                  <a:pt x="102413" y="0"/>
                </a:cubicBezTo>
                <a:cubicBezTo>
                  <a:pt x="146304" y="0"/>
                  <a:pt x="204826" y="7315"/>
                  <a:pt x="263348" y="1463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9" name="자유형 118"/>
          <p:cNvSpPr/>
          <p:nvPr/>
        </p:nvSpPr>
        <p:spPr bwMode="auto">
          <a:xfrm>
            <a:off x="7805318" y="3386938"/>
            <a:ext cx="270663" cy="14630"/>
          </a:xfrm>
          <a:custGeom>
            <a:avLst/>
            <a:gdLst>
              <a:gd name="connsiteX0" fmla="*/ 0 w 270663"/>
              <a:gd name="connsiteY0" fmla="*/ 14630 h 14630"/>
              <a:gd name="connsiteX1" fmla="*/ 138989 w 270663"/>
              <a:gd name="connsiteY1" fmla="*/ 0 h 14630"/>
              <a:gd name="connsiteX2" fmla="*/ 270663 w 270663"/>
              <a:gd name="connsiteY2" fmla="*/ 1463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63" h="14630">
                <a:moveTo>
                  <a:pt x="0" y="14630"/>
                </a:moveTo>
                <a:cubicBezTo>
                  <a:pt x="46939" y="7315"/>
                  <a:pt x="93879" y="0"/>
                  <a:pt x="138989" y="0"/>
                </a:cubicBezTo>
                <a:cubicBezTo>
                  <a:pt x="184099" y="0"/>
                  <a:pt x="227381" y="7315"/>
                  <a:pt x="270663" y="1463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0" name="자유형 119"/>
          <p:cNvSpPr/>
          <p:nvPr/>
        </p:nvSpPr>
        <p:spPr bwMode="auto">
          <a:xfrm>
            <a:off x="7227418" y="4572000"/>
            <a:ext cx="263347" cy="14630"/>
          </a:xfrm>
          <a:custGeom>
            <a:avLst/>
            <a:gdLst>
              <a:gd name="connsiteX0" fmla="*/ 0 w 263347"/>
              <a:gd name="connsiteY0" fmla="*/ 0 h 14630"/>
              <a:gd name="connsiteX1" fmla="*/ 175564 w 263347"/>
              <a:gd name="connsiteY1" fmla="*/ 14630 h 14630"/>
              <a:gd name="connsiteX2" fmla="*/ 263347 w 263347"/>
              <a:gd name="connsiteY2" fmla="*/ 0 h 1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14630">
                <a:moveTo>
                  <a:pt x="0" y="0"/>
                </a:moveTo>
                <a:cubicBezTo>
                  <a:pt x="65836" y="7315"/>
                  <a:pt x="131673" y="14630"/>
                  <a:pt x="175564" y="14630"/>
                </a:cubicBezTo>
                <a:cubicBezTo>
                  <a:pt x="219455" y="14630"/>
                  <a:pt x="241401" y="7315"/>
                  <a:pt x="263347" y="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1" name="자유형 120"/>
          <p:cNvSpPr/>
          <p:nvPr/>
        </p:nvSpPr>
        <p:spPr bwMode="auto">
          <a:xfrm>
            <a:off x="6656832" y="4564474"/>
            <a:ext cx="277978" cy="14841"/>
          </a:xfrm>
          <a:custGeom>
            <a:avLst/>
            <a:gdLst>
              <a:gd name="connsiteX0" fmla="*/ 0 w 277978"/>
              <a:gd name="connsiteY0" fmla="*/ 7526 h 14841"/>
              <a:gd name="connsiteX1" fmla="*/ 153619 w 277978"/>
              <a:gd name="connsiteY1" fmla="*/ 211 h 14841"/>
              <a:gd name="connsiteX2" fmla="*/ 277978 w 277978"/>
              <a:gd name="connsiteY2" fmla="*/ 14841 h 1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78" h="14841">
                <a:moveTo>
                  <a:pt x="0" y="7526"/>
                </a:moveTo>
                <a:cubicBezTo>
                  <a:pt x="53644" y="3259"/>
                  <a:pt x="107289" y="-1008"/>
                  <a:pt x="153619" y="211"/>
                </a:cubicBezTo>
                <a:cubicBezTo>
                  <a:pt x="199949" y="1430"/>
                  <a:pt x="238963" y="8135"/>
                  <a:pt x="277978" y="14841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자유형 121"/>
          <p:cNvSpPr/>
          <p:nvPr/>
        </p:nvSpPr>
        <p:spPr bwMode="auto">
          <a:xfrm>
            <a:off x="7088429" y="4732934"/>
            <a:ext cx="22069" cy="833933"/>
          </a:xfrm>
          <a:custGeom>
            <a:avLst/>
            <a:gdLst>
              <a:gd name="connsiteX0" fmla="*/ 0 w 22069"/>
              <a:gd name="connsiteY0" fmla="*/ 833933 h 833933"/>
              <a:gd name="connsiteX1" fmla="*/ 21945 w 22069"/>
              <a:gd name="connsiteY1" fmla="*/ 512064 h 833933"/>
              <a:gd name="connsiteX2" fmla="*/ 7315 w 22069"/>
              <a:gd name="connsiteY2" fmla="*/ 0 h 8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9" h="833933">
                <a:moveTo>
                  <a:pt x="0" y="833933"/>
                </a:moveTo>
                <a:cubicBezTo>
                  <a:pt x="10363" y="742493"/>
                  <a:pt x="20726" y="651053"/>
                  <a:pt x="21945" y="512064"/>
                </a:cubicBezTo>
                <a:cubicBezTo>
                  <a:pt x="23164" y="373075"/>
                  <a:pt x="15239" y="186537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자유형 122"/>
          <p:cNvSpPr/>
          <p:nvPr/>
        </p:nvSpPr>
        <p:spPr bwMode="auto">
          <a:xfrm>
            <a:off x="5347411" y="4162349"/>
            <a:ext cx="21946" cy="1404518"/>
          </a:xfrm>
          <a:custGeom>
            <a:avLst/>
            <a:gdLst>
              <a:gd name="connsiteX0" fmla="*/ 21946 w 21946"/>
              <a:gd name="connsiteY0" fmla="*/ 1404518 h 1404518"/>
              <a:gd name="connsiteX1" fmla="*/ 0 w 21946"/>
              <a:gd name="connsiteY1" fmla="*/ 899769 h 1404518"/>
              <a:gd name="connsiteX2" fmla="*/ 21946 w 21946"/>
              <a:gd name="connsiteY2" fmla="*/ 0 h 140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6" h="1404518">
                <a:moveTo>
                  <a:pt x="21946" y="1404518"/>
                </a:moveTo>
                <a:cubicBezTo>
                  <a:pt x="10973" y="1269186"/>
                  <a:pt x="0" y="1133855"/>
                  <a:pt x="0" y="899769"/>
                </a:cubicBezTo>
                <a:cubicBezTo>
                  <a:pt x="0" y="665683"/>
                  <a:pt x="10973" y="332841"/>
                  <a:pt x="21946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4" name="자유형 123"/>
          <p:cNvSpPr/>
          <p:nvPr/>
        </p:nvSpPr>
        <p:spPr bwMode="auto">
          <a:xfrm>
            <a:off x="5515661" y="2799907"/>
            <a:ext cx="841248" cy="53021"/>
          </a:xfrm>
          <a:custGeom>
            <a:avLst/>
            <a:gdLst>
              <a:gd name="connsiteX0" fmla="*/ 841248 w 841248"/>
              <a:gd name="connsiteY0" fmla="*/ 53021 h 53021"/>
              <a:gd name="connsiteX1" fmla="*/ 453542 w 841248"/>
              <a:gd name="connsiteY1" fmla="*/ 1815 h 53021"/>
              <a:gd name="connsiteX2" fmla="*/ 0 w 841248"/>
              <a:gd name="connsiteY2" fmla="*/ 16445 h 5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53021">
                <a:moveTo>
                  <a:pt x="841248" y="53021"/>
                </a:moveTo>
                <a:cubicBezTo>
                  <a:pt x="717499" y="30466"/>
                  <a:pt x="593750" y="7911"/>
                  <a:pt x="453542" y="1815"/>
                </a:cubicBezTo>
                <a:cubicBezTo>
                  <a:pt x="313334" y="-4281"/>
                  <a:pt x="156667" y="6082"/>
                  <a:pt x="0" y="16445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5" name="자유형 124"/>
          <p:cNvSpPr/>
          <p:nvPr/>
        </p:nvSpPr>
        <p:spPr bwMode="auto">
          <a:xfrm>
            <a:off x="5925312" y="4176979"/>
            <a:ext cx="7315" cy="241402"/>
          </a:xfrm>
          <a:custGeom>
            <a:avLst/>
            <a:gdLst>
              <a:gd name="connsiteX0" fmla="*/ 7315 w 7315"/>
              <a:gd name="connsiteY0" fmla="*/ 241402 h 241402"/>
              <a:gd name="connsiteX1" fmla="*/ 0 w 7315"/>
              <a:gd name="connsiteY1" fmla="*/ 168250 h 241402"/>
              <a:gd name="connsiteX2" fmla="*/ 7315 w 7315"/>
              <a:gd name="connsiteY2" fmla="*/ 0 h 2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" h="241402">
                <a:moveTo>
                  <a:pt x="7315" y="241402"/>
                </a:moveTo>
                <a:cubicBezTo>
                  <a:pt x="3657" y="224943"/>
                  <a:pt x="0" y="208484"/>
                  <a:pt x="0" y="168250"/>
                </a:cubicBezTo>
                <a:cubicBezTo>
                  <a:pt x="0" y="128016"/>
                  <a:pt x="3657" y="64008"/>
                  <a:pt x="7315" y="0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6" name="자유형 125"/>
          <p:cNvSpPr/>
          <p:nvPr/>
        </p:nvSpPr>
        <p:spPr bwMode="auto">
          <a:xfrm>
            <a:off x="6093562" y="4547943"/>
            <a:ext cx="263347" cy="24057"/>
          </a:xfrm>
          <a:custGeom>
            <a:avLst/>
            <a:gdLst>
              <a:gd name="connsiteX0" fmla="*/ 0 w 263347"/>
              <a:gd name="connsiteY0" fmla="*/ 2111 h 24057"/>
              <a:gd name="connsiteX1" fmla="*/ 109728 w 263347"/>
              <a:gd name="connsiteY1" fmla="*/ 2111 h 24057"/>
              <a:gd name="connsiteX2" fmla="*/ 263347 w 263347"/>
              <a:gd name="connsiteY2" fmla="*/ 24057 h 2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" h="24057">
                <a:moveTo>
                  <a:pt x="0" y="2111"/>
                </a:moveTo>
                <a:cubicBezTo>
                  <a:pt x="32918" y="282"/>
                  <a:pt x="65837" y="-1547"/>
                  <a:pt x="109728" y="2111"/>
                </a:cubicBezTo>
                <a:cubicBezTo>
                  <a:pt x="153619" y="5769"/>
                  <a:pt x="208483" y="14913"/>
                  <a:pt x="263347" y="24057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7" name="자유형 126"/>
          <p:cNvSpPr/>
          <p:nvPr/>
        </p:nvSpPr>
        <p:spPr bwMode="auto">
          <a:xfrm>
            <a:off x="6735471" y="2518405"/>
            <a:ext cx="45719" cy="689216"/>
          </a:xfrm>
          <a:custGeom>
            <a:avLst/>
            <a:gdLst>
              <a:gd name="connsiteX0" fmla="*/ 7526 w 14841"/>
              <a:gd name="connsiteY0" fmla="*/ 0 h 599846"/>
              <a:gd name="connsiteX1" fmla="*/ 211 w 14841"/>
              <a:gd name="connsiteY1" fmla="*/ 387705 h 599846"/>
              <a:gd name="connsiteX2" fmla="*/ 14841 w 14841"/>
              <a:gd name="connsiteY2" fmla="*/ 599846 h 59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" h="599846">
                <a:moveTo>
                  <a:pt x="7526" y="0"/>
                </a:moveTo>
                <a:cubicBezTo>
                  <a:pt x="3259" y="143865"/>
                  <a:pt x="-1008" y="287731"/>
                  <a:pt x="211" y="387705"/>
                </a:cubicBezTo>
                <a:cubicBezTo>
                  <a:pt x="1430" y="487679"/>
                  <a:pt x="8135" y="543762"/>
                  <a:pt x="14841" y="59984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 pitchFamily="50" charset="-127"/>
              </a:rPr>
              <a:t>DFS </a:t>
            </a:r>
            <a:r>
              <a:rPr lang="ko-KR" altLang="en-US">
                <a:ea typeface="맑은 고딕" pitchFamily="50" charset="-127"/>
              </a:rPr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357718" cy="3873612"/>
          </a:xfrm>
        </p:spPr>
        <p:txBody>
          <a:bodyPr/>
          <a:lstStyle/>
          <a:p>
            <a:pPr latinLnBrk="0">
              <a:buNone/>
            </a:pPr>
            <a:r>
              <a:rPr lang="ko-KR" altLang="en-US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>
                <a:solidFill>
                  <a:schemeClr val="tx2"/>
                </a:solidFill>
                <a:ea typeface="맑은 고딕" pitchFamily="50" charset="-127"/>
              </a:rPr>
              <a:t> 1</a:t>
            </a:r>
          </a:p>
          <a:p>
            <a:pPr marL="447675" lvl="1" indent="-3175" latinLnBrk="0">
              <a:buNone/>
            </a:pP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rDFS</a:t>
            </a:r>
            <a:r>
              <a:rPr lang="en-US" altLang="ko-KR" sz="2400" dirty="0">
                <a:ea typeface="맑은 고딕" pitchFamily="50" charset="-127"/>
              </a:rPr>
              <a:t>(G, v)</a:t>
            </a:r>
            <a:r>
              <a:rPr lang="ko-KR" altLang="en-US" sz="2400" dirty="0">
                <a:ea typeface="맑은 고딕" pitchFamily="50" charset="-127"/>
              </a:rPr>
              <a:t>는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400" dirty="0">
                <a:ea typeface="맑은 고딕" pitchFamily="50" charset="-127"/>
              </a:rPr>
              <a:t>의 연결요소내의 모든 정점과 간선을 방문</a:t>
            </a:r>
            <a:endParaRPr lang="en-US" altLang="ko-KR" sz="2400" dirty="0">
              <a:solidFill>
                <a:schemeClr val="tx2"/>
              </a:solidFill>
              <a:ea typeface="맑은 고딕" pitchFamily="50" charset="-127"/>
            </a:endParaRPr>
          </a:p>
          <a:p>
            <a:pPr latinLnBrk="0">
              <a:buNone/>
            </a:pPr>
            <a:r>
              <a:rPr lang="ko-KR" altLang="en-US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>
                <a:solidFill>
                  <a:schemeClr val="tx2"/>
                </a:solidFill>
                <a:ea typeface="맑은 고딕" pitchFamily="50" charset="-127"/>
              </a:rPr>
              <a:t> 2</a:t>
            </a:r>
          </a:p>
          <a:p>
            <a:pPr marL="444500" lvl="1" indent="0" latinLnBrk="0">
              <a:buNone/>
            </a:pP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rDFS</a:t>
            </a:r>
            <a:r>
              <a:rPr lang="en-US" altLang="ko-KR" sz="2400" dirty="0">
                <a:ea typeface="맑은 고딕" pitchFamily="50" charset="-127"/>
              </a:rPr>
              <a:t>(G, v)</a:t>
            </a:r>
            <a:r>
              <a:rPr lang="ko-KR" altLang="en-US" sz="2400" dirty="0">
                <a:ea typeface="맑은 고딕" pitchFamily="50" charset="-127"/>
              </a:rPr>
              <a:t>에 의해 </a:t>
            </a:r>
            <a:r>
              <a:rPr lang="ko-KR" altLang="en-US" sz="2400" dirty="0" err="1">
                <a:ea typeface="맑은 고딕" pitchFamily="50" charset="-127"/>
              </a:rPr>
              <a:t>라벨된</a:t>
            </a:r>
            <a:r>
              <a:rPr lang="ko-KR" altLang="en-US" sz="2400" dirty="0">
                <a:ea typeface="맑은 고딕" pitchFamily="50" charset="-127"/>
              </a:rPr>
              <a:t> 트리 간선들은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400" dirty="0">
                <a:ea typeface="맑은 고딕" pitchFamily="50" charset="-127"/>
              </a:rPr>
              <a:t>의 연결요소의 </a:t>
            </a:r>
            <a:r>
              <a:rPr lang="ko-KR" altLang="en-US" sz="2400" b="1" dirty="0" err="1">
                <a:ea typeface="맑은 고딕" pitchFamily="50" charset="-127"/>
              </a:rPr>
              <a:t>신장트리</a:t>
            </a:r>
            <a:r>
              <a:rPr lang="en-US" altLang="ko-KR" sz="2400" dirty="0">
                <a:ea typeface="맑은 고딕" pitchFamily="50" charset="-127"/>
              </a:rPr>
              <a:t>(</a:t>
            </a:r>
            <a:r>
              <a:rPr lang="en-US" altLang="ko-KR" sz="2400" b="1" dirty="0">
                <a:ea typeface="맑은 고딕" pitchFamily="50" charset="-127"/>
              </a:rPr>
              <a:t>DFS tree</a:t>
            </a:r>
            <a:r>
              <a:rPr lang="ko-KR" altLang="en-US" sz="2400" dirty="0">
                <a:ea typeface="맑은 고딕" pitchFamily="50" charset="-127"/>
              </a:rPr>
              <a:t>라 불림</a:t>
            </a:r>
            <a:r>
              <a:rPr lang="en-US" altLang="ko-KR" sz="2400" dirty="0">
                <a:ea typeface="맑은 고딕" pitchFamily="50" charset="-127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를 형성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 순회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7" name="Oval 1051"/>
          <p:cNvSpPr>
            <a:spLocks noChangeAspect="1" noChangeArrowheads="1"/>
          </p:cNvSpPr>
          <p:nvPr/>
        </p:nvSpPr>
        <p:spPr bwMode="auto">
          <a:xfrm>
            <a:off x="6875474" y="394652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8" name="Oval 1052"/>
          <p:cNvSpPr>
            <a:spLocks noChangeAspect="1" noChangeArrowheads="1"/>
          </p:cNvSpPr>
          <p:nvPr/>
        </p:nvSpPr>
        <p:spPr bwMode="auto">
          <a:xfrm>
            <a:off x="5411799" y="394652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9" name="Oval 1053"/>
          <p:cNvSpPr>
            <a:spLocks noChangeAspect="1" noChangeArrowheads="1"/>
          </p:cNvSpPr>
          <p:nvPr/>
        </p:nvSpPr>
        <p:spPr bwMode="auto">
          <a:xfrm>
            <a:off x="6143636" y="3214686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" name="Oval 1054"/>
          <p:cNvSpPr>
            <a:spLocks noChangeAspect="1" noChangeArrowheads="1"/>
          </p:cNvSpPr>
          <p:nvPr/>
        </p:nvSpPr>
        <p:spPr bwMode="auto">
          <a:xfrm>
            <a:off x="6143636" y="4678361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11" name="AutoShape 1055"/>
          <p:cNvCxnSpPr>
            <a:cxnSpLocks noChangeAspect="1" noChangeShapeType="1"/>
            <a:stCxn id="9" idx="3"/>
            <a:endCxn id="8" idx="7"/>
          </p:cNvCxnSpPr>
          <p:nvPr/>
        </p:nvCxnSpPr>
        <p:spPr bwMode="auto">
          <a:xfrm flipH="1">
            <a:off x="5724536" y="3546473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2" name="AutoShape 1056"/>
          <p:cNvCxnSpPr>
            <a:cxnSpLocks noChangeAspect="1" noChangeShapeType="1"/>
            <a:stCxn id="10" idx="1"/>
            <a:endCxn id="8" idx="5"/>
          </p:cNvCxnSpPr>
          <p:nvPr/>
        </p:nvCxnSpPr>
        <p:spPr bwMode="auto">
          <a:xfrm flipH="1" flipV="1">
            <a:off x="5724536" y="427831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13" name="AutoShape 1057"/>
          <p:cNvCxnSpPr>
            <a:cxnSpLocks noChangeAspect="1" noChangeShapeType="1"/>
            <a:stCxn id="10" idx="7"/>
            <a:endCxn id="7" idx="3"/>
          </p:cNvCxnSpPr>
          <p:nvPr/>
        </p:nvCxnSpPr>
        <p:spPr bwMode="auto">
          <a:xfrm flipV="1">
            <a:off x="6456374" y="4278311"/>
            <a:ext cx="471487" cy="4333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4" name="AutoShape 1058"/>
          <p:cNvCxnSpPr>
            <a:cxnSpLocks noChangeAspect="1" noChangeShapeType="1"/>
            <a:stCxn id="9" idx="5"/>
            <a:endCxn id="7" idx="1"/>
          </p:cNvCxnSpPr>
          <p:nvPr/>
        </p:nvCxnSpPr>
        <p:spPr bwMode="auto">
          <a:xfrm>
            <a:off x="6456374" y="3546473"/>
            <a:ext cx="471487" cy="433387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cxnSp>
        <p:nvCxnSpPr>
          <p:cNvPr id="15" name="AutoShape 1059"/>
          <p:cNvCxnSpPr>
            <a:cxnSpLocks noChangeAspect="1" noChangeShapeType="1"/>
            <a:stCxn id="9" idx="4"/>
            <a:endCxn id="10" idx="0"/>
          </p:cNvCxnSpPr>
          <p:nvPr/>
        </p:nvCxnSpPr>
        <p:spPr bwMode="auto">
          <a:xfrm>
            <a:off x="6326199" y="3598861"/>
            <a:ext cx="0" cy="105886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 type="triangle" w="med" len="med"/>
            <a:tailEnd/>
          </a:ln>
        </p:spPr>
      </p:cxnSp>
      <p:sp>
        <p:nvSpPr>
          <p:cNvPr id="16" name="Oval 1060"/>
          <p:cNvSpPr>
            <a:spLocks noChangeAspect="1" noChangeArrowheads="1"/>
          </p:cNvSpPr>
          <p:nvPr/>
        </p:nvSpPr>
        <p:spPr bwMode="auto">
          <a:xfrm>
            <a:off x="8126424" y="3946523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cxnSp>
        <p:nvCxnSpPr>
          <p:cNvPr id="17" name="AutoShape 1061"/>
          <p:cNvCxnSpPr>
            <a:cxnSpLocks noChangeAspect="1" noChangeShapeType="1"/>
            <a:stCxn id="10" idx="6"/>
            <a:endCxn id="16" idx="3"/>
          </p:cNvCxnSpPr>
          <p:nvPr/>
        </p:nvCxnSpPr>
        <p:spPr bwMode="auto">
          <a:xfrm flipV="1">
            <a:off x="6527811" y="4278311"/>
            <a:ext cx="1651000" cy="58261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" name="AutoShape 1062"/>
          <p:cNvCxnSpPr>
            <a:cxnSpLocks noChangeAspect="1" noChangeShapeType="1"/>
            <a:stCxn id="16" idx="1"/>
            <a:endCxn id="9" idx="6"/>
          </p:cNvCxnSpPr>
          <p:nvPr/>
        </p:nvCxnSpPr>
        <p:spPr bwMode="auto">
          <a:xfrm flipH="1" flipV="1">
            <a:off x="6527811" y="3397248"/>
            <a:ext cx="1651000" cy="58261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prstDash val="sysDash"/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5942</TotalTime>
  <Words>1632</Words>
  <Application>Microsoft Office PowerPoint</Application>
  <PresentationFormat>화면 슬라이드 쇼(4:3)</PresentationFormat>
  <Paragraphs>539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Symbol</vt:lpstr>
      <vt:lpstr>Tahoma</vt:lpstr>
      <vt:lpstr>Times New Roman</vt:lpstr>
      <vt:lpstr>Wingdings</vt:lpstr>
      <vt:lpstr>lecture</vt:lpstr>
      <vt:lpstr>그래프 순회</vt:lpstr>
      <vt:lpstr>Outline</vt:lpstr>
      <vt:lpstr>그래프 순회</vt:lpstr>
      <vt:lpstr>깊이우선탐색</vt:lpstr>
      <vt:lpstr>DFS</vt:lpstr>
      <vt:lpstr>DFS 수행 예</vt:lpstr>
      <vt:lpstr>DFS 수행 예 (conti.)</vt:lpstr>
      <vt:lpstr>DFS와 미로 순회</vt:lpstr>
      <vt:lpstr>DFS 속성</vt:lpstr>
      <vt:lpstr>DFS 분석</vt:lpstr>
      <vt:lpstr>DFS 템플릿 활용</vt:lpstr>
      <vt:lpstr>너비우선탐색</vt:lpstr>
      <vt:lpstr>BFS</vt:lpstr>
      <vt:lpstr>BFS 수행 예</vt:lpstr>
      <vt:lpstr>BFS 수행 예 (conti.)</vt:lpstr>
      <vt:lpstr>BFS 수행 예 (conti.)</vt:lpstr>
      <vt:lpstr>BFS와 미로 순회</vt:lpstr>
      <vt:lpstr>BFS 속성</vt:lpstr>
      <vt:lpstr>BFS 분석</vt:lpstr>
      <vt:lpstr>BFS 템플릿 활용</vt:lpstr>
      <vt:lpstr>비트리 간선</vt:lpstr>
      <vt:lpstr>DFS와 BFS 응용</vt:lpstr>
      <vt:lpstr>응용문제: 경로 찾기</vt:lpstr>
      <vt:lpstr>해결: 경로 찾기</vt:lpstr>
      <vt:lpstr>응용문제: 자유트리의 중심</vt:lpstr>
      <vt:lpstr>응용 문제: 자유트리의 중심 (conti.)</vt:lpstr>
      <vt:lpstr>해결: 개요</vt:lpstr>
      <vt:lpstr>해결: 개요 (conti.)</vt:lpstr>
      <vt:lpstr>해결: 알고리즘 (conti.)</vt:lpstr>
      <vt:lpstr>해결: 수행 예 (conti.)</vt:lpstr>
      <vt:lpstr>해결: 수행 예 (conti.)</vt:lpstr>
      <vt:lpstr>해결: 수행 예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오영 송</cp:lastModifiedBy>
  <cp:revision>253</cp:revision>
  <dcterms:created xsi:type="dcterms:W3CDTF">2009-07-21T09:46:05Z</dcterms:created>
  <dcterms:modified xsi:type="dcterms:W3CDTF">2019-10-29T05:52:35Z</dcterms:modified>
</cp:coreProperties>
</file>