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0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1C08695-FDF6-477C-9172-114341849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"/>
          <a:stretch/>
        </p:blipFill>
        <p:spPr>
          <a:xfrm>
            <a:off x="0" y="0"/>
            <a:ext cx="1220722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3D201-80A2-4D08-840E-3D9D3555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0171" y="829744"/>
            <a:ext cx="7691536" cy="972152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err="1"/>
              <a:t>테트리스</a:t>
            </a:r>
            <a:r>
              <a:rPr lang="ko-KR" altLang="en-US" sz="4400" dirty="0"/>
              <a:t> 개선아이디어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59AF7-F22C-4236-B8F1-4A22A8E41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959" y="5137599"/>
            <a:ext cx="4048126" cy="9721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/>
              <a:t>소프트웨어학과 </a:t>
            </a:r>
            <a:r>
              <a:rPr lang="en-US" altLang="ko-KR" dirty="0"/>
              <a:t>17011682</a:t>
            </a:r>
          </a:p>
          <a:p>
            <a:pPr algn="l"/>
            <a:r>
              <a:rPr lang="ko-KR" altLang="en-US" dirty="0"/>
              <a:t>정세민</a:t>
            </a:r>
          </a:p>
        </p:txBody>
      </p:sp>
    </p:spTree>
    <p:extLst>
      <p:ext uri="{BB962C8B-B14F-4D97-AF65-F5344CB8AC3E}">
        <p14:creationId xmlns:p14="http://schemas.microsoft.com/office/powerpoint/2010/main" val="13615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D05B10-802F-4A16-979C-7401EA62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0" b="-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120F21-90AC-43EC-925C-AC634D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018" y="1151388"/>
            <a:ext cx="6010712" cy="45552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첫번째 개선사항으로는 간단한 조작법을 보여주는 것입니다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현재 레벨과 현재 점수만 보여서 처음 게임을 </a:t>
            </a:r>
            <a:r>
              <a:rPr lang="ko-KR" alt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하였을때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조작키가 무엇인지 몰라 키보드 전체를 눌렀기 때문입니다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두번째 개선사항으로는 레벨업을 할 시 화면에 표시를 해주는 것입니다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게임을 플레이 하다 보면 레벨업과 동시에 게임 속도가 증가하게 </a:t>
            </a:r>
            <a:r>
              <a:rPr lang="ko-KR" altLang="en-US" sz="1800" dirty="0"/>
              <a:t>되는데 언제 레벨업을 한지 모르니 갑자기 빨라지는 속도에 당황하게 되어 </a:t>
            </a:r>
            <a:r>
              <a:rPr lang="ko-KR" altLang="en-US" sz="1800" dirty="0" err="1"/>
              <a:t>죽는경우가</a:t>
            </a:r>
            <a:r>
              <a:rPr lang="ko-KR" altLang="en-US" sz="1800" dirty="0"/>
              <a:t> 있었습니다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세번째 개선사항으로는 게임이 끝날 시 자동으로 게임이 종료되지 않게 되는 것입니다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플레이를 하다 보면 게임이 종료되기 직전의 상황에서 마지막 블록이 나오자 마자 종료되는 경우가 있는데 그런 경우 너무 빨라서 게임이 왜 종료가 되었는지 조차 모르기 </a:t>
            </a:r>
            <a:r>
              <a:rPr lang="ko-KR" altLang="en-US" sz="1800" dirty="0"/>
              <a:t>때문입니다</a:t>
            </a:r>
            <a:r>
              <a:rPr lang="en-US" altLang="ko-KR" sz="1800" dirty="0"/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1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749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D05B10-802F-4A16-979C-7401EA62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0" b="-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120F21-90AC-43EC-925C-AC634D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18" y="1275127"/>
            <a:ext cx="5543550" cy="33555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네번째 개선사항으로는 블록의 내려가는 속도를 빠르게 할 수 있는 키 추가 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Spacebar</a:t>
            </a: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사용하여 블록을 맨 아래로 보내는 것이 가능하지만 기본적인 속도보다 약간 빠르게 하여 블록을 내릴 수 있는 키가 있으면 조금 더 원활하게 플레이 할 수 있을 것 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다섯번째</a:t>
            </a: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개선사항으로는 시작버튼을 추가하는 것입니다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실행창이 열렸을 때 시작버튼을 누름으로써 게임이 시작되게 만드는 것입니다</a:t>
            </a:r>
            <a:r>
              <a:rPr lang="en-US" altLang="ko-KR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19616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Sitka Subheading</vt:lpstr>
      <vt:lpstr>PebbleVTI</vt:lpstr>
      <vt:lpstr>테트리스 개선아이디어</vt:lpstr>
      <vt:lpstr>첫번째 개선사항으로는 간단한 조작법을 보여주는 것입니다.  현재 레벨과 현재 점수만 보여서 처음 게임을 하였을때 조작키가 무엇인지 몰라 키보드 전체를 눌렀기 때문입니다.  두번째 개선사항으로는 레벨업을 할 시 화면에 표시를 해주는 것입니다.  게임을 플레이 하다 보면 레벨업과 동시에 게임 속도가 증가하게 되는데 언제 레벨업을 한지 모르니 갑자기 빨라지는 속도에 당황하게 되어 죽는경우가 있었습니다.  세번째 개선사항으로는 게임이 끝날 시 자동으로 게임이 종료되지 않게 되는 것입니다.  플레이를 하다 보면 게임이 종료되기 직전의 상황에서 마지막 블록이 나오자 마자 종료되는 경우가 있는데 그런 경우 너무 빨라서 게임이 왜 종료가 되었는지 조차 모르기 때문입니다.  </vt:lpstr>
      <vt:lpstr>네번째 개선사항으로는 블록의 내려가는 속도를 빠르게 할 수 있는 키 추가 입니다.  Spacebar를 사용하여 블록을 맨 아래로 보내는 것이 가능하지만 기본적인 속도보다 약간 빠르게 하여 블록을 내릴 수 있는 키가 있으면 조금 더 원활하게 플레이 할 수 있을 것 입니다.  다섯번째 개선사항으로는 시작버튼을 추가하는 것입니다.  실행창이 열렸을 때 시작버튼을 누름으로써 게임이 시작되게 만드는 것입니다.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테트리스 개선아이디어</dc:title>
  <dc:creator>정세민</dc:creator>
  <cp:lastModifiedBy>정세민</cp:lastModifiedBy>
  <cp:revision>9</cp:revision>
  <dcterms:created xsi:type="dcterms:W3CDTF">2020-09-01T02:10:22Z</dcterms:created>
  <dcterms:modified xsi:type="dcterms:W3CDTF">2020-09-01T07:29:43Z</dcterms:modified>
</cp:coreProperties>
</file>