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8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slideLayouts/slideLayout57.xml" ContentType="application/vnd.openxmlformats-officedocument.presentationml.slideLayout+xml"/>
  <Override PartName="/ppt/theme/theme10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1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3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5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898" r:id="rId2"/>
    <p:sldMasterId id="2147483885" r:id="rId3"/>
    <p:sldMasterId id="2147483906" r:id="rId4"/>
    <p:sldMasterId id="2147483746" r:id="rId5"/>
    <p:sldMasterId id="2147483902" r:id="rId6"/>
    <p:sldMasterId id="2147483686" r:id="rId7"/>
    <p:sldMasterId id="2147483751" r:id="rId8"/>
    <p:sldMasterId id="2147483871" r:id="rId9"/>
    <p:sldMasterId id="2147483676" r:id="rId10"/>
    <p:sldMasterId id="2147483765" r:id="rId11"/>
    <p:sldMasterId id="2147483782" r:id="rId12"/>
    <p:sldMasterId id="2147483815" r:id="rId13"/>
    <p:sldMasterId id="2147483826" r:id="rId14"/>
    <p:sldMasterId id="2147483840" r:id="rId15"/>
    <p:sldMasterId id="2147483861" r:id="rId16"/>
  </p:sldMasterIdLst>
  <p:notesMasterIdLst>
    <p:notesMasterId r:id="rId55"/>
  </p:notesMasterIdLst>
  <p:handoutMasterIdLst>
    <p:handoutMasterId r:id="rId56"/>
  </p:handoutMasterIdLst>
  <p:sldIdLst>
    <p:sldId id="256" r:id="rId17"/>
    <p:sldId id="273" r:id="rId18"/>
    <p:sldId id="926" r:id="rId19"/>
    <p:sldId id="907" r:id="rId20"/>
    <p:sldId id="1063" r:id="rId21"/>
    <p:sldId id="933" r:id="rId22"/>
    <p:sldId id="1089" r:id="rId23"/>
    <p:sldId id="1093" r:id="rId24"/>
    <p:sldId id="1088" r:id="rId25"/>
    <p:sldId id="1066" r:id="rId26"/>
    <p:sldId id="1085" r:id="rId27"/>
    <p:sldId id="1086" r:id="rId28"/>
    <p:sldId id="1094" r:id="rId29"/>
    <p:sldId id="1029" r:id="rId30"/>
    <p:sldId id="1067" r:id="rId31"/>
    <p:sldId id="974" r:id="rId32"/>
    <p:sldId id="1064" r:id="rId33"/>
    <p:sldId id="1065" r:id="rId34"/>
    <p:sldId id="1068" r:id="rId35"/>
    <p:sldId id="1069" r:id="rId36"/>
    <p:sldId id="1070" r:id="rId37"/>
    <p:sldId id="1071" r:id="rId38"/>
    <p:sldId id="1092" r:id="rId39"/>
    <p:sldId id="1072" r:id="rId40"/>
    <p:sldId id="1073" r:id="rId41"/>
    <p:sldId id="1074" r:id="rId42"/>
    <p:sldId id="1090" r:id="rId43"/>
    <p:sldId id="1077" r:id="rId44"/>
    <p:sldId id="1078" r:id="rId45"/>
    <p:sldId id="1075" r:id="rId46"/>
    <p:sldId id="1076" r:id="rId47"/>
    <p:sldId id="1079" r:id="rId48"/>
    <p:sldId id="1087" r:id="rId49"/>
    <p:sldId id="1080" r:id="rId50"/>
    <p:sldId id="1062" r:id="rId51"/>
    <p:sldId id="1091" r:id="rId52"/>
    <p:sldId id="1083" r:id="rId53"/>
    <p:sldId id="1081" r:id="rId54"/>
  </p:sldIdLst>
  <p:sldSz cx="9906000" cy="6858000" type="A4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7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18032" algn="l" rtl="0" fontAlgn="base" latinLnBrk="1">
      <a:spcBef>
        <a:spcPct val="0"/>
      </a:spcBef>
      <a:spcAft>
        <a:spcPct val="0"/>
      </a:spcAft>
      <a:defRPr kumimoji="1" sz="7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836065" algn="l" rtl="0" fontAlgn="base" latinLnBrk="1">
      <a:spcBef>
        <a:spcPct val="0"/>
      </a:spcBef>
      <a:spcAft>
        <a:spcPct val="0"/>
      </a:spcAft>
      <a:defRPr kumimoji="1" sz="7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254097" algn="l" rtl="0" fontAlgn="base" latinLnBrk="1">
      <a:spcBef>
        <a:spcPct val="0"/>
      </a:spcBef>
      <a:spcAft>
        <a:spcPct val="0"/>
      </a:spcAft>
      <a:defRPr kumimoji="1" sz="7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672130" algn="l" rtl="0" fontAlgn="base" latinLnBrk="1">
      <a:spcBef>
        <a:spcPct val="0"/>
      </a:spcBef>
      <a:spcAft>
        <a:spcPct val="0"/>
      </a:spcAft>
      <a:defRPr kumimoji="1" sz="7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090162" algn="l" defTabSz="836065" rtl="0" eaLnBrk="1" latinLnBrk="1" hangingPunct="1">
      <a:defRPr kumimoji="1" sz="7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508195" algn="l" defTabSz="836065" rtl="0" eaLnBrk="1" latinLnBrk="1" hangingPunct="1">
      <a:defRPr kumimoji="1" sz="7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926227" algn="l" defTabSz="836065" rtl="0" eaLnBrk="1" latinLnBrk="1" hangingPunct="1">
      <a:defRPr kumimoji="1" sz="7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344260" algn="l" defTabSz="836065" rtl="0" eaLnBrk="1" latinLnBrk="1" hangingPunct="1">
      <a:defRPr kumimoji="1" sz="7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2704">
          <p15:clr>
            <a:srgbClr val="A4A3A4"/>
          </p15:clr>
        </p15:guide>
        <p15:guide id="4" pos="716">
          <p15:clr>
            <a:srgbClr val="A4A3A4"/>
          </p15:clr>
        </p15:guide>
        <p15:guide id="5" pos="44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FFEA93"/>
    <a:srgbClr val="4BACC6"/>
    <a:srgbClr val="E9F1F5"/>
    <a:srgbClr val="99CCFF"/>
    <a:srgbClr val="FF9999"/>
    <a:srgbClr val="D89682"/>
    <a:srgbClr val="FF6600"/>
    <a:srgbClr val="FF5050"/>
    <a:srgbClr val="31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86462" autoAdjust="0"/>
  </p:normalViewPr>
  <p:slideViewPr>
    <p:cSldViewPr showGuides="1">
      <p:cViewPr varScale="1">
        <p:scale>
          <a:sx n="162" d="100"/>
          <a:sy n="162" d="100"/>
        </p:scale>
        <p:origin x="1500" y="120"/>
      </p:cViewPr>
      <p:guideLst>
        <p:guide orient="horz" pos="164"/>
        <p:guide orient="horz" pos="572"/>
        <p:guide orient="horz" pos="2704"/>
        <p:guide pos="716"/>
        <p:guide pos="4481"/>
      </p:guideLst>
    </p:cSldViewPr>
  </p:slideViewPr>
  <p:outlineViewPr>
    <p:cViewPr>
      <p:scale>
        <a:sx n="25" d="100"/>
        <a:sy n="25" d="100"/>
      </p:scale>
      <p:origin x="30" y="16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736" y="-336"/>
      </p:cViewPr>
      <p:guideLst>
        <p:guide orient="horz" pos="3148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theme" Target="theme/theme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1671" y="0"/>
            <a:ext cx="2974267" cy="50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91" tIns="46945" rIns="93891" bIns="46945" numCol="1" anchor="t" anchorCtr="0" compatLnSpc="1">
            <a:prstTxWarp prst="textNoShape">
              <a:avLst/>
            </a:prstTxWarp>
          </a:bodyPr>
          <a:lstStyle>
            <a:lvl1pPr algn="r" defTabSz="939477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7928"/>
            <a:ext cx="2974268" cy="50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91" tIns="46945" rIns="93891" bIns="46945" numCol="1" anchor="b" anchorCtr="0" compatLnSpc="1">
            <a:prstTxWarp prst="textNoShape">
              <a:avLst/>
            </a:prstTxWarp>
          </a:bodyPr>
          <a:lstStyle>
            <a:lvl1pPr defTabSz="939477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1671" y="9497928"/>
            <a:ext cx="2974267" cy="50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91" tIns="46945" rIns="93891" bIns="46945" numCol="1" anchor="b" anchorCtr="0" compatLnSpc="1">
            <a:prstTxWarp prst="textNoShape">
              <a:avLst/>
            </a:prstTxWarp>
          </a:bodyPr>
          <a:lstStyle>
            <a:lvl1pPr algn="r" defTabSz="939477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fld id="{8FD3D6C9-E855-454D-B8B3-7997E15AD50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" name="머리글 개체 틀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888" cy="501772"/>
          </a:xfrm>
          <a:prstGeom prst="rect">
            <a:avLst/>
          </a:prstGeom>
        </p:spPr>
        <p:txBody>
          <a:bodyPr vert="horz" lIns="93461" tIns="46730" rIns="93461" bIns="4673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9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268" cy="50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91" tIns="46945" rIns="93891" bIns="46945" numCol="1" anchor="t" anchorCtr="0" compatLnSpc="1">
            <a:prstTxWarp prst="textNoShape">
              <a:avLst/>
            </a:prstTxWarp>
          </a:bodyPr>
          <a:lstStyle>
            <a:lvl1pPr defTabSz="939477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050" y="0"/>
            <a:ext cx="2974268" cy="50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91" tIns="46945" rIns="93891" bIns="46945" numCol="1" anchor="t" anchorCtr="0" compatLnSpc="1">
            <a:prstTxWarp prst="textNoShape">
              <a:avLst/>
            </a:prstTxWarp>
          </a:bodyPr>
          <a:lstStyle>
            <a:lvl1pPr algn="r" defTabSz="939477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50888"/>
            <a:ext cx="5413375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623" y="4748152"/>
            <a:ext cx="5494695" cy="449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91" tIns="46945" rIns="93891" bIns="46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6303"/>
            <a:ext cx="2974268" cy="50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91" tIns="46945" rIns="93891" bIns="46945" numCol="1" anchor="b" anchorCtr="0" compatLnSpc="1">
            <a:prstTxWarp prst="textNoShape">
              <a:avLst/>
            </a:prstTxWarp>
          </a:bodyPr>
          <a:lstStyle>
            <a:lvl1pPr defTabSz="939477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050" y="9496303"/>
            <a:ext cx="2974268" cy="50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91" tIns="46945" rIns="93891" bIns="46945" numCol="1" anchor="b" anchorCtr="0" compatLnSpc="1">
            <a:prstTxWarp prst="textNoShape">
              <a:avLst/>
            </a:prstTxWarp>
          </a:bodyPr>
          <a:lstStyle>
            <a:lvl1pPr algn="r" defTabSz="939477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fld id="{E2C97C8F-9626-4F6C-945F-0BE844F8E2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633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18032" algn="l" rtl="0" fontAlgn="base" latinLnBrk="1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836065" algn="l" rtl="0" fontAlgn="base" latinLnBrk="1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254097" algn="l" rtl="0" fontAlgn="base" latinLnBrk="1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672130" algn="l" rtl="0" fontAlgn="base" latinLnBrk="1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090162" algn="l" defTabSz="8360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08195" algn="l" defTabSz="8360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26227" algn="l" defTabSz="8360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44260" algn="l" defTabSz="8360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-제목/서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5744"/>
            <a:ext cx="9906000" cy="1391181"/>
          </a:xfrm>
          <a:prstGeom prst="rect">
            <a:avLst/>
          </a:prstGeom>
        </p:spPr>
        <p:txBody>
          <a:bodyPr lIns="83606" tIns="41803" rIns="83606" bIns="41803" anchor="ctr"/>
          <a:lstStyle>
            <a:lvl1pPr>
              <a:defRPr sz="2600">
                <a:latin typeface="+mn-lt"/>
              </a:defRPr>
            </a:lvl1pPr>
          </a:lstStyle>
          <a:p>
            <a:pPr lvl="0"/>
            <a:r>
              <a:rPr lang="ko-KR" altLang="en-US" sz="2600" kern="10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문서명을</a:t>
            </a:r>
            <a:r>
              <a:rPr lang="ko-KR" altLang="en-US" sz="26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 입력하세요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343526"/>
            <a:ext cx="9906000" cy="342900"/>
          </a:xfrm>
          <a:prstGeom prst="rect">
            <a:avLst/>
          </a:prstGeom>
        </p:spPr>
        <p:txBody>
          <a:bodyPr lIns="83606" tIns="41803" rIns="83606" bIns="41803" anchor="ctr"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ko-KR" altLang="en-US" err="1"/>
              <a:t>프로젝트명을</a:t>
            </a:r>
            <a:r>
              <a:rPr lang="ko-KR" altLang="en-US" dirty="0"/>
              <a:t> 입력하세요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55563" y="44450"/>
            <a:ext cx="182529" cy="66246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vert270" wrap="none" lIns="90000" tIns="46800" rIns="90000" bIns="46800" anchor="ctr"/>
          <a:lstStyle/>
          <a:p>
            <a:pPr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GNB &amp; Header</a:t>
            </a:r>
            <a:endParaRPr kumimoji="1" lang="ko-KR" altLang="en-US" sz="800" b="0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화면_다음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55563" y="44450"/>
            <a:ext cx="182529" cy="66246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vert270" wrap="none" lIns="90000" tIns="46800" rIns="90000" bIns="46800" anchor="ctr"/>
          <a:lstStyle/>
          <a:p>
            <a:pPr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GNB &amp; Header</a:t>
            </a:r>
            <a:endParaRPr kumimoji="1" lang="ko-KR" altLang="en-US" sz="800" b="0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화면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-제목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8"/>
          <p:cNvSpPr>
            <a:spLocks noGrp="1"/>
          </p:cNvSpPr>
          <p:nvPr>
            <p:ph type="title"/>
          </p:nvPr>
        </p:nvSpPr>
        <p:spPr>
          <a:xfrm>
            <a:off x="0" y="217489"/>
            <a:ext cx="6705599" cy="344487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-제목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8"/>
          <p:cNvSpPr>
            <a:spLocks noGrp="1"/>
          </p:cNvSpPr>
          <p:nvPr>
            <p:ph type="title"/>
          </p:nvPr>
        </p:nvSpPr>
        <p:spPr>
          <a:xfrm>
            <a:off x="0" y="217489"/>
            <a:ext cx="6705599" cy="344487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516956" y="145115"/>
            <a:ext cx="1411625" cy="403485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 userDrawn="1"/>
        </p:nvSpPr>
        <p:spPr bwMode="auto">
          <a:xfrm>
            <a:off x="2000250" y="6381430"/>
            <a:ext cx="7777162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Footer</a:t>
            </a:r>
            <a:endParaRPr kumimoji="1" lang="ko-KR" altLang="en-US" sz="700" b="0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516956" y="145115"/>
            <a:ext cx="1411625" cy="403485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2000250" y="6381430"/>
            <a:ext cx="7777162" cy="14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606" tIns="41803" rIns="83606" bIns="41803" anchor="ctr"/>
          <a:lstStyle/>
          <a:p>
            <a:pPr algn="ctr"/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</a:t>
            </a:r>
          </a:p>
        </p:txBody>
      </p:sp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516956" y="145115"/>
            <a:ext cx="1411625" cy="403485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 userDrawn="1"/>
        </p:nvSpPr>
        <p:spPr bwMode="auto">
          <a:xfrm>
            <a:off x="2000250" y="116540"/>
            <a:ext cx="7777162" cy="14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606" tIns="41803" rIns="83606" bIns="41803" anchor="ctr"/>
          <a:lstStyle/>
          <a:p>
            <a:pPr algn="ctr"/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</a:t>
            </a:r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auto">
          <a:xfrm>
            <a:off x="2000250" y="6381430"/>
            <a:ext cx="7777162" cy="14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606" tIns="41803" rIns="83606" bIns="41803" anchor="ctr"/>
          <a:lstStyle/>
          <a:p>
            <a:pPr algn="ctr"/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</a:t>
            </a:r>
          </a:p>
        </p:txBody>
      </p:sp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516956" y="145115"/>
            <a:ext cx="1411625" cy="403485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화면_이전페이지_`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 userDrawn="1"/>
        </p:nvSpPr>
        <p:spPr bwMode="auto">
          <a:xfrm>
            <a:off x="2000250" y="116540"/>
            <a:ext cx="7777162" cy="14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606" tIns="41803" rIns="83606" bIns="41803" anchor="ctr"/>
          <a:lstStyle/>
          <a:p>
            <a:pPr algn="ctr"/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</a:t>
            </a:r>
          </a:p>
        </p:txBody>
      </p:sp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516956" y="145115"/>
            <a:ext cx="1411625" cy="403485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2000250" y="6381430"/>
            <a:ext cx="7777162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Footer</a:t>
            </a:r>
            <a:endParaRPr kumimoji="1" lang="ko-KR" altLang="en-US" sz="700" b="0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-제목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8"/>
          <p:cNvSpPr>
            <a:spLocks noGrp="1"/>
          </p:cNvSpPr>
          <p:nvPr>
            <p:ph type="title"/>
          </p:nvPr>
        </p:nvSpPr>
        <p:spPr>
          <a:xfrm>
            <a:off x="0" y="217488"/>
            <a:ext cx="6705599" cy="344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-제목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8"/>
          <p:cNvSpPr>
            <a:spLocks noGrp="1"/>
          </p:cNvSpPr>
          <p:nvPr>
            <p:ph type="title"/>
          </p:nvPr>
        </p:nvSpPr>
        <p:spPr>
          <a:xfrm>
            <a:off x="0" y="217488"/>
            <a:ext cx="6705599" cy="344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5670000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ko-KR" altLang="en-US" sz="7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sz="7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>
              <a:lnSpc>
                <a:spcPct val="100000"/>
              </a:lnSpc>
            </a:pPr>
            <a:r>
              <a:rPr lang="en-US" altLang="ko-KR" sz="7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빈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83606" tIns="41803" rIns="83606" bIns="4180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1" y="1600200"/>
            <a:ext cx="8915400" cy="4525963"/>
          </a:xfrm>
          <a:prstGeom prst="rect">
            <a:avLst/>
          </a:prstGeom>
        </p:spPr>
        <p:txBody>
          <a:bodyPr lIns="83606" tIns="41803" rIns="83606" bIns="41803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073303" y="692619"/>
            <a:ext cx="5940000" cy="468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06" tIns="41803" rIns="83606" bIns="41803"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72601" y="548603"/>
            <a:ext cx="5940000" cy="1440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49374" tIns="0" rIns="83606" bIns="0">
            <a:noAutofit/>
          </a:bodyPr>
          <a:lstStyle/>
          <a:p>
            <a:r>
              <a:rPr lang="en-US" altLang="ko-KR" sz="7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Pad/Tablet : 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20" hasCustomPrompt="1"/>
          </p:nvPr>
        </p:nvSpPr>
        <p:spPr>
          <a:xfrm>
            <a:off x="2721392" y="548602"/>
            <a:ext cx="2304256" cy="143867"/>
          </a:xfrm>
          <a:prstGeom prst="rect">
            <a:avLst/>
          </a:prstGeom>
        </p:spPr>
        <p:txBody>
          <a:bodyPr lIns="49374" tIns="0" rIns="83606" bIns="0" anchor="ctr"/>
          <a:lstStyle>
            <a:lvl1pPr>
              <a:buNone/>
              <a:defRPr sz="700" b="1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Inch Or Pixel(Device Model)</a:t>
            </a:r>
            <a:endParaRPr lang="ko-KR" altLang="en-US" dirty="0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072601" y="693063"/>
            <a:ext cx="4680649" cy="59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06" tIns="41803" rIns="83606" bIns="41803"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72601" y="548603"/>
            <a:ext cx="4680649" cy="1440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49374" tIns="0" rIns="83606" bIns="0">
            <a:noAutofit/>
          </a:bodyPr>
          <a:lstStyle/>
          <a:p>
            <a:r>
              <a:rPr lang="en-US" altLang="ko-KR" sz="7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Pad/Tablet : 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20" hasCustomPrompt="1"/>
          </p:nvPr>
        </p:nvSpPr>
        <p:spPr>
          <a:xfrm>
            <a:off x="2721392" y="548602"/>
            <a:ext cx="2304256" cy="143867"/>
          </a:xfrm>
          <a:prstGeom prst="rect">
            <a:avLst/>
          </a:prstGeom>
        </p:spPr>
        <p:txBody>
          <a:bodyPr lIns="49374" tIns="0" rIns="83606" bIns="0" anchor="ctr"/>
          <a:lstStyle>
            <a:lvl1pPr>
              <a:buNone/>
              <a:defRPr sz="700" b="1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Inch Or Pixel(Device Model)</a:t>
            </a:r>
            <a:endParaRPr lang="ko-KR" altLang="en-US" dirty="0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-제목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072601" y="692621"/>
            <a:ext cx="2520350" cy="41765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06" tIns="41803" rIns="83606" bIns="41803"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72598" y="548158"/>
            <a:ext cx="2520351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49374" tIns="0" rIns="83606" bIns="0">
            <a:noAutofit/>
          </a:bodyPr>
          <a:lstStyle/>
          <a:p>
            <a:r>
              <a:rPr lang="en-US" altLang="ko-KR" sz="7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Mobile : 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20" hasCustomPrompt="1"/>
          </p:nvPr>
        </p:nvSpPr>
        <p:spPr>
          <a:xfrm>
            <a:off x="2577375" y="548159"/>
            <a:ext cx="1800200" cy="143867"/>
          </a:xfrm>
          <a:prstGeom prst="rect">
            <a:avLst/>
          </a:prstGeom>
        </p:spPr>
        <p:txBody>
          <a:bodyPr lIns="49374" tIns="0" rIns="83606" bIns="0" anchor="ctr"/>
          <a:lstStyle>
            <a:lvl1pPr>
              <a:buNone/>
              <a:defRPr sz="700" b="1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Inch Or Pixel(Device Model)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4952296" y="692621"/>
            <a:ext cx="2520350" cy="41765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06" tIns="41803" rIns="83606" bIns="41803"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952294" y="548158"/>
            <a:ext cx="2520351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49374" tIns="0" rIns="83606" bIns="0">
            <a:noAutofit/>
          </a:bodyPr>
          <a:lstStyle/>
          <a:p>
            <a:r>
              <a:rPr lang="en-US" altLang="ko-KR" sz="7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Mobile : 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21" hasCustomPrompt="1"/>
          </p:nvPr>
        </p:nvSpPr>
        <p:spPr>
          <a:xfrm>
            <a:off x="5457070" y="548159"/>
            <a:ext cx="1800200" cy="143867"/>
          </a:xfrm>
          <a:prstGeom prst="rect">
            <a:avLst/>
          </a:prstGeom>
        </p:spPr>
        <p:txBody>
          <a:bodyPr lIns="49374" tIns="0" rIns="83606" bIns="0" anchor="ctr"/>
          <a:lstStyle>
            <a:lvl1pPr>
              <a:buNone/>
              <a:defRPr sz="700" b="1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Inch Or Pixel(Device Model)</a:t>
            </a:r>
            <a:endParaRPr lang="ko-KR" altLang="en-US" dirty="0"/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16200000">
            <a:off x="2900600" y="-135381"/>
            <a:ext cx="2520000" cy="4176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06" tIns="41803" rIns="83606" bIns="41803"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072600" y="548600"/>
            <a:ext cx="4176580" cy="144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49374" tIns="0" rIns="83606" bIns="0">
            <a:noAutofit/>
          </a:bodyPr>
          <a:lstStyle/>
          <a:p>
            <a:r>
              <a:rPr lang="en-US" altLang="ko-KR" sz="7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Mobile : 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 hasCustomPrompt="1"/>
          </p:nvPr>
        </p:nvSpPr>
        <p:spPr>
          <a:xfrm>
            <a:off x="2577375" y="548601"/>
            <a:ext cx="1800200" cy="143867"/>
          </a:xfrm>
          <a:prstGeom prst="rect">
            <a:avLst/>
          </a:prstGeom>
        </p:spPr>
        <p:txBody>
          <a:bodyPr lIns="49374" tIns="0" rIns="83606" bIns="0" anchor="ctr"/>
          <a:lstStyle>
            <a:lvl1pPr>
              <a:buNone/>
              <a:defRPr sz="700" b="1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Inch Or Pixel(Device Model)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2900600" y="2745019"/>
            <a:ext cx="2520000" cy="4176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06" tIns="41803" rIns="83606" bIns="41803"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072600" y="3429000"/>
            <a:ext cx="4176580" cy="144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49374" tIns="0" rIns="83606" bIns="0">
            <a:noAutofit/>
          </a:bodyPr>
          <a:lstStyle/>
          <a:p>
            <a:r>
              <a:rPr lang="en-US" altLang="ko-KR" sz="7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Mobile : 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21" hasCustomPrompt="1"/>
          </p:nvPr>
        </p:nvSpPr>
        <p:spPr>
          <a:xfrm>
            <a:off x="2577375" y="3429000"/>
            <a:ext cx="1800200" cy="143867"/>
          </a:xfrm>
          <a:prstGeom prst="rect">
            <a:avLst/>
          </a:prstGeom>
        </p:spPr>
        <p:txBody>
          <a:bodyPr lIns="49374" tIns="0" rIns="83606" bIns="0" anchor="ctr"/>
          <a:lstStyle>
            <a:lvl1pPr>
              <a:buNone/>
              <a:defRPr sz="700" b="1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Inch Or Pixel(Device Model)</a:t>
            </a:r>
            <a:endParaRPr lang="ko-KR" altLang="en-US" dirty="0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0251" y="456509"/>
            <a:ext cx="7830000" cy="1520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31"/>
          <p:cNvSpPr>
            <a:spLocks noChangeArrowheads="1"/>
          </p:cNvSpPr>
          <p:nvPr userDrawn="1"/>
        </p:nvSpPr>
        <p:spPr bwMode="auto">
          <a:xfrm>
            <a:off x="80251" y="456509"/>
            <a:ext cx="7830000" cy="1520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-제목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0251" y="456509"/>
            <a:ext cx="7830000" cy="1520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31"/>
          <p:cNvSpPr>
            <a:spLocks noChangeArrowheads="1"/>
          </p:cNvSpPr>
          <p:nvPr userDrawn="1"/>
        </p:nvSpPr>
        <p:spPr bwMode="auto">
          <a:xfrm>
            <a:off x="80251" y="456509"/>
            <a:ext cx="7830000" cy="1520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-제목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8"/>
          <p:cNvSpPr>
            <a:spLocks noGrp="1"/>
          </p:cNvSpPr>
          <p:nvPr>
            <p:ph type="title"/>
          </p:nvPr>
        </p:nvSpPr>
        <p:spPr>
          <a:xfrm>
            <a:off x="0" y="217489"/>
            <a:ext cx="6705599" cy="344487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0251" y="456509"/>
            <a:ext cx="7830000" cy="1520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31"/>
          <p:cNvSpPr>
            <a:spLocks noChangeArrowheads="1"/>
          </p:cNvSpPr>
          <p:nvPr userDrawn="1"/>
        </p:nvSpPr>
        <p:spPr bwMode="auto">
          <a:xfrm>
            <a:off x="80251" y="456509"/>
            <a:ext cx="7830000" cy="1520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26A2517-3CF2-424C-9870-907AB51FCC01}" type="datetimeFigureOut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11712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A593FD15-0654-4DE7-9796-46E7D4FA4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3035" y="6596336"/>
            <a:ext cx="9906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80251" y="6453420"/>
            <a:ext cx="783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0251" y="456509"/>
            <a:ext cx="7830000" cy="1520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31"/>
          <p:cNvSpPr>
            <a:spLocks noChangeArrowheads="1"/>
          </p:cNvSpPr>
          <p:nvPr userDrawn="1"/>
        </p:nvSpPr>
        <p:spPr bwMode="auto">
          <a:xfrm>
            <a:off x="80251" y="456509"/>
            <a:ext cx="7830000" cy="1520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81607" y="645342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81607" y="457540"/>
            <a:ext cx="7824762" cy="144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290" tIns="42790" rIns="82290" bIns="42790" anchor="ctr"/>
          <a:lstStyle/>
          <a:p>
            <a:pPr algn="ctr"/>
            <a:r>
              <a:rPr lang="ko-KR" altLang="en-US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이전 페이지</a:t>
            </a:r>
            <a:endParaRPr lang="en-US" altLang="ko-KR" b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1233023" y="63581"/>
            <a:ext cx="4313183" cy="191704"/>
          </a:xfrm>
          <a:prstGeom prst="rect">
            <a:avLst/>
          </a:prstGeom>
        </p:spPr>
        <p:txBody>
          <a:bodyPr vert="horz" lIns="83606" tIns="41803" rIns="83606" bIns="41803" rtlCol="0" anchor="ctr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1"/>
          <p:cNvSpPr>
            <a:spLocks noChangeArrowheads="1"/>
          </p:cNvSpPr>
          <p:nvPr userDrawn="1"/>
        </p:nvSpPr>
        <p:spPr bwMode="auto">
          <a:xfrm>
            <a:off x="84859" y="609999"/>
            <a:ext cx="1245426" cy="5843781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82290" tIns="42790" rIns="82290" bIns="42790" anchor="ctr"/>
          <a:lstStyle/>
          <a:p>
            <a:pPr algn="ctr"/>
            <a:r>
              <a:rPr lang="en-US" altLang="ko-KR" b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5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7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6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7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6.xml"/><Relationship Id="rId10" Type="http://schemas.openxmlformats.org/officeDocument/2006/relationships/theme" Target="../theme/theme16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531813" y="580986"/>
            <a:ext cx="8848725" cy="158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 userDrawn="1"/>
        </p:nvCxnSpPr>
        <p:spPr bwMode="auto">
          <a:xfrm>
            <a:off x="531813" y="2078019"/>
            <a:ext cx="8848725" cy="158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897" r:id="rId4"/>
  </p:sldLayoutIdLst>
  <p:txStyles>
    <p:titleStyle>
      <a:lvl1pPr algn="ctr" defTabSz="836065" rtl="0" eaLnBrk="1" latinLnBrk="1" hangingPunct="1">
        <a:spcBef>
          <a:spcPct val="0"/>
        </a:spcBef>
        <a:buNone/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ctr" defTabSz="836065" rtl="0" eaLnBrk="1" latinLnBrk="1" hangingPunct="1">
        <a:lnSpc>
          <a:spcPts val="1097"/>
        </a:lnSpc>
        <a:spcBef>
          <a:spcPct val="20000"/>
        </a:spcBef>
        <a:spcAft>
          <a:spcPts val="0"/>
        </a:spcAft>
        <a:buFont typeface="Arial" pitchFamily="34" charset="0"/>
        <a:buNone/>
        <a:defRPr sz="15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3"/>
          <p:cNvSpPr>
            <a:spLocks noChangeArrowheads="1"/>
          </p:cNvSpPr>
          <p:nvPr/>
        </p:nvSpPr>
        <p:spPr bwMode="gray">
          <a:xfrm>
            <a:off x="9201151" y="6625581"/>
            <a:ext cx="739931" cy="2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606" tIns="41803" rIns="83606" bIns="41803">
            <a:spAutoFit/>
          </a:bodyPr>
          <a:lstStyle/>
          <a:p>
            <a:pPr marL="0" marR="0" lvl="0" indent="0" algn="r" defTabSz="8360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318717-F97F-4BA4-965F-357F26750EEF}" type="slidenum"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lvl="0" indent="0" algn="r" defTabSz="8360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886619" y="6649039"/>
            <a:ext cx="2809860" cy="19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606" tIns="41803" rIns="83606" bIns="418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360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2013 e-motion corp. All Rights Reserved.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 rot="5400000">
            <a:off x="842964" y="6743723"/>
            <a:ext cx="84137" cy="1589"/>
          </a:xfrm>
          <a:prstGeom prst="line">
            <a:avLst/>
          </a:prstGeom>
          <a:noFill/>
          <a:ln w="317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674" y="6572250"/>
            <a:ext cx="942975" cy="314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18032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36065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54097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72130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3525" indent="-313525" algn="l" rtl="0" fontAlgn="base" latinLnBrk="1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2722" algn="l" rtl="0" fontAlgn="base" latinLnBrk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45082" indent="-209016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61662" indent="-209016" algn="l" rtl="0" fontAlgn="base" latinLnBrk="1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881146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299179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717211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135244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553276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2"/>
          <p:cNvGraphicFramePr>
            <a:graphicFrameLocks noGrp="1"/>
          </p:cNvGraphicFramePr>
          <p:nvPr/>
        </p:nvGraphicFramePr>
        <p:xfrm>
          <a:off x="72008" y="58530"/>
          <a:ext cx="9777674" cy="387656"/>
        </p:xfrm>
        <a:graphic>
          <a:graphicData uri="http://schemas.openxmlformats.org/drawingml/2006/table">
            <a:tbl>
              <a:tblPr/>
              <a:tblGrid>
                <a:gridCol w="115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e-motion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</p:sldLayoutIdLst>
  <p:txStyles>
    <p:titleStyle>
      <a:lvl1pPr algn="ctr" defTabSz="836065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l" defTabSz="83606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2"/>
          <p:cNvGraphicFramePr>
            <a:graphicFrameLocks noGrp="1"/>
          </p:cNvGraphicFramePr>
          <p:nvPr/>
        </p:nvGraphicFramePr>
        <p:xfrm>
          <a:off x="72008" y="58530"/>
          <a:ext cx="9777674" cy="387656"/>
        </p:xfrm>
        <a:graphic>
          <a:graphicData uri="http://schemas.openxmlformats.org/drawingml/2006/table">
            <a:tbl>
              <a:tblPr/>
              <a:tblGrid>
                <a:gridCol w="115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comment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3"/>
          <p:cNvGraphicFramePr>
            <a:graphicFrameLocks noGrp="1"/>
          </p:cNvGraphicFramePr>
          <p:nvPr/>
        </p:nvGraphicFramePr>
        <p:xfrm>
          <a:off x="72273" y="448015"/>
          <a:ext cx="7833138" cy="6149425"/>
        </p:xfrm>
        <a:graphic>
          <a:graphicData uri="http://schemas.openxmlformats.org/drawingml/2006/table">
            <a:tbl>
              <a:tblPr/>
              <a:tblGrid>
                <a:gridCol w="783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94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53294" y="6647945"/>
            <a:ext cx="2809860" cy="19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606" tIns="41803" rIns="83606" bIns="41803" numCol="1" anchor="ctr" anchorCtr="0" compatLnSpc="1">
            <a:prstTxWarp prst="textNoShape">
              <a:avLst/>
            </a:prstTxWarp>
            <a:spAutoFit/>
          </a:bodyPr>
          <a:lstStyle/>
          <a:p>
            <a:pPr defTabSz="836065">
              <a:defRPr/>
            </a:pPr>
            <a:r>
              <a:rPr lang="en-US" altLang="ko-KR" b="0" kern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lang="en-US" altLang="ko-KR" b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lang="en-US" altLang="ko-KR" b="0" kern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2013 e-motion corp. All Rights Reserved.</a:t>
            </a:r>
            <a:endParaRPr lang="en-US" altLang="ko-KR" sz="1600" b="0" kern="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0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" y="6571156"/>
            <a:ext cx="942975" cy="314325"/>
          </a:xfrm>
          <a:prstGeom prst="rect">
            <a:avLst/>
          </a:prstGeom>
          <a:noFill/>
        </p:spPr>
      </p:pic>
      <p:sp>
        <p:nvSpPr>
          <p:cNvPr id="11" name="Rectangle 103"/>
          <p:cNvSpPr>
            <a:spLocks noChangeArrowheads="1"/>
          </p:cNvSpPr>
          <p:nvPr/>
        </p:nvSpPr>
        <p:spPr bwMode="gray">
          <a:xfrm>
            <a:off x="7185310" y="6624486"/>
            <a:ext cx="739931" cy="2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606" tIns="41803" rIns="83606" bIns="41803">
            <a:spAutoFit/>
          </a:bodyPr>
          <a:lstStyle/>
          <a:p>
            <a:pPr algn="r" defTabSz="836065" fontAlgn="auto" latinLnBrk="0">
              <a:spcBef>
                <a:spcPts val="0"/>
              </a:spcBef>
              <a:spcAft>
                <a:spcPts val="0"/>
              </a:spcAft>
              <a:defRPr/>
            </a:pPr>
            <a:fld id="{32318717-F97F-4BA4-965F-357F26750EEF}" type="slidenum">
              <a:rPr kumimoji="0" lang="en-US" altLang="ko-KR" sz="900" b="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defTabSz="83606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9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</p:sldLayoutIdLst>
  <p:txStyles>
    <p:titleStyle>
      <a:lvl1pPr algn="ctr" defTabSz="836065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l" defTabSz="83606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2"/>
          <p:cNvGraphicFramePr>
            <a:graphicFrameLocks noGrp="1"/>
          </p:cNvGraphicFramePr>
          <p:nvPr/>
        </p:nvGraphicFramePr>
        <p:xfrm>
          <a:off x="72008" y="58530"/>
          <a:ext cx="9777674" cy="387656"/>
        </p:xfrm>
        <a:graphic>
          <a:graphicData uri="http://schemas.openxmlformats.org/drawingml/2006/table">
            <a:tbl>
              <a:tblPr/>
              <a:tblGrid>
                <a:gridCol w="115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comment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3"/>
          <p:cNvGraphicFramePr>
            <a:graphicFrameLocks noGrp="1"/>
          </p:cNvGraphicFramePr>
          <p:nvPr/>
        </p:nvGraphicFramePr>
        <p:xfrm>
          <a:off x="72273" y="448015"/>
          <a:ext cx="7833138" cy="6149425"/>
        </p:xfrm>
        <a:graphic>
          <a:graphicData uri="http://schemas.openxmlformats.org/drawingml/2006/table">
            <a:tbl>
              <a:tblPr/>
              <a:tblGrid>
                <a:gridCol w="783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94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53294" y="6647945"/>
            <a:ext cx="2809860" cy="19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606" tIns="41803" rIns="83606" bIns="41803" numCol="1" anchor="ctr" anchorCtr="0" compatLnSpc="1">
            <a:prstTxWarp prst="textNoShape">
              <a:avLst/>
            </a:prstTxWarp>
            <a:spAutoFit/>
          </a:bodyPr>
          <a:lstStyle/>
          <a:p>
            <a:pPr defTabSz="836065">
              <a:defRPr/>
            </a:pPr>
            <a:r>
              <a:rPr lang="en-US" altLang="ko-KR" b="0" kern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lang="en-US" altLang="ko-KR" b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lang="en-US" altLang="ko-KR" b="0" kern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2013 e-motion corp. All Rights Reserved.</a:t>
            </a:r>
            <a:endParaRPr lang="en-US" altLang="ko-KR" sz="1600" b="0" kern="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0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" y="6571156"/>
            <a:ext cx="942975" cy="314325"/>
          </a:xfrm>
          <a:prstGeom prst="rect">
            <a:avLst/>
          </a:prstGeom>
          <a:noFill/>
        </p:spPr>
      </p:pic>
      <p:sp>
        <p:nvSpPr>
          <p:cNvPr id="11" name="Rectangle 103"/>
          <p:cNvSpPr>
            <a:spLocks noChangeArrowheads="1"/>
          </p:cNvSpPr>
          <p:nvPr/>
        </p:nvSpPr>
        <p:spPr bwMode="gray">
          <a:xfrm>
            <a:off x="7185310" y="6624486"/>
            <a:ext cx="739931" cy="2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606" tIns="41803" rIns="83606" bIns="41803">
            <a:spAutoFit/>
          </a:bodyPr>
          <a:lstStyle/>
          <a:p>
            <a:pPr algn="r" defTabSz="836065" fontAlgn="auto" latinLnBrk="0">
              <a:spcBef>
                <a:spcPts val="0"/>
              </a:spcBef>
              <a:spcAft>
                <a:spcPts val="0"/>
              </a:spcAft>
              <a:defRPr/>
            </a:pPr>
            <a:fld id="{32318717-F97F-4BA4-965F-357F26750EEF}" type="slidenum">
              <a:rPr kumimoji="0" lang="en-US" altLang="ko-KR" sz="900" b="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defTabSz="83606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9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</p:sldLayoutIdLst>
  <p:txStyles>
    <p:titleStyle>
      <a:lvl1pPr algn="ctr" defTabSz="836065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l" defTabSz="83606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 rot="10800000" flipH="1" flipV="1">
            <a:off x="0" y="570407"/>
            <a:ext cx="9906000" cy="4267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98"/>
          <p:cNvSpPr>
            <a:spLocks noChangeArrowheads="1"/>
          </p:cNvSpPr>
          <p:nvPr/>
        </p:nvSpPr>
        <p:spPr bwMode="gray">
          <a:xfrm>
            <a:off x="0" y="573094"/>
            <a:ext cx="874715" cy="36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3606" tIns="41803" rIns="83606" bIns="41803" anchor="ctr"/>
          <a:lstStyle/>
          <a:p>
            <a:endParaRPr lang="ko-KR" altLang="en-US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103"/>
          <p:cNvSpPr>
            <a:spLocks noChangeArrowheads="1"/>
          </p:cNvSpPr>
          <p:nvPr/>
        </p:nvSpPr>
        <p:spPr bwMode="gray">
          <a:xfrm>
            <a:off x="9201151" y="6625581"/>
            <a:ext cx="739931" cy="2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606" tIns="41803" rIns="83606" bIns="41803">
            <a:spAutoFit/>
          </a:bodyPr>
          <a:lstStyle/>
          <a:p>
            <a:pPr algn="r">
              <a:defRPr/>
            </a:pPr>
            <a:fld id="{32318717-F97F-4BA4-965F-357F26750EEF}" type="slidenum">
              <a:rPr lang="en-US" altLang="ko-KR" sz="900" smtClean="0">
                <a:solidFill>
                  <a:srgbClr val="000000"/>
                </a:solidFill>
                <a:latin typeface="Arial"/>
                <a:ea typeface="맑은 고딕" pitchFamily="50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886619" y="6649040"/>
            <a:ext cx="2809860" cy="19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606" tIns="41803" rIns="83606" bIns="41803" numCol="1" anchor="ctr" anchorCtr="0" compatLnSpc="1">
            <a:prstTxWarp prst="textNoShape">
              <a:avLst/>
            </a:prstTxWarp>
            <a:spAutoFit/>
          </a:bodyPr>
          <a:lstStyle/>
          <a:p>
            <a:pPr defTabSz="836065"/>
            <a:r>
              <a:rPr lang="en-US" altLang="ko-KR" b="0" dirty="0">
                <a:solidFill>
                  <a:srgbClr val="FFFFFF">
                    <a:lumMod val="50000"/>
                  </a:srgbClr>
                </a:solidFill>
                <a:latin typeface="Arial"/>
                <a:ea typeface="맑은 고딕" pitchFamily="50" charset="-127"/>
                <a:cs typeface="Arial" pitchFamily="34" charset="0"/>
              </a:rPr>
              <a:t>Copyright © 2013 e-motion corp. All Rights Reserved.</a:t>
            </a:r>
            <a:endParaRPr lang="en-US" altLang="ko-KR" sz="1600" b="0" dirty="0">
              <a:solidFill>
                <a:srgbClr val="FFFFFF">
                  <a:lumMod val="50000"/>
                </a:srgbClr>
              </a:solidFill>
              <a:latin typeface="Arial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 rot="5400000">
            <a:off x="842964" y="6743723"/>
            <a:ext cx="84137" cy="1589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6674" y="6572250"/>
            <a:ext cx="942975" cy="314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18032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36065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54097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72130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3525" indent="-313525" algn="ctr" rtl="0" eaLnBrk="0" fontAlgn="base" latinLnBrk="1" hangingPunct="0">
        <a:spcBef>
          <a:spcPct val="20000"/>
        </a:spcBef>
        <a:spcAft>
          <a:spcPct val="0"/>
        </a:spcAft>
        <a:buNone/>
        <a:defRPr kumimoji="1" sz="1500" b="1">
          <a:solidFill>
            <a:schemeClr val="tx1"/>
          </a:solidFill>
          <a:latin typeface="+mj-ea"/>
          <a:ea typeface="+mj-ea"/>
          <a:cs typeface="+mn-cs"/>
        </a:defRPr>
      </a:lvl1pPr>
      <a:lvl2pPr marL="679303" indent="-26272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45082" indent="-20901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61662" indent="-2090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881146" indent="-20901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299179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717211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135244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553276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2"/>
          <p:cNvGraphicFramePr>
            <a:graphicFrameLocks noGrp="1"/>
          </p:cNvGraphicFramePr>
          <p:nvPr userDrawn="1"/>
        </p:nvGraphicFramePr>
        <p:xfrm>
          <a:off x="72008" y="58530"/>
          <a:ext cx="9777674" cy="387656"/>
        </p:xfrm>
        <a:graphic>
          <a:graphicData uri="http://schemas.openxmlformats.org/drawingml/2006/table">
            <a:tbl>
              <a:tblPr/>
              <a:tblGrid>
                <a:gridCol w="115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comment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3"/>
          <p:cNvGraphicFramePr>
            <a:graphicFrameLocks noGrp="1"/>
          </p:cNvGraphicFramePr>
          <p:nvPr userDrawn="1"/>
        </p:nvGraphicFramePr>
        <p:xfrm>
          <a:off x="72273" y="448015"/>
          <a:ext cx="7833138" cy="6149425"/>
        </p:xfrm>
        <a:graphic>
          <a:graphicData uri="http://schemas.openxmlformats.org/drawingml/2006/table">
            <a:tbl>
              <a:tblPr/>
              <a:tblGrid>
                <a:gridCol w="783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94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953294" y="6647945"/>
            <a:ext cx="2809860" cy="19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606" tIns="41803" rIns="83606" bIns="41803" numCol="1" anchor="ctr" anchorCtr="0" compatLnSpc="1">
            <a:prstTxWarp prst="textNoShape">
              <a:avLst/>
            </a:prstTxWarp>
            <a:spAutoFit/>
          </a:bodyPr>
          <a:lstStyle/>
          <a:p>
            <a:pPr defTabSz="836065">
              <a:defRPr/>
            </a:pPr>
            <a:r>
              <a:rPr lang="en-US" altLang="ko-KR" b="0" kern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lang="en-US" altLang="ko-KR" b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lang="en-US" altLang="ko-KR" b="0" kern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2013 e-motion corp. All Rights Reserved.</a:t>
            </a:r>
            <a:endParaRPr lang="en-US" altLang="ko-KR" sz="1600" b="0" kern="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0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" y="6571156"/>
            <a:ext cx="942975" cy="314325"/>
          </a:xfrm>
          <a:prstGeom prst="rect">
            <a:avLst/>
          </a:prstGeom>
          <a:noFill/>
        </p:spPr>
      </p:pic>
      <p:sp>
        <p:nvSpPr>
          <p:cNvPr id="11" name="Rectangle 103"/>
          <p:cNvSpPr>
            <a:spLocks noChangeArrowheads="1"/>
          </p:cNvSpPr>
          <p:nvPr userDrawn="1"/>
        </p:nvSpPr>
        <p:spPr bwMode="gray">
          <a:xfrm>
            <a:off x="7185310" y="6624486"/>
            <a:ext cx="739931" cy="2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606" tIns="41803" rIns="83606" bIns="41803">
            <a:spAutoFit/>
          </a:bodyPr>
          <a:lstStyle/>
          <a:p>
            <a:pPr algn="r" defTabSz="836065" fontAlgn="auto" latinLnBrk="0">
              <a:spcBef>
                <a:spcPts val="0"/>
              </a:spcBef>
              <a:spcAft>
                <a:spcPts val="0"/>
              </a:spcAft>
              <a:defRPr/>
            </a:pPr>
            <a:fld id="{32318717-F97F-4BA4-965F-357F26750EEF}" type="slidenum">
              <a:rPr kumimoji="0" lang="en-US" altLang="ko-KR" sz="900" b="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defTabSz="83606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9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</p:sldLayoutIdLst>
  <p:txStyles>
    <p:titleStyle>
      <a:lvl1pPr algn="ctr" defTabSz="836065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l" defTabSz="83606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2"/>
          <p:cNvGraphicFramePr>
            <a:graphicFrameLocks noGrp="1"/>
          </p:cNvGraphicFramePr>
          <p:nvPr/>
        </p:nvGraphicFramePr>
        <p:xfrm>
          <a:off x="72008" y="58530"/>
          <a:ext cx="9777674" cy="387656"/>
        </p:xfrm>
        <a:graphic>
          <a:graphicData uri="http://schemas.openxmlformats.org/drawingml/2006/table">
            <a:tbl>
              <a:tblPr/>
              <a:tblGrid>
                <a:gridCol w="115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comment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3"/>
          <p:cNvGraphicFramePr>
            <a:graphicFrameLocks noGrp="1"/>
          </p:cNvGraphicFramePr>
          <p:nvPr/>
        </p:nvGraphicFramePr>
        <p:xfrm>
          <a:off x="72273" y="448015"/>
          <a:ext cx="7833138" cy="6149425"/>
        </p:xfrm>
        <a:graphic>
          <a:graphicData uri="http://schemas.openxmlformats.org/drawingml/2006/table">
            <a:tbl>
              <a:tblPr/>
              <a:tblGrid>
                <a:gridCol w="783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94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53294" y="6647945"/>
            <a:ext cx="2809860" cy="19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606" tIns="41803" rIns="83606" bIns="41803" numCol="1" anchor="ctr" anchorCtr="0" compatLnSpc="1">
            <a:prstTxWarp prst="textNoShape">
              <a:avLst/>
            </a:prstTxWarp>
            <a:spAutoFit/>
          </a:bodyPr>
          <a:lstStyle/>
          <a:p>
            <a:pPr defTabSz="836065">
              <a:defRPr/>
            </a:pPr>
            <a:r>
              <a:rPr lang="en-US" altLang="ko-KR" b="0" kern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lang="en-US" altLang="ko-KR" b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lang="en-US" altLang="ko-KR" b="0" kern="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2013 e-motion corp. All Rights Reserved.</a:t>
            </a:r>
            <a:endParaRPr lang="en-US" altLang="ko-KR" sz="1600" b="0" kern="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0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" y="6571156"/>
            <a:ext cx="942975" cy="314325"/>
          </a:xfrm>
          <a:prstGeom prst="rect">
            <a:avLst/>
          </a:prstGeom>
          <a:noFill/>
        </p:spPr>
      </p:pic>
      <p:sp>
        <p:nvSpPr>
          <p:cNvPr id="11" name="Rectangle 103"/>
          <p:cNvSpPr>
            <a:spLocks noChangeArrowheads="1"/>
          </p:cNvSpPr>
          <p:nvPr/>
        </p:nvSpPr>
        <p:spPr bwMode="gray">
          <a:xfrm>
            <a:off x="7185310" y="6624486"/>
            <a:ext cx="739931" cy="2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606" tIns="41803" rIns="83606" bIns="41803">
            <a:spAutoFit/>
          </a:bodyPr>
          <a:lstStyle/>
          <a:p>
            <a:pPr algn="r" defTabSz="836065" fontAlgn="auto" latinLnBrk="0">
              <a:spcBef>
                <a:spcPts val="0"/>
              </a:spcBef>
              <a:spcAft>
                <a:spcPts val="0"/>
              </a:spcAft>
              <a:defRPr/>
            </a:pPr>
            <a:fld id="{32318717-F97F-4BA4-965F-357F26750EEF}" type="slidenum">
              <a:rPr kumimoji="0" lang="en-US" altLang="ko-KR" sz="900" b="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defTabSz="83606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9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ctr" defTabSz="836065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l" defTabSz="83606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 rot="10800000" flipH="1" flipV="1">
            <a:off x="0" y="570407"/>
            <a:ext cx="9906000" cy="4267"/>
          </a:xfrm>
          <a:prstGeom prst="line">
            <a:avLst/>
          </a:prstGeom>
          <a:noFill/>
          <a:ln w="31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98"/>
          <p:cNvSpPr>
            <a:spLocks noChangeArrowheads="1"/>
          </p:cNvSpPr>
          <p:nvPr/>
        </p:nvSpPr>
        <p:spPr bwMode="gray">
          <a:xfrm>
            <a:off x="0" y="573093"/>
            <a:ext cx="874714" cy="36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103"/>
          <p:cNvSpPr>
            <a:spLocks noChangeArrowheads="1"/>
          </p:cNvSpPr>
          <p:nvPr/>
        </p:nvSpPr>
        <p:spPr bwMode="gray">
          <a:xfrm>
            <a:off x="9201151" y="6625581"/>
            <a:ext cx="7399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fld id="{32318717-F97F-4BA4-965F-357F26750EEF}" type="slidenum">
              <a:rPr lang="en-US" altLang="ko-KR" sz="1000" b="1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18" r:id="rId4"/>
    <p:sldLayoutId id="2147483919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ctr" rtl="0" eaLnBrk="0" fontAlgn="base" latinLnBrk="1" hangingPunct="0">
        <a:spcBef>
          <a:spcPct val="20000"/>
        </a:spcBef>
        <a:spcAft>
          <a:spcPct val="0"/>
        </a:spcAft>
        <a:buNone/>
        <a:defRPr kumimoji="1" sz="1600" b="1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73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5564" y="44450"/>
            <a:ext cx="7777161" cy="6624638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7905750" y="44451"/>
          <a:ext cx="1944688" cy="780028"/>
        </p:xfrm>
        <a:graphic>
          <a:graphicData uri="http://schemas.openxmlformats.org/drawingml/2006/table">
            <a:tbl>
              <a:tblPr/>
              <a:tblGrid>
                <a:gridCol w="47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77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8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7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03"/>
          <p:cNvSpPr>
            <a:spLocks noChangeArrowheads="1"/>
          </p:cNvSpPr>
          <p:nvPr userDrawn="1"/>
        </p:nvSpPr>
        <p:spPr bwMode="gray">
          <a:xfrm>
            <a:off x="9201151" y="6625581"/>
            <a:ext cx="7399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318717-F97F-4BA4-965F-357F26750EEF}" type="slidenum">
              <a:rPr kumimoji="0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</p:sldLayoutIdLst>
  <p:txStyles>
    <p:titleStyle>
      <a:lvl1pPr algn="ctr" defTabSz="836065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l" defTabSz="83606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5564" y="44450"/>
            <a:ext cx="9781856" cy="6624638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03"/>
          <p:cNvSpPr>
            <a:spLocks noChangeArrowheads="1"/>
          </p:cNvSpPr>
          <p:nvPr userDrawn="1"/>
        </p:nvSpPr>
        <p:spPr bwMode="gray">
          <a:xfrm>
            <a:off x="9201151" y="6625581"/>
            <a:ext cx="7399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318717-F97F-4BA4-965F-357F26750EEF}" type="slidenum">
              <a:rPr kumimoji="0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 userDrawn="1"/>
        </p:nvSpPr>
        <p:spPr bwMode="auto">
          <a:xfrm>
            <a:off x="886619" y="6642556"/>
            <a:ext cx="280986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2014 e-motion corp. All Rights Reserved.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 bwMode="auto">
          <a:xfrm rot="5400000">
            <a:off x="842963" y="6743723"/>
            <a:ext cx="84137" cy="1588"/>
          </a:xfrm>
          <a:prstGeom prst="line">
            <a:avLst/>
          </a:prstGeom>
          <a:noFill/>
          <a:ln w="317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66675" y="6572250"/>
            <a:ext cx="942975" cy="314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</p:sldLayoutIdLst>
  <p:txStyles>
    <p:titleStyle>
      <a:lvl1pPr algn="ctr" defTabSz="836065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l" defTabSz="83606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55564" y="44450"/>
            <a:ext cx="7777161" cy="6624638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/>
        </p:nvGraphicFramePr>
        <p:xfrm>
          <a:off x="7905750" y="44451"/>
          <a:ext cx="1944688" cy="780028"/>
        </p:xfrm>
        <a:graphic>
          <a:graphicData uri="http://schemas.openxmlformats.org/drawingml/2006/table">
            <a:tbl>
              <a:tblPr/>
              <a:tblGrid>
                <a:gridCol w="47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77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8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7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03"/>
          <p:cNvSpPr>
            <a:spLocks noChangeArrowheads="1"/>
          </p:cNvSpPr>
          <p:nvPr userDrawn="1"/>
        </p:nvSpPr>
        <p:spPr bwMode="gray">
          <a:xfrm>
            <a:off x="9201151" y="6625581"/>
            <a:ext cx="7399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fld id="{32318717-F97F-4BA4-965F-357F26750EEF}" type="slidenum">
              <a:rPr lang="en-US" altLang="ko-KR" sz="1000" b="1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886619" y="6642556"/>
            <a:ext cx="280986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Arial" pitchFamily="34" charset="0"/>
              </a:rPr>
              <a:t>Copyright </a:t>
            </a:r>
            <a:r>
              <a:rPr kumimoji="1" lang="en-US" altLang="ko-KR" sz="800" b="0" i="0" u="none" strike="noStrike" kern="1200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Arial" pitchFamily="34" charset="0"/>
              </a:rPr>
              <a:t>© </a:t>
            </a: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Arial" pitchFamily="34" charset="0"/>
              </a:rPr>
              <a:t>2009 e-motion corp. All Rights Reserved.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 bwMode="auto">
          <a:xfrm rot="5400000">
            <a:off x="842963" y="6743723"/>
            <a:ext cx="84137" cy="1588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6675" y="6572250"/>
            <a:ext cx="942975" cy="314325"/>
          </a:xfrm>
          <a:prstGeom prst="rect">
            <a:avLst/>
          </a:prstGeom>
          <a:noFill/>
        </p:spPr>
      </p:pic>
      <p:sp>
        <p:nvSpPr>
          <p:cNvPr id="12" name="Rectangle 28"/>
          <p:cNvSpPr>
            <a:spLocks noChangeArrowheads="1"/>
          </p:cNvSpPr>
          <p:nvPr userDrawn="1"/>
        </p:nvSpPr>
        <p:spPr bwMode="auto">
          <a:xfrm>
            <a:off x="55563" y="44450"/>
            <a:ext cx="7777163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GNB &amp; Header</a:t>
            </a:r>
            <a:endParaRPr kumimoji="1" lang="ko-KR" altLang="en-US" sz="800" b="0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905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18032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36065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54097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72130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3525" indent="-313525" algn="ctr" rtl="0" eaLnBrk="0" fontAlgn="base" latinLnBrk="1" hangingPunct="0">
        <a:spcBef>
          <a:spcPct val="20000"/>
        </a:spcBef>
        <a:spcAft>
          <a:spcPct val="0"/>
        </a:spcAft>
        <a:buNone/>
        <a:defRPr kumimoji="1" sz="1500" b="1">
          <a:solidFill>
            <a:schemeClr val="tx1"/>
          </a:solidFill>
          <a:latin typeface="+mj-ea"/>
          <a:ea typeface="+mj-ea"/>
          <a:cs typeface="+mn-cs"/>
        </a:defRPr>
      </a:lvl1pPr>
      <a:lvl2pPr marL="679303" indent="-26272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45082" indent="-20901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61662" indent="-2090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881146" indent="-20901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299179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717211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135244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553276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55564" y="44450"/>
            <a:ext cx="7777161" cy="6624638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/>
        </p:nvGraphicFramePr>
        <p:xfrm>
          <a:off x="7905750" y="44451"/>
          <a:ext cx="1944688" cy="780028"/>
        </p:xfrm>
        <a:graphic>
          <a:graphicData uri="http://schemas.openxmlformats.org/drawingml/2006/table">
            <a:tbl>
              <a:tblPr/>
              <a:tblGrid>
                <a:gridCol w="47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77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8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7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03"/>
          <p:cNvSpPr>
            <a:spLocks noChangeArrowheads="1"/>
          </p:cNvSpPr>
          <p:nvPr userDrawn="1"/>
        </p:nvSpPr>
        <p:spPr bwMode="gray">
          <a:xfrm>
            <a:off x="9201151" y="6625581"/>
            <a:ext cx="7399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fld id="{32318717-F97F-4BA4-965F-357F26750EEF}" type="slidenum">
              <a:rPr lang="en-US" altLang="ko-KR" sz="1000" b="1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886619" y="6642556"/>
            <a:ext cx="280986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Arial" pitchFamily="34" charset="0"/>
              </a:rPr>
              <a:t>Copyright </a:t>
            </a:r>
            <a:r>
              <a:rPr kumimoji="1" lang="en-US" altLang="ko-KR" sz="800" b="0" i="0" u="none" strike="noStrike" kern="1200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Arial" pitchFamily="34" charset="0"/>
              </a:rPr>
              <a:t>© </a:t>
            </a: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Arial" pitchFamily="34" charset="0"/>
              </a:rPr>
              <a:t>2009 e-motion corp. All Rights Reserved.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 bwMode="auto">
          <a:xfrm rot="5400000">
            <a:off x="842963" y="6743723"/>
            <a:ext cx="84137" cy="1588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6675" y="6572250"/>
            <a:ext cx="942975" cy="314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18032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36065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54097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72130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3525" indent="-313525" algn="ctr" rtl="0" eaLnBrk="0" fontAlgn="base" latinLnBrk="1" hangingPunct="0">
        <a:spcBef>
          <a:spcPct val="20000"/>
        </a:spcBef>
        <a:spcAft>
          <a:spcPct val="0"/>
        </a:spcAft>
        <a:buNone/>
        <a:defRPr kumimoji="1" sz="1500" b="1">
          <a:solidFill>
            <a:schemeClr val="tx1"/>
          </a:solidFill>
          <a:latin typeface="+mj-ea"/>
          <a:ea typeface="+mj-ea"/>
          <a:cs typeface="+mn-cs"/>
        </a:defRPr>
      </a:lvl1pPr>
      <a:lvl2pPr marL="679303" indent="-26272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45082" indent="-20901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61662" indent="-2090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881146" indent="-20901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299179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717211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135244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553276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2000250" y="119063"/>
            <a:ext cx="7777162" cy="6405562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lIns="83606" tIns="41803" rIns="83606" bIns="41803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103"/>
          <p:cNvSpPr>
            <a:spLocks noChangeArrowheads="1"/>
          </p:cNvSpPr>
          <p:nvPr/>
        </p:nvSpPr>
        <p:spPr bwMode="gray">
          <a:xfrm>
            <a:off x="9201151" y="6625581"/>
            <a:ext cx="739931" cy="2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606" tIns="41803" rIns="83606" bIns="41803">
            <a:spAutoFit/>
          </a:bodyPr>
          <a:lstStyle/>
          <a:p>
            <a:pPr marL="0" marR="0" lvl="0" indent="0" algn="r" defTabSz="8360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318717-F97F-4BA4-965F-357F26750EEF}" type="slidenum"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lvl="0" indent="0" algn="r" defTabSz="8360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886619" y="6649039"/>
            <a:ext cx="2809860" cy="19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606" tIns="41803" rIns="83606" bIns="418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360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2013 e-motion corp. All Rights Reserved.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 rot="5400000">
            <a:off x="842964" y="6743723"/>
            <a:ext cx="84137" cy="1589"/>
          </a:xfrm>
          <a:prstGeom prst="line">
            <a:avLst/>
          </a:prstGeom>
          <a:noFill/>
          <a:ln w="317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66674" y="6572250"/>
            <a:ext cx="942975" cy="314325"/>
          </a:xfrm>
          <a:prstGeom prst="rect">
            <a:avLst/>
          </a:prstGeom>
          <a:noFill/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8068" y="142852"/>
          <a:ext cx="1906372" cy="381682"/>
        </p:xfrm>
        <a:graphic>
          <a:graphicData uri="http://schemas.openxmlformats.org/drawingml/2006/table">
            <a:tbl>
              <a:tblPr/>
              <a:tblGrid>
                <a:gridCol w="47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68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화면명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57" r:id="rId3"/>
    <p:sldLayoutId id="2147483759" r:id="rId4"/>
    <p:sldLayoutId id="2147483711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18032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36065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54097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72130" algn="l" rtl="0" fontAlgn="base" latinLnBrk="1">
        <a:spcBef>
          <a:spcPct val="0"/>
        </a:spcBef>
        <a:spcAft>
          <a:spcPct val="0"/>
        </a:spcAft>
        <a:defRPr kumimoji="1" sz="13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3525" indent="-313525" algn="l" rtl="0" fontAlgn="base" latinLnBrk="1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2722" algn="l" rtl="0" fontAlgn="base" latinLnBrk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45082" indent="-209016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61662" indent="-209016" algn="l" rtl="0" fontAlgn="base" latinLnBrk="1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881146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299179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717211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135244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553276" indent="-209016" algn="l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2"/>
          <p:cNvGraphicFramePr>
            <a:graphicFrameLocks noGrp="1"/>
          </p:cNvGraphicFramePr>
          <p:nvPr/>
        </p:nvGraphicFramePr>
        <p:xfrm>
          <a:off x="72008" y="58530"/>
          <a:ext cx="9777674" cy="387656"/>
        </p:xfrm>
        <a:graphic>
          <a:graphicData uri="http://schemas.openxmlformats.org/drawingml/2006/table">
            <a:tbl>
              <a:tblPr/>
              <a:tblGrid>
                <a:gridCol w="115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comment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53294" y="6647945"/>
            <a:ext cx="2809860" cy="19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606" tIns="41803" rIns="83606" bIns="418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360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2013 e-motion corp. All Rights Reserved.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0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" y="6571156"/>
            <a:ext cx="942975" cy="314325"/>
          </a:xfrm>
          <a:prstGeom prst="rect">
            <a:avLst/>
          </a:prstGeom>
          <a:noFill/>
        </p:spPr>
      </p:pic>
      <p:sp>
        <p:nvSpPr>
          <p:cNvPr id="11" name="Rectangle 103"/>
          <p:cNvSpPr>
            <a:spLocks noChangeArrowheads="1"/>
          </p:cNvSpPr>
          <p:nvPr/>
        </p:nvSpPr>
        <p:spPr bwMode="gray">
          <a:xfrm>
            <a:off x="5099052" y="6624486"/>
            <a:ext cx="739931" cy="2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606" tIns="41803" rIns="83606" bIns="41803">
            <a:spAutoFit/>
          </a:bodyPr>
          <a:lstStyle/>
          <a:p>
            <a:pPr marL="0" marR="0" lvl="0" indent="0" algn="r" defTabSz="8360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318717-F97F-4BA4-965F-357F26750EEF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lvl="0" indent="0" algn="r" defTabSz="8360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12" name="Group 63"/>
          <p:cNvGraphicFramePr>
            <a:graphicFrameLocks noGrp="1"/>
          </p:cNvGraphicFramePr>
          <p:nvPr userDrawn="1"/>
        </p:nvGraphicFramePr>
        <p:xfrm>
          <a:off x="72273" y="448015"/>
          <a:ext cx="7833138" cy="6149425"/>
        </p:xfrm>
        <a:graphic>
          <a:graphicData uri="http://schemas.openxmlformats.org/drawingml/2006/table">
            <a:tbl>
              <a:tblPr/>
              <a:tblGrid>
                <a:gridCol w="783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94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6" r:id="rId2"/>
    <p:sldLayoutId id="2147483753" r:id="rId3"/>
    <p:sldLayoutId id="2147483754" r:id="rId4"/>
    <p:sldLayoutId id="2147483755" r:id="rId5"/>
    <p:sldLayoutId id="2147483774" r:id="rId6"/>
    <p:sldLayoutId id="2147483775" r:id="rId7"/>
    <p:sldLayoutId id="2147483776" r:id="rId8"/>
    <p:sldLayoutId id="2147483777" r:id="rId9"/>
  </p:sldLayoutIdLst>
  <p:txStyles>
    <p:titleStyle>
      <a:lvl1pPr algn="ctr" defTabSz="836065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l" defTabSz="83606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2"/>
          <p:cNvGraphicFramePr>
            <a:graphicFrameLocks noGrp="1"/>
          </p:cNvGraphicFramePr>
          <p:nvPr/>
        </p:nvGraphicFramePr>
        <p:xfrm>
          <a:off x="72008" y="58530"/>
          <a:ext cx="9777674" cy="387656"/>
        </p:xfrm>
        <a:graphic>
          <a:graphicData uri="http://schemas.openxmlformats.org/drawingml/2006/table">
            <a:tbl>
              <a:tblPr/>
              <a:tblGrid>
                <a:gridCol w="115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comment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1909" marR="71909" marT="35954" marB="359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53294" y="6647945"/>
            <a:ext cx="2809860" cy="19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606" tIns="41803" rIns="83606" bIns="418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360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2013 e-motion corp. All Rights Reserved.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0" name="Picture 2" descr="C:\Users\aa\Documents\++eMOTION\+PMM_개선_20090522\+ePMMv3.0_문서템플릿\3차_문서템플릿_20090608\00.CI\emotion_ci_black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" y="6571156"/>
            <a:ext cx="942975" cy="314325"/>
          </a:xfrm>
          <a:prstGeom prst="rect">
            <a:avLst/>
          </a:prstGeom>
          <a:noFill/>
        </p:spPr>
      </p:pic>
      <p:sp>
        <p:nvSpPr>
          <p:cNvPr id="11" name="Rectangle 103"/>
          <p:cNvSpPr>
            <a:spLocks noChangeArrowheads="1"/>
          </p:cNvSpPr>
          <p:nvPr/>
        </p:nvSpPr>
        <p:spPr bwMode="gray">
          <a:xfrm>
            <a:off x="5099052" y="6624486"/>
            <a:ext cx="739931" cy="2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606" tIns="41803" rIns="83606" bIns="41803">
            <a:spAutoFit/>
          </a:bodyPr>
          <a:lstStyle/>
          <a:p>
            <a:pPr marL="0" marR="0" lvl="0" indent="0" algn="r" defTabSz="8360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318717-F97F-4BA4-965F-357F26750EEF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lvl="0" indent="0" algn="r" defTabSz="8360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</p:sldLayoutIdLst>
  <p:txStyles>
    <p:titleStyle>
      <a:lvl1pPr algn="ctr" defTabSz="836065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25" indent="-313525" algn="l" defTabSz="83606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303" indent="-261271" algn="l" defTabSz="836065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082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14" indent="-209016" algn="l" defTabSz="83606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46" indent="-209016" algn="l" defTabSz="83606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99179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211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244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6" indent="-209016" algn="l" defTabSz="83606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03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06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09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13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162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8195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227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4260" algn="l" defTabSz="836065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텍스트 개체 틀 4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dirty="0"/>
              <a:t>헬스장 회원 관리 시스템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1600" dirty="0"/>
              <a:t>헬스장 회원 관리 시스템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20561"/>
              </p:ext>
            </p:extLst>
          </p:nvPr>
        </p:nvGraphicFramePr>
        <p:xfrm>
          <a:off x="2771775" y="5695952"/>
          <a:ext cx="4391025" cy="677619"/>
        </p:xfrm>
        <a:graphic>
          <a:graphicData uri="http://schemas.openxmlformats.org/drawingml/2006/table">
            <a:tbl>
              <a:tblPr/>
              <a:tblGrid>
                <a:gridCol w="59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latin typeface="+mn-ea"/>
                          <a:ea typeface="+mn-ea"/>
                          <a:cs typeface="Times New Roman"/>
                        </a:rPr>
                        <a:t>작성일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+mn-ea"/>
                          <a:ea typeface="+mn-ea"/>
                          <a:cs typeface="Times New Roman"/>
                        </a:rPr>
                        <a:t>2019.09.23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latin typeface="+mn-ea"/>
                          <a:ea typeface="+mn-ea"/>
                          <a:cs typeface="Times New Roman"/>
                        </a:rPr>
                        <a:t>작성자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>
                          <a:latin typeface="+mn-ea"/>
                          <a:ea typeface="+mn-ea"/>
                          <a:cs typeface="Times New Roman"/>
                        </a:rPr>
                        <a:t>정수인</a:t>
                      </a:r>
                      <a:endParaRPr lang="ko-KR" sz="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latin typeface="+mn-ea"/>
                          <a:ea typeface="+mn-ea"/>
                          <a:cs typeface="Times New Roman"/>
                        </a:rPr>
                        <a:t>검토일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1" kern="100" dirty="0">
                          <a:latin typeface="+mn-ea"/>
                          <a:ea typeface="+mn-ea"/>
                          <a:cs typeface="Times New Roman"/>
                        </a:rPr>
                        <a:t>P  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  <a:endParaRPr lang="ko-KR" sz="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+mn-ea"/>
                          <a:ea typeface="+mn-ea"/>
                          <a:cs typeface="Times New Roman"/>
                        </a:rPr>
                        <a:t>               </a:t>
                      </a:r>
                      <a:r>
                        <a:rPr lang="en-US" sz="8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8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Times New Roman"/>
                        </a:rPr>
                        <a:t>인</a:t>
                      </a:r>
                      <a:r>
                        <a:rPr lang="en-US" sz="8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8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latin typeface="+mn-ea"/>
                          <a:ea typeface="+mn-ea"/>
                          <a:cs typeface="Times New Roman"/>
                        </a:rPr>
                        <a:t>승인일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latin typeface="+mn-ea"/>
                          <a:ea typeface="+mn-ea"/>
                          <a:cs typeface="Times New Roman"/>
                        </a:rPr>
                        <a:t>승인자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+mn-ea"/>
                          <a:ea typeface="+mn-ea"/>
                          <a:cs typeface="Times New Roman"/>
                        </a:rPr>
                        <a:t>               </a:t>
                      </a:r>
                      <a:r>
                        <a:rPr lang="en-US" sz="8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8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Times New Roman"/>
                        </a:rPr>
                        <a:t>인</a:t>
                      </a:r>
                      <a:r>
                        <a:rPr lang="en-US" sz="8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8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공통기능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메인 화면</a:t>
            </a:r>
            <a:endParaRPr lang="en-US" altLang="ko-KR" sz="16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605C00A-7AD8-44F4-AA1D-2AB0279B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19498"/>
              </p:ext>
            </p:extLst>
          </p:nvPr>
        </p:nvGraphicFramePr>
        <p:xfrm>
          <a:off x="7826607" y="1412776"/>
          <a:ext cx="1944688" cy="318516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달력이 팝업 창으로 뜨며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회원 개인의 수업일정을 확인할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수업일지가 작성된 일정은 파란색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일지가 아직 작성되지 않은 일정은 노란색으로 나타내어 구분한다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일정을 클릭하면 수업일지의 내용을 확인할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E6E2EA-4D70-491D-B163-36CA6FAC52F9}"/>
              </a:ext>
            </a:extLst>
          </p:cNvPr>
          <p:cNvSpPr/>
          <p:nvPr/>
        </p:nvSpPr>
        <p:spPr bwMode="auto">
          <a:xfrm>
            <a:off x="134705" y="1284536"/>
            <a:ext cx="7488832" cy="459273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A4071-FE48-4CD8-97A8-2D927029E0E1}"/>
              </a:ext>
            </a:extLst>
          </p:cNvPr>
          <p:cNvSpPr txBox="1"/>
          <p:nvPr/>
        </p:nvSpPr>
        <p:spPr>
          <a:xfrm>
            <a:off x="166654" y="764704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메인 화면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공통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21DCF1-2B92-4FB1-B453-E87FC597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24402"/>
              </p:ext>
            </p:extLst>
          </p:nvPr>
        </p:nvGraphicFramePr>
        <p:xfrm>
          <a:off x="7833320" y="692696"/>
          <a:ext cx="1944688" cy="640080"/>
        </p:xfrm>
        <a:graphic>
          <a:graphicData uri="http://schemas.openxmlformats.org/drawingml/2006/table">
            <a:tbl>
              <a:tblPr/>
              <a:tblGrid>
                <a:gridCol w="4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개인일정 자세히 보기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자세히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정수인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모서리가 둥근 직사각형 105">
            <a:extLst>
              <a:ext uri="{FF2B5EF4-FFF2-40B4-BE49-F238E27FC236}">
                <a16:creationId xmlns:a16="http://schemas.microsoft.com/office/drawing/2014/main" id="{D4BBE5BF-3EBB-4958-B8E3-E199A3444C7A}"/>
              </a:ext>
            </a:extLst>
          </p:cNvPr>
          <p:cNvSpPr/>
          <p:nvPr/>
        </p:nvSpPr>
        <p:spPr>
          <a:xfrm>
            <a:off x="1113394" y="1435729"/>
            <a:ext cx="1160868" cy="285752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수업일정</a:t>
            </a:r>
          </a:p>
        </p:txBody>
      </p:sp>
      <p:sp>
        <p:nvSpPr>
          <p:cNvPr id="16" name="모서리가 둥근 직사각형 109">
            <a:extLst>
              <a:ext uri="{FF2B5EF4-FFF2-40B4-BE49-F238E27FC236}">
                <a16:creationId xmlns:a16="http://schemas.microsoft.com/office/drawing/2014/main" id="{9E43500B-075C-42A7-8CF5-E7C770B47616}"/>
              </a:ext>
            </a:extLst>
          </p:cNvPr>
          <p:cNvSpPr/>
          <p:nvPr/>
        </p:nvSpPr>
        <p:spPr>
          <a:xfrm>
            <a:off x="2374008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회원</a:t>
            </a:r>
          </a:p>
        </p:txBody>
      </p:sp>
      <p:sp>
        <p:nvSpPr>
          <p:cNvPr id="17" name="모서리가 둥근 직사각형 110">
            <a:extLst>
              <a:ext uri="{FF2B5EF4-FFF2-40B4-BE49-F238E27FC236}">
                <a16:creationId xmlns:a16="http://schemas.microsoft.com/office/drawing/2014/main" id="{3ED53354-3BF8-40A3-A326-D525ACD8C8BC}"/>
              </a:ext>
            </a:extLst>
          </p:cNvPr>
          <p:cNvSpPr/>
          <p:nvPr/>
        </p:nvSpPr>
        <p:spPr>
          <a:xfrm>
            <a:off x="3612267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트레이너 </a:t>
            </a:r>
          </a:p>
        </p:txBody>
      </p:sp>
      <p:sp>
        <p:nvSpPr>
          <p:cNvPr id="18" name="모서리가 둥근 직사각형 111">
            <a:extLst>
              <a:ext uri="{FF2B5EF4-FFF2-40B4-BE49-F238E27FC236}">
                <a16:creationId xmlns:a16="http://schemas.microsoft.com/office/drawing/2014/main" id="{4E108C2C-99CA-4159-8953-DDB05FBCF04A}"/>
              </a:ext>
            </a:extLst>
          </p:cNvPr>
          <p:cNvSpPr/>
          <p:nvPr/>
        </p:nvSpPr>
        <p:spPr>
          <a:xfrm>
            <a:off x="4850526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사물함</a:t>
            </a:r>
          </a:p>
        </p:txBody>
      </p:sp>
      <p:sp>
        <p:nvSpPr>
          <p:cNvPr id="19" name="모서리가 둥근 직사각형 112">
            <a:extLst>
              <a:ext uri="{FF2B5EF4-FFF2-40B4-BE49-F238E27FC236}">
                <a16:creationId xmlns:a16="http://schemas.microsoft.com/office/drawing/2014/main" id="{E15C2967-DC85-47FA-A20D-ECF6ADCB0B43}"/>
              </a:ext>
            </a:extLst>
          </p:cNvPr>
          <p:cNvSpPr/>
          <p:nvPr/>
        </p:nvSpPr>
        <p:spPr>
          <a:xfrm>
            <a:off x="6088785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7F7769-D1FA-49C5-A46D-A8E8FD10D357}"/>
              </a:ext>
            </a:extLst>
          </p:cNvPr>
          <p:cNvSpPr/>
          <p:nvPr/>
        </p:nvSpPr>
        <p:spPr>
          <a:xfrm>
            <a:off x="272480" y="1458749"/>
            <a:ext cx="738024" cy="42745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D6F072-4479-48B8-B28C-CC1762A770B6}"/>
              </a:ext>
            </a:extLst>
          </p:cNvPr>
          <p:cNvSpPr/>
          <p:nvPr/>
        </p:nvSpPr>
        <p:spPr>
          <a:xfrm>
            <a:off x="1151367" y="1795802"/>
            <a:ext cx="6119419" cy="39374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58D4E-2861-4C7C-87F0-A7FE671F5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26599"/>
              </p:ext>
            </p:extLst>
          </p:nvPr>
        </p:nvGraphicFramePr>
        <p:xfrm>
          <a:off x="272480" y="1458749"/>
          <a:ext cx="738024" cy="674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0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54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개인정보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BC476D-1A12-44CF-BEF4-D5C252B07A41}"/>
              </a:ext>
            </a:extLst>
          </p:cNvPr>
          <p:cNvGrpSpPr/>
          <p:nvPr/>
        </p:nvGrpSpPr>
        <p:grpSpPr>
          <a:xfrm>
            <a:off x="3840426" y="6081480"/>
            <a:ext cx="695681" cy="304931"/>
            <a:chOff x="4562476" y="4034875"/>
            <a:chExt cx="695681" cy="304931"/>
          </a:xfrm>
          <a:solidFill>
            <a:srgbClr val="8EB4E3"/>
          </a:solidFill>
        </p:grpSpPr>
        <p:sp>
          <p:nvSpPr>
            <p:cNvPr id="55" name="object 8">
              <a:extLst>
                <a:ext uri="{FF2B5EF4-FFF2-40B4-BE49-F238E27FC236}">
                  <a16:creationId xmlns:a16="http://schemas.microsoft.com/office/drawing/2014/main" id="{140C8B96-685A-4F3C-8309-99996F452942}"/>
                </a:ext>
              </a:extLst>
            </p:cNvPr>
            <p:cNvSpPr/>
            <p:nvPr/>
          </p:nvSpPr>
          <p:spPr>
            <a:xfrm>
              <a:off x="4562476" y="4034875"/>
              <a:ext cx="695681" cy="304931"/>
            </a:xfrm>
            <a:custGeom>
              <a:avLst/>
              <a:gdLst/>
              <a:ahLst/>
              <a:cxnLst/>
              <a:rect l="l" t="t" r="r" b="b"/>
              <a:pathLst>
                <a:path w="802004" h="267335">
                  <a:moveTo>
                    <a:pt x="766356" y="267335"/>
                  </a:moveTo>
                  <a:lnTo>
                    <a:pt x="35636" y="267335"/>
                  </a:lnTo>
                  <a:lnTo>
                    <a:pt x="21768" y="264533"/>
                  </a:lnTo>
                  <a:lnTo>
                    <a:pt x="10440" y="256894"/>
                  </a:lnTo>
                  <a:lnTo>
                    <a:pt x="2801" y="245566"/>
                  </a:lnTo>
                  <a:lnTo>
                    <a:pt x="0" y="231698"/>
                  </a:lnTo>
                  <a:lnTo>
                    <a:pt x="0" y="35648"/>
                  </a:lnTo>
                  <a:lnTo>
                    <a:pt x="2801" y="21779"/>
                  </a:lnTo>
                  <a:lnTo>
                    <a:pt x="10440" y="10447"/>
                  </a:lnTo>
                  <a:lnTo>
                    <a:pt x="21768" y="2803"/>
                  </a:lnTo>
                  <a:lnTo>
                    <a:pt x="35636" y="0"/>
                  </a:lnTo>
                  <a:lnTo>
                    <a:pt x="766356" y="0"/>
                  </a:lnTo>
                  <a:lnTo>
                    <a:pt x="780225" y="2803"/>
                  </a:lnTo>
                  <a:lnTo>
                    <a:pt x="791557" y="10447"/>
                  </a:lnTo>
                  <a:lnTo>
                    <a:pt x="799201" y="21779"/>
                  </a:lnTo>
                  <a:lnTo>
                    <a:pt x="802005" y="35648"/>
                  </a:lnTo>
                  <a:lnTo>
                    <a:pt x="802005" y="231698"/>
                  </a:lnTo>
                  <a:lnTo>
                    <a:pt x="799201" y="245566"/>
                  </a:lnTo>
                  <a:lnTo>
                    <a:pt x="791557" y="256894"/>
                  </a:lnTo>
                  <a:lnTo>
                    <a:pt x="780225" y="264533"/>
                  </a:lnTo>
                  <a:lnTo>
                    <a:pt x="766356" y="26733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00">
                <a:latin typeface="+mj-ea"/>
                <a:ea typeface="+mj-ea"/>
              </a:endParaRPr>
            </a:p>
          </p:txBody>
        </p:sp>
        <p:sp>
          <p:nvSpPr>
            <p:cNvPr id="56" name="object 9">
              <a:extLst>
                <a:ext uri="{FF2B5EF4-FFF2-40B4-BE49-F238E27FC236}">
                  <a16:creationId xmlns:a16="http://schemas.microsoft.com/office/drawing/2014/main" id="{FB76E8A4-5B81-4E55-A829-2910FB5D91B5}"/>
                </a:ext>
              </a:extLst>
            </p:cNvPr>
            <p:cNvSpPr txBox="1"/>
            <p:nvPr/>
          </p:nvSpPr>
          <p:spPr>
            <a:xfrm>
              <a:off x="4683303" y="4093793"/>
              <a:ext cx="484795" cy="169019"/>
            </a:xfrm>
            <a:prstGeom prst="rect">
              <a:avLst/>
            </a:prstGeom>
            <a:grpFill/>
          </p:spPr>
          <p:txBody>
            <a:bodyPr vert="horz" wrap="square" lIns="0" tIns="14984" rIns="0" bIns="0" rtlCol="0">
              <a:spAutoFit/>
            </a:bodyPr>
            <a:lstStyle/>
            <a:p>
              <a:pPr marL="11527" algn="ctr">
                <a:spcBef>
                  <a:spcPts val="118"/>
                </a:spcBef>
              </a:pPr>
              <a:r>
                <a:rPr lang="ko-KR" altLang="en-US" sz="1000" b="1" spc="27" dirty="0">
                  <a:solidFill>
                    <a:srgbClr val="FFFFFF"/>
                  </a:solidFill>
                  <a:latin typeface="+mj-ea"/>
                  <a:ea typeface="+mj-ea"/>
                  <a:cs typeface="Noto Sans CJK JP Regular"/>
                </a:rPr>
                <a:t>닫기</a:t>
              </a:r>
              <a:endParaRPr sz="1000" b="1" dirty="0">
                <a:latin typeface="+mj-ea"/>
                <a:ea typeface="+mj-ea"/>
                <a:cs typeface="Noto Sans CJK JP Regular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7DE599-1C8C-406B-BADD-1C78D19149A7}"/>
              </a:ext>
            </a:extLst>
          </p:cNvPr>
          <p:cNvSpPr/>
          <p:nvPr/>
        </p:nvSpPr>
        <p:spPr bwMode="auto">
          <a:xfrm>
            <a:off x="144499" y="1284536"/>
            <a:ext cx="7479037" cy="459273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BC60A1-EEA5-41A5-9E14-A277F5B76C19}"/>
              </a:ext>
            </a:extLst>
          </p:cNvPr>
          <p:cNvSpPr/>
          <p:nvPr/>
        </p:nvSpPr>
        <p:spPr bwMode="auto">
          <a:xfrm>
            <a:off x="1243158" y="1886776"/>
            <a:ext cx="5942089" cy="372243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">
            <a:extLst>
              <a:ext uri="{FF2B5EF4-FFF2-40B4-BE49-F238E27FC236}">
                <a16:creationId xmlns:a16="http://schemas.microsoft.com/office/drawing/2014/main" id="{CB3A8D9D-4998-40FC-8325-D2AB1C5DC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90189"/>
              </p:ext>
            </p:extLst>
          </p:nvPr>
        </p:nvGraphicFramePr>
        <p:xfrm>
          <a:off x="1250741" y="1880428"/>
          <a:ext cx="5934503" cy="37224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9039">
                  <a:extLst>
                    <a:ext uri="{9D8B030D-6E8A-4147-A177-3AD203B41FA5}">
                      <a16:colId xmlns:a16="http://schemas.microsoft.com/office/drawing/2014/main" val="681416437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1442501951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585407077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693345127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1795102197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297825898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551825114"/>
                    </a:ext>
                  </a:extLst>
                </a:gridCol>
              </a:tblGrid>
              <a:tr h="431867"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50" dirty="0"/>
                        <a:t> </a:t>
                      </a:r>
                      <a:r>
                        <a:rPr lang="ko-KR" altLang="en-US" sz="1000" dirty="0"/>
                        <a:t>◀                                   </a:t>
                      </a:r>
                      <a:r>
                        <a:rPr lang="en-US" altLang="ko-KR" sz="1000" dirty="0"/>
                        <a:t>YYYY 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MM </a:t>
                      </a:r>
                      <a:r>
                        <a:rPr lang="ko-KR" altLang="en-US" sz="1000" dirty="0"/>
                        <a:t>월                                    ▶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44212"/>
                  </a:ext>
                </a:extLst>
              </a:tr>
              <a:tr h="371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FRI 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608949"/>
                  </a:ext>
                </a:extLst>
              </a:tr>
              <a:tr h="583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85102"/>
                  </a:ext>
                </a:extLst>
              </a:tr>
              <a:tr h="583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78779"/>
                  </a:ext>
                </a:extLst>
              </a:tr>
              <a:tr h="5838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81078"/>
                  </a:ext>
                </a:extLst>
              </a:tr>
              <a:tr h="583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31692"/>
                  </a:ext>
                </a:extLst>
              </a:tr>
              <a:tr h="583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90208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1229E0E1-A56D-478A-B914-8E201A64EC33}"/>
              </a:ext>
            </a:extLst>
          </p:cNvPr>
          <p:cNvSpPr/>
          <p:nvPr/>
        </p:nvSpPr>
        <p:spPr bwMode="auto">
          <a:xfrm>
            <a:off x="1165199" y="1795802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985CB3E-EC80-446F-89A0-A51231CA4353}"/>
              </a:ext>
            </a:extLst>
          </p:cNvPr>
          <p:cNvSpPr/>
          <p:nvPr/>
        </p:nvSpPr>
        <p:spPr bwMode="auto">
          <a:xfrm>
            <a:off x="1989604" y="2780928"/>
            <a:ext cx="731148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80CCC41-291D-41C5-B664-AAFF1292ED52}"/>
              </a:ext>
            </a:extLst>
          </p:cNvPr>
          <p:cNvSpPr/>
          <p:nvPr/>
        </p:nvSpPr>
        <p:spPr bwMode="auto">
          <a:xfrm>
            <a:off x="2877176" y="2780928"/>
            <a:ext cx="731148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7130C13-2C8C-45F8-8CD1-9F7C498DFE78}"/>
              </a:ext>
            </a:extLst>
          </p:cNvPr>
          <p:cNvSpPr/>
          <p:nvPr/>
        </p:nvSpPr>
        <p:spPr bwMode="auto">
          <a:xfrm>
            <a:off x="5537372" y="2780928"/>
            <a:ext cx="731148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0EDA157-0703-4CF7-9C46-BFE267E3B257}"/>
              </a:ext>
            </a:extLst>
          </p:cNvPr>
          <p:cNvSpPr/>
          <p:nvPr/>
        </p:nvSpPr>
        <p:spPr bwMode="auto">
          <a:xfrm>
            <a:off x="2008434" y="3364202"/>
            <a:ext cx="731148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22A4964-846D-4109-B536-83633C3FB7B3}"/>
              </a:ext>
            </a:extLst>
          </p:cNvPr>
          <p:cNvSpPr/>
          <p:nvPr/>
        </p:nvSpPr>
        <p:spPr bwMode="auto">
          <a:xfrm>
            <a:off x="3774242" y="3356992"/>
            <a:ext cx="731148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21AC6D8-CDB6-46EE-888F-FEB154892981}"/>
              </a:ext>
            </a:extLst>
          </p:cNvPr>
          <p:cNvSpPr/>
          <p:nvPr/>
        </p:nvSpPr>
        <p:spPr bwMode="auto">
          <a:xfrm>
            <a:off x="6382373" y="3362124"/>
            <a:ext cx="731148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5BCC773-3040-484E-8FC2-626AC7FB36CF}"/>
              </a:ext>
            </a:extLst>
          </p:cNvPr>
          <p:cNvSpPr/>
          <p:nvPr/>
        </p:nvSpPr>
        <p:spPr bwMode="auto">
          <a:xfrm>
            <a:off x="2877176" y="3930979"/>
            <a:ext cx="731148" cy="144016"/>
          </a:xfrm>
          <a:prstGeom prst="roundRect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E1C6EAD-1724-4157-93E5-10B17CD011F6}"/>
              </a:ext>
            </a:extLst>
          </p:cNvPr>
          <p:cNvSpPr/>
          <p:nvPr/>
        </p:nvSpPr>
        <p:spPr bwMode="auto">
          <a:xfrm>
            <a:off x="4665636" y="3928901"/>
            <a:ext cx="731148" cy="144016"/>
          </a:xfrm>
          <a:prstGeom prst="roundRect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F5DC9F9-AE62-46E2-AADA-32F791FD42D0}"/>
              </a:ext>
            </a:extLst>
          </p:cNvPr>
          <p:cNvSpPr/>
          <p:nvPr/>
        </p:nvSpPr>
        <p:spPr bwMode="auto">
          <a:xfrm>
            <a:off x="6382373" y="3945398"/>
            <a:ext cx="731148" cy="144016"/>
          </a:xfrm>
          <a:prstGeom prst="roundRect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EB82C63-D692-4851-A92E-3DF4D3B8A673}"/>
              </a:ext>
            </a:extLst>
          </p:cNvPr>
          <p:cNvSpPr/>
          <p:nvPr/>
        </p:nvSpPr>
        <p:spPr bwMode="auto">
          <a:xfrm>
            <a:off x="2017610" y="4510688"/>
            <a:ext cx="731148" cy="144016"/>
          </a:xfrm>
          <a:prstGeom prst="roundRect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FCD7516-9559-49B3-A195-9E3B6E6BEE61}"/>
              </a:ext>
            </a:extLst>
          </p:cNvPr>
          <p:cNvSpPr/>
          <p:nvPr/>
        </p:nvSpPr>
        <p:spPr bwMode="auto">
          <a:xfrm>
            <a:off x="2870731" y="4513554"/>
            <a:ext cx="731148" cy="144016"/>
          </a:xfrm>
          <a:prstGeom prst="roundRect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1059FD7-69EE-4552-8813-2F19A3215C9D}"/>
              </a:ext>
            </a:extLst>
          </p:cNvPr>
          <p:cNvSpPr/>
          <p:nvPr/>
        </p:nvSpPr>
        <p:spPr bwMode="auto">
          <a:xfrm>
            <a:off x="5515730" y="4508610"/>
            <a:ext cx="731148" cy="144016"/>
          </a:xfrm>
          <a:prstGeom prst="roundRect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16CC71E-3E98-4028-A6B1-518473AB3C20}"/>
              </a:ext>
            </a:extLst>
          </p:cNvPr>
          <p:cNvSpPr/>
          <p:nvPr/>
        </p:nvSpPr>
        <p:spPr bwMode="auto">
          <a:xfrm>
            <a:off x="1992443" y="5093962"/>
            <a:ext cx="731148" cy="144016"/>
          </a:xfrm>
          <a:prstGeom prst="roundRect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B4EFEBC-16DC-42B7-AA29-978249A6AD99}"/>
              </a:ext>
            </a:extLst>
          </p:cNvPr>
          <p:cNvSpPr/>
          <p:nvPr/>
        </p:nvSpPr>
        <p:spPr bwMode="auto">
          <a:xfrm>
            <a:off x="3770703" y="5093962"/>
            <a:ext cx="731148" cy="144016"/>
          </a:xfrm>
          <a:prstGeom prst="roundRect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887AC6F-578D-4EB2-A138-FE14739773E6}"/>
              </a:ext>
            </a:extLst>
          </p:cNvPr>
          <p:cNvSpPr/>
          <p:nvPr/>
        </p:nvSpPr>
        <p:spPr bwMode="auto">
          <a:xfrm>
            <a:off x="5515730" y="5100019"/>
            <a:ext cx="731148" cy="144016"/>
          </a:xfrm>
          <a:prstGeom prst="roundRect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24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공통기능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메인 화면</a:t>
            </a:r>
            <a:endParaRPr lang="en-US" altLang="ko-KR" sz="16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605C00A-7AD8-44F4-AA1D-2AB0279B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42421"/>
              </p:ext>
            </p:extLst>
          </p:nvPr>
        </p:nvGraphicFramePr>
        <p:xfrm>
          <a:off x="7826607" y="1412776"/>
          <a:ext cx="1944688" cy="256032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개인정보를 확인할 수 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E6E2EA-4D70-491D-B163-36CA6FAC52F9}"/>
              </a:ext>
            </a:extLst>
          </p:cNvPr>
          <p:cNvSpPr/>
          <p:nvPr/>
        </p:nvSpPr>
        <p:spPr bwMode="auto">
          <a:xfrm>
            <a:off x="134705" y="1284536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A4071-FE48-4CD8-97A8-2D927029E0E1}"/>
              </a:ext>
            </a:extLst>
          </p:cNvPr>
          <p:cNvSpPr txBox="1"/>
          <p:nvPr/>
        </p:nvSpPr>
        <p:spPr>
          <a:xfrm>
            <a:off x="166654" y="76470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메인 화면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사용자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21DCF1-2B92-4FB1-B453-E87FC597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53758"/>
              </p:ext>
            </p:extLst>
          </p:nvPr>
        </p:nvGraphicFramePr>
        <p:xfrm>
          <a:off x="7833320" y="692696"/>
          <a:ext cx="1944688" cy="640080"/>
        </p:xfrm>
        <a:graphic>
          <a:graphicData uri="http://schemas.openxmlformats.org/drawingml/2006/table">
            <a:tbl>
              <a:tblPr/>
              <a:tblGrid>
                <a:gridCol w="4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정수인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모서리가 둥근 직사각형 105">
            <a:extLst>
              <a:ext uri="{FF2B5EF4-FFF2-40B4-BE49-F238E27FC236}">
                <a16:creationId xmlns:a16="http://schemas.microsoft.com/office/drawing/2014/main" id="{D4BBE5BF-3EBB-4958-B8E3-E199A3444C7A}"/>
              </a:ext>
            </a:extLst>
          </p:cNvPr>
          <p:cNvSpPr/>
          <p:nvPr/>
        </p:nvSpPr>
        <p:spPr>
          <a:xfrm>
            <a:off x="1113394" y="1435729"/>
            <a:ext cx="1160868" cy="285752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수업일정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7F7769-D1FA-49C5-A46D-A8E8FD10D357}"/>
              </a:ext>
            </a:extLst>
          </p:cNvPr>
          <p:cNvSpPr/>
          <p:nvPr/>
        </p:nvSpPr>
        <p:spPr>
          <a:xfrm>
            <a:off x="272480" y="1458749"/>
            <a:ext cx="738024" cy="3770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D6F072-4479-48B8-B28C-CC1762A770B6}"/>
              </a:ext>
            </a:extLst>
          </p:cNvPr>
          <p:cNvSpPr/>
          <p:nvPr/>
        </p:nvSpPr>
        <p:spPr>
          <a:xfrm>
            <a:off x="1151367" y="1795803"/>
            <a:ext cx="6119419" cy="34333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58D4E-2861-4C7C-87F0-A7FE671F5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57528"/>
              </p:ext>
            </p:extLst>
          </p:nvPr>
        </p:nvGraphicFramePr>
        <p:xfrm>
          <a:off x="272480" y="1458749"/>
          <a:ext cx="738024" cy="674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0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54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개인정보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5433B8-A0D8-4565-AFA4-E5246648DC5D}"/>
              </a:ext>
            </a:extLst>
          </p:cNvPr>
          <p:cNvSpPr/>
          <p:nvPr/>
        </p:nvSpPr>
        <p:spPr bwMode="auto">
          <a:xfrm>
            <a:off x="1213574" y="1855962"/>
            <a:ext cx="5971674" cy="3305161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7EAC8A5-CFA6-469D-9631-2523BB682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37616"/>
              </p:ext>
            </p:extLst>
          </p:nvPr>
        </p:nvGraphicFramePr>
        <p:xfrm>
          <a:off x="1379656" y="1953411"/>
          <a:ext cx="4149408" cy="3131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           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도로명주소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가입일자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만료일자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50651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횟수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35577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사물함 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406923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3E7F00E7-17B2-4F2C-952D-D40EE1D39ED7}"/>
              </a:ext>
            </a:extLst>
          </p:cNvPr>
          <p:cNvGrpSpPr/>
          <p:nvPr/>
        </p:nvGrpSpPr>
        <p:grpSpPr>
          <a:xfrm>
            <a:off x="2742356" y="2011395"/>
            <a:ext cx="2108170" cy="3015807"/>
            <a:chOff x="2742356" y="762819"/>
            <a:chExt cx="2391066" cy="4366327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D4F915F-5447-4A51-A7F7-551C0A54BF3F}"/>
                </a:ext>
              </a:extLst>
            </p:cNvPr>
            <p:cNvSpPr/>
            <p:nvPr/>
          </p:nvSpPr>
          <p:spPr bwMode="auto">
            <a:xfrm>
              <a:off x="2742356" y="762819"/>
              <a:ext cx="2360756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75EF12A-F7E4-497C-B748-2E5516C72BFB}"/>
                </a:ext>
              </a:extLst>
            </p:cNvPr>
            <p:cNvSpPr/>
            <p:nvPr/>
          </p:nvSpPr>
          <p:spPr bwMode="auto">
            <a:xfrm>
              <a:off x="2742356" y="1141167"/>
              <a:ext cx="2360756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E1B78DD-9AB9-4508-B0E8-DFC06D3981BF}"/>
                </a:ext>
              </a:extLst>
            </p:cNvPr>
            <p:cNvSpPr/>
            <p:nvPr/>
          </p:nvSpPr>
          <p:spPr bwMode="auto">
            <a:xfrm>
              <a:off x="2757100" y="1978578"/>
              <a:ext cx="2360756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71B48CC-ACF4-4C72-8D4A-86E787C3AA33}"/>
                </a:ext>
              </a:extLst>
            </p:cNvPr>
            <p:cNvSpPr/>
            <p:nvPr/>
          </p:nvSpPr>
          <p:spPr bwMode="auto">
            <a:xfrm>
              <a:off x="2758604" y="2816382"/>
              <a:ext cx="2360756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FE6B6AE-6264-48FE-A81E-33E87242EFE3}"/>
                </a:ext>
              </a:extLst>
            </p:cNvPr>
            <p:cNvSpPr/>
            <p:nvPr/>
          </p:nvSpPr>
          <p:spPr bwMode="auto">
            <a:xfrm>
              <a:off x="2767170" y="3228096"/>
              <a:ext cx="2360756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D66D3C4-23F6-4029-924A-E60F3A9A7A7D}"/>
                </a:ext>
              </a:extLst>
            </p:cNvPr>
            <p:cNvSpPr/>
            <p:nvPr/>
          </p:nvSpPr>
          <p:spPr bwMode="auto">
            <a:xfrm>
              <a:off x="2756673" y="3655526"/>
              <a:ext cx="2360756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5E3F23C-EBBD-4852-AD44-E83A648F932A}"/>
                </a:ext>
              </a:extLst>
            </p:cNvPr>
            <p:cNvSpPr/>
            <p:nvPr/>
          </p:nvSpPr>
          <p:spPr bwMode="auto">
            <a:xfrm>
              <a:off x="2772666" y="4071749"/>
              <a:ext cx="2360756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3C0EEFF-937B-447F-A6E5-C08185920D56}"/>
                </a:ext>
              </a:extLst>
            </p:cNvPr>
            <p:cNvSpPr/>
            <p:nvPr/>
          </p:nvSpPr>
          <p:spPr bwMode="auto">
            <a:xfrm>
              <a:off x="2757100" y="2406743"/>
              <a:ext cx="2360756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8BB7D59-83B3-4F13-A6F4-1827BF4AF928}"/>
                </a:ext>
              </a:extLst>
            </p:cNvPr>
            <p:cNvSpPr/>
            <p:nvPr/>
          </p:nvSpPr>
          <p:spPr bwMode="auto">
            <a:xfrm>
              <a:off x="2764750" y="4464744"/>
              <a:ext cx="820098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EA3C572-7991-4B59-B393-9F092693C9E5}"/>
                </a:ext>
              </a:extLst>
            </p:cNvPr>
            <p:cNvSpPr/>
            <p:nvPr/>
          </p:nvSpPr>
          <p:spPr bwMode="auto">
            <a:xfrm>
              <a:off x="2752073" y="1638289"/>
              <a:ext cx="103356" cy="1188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E463B98-C180-42A6-9A5A-73189DE5E8AC}"/>
                </a:ext>
              </a:extLst>
            </p:cNvPr>
            <p:cNvSpPr/>
            <p:nvPr/>
          </p:nvSpPr>
          <p:spPr bwMode="auto">
            <a:xfrm>
              <a:off x="3514028" y="1635162"/>
              <a:ext cx="103356" cy="11881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4881722-D92D-4225-A469-C15162165D30}"/>
                </a:ext>
              </a:extLst>
            </p:cNvPr>
            <p:cNvSpPr/>
            <p:nvPr/>
          </p:nvSpPr>
          <p:spPr bwMode="auto">
            <a:xfrm>
              <a:off x="2767170" y="4887946"/>
              <a:ext cx="820098" cy="24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3345" tIns="51673" rIns="103345" bIns="51673" rtlCol="0" anchor="ctr">
              <a:noAutofit/>
            </a:bodyPr>
            <a:lstStyle/>
            <a:p>
              <a:endParaRPr lang="ko-KR" altLang="en-US" i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96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공통기능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메인 화면</a:t>
            </a:r>
            <a:endParaRPr lang="en-US" altLang="ko-KR" sz="16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605C00A-7AD8-44F4-AA1D-2AB0279B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11097"/>
              </p:ext>
            </p:extLst>
          </p:nvPr>
        </p:nvGraphicFramePr>
        <p:xfrm>
          <a:off x="7826607" y="1412776"/>
          <a:ext cx="1944688" cy="256032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개인정보를 확인할 수 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계정의 비밀번호를 변경한다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E6E2EA-4D70-491D-B163-36CA6FAC52F9}"/>
              </a:ext>
            </a:extLst>
          </p:cNvPr>
          <p:cNvSpPr/>
          <p:nvPr/>
        </p:nvSpPr>
        <p:spPr bwMode="auto">
          <a:xfrm>
            <a:off x="134705" y="1284536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A4071-FE48-4CD8-97A8-2D927029E0E1}"/>
              </a:ext>
            </a:extLst>
          </p:cNvPr>
          <p:cNvSpPr txBox="1"/>
          <p:nvPr/>
        </p:nvSpPr>
        <p:spPr>
          <a:xfrm>
            <a:off x="166654" y="76470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메인 화면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관리자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21DCF1-2B92-4FB1-B453-E87FC597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9886"/>
              </p:ext>
            </p:extLst>
          </p:nvPr>
        </p:nvGraphicFramePr>
        <p:xfrm>
          <a:off x="7833320" y="692696"/>
          <a:ext cx="1944688" cy="640080"/>
        </p:xfrm>
        <a:graphic>
          <a:graphicData uri="http://schemas.openxmlformats.org/drawingml/2006/table">
            <a:tbl>
              <a:tblPr/>
              <a:tblGrid>
                <a:gridCol w="4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정수인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모서리가 둥근 직사각형 105">
            <a:extLst>
              <a:ext uri="{FF2B5EF4-FFF2-40B4-BE49-F238E27FC236}">
                <a16:creationId xmlns:a16="http://schemas.microsoft.com/office/drawing/2014/main" id="{D4BBE5BF-3EBB-4958-B8E3-E199A3444C7A}"/>
              </a:ext>
            </a:extLst>
          </p:cNvPr>
          <p:cNvSpPr/>
          <p:nvPr/>
        </p:nvSpPr>
        <p:spPr>
          <a:xfrm>
            <a:off x="1113394" y="1435729"/>
            <a:ext cx="1160868" cy="285752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수업일정</a:t>
            </a:r>
          </a:p>
        </p:txBody>
      </p:sp>
      <p:sp>
        <p:nvSpPr>
          <p:cNvPr id="16" name="모서리가 둥근 직사각형 109">
            <a:extLst>
              <a:ext uri="{FF2B5EF4-FFF2-40B4-BE49-F238E27FC236}">
                <a16:creationId xmlns:a16="http://schemas.microsoft.com/office/drawing/2014/main" id="{9E43500B-075C-42A7-8CF5-E7C770B47616}"/>
              </a:ext>
            </a:extLst>
          </p:cNvPr>
          <p:cNvSpPr/>
          <p:nvPr/>
        </p:nvSpPr>
        <p:spPr>
          <a:xfrm>
            <a:off x="2374008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회원</a:t>
            </a:r>
          </a:p>
        </p:txBody>
      </p:sp>
      <p:sp>
        <p:nvSpPr>
          <p:cNvPr id="17" name="모서리가 둥근 직사각형 110">
            <a:extLst>
              <a:ext uri="{FF2B5EF4-FFF2-40B4-BE49-F238E27FC236}">
                <a16:creationId xmlns:a16="http://schemas.microsoft.com/office/drawing/2014/main" id="{3ED53354-3BF8-40A3-A326-D525ACD8C8BC}"/>
              </a:ext>
            </a:extLst>
          </p:cNvPr>
          <p:cNvSpPr/>
          <p:nvPr/>
        </p:nvSpPr>
        <p:spPr>
          <a:xfrm>
            <a:off x="3612267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트레이너 </a:t>
            </a:r>
          </a:p>
        </p:txBody>
      </p:sp>
      <p:sp>
        <p:nvSpPr>
          <p:cNvPr id="18" name="모서리가 둥근 직사각형 111">
            <a:extLst>
              <a:ext uri="{FF2B5EF4-FFF2-40B4-BE49-F238E27FC236}">
                <a16:creationId xmlns:a16="http://schemas.microsoft.com/office/drawing/2014/main" id="{4E108C2C-99CA-4159-8953-DDB05FBCF04A}"/>
              </a:ext>
            </a:extLst>
          </p:cNvPr>
          <p:cNvSpPr/>
          <p:nvPr/>
        </p:nvSpPr>
        <p:spPr>
          <a:xfrm>
            <a:off x="4850526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사물함</a:t>
            </a:r>
          </a:p>
        </p:txBody>
      </p:sp>
      <p:sp>
        <p:nvSpPr>
          <p:cNvPr id="19" name="모서리가 둥근 직사각형 112">
            <a:extLst>
              <a:ext uri="{FF2B5EF4-FFF2-40B4-BE49-F238E27FC236}">
                <a16:creationId xmlns:a16="http://schemas.microsoft.com/office/drawing/2014/main" id="{E15C2967-DC85-47FA-A20D-ECF6ADCB0B43}"/>
              </a:ext>
            </a:extLst>
          </p:cNvPr>
          <p:cNvSpPr/>
          <p:nvPr/>
        </p:nvSpPr>
        <p:spPr>
          <a:xfrm>
            <a:off x="6088785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7F7769-D1FA-49C5-A46D-A8E8FD10D357}"/>
              </a:ext>
            </a:extLst>
          </p:cNvPr>
          <p:cNvSpPr/>
          <p:nvPr/>
        </p:nvSpPr>
        <p:spPr>
          <a:xfrm>
            <a:off x="272480" y="1458749"/>
            <a:ext cx="738024" cy="3770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D6F072-4479-48B8-B28C-CC1762A770B6}"/>
              </a:ext>
            </a:extLst>
          </p:cNvPr>
          <p:cNvSpPr/>
          <p:nvPr/>
        </p:nvSpPr>
        <p:spPr>
          <a:xfrm>
            <a:off x="1151367" y="1795803"/>
            <a:ext cx="6119419" cy="34333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58D4E-2861-4C7C-87F0-A7FE671F5A11}"/>
              </a:ext>
            </a:extLst>
          </p:cNvPr>
          <p:cNvGraphicFramePr>
            <a:graphicFrameLocks noGrp="1"/>
          </p:cNvGraphicFramePr>
          <p:nvPr/>
        </p:nvGraphicFramePr>
        <p:xfrm>
          <a:off x="272480" y="1458749"/>
          <a:ext cx="738024" cy="674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0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54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개인정보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5433B8-A0D8-4565-AFA4-E5246648DC5D}"/>
              </a:ext>
            </a:extLst>
          </p:cNvPr>
          <p:cNvSpPr/>
          <p:nvPr/>
        </p:nvSpPr>
        <p:spPr bwMode="auto">
          <a:xfrm>
            <a:off x="1213574" y="1855962"/>
            <a:ext cx="5971674" cy="3305161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7EAC8A5-CFA6-469D-9631-2523BB682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690"/>
              </p:ext>
            </p:extLst>
          </p:nvPr>
        </p:nvGraphicFramePr>
        <p:xfrm>
          <a:off x="1379656" y="1953410"/>
          <a:ext cx="4149408" cy="3059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4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           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근무시작시간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근무종료시간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50651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횟수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35577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5EF12A-F7E4-497C-B748-2E5516C72BFB}"/>
              </a:ext>
            </a:extLst>
          </p:cNvPr>
          <p:cNvSpPr/>
          <p:nvPr/>
        </p:nvSpPr>
        <p:spPr bwMode="auto">
          <a:xfrm>
            <a:off x="2755678" y="2414722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7BF098-9C39-4891-8BDB-5A3D8E1B665F}"/>
              </a:ext>
            </a:extLst>
          </p:cNvPr>
          <p:cNvSpPr/>
          <p:nvPr/>
        </p:nvSpPr>
        <p:spPr bwMode="auto">
          <a:xfrm>
            <a:off x="2755677" y="2051102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CEB1A7-3680-47E5-912A-DD74BED8C3D9}"/>
              </a:ext>
            </a:extLst>
          </p:cNvPr>
          <p:cNvSpPr/>
          <p:nvPr/>
        </p:nvSpPr>
        <p:spPr bwMode="auto">
          <a:xfrm>
            <a:off x="2755677" y="3198640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2E006A-8DA9-45BE-BE72-0D3C7DA63E64}"/>
              </a:ext>
            </a:extLst>
          </p:cNvPr>
          <p:cNvSpPr/>
          <p:nvPr/>
        </p:nvSpPr>
        <p:spPr bwMode="auto">
          <a:xfrm>
            <a:off x="2755677" y="3562260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2CBB9-21C3-41AF-A7E7-3983F16060F1}"/>
              </a:ext>
            </a:extLst>
          </p:cNvPr>
          <p:cNvSpPr/>
          <p:nvPr/>
        </p:nvSpPr>
        <p:spPr bwMode="auto">
          <a:xfrm>
            <a:off x="2755676" y="3930616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24AA3-3318-4665-9355-2D885F303954}"/>
              </a:ext>
            </a:extLst>
          </p:cNvPr>
          <p:cNvSpPr/>
          <p:nvPr/>
        </p:nvSpPr>
        <p:spPr bwMode="auto">
          <a:xfrm>
            <a:off x="2755675" y="4337563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F8845B-6F3C-442E-A1EB-CB7EB5736AA7}"/>
              </a:ext>
            </a:extLst>
          </p:cNvPr>
          <p:cNvSpPr/>
          <p:nvPr/>
        </p:nvSpPr>
        <p:spPr bwMode="auto">
          <a:xfrm>
            <a:off x="2755675" y="4718706"/>
            <a:ext cx="770334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78D9BF-81EB-4285-9A03-6178F0E7A39D}"/>
              </a:ext>
            </a:extLst>
          </p:cNvPr>
          <p:cNvSpPr/>
          <p:nvPr/>
        </p:nvSpPr>
        <p:spPr bwMode="auto">
          <a:xfrm>
            <a:off x="2755675" y="2859182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2CBC9B-96D2-42AB-B628-FF48F5774400}"/>
              </a:ext>
            </a:extLst>
          </p:cNvPr>
          <p:cNvSpPr/>
          <p:nvPr/>
        </p:nvSpPr>
        <p:spPr bwMode="auto">
          <a:xfrm>
            <a:off x="3497966" y="2862380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5F70EF9-CA79-4AB7-AB10-8D8D185F4EFD}"/>
              </a:ext>
            </a:extLst>
          </p:cNvPr>
          <p:cNvGrpSpPr/>
          <p:nvPr/>
        </p:nvGrpSpPr>
        <p:grpSpPr>
          <a:xfrm>
            <a:off x="5732134" y="1980391"/>
            <a:ext cx="1309098" cy="304931"/>
            <a:chOff x="4562476" y="4034875"/>
            <a:chExt cx="695681" cy="304931"/>
          </a:xfrm>
          <a:solidFill>
            <a:srgbClr val="8EB4E3"/>
          </a:solidFill>
        </p:grpSpPr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FB07EA58-4D5C-4A52-A281-15ADFA56F075}"/>
                </a:ext>
              </a:extLst>
            </p:cNvPr>
            <p:cNvSpPr/>
            <p:nvPr/>
          </p:nvSpPr>
          <p:spPr>
            <a:xfrm>
              <a:off x="4562476" y="4034875"/>
              <a:ext cx="695681" cy="304931"/>
            </a:xfrm>
            <a:custGeom>
              <a:avLst/>
              <a:gdLst/>
              <a:ahLst/>
              <a:cxnLst/>
              <a:rect l="l" t="t" r="r" b="b"/>
              <a:pathLst>
                <a:path w="802004" h="267335">
                  <a:moveTo>
                    <a:pt x="766356" y="267335"/>
                  </a:moveTo>
                  <a:lnTo>
                    <a:pt x="35636" y="267335"/>
                  </a:lnTo>
                  <a:lnTo>
                    <a:pt x="21768" y="264533"/>
                  </a:lnTo>
                  <a:lnTo>
                    <a:pt x="10440" y="256894"/>
                  </a:lnTo>
                  <a:lnTo>
                    <a:pt x="2801" y="245566"/>
                  </a:lnTo>
                  <a:lnTo>
                    <a:pt x="0" y="231698"/>
                  </a:lnTo>
                  <a:lnTo>
                    <a:pt x="0" y="35648"/>
                  </a:lnTo>
                  <a:lnTo>
                    <a:pt x="2801" y="21779"/>
                  </a:lnTo>
                  <a:lnTo>
                    <a:pt x="10440" y="10447"/>
                  </a:lnTo>
                  <a:lnTo>
                    <a:pt x="21768" y="2803"/>
                  </a:lnTo>
                  <a:lnTo>
                    <a:pt x="35636" y="0"/>
                  </a:lnTo>
                  <a:lnTo>
                    <a:pt x="766356" y="0"/>
                  </a:lnTo>
                  <a:lnTo>
                    <a:pt x="780225" y="2803"/>
                  </a:lnTo>
                  <a:lnTo>
                    <a:pt x="791557" y="10447"/>
                  </a:lnTo>
                  <a:lnTo>
                    <a:pt x="799201" y="21779"/>
                  </a:lnTo>
                  <a:lnTo>
                    <a:pt x="802005" y="35648"/>
                  </a:lnTo>
                  <a:lnTo>
                    <a:pt x="802005" y="231698"/>
                  </a:lnTo>
                  <a:lnTo>
                    <a:pt x="799201" y="245566"/>
                  </a:lnTo>
                  <a:lnTo>
                    <a:pt x="791557" y="256894"/>
                  </a:lnTo>
                  <a:lnTo>
                    <a:pt x="780225" y="264533"/>
                  </a:lnTo>
                  <a:lnTo>
                    <a:pt x="766356" y="26733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00">
                <a:latin typeface="+mj-ea"/>
                <a:ea typeface="+mj-ea"/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9F604FA2-4630-44D0-942C-1B1B5DD13C8D}"/>
                </a:ext>
              </a:extLst>
            </p:cNvPr>
            <p:cNvSpPr txBox="1"/>
            <p:nvPr/>
          </p:nvSpPr>
          <p:spPr>
            <a:xfrm>
              <a:off x="4629222" y="4102830"/>
              <a:ext cx="563103" cy="169019"/>
            </a:xfrm>
            <a:prstGeom prst="rect">
              <a:avLst/>
            </a:prstGeom>
            <a:grpFill/>
          </p:spPr>
          <p:txBody>
            <a:bodyPr vert="horz" wrap="square" lIns="0" tIns="14984" rIns="0" bIns="0" rtlCol="0">
              <a:spAutoFit/>
            </a:bodyPr>
            <a:lstStyle/>
            <a:p>
              <a:pPr marL="11527" algn="ctr">
                <a:spcBef>
                  <a:spcPts val="118"/>
                </a:spcBef>
              </a:pPr>
              <a:r>
                <a:rPr lang="ko-KR" altLang="en-US" sz="1000" spc="27" dirty="0">
                  <a:solidFill>
                    <a:srgbClr val="FFFFFF"/>
                  </a:solidFill>
                  <a:latin typeface="+mj-ea"/>
                  <a:ea typeface="+mj-ea"/>
                  <a:cs typeface="Noto Sans CJK JP Regular"/>
                </a:rPr>
                <a:t>비밀번호 변경</a:t>
              </a:r>
              <a:endParaRPr sz="1000" b="1" dirty="0">
                <a:latin typeface="+mj-ea"/>
                <a:ea typeface="+mj-ea"/>
                <a:cs typeface="Noto Sans CJK JP Regular"/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BAB922D0-63A7-455A-99BA-53FC67A4A6ED}"/>
              </a:ext>
            </a:extLst>
          </p:cNvPr>
          <p:cNvSpPr/>
          <p:nvPr/>
        </p:nvSpPr>
        <p:spPr bwMode="auto">
          <a:xfrm>
            <a:off x="5622007" y="1891384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88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공통기능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메인 화면</a:t>
            </a:r>
            <a:endParaRPr lang="en-US" altLang="ko-KR" sz="16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605C00A-7AD8-44F4-AA1D-2AB0279B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73830"/>
              </p:ext>
            </p:extLst>
          </p:nvPr>
        </p:nvGraphicFramePr>
        <p:xfrm>
          <a:off x="7826607" y="1412776"/>
          <a:ext cx="1944688" cy="256032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계정의 비밀번호를 변경한다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E6E2EA-4D70-491D-B163-36CA6FAC52F9}"/>
              </a:ext>
            </a:extLst>
          </p:cNvPr>
          <p:cNvSpPr/>
          <p:nvPr/>
        </p:nvSpPr>
        <p:spPr bwMode="auto">
          <a:xfrm>
            <a:off x="134705" y="1284536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A4071-FE48-4CD8-97A8-2D927029E0E1}"/>
              </a:ext>
            </a:extLst>
          </p:cNvPr>
          <p:cNvSpPr txBox="1"/>
          <p:nvPr/>
        </p:nvSpPr>
        <p:spPr>
          <a:xfrm>
            <a:off x="166654" y="76470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메인 화면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관리자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21DCF1-2B92-4FB1-B453-E87FC597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25168"/>
              </p:ext>
            </p:extLst>
          </p:nvPr>
        </p:nvGraphicFramePr>
        <p:xfrm>
          <a:off x="7833320" y="692696"/>
          <a:ext cx="1944688" cy="731520"/>
        </p:xfrm>
        <a:graphic>
          <a:graphicData uri="http://schemas.openxmlformats.org/drawingml/2006/table">
            <a:tbl>
              <a:tblPr/>
              <a:tblGrid>
                <a:gridCol w="4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&gt;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정수인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모서리가 둥근 직사각형 105">
            <a:extLst>
              <a:ext uri="{FF2B5EF4-FFF2-40B4-BE49-F238E27FC236}">
                <a16:creationId xmlns:a16="http://schemas.microsoft.com/office/drawing/2014/main" id="{D4BBE5BF-3EBB-4958-B8E3-E199A3444C7A}"/>
              </a:ext>
            </a:extLst>
          </p:cNvPr>
          <p:cNvSpPr/>
          <p:nvPr/>
        </p:nvSpPr>
        <p:spPr>
          <a:xfrm>
            <a:off x="1113394" y="1435729"/>
            <a:ext cx="1160868" cy="285752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수업일정</a:t>
            </a:r>
          </a:p>
        </p:txBody>
      </p:sp>
      <p:sp>
        <p:nvSpPr>
          <p:cNvPr id="16" name="모서리가 둥근 직사각형 109">
            <a:extLst>
              <a:ext uri="{FF2B5EF4-FFF2-40B4-BE49-F238E27FC236}">
                <a16:creationId xmlns:a16="http://schemas.microsoft.com/office/drawing/2014/main" id="{9E43500B-075C-42A7-8CF5-E7C770B47616}"/>
              </a:ext>
            </a:extLst>
          </p:cNvPr>
          <p:cNvSpPr/>
          <p:nvPr/>
        </p:nvSpPr>
        <p:spPr>
          <a:xfrm>
            <a:off x="2374008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회원</a:t>
            </a:r>
          </a:p>
        </p:txBody>
      </p:sp>
      <p:sp>
        <p:nvSpPr>
          <p:cNvPr id="17" name="모서리가 둥근 직사각형 110">
            <a:extLst>
              <a:ext uri="{FF2B5EF4-FFF2-40B4-BE49-F238E27FC236}">
                <a16:creationId xmlns:a16="http://schemas.microsoft.com/office/drawing/2014/main" id="{3ED53354-3BF8-40A3-A326-D525ACD8C8BC}"/>
              </a:ext>
            </a:extLst>
          </p:cNvPr>
          <p:cNvSpPr/>
          <p:nvPr/>
        </p:nvSpPr>
        <p:spPr>
          <a:xfrm>
            <a:off x="3612267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트레이너 </a:t>
            </a:r>
          </a:p>
        </p:txBody>
      </p:sp>
      <p:sp>
        <p:nvSpPr>
          <p:cNvPr id="18" name="모서리가 둥근 직사각형 111">
            <a:extLst>
              <a:ext uri="{FF2B5EF4-FFF2-40B4-BE49-F238E27FC236}">
                <a16:creationId xmlns:a16="http://schemas.microsoft.com/office/drawing/2014/main" id="{4E108C2C-99CA-4159-8953-DDB05FBCF04A}"/>
              </a:ext>
            </a:extLst>
          </p:cNvPr>
          <p:cNvSpPr/>
          <p:nvPr/>
        </p:nvSpPr>
        <p:spPr>
          <a:xfrm>
            <a:off x="4850526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사물함</a:t>
            </a:r>
          </a:p>
        </p:txBody>
      </p:sp>
      <p:sp>
        <p:nvSpPr>
          <p:cNvPr id="19" name="모서리가 둥근 직사각형 112">
            <a:extLst>
              <a:ext uri="{FF2B5EF4-FFF2-40B4-BE49-F238E27FC236}">
                <a16:creationId xmlns:a16="http://schemas.microsoft.com/office/drawing/2014/main" id="{E15C2967-DC85-47FA-A20D-ECF6ADCB0B43}"/>
              </a:ext>
            </a:extLst>
          </p:cNvPr>
          <p:cNvSpPr/>
          <p:nvPr/>
        </p:nvSpPr>
        <p:spPr>
          <a:xfrm>
            <a:off x="6088785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7F7769-D1FA-49C5-A46D-A8E8FD10D357}"/>
              </a:ext>
            </a:extLst>
          </p:cNvPr>
          <p:cNvSpPr/>
          <p:nvPr/>
        </p:nvSpPr>
        <p:spPr>
          <a:xfrm>
            <a:off x="272480" y="1458749"/>
            <a:ext cx="738024" cy="3770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D6F072-4479-48B8-B28C-CC1762A770B6}"/>
              </a:ext>
            </a:extLst>
          </p:cNvPr>
          <p:cNvSpPr/>
          <p:nvPr/>
        </p:nvSpPr>
        <p:spPr>
          <a:xfrm>
            <a:off x="1151367" y="1795803"/>
            <a:ext cx="6119419" cy="34333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58D4E-2861-4C7C-87F0-A7FE671F5A11}"/>
              </a:ext>
            </a:extLst>
          </p:cNvPr>
          <p:cNvGraphicFramePr>
            <a:graphicFrameLocks noGrp="1"/>
          </p:cNvGraphicFramePr>
          <p:nvPr/>
        </p:nvGraphicFramePr>
        <p:xfrm>
          <a:off x="272480" y="1458749"/>
          <a:ext cx="738024" cy="674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0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54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개인정보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5433B8-A0D8-4565-AFA4-E5246648DC5D}"/>
              </a:ext>
            </a:extLst>
          </p:cNvPr>
          <p:cNvSpPr/>
          <p:nvPr/>
        </p:nvSpPr>
        <p:spPr bwMode="auto">
          <a:xfrm>
            <a:off x="1213574" y="1855962"/>
            <a:ext cx="5971674" cy="3305161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7EAC8A5-CFA6-469D-9631-2523BB682239}"/>
              </a:ext>
            </a:extLst>
          </p:cNvPr>
          <p:cNvGraphicFramePr>
            <a:graphicFrameLocks noGrp="1"/>
          </p:cNvGraphicFramePr>
          <p:nvPr/>
        </p:nvGraphicFramePr>
        <p:xfrm>
          <a:off x="1379656" y="1953410"/>
          <a:ext cx="4149408" cy="3059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4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           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근무시작시간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근무종료시간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50651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횟수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35577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5EF12A-F7E4-497C-B748-2E5516C72BFB}"/>
              </a:ext>
            </a:extLst>
          </p:cNvPr>
          <p:cNvSpPr/>
          <p:nvPr/>
        </p:nvSpPr>
        <p:spPr bwMode="auto">
          <a:xfrm>
            <a:off x="2755678" y="2414722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7BF098-9C39-4891-8BDB-5A3D8E1B665F}"/>
              </a:ext>
            </a:extLst>
          </p:cNvPr>
          <p:cNvSpPr/>
          <p:nvPr/>
        </p:nvSpPr>
        <p:spPr bwMode="auto">
          <a:xfrm>
            <a:off x="2755677" y="2051102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CEB1A7-3680-47E5-912A-DD74BED8C3D9}"/>
              </a:ext>
            </a:extLst>
          </p:cNvPr>
          <p:cNvSpPr/>
          <p:nvPr/>
        </p:nvSpPr>
        <p:spPr bwMode="auto">
          <a:xfrm>
            <a:off x="2755677" y="3198640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2E006A-8DA9-45BE-BE72-0D3C7DA63E64}"/>
              </a:ext>
            </a:extLst>
          </p:cNvPr>
          <p:cNvSpPr/>
          <p:nvPr/>
        </p:nvSpPr>
        <p:spPr bwMode="auto">
          <a:xfrm>
            <a:off x="2755677" y="3562260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2CBB9-21C3-41AF-A7E7-3983F16060F1}"/>
              </a:ext>
            </a:extLst>
          </p:cNvPr>
          <p:cNvSpPr/>
          <p:nvPr/>
        </p:nvSpPr>
        <p:spPr bwMode="auto">
          <a:xfrm>
            <a:off x="2755676" y="3930616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24AA3-3318-4665-9355-2D885F303954}"/>
              </a:ext>
            </a:extLst>
          </p:cNvPr>
          <p:cNvSpPr/>
          <p:nvPr/>
        </p:nvSpPr>
        <p:spPr bwMode="auto">
          <a:xfrm>
            <a:off x="2755675" y="4337563"/>
            <a:ext cx="2459341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F8845B-6F3C-442E-A1EB-CB7EB5736AA7}"/>
              </a:ext>
            </a:extLst>
          </p:cNvPr>
          <p:cNvSpPr/>
          <p:nvPr/>
        </p:nvSpPr>
        <p:spPr bwMode="auto">
          <a:xfrm>
            <a:off x="2755675" y="4718706"/>
            <a:ext cx="770334" cy="204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78D9BF-81EB-4285-9A03-6178F0E7A39D}"/>
              </a:ext>
            </a:extLst>
          </p:cNvPr>
          <p:cNvSpPr/>
          <p:nvPr/>
        </p:nvSpPr>
        <p:spPr bwMode="auto">
          <a:xfrm>
            <a:off x="2755675" y="2859182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2CBC9B-96D2-42AB-B628-FF48F5774400}"/>
              </a:ext>
            </a:extLst>
          </p:cNvPr>
          <p:cNvSpPr/>
          <p:nvPr/>
        </p:nvSpPr>
        <p:spPr bwMode="auto">
          <a:xfrm>
            <a:off x="3497966" y="2862380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5F70EF9-CA79-4AB7-AB10-8D8D185F4EFD}"/>
              </a:ext>
            </a:extLst>
          </p:cNvPr>
          <p:cNvGrpSpPr/>
          <p:nvPr/>
        </p:nvGrpSpPr>
        <p:grpSpPr>
          <a:xfrm>
            <a:off x="5732134" y="1980391"/>
            <a:ext cx="1309098" cy="304931"/>
            <a:chOff x="4562476" y="4034875"/>
            <a:chExt cx="695681" cy="304931"/>
          </a:xfrm>
          <a:solidFill>
            <a:srgbClr val="8EB4E3"/>
          </a:solidFill>
        </p:grpSpPr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FB07EA58-4D5C-4A52-A281-15ADFA56F075}"/>
                </a:ext>
              </a:extLst>
            </p:cNvPr>
            <p:cNvSpPr/>
            <p:nvPr/>
          </p:nvSpPr>
          <p:spPr>
            <a:xfrm>
              <a:off x="4562476" y="4034875"/>
              <a:ext cx="695681" cy="304931"/>
            </a:xfrm>
            <a:custGeom>
              <a:avLst/>
              <a:gdLst/>
              <a:ahLst/>
              <a:cxnLst/>
              <a:rect l="l" t="t" r="r" b="b"/>
              <a:pathLst>
                <a:path w="802004" h="267335">
                  <a:moveTo>
                    <a:pt x="766356" y="267335"/>
                  </a:moveTo>
                  <a:lnTo>
                    <a:pt x="35636" y="267335"/>
                  </a:lnTo>
                  <a:lnTo>
                    <a:pt x="21768" y="264533"/>
                  </a:lnTo>
                  <a:lnTo>
                    <a:pt x="10440" y="256894"/>
                  </a:lnTo>
                  <a:lnTo>
                    <a:pt x="2801" y="245566"/>
                  </a:lnTo>
                  <a:lnTo>
                    <a:pt x="0" y="231698"/>
                  </a:lnTo>
                  <a:lnTo>
                    <a:pt x="0" y="35648"/>
                  </a:lnTo>
                  <a:lnTo>
                    <a:pt x="2801" y="21779"/>
                  </a:lnTo>
                  <a:lnTo>
                    <a:pt x="10440" y="10447"/>
                  </a:lnTo>
                  <a:lnTo>
                    <a:pt x="21768" y="2803"/>
                  </a:lnTo>
                  <a:lnTo>
                    <a:pt x="35636" y="0"/>
                  </a:lnTo>
                  <a:lnTo>
                    <a:pt x="766356" y="0"/>
                  </a:lnTo>
                  <a:lnTo>
                    <a:pt x="780225" y="2803"/>
                  </a:lnTo>
                  <a:lnTo>
                    <a:pt x="791557" y="10447"/>
                  </a:lnTo>
                  <a:lnTo>
                    <a:pt x="799201" y="21779"/>
                  </a:lnTo>
                  <a:lnTo>
                    <a:pt x="802005" y="35648"/>
                  </a:lnTo>
                  <a:lnTo>
                    <a:pt x="802005" y="231698"/>
                  </a:lnTo>
                  <a:lnTo>
                    <a:pt x="799201" y="245566"/>
                  </a:lnTo>
                  <a:lnTo>
                    <a:pt x="791557" y="256894"/>
                  </a:lnTo>
                  <a:lnTo>
                    <a:pt x="780225" y="264533"/>
                  </a:lnTo>
                  <a:lnTo>
                    <a:pt x="766356" y="26733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00">
                <a:latin typeface="+mj-ea"/>
                <a:ea typeface="+mj-ea"/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9F604FA2-4630-44D0-942C-1B1B5DD13C8D}"/>
                </a:ext>
              </a:extLst>
            </p:cNvPr>
            <p:cNvSpPr txBox="1"/>
            <p:nvPr/>
          </p:nvSpPr>
          <p:spPr>
            <a:xfrm>
              <a:off x="4629222" y="4102830"/>
              <a:ext cx="563103" cy="169019"/>
            </a:xfrm>
            <a:prstGeom prst="rect">
              <a:avLst/>
            </a:prstGeom>
            <a:grpFill/>
          </p:spPr>
          <p:txBody>
            <a:bodyPr vert="horz" wrap="square" lIns="0" tIns="14984" rIns="0" bIns="0" rtlCol="0">
              <a:spAutoFit/>
            </a:bodyPr>
            <a:lstStyle/>
            <a:p>
              <a:pPr marL="11527" algn="ctr">
                <a:spcBef>
                  <a:spcPts val="118"/>
                </a:spcBef>
              </a:pPr>
              <a:r>
                <a:rPr lang="ko-KR" altLang="en-US" sz="1000" spc="27" dirty="0">
                  <a:solidFill>
                    <a:srgbClr val="FFFFFF"/>
                  </a:solidFill>
                  <a:latin typeface="+mj-ea"/>
                  <a:ea typeface="+mj-ea"/>
                  <a:cs typeface="Noto Sans CJK JP Regular"/>
                </a:rPr>
                <a:t>비밀번호 변경</a:t>
              </a:r>
              <a:endParaRPr sz="1000" b="1" dirty="0">
                <a:latin typeface="+mj-ea"/>
                <a:ea typeface="+mj-ea"/>
                <a:cs typeface="Noto Sans CJK JP Regular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A3EA1-1871-46BE-8231-1BEFBAF5697A}"/>
              </a:ext>
            </a:extLst>
          </p:cNvPr>
          <p:cNvSpPr/>
          <p:nvPr/>
        </p:nvSpPr>
        <p:spPr bwMode="auto">
          <a:xfrm>
            <a:off x="144499" y="1284536"/>
            <a:ext cx="7479037" cy="403244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8601D9-DE09-4398-8A2C-32972E165CDE}"/>
              </a:ext>
            </a:extLst>
          </p:cNvPr>
          <p:cNvSpPr/>
          <p:nvPr/>
        </p:nvSpPr>
        <p:spPr bwMode="auto">
          <a:xfrm>
            <a:off x="1625927" y="2029631"/>
            <a:ext cx="5630550" cy="298354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E0BE99C-A76F-4F82-A2CD-EC7846F54960}"/>
              </a:ext>
            </a:extLst>
          </p:cNvPr>
          <p:cNvSpPr/>
          <p:nvPr/>
        </p:nvSpPr>
        <p:spPr bwMode="auto">
          <a:xfrm>
            <a:off x="1635305" y="1616157"/>
            <a:ext cx="5612150" cy="416079"/>
          </a:xfrm>
          <a:prstGeom prst="rect">
            <a:avLst/>
          </a:prstGeom>
          <a:solidFill>
            <a:srgbClr val="8EB4E3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9249C2-1F51-4B40-9D04-507DFA8614BF}"/>
              </a:ext>
            </a:extLst>
          </p:cNvPr>
          <p:cNvSpPr txBox="1"/>
          <p:nvPr/>
        </p:nvSpPr>
        <p:spPr>
          <a:xfrm>
            <a:off x="2626696" y="2980954"/>
            <a:ext cx="1185170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0" dirty="0">
                <a:latin typeface="+mj-ea"/>
                <a:ea typeface="+mj-ea"/>
              </a:rPr>
              <a:t>현재 비밀번호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1F8F78-3F66-4A71-85F7-5C3BD4D00142}"/>
              </a:ext>
            </a:extLst>
          </p:cNvPr>
          <p:cNvSpPr txBox="1"/>
          <p:nvPr/>
        </p:nvSpPr>
        <p:spPr>
          <a:xfrm>
            <a:off x="2633804" y="3351866"/>
            <a:ext cx="1185170" cy="2539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0" dirty="0">
                <a:latin typeface="+mj-ea"/>
                <a:ea typeface="+mj-ea"/>
              </a:rPr>
              <a:t>변경할 비밀번호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60E47A-DEB9-47AC-A8F3-ECA70A44A2A4}"/>
              </a:ext>
            </a:extLst>
          </p:cNvPr>
          <p:cNvSpPr txBox="1"/>
          <p:nvPr/>
        </p:nvSpPr>
        <p:spPr>
          <a:xfrm>
            <a:off x="2626696" y="3708319"/>
            <a:ext cx="1185170" cy="2539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0" dirty="0">
                <a:latin typeface="+mj-ea"/>
                <a:ea typeface="+mj-ea"/>
              </a:rPr>
              <a:t>비밀번호 확인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13D4D2-96C6-4BE5-9790-22A0B82253F6}"/>
              </a:ext>
            </a:extLst>
          </p:cNvPr>
          <p:cNvSpPr/>
          <p:nvPr/>
        </p:nvSpPr>
        <p:spPr bwMode="auto">
          <a:xfrm>
            <a:off x="3943924" y="2974444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3DFE44-A8D8-4617-83D8-A1DB70E28D5C}"/>
              </a:ext>
            </a:extLst>
          </p:cNvPr>
          <p:cNvSpPr/>
          <p:nvPr/>
        </p:nvSpPr>
        <p:spPr bwMode="auto">
          <a:xfrm>
            <a:off x="3943924" y="3335366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75249F-08F3-422E-BBAB-569F4CB11C5F}"/>
              </a:ext>
            </a:extLst>
          </p:cNvPr>
          <p:cNvSpPr/>
          <p:nvPr/>
        </p:nvSpPr>
        <p:spPr bwMode="auto">
          <a:xfrm>
            <a:off x="3936893" y="3713952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C60B21-3353-42E8-8E30-9989CF18D262}"/>
              </a:ext>
            </a:extLst>
          </p:cNvPr>
          <p:cNvSpPr txBox="1"/>
          <p:nvPr/>
        </p:nvSpPr>
        <p:spPr>
          <a:xfrm>
            <a:off x="2912957" y="2387728"/>
            <a:ext cx="319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</a:rPr>
              <a:t>* </a:t>
            </a:r>
            <a:r>
              <a:rPr lang="ko-KR" altLang="en-US" sz="1100" b="1" dirty="0">
                <a:latin typeface="+mj-ea"/>
                <a:ea typeface="+mj-ea"/>
              </a:rPr>
              <a:t>계정에서 사용하는 비밀번호를 변경합니다 </a:t>
            </a:r>
            <a:r>
              <a:rPr lang="en-US" altLang="ko-KR" sz="1100" dirty="0">
                <a:latin typeface="+mj-ea"/>
                <a:ea typeface="+mj-ea"/>
              </a:rPr>
              <a:t>*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4" name="Rounded Rectangle 55">
            <a:extLst>
              <a:ext uri="{FF2B5EF4-FFF2-40B4-BE49-F238E27FC236}">
                <a16:creationId xmlns:a16="http://schemas.microsoft.com/office/drawing/2014/main" id="{C2F9261B-AA49-41FF-B83C-AD081515F76A}"/>
              </a:ext>
            </a:extLst>
          </p:cNvPr>
          <p:cNvSpPr/>
          <p:nvPr/>
        </p:nvSpPr>
        <p:spPr>
          <a:xfrm>
            <a:off x="3584828" y="4450758"/>
            <a:ext cx="576064" cy="293752"/>
          </a:xfrm>
          <a:prstGeom prst="roundRect">
            <a:avLst>
              <a:gd name="adj" fmla="val 14705"/>
            </a:avLst>
          </a:prstGeom>
          <a:solidFill>
            <a:srgbClr val="8EB4E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55" name="Rounded Rectangle 55">
            <a:extLst>
              <a:ext uri="{FF2B5EF4-FFF2-40B4-BE49-F238E27FC236}">
                <a16:creationId xmlns:a16="http://schemas.microsoft.com/office/drawing/2014/main" id="{0B23DBAB-6977-4DE8-B291-AF5E7B940780}"/>
              </a:ext>
            </a:extLst>
          </p:cNvPr>
          <p:cNvSpPr/>
          <p:nvPr/>
        </p:nvSpPr>
        <p:spPr>
          <a:xfrm>
            <a:off x="4680926" y="4434687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4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관리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관리 메뉴 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66406"/>
              </p:ext>
            </p:extLst>
          </p:nvPr>
        </p:nvGraphicFramePr>
        <p:xfrm>
          <a:off x="7905750" y="908050"/>
          <a:ext cx="1944688" cy="321564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사물함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이용해 회원정보를 조회할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정보를 등록하는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정보를 수정하는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 삭제를 확인하는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이용기간이 정상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파랑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임박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노랑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빨강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따라 상태를 색으로 표시한다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회원정보를 표시한다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아이디를 클릭하면 상세정보 화면으로 넘어간다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회원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48834"/>
              </p:ext>
            </p:extLst>
          </p:nvPr>
        </p:nvGraphicFramePr>
        <p:xfrm>
          <a:off x="355920" y="1916831"/>
          <a:ext cx="682932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00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43933802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2019-11-25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2019-08-31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2019-10-04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78264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992560" y="1560895"/>
            <a:ext cx="2194880" cy="2338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15280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584848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3839" y="2136767"/>
            <a:ext cx="6433662" cy="2256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06660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38172" y="1859417"/>
            <a:ext cx="216024" cy="120954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330160" y="1790183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F66F7DB-809D-4FEC-BEAE-E624DE6663B6}"/>
              </a:ext>
            </a:extLst>
          </p:cNvPr>
          <p:cNvSpPr/>
          <p:nvPr/>
        </p:nvSpPr>
        <p:spPr bwMode="auto">
          <a:xfrm>
            <a:off x="474176" y="2427014"/>
            <a:ext cx="144016" cy="144016"/>
          </a:xfrm>
          <a:prstGeom prst="ellipse">
            <a:avLst/>
          </a:prstGeom>
          <a:solidFill>
            <a:srgbClr val="FF0000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35C739F-CC10-4F0A-8F31-839AADF8CE86}"/>
              </a:ext>
            </a:extLst>
          </p:cNvPr>
          <p:cNvSpPr/>
          <p:nvPr/>
        </p:nvSpPr>
        <p:spPr bwMode="auto">
          <a:xfrm>
            <a:off x="474176" y="2638424"/>
            <a:ext cx="144016" cy="144016"/>
          </a:xfrm>
          <a:prstGeom prst="ellipse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309BE55-B3A1-43E5-9BD4-817FCB951EBD}"/>
              </a:ext>
            </a:extLst>
          </p:cNvPr>
          <p:cNvSpPr/>
          <p:nvPr/>
        </p:nvSpPr>
        <p:spPr bwMode="auto">
          <a:xfrm>
            <a:off x="474176" y="2208211"/>
            <a:ext cx="144016" cy="144016"/>
          </a:xfrm>
          <a:prstGeom prst="ellipse">
            <a:avLst/>
          </a:prstGeom>
          <a:solidFill>
            <a:srgbClr val="0070C0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8384414-2C1D-475E-99CC-9D48E755013F}"/>
              </a:ext>
            </a:extLst>
          </p:cNvPr>
          <p:cNvSpPr/>
          <p:nvPr/>
        </p:nvSpPr>
        <p:spPr bwMode="auto">
          <a:xfrm>
            <a:off x="470838" y="2849025"/>
            <a:ext cx="144016" cy="144016"/>
          </a:xfrm>
          <a:prstGeom prst="ellipse">
            <a:avLst/>
          </a:prstGeom>
          <a:solidFill>
            <a:srgbClr val="0070C0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FE3A01-B3D3-4A1A-8064-8892D127220C}"/>
              </a:ext>
            </a:extLst>
          </p:cNvPr>
          <p:cNvSpPr/>
          <p:nvPr/>
        </p:nvSpPr>
        <p:spPr bwMode="auto">
          <a:xfrm>
            <a:off x="711436" y="201166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C988A3-2532-455B-B5FC-8EBAF091A570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251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상세 정보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(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팝업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)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관리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 회원 상세정보 조회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19187"/>
              </p:ext>
            </p:extLst>
          </p:nvPr>
        </p:nvGraphicFramePr>
        <p:xfrm>
          <a:off x="7893057" y="904944"/>
          <a:ext cx="1944688" cy="370332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회원 정보 항목을 조회한다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받을 수 있는 남은 수업횟수를 표시한다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수업을 등록하지 않았거나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전부 수강했을 시에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회로 표시된다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번호는 사물함을 사용중인 경우에는 사물함 번호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(1~99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표시되고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사용하지 않는 경우에는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문자가 표시된다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창을 닫고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200472" y="980728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회원 관리</a:t>
            </a: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70" name="Rounded Rectangle 55"/>
          <p:cNvSpPr/>
          <p:nvPr/>
        </p:nvSpPr>
        <p:spPr>
          <a:xfrm>
            <a:off x="5416297" y="1595345"/>
            <a:ext cx="620921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다운로드</a:t>
            </a:r>
          </a:p>
        </p:txBody>
      </p:sp>
      <p:sp>
        <p:nvSpPr>
          <p:cNvPr id="71" name="Rounded Rectangle 55"/>
          <p:cNvSpPr/>
          <p:nvPr/>
        </p:nvSpPr>
        <p:spPr>
          <a:xfrm>
            <a:off x="6103154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992560" y="1560895"/>
            <a:ext cx="2194880" cy="2338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15280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584848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4-2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06660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5-2</a:t>
            </a:r>
          </a:p>
        </p:txBody>
      </p:sp>
      <p:sp>
        <p:nvSpPr>
          <p:cNvPr id="84" name="타원 83"/>
          <p:cNvSpPr/>
          <p:nvPr/>
        </p:nvSpPr>
        <p:spPr bwMode="auto">
          <a:xfrm>
            <a:off x="531304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6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596111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55562" y="44450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이등변 삼각형 122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1152409" y="384630"/>
            <a:ext cx="5654238" cy="6437129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05581"/>
              </p:ext>
            </p:extLst>
          </p:nvPr>
        </p:nvGraphicFramePr>
        <p:xfrm>
          <a:off x="1353797" y="520215"/>
          <a:ext cx="5184576" cy="5872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           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도로명주소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가입일자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만료일자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5065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횟수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35577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사물함 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406923"/>
                  </a:ext>
                </a:extLst>
              </a:tr>
              <a:tr h="89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유무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 bwMode="auto">
          <a:xfrm>
            <a:off x="1152409" y="1260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 정보</a:t>
            </a:r>
          </a:p>
        </p:txBody>
      </p:sp>
      <p:sp>
        <p:nvSpPr>
          <p:cNvPr id="128" name="Rounded Rectangle 55"/>
          <p:cNvSpPr/>
          <p:nvPr/>
        </p:nvSpPr>
        <p:spPr>
          <a:xfrm>
            <a:off x="3689902" y="6470701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29" name="직사각형 128"/>
          <p:cNvSpPr/>
          <p:nvPr/>
        </p:nvSpPr>
        <p:spPr bwMode="auto">
          <a:xfrm>
            <a:off x="2974213" y="62718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2974213" y="1005535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2988957" y="1842946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2990461" y="2680750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999027" y="3092464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타원 157"/>
          <p:cNvSpPr/>
          <p:nvPr/>
        </p:nvSpPr>
        <p:spPr bwMode="auto">
          <a:xfrm>
            <a:off x="3563038" y="6415984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51BCDF9-C252-4708-A88B-DDA2E8B5F1B2}"/>
              </a:ext>
            </a:extLst>
          </p:cNvPr>
          <p:cNvSpPr/>
          <p:nvPr/>
        </p:nvSpPr>
        <p:spPr bwMode="auto">
          <a:xfrm>
            <a:off x="2983930" y="5177029"/>
            <a:ext cx="3365568" cy="6908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82079C-327D-43C7-8E89-3FA9D9EFAB04}"/>
              </a:ext>
            </a:extLst>
          </p:cNvPr>
          <p:cNvSpPr/>
          <p:nvPr/>
        </p:nvSpPr>
        <p:spPr bwMode="auto">
          <a:xfrm>
            <a:off x="2988530" y="3519894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C2DAA6-40F7-45E8-8313-A25736BCFBA9}"/>
              </a:ext>
            </a:extLst>
          </p:cNvPr>
          <p:cNvSpPr/>
          <p:nvPr/>
        </p:nvSpPr>
        <p:spPr bwMode="auto">
          <a:xfrm>
            <a:off x="3004523" y="393611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4C1EB0A-15EB-4AEF-8333-97353E94BD29}"/>
              </a:ext>
            </a:extLst>
          </p:cNvPr>
          <p:cNvSpPr/>
          <p:nvPr/>
        </p:nvSpPr>
        <p:spPr bwMode="auto">
          <a:xfrm>
            <a:off x="2988957" y="2271111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C01FA4-1A0E-4146-9CED-5652BE86B48A}"/>
              </a:ext>
            </a:extLst>
          </p:cNvPr>
          <p:cNvSpPr/>
          <p:nvPr/>
        </p:nvSpPr>
        <p:spPr bwMode="auto">
          <a:xfrm>
            <a:off x="2996607" y="4329112"/>
            <a:ext cx="820098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99DF75-3C18-460B-8AF0-DF7C86C16F4C}"/>
              </a:ext>
            </a:extLst>
          </p:cNvPr>
          <p:cNvSpPr/>
          <p:nvPr/>
        </p:nvSpPr>
        <p:spPr bwMode="auto">
          <a:xfrm>
            <a:off x="3745885" y="6119795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047ED3-B37D-46E8-A012-C00F91F58CD0}"/>
              </a:ext>
            </a:extLst>
          </p:cNvPr>
          <p:cNvSpPr/>
          <p:nvPr/>
        </p:nvSpPr>
        <p:spPr bwMode="auto">
          <a:xfrm>
            <a:off x="2986483" y="6111179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3F4A7BC-8694-4DB9-A8BE-8DEFBB80983C}"/>
              </a:ext>
            </a:extLst>
          </p:cNvPr>
          <p:cNvSpPr/>
          <p:nvPr/>
        </p:nvSpPr>
        <p:spPr bwMode="auto">
          <a:xfrm>
            <a:off x="2983930" y="1502657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5AA95C-5DE2-4137-B491-B5955CD490BE}"/>
              </a:ext>
            </a:extLst>
          </p:cNvPr>
          <p:cNvSpPr/>
          <p:nvPr/>
        </p:nvSpPr>
        <p:spPr bwMode="auto">
          <a:xfrm>
            <a:off x="3745885" y="1499530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B1C213D-0C20-4D69-A4D6-DEEC2F81B6A4}"/>
              </a:ext>
            </a:extLst>
          </p:cNvPr>
          <p:cNvSpPr/>
          <p:nvPr/>
        </p:nvSpPr>
        <p:spPr bwMode="auto">
          <a:xfrm>
            <a:off x="1400300" y="601052"/>
            <a:ext cx="677303" cy="57166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A0FED25-91AC-4C22-91EA-28E89FF1E1A4}"/>
              </a:ext>
            </a:extLst>
          </p:cNvPr>
          <p:cNvSpPr/>
          <p:nvPr/>
        </p:nvSpPr>
        <p:spPr bwMode="auto">
          <a:xfrm>
            <a:off x="1276693" y="49440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330640-C866-490C-A944-5C5D8187CE24}"/>
              </a:ext>
            </a:extLst>
          </p:cNvPr>
          <p:cNvSpPr/>
          <p:nvPr/>
        </p:nvSpPr>
        <p:spPr bwMode="auto">
          <a:xfrm>
            <a:off x="2999027" y="4752314"/>
            <a:ext cx="820098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27B621B-217E-425C-9A4F-63659CD5F9D9}"/>
              </a:ext>
            </a:extLst>
          </p:cNvPr>
          <p:cNvSpPr/>
          <p:nvPr/>
        </p:nvSpPr>
        <p:spPr bwMode="auto">
          <a:xfrm>
            <a:off x="2933774" y="4279937"/>
            <a:ext cx="1098955" cy="7726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EBB170D-8858-4BCA-B992-B32BC0622530}"/>
              </a:ext>
            </a:extLst>
          </p:cNvPr>
          <p:cNvSpPr/>
          <p:nvPr/>
        </p:nvSpPr>
        <p:spPr bwMode="auto">
          <a:xfrm>
            <a:off x="2821817" y="422110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61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등록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(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팝업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)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관리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 회원 등록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33567"/>
              </p:ext>
            </p:extLst>
          </p:nvPr>
        </p:nvGraphicFramePr>
        <p:xfrm>
          <a:off x="7893057" y="904944"/>
          <a:ext cx="1944688" cy="4965192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등록에 필요한 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필수 입력 사항이다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아이디는 등록순서에 따라 자동으로 부여된다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처음 등록하는 회원일 경우에는 영문 대문자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네 자리 숫자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합쳐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M0000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회원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연락처를 입력하고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 버튼을 클릭하여 중복을 확인한다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연락처가 존재할 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우편번호를 검색하는 팝업창을 띄워 주소를 검색하여 우편번호와 도로명 주소를 입력한다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상세주소는 선택에 따라 입력할 수도 있고 하지 않을 수도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 아이콘을 클릭하면 달력에서 날짜를 선택하여 입력할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받을 수 있는 수업 횟수를 등록한다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때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숫자만 입력을 받고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기본값은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설정한다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입력사항들이 입력되었는지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정보들이 입력해야 하는 형식에 적합한 뒤 확인한 후에 적합하면 등록을 완료한다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적합하지 않으면 경고창을 띄우고 등록하지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등록을 취소하고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200472" y="980728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회원 관리</a:t>
            </a: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70" name="Rounded Rectangle 55"/>
          <p:cNvSpPr/>
          <p:nvPr/>
        </p:nvSpPr>
        <p:spPr>
          <a:xfrm>
            <a:off x="5416297" y="1595345"/>
            <a:ext cx="620921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다운로드</a:t>
            </a:r>
          </a:p>
        </p:txBody>
      </p:sp>
      <p:sp>
        <p:nvSpPr>
          <p:cNvPr id="71" name="Rounded Rectangle 55"/>
          <p:cNvSpPr/>
          <p:nvPr/>
        </p:nvSpPr>
        <p:spPr>
          <a:xfrm>
            <a:off x="6103154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992560" y="1560895"/>
            <a:ext cx="2194880" cy="2338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15280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584848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4-2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06660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5-2</a:t>
            </a:r>
          </a:p>
        </p:txBody>
      </p:sp>
      <p:sp>
        <p:nvSpPr>
          <p:cNvPr id="84" name="타원 83"/>
          <p:cNvSpPr/>
          <p:nvPr/>
        </p:nvSpPr>
        <p:spPr bwMode="auto">
          <a:xfrm>
            <a:off x="531304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6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596111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이등변 삼각형 122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920552" y="520263"/>
            <a:ext cx="5654238" cy="6005081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84365"/>
              </p:ext>
            </p:extLst>
          </p:nvPr>
        </p:nvGraphicFramePr>
        <p:xfrm>
          <a:off x="1121940" y="655847"/>
          <a:ext cx="5184576" cy="5457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           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도로명주소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가입일자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5065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횟수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35577"/>
                  </a:ext>
                </a:extLst>
              </a:tr>
              <a:tr h="89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유무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 bwMode="auto">
          <a:xfrm>
            <a:off x="920552" y="148234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 등록</a:t>
            </a:r>
          </a:p>
        </p:txBody>
      </p:sp>
      <p:sp>
        <p:nvSpPr>
          <p:cNvPr id="127" name="Rounded Rectangle 55"/>
          <p:cNvSpPr/>
          <p:nvPr/>
        </p:nvSpPr>
        <p:spPr>
          <a:xfrm>
            <a:off x="3026544" y="6163169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28" name="Rounded Rectangle 55"/>
          <p:cNvSpPr/>
          <p:nvPr/>
        </p:nvSpPr>
        <p:spPr>
          <a:xfrm>
            <a:off x="3747671" y="6171331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2742356" y="762819"/>
            <a:ext cx="2360756" cy="24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2742356" y="1141167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2757100" y="1978578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ounded Rectangle 55"/>
          <p:cNvSpPr/>
          <p:nvPr/>
        </p:nvSpPr>
        <p:spPr>
          <a:xfrm>
            <a:off x="5174003" y="2426802"/>
            <a:ext cx="55529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주소검색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2758604" y="2816382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767170" y="3228096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/>
          <p:cNvSpPr/>
          <p:nvPr/>
        </p:nvSpPr>
        <p:spPr bwMode="auto">
          <a:xfrm>
            <a:off x="2894396" y="614514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타원 157"/>
          <p:cNvSpPr/>
          <p:nvPr/>
        </p:nvSpPr>
        <p:spPr bwMode="auto">
          <a:xfrm>
            <a:off x="3655809" y="615082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5FD1A76-C90F-40B2-8059-A77DE4B91604}"/>
              </a:ext>
            </a:extLst>
          </p:cNvPr>
          <p:cNvSpPr/>
          <p:nvPr/>
        </p:nvSpPr>
        <p:spPr bwMode="auto">
          <a:xfrm>
            <a:off x="5360851" y="360541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51BCDF9-C252-4708-A88B-DDA2E8B5F1B2}"/>
              </a:ext>
            </a:extLst>
          </p:cNvPr>
          <p:cNvSpPr/>
          <p:nvPr/>
        </p:nvSpPr>
        <p:spPr bwMode="auto">
          <a:xfrm>
            <a:off x="2755381" y="4905035"/>
            <a:ext cx="3365568" cy="69080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82079C-327D-43C7-8E89-3FA9D9EFAB04}"/>
              </a:ext>
            </a:extLst>
          </p:cNvPr>
          <p:cNvSpPr/>
          <p:nvPr/>
        </p:nvSpPr>
        <p:spPr bwMode="auto">
          <a:xfrm>
            <a:off x="2756673" y="3655526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EBB170D-8858-4BCA-B992-B32BC0622530}"/>
              </a:ext>
            </a:extLst>
          </p:cNvPr>
          <p:cNvSpPr/>
          <p:nvPr/>
        </p:nvSpPr>
        <p:spPr bwMode="auto">
          <a:xfrm>
            <a:off x="2620174" y="612909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6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9BAAD997-1863-4077-9AB9-65D7EF7A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23" y="3729904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C2DAA6-40F7-45E8-8313-A25736BCFBA9}"/>
              </a:ext>
            </a:extLst>
          </p:cNvPr>
          <p:cNvSpPr/>
          <p:nvPr/>
        </p:nvSpPr>
        <p:spPr bwMode="auto">
          <a:xfrm>
            <a:off x="2772666" y="4071749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AB58CA61-6290-4E48-B97E-139A2FCC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92" y="4133050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E4C1EB0A-15EB-4AEF-8333-97353E94BD29}"/>
              </a:ext>
            </a:extLst>
          </p:cNvPr>
          <p:cNvSpPr/>
          <p:nvPr/>
        </p:nvSpPr>
        <p:spPr bwMode="auto">
          <a:xfrm>
            <a:off x="2757100" y="2406743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C01FA4-1A0E-4146-9CED-5652BE86B48A}"/>
              </a:ext>
            </a:extLst>
          </p:cNvPr>
          <p:cNvSpPr/>
          <p:nvPr/>
        </p:nvSpPr>
        <p:spPr bwMode="auto">
          <a:xfrm>
            <a:off x="2764750" y="4464744"/>
            <a:ext cx="820098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99DF75-3C18-460B-8AF0-DF7C86C16F4C}"/>
              </a:ext>
            </a:extLst>
          </p:cNvPr>
          <p:cNvSpPr/>
          <p:nvPr/>
        </p:nvSpPr>
        <p:spPr bwMode="auto">
          <a:xfrm>
            <a:off x="3532677" y="5845137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047ED3-B37D-46E8-A012-C00F91F58CD0}"/>
              </a:ext>
            </a:extLst>
          </p:cNvPr>
          <p:cNvSpPr/>
          <p:nvPr/>
        </p:nvSpPr>
        <p:spPr bwMode="auto">
          <a:xfrm>
            <a:off x="2842718" y="5845137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3F4A7BC-8694-4DB9-A8BE-8DEFBB80983C}"/>
              </a:ext>
            </a:extLst>
          </p:cNvPr>
          <p:cNvSpPr/>
          <p:nvPr/>
        </p:nvSpPr>
        <p:spPr bwMode="auto">
          <a:xfrm>
            <a:off x="2752073" y="1638289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5AA95C-5DE2-4137-B491-B5955CD490BE}"/>
              </a:ext>
            </a:extLst>
          </p:cNvPr>
          <p:cNvSpPr/>
          <p:nvPr/>
        </p:nvSpPr>
        <p:spPr bwMode="auto">
          <a:xfrm>
            <a:off x="3514028" y="1635162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E153504-7BA8-4EDF-B5DC-BA7DE94431E4}"/>
              </a:ext>
            </a:extLst>
          </p:cNvPr>
          <p:cNvSpPr/>
          <p:nvPr/>
        </p:nvSpPr>
        <p:spPr bwMode="auto">
          <a:xfrm>
            <a:off x="5193882" y="3690330"/>
            <a:ext cx="216024" cy="6688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B1C213D-0C20-4D69-A4D6-DEEC2F81B6A4}"/>
              </a:ext>
            </a:extLst>
          </p:cNvPr>
          <p:cNvSpPr/>
          <p:nvPr/>
        </p:nvSpPr>
        <p:spPr bwMode="auto">
          <a:xfrm>
            <a:off x="1168443" y="736684"/>
            <a:ext cx="677303" cy="52846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A0FED25-91AC-4C22-91EA-28E89FF1E1A4}"/>
              </a:ext>
            </a:extLst>
          </p:cNvPr>
          <p:cNvSpPr/>
          <p:nvPr/>
        </p:nvSpPr>
        <p:spPr bwMode="auto">
          <a:xfrm>
            <a:off x="1044836" y="63003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92BA683-D4C6-4FE8-94E1-E778C677BD25}"/>
              </a:ext>
            </a:extLst>
          </p:cNvPr>
          <p:cNvSpPr/>
          <p:nvPr/>
        </p:nvSpPr>
        <p:spPr bwMode="auto">
          <a:xfrm>
            <a:off x="2652710" y="442935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Rounded Rectangle 55">
            <a:extLst>
              <a:ext uri="{FF2B5EF4-FFF2-40B4-BE49-F238E27FC236}">
                <a16:creationId xmlns:a16="http://schemas.microsoft.com/office/drawing/2014/main" id="{A32118D2-C3D4-41D3-8C5C-E4D9ABADC293}"/>
              </a:ext>
            </a:extLst>
          </p:cNvPr>
          <p:cNvSpPr/>
          <p:nvPr/>
        </p:nvSpPr>
        <p:spPr>
          <a:xfrm>
            <a:off x="5192479" y="2006722"/>
            <a:ext cx="55529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/>
          <p:nvPr/>
        </p:nvSpPr>
        <p:spPr bwMode="auto">
          <a:xfrm>
            <a:off x="5103112" y="1877081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0BF9EB-AA78-4E69-9521-A6AF7BA9918A}"/>
              </a:ext>
            </a:extLst>
          </p:cNvPr>
          <p:cNvSpPr/>
          <p:nvPr/>
        </p:nvSpPr>
        <p:spPr bwMode="auto">
          <a:xfrm>
            <a:off x="5103112" y="1949272"/>
            <a:ext cx="718171" cy="829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03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수정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(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팝업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)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관리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 회원 수정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5205"/>
              </p:ext>
            </p:extLst>
          </p:nvPr>
        </p:nvGraphicFramePr>
        <p:xfrm>
          <a:off x="7893057" y="904944"/>
          <a:ext cx="1944688" cy="4745736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 수정에 필요한 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필수 입력 사항이다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등록했을 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마지막으로 수정했을 시 입력한 값이 기본 값으로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아이디는 수정할 수 없다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연락처를 입력하고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 버튼을 클릭하여 중복을 확인한다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연락처가 존재할 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우편번호를 검색하는 팝업창을 띄워 주소를 검색하여 우편번호와 도로명 주소를 입력한다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상세주소는 선택에 따라 입력할 수도 있고 하지 않을 수도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 아이콘을 클릭하면 달력에서 날짜를 선택하여 입력할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받을 수 있는 수업 횟수를 등록한다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때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숫자만 입력을 받고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기본값은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설정한다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입력사항들이 입력되었는지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정보들이 입력해야 하는 형식에 적합한 뒤 확인한 후에 적합하면 등록을 완료한다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적합하지 않으면 경고창을 띄우고 수정하지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취소하고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200472" y="980728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회원 관리</a:t>
            </a: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70" name="Rounded Rectangle 55"/>
          <p:cNvSpPr/>
          <p:nvPr/>
        </p:nvSpPr>
        <p:spPr>
          <a:xfrm>
            <a:off x="5416297" y="1595345"/>
            <a:ext cx="620921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다운로드</a:t>
            </a:r>
          </a:p>
        </p:txBody>
      </p:sp>
      <p:sp>
        <p:nvSpPr>
          <p:cNvPr id="71" name="Rounded Rectangle 55"/>
          <p:cNvSpPr/>
          <p:nvPr/>
        </p:nvSpPr>
        <p:spPr>
          <a:xfrm>
            <a:off x="6103154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992560" y="1560895"/>
            <a:ext cx="2194880" cy="2338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15280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584848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4-2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06660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5-2</a:t>
            </a:r>
          </a:p>
        </p:txBody>
      </p:sp>
      <p:sp>
        <p:nvSpPr>
          <p:cNvPr id="84" name="타원 83"/>
          <p:cNvSpPr/>
          <p:nvPr/>
        </p:nvSpPr>
        <p:spPr bwMode="auto">
          <a:xfrm>
            <a:off x="531304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6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596111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이등변 삼각형 122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920552" y="520263"/>
            <a:ext cx="5654238" cy="6005081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1121940" y="655847"/>
          <a:ext cx="5184576" cy="5457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           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도로명주소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가입일자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5065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횟수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35577"/>
                  </a:ext>
                </a:extLst>
              </a:tr>
              <a:tr h="89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유무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 bwMode="auto">
          <a:xfrm>
            <a:off x="920552" y="148234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 수정</a:t>
            </a:r>
          </a:p>
        </p:txBody>
      </p:sp>
      <p:sp>
        <p:nvSpPr>
          <p:cNvPr id="127" name="Rounded Rectangle 55"/>
          <p:cNvSpPr/>
          <p:nvPr/>
        </p:nvSpPr>
        <p:spPr>
          <a:xfrm>
            <a:off x="3026544" y="6163169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28" name="Rounded Rectangle 55"/>
          <p:cNvSpPr/>
          <p:nvPr/>
        </p:nvSpPr>
        <p:spPr>
          <a:xfrm>
            <a:off x="3747671" y="6171331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2742356" y="762819"/>
            <a:ext cx="2360756" cy="24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2742356" y="1141167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2757100" y="1978578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2758604" y="2816382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767170" y="3228096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/>
          <p:cNvSpPr/>
          <p:nvPr/>
        </p:nvSpPr>
        <p:spPr bwMode="auto">
          <a:xfrm>
            <a:off x="2894396" y="614514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타원 157"/>
          <p:cNvSpPr/>
          <p:nvPr/>
        </p:nvSpPr>
        <p:spPr bwMode="auto">
          <a:xfrm>
            <a:off x="3655809" y="615082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51BCDF9-C252-4708-A88B-DDA2E8B5F1B2}"/>
              </a:ext>
            </a:extLst>
          </p:cNvPr>
          <p:cNvSpPr/>
          <p:nvPr/>
        </p:nvSpPr>
        <p:spPr bwMode="auto">
          <a:xfrm>
            <a:off x="2755381" y="4905035"/>
            <a:ext cx="3365568" cy="69080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82079C-327D-43C7-8E89-3FA9D9EFAB04}"/>
              </a:ext>
            </a:extLst>
          </p:cNvPr>
          <p:cNvSpPr/>
          <p:nvPr/>
        </p:nvSpPr>
        <p:spPr bwMode="auto">
          <a:xfrm>
            <a:off x="2756673" y="3655526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EBB170D-8858-4BCA-B992-B32BC0622530}"/>
              </a:ext>
            </a:extLst>
          </p:cNvPr>
          <p:cNvSpPr/>
          <p:nvPr/>
        </p:nvSpPr>
        <p:spPr bwMode="auto">
          <a:xfrm>
            <a:off x="2620174" y="612909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6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9BAAD997-1863-4077-9AB9-65D7EF7A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23" y="3729904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C2DAA6-40F7-45E8-8313-A25736BCFBA9}"/>
              </a:ext>
            </a:extLst>
          </p:cNvPr>
          <p:cNvSpPr/>
          <p:nvPr/>
        </p:nvSpPr>
        <p:spPr bwMode="auto">
          <a:xfrm>
            <a:off x="2772666" y="4071749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AB58CA61-6290-4E48-B97E-139A2FCC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92" y="4133050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E4C1EB0A-15EB-4AEF-8333-97353E94BD29}"/>
              </a:ext>
            </a:extLst>
          </p:cNvPr>
          <p:cNvSpPr/>
          <p:nvPr/>
        </p:nvSpPr>
        <p:spPr bwMode="auto">
          <a:xfrm>
            <a:off x="2757100" y="2406743"/>
            <a:ext cx="2360756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C01FA4-1A0E-4146-9CED-5652BE86B48A}"/>
              </a:ext>
            </a:extLst>
          </p:cNvPr>
          <p:cNvSpPr/>
          <p:nvPr/>
        </p:nvSpPr>
        <p:spPr bwMode="auto">
          <a:xfrm>
            <a:off x="2764750" y="4464744"/>
            <a:ext cx="820098" cy="2412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99DF75-3C18-460B-8AF0-DF7C86C16F4C}"/>
              </a:ext>
            </a:extLst>
          </p:cNvPr>
          <p:cNvSpPr/>
          <p:nvPr/>
        </p:nvSpPr>
        <p:spPr bwMode="auto">
          <a:xfrm>
            <a:off x="3532677" y="5845137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047ED3-B37D-46E8-A012-C00F91F58CD0}"/>
              </a:ext>
            </a:extLst>
          </p:cNvPr>
          <p:cNvSpPr/>
          <p:nvPr/>
        </p:nvSpPr>
        <p:spPr bwMode="auto">
          <a:xfrm>
            <a:off x="2842718" y="5845137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3F4A7BC-8694-4DB9-A8BE-8DEFBB80983C}"/>
              </a:ext>
            </a:extLst>
          </p:cNvPr>
          <p:cNvSpPr/>
          <p:nvPr/>
        </p:nvSpPr>
        <p:spPr bwMode="auto">
          <a:xfrm>
            <a:off x="2752073" y="1638289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5AA95C-5DE2-4137-B491-B5955CD490BE}"/>
              </a:ext>
            </a:extLst>
          </p:cNvPr>
          <p:cNvSpPr/>
          <p:nvPr/>
        </p:nvSpPr>
        <p:spPr bwMode="auto">
          <a:xfrm>
            <a:off x="3514028" y="1635162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E153504-7BA8-4EDF-B5DC-BA7DE94431E4}"/>
              </a:ext>
            </a:extLst>
          </p:cNvPr>
          <p:cNvSpPr/>
          <p:nvPr/>
        </p:nvSpPr>
        <p:spPr bwMode="auto">
          <a:xfrm>
            <a:off x="5193882" y="3690330"/>
            <a:ext cx="216024" cy="6688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B1C213D-0C20-4D69-A4D6-DEEC2F81B6A4}"/>
              </a:ext>
            </a:extLst>
          </p:cNvPr>
          <p:cNvSpPr/>
          <p:nvPr/>
        </p:nvSpPr>
        <p:spPr bwMode="auto">
          <a:xfrm>
            <a:off x="1168443" y="736684"/>
            <a:ext cx="677303" cy="52846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A0FED25-91AC-4C22-91EA-28E89FF1E1A4}"/>
              </a:ext>
            </a:extLst>
          </p:cNvPr>
          <p:cNvSpPr/>
          <p:nvPr/>
        </p:nvSpPr>
        <p:spPr bwMode="auto">
          <a:xfrm>
            <a:off x="1044836" y="63003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92BA683-D4C6-4FE8-94E1-E778C677BD25}"/>
              </a:ext>
            </a:extLst>
          </p:cNvPr>
          <p:cNvSpPr/>
          <p:nvPr/>
        </p:nvSpPr>
        <p:spPr bwMode="auto">
          <a:xfrm>
            <a:off x="2652710" y="442935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Rounded Rectangle 55">
            <a:extLst>
              <a:ext uri="{FF2B5EF4-FFF2-40B4-BE49-F238E27FC236}">
                <a16:creationId xmlns:a16="http://schemas.microsoft.com/office/drawing/2014/main" id="{90B41486-2886-4EE5-861D-AB93730AE7C6}"/>
              </a:ext>
            </a:extLst>
          </p:cNvPr>
          <p:cNvSpPr/>
          <p:nvPr/>
        </p:nvSpPr>
        <p:spPr>
          <a:xfrm>
            <a:off x="5174003" y="2426802"/>
            <a:ext cx="55529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주소검색</a:t>
            </a:r>
          </a:p>
        </p:txBody>
      </p:sp>
      <p:sp>
        <p:nvSpPr>
          <p:cNvPr id="58" name="Rounded Rectangle 55">
            <a:extLst>
              <a:ext uri="{FF2B5EF4-FFF2-40B4-BE49-F238E27FC236}">
                <a16:creationId xmlns:a16="http://schemas.microsoft.com/office/drawing/2014/main" id="{BA58661A-0C62-4E12-B63B-22A22E4C2E13}"/>
              </a:ext>
            </a:extLst>
          </p:cNvPr>
          <p:cNvSpPr/>
          <p:nvPr/>
        </p:nvSpPr>
        <p:spPr>
          <a:xfrm>
            <a:off x="5192479" y="2006722"/>
            <a:ext cx="55529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FF960DE-7BCC-4298-925B-E49CEBE12CD5}"/>
              </a:ext>
            </a:extLst>
          </p:cNvPr>
          <p:cNvSpPr/>
          <p:nvPr/>
        </p:nvSpPr>
        <p:spPr bwMode="auto">
          <a:xfrm>
            <a:off x="5103112" y="1877081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76DC23B-7E9D-4F3B-8540-CCC8971C34A3}"/>
              </a:ext>
            </a:extLst>
          </p:cNvPr>
          <p:cNvSpPr/>
          <p:nvPr/>
        </p:nvSpPr>
        <p:spPr bwMode="auto">
          <a:xfrm>
            <a:off x="5103112" y="1949272"/>
            <a:ext cx="718171" cy="829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5FD1A76-C90F-40B2-8059-A77DE4B91604}"/>
              </a:ext>
            </a:extLst>
          </p:cNvPr>
          <p:cNvSpPr/>
          <p:nvPr/>
        </p:nvSpPr>
        <p:spPr bwMode="auto">
          <a:xfrm>
            <a:off x="5103112" y="3570107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37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삭제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삭제 메뉴 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75345"/>
              </p:ext>
            </p:extLst>
          </p:nvPr>
        </p:nvGraphicFramePr>
        <p:xfrm>
          <a:off x="7905750" y="908050"/>
          <a:ext cx="1944688" cy="274320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삭제하려고 선택한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자동으로 입력되어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삭제를 확인하고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삭제를 진행한다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취소하고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회원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682932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00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43933802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2019-11-25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2019-08-31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2019-10-04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F66F7DB-809D-4FEC-BEAE-E624DE6663B6}"/>
              </a:ext>
            </a:extLst>
          </p:cNvPr>
          <p:cNvSpPr/>
          <p:nvPr/>
        </p:nvSpPr>
        <p:spPr bwMode="auto">
          <a:xfrm>
            <a:off x="474176" y="2427014"/>
            <a:ext cx="144016" cy="144016"/>
          </a:xfrm>
          <a:prstGeom prst="ellipse">
            <a:avLst/>
          </a:prstGeom>
          <a:solidFill>
            <a:srgbClr val="FF0000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35C739F-CC10-4F0A-8F31-839AADF8CE86}"/>
              </a:ext>
            </a:extLst>
          </p:cNvPr>
          <p:cNvSpPr/>
          <p:nvPr/>
        </p:nvSpPr>
        <p:spPr bwMode="auto">
          <a:xfrm>
            <a:off x="474176" y="2638424"/>
            <a:ext cx="144016" cy="144016"/>
          </a:xfrm>
          <a:prstGeom prst="ellipse">
            <a:avLst/>
          </a:prstGeom>
          <a:solidFill>
            <a:srgbClr val="FFEA93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309BE55-B3A1-43E5-9BD4-817FCB951EBD}"/>
              </a:ext>
            </a:extLst>
          </p:cNvPr>
          <p:cNvSpPr/>
          <p:nvPr/>
        </p:nvSpPr>
        <p:spPr bwMode="auto">
          <a:xfrm>
            <a:off x="474176" y="2208211"/>
            <a:ext cx="144016" cy="144016"/>
          </a:xfrm>
          <a:prstGeom prst="ellipse">
            <a:avLst/>
          </a:prstGeom>
          <a:solidFill>
            <a:srgbClr val="0070C0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8384414-2C1D-475E-99CC-9D48E755013F}"/>
              </a:ext>
            </a:extLst>
          </p:cNvPr>
          <p:cNvSpPr/>
          <p:nvPr/>
        </p:nvSpPr>
        <p:spPr bwMode="auto">
          <a:xfrm>
            <a:off x="470838" y="2849025"/>
            <a:ext cx="144016" cy="144016"/>
          </a:xfrm>
          <a:prstGeom prst="ellipse">
            <a:avLst/>
          </a:prstGeom>
          <a:solidFill>
            <a:srgbClr val="0070C0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185028-C790-42E7-A149-03B3A299EAF6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5FB10-B097-4E12-AD6A-7D5A2AB933C1}"/>
              </a:ext>
            </a:extLst>
          </p:cNvPr>
          <p:cNvSpPr/>
          <p:nvPr/>
        </p:nvSpPr>
        <p:spPr bwMode="auto">
          <a:xfrm>
            <a:off x="2030710" y="1983192"/>
            <a:ext cx="4094649" cy="372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3DB06D-FC21-4A0F-8818-44C8E263B39C}"/>
              </a:ext>
            </a:extLst>
          </p:cNvPr>
          <p:cNvSpPr/>
          <p:nvPr/>
        </p:nvSpPr>
        <p:spPr>
          <a:xfrm>
            <a:off x="2030710" y="2351604"/>
            <a:ext cx="4092076" cy="1929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BFD49B-F374-4F2E-97D4-8138B97FE6D7}"/>
              </a:ext>
            </a:extLst>
          </p:cNvPr>
          <p:cNvSpPr txBox="1"/>
          <p:nvPr/>
        </p:nvSpPr>
        <p:spPr>
          <a:xfrm>
            <a:off x="3079970" y="2900547"/>
            <a:ext cx="21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삭제 하시겠습니까</a:t>
            </a:r>
            <a:r>
              <a:rPr lang="en-US" altLang="ko-KR" sz="1100" b="1" dirty="0">
                <a:latin typeface="+mj-ea"/>
                <a:ea typeface="+mj-ea"/>
              </a:rPr>
              <a:t>?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7" name="Rounded Rectangle 55">
            <a:extLst>
              <a:ext uri="{FF2B5EF4-FFF2-40B4-BE49-F238E27FC236}">
                <a16:creationId xmlns:a16="http://schemas.microsoft.com/office/drawing/2014/main" id="{E520B052-ED70-4312-B77D-3483AF91EE3C}"/>
              </a:ext>
            </a:extLst>
          </p:cNvPr>
          <p:cNvSpPr/>
          <p:nvPr/>
        </p:nvSpPr>
        <p:spPr>
          <a:xfrm>
            <a:off x="3242355" y="344392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8" name="Rounded Rectangle 55">
            <a:extLst>
              <a:ext uri="{FF2B5EF4-FFF2-40B4-BE49-F238E27FC236}">
                <a16:creationId xmlns:a16="http://schemas.microsoft.com/office/drawing/2014/main" id="{DCF13116-8E25-430A-B7E7-118358FCA535}"/>
              </a:ext>
            </a:extLst>
          </p:cNvPr>
          <p:cNvSpPr/>
          <p:nvPr/>
        </p:nvSpPr>
        <p:spPr>
          <a:xfrm>
            <a:off x="4338453" y="3427855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5A6129-9F2A-4BDF-815F-DF556621802D}"/>
              </a:ext>
            </a:extLst>
          </p:cNvPr>
          <p:cNvSpPr/>
          <p:nvPr/>
        </p:nvSpPr>
        <p:spPr bwMode="auto">
          <a:xfrm>
            <a:off x="3523923" y="2618778"/>
            <a:ext cx="638206" cy="24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3A7878-1AC1-471B-9EBB-89ABDE71400D}"/>
              </a:ext>
            </a:extLst>
          </p:cNvPr>
          <p:cNvSpPr txBox="1"/>
          <p:nvPr/>
        </p:nvSpPr>
        <p:spPr>
          <a:xfrm>
            <a:off x="3919968" y="2618778"/>
            <a:ext cx="207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    의 정보를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3A36D5-15AD-4F81-809C-BDEB58605ED4}"/>
              </a:ext>
            </a:extLst>
          </p:cNvPr>
          <p:cNvSpPr/>
          <p:nvPr/>
        </p:nvSpPr>
        <p:spPr bwMode="auto">
          <a:xfrm>
            <a:off x="3408161" y="251941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BDE510-3FA6-48E1-A58D-02BF50CF5642}"/>
              </a:ext>
            </a:extLst>
          </p:cNvPr>
          <p:cNvSpPr/>
          <p:nvPr/>
        </p:nvSpPr>
        <p:spPr bwMode="auto">
          <a:xfrm>
            <a:off x="3134386" y="3357067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79A3111-5733-4D4C-B815-46EFD1E1CBEF}"/>
              </a:ext>
            </a:extLst>
          </p:cNvPr>
          <p:cNvSpPr/>
          <p:nvPr/>
        </p:nvSpPr>
        <p:spPr bwMode="auto">
          <a:xfrm>
            <a:off x="4246739" y="3359459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9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관리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회원 관리 메뉴 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34509"/>
              </p:ext>
            </p:extLst>
          </p:nvPr>
        </p:nvGraphicFramePr>
        <p:xfrm>
          <a:off x="7905750" y="908050"/>
          <a:ext cx="1944688" cy="312420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이용해 트레이너의 정보를 조회할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정보를 등록하는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정보를 수정하는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정보 삭제를 확인하는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정보를 표시한다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아이디를 클릭하면 상세정보 화면으로 넘어간다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트레이너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51695"/>
              </p:ext>
            </p:extLst>
          </p:nvPr>
        </p:nvGraphicFramePr>
        <p:xfrm>
          <a:off x="355920" y="1916831"/>
          <a:ext cx="7128790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개인수업횟수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금일근무시작시간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금일근무종료시간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78264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992560" y="1560895"/>
            <a:ext cx="2194880" cy="2338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15280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584848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82640" y="2136767"/>
            <a:ext cx="6781463" cy="2256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06660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FE3A01-B3D3-4A1A-8064-8892D127220C}"/>
              </a:ext>
            </a:extLst>
          </p:cNvPr>
          <p:cNvSpPr/>
          <p:nvPr/>
        </p:nvSpPr>
        <p:spPr bwMode="auto">
          <a:xfrm>
            <a:off x="711436" y="201166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524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4"/>
          <p:cNvSpPr txBox="1">
            <a:spLocks/>
          </p:cNvSpPr>
          <p:nvPr/>
        </p:nvSpPr>
        <p:spPr>
          <a:xfrm>
            <a:off x="0" y="217488"/>
            <a:ext cx="6705599" cy="3444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제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·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개정 이력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97934"/>
              </p:ext>
            </p:extLst>
          </p:nvPr>
        </p:nvGraphicFramePr>
        <p:xfrm>
          <a:off x="874714" y="1168400"/>
          <a:ext cx="8172450" cy="2524760"/>
        </p:xfrm>
        <a:graphic>
          <a:graphicData uri="http://schemas.openxmlformats.org/drawingml/2006/table">
            <a:tbl>
              <a:tblPr/>
              <a:tblGrid>
                <a:gridCol w="88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6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·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개정 일자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·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개정 내용 및 페이지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1.0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+mn-lt"/>
                          <a:ea typeface="+mn-ea"/>
                          <a:cs typeface="Times New Roman"/>
                        </a:rPr>
                        <a:t>2019.09.23</a:t>
                      </a:r>
                      <a:endParaRPr lang="ko-KR" altLang="en-US" sz="9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제정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정수인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 bwMode="auto">
          <a:xfrm>
            <a:off x="874713" y="5296279"/>
            <a:ext cx="2203465" cy="1588"/>
          </a:xfrm>
          <a:prstGeom prst="line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847554" y="5069540"/>
            <a:ext cx="15584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 [</a:t>
            </a:r>
            <a:r>
              <a:rPr lang="ko-KR" altLang="en-US" sz="900" b="1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문서제작 및 배포</a:t>
            </a:r>
            <a:r>
              <a:rPr lang="en-US" sz="900" b="1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 Guide]</a:t>
            </a:r>
            <a:endParaRPr lang="ko-KR" altLang="en-US" sz="9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4713" y="5320338"/>
            <a:ext cx="8172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0175" indent="-130175" algn="just">
              <a:lnSpc>
                <a:spcPts val="1200"/>
              </a:lnSpc>
              <a:spcAft>
                <a:spcPts val="0"/>
              </a:spcAft>
            </a:pPr>
            <a:r>
              <a:rPr 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1. 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문서템플릿에 정의된 서식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(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폰트종류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/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사이즈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 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등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)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에 맞추어 작성하세요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.</a:t>
            </a:r>
            <a:endParaRPr lang="ko-KR" altLang="en-US" sz="800" b="0" kern="100" dirty="0">
              <a:solidFill>
                <a:srgbClr val="0070C0"/>
              </a:solidFill>
              <a:latin typeface="+mn-lt"/>
              <a:ea typeface="맑은 고딕" pitchFamily="50" charset="-127"/>
              <a:cs typeface="Times New Roman"/>
            </a:endParaRPr>
          </a:p>
          <a:p>
            <a:pPr marL="130175" indent="-130175" algn="just">
              <a:lnSpc>
                <a:spcPts val="1200"/>
              </a:lnSpc>
              <a:spcAft>
                <a:spcPts val="0"/>
              </a:spcAft>
            </a:pPr>
            <a:r>
              <a:rPr 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2. 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표지 상단의 제목은 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“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문서유형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_(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단위업무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)_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버전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”</a:t>
            </a:r>
            <a:r>
              <a:rPr lang="ko-KR" altLang="en-US" sz="800" b="0" kern="10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으로 입력하세요</a:t>
            </a:r>
            <a:r>
              <a:rPr lang="en-US" sz="800" b="0" kern="10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.</a:t>
            </a:r>
            <a:endParaRPr lang="ko-KR" altLang="en-US" sz="800" b="0" kern="100" dirty="0">
              <a:solidFill>
                <a:srgbClr val="0070C0"/>
              </a:solidFill>
              <a:latin typeface="+mn-lt"/>
              <a:ea typeface="맑은 고딕" pitchFamily="50" charset="-127"/>
              <a:cs typeface="Times New Roman"/>
            </a:endParaRPr>
          </a:p>
          <a:p>
            <a:pPr marL="130175" indent="-130175" algn="just">
              <a:lnSpc>
                <a:spcPts val="1200"/>
              </a:lnSpc>
              <a:spcAft>
                <a:spcPts val="0"/>
              </a:spcAft>
            </a:pPr>
            <a:r>
              <a:rPr 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3. 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표지 하단에는 프로젝트명과 문서작성 및 승인을 위한 </a:t>
            </a:r>
            <a:r>
              <a:rPr lang="ko-KR" altLang="en-US" sz="800" b="0" kern="10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기본정보를 입력하세요</a:t>
            </a:r>
            <a:r>
              <a:rPr lang="en-US" sz="800" b="0" kern="10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.</a:t>
            </a:r>
            <a:endParaRPr lang="ko-KR" altLang="en-US" sz="800" b="0" kern="100" dirty="0">
              <a:solidFill>
                <a:srgbClr val="0070C0"/>
              </a:solidFill>
              <a:latin typeface="+mn-lt"/>
              <a:ea typeface="맑은 고딕" pitchFamily="50" charset="-127"/>
              <a:cs typeface="Times New Roman"/>
            </a:endParaRPr>
          </a:p>
          <a:p>
            <a:pPr marL="130175" indent="-130175" algn="just">
              <a:lnSpc>
                <a:spcPts val="1200"/>
              </a:lnSpc>
              <a:spcAft>
                <a:spcPts val="0"/>
              </a:spcAft>
            </a:pPr>
            <a:r>
              <a:rPr 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4. 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제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.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개정 이력은 기본 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10-line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으로 구성되어 있습니다</a:t>
            </a:r>
            <a:r>
              <a:rPr 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. 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필요 시 열을 추가하여 작성하세요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.</a:t>
            </a:r>
            <a:endParaRPr lang="ko-KR" altLang="en-US" sz="800" b="0" kern="100" dirty="0">
              <a:solidFill>
                <a:srgbClr val="0070C0"/>
              </a:solidFill>
              <a:latin typeface="+mn-lt"/>
              <a:ea typeface="맑은 고딕" pitchFamily="50" charset="-127"/>
              <a:cs typeface="Times New Roman"/>
            </a:endParaRPr>
          </a:p>
          <a:p>
            <a:pPr marL="130175" indent="-130175" algn="just">
              <a:lnSpc>
                <a:spcPts val="1200"/>
              </a:lnSpc>
              <a:spcAft>
                <a:spcPts val="0"/>
              </a:spcAft>
            </a:pPr>
            <a:r>
              <a:rPr 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5. 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목차가 필요할 경우 해당 페이지의 서식에 맞게 작성하세요</a:t>
            </a:r>
            <a:r>
              <a:rPr 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.</a:t>
            </a:r>
            <a:endParaRPr lang="ko-KR" altLang="en-US" sz="800" b="0" kern="100" dirty="0">
              <a:solidFill>
                <a:srgbClr val="0070C0"/>
              </a:solidFill>
              <a:latin typeface="+mn-lt"/>
              <a:ea typeface="맑은 고딕" pitchFamily="50" charset="-127"/>
              <a:cs typeface="Times New Roman"/>
            </a:endParaRPr>
          </a:p>
          <a:p>
            <a:pPr marL="130175" indent="-130175" algn="just">
              <a:lnSpc>
                <a:spcPts val="1200"/>
              </a:lnSpc>
              <a:spcAft>
                <a:spcPts val="0"/>
              </a:spcAft>
            </a:pPr>
            <a:r>
              <a:rPr 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6. 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페이지 </a:t>
            </a:r>
            <a:r>
              <a:rPr lang="en-US" altLang="ko-KR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IA</a:t>
            </a:r>
            <a:r>
              <a:rPr lang="ko-KR" alt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는 목적에 맞게 전체 화면을 이용하여 작성하세요</a:t>
            </a:r>
            <a:r>
              <a:rPr lang="en-US" sz="800" b="0" kern="100" dirty="0">
                <a:solidFill>
                  <a:srgbClr val="0070C0"/>
                </a:solidFill>
                <a:latin typeface="+mn-lt"/>
                <a:ea typeface="맑은 고딕" pitchFamily="50" charset="-127"/>
                <a:cs typeface="Times New Roman"/>
              </a:rPr>
              <a:t>.</a:t>
            </a:r>
            <a:endParaRPr lang="ko-KR" altLang="en-US" sz="800" b="0" kern="100" dirty="0">
              <a:solidFill>
                <a:srgbClr val="0070C0"/>
              </a:solidFill>
              <a:latin typeface="+mn-lt"/>
              <a:ea typeface="맑은 고딕" pitchFamily="50" charset="-127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상세 정보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(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팝업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)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상세정보 조회  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71358"/>
              </p:ext>
            </p:extLst>
          </p:nvPr>
        </p:nvGraphicFramePr>
        <p:xfrm>
          <a:off x="7905750" y="908050"/>
          <a:ext cx="1944688" cy="283464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트레이너 정보 항목을 조회한다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진행을 완료한 수업 횟수를 표시한다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창을 닫고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트레이너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682932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00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43933802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2019-11-25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2019-08-31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2019-10-04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7CD594-015E-42DD-AEE2-FC19B0BEC363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DCF7D5-6058-4559-8900-75B2D049ED94}"/>
              </a:ext>
            </a:extLst>
          </p:cNvPr>
          <p:cNvSpPr/>
          <p:nvPr/>
        </p:nvSpPr>
        <p:spPr bwMode="auto">
          <a:xfrm>
            <a:off x="1136576" y="1474921"/>
            <a:ext cx="5654238" cy="370082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2F8DFC-0188-405D-8125-55848F970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35938"/>
              </p:ext>
            </p:extLst>
          </p:nvPr>
        </p:nvGraphicFramePr>
        <p:xfrm>
          <a:off x="1337964" y="1610505"/>
          <a:ext cx="5184576" cy="2906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           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횟수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35577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유무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A885B9-82A4-4316-BE1E-F330C53E1708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트레이너 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38B406-C632-4D3A-ADA7-CD9566A269D0}"/>
              </a:ext>
            </a:extLst>
          </p:cNvPr>
          <p:cNvSpPr/>
          <p:nvPr/>
        </p:nvSpPr>
        <p:spPr bwMode="auto">
          <a:xfrm>
            <a:off x="1384467" y="1691342"/>
            <a:ext cx="677303" cy="27643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409B9A-630A-4BA1-854D-1DC52B9BD7B5}"/>
              </a:ext>
            </a:extLst>
          </p:cNvPr>
          <p:cNvSpPr/>
          <p:nvPr/>
        </p:nvSpPr>
        <p:spPr bwMode="auto">
          <a:xfrm>
            <a:off x="1260860" y="158469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9E328C-F9C3-40BD-BA0D-4FE714C0C07B}"/>
              </a:ext>
            </a:extLst>
          </p:cNvPr>
          <p:cNvSpPr/>
          <p:nvPr/>
        </p:nvSpPr>
        <p:spPr bwMode="auto">
          <a:xfrm>
            <a:off x="2958380" y="171747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B0A3A9-1D1A-41B8-8567-DC316B7EC65D}"/>
              </a:ext>
            </a:extLst>
          </p:cNvPr>
          <p:cNvSpPr/>
          <p:nvPr/>
        </p:nvSpPr>
        <p:spPr bwMode="auto">
          <a:xfrm>
            <a:off x="2958380" y="2095825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E50B2F-07B5-46FA-BA39-2CFB2E92A1CC}"/>
              </a:ext>
            </a:extLst>
          </p:cNvPr>
          <p:cNvSpPr/>
          <p:nvPr/>
        </p:nvSpPr>
        <p:spPr bwMode="auto">
          <a:xfrm>
            <a:off x="2973124" y="2933236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811CF8-27FE-4EE9-95C9-89F0A2D7EE71}"/>
              </a:ext>
            </a:extLst>
          </p:cNvPr>
          <p:cNvSpPr/>
          <p:nvPr/>
        </p:nvSpPr>
        <p:spPr bwMode="auto">
          <a:xfrm>
            <a:off x="2973124" y="335282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0AAACC-2BCF-47E2-86AD-99AA7297DB57}"/>
              </a:ext>
            </a:extLst>
          </p:cNvPr>
          <p:cNvSpPr/>
          <p:nvPr/>
        </p:nvSpPr>
        <p:spPr bwMode="auto">
          <a:xfrm>
            <a:off x="2961632" y="3788860"/>
            <a:ext cx="820098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22808C-FDD8-400F-AD25-4D64D9369F38}"/>
              </a:ext>
            </a:extLst>
          </p:cNvPr>
          <p:cNvSpPr/>
          <p:nvPr/>
        </p:nvSpPr>
        <p:spPr bwMode="auto">
          <a:xfrm>
            <a:off x="3748700" y="4252482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8FD11E-D1AA-4372-B9D2-0F7AA4D01AB5}"/>
              </a:ext>
            </a:extLst>
          </p:cNvPr>
          <p:cNvSpPr/>
          <p:nvPr/>
        </p:nvSpPr>
        <p:spPr bwMode="auto">
          <a:xfrm>
            <a:off x="2968097" y="4256655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E88F94-D190-4BD9-9A1C-73241E9859EB}"/>
              </a:ext>
            </a:extLst>
          </p:cNvPr>
          <p:cNvSpPr/>
          <p:nvPr/>
        </p:nvSpPr>
        <p:spPr bwMode="auto">
          <a:xfrm>
            <a:off x="2968097" y="2592947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00CC61-2FB5-4DED-8897-303A76057510}"/>
              </a:ext>
            </a:extLst>
          </p:cNvPr>
          <p:cNvSpPr/>
          <p:nvPr/>
        </p:nvSpPr>
        <p:spPr bwMode="auto">
          <a:xfrm>
            <a:off x="3730052" y="2589820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ounded Rectangle 55">
            <a:extLst>
              <a:ext uri="{FF2B5EF4-FFF2-40B4-BE49-F238E27FC236}">
                <a16:creationId xmlns:a16="http://schemas.microsoft.com/office/drawing/2014/main" id="{D287C769-5CC7-4591-BE98-674704A58516}"/>
              </a:ext>
            </a:extLst>
          </p:cNvPr>
          <p:cNvSpPr/>
          <p:nvPr/>
        </p:nvSpPr>
        <p:spPr>
          <a:xfrm>
            <a:off x="3630234" y="469350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F0C151F-6E0F-43F4-B5CD-C35F9FDEE230}"/>
              </a:ext>
            </a:extLst>
          </p:cNvPr>
          <p:cNvSpPr/>
          <p:nvPr/>
        </p:nvSpPr>
        <p:spPr bwMode="auto">
          <a:xfrm>
            <a:off x="2842426" y="369343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B27BDB2-DDE2-4983-8C7E-D13047B0FBF5}"/>
              </a:ext>
            </a:extLst>
          </p:cNvPr>
          <p:cNvSpPr/>
          <p:nvPr/>
        </p:nvSpPr>
        <p:spPr bwMode="auto">
          <a:xfrm>
            <a:off x="3484146" y="460823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90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등록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(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팝업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)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등록 메뉴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8929"/>
              </p:ext>
            </p:extLst>
          </p:nvPr>
        </p:nvGraphicFramePr>
        <p:xfrm>
          <a:off x="7905750" y="908050"/>
          <a:ext cx="1944688" cy="347472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정보 등록에 필요한 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필수 입력 사항이다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아이디는 등록순서에 따라 자동으로 부여된다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처음 등록하는 트레이너일 경우에는 영문 대문자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네 자리 숫자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합쳐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트레이너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입력사항들이 입력되었는지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정보들이 입력해야 하는 형식에 적합한 뒤 확인한 후에 적합하면 등록을 완료한다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적합하지 않으면 경고창을 띄우고 등록하지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등록을 취소하고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트레이너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682932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00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43933802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2019-11-25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2019-08-31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2019-10-04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7CD594-015E-42DD-AEE2-FC19B0BEC363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DCF7D5-6058-4559-8900-75B2D049ED94}"/>
              </a:ext>
            </a:extLst>
          </p:cNvPr>
          <p:cNvSpPr/>
          <p:nvPr/>
        </p:nvSpPr>
        <p:spPr bwMode="auto">
          <a:xfrm>
            <a:off x="1136576" y="1474920"/>
            <a:ext cx="5760640" cy="469038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2F8DFC-0188-405D-8125-55848F970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03637"/>
              </p:ext>
            </p:extLst>
          </p:nvPr>
        </p:nvGraphicFramePr>
        <p:xfrm>
          <a:off x="1337964" y="1610505"/>
          <a:ext cx="5184576" cy="3736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427187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789667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           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근무시작시간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685305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근무종료시간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353643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유무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A885B9-82A4-4316-BE1E-F330C53E1708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트레이너 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38B406-C632-4D3A-ADA7-CD9566A269D0}"/>
              </a:ext>
            </a:extLst>
          </p:cNvPr>
          <p:cNvSpPr/>
          <p:nvPr/>
        </p:nvSpPr>
        <p:spPr bwMode="auto">
          <a:xfrm>
            <a:off x="1384467" y="1691342"/>
            <a:ext cx="962512" cy="35743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409B9A-630A-4BA1-854D-1DC52B9BD7B5}"/>
              </a:ext>
            </a:extLst>
          </p:cNvPr>
          <p:cNvSpPr/>
          <p:nvPr/>
        </p:nvSpPr>
        <p:spPr bwMode="auto">
          <a:xfrm>
            <a:off x="1260860" y="158469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9E328C-F9C3-40BD-BA0D-4FE714C0C07B}"/>
              </a:ext>
            </a:extLst>
          </p:cNvPr>
          <p:cNvSpPr/>
          <p:nvPr/>
        </p:nvSpPr>
        <p:spPr bwMode="auto">
          <a:xfrm>
            <a:off x="2958380" y="171747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B0A3A9-1D1A-41B8-8567-DC316B7EC65D}"/>
              </a:ext>
            </a:extLst>
          </p:cNvPr>
          <p:cNvSpPr/>
          <p:nvPr/>
        </p:nvSpPr>
        <p:spPr bwMode="auto">
          <a:xfrm>
            <a:off x="2976992" y="2943682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E50B2F-07B5-46FA-BA39-2CFB2E92A1CC}"/>
              </a:ext>
            </a:extLst>
          </p:cNvPr>
          <p:cNvSpPr/>
          <p:nvPr/>
        </p:nvSpPr>
        <p:spPr bwMode="auto">
          <a:xfrm>
            <a:off x="2968097" y="3780549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22808C-FDD8-400F-AD25-4D64D9369F38}"/>
              </a:ext>
            </a:extLst>
          </p:cNvPr>
          <p:cNvSpPr/>
          <p:nvPr/>
        </p:nvSpPr>
        <p:spPr bwMode="auto">
          <a:xfrm>
            <a:off x="3730052" y="3404831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8FD11E-D1AA-4372-B9D2-0F7AA4D01AB5}"/>
              </a:ext>
            </a:extLst>
          </p:cNvPr>
          <p:cNvSpPr/>
          <p:nvPr/>
        </p:nvSpPr>
        <p:spPr bwMode="auto">
          <a:xfrm>
            <a:off x="2969040" y="3405854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E88F94-D190-4BD9-9A1C-73241E9859EB}"/>
              </a:ext>
            </a:extLst>
          </p:cNvPr>
          <p:cNvSpPr/>
          <p:nvPr/>
        </p:nvSpPr>
        <p:spPr bwMode="auto">
          <a:xfrm>
            <a:off x="2976992" y="5075656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00CC61-2FB5-4DED-8897-303A76057510}"/>
              </a:ext>
            </a:extLst>
          </p:cNvPr>
          <p:cNvSpPr/>
          <p:nvPr/>
        </p:nvSpPr>
        <p:spPr bwMode="auto">
          <a:xfrm>
            <a:off x="3738947" y="5072529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ounded Rectangle 55">
            <a:extLst>
              <a:ext uri="{FF2B5EF4-FFF2-40B4-BE49-F238E27FC236}">
                <a16:creationId xmlns:a16="http://schemas.microsoft.com/office/drawing/2014/main" id="{454538DC-3FEE-479E-A162-B569822A1F40}"/>
              </a:ext>
            </a:extLst>
          </p:cNvPr>
          <p:cNvSpPr/>
          <p:nvPr/>
        </p:nvSpPr>
        <p:spPr>
          <a:xfrm>
            <a:off x="3407345" y="5617597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50" name="Rounded Rectangle 55">
            <a:extLst>
              <a:ext uri="{FF2B5EF4-FFF2-40B4-BE49-F238E27FC236}">
                <a16:creationId xmlns:a16="http://schemas.microsoft.com/office/drawing/2014/main" id="{576A6760-E7E8-4CF9-B44F-C5095E6D28A8}"/>
              </a:ext>
            </a:extLst>
          </p:cNvPr>
          <p:cNvSpPr/>
          <p:nvPr/>
        </p:nvSpPr>
        <p:spPr>
          <a:xfrm>
            <a:off x="4128472" y="5625759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506C92D-6D32-41D2-A39A-C58EACFCCF0C}"/>
              </a:ext>
            </a:extLst>
          </p:cNvPr>
          <p:cNvSpPr/>
          <p:nvPr/>
        </p:nvSpPr>
        <p:spPr bwMode="auto">
          <a:xfrm>
            <a:off x="3275197" y="55995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AD31B2-E0F6-4D10-A3A2-D6924766BC15}"/>
              </a:ext>
            </a:extLst>
          </p:cNvPr>
          <p:cNvSpPr/>
          <p:nvPr/>
        </p:nvSpPr>
        <p:spPr bwMode="auto">
          <a:xfrm>
            <a:off x="4036610" y="5605253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CCA6986-F951-4790-A8F1-DA64A7BAD6A8}"/>
              </a:ext>
            </a:extLst>
          </p:cNvPr>
          <p:cNvSpPr/>
          <p:nvPr/>
        </p:nvSpPr>
        <p:spPr bwMode="auto">
          <a:xfrm>
            <a:off x="2862784" y="1558909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AE4DD9-0F1D-430F-89EA-0A5AA4508161}"/>
              </a:ext>
            </a:extLst>
          </p:cNvPr>
          <p:cNvSpPr/>
          <p:nvPr/>
        </p:nvSpPr>
        <p:spPr>
          <a:xfrm>
            <a:off x="2984336" y="4196857"/>
            <a:ext cx="474208" cy="216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BFB65B-97FC-4450-A080-E46BAC6F7BCF}"/>
              </a:ext>
            </a:extLst>
          </p:cNvPr>
          <p:cNvSpPr/>
          <p:nvPr/>
        </p:nvSpPr>
        <p:spPr>
          <a:xfrm>
            <a:off x="3487815" y="4205919"/>
            <a:ext cx="242465" cy="2073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시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DCA666F-A631-4D34-BA98-A6C846513BEC}"/>
              </a:ext>
            </a:extLst>
          </p:cNvPr>
          <p:cNvGrpSpPr/>
          <p:nvPr/>
        </p:nvGrpSpPr>
        <p:grpSpPr>
          <a:xfrm>
            <a:off x="3776091" y="4200576"/>
            <a:ext cx="805466" cy="227496"/>
            <a:chOff x="3438118" y="4318368"/>
            <a:chExt cx="797539" cy="21637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993EF7-AB44-439C-BF82-EB081A34973E}"/>
                </a:ext>
              </a:extLst>
            </p:cNvPr>
            <p:cNvSpPr/>
            <p:nvPr/>
          </p:nvSpPr>
          <p:spPr>
            <a:xfrm>
              <a:off x="3438118" y="4318368"/>
              <a:ext cx="474208" cy="2163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▼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AA1A18B-66FC-4269-B75A-AE5B80D269C3}"/>
                </a:ext>
              </a:extLst>
            </p:cNvPr>
            <p:cNvSpPr/>
            <p:nvPr/>
          </p:nvSpPr>
          <p:spPr>
            <a:xfrm>
              <a:off x="3957336" y="4320335"/>
              <a:ext cx="278321" cy="21440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분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50E450-0FB5-4BA7-9E52-B81408D7ED21}"/>
              </a:ext>
            </a:extLst>
          </p:cNvPr>
          <p:cNvSpPr/>
          <p:nvPr/>
        </p:nvSpPr>
        <p:spPr>
          <a:xfrm>
            <a:off x="2984336" y="4602940"/>
            <a:ext cx="474208" cy="216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▼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5289D2F-023B-451D-8C93-1F8F3A05C2CA}"/>
              </a:ext>
            </a:extLst>
          </p:cNvPr>
          <p:cNvSpPr/>
          <p:nvPr/>
        </p:nvSpPr>
        <p:spPr>
          <a:xfrm>
            <a:off x="3487815" y="4612002"/>
            <a:ext cx="242465" cy="2073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시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DB9DA7D-3197-4799-88EB-010BCFDD98BE}"/>
              </a:ext>
            </a:extLst>
          </p:cNvPr>
          <p:cNvGrpSpPr/>
          <p:nvPr/>
        </p:nvGrpSpPr>
        <p:grpSpPr>
          <a:xfrm>
            <a:off x="3776091" y="4606659"/>
            <a:ext cx="805466" cy="227496"/>
            <a:chOff x="3438118" y="4318368"/>
            <a:chExt cx="797539" cy="21637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ADA2837-8371-41BC-BCC4-D15F704ED09F}"/>
                </a:ext>
              </a:extLst>
            </p:cNvPr>
            <p:cNvSpPr/>
            <p:nvPr/>
          </p:nvSpPr>
          <p:spPr>
            <a:xfrm>
              <a:off x="3438118" y="4318368"/>
              <a:ext cx="474208" cy="2163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▼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9F83068-E29D-4678-83A9-91885636398B}"/>
                </a:ext>
              </a:extLst>
            </p:cNvPr>
            <p:cNvSpPr/>
            <p:nvPr/>
          </p:nvSpPr>
          <p:spPr>
            <a:xfrm>
              <a:off x="3957336" y="4320335"/>
              <a:ext cx="278321" cy="21440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분</a:t>
              </a:r>
            </a:p>
          </p:txBody>
        </p:sp>
      </p:grpSp>
      <p:sp>
        <p:nvSpPr>
          <p:cNvPr id="53" name="Rounded Rectangle 55">
            <a:extLst>
              <a:ext uri="{FF2B5EF4-FFF2-40B4-BE49-F238E27FC236}">
                <a16:creationId xmlns:a16="http://schemas.microsoft.com/office/drawing/2014/main" id="{01FB17BD-9B69-4381-B26E-17BF8E326E46}"/>
              </a:ext>
            </a:extLst>
          </p:cNvPr>
          <p:cNvSpPr/>
          <p:nvPr/>
        </p:nvSpPr>
        <p:spPr>
          <a:xfrm>
            <a:off x="5433246" y="3780549"/>
            <a:ext cx="55529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17B009-D8D6-48CD-A421-E88EF934D45E}"/>
              </a:ext>
            </a:extLst>
          </p:cNvPr>
          <p:cNvSpPr/>
          <p:nvPr/>
        </p:nvSpPr>
        <p:spPr bwMode="auto">
          <a:xfrm>
            <a:off x="2984336" y="2517075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03F8D-52DB-4396-8F88-17D7B212CE37}"/>
              </a:ext>
            </a:extLst>
          </p:cNvPr>
          <p:cNvSpPr/>
          <p:nvPr/>
        </p:nvSpPr>
        <p:spPr bwMode="auto">
          <a:xfrm>
            <a:off x="2984336" y="2107030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1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정보 수정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(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팝업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)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정보 수정 메뉴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2763"/>
              </p:ext>
            </p:extLst>
          </p:nvPr>
        </p:nvGraphicFramePr>
        <p:xfrm>
          <a:off x="7905750" y="908050"/>
          <a:ext cx="1944688" cy="327660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정보 수정에 필요한 항목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필수 입력 사항이다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등록했을 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마지막으로 수정했을 시 입력한 값이 기본 값으로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아이디는 수정할 수 없다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입력사항들이 입력되었는지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정보들이 입력해야 하는 형식에 적합한 뒤 확인한 후에 적합하면 등록을 완료한다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적합하지 않으면 경고창을 띄우고 수정하지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등록을 취소하고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트레이너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682932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00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43933802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2019-11-25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2019-08-31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2019-10-04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7CD594-015E-42DD-AEE2-FC19B0BEC363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DCF7D5-6058-4559-8900-75B2D049ED94}"/>
              </a:ext>
            </a:extLst>
          </p:cNvPr>
          <p:cNvSpPr/>
          <p:nvPr/>
        </p:nvSpPr>
        <p:spPr bwMode="auto">
          <a:xfrm>
            <a:off x="1136576" y="1474921"/>
            <a:ext cx="5654238" cy="370082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2F8DFC-0188-405D-8125-55848F970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27446"/>
              </p:ext>
            </p:extLst>
          </p:nvPr>
        </p:nvGraphicFramePr>
        <p:xfrm>
          <a:off x="1337964" y="1610505"/>
          <a:ext cx="5184576" cy="2906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           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근무시작시간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246187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근무종료시간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715944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유무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A885B9-82A4-4316-BE1E-F330C53E1708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트레이너 정보 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38B406-C632-4D3A-ADA7-CD9566A269D0}"/>
              </a:ext>
            </a:extLst>
          </p:cNvPr>
          <p:cNvSpPr/>
          <p:nvPr/>
        </p:nvSpPr>
        <p:spPr bwMode="auto">
          <a:xfrm>
            <a:off x="1384467" y="1691342"/>
            <a:ext cx="767682" cy="274577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409B9A-630A-4BA1-854D-1DC52B9BD7B5}"/>
              </a:ext>
            </a:extLst>
          </p:cNvPr>
          <p:cNvSpPr/>
          <p:nvPr/>
        </p:nvSpPr>
        <p:spPr bwMode="auto">
          <a:xfrm>
            <a:off x="1260860" y="158469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9E328C-F9C3-40BD-BA0D-4FE714C0C07B}"/>
              </a:ext>
            </a:extLst>
          </p:cNvPr>
          <p:cNvSpPr/>
          <p:nvPr/>
        </p:nvSpPr>
        <p:spPr bwMode="auto">
          <a:xfrm>
            <a:off x="2958380" y="171747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B0A3A9-1D1A-41B8-8567-DC316B7EC65D}"/>
              </a:ext>
            </a:extLst>
          </p:cNvPr>
          <p:cNvSpPr/>
          <p:nvPr/>
        </p:nvSpPr>
        <p:spPr bwMode="auto">
          <a:xfrm>
            <a:off x="2958380" y="2095825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E50B2F-07B5-46FA-BA39-2CFB2E92A1CC}"/>
              </a:ext>
            </a:extLst>
          </p:cNvPr>
          <p:cNvSpPr/>
          <p:nvPr/>
        </p:nvSpPr>
        <p:spPr bwMode="auto">
          <a:xfrm>
            <a:off x="2973124" y="2933236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22808C-FDD8-400F-AD25-4D64D9369F38}"/>
              </a:ext>
            </a:extLst>
          </p:cNvPr>
          <p:cNvSpPr/>
          <p:nvPr/>
        </p:nvSpPr>
        <p:spPr bwMode="auto">
          <a:xfrm>
            <a:off x="3754073" y="4254537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8FD11E-D1AA-4372-B9D2-0F7AA4D01AB5}"/>
              </a:ext>
            </a:extLst>
          </p:cNvPr>
          <p:cNvSpPr/>
          <p:nvPr/>
        </p:nvSpPr>
        <p:spPr bwMode="auto">
          <a:xfrm>
            <a:off x="2975452" y="4221088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E88F94-D190-4BD9-9A1C-73241E9859EB}"/>
              </a:ext>
            </a:extLst>
          </p:cNvPr>
          <p:cNvSpPr/>
          <p:nvPr/>
        </p:nvSpPr>
        <p:spPr bwMode="auto">
          <a:xfrm>
            <a:off x="2968097" y="2592947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00CC61-2FB5-4DED-8897-303A76057510}"/>
              </a:ext>
            </a:extLst>
          </p:cNvPr>
          <p:cNvSpPr/>
          <p:nvPr/>
        </p:nvSpPr>
        <p:spPr bwMode="auto">
          <a:xfrm>
            <a:off x="3730052" y="2589820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ounded Rectangle 55">
            <a:extLst>
              <a:ext uri="{FF2B5EF4-FFF2-40B4-BE49-F238E27FC236}">
                <a16:creationId xmlns:a16="http://schemas.microsoft.com/office/drawing/2014/main" id="{454538DC-3FEE-479E-A162-B569822A1F40}"/>
              </a:ext>
            </a:extLst>
          </p:cNvPr>
          <p:cNvSpPr/>
          <p:nvPr/>
        </p:nvSpPr>
        <p:spPr>
          <a:xfrm>
            <a:off x="3358884" y="4618774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0" name="Rounded Rectangle 55">
            <a:extLst>
              <a:ext uri="{FF2B5EF4-FFF2-40B4-BE49-F238E27FC236}">
                <a16:creationId xmlns:a16="http://schemas.microsoft.com/office/drawing/2014/main" id="{576A6760-E7E8-4CF9-B44F-C5095E6D28A8}"/>
              </a:ext>
            </a:extLst>
          </p:cNvPr>
          <p:cNvSpPr/>
          <p:nvPr/>
        </p:nvSpPr>
        <p:spPr>
          <a:xfrm>
            <a:off x="4080011" y="462693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506C92D-6D32-41D2-A39A-C58EACFCCF0C}"/>
              </a:ext>
            </a:extLst>
          </p:cNvPr>
          <p:cNvSpPr/>
          <p:nvPr/>
        </p:nvSpPr>
        <p:spPr bwMode="auto">
          <a:xfrm>
            <a:off x="3226736" y="4600753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AD31B2-E0F6-4D10-A3A2-D6924766BC15}"/>
              </a:ext>
            </a:extLst>
          </p:cNvPr>
          <p:cNvSpPr/>
          <p:nvPr/>
        </p:nvSpPr>
        <p:spPr bwMode="auto">
          <a:xfrm>
            <a:off x="3988149" y="460643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CCA6986-F951-4790-A8F1-DA64A7BAD6A8}"/>
              </a:ext>
            </a:extLst>
          </p:cNvPr>
          <p:cNvSpPr/>
          <p:nvPr/>
        </p:nvSpPr>
        <p:spPr bwMode="auto">
          <a:xfrm>
            <a:off x="2862784" y="1558909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63ECDA9-D4EE-4E75-B603-D457E812CAA0}"/>
              </a:ext>
            </a:extLst>
          </p:cNvPr>
          <p:cNvSpPr/>
          <p:nvPr/>
        </p:nvSpPr>
        <p:spPr>
          <a:xfrm>
            <a:off x="2968097" y="3364741"/>
            <a:ext cx="474208" cy="216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AB3167-5699-40B4-83C2-0F558B9141FC}"/>
              </a:ext>
            </a:extLst>
          </p:cNvPr>
          <p:cNvSpPr/>
          <p:nvPr/>
        </p:nvSpPr>
        <p:spPr>
          <a:xfrm>
            <a:off x="3471576" y="3373803"/>
            <a:ext cx="242465" cy="2073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시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206E5C7-79BA-4566-A5EE-DCBDD48371B7}"/>
              </a:ext>
            </a:extLst>
          </p:cNvPr>
          <p:cNvGrpSpPr/>
          <p:nvPr/>
        </p:nvGrpSpPr>
        <p:grpSpPr>
          <a:xfrm>
            <a:off x="3759852" y="3368460"/>
            <a:ext cx="805466" cy="227496"/>
            <a:chOff x="3438118" y="4318368"/>
            <a:chExt cx="797539" cy="21637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43E2EBE-462B-487C-B438-BA3C27192F96}"/>
                </a:ext>
              </a:extLst>
            </p:cNvPr>
            <p:cNvSpPr/>
            <p:nvPr/>
          </p:nvSpPr>
          <p:spPr>
            <a:xfrm>
              <a:off x="3438118" y="4318368"/>
              <a:ext cx="474208" cy="2163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3CEFADD-1EF3-4D47-BB2D-91EF6E9DAA33}"/>
                </a:ext>
              </a:extLst>
            </p:cNvPr>
            <p:cNvSpPr/>
            <p:nvPr/>
          </p:nvSpPr>
          <p:spPr>
            <a:xfrm>
              <a:off x="3957336" y="4320335"/>
              <a:ext cx="278321" cy="21440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분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D488A8-C5E5-46DF-8FA4-4DEE06783690}"/>
              </a:ext>
            </a:extLst>
          </p:cNvPr>
          <p:cNvSpPr/>
          <p:nvPr/>
        </p:nvSpPr>
        <p:spPr>
          <a:xfrm>
            <a:off x="2960404" y="3776584"/>
            <a:ext cx="474208" cy="216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▼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C03811-E8B1-49AD-A3D7-4B87162F0BBA}"/>
              </a:ext>
            </a:extLst>
          </p:cNvPr>
          <p:cNvSpPr/>
          <p:nvPr/>
        </p:nvSpPr>
        <p:spPr>
          <a:xfrm>
            <a:off x="3463883" y="3785646"/>
            <a:ext cx="242465" cy="2073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시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C25B3FA-E65F-4CBA-8CE1-94027326949E}"/>
              </a:ext>
            </a:extLst>
          </p:cNvPr>
          <p:cNvGrpSpPr/>
          <p:nvPr/>
        </p:nvGrpSpPr>
        <p:grpSpPr>
          <a:xfrm>
            <a:off x="3752159" y="3780303"/>
            <a:ext cx="805466" cy="227496"/>
            <a:chOff x="3438118" y="4318368"/>
            <a:chExt cx="797539" cy="21637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9C777C2-76A4-4176-B1DA-FE682D199290}"/>
                </a:ext>
              </a:extLst>
            </p:cNvPr>
            <p:cNvSpPr/>
            <p:nvPr/>
          </p:nvSpPr>
          <p:spPr>
            <a:xfrm>
              <a:off x="3438118" y="4318368"/>
              <a:ext cx="474208" cy="2163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▼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FFF9AE7-A3EC-4F8B-8572-2A29B35240CE}"/>
                </a:ext>
              </a:extLst>
            </p:cNvPr>
            <p:cNvSpPr/>
            <p:nvPr/>
          </p:nvSpPr>
          <p:spPr>
            <a:xfrm>
              <a:off x="3957336" y="4320335"/>
              <a:ext cx="278321" cy="21440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분</a:t>
              </a:r>
            </a:p>
          </p:txBody>
        </p:sp>
      </p:grpSp>
      <p:sp>
        <p:nvSpPr>
          <p:cNvPr id="71" name="Rounded Rectangle 55">
            <a:extLst>
              <a:ext uri="{FF2B5EF4-FFF2-40B4-BE49-F238E27FC236}">
                <a16:creationId xmlns:a16="http://schemas.microsoft.com/office/drawing/2014/main" id="{63CB0002-3051-4287-A7A1-2455A10A8816}"/>
              </a:ext>
            </a:extLst>
          </p:cNvPr>
          <p:cNvSpPr/>
          <p:nvPr/>
        </p:nvSpPr>
        <p:spPr>
          <a:xfrm>
            <a:off x="5413106" y="2943003"/>
            <a:ext cx="55529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60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등록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(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팝업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)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정보 수정 메뉴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49442"/>
              </p:ext>
            </p:extLst>
          </p:nvPr>
        </p:nvGraphicFramePr>
        <p:xfrm>
          <a:off x="7905750" y="908050"/>
          <a:ext cx="1944688" cy="303276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수정하려고 선택한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자동으로 입력되어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입력한 관리자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비밀번호를 입력하고 입력한 결과가 올바르면 수정을 진행한다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확인하고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삭제를 진행한다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취소하고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트레이너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682932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00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43933802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2019-11-25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2019-08-31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2019-10-04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7CD594-015E-42DD-AEE2-FC19B0BEC363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24AD1C-06AC-4A6D-85F2-C2FA20FB430C}"/>
              </a:ext>
            </a:extLst>
          </p:cNvPr>
          <p:cNvSpPr/>
          <p:nvPr/>
        </p:nvSpPr>
        <p:spPr bwMode="auto">
          <a:xfrm>
            <a:off x="2030710" y="1983192"/>
            <a:ext cx="4094649" cy="372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E3273A-4DD2-431E-B337-A90EA79E13F3}"/>
              </a:ext>
            </a:extLst>
          </p:cNvPr>
          <p:cNvSpPr/>
          <p:nvPr/>
        </p:nvSpPr>
        <p:spPr>
          <a:xfrm>
            <a:off x="2030710" y="2351604"/>
            <a:ext cx="4092076" cy="2301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3EDF10-4FB5-4CB9-983D-8BA6FEBE1657}"/>
              </a:ext>
            </a:extLst>
          </p:cNvPr>
          <p:cNvSpPr txBox="1"/>
          <p:nvPr/>
        </p:nvSpPr>
        <p:spPr>
          <a:xfrm>
            <a:off x="3619806" y="2810818"/>
            <a:ext cx="21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j-ea"/>
                <a:ea typeface="+mj-ea"/>
              </a:rPr>
              <a:t>수정</a:t>
            </a:r>
            <a:r>
              <a:rPr lang="ko-KR" altLang="en-US" sz="1100" b="1" dirty="0">
                <a:latin typeface="+mj-ea"/>
                <a:ea typeface="+mj-ea"/>
              </a:rPr>
              <a:t> 하시겠습니까</a:t>
            </a:r>
            <a:r>
              <a:rPr lang="en-US" altLang="ko-KR" sz="1100" b="1" dirty="0">
                <a:latin typeface="+mj-ea"/>
                <a:ea typeface="+mj-ea"/>
              </a:rPr>
              <a:t>?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F8588D2-8131-423D-A6AD-0395E354C793}"/>
              </a:ext>
            </a:extLst>
          </p:cNvPr>
          <p:cNvSpPr/>
          <p:nvPr/>
        </p:nvSpPr>
        <p:spPr>
          <a:xfrm>
            <a:off x="3171676" y="4118804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7" name="Rounded Rectangle 55">
            <a:extLst>
              <a:ext uri="{FF2B5EF4-FFF2-40B4-BE49-F238E27FC236}">
                <a16:creationId xmlns:a16="http://schemas.microsoft.com/office/drawing/2014/main" id="{72E94263-220E-46BA-B407-8D844ACB6583}"/>
              </a:ext>
            </a:extLst>
          </p:cNvPr>
          <p:cNvSpPr/>
          <p:nvPr/>
        </p:nvSpPr>
        <p:spPr>
          <a:xfrm>
            <a:off x="4267774" y="4102733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CCF412-1ACA-4644-8E8F-DA575769BB8A}"/>
              </a:ext>
            </a:extLst>
          </p:cNvPr>
          <p:cNvSpPr/>
          <p:nvPr/>
        </p:nvSpPr>
        <p:spPr bwMode="auto">
          <a:xfrm>
            <a:off x="2793866" y="2830622"/>
            <a:ext cx="537944" cy="2216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F75F42-4EAA-46BE-811D-CEAABA9E4889}"/>
              </a:ext>
            </a:extLst>
          </p:cNvPr>
          <p:cNvSpPr txBox="1"/>
          <p:nvPr/>
        </p:nvSpPr>
        <p:spPr>
          <a:xfrm>
            <a:off x="3137022" y="2814052"/>
            <a:ext cx="207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    의 정보를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3784BF0-CF28-4464-86BB-2E3CAA5C384D}"/>
              </a:ext>
            </a:extLst>
          </p:cNvPr>
          <p:cNvSpPr/>
          <p:nvPr/>
        </p:nvSpPr>
        <p:spPr bwMode="auto">
          <a:xfrm>
            <a:off x="2686110" y="2687062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8737881-2341-4620-BC80-B714D238D071}"/>
              </a:ext>
            </a:extLst>
          </p:cNvPr>
          <p:cNvSpPr/>
          <p:nvPr/>
        </p:nvSpPr>
        <p:spPr bwMode="auto">
          <a:xfrm>
            <a:off x="3063707" y="403194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D673EAA-DB2A-4B38-BCEB-4BC5D0EBB80E}"/>
              </a:ext>
            </a:extLst>
          </p:cNvPr>
          <p:cNvSpPr/>
          <p:nvPr/>
        </p:nvSpPr>
        <p:spPr bwMode="auto">
          <a:xfrm>
            <a:off x="4176060" y="4034337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3E4B7819-332E-438A-8CF9-0880683E9C3E}"/>
              </a:ext>
            </a:extLst>
          </p:cNvPr>
          <p:cNvSpPr/>
          <p:nvPr/>
        </p:nvSpPr>
        <p:spPr>
          <a:xfrm>
            <a:off x="2793866" y="3296146"/>
            <a:ext cx="2591182" cy="357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500" dirty="0">
              <a:latin typeface="+mj-ea"/>
              <a:ea typeface="+mj-ea"/>
            </a:endParaRPr>
          </a:p>
        </p:txBody>
      </p:sp>
      <p:pic>
        <p:nvPicPr>
          <p:cNvPr id="32" name="Picture 2" descr="password iconì ëí ì´ë¯¸ì§ ê²ìê²°ê³¼">
            <a:extLst>
              <a:ext uri="{FF2B5EF4-FFF2-40B4-BE49-F238E27FC236}">
                <a16:creationId xmlns:a16="http://schemas.microsoft.com/office/drawing/2014/main" id="{52212F1E-83B1-41BF-86C1-F2891141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1878" y="3359834"/>
            <a:ext cx="229757" cy="22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bject 5">
            <a:extLst>
              <a:ext uri="{FF2B5EF4-FFF2-40B4-BE49-F238E27FC236}">
                <a16:creationId xmlns:a16="http://schemas.microsoft.com/office/drawing/2014/main" id="{DE674A4C-74C7-40D2-B66D-54C433658CCE}"/>
              </a:ext>
            </a:extLst>
          </p:cNvPr>
          <p:cNvSpPr txBox="1"/>
          <p:nvPr/>
        </p:nvSpPr>
        <p:spPr>
          <a:xfrm>
            <a:off x="3367814" y="3386196"/>
            <a:ext cx="1556880" cy="287513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lang="ko-KR" altLang="en-US" sz="862" spc="18" dirty="0">
                <a:solidFill>
                  <a:srgbClr val="5D5D5D"/>
                </a:solidFill>
                <a:latin typeface="+mj-ea"/>
                <a:ea typeface="+mj-ea"/>
                <a:cs typeface="Noto Sans CJK JP Regular"/>
              </a:rPr>
              <a:t>관리자 비밀번호를 입력하세요</a:t>
            </a:r>
            <a:endParaRPr sz="908" dirty="0">
              <a:latin typeface="+mj-ea"/>
              <a:ea typeface="+mj-ea"/>
              <a:cs typeface="Times New Roman"/>
            </a:endParaRPr>
          </a:p>
          <a:p>
            <a:pPr>
              <a:lnSpc>
                <a:spcPct val="100000"/>
              </a:lnSpc>
            </a:pPr>
            <a:endParaRPr sz="908" dirty="0">
              <a:latin typeface="+mj-ea"/>
              <a:ea typeface="+mj-ea"/>
              <a:cs typeface="Times New Roman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6275B23-88A8-45FE-A3CD-2FDF9A8F0F9D}"/>
              </a:ext>
            </a:extLst>
          </p:cNvPr>
          <p:cNvSpPr/>
          <p:nvPr/>
        </p:nvSpPr>
        <p:spPr bwMode="auto">
          <a:xfrm>
            <a:off x="2687110" y="319583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56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등록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(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팝업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)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트레이너 삭제 메뉴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92680"/>
              </p:ext>
            </p:extLst>
          </p:nvPr>
        </p:nvGraphicFramePr>
        <p:xfrm>
          <a:off x="7905750" y="908050"/>
          <a:ext cx="1944688" cy="303276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삭제하려고 선택한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자동으로 입력되어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관리자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(admin)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비밀번호를 입력한다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정보 삭제는 전체 관리자만 가능하다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삭제를 확인하고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삭제를 진행한다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삭제를 취소하고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트레이너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682932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81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00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43933802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2019-11-25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2019-08-31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2019-10-04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7CD594-015E-42DD-AEE2-FC19B0BEC363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24AD1C-06AC-4A6D-85F2-C2FA20FB430C}"/>
              </a:ext>
            </a:extLst>
          </p:cNvPr>
          <p:cNvSpPr/>
          <p:nvPr/>
        </p:nvSpPr>
        <p:spPr bwMode="auto">
          <a:xfrm>
            <a:off x="2030710" y="1983192"/>
            <a:ext cx="4094649" cy="372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E3273A-4DD2-431E-B337-A90EA79E13F3}"/>
              </a:ext>
            </a:extLst>
          </p:cNvPr>
          <p:cNvSpPr/>
          <p:nvPr/>
        </p:nvSpPr>
        <p:spPr>
          <a:xfrm>
            <a:off x="2030710" y="2351604"/>
            <a:ext cx="4092076" cy="2301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3EDF10-4FB5-4CB9-983D-8BA6FEBE1657}"/>
              </a:ext>
            </a:extLst>
          </p:cNvPr>
          <p:cNvSpPr txBox="1"/>
          <p:nvPr/>
        </p:nvSpPr>
        <p:spPr>
          <a:xfrm>
            <a:off x="3619806" y="2810818"/>
            <a:ext cx="21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삭제 하시겠습니까</a:t>
            </a:r>
            <a:r>
              <a:rPr lang="en-US" altLang="ko-KR" sz="1100" b="1" dirty="0">
                <a:latin typeface="+mj-ea"/>
                <a:ea typeface="+mj-ea"/>
              </a:rPr>
              <a:t>?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F8588D2-8131-423D-A6AD-0395E354C793}"/>
              </a:ext>
            </a:extLst>
          </p:cNvPr>
          <p:cNvSpPr/>
          <p:nvPr/>
        </p:nvSpPr>
        <p:spPr>
          <a:xfrm>
            <a:off x="3171676" y="4118804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57" name="Rounded Rectangle 55">
            <a:extLst>
              <a:ext uri="{FF2B5EF4-FFF2-40B4-BE49-F238E27FC236}">
                <a16:creationId xmlns:a16="http://schemas.microsoft.com/office/drawing/2014/main" id="{72E94263-220E-46BA-B407-8D844ACB6583}"/>
              </a:ext>
            </a:extLst>
          </p:cNvPr>
          <p:cNvSpPr/>
          <p:nvPr/>
        </p:nvSpPr>
        <p:spPr>
          <a:xfrm>
            <a:off x="4267774" y="4102733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CCF412-1ACA-4644-8E8F-DA575769BB8A}"/>
              </a:ext>
            </a:extLst>
          </p:cNvPr>
          <p:cNvSpPr/>
          <p:nvPr/>
        </p:nvSpPr>
        <p:spPr bwMode="auto">
          <a:xfrm>
            <a:off x="2793866" y="2830622"/>
            <a:ext cx="537944" cy="2216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F75F42-4EAA-46BE-811D-CEAABA9E4889}"/>
              </a:ext>
            </a:extLst>
          </p:cNvPr>
          <p:cNvSpPr txBox="1"/>
          <p:nvPr/>
        </p:nvSpPr>
        <p:spPr>
          <a:xfrm>
            <a:off x="3137022" y="2814052"/>
            <a:ext cx="207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    의 정보를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3784BF0-CF28-4464-86BB-2E3CAA5C384D}"/>
              </a:ext>
            </a:extLst>
          </p:cNvPr>
          <p:cNvSpPr/>
          <p:nvPr/>
        </p:nvSpPr>
        <p:spPr bwMode="auto">
          <a:xfrm>
            <a:off x="2686110" y="2687062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8737881-2341-4620-BC80-B714D238D071}"/>
              </a:ext>
            </a:extLst>
          </p:cNvPr>
          <p:cNvSpPr/>
          <p:nvPr/>
        </p:nvSpPr>
        <p:spPr bwMode="auto">
          <a:xfrm>
            <a:off x="3063707" y="403194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D673EAA-DB2A-4B38-BCEB-4BC5D0EBB80E}"/>
              </a:ext>
            </a:extLst>
          </p:cNvPr>
          <p:cNvSpPr/>
          <p:nvPr/>
        </p:nvSpPr>
        <p:spPr bwMode="auto">
          <a:xfrm>
            <a:off x="4176060" y="4034337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3E4B7819-332E-438A-8CF9-0880683E9C3E}"/>
              </a:ext>
            </a:extLst>
          </p:cNvPr>
          <p:cNvSpPr/>
          <p:nvPr/>
        </p:nvSpPr>
        <p:spPr>
          <a:xfrm>
            <a:off x="2793866" y="3296146"/>
            <a:ext cx="2591182" cy="357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500" dirty="0">
              <a:latin typeface="+mj-ea"/>
              <a:ea typeface="+mj-ea"/>
            </a:endParaRPr>
          </a:p>
        </p:txBody>
      </p:sp>
      <p:pic>
        <p:nvPicPr>
          <p:cNvPr id="32" name="Picture 2" descr="password iconì ëí ì´ë¯¸ì§ ê²ìê²°ê³¼">
            <a:extLst>
              <a:ext uri="{FF2B5EF4-FFF2-40B4-BE49-F238E27FC236}">
                <a16:creationId xmlns:a16="http://schemas.microsoft.com/office/drawing/2014/main" id="{52212F1E-83B1-41BF-86C1-F2891141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1878" y="3359834"/>
            <a:ext cx="229757" cy="22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bject 5">
            <a:extLst>
              <a:ext uri="{FF2B5EF4-FFF2-40B4-BE49-F238E27FC236}">
                <a16:creationId xmlns:a16="http://schemas.microsoft.com/office/drawing/2014/main" id="{DE674A4C-74C7-40D2-B66D-54C433658CCE}"/>
              </a:ext>
            </a:extLst>
          </p:cNvPr>
          <p:cNvSpPr txBox="1"/>
          <p:nvPr/>
        </p:nvSpPr>
        <p:spPr>
          <a:xfrm>
            <a:off x="3367814" y="3386196"/>
            <a:ext cx="1556880" cy="287513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lang="ko-KR" altLang="en-US" sz="862" spc="18" dirty="0">
                <a:solidFill>
                  <a:srgbClr val="5D5D5D"/>
                </a:solidFill>
                <a:latin typeface="+mj-ea"/>
                <a:ea typeface="+mj-ea"/>
                <a:cs typeface="Noto Sans CJK JP Regular"/>
              </a:rPr>
              <a:t>관리자 비밀번호를 입력하세요</a:t>
            </a:r>
            <a:endParaRPr sz="908" dirty="0">
              <a:latin typeface="+mj-ea"/>
              <a:ea typeface="+mj-ea"/>
              <a:cs typeface="Times New Roman"/>
            </a:endParaRPr>
          </a:p>
          <a:p>
            <a:pPr>
              <a:lnSpc>
                <a:spcPct val="100000"/>
              </a:lnSpc>
            </a:pPr>
            <a:endParaRPr sz="908" dirty="0">
              <a:latin typeface="+mj-ea"/>
              <a:ea typeface="+mj-ea"/>
              <a:cs typeface="Times New Roman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6275B23-88A8-45FE-A3CD-2FDF9A8F0F9D}"/>
              </a:ext>
            </a:extLst>
          </p:cNvPr>
          <p:cNvSpPr/>
          <p:nvPr/>
        </p:nvSpPr>
        <p:spPr bwMode="auto">
          <a:xfrm>
            <a:off x="2687110" y="319583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관리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관리 메뉴 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12496"/>
              </p:ext>
            </p:extLst>
          </p:nvPr>
        </p:nvGraphicFramePr>
        <p:xfrm>
          <a:off x="7905750" y="908050"/>
          <a:ext cx="1944688" cy="341376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번호 또는 회원 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이용해 사물함 정보를 조회할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사물함에 회원을 배정하는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등록하는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사물함의 상세 정보를 수정하는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정보 삭제를 확인하는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이용기간이 만료된 사물함의 정보를 모두 초기화하는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삭제하는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사물함이 배정된 이력을 조회할 수 있는 팝업창이 생성된다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정보를 표시한다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번호를 클릭하면 상세정보 화면으로 넘어간다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사물함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55256"/>
              </p:ext>
            </p:extLst>
          </p:nvPr>
        </p:nvGraphicFramePr>
        <p:xfrm>
          <a:off x="355920" y="1916831"/>
          <a:ext cx="7128788" cy="1332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319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169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이용시작일자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이용만료일자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2019-12-25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2019-07-02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2019-11-15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75246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78264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992560" y="1560895"/>
            <a:ext cx="2194880" cy="2338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15280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584848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82640" y="2136767"/>
            <a:ext cx="6781463" cy="2256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06660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FE3A01-B3D3-4A1A-8064-8892D127220C}"/>
              </a:ext>
            </a:extLst>
          </p:cNvPr>
          <p:cNvSpPr/>
          <p:nvPr/>
        </p:nvSpPr>
        <p:spPr bwMode="auto">
          <a:xfrm>
            <a:off x="711436" y="201166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Rounded Rectangle 55">
            <a:extLst>
              <a:ext uri="{FF2B5EF4-FFF2-40B4-BE49-F238E27FC236}">
                <a16:creationId xmlns:a16="http://schemas.microsoft.com/office/drawing/2014/main" id="{76C95255-15E7-4B96-AB6C-6E63F11176BD}"/>
              </a:ext>
            </a:extLst>
          </p:cNvPr>
          <p:cNvSpPr/>
          <p:nvPr/>
        </p:nvSpPr>
        <p:spPr>
          <a:xfrm>
            <a:off x="4627753" y="1602044"/>
            <a:ext cx="469263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일괄삭제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989F2C-F1F0-417B-84B0-4902F834052F}"/>
              </a:ext>
            </a:extLst>
          </p:cNvPr>
          <p:cNvSpPr/>
          <p:nvPr/>
        </p:nvSpPr>
        <p:spPr bwMode="auto">
          <a:xfrm>
            <a:off x="4564376" y="142126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</a:t>
            </a:r>
          </a:p>
        </p:txBody>
      </p:sp>
      <p:sp>
        <p:nvSpPr>
          <p:cNvPr id="28" name="Rounded Rectangle 55">
            <a:extLst>
              <a:ext uri="{FF2B5EF4-FFF2-40B4-BE49-F238E27FC236}">
                <a16:creationId xmlns:a16="http://schemas.microsoft.com/office/drawing/2014/main" id="{49EFB8DF-EA52-4111-AD66-D2A1A10D6F84}"/>
              </a:ext>
            </a:extLst>
          </p:cNvPr>
          <p:cNvSpPr/>
          <p:nvPr/>
        </p:nvSpPr>
        <p:spPr>
          <a:xfrm>
            <a:off x="5165517" y="1602044"/>
            <a:ext cx="469263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배정이력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666C68C-C04B-4E74-BF6D-239D2F9DB961}"/>
              </a:ext>
            </a:extLst>
          </p:cNvPr>
          <p:cNvSpPr/>
          <p:nvPr/>
        </p:nvSpPr>
        <p:spPr bwMode="auto">
          <a:xfrm>
            <a:off x="5077889" y="142126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96451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정보조회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상세정보 조회 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4208"/>
              </p:ext>
            </p:extLst>
          </p:nvPr>
        </p:nvGraphicFramePr>
        <p:xfrm>
          <a:off x="7905750" y="908050"/>
          <a:ext cx="1944688" cy="284988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사물함의 상세정보 항목을 조회한다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사물함을 이용하기 시작한 일자와 사물함의 이용이 끝나는 일자가 표시된다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창을 닫고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사물함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90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개인수업횟수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금일근무시작시간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금일근무종료시간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768DF0-0131-46C8-A220-D4CBFC072BF6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EB3678-B8A3-43E4-AB37-A037315B8C35}"/>
              </a:ext>
            </a:extLst>
          </p:cNvPr>
          <p:cNvSpPr/>
          <p:nvPr/>
        </p:nvSpPr>
        <p:spPr bwMode="auto">
          <a:xfrm>
            <a:off x="1136576" y="1471721"/>
            <a:ext cx="5654238" cy="370082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E38D162-D221-4604-B20B-0FFF603C7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030"/>
              </p:ext>
            </p:extLst>
          </p:nvPr>
        </p:nvGraphicFramePr>
        <p:xfrm>
          <a:off x="1337964" y="1610505"/>
          <a:ext cx="5184576" cy="2491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번호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아이디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이용시작일자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이용만료일자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유무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7938F8-6855-4671-BF20-B5831E67C7E1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사물함 상세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0C33D3-E9C3-4599-81B5-738DA9BEBA1C}"/>
              </a:ext>
            </a:extLst>
          </p:cNvPr>
          <p:cNvSpPr/>
          <p:nvPr/>
        </p:nvSpPr>
        <p:spPr bwMode="auto">
          <a:xfrm>
            <a:off x="1384467" y="1691342"/>
            <a:ext cx="747556" cy="23409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B3F1BA-7937-4217-86DE-789EAA225E4E}"/>
              </a:ext>
            </a:extLst>
          </p:cNvPr>
          <p:cNvSpPr/>
          <p:nvPr/>
        </p:nvSpPr>
        <p:spPr bwMode="auto">
          <a:xfrm>
            <a:off x="1260860" y="158469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C37AD1-2875-42EB-9ECF-E77138A483C3}"/>
              </a:ext>
            </a:extLst>
          </p:cNvPr>
          <p:cNvSpPr/>
          <p:nvPr/>
        </p:nvSpPr>
        <p:spPr bwMode="auto">
          <a:xfrm>
            <a:off x="2958380" y="171747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646035-E62D-48EA-B27C-029129DB97E8}"/>
              </a:ext>
            </a:extLst>
          </p:cNvPr>
          <p:cNvSpPr/>
          <p:nvPr/>
        </p:nvSpPr>
        <p:spPr bwMode="auto">
          <a:xfrm>
            <a:off x="2958380" y="2095825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D0B832-99F7-4B72-883C-33CC8C02147F}"/>
              </a:ext>
            </a:extLst>
          </p:cNvPr>
          <p:cNvSpPr/>
          <p:nvPr/>
        </p:nvSpPr>
        <p:spPr bwMode="auto">
          <a:xfrm>
            <a:off x="2958380" y="2933236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D5D2DD-6D96-42B2-9414-E3429149D6E3}"/>
              </a:ext>
            </a:extLst>
          </p:cNvPr>
          <p:cNvSpPr/>
          <p:nvPr/>
        </p:nvSpPr>
        <p:spPr bwMode="auto">
          <a:xfrm>
            <a:off x="2973124" y="335282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2B7722-94A7-4355-9A2B-F2EE2CFC3FC5}"/>
              </a:ext>
            </a:extLst>
          </p:cNvPr>
          <p:cNvSpPr/>
          <p:nvPr/>
        </p:nvSpPr>
        <p:spPr bwMode="auto">
          <a:xfrm>
            <a:off x="3723206" y="3835409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5605E7-6A17-4B6D-A347-1ABC8A858AB9}"/>
              </a:ext>
            </a:extLst>
          </p:cNvPr>
          <p:cNvSpPr/>
          <p:nvPr/>
        </p:nvSpPr>
        <p:spPr bwMode="auto">
          <a:xfrm>
            <a:off x="2973124" y="3822157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ounded Rectangle 55">
            <a:extLst>
              <a:ext uri="{FF2B5EF4-FFF2-40B4-BE49-F238E27FC236}">
                <a16:creationId xmlns:a16="http://schemas.microsoft.com/office/drawing/2014/main" id="{C1917712-3937-4D25-A659-4D8F2670941A}"/>
              </a:ext>
            </a:extLst>
          </p:cNvPr>
          <p:cNvSpPr/>
          <p:nvPr/>
        </p:nvSpPr>
        <p:spPr>
          <a:xfrm>
            <a:off x="3630234" y="469350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CFC93E0-8CD5-41C9-8CF2-BFDF5B47C05B}"/>
              </a:ext>
            </a:extLst>
          </p:cNvPr>
          <p:cNvSpPr/>
          <p:nvPr/>
        </p:nvSpPr>
        <p:spPr bwMode="auto">
          <a:xfrm>
            <a:off x="3484146" y="460823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1E9482-D1E6-4161-9E5D-C1E469A6AEDD}"/>
              </a:ext>
            </a:extLst>
          </p:cNvPr>
          <p:cNvSpPr/>
          <p:nvPr/>
        </p:nvSpPr>
        <p:spPr bwMode="auto">
          <a:xfrm>
            <a:off x="2958380" y="2497203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F7FA95-D867-4600-9AA0-6D0B5F236C7D}"/>
              </a:ext>
            </a:extLst>
          </p:cNvPr>
          <p:cNvSpPr/>
          <p:nvPr/>
        </p:nvSpPr>
        <p:spPr bwMode="auto">
          <a:xfrm>
            <a:off x="2912678" y="2872579"/>
            <a:ext cx="2472369" cy="7645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7063D19-99C1-43A4-A430-0892BBD07D4C}"/>
              </a:ext>
            </a:extLst>
          </p:cNvPr>
          <p:cNvSpPr/>
          <p:nvPr/>
        </p:nvSpPr>
        <p:spPr bwMode="auto">
          <a:xfrm>
            <a:off x="2830427" y="281610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063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정보조회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상세정보 조회 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66192"/>
              </p:ext>
            </p:extLst>
          </p:nvPr>
        </p:nvGraphicFramePr>
        <p:xfrm>
          <a:off x="7905750" y="908050"/>
          <a:ext cx="1944688" cy="283464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입력한 사물함 번호의 사물함의 배정이력을 조회한다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사물함이 배정된 이력을 표 형식으로 보여준다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창을 닫고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사물함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90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개인수업횟수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금일근무시작시간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금일근무종료시간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768DF0-0131-46C8-A220-D4CBFC072BF6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EB3678-B8A3-43E4-AB37-A037315B8C35}"/>
              </a:ext>
            </a:extLst>
          </p:cNvPr>
          <p:cNvSpPr/>
          <p:nvPr/>
        </p:nvSpPr>
        <p:spPr bwMode="auto">
          <a:xfrm>
            <a:off x="1136576" y="1471720"/>
            <a:ext cx="5654238" cy="4117519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7938F8-6855-4671-BF20-B5831E67C7E1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사물함 배정이력</a:t>
            </a:r>
          </a:p>
        </p:txBody>
      </p:sp>
      <p:sp>
        <p:nvSpPr>
          <p:cNvPr id="53" name="Rounded Rectangle 55">
            <a:extLst>
              <a:ext uri="{FF2B5EF4-FFF2-40B4-BE49-F238E27FC236}">
                <a16:creationId xmlns:a16="http://schemas.microsoft.com/office/drawing/2014/main" id="{C1917712-3937-4D25-A659-4D8F2670941A}"/>
              </a:ext>
            </a:extLst>
          </p:cNvPr>
          <p:cNvSpPr/>
          <p:nvPr/>
        </p:nvSpPr>
        <p:spPr>
          <a:xfrm>
            <a:off x="3672122" y="517431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5E20126-C196-4A11-9FC7-213488D9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38477"/>
              </p:ext>
            </p:extLst>
          </p:nvPr>
        </p:nvGraphicFramePr>
        <p:xfrm>
          <a:off x="1345584" y="2254187"/>
          <a:ext cx="4988779" cy="2817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814">
                  <a:extLst>
                    <a:ext uri="{9D8B030D-6E8A-4147-A177-3AD203B41FA5}">
                      <a16:colId xmlns:a16="http://schemas.microsoft.com/office/drawing/2014/main" val="3645195212"/>
                    </a:ext>
                  </a:extLst>
                </a:gridCol>
                <a:gridCol w="768814">
                  <a:extLst>
                    <a:ext uri="{9D8B030D-6E8A-4147-A177-3AD203B41FA5}">
                      <a16:colId xmlns:a16="http://schemas.microsoft.com/office/drawing/2014/main" val="865405749"/>
                    </a:ext>
                  </a:extLst>
                </a:gridCol>
                <a:gridCol w="1209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356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117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이용시작일자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이용만료일자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61662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90776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24316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14722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65483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2980"/>
                  </a:ext>
                </a:extLst>
              </a:tr>
              <a:tr h="226905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0005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AE500C9B-D666-419E-A291-DEA02744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2" y="2254187"/>
            <a:ext cx="116343" cy="2817406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D6272E-3B74-4B62-A6B2-A2DAFC816965}"/>
              </a:ext>
            </a:extLst>
          </p:cNvPr>
          <p:cNvSpPr/>
          <p:nvPr/>
        </p:nvSpPr>
        <p:spPr bwMode="auto">
          <a:xfrm>
            <a:off x="1345584" y="1637184"/>
            <a:ext cx="5229141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ounded Rectangle 55">
            <a:extLst>
              <a:ext uri="{FF2B5EF4-FFF2-40B4-BE49-F238E27FC236}">
                <a16:creationId xmlns:a16="http://schemas.microsoft.com/office/drawing/2014/main" id="{FBBCA8F2-2EB0-4045-8B2B-B840131F0BAC}"/>
              </a:ext>
            </a:extLst>
          </p:cNvPr>
          <p:cNvSpPr/>
          <p:nvPr/>
        </p:nvSpPr>
        <p:spPr>
          <a:xfrm>
            <a:off x="2914049" y="17477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1AC482-DDB9-4702-B0F4-5160203A25BD}"/>
              </a:ext>
            </a:extLst>
          </p:cNvPr>
          <p:cNvSpPr/>
          <p:nvPr/>
        </p:nvSpPr>
        <p:spPr bwMode="auto">
          <a:xfrm>
            <a:off x="1906391" y="17618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34D55D0-1EB5-46BF-A83A-96CACB33520E}"/>
              </a:ext>
            </a:extLst>
          </p:cNvPr>
          <p:cNvSpPr/>
          <p:nvPr/>
        </p:nvSpPr>
        <p:spPr>
          <a:xfrm>
            <a:off x="1429779" y="1721659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1814396-3235-42CB-829E-9E3051144689}"/>
              </a:ext>
            </a:extLst>
          </p:cNvPr>
          <p:cNvSpPr/>
          <p:nvPr/>
        </p:nvSpPr>
        <p:spPr bwMode="auto">
          <a:xfrm>
            <a:off x="3564110" y="5102862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E744927-B438-4204-A643-86A5CFA27ECA}"/>
              </a:ext>
            </a:extLst>
          </p:cNvPr>
          <p:cNvSpPr/>
          <p:nvPr/>
        </p:nvSpPr>
        <p:spPr bwMode="auto">
          <a:xfrm>
            <a:off x="1223213" y="2170032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23A51E6-7C6C-40CE-859E-5CDD58DD63C0}"/>
              </a:ext>
            </a:extLst>
          </p:cNvPr>
          <p:cNvSpPr/>
          <p:nvPr/>
        </p:nvSpPr>
        <p:spPr bwMode="auto">
          <a:xfrm>
            <a:off x="2805375" y="160980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745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배정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등록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64590"/>
              </p:ext>
            </p:extLst>
          </p:nvPr>
        </p:nvGraphicFramePr>
        <p:xfrm>
          <a:off x="7905750" y="908050"/>
          <a:ext cx="1944688" cy="358140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배정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필요한 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배정 가능한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없는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사물함의 번호가 목록 형태로 나타나고 이 중에서 선택하여 입력하게 한다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사물함을 이용하기 시작한 일자와 사물함의 이용이 끝나는 일자를 달력 아이콘을 클릭해 달력에서 선택하여 입력할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입력사항들이 입력되었는지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정보들이 입력해야 하는 형식에 적합한 뒤 확인한 후에 적합하면 등록을 완료한다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적합하지 않으면 경고창을 띄우고 등록하지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등록을 취소하고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사물함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90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개인수업횟수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금일근무시작시간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금일근무종료시간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768DF0-0131-46C8-A220-D4CBFC072BF6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EB3678-B8A3-43E4-AB37-A037315B8C35}"/>
              </a:ext>
            </a:extLst>
          </p:cNvPr>
          <p:cNvSpPr/>
          <p:nvPr/>
        </p:nvSpPr>
        <p:spPr bwMode="auto">
          <a:xfrm>
            <a:off x="1136576" y="1471721"/>
            <a:ext cx="5654238" cy="370082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E38D162-D221-4604-B20B-0FFF603C7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37383"/>
              </p:ext>
            </p:extLst>
          </p:nvPr>
        </p:nvGraphicFramePr>
        <p:xfrm>
          <a:off x="1337964" y="1610505"/>
          <a:ext cx="5184576" cy="2491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번호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아이디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이용시작일자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이용만료일자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유무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7938F8-6855-4671-BF20-B5831E67C7E1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사물함 배정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C37AD1-2875-42EB-9ECF-E77138A483C3}"/>
              </a:ext>
            </a:extLst>
          </p:cNvPr>
          <p:cNvSpPr/>
          <p:nvPr/>
        </p:nvSpPr>
        <p:spPr bwMode="auto">
          <a:xfrm>
            <a:off x="2958380" y="171747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646035-E62D-48EA-B27C-029129DB97E8}"/>
              </a:ext>
            </a:extLst>
          </p:cNvPr>
          <p:cNvSpPr/>
          <p:nvPr/>
        </p:nvSpPr>
        <p:spPr bwMode="auto">
          <a:xfrm>
            <a:off x="2958380" y="2095825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D0B832-99F7-4B72-883C-33CC8C02147F}"/>
              </a:ext>
            </a:extLst>
          </p:cNvPr>
          <p:cNvSpPr/>
          <p:nvPr/>
        </p:nvSpPr>
        <p:spPr bwMode="auto">
          <a:xfrm>
            <a:off x="2958380" y="2933236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D5D2DD-6D96-42B2-9414-E3429149D6E3}"/>
              </a:ext>
            </a:extLst>
          </p:cNvPr>
          <p:cNvSpPr/>
          <p:nvPr/>
        </p:nvSpPr>
        <p:spPr bwMode="auto">
          <a:xfrm>
            <a:off x="2973124" y="3352827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2B7722-94A7-4355-9A2B-F2EE2CFC3FC5}"/>
              </a:ext>
            </a:extLst>
          </p:cNvPr>
          <p:cNvSpPr/>
          <p:nvPr/>
        </p:nvSpPr>
        <p:spPr bwMode="auto">
          <a:xfrm>
            <a:off x="3723206" y="3835409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5605E7-6A17-4B6D-A347-1ABC8A858AB9}"/>
              </a:ext>
            </a:extLst>
          </p:cNvPr>
          <p:cNvSpPr/>
          <p:nvPr/>
        </p:nvSpPr>
        <p:spPr bwMode="auto">
          <a:xfrm>
            <a:off x="2973124" y="3822157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1E9482-D1E6-4161-9E5D-C1E469A6AEDD}"/>
              </a:ext>
            </a:extLst>
          </p:cNvPr>
          <p:cNvSpPr/>
          <p:nvPr/>
        </p:nvSpPr>
        <p:spPr bwMode="auto">
          <a:xfrm>
            <a:off x="2958380" y="2497203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F7FA95-D867-4600-9AA0-6D0B5F236C7D}"/>
              </a:ext>
            </a:extLst>
          </p:cNvPr>
          <p:cNvSpPr/>
          <p:nvPr/>
        </p:nvSpPr>
        <p:spPr bwMode="auto">
          <a:xfrm>
            <a:off x="2912678" y="2872579"/>
            <a:ext cx="2680135" cy="7645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7063D19-99C1-43A4-A430-0892BBD07D4C}"/>
              </a:ext>
            </a:extLst>
          </p:cNvPr>
          <p:cNvSpPr/>
          <p:nvPr/>
        </p:nvSpPr>
        <p:spPr bwMode="auto">
          <a:xfrm>
            <a:off x="2830427" y="281610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2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D3EFC042-90EF-421F-A5B9-5AEB3DD6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50" y="2969890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5180B8FF-EC06-45C7-B2BD-C863CD5A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49" y="3371515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C801510E-EEDF-402E-BB1F-26A1E7835CA4}"/>
              </a:ext>
            </a:extLst>
          </p:cNvPr>
          <p:cNvSpPr/>
          <p:nvPr/>
        </p:nvSpPr>
        <p:spPr>
          <a:xfrm>
            <a:off x="3358884" y="4618774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3" name="Rounded Rectangle 55">
            <a:extLst>
              <a:ext uri="{FF2B5EF4-FFF2-40B4-BE49-F238E27FC236}">
                <a16:creationId xmlns:a16="http://schemas.microsoft.com/office/drawing/2014/main" id="{A13E09F0-4F5C-49AC-86FF-E6D178435606}"/>
              </a:ext>
            </a:extLst>
          </p:cNvPr>
          <p:cNvSpPr/>
          <p:nvPr/>
        </p:nvSpPr>
        <p:spPr>
          <a:xfrm>
            <a:off x="4080011" y="462693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F268124-3994-4DCA-8363-BB9C4D42FA7F}"/>
              </a:ext>
            </a:extLst>
          </p:cNvPr>
          <p:cNvSpPr/>
          <p:nvPr/>
        </p:nvSpPr>
        <p:spPr bwMode="auto">
          <a:xfrm>
            <a:off x="3226736" y="4600753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1F9FD5A-8AD0-40AB-8110-E117AB9D7FA9}"/>
              </a:ext>
            </a:extLst>
          </p:cNvPr>
          <p:cNvSpPr/>
          <p:nvPr/>
        </p:nvSpPr>
        <p:spPr bwMode="auto">
          <a:xfrm>
            <a:off x="3988149" y="460643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C333E-3BB4-4B54-9832-1060D7CA02CD}"/>
              </a:ext>
            </a:extLst>
          </p:cNvPr>
          <p:cNvSpPr txBox="1"/>
          <p:nvPr/>
        </p:nvSpPr>
        <p:spPr>
          <a:xfrm>
            <a:off x="5051649" y="1725464"/>
            <a:ext cx="497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391DD-44E3-460D-94C6-3039FC7F109B}"/>
              </a:ext>
            </a:extLst>
          </p:cNvPr>
          <p:cNvSpPr txBox="1"/>
          <p:nvPr/>
        </p:nvSpPr>
        <p:spPr>
          <a:xfrm>
            <a:off x="5363287" y="1740279"/>
            <a:ext cx="686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dirty="0">
                <a:latin typeface="+mj-ea"/>
                <a:ea typeface="+mj-ea"/>
              </a:rPr>
              <a:t>번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B3F1BA-7937-4217-86DE-789EAA225E4E}"/>
              </a:ext>
            </a:extLst>
          </p:cNvPr>
          <p:cNvSpPr/>
          <p:nvPr/>
        </p:nvSpPr>
        <p:spPr bwMode="auto">
          <a:xfrm>
            <a:off x="2820746" y="1609651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상세정보 수정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수정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75473"/>
              </p:ext>
            </p:extLst>
          </p:nvPr>
        </p:nvGraphicFramePr>
        <p:xfrm>
          <a:off x="7905750" y="908050"/>
          <a:ext cx="1944688" cy="347472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상세정보 수정에 필요한 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번호는 선택한 사물함의 번호가 자동으로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사물함을 이용하기 시작한 일자와 사물함의 이용이 끝나는 일자를 달력 아이콘을 클릭해 달력에서 선택하여 입력할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입력사항들이 입력되었는지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정보들이 입력해야 하는 형식에 적합한 뒤 확인한 후에 적합하면 등록을 완료한다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적합하지 않으면 경고창을 띄우고 수정하지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취소하고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사물함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90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개인수업횟수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금일근무시작시간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금일근무종료시간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768DF0-0131-46C8-A220-D4CBFC072BF6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EB3678-B8A3-43E4-AB37-A037315B8C35}"/>
              </a:ext>
            </a:extLst>
          </p:cNvPr>
          <p:cNvSpPr/>
          <p:nvPr/>
        </p:nvSpPr>
        <p:spPr bwMode="auto">
          <a:xfrm>
            <a:off x="1136576" y="1471721"/>
            <a:ext cx="5654238" cy="370082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E38D162-D221-4604-B20B-0FFF603C7745}"/>
              </a:ext>
            </a:extLst>
          </p:cNvPr>
          <p:cNvGraphicFramePr>
            <a:graphicFrameLocks noGrp="1"/>
          </p:cNvGraphicFramePr>
          <p:nvPr/>
        </p:nvGraphicFramePr>
        <p:xfrm>
          <a:off x="1337964" y="1610505"/>
          <a:ext cx="5184576" cy="2491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번호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아이디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4688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이용시작일자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이용만료일자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유무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7938F8-6855-4671-BF20-B5831E67C7E1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사물함 상세정보 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0C33D3-E9C3-4599-81B5-738DA9BEBA1C}"/>
              </a:ext>
            </a:extLst>
          </p:cNvPr>
          <p:cNvSpPr/>
          <p:nvPr/>
        </p:nvSpPr>
        <p:spPr bwMode="auto">
          <a:xfrm>
            <a:off x="1384467" y="1691342"/>
            <a:ext cx="747556" cy="23409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B3F1BA-7937-4217-86DE-789EAA225E4E}"/>
              </a:ext>
            </a:extLst>
          </p:cNvPr>
          <p:cNvSpPr/>
          <p:nvPr/>
        </p:nvSpPr>
        <p:spPr bwMode="auto">
          <a:xfrm>
            <a:off x="1260860" y="158469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C37AD1-2875-42EB-9ECF-E77138A483C3}"/>
              </a:ext>
            </a:extLst>
          </p:cNvPr>
          <p:cNvSpPr/>
          <p:nvPr/>
        </p:nvSpPr>
        <p:spPr bwMode="auto">
          <a:xfrm>
            <a:off x="2958380" y="171747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646035-E62D-48EA-B27C-029129DB97E8}"/>
              </a:ext>
            </a:extLst>
          </p:cNvPr>
          <p:cNvSpPr/>
          <p:nvPr/>
        </p:nvSpPr>
        <p:spPr bwMode="auto">
          <a:xfrm>
            <a:off x="2958380" y="2095825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D0B832-99F7-4B72-883C-33CC8C02147F}"/>
              </a:ext>
            </a:extLst>
          </p:cNvPr>
          <p:cNvSpPr/>
          <p:nvPr/>
        </p:nvSpPr>
        <p:spPr bwMode="auto">
          <a:xfrm>
            <a:off x="2958380" y="2933236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D5D2DD-6D96-42B2-9414-E3429149D6E3}"/>
              </a:ext>
            </a:extLst>
          </p:cNvPr>
          <p:cNvSpPr/>
          <p:nvPr/>
        </p:nvSpPr>
        <p:spPr bwMode="auto">
          <a:xfrm>
            <a:off x="2973124" y="3352827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2B7722-94A7-4355-9A2B-F2EE2CFC3FC5}"/>
              </a:ext>
            </a:extLst>
          </p:cNvPr>
          <p:cNvSpPr/>
          <p:nvPr/>
        </p:nvSpPr>
        <p:spPr bwMode="auto">
          <a:xfrm>
            <a:off x="3723206" y="3835409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5605E7-6A17-4B6D-A347-1ABC8A858AB9}"/>
              </a:ext>
            </a:extLst>
          </p:cNvPr>
          <p:cNvSpPr/>
          <p:nvPr/>
        </p:nvSpPr>
        <p:spPr bwMode="auto">
          <a:xfrm>
            <a:off x="2973124" y="3822157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1E9482-D1E6-4161-9E5D-C1E469A6AEDD}"/>
              </a:ext>
            </a:extLst>
          </p:cNvPr>
          <p:cNvSpPr/>
          <p:nvPr/>
        </p:nvSpPr>
        <p:spPr bwMode="auto">
          <a:xfrm>
            <a:off x="2958380" y="2497203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F7FA95-D867-4600-9AA0-6D0B5F236C7D}"/>
              </a:ext>
            </a:extLst>
          </p:cNvPr>
          <p:cNvSpPr/>
          <p:nvPr/>
        </p:nvSpPr>
        <p:spPr bwMode="auto">
          <a:xfrm>
            <a:off x="2912678" y="2872579"/>
            <a:ext cx="2680135" cy="7645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7063D19-99C1-43A4-A430-0892BBD07D4C}"/>
              </a:ext>
            </a:extLst>
          </p:cNvPr>
          <p:cNvSpPr/>
          <p:nvPr/>
        </p:nvSpPr>
        <p:spPr bwMode="auto">
          <a:xfrm>
            <a:off x="2830427" y="281610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2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D3EFC042-90EF-421F-A5B9-5AEB3DD6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50" y="2969890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5180B8FF-EC06-45C7-B2BD-C863CD5A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49" y="3371515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C801510E-EEDF-402E-BB1F-26A1E7835CA4}"/>
              </a:ext>
            </a:extLst>
          </p:cNvPr>
          <p:cNvSpPr/>
          <p:nvPr/>
        </p:nvSpPr>
        <p:spPr>
          <a:xfrm>
            <a:off x="3358884" y="4618774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3" name="Rounded Rectangle 55">
            <a:extLst>
              <a:ext uri="{FF2B5EF4-FFF2-40B4-BE49-F238E27FC236}">
                <a16:creationId xmlns:a16="http://schemas.microsoft.com/office/drawing/2014/main" id="{A13E09F0-4F5C-49AC-86FF-E6D178435606}"/>
              </a:ext>
            </a:extLst>
          </p:cNvPr>
          <p:cNvSpPr/>
          <p:nvPr/>
        </p:nvSpPr>
        <p:spPr>
          <a:xfrm>
            <a:off x="4080011" y="462693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F268124-3994-4DCA-8363-BB9C4D42FA7F}"/>
              </a:ext>
            </a:extLst>
          </p:cNvPr>
          <p:cNvSpPr/>
          <p:nvPr/>
        </p:nvSpPr>
        <p:spPr bwMode="auto">
          <a:xfrm>
            <a:off x="3226736" y="4600753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1F9FD5A-8AD0-40AB-8110-E117AB9D7FA9}"/>
              </a:ext>
            </a:extLst>
          </p:cNvPr>
          <p:cNvSpPr/>
          <p:nvPr/>
        </p:nvSpPr>
        <p:spPr bwMode="auto">
          <a:xfrm>
            <a:off x="3988149" y="460643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9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9177" y="137919"/>
            <a:ext cx="4235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메뉴구조도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97237" y="1927647"/>
            <a:ext cx="1332000" cy="288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Main</a:t>
            </a:r>
            <a:endParaRPr lang="ko-KR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09530" y="650422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1. </a:t>
            </a:r>
            <a:r>
              <a:rPr lang="ko-KR" altLang="en-US" sz="1400" i="1" dirty="0"/>
              <a:t>전체메뉴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41808" y="692298"/>
            <a:ext cx="3435556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900" b="0" dirty="0"/>
              <a:t> </a:t>
            </a:r>
            <a:r>
              <a:rPr lang="ko-KR" altLang="en-US" sz="900" b="0" dirty="0"/>
              <a:t>관리자가 부여한 아이디로 로그인하여 메인 화면에 접속한다</a:t>
            </a:r>
            <a:r>
              <a:rPr lang="en-US" altLang="ko-KR" sz="900" b="0" dirty="0"/>
              <a:t>.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97237" y="1355924"/>
            <a:ext cx="1332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로그인</a:t>
            </a:r>
          </a:p>
        </p:txBody>
      </p:sp>
      <p:cxnSp>
        <p:nvCxnSpPr>
          <p:cNvPr id="8" name="직선 화살표 연결선 7"/>
          <p:cNvCxnSpPr>
            <a:stCxn id="62" idx="2"/>
            <a:endCxn id="105" idx="0"/>
          </p:cNvCxnSpPr>
          <p:nvPr/>
        </p:nvCxnSpPr>
        <p:spPr bwMode="auto">
          <a:xfrm>
            <a:off x="1063237" y="1643924"/>
            <a:ext cx="0" cy="28372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모서리가 둥근 직사각형 105">
            <a:extLst>
              <a:ext uri="{FF2B5EF4-FFF2-40B4-BE49-F238E27FC236}">
                <a16:creationId xmlns:a16="http://schemas.microsoft.com/office/drawing/2014/main" id="{7A25B220-9D75-46B9-8A51-238627DAADBF}"/>
              </a:ext>
            </a:extLst>
          </p:cNvPr>
          <p:cNvSpPr/>
          <p:nvPr/>
        </p:nvSpPr>
        <p:spPr>
          <a:xfrm>
            <a:off x="361176" y="2888480"/>
            <a:ext cx="1160868" cy="2857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수업일정</a:t>
            </a:r>
          </a:p>
        </p:txBody>
      </p:sp>
      <p:sp>
        <p:nvSpPr>
          <p:cNvPr id="20" name="모서리가 둥근 직사각형 109">
            <a:extLst>
              <a:ext uri="{FF2B5EF4-FFF2-40B4-BE49-F238E27FC236}">
                <a16:creationId xmlns:a16="http://schemas.microsoft.com/office/drawing/2014/main" id="{5877F967-66E9-45D7-A98D-07D9BA3E8E2C}"/>
              </a:ext>
            </a:extLst>
          </p:cNvPr>
          <p:cNvSpPr/>
          <p:nvPr/>
        </p:nvSpPr>
        <p:spPr>
          <a:xfrm>
            <a:off x="1621790" y="2888480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회원</a:t>
            </a:r>
          </a:p>
        </p:txBody>
      </p:sp>
      <p:sp>
        <p:nvSpPr>
          <p:cNvPr id="21" name="모서리가 둥근 직사각형 110">
            <a:extLst>
              <a:ext uri="{FF2B5EF4-FFF2-40B4-BE49-F238E27FC236}">
                <a16:creationId xmlns:a16="http://schemas.microsoft.com/office/drawing/2014/main" id="{F723E6D2-F721-42D7-9D15-536E82FA69E2}"/>
              </a:ext>
            </a:extLst>
          </p:cNvPr>
          <p:cNvSpPr/>
          <p:nvPr/>
        </p:nvSpPr>
        <p:spPr>
          <a:xfrm>
            <a:off x="2860049" y="2888480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트레이너 </a:t>
            </a:r>
          </a:p>
        </p:txBody>
      </p:sp>
      <p:sp>
        <p:nvSpPr>
          <p:cNvPr id="22" name="모서리가 둥근 직사각형 111">
            <a:extLst>
              <a:ext uri="{FF2B5EF4-FFF2-40B4-BE49-F238E27FC236}">
                <a16:creationId xmlns:a16="http://schemas.microsoft.com/office/drawing/2014/main" id="{C32A1F27-CA15-498B-9533-F21694C5A28F}"/>
              </a:ext>
            </a:extLst>
          </p:cNvPr>
          <p:cNvSpPr/>
          <p:nvPr/>
        </p:nvSpPr>
        <p:spPr>
          <a:xfrm>
            <a:off x="4098308" y="2888480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사물함</a:t>
            </a:r>
          </a:p>
        </p:txBody>
      </p:sp>
      <p:sp>
        <p:nvSpPr>
          <p:cNvPr id="23" name="모서리가 둥근 직사각형 112">
            <a:extLst>
              <a:ext uri="{FF2B5EF4-FFF2-40B4-BE49-F238E27FC236}">
                <a16:creationId xmlns:a16="http://schemas.microsoft.com/office/drawing/2014/main" id="{8DD6E5CF-C8B1-40CA-92B3-46FF538D6A4F}"/>
              </a:ext>
            </a:extLst>
          </p:cNvPr>
          <p:cNvSpPr/>
          <p:nvPr/>
        </p:nvSpPr>
        <p:spPr>
          <a:xfrm>
            <a:off x="5336567" y="2888480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BC793-C703-422E-8787-EE884F5CF4D1}"/>
              </a:ext>
            </a:extLst>
          </p:cNvPr>
          <p:cNvSpPr txBox="1"/>
          <p:nvPr/>
        </p:nvSpPr>
        <p:spPr>
          <a:xfrm>
            <a:off x="329733" y="2636912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900" b="1" dirty="0"/>
              <a:t> GNB(</a:t>
            </a:r>
            <a:r>
              <a:rPr lang="ko-KR" altLang="en-US" sz="900" b="1" dirty="0"/>
              <a:t>관리자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4D91B-E8D8-4D6B-986B-5360BDA0A559}"/>
              </a:ext>
            </a:extLst>
          </p:cNvPr>
          <p:cNvSpPr txBox="1"/>
          <p:nvPr/>
        </p:nvSpPr>
        <p:spPr>
          <a:xfrm>
            <a:off x="361176" y="4502023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900" b="1" dirty="0"/>
              <a:t> </a:t>
            </a:r>
            <a:r>
              <a:rPr lang="en-US" altLang="ko-KR" sz="900" dirty="0"/>
              <a:t>LNB(</a:t>
            </a:r>
            <a:r>
              <a:rPr lang="ko-KR" altLang="en-US" sz="900" dirty="0"/>
              <a:t>공통</a:t>
            </a:r>
            <a:r>
              <a:rPr lang="en-US" altLang="ko-KR" sz="900" dirty="0"/>
              <a:t>)</a:t>
            </a:r>
            <a:endParaRPr lang="ko-KR" altLang="en-US" sz="900" b="1" dirty="0"/>
          </a:p>
        </p:txBody>
      </p:sp>
      <p:sp>
        <p:nvSpPr>
          <p:cNvPr id="26" name="모서리가 둥근 직사각형 62">
            <a:extLst>
              <a:ext uri="{FF2B5EF4-FFF2-40B4-BE49-F238E27FC236}">
                <a16:creationId xmlns:a16="http://schemas.microsoft.com/office/drawing/2014/main" id="{77A5B009-6280-4009-BD45-2B5E4B194314}"/>
              </a:ext>
            </a:extLst>
          </p:cNvPr>
          <p:cNvSpPr/>
          <p:nvPr/>
        </p:nvSpPr>
        <p:spPr>
          <a:xfrm>
            <a:off x="371441" y="4838971"/>
            <a:ext cx="928694" cy="19528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27" name="모서리가 둥근 직사각형 64">
            <a:extLst>
              <a:ext uri="{FF2B5EF4-FFF2-40B4-BE49-F238E27FC236}">
                <a16:creationId xmlns:a16="http://schemas.microsoft.com/office/drawing/2014/main" id="{346ACDAA-B547-4C95-A8BA-E72660AB75CC}"/>
              </a:ext>
            </a:extLst>
          </p:cNvPr>
          <p:cNvSpPr/>
          <p:nvPr/>
        </p:nvSpPr>
        <p:spPr>
          <a:xfrm>
            <a:off x="371441" y="5136550"/>
            <a:ext cx="928694" cy="19528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개인정보</a:t>
            </a:r>
          </a:p>
        </p:txBody>
      </p:sp>
      <p:sp>
        <p:nvSpPr>
          <p:cNvPr id="30" name="모서리가 둥근 직사각형 68">
            <a:extLst>
              <a:ext uri="{FF2B5EF4-FFF2-40B4-BE49-F238E27FC236}">
                <a16:creationId xmlns:a16="http://schemas.microsoft.com/office/drawing/2014/main" id="{6A572F93-4058-4935-9779-8BE66E11EC3F}"/>
              </a:ext>
            </a:extLst>
          </p:cNvPr>
          <p:cNvSpPr/>
          <p:nvPr/>
        </p:nvSpPr>
        <p:spPr>
          <a:xfrm>
            <a:off x="1381729" y="5136550"/>
            <a:ext cx="928800" cy="19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개인정보 조회</a:t>
            </a:r>
          </a:p>
        </p:txBody>
      </p:sp>
      <p:sp>
        <p:nvSpPr>
          <p:cNvPr id="55" name="모서리가 둥근 직사각형 105">
            <a:extLst>
              <a:ext uri="{FF2B5EF4-FFF2-40B4-BE49-F238E27FC236}">
                <a16:creationId xmlns:a16="http://schemas.microsoft.com/office/drawing/2014/main" id="{9EBF449F-276E-44A0-A1DE-F0C74B4A7582}"/>
              </a:ext>
            </a:extLst>
          </p:cNvPr>
          <p:cNvSpPr/>
          <p:nvPr/>
        </p:nvSpPr>
        <p:spPr>
          <a:xfrm>
            <a:off x="361176" y="3719096"/>
            <a:ext cx="1160868" cy="2857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수업일정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04E881-D1DF-4940-AB8E-12C8572017A9}"/>
              </a:ext>
            </a:extLst>
          </p:cNvPr>
          <p:cNvSpPr txBox="1"/>
          <p:nvPr/>
        </p:nvSpPr>
        <p:spPr>
          <a:xfrm>
            <a:off x="329733" y="3467528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900" b="1" dirty="0"/>
              <a:t> GNB(</a:t>
            </a:r>
            <a:r>
              <a:rPr lang="ko-KR" altLang="en-US" sz="900" dirty="0"/>
              <a:t>사용자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삭제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삭제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65106"/>
              </p:ext>
            </p:extLst>
          </p:nvPr>
        </p:nvGraphicFramePr>
        <p:xfrm>
          <a:off x="7905750" y="908050"/>
          <a:ext cx="1944688" cy="283464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삭제하려고 선택한 사물함 번호가 자동으로 입력되어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삭제를 확인하고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삭제를 진행한다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삭제를 취소하고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사물함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90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개인수업횟수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금일근무시작시간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금일근무종료시간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768DF0-0131-46C8-A220-D4CBFC072BF6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0AFF24-C744-48F1-ABC8-E0744CF4D288}"/>
              </a:ext>
            </a:extLst>
          </p:cNvPr>
          <p:cNvSpPr/>
          <p:nvPr/>
        </p:nvSpPr>
        <p:spPr bwMode="auto">
          <a:xfrm>
            <a:off x="2030710" y="1983192"/>
            <a:ext cx="4094649" cy="372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335D5C-4C55-42AC-8912-8838DD36884B}"/>
              </a:ext>
            </a:extLst>
          </p:cNvPr>
          <p:cNvSpPr/>
          <p:nvPr/>
        </p:nvSpPr>
        <p:spPr>
          <a:xfrm>
            <a:off x="2030710" y="2351604"/>
            <a:ext cx="4092076" cy="1929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355352-1141-4219-98FB-82B372F8E16C}"/>
              </a:ext>
            </a:extLst>
          </p:cNvPr>
          <p:cNvSpPr txBox="1"/>
          <p:nvPr/>
        </p:nvSpPr>
        <p:spPr>
          <a:xfrm>
            <a:off x="3079970" y="2900547"/>
            <a:ext cx="21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삭제 하시겠습니까</a:t>
            </a:r>
            <a:r>
              <a:rPr lang="en-US" altLang="ko-KR" sz="1100" b="1" dirty="0">
                <a:latin typeface="+mj-ea"/>
                <a:ea typeface="+mj-ea"/>
              </a:rPr>
              <a:t>?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0607191C-0EEC-4A83-80A3-AE29DDD440AE}"/>
              </a:ext>
            </a:extLst>
          </p:cNvPr>
          <p:cNvSpPr/>
          <p:nvPr/>
        </p:nvSpPr>
        <p:spPr>
          <a:xfrm>
            <a:off x="3242355" y="344392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54" name="Rounded Rectangle 55">
            <a:extLst>
              <a:ext uri="{FF2B5EF4-FFF2-40B4-BE49-F238E27FC236}">
                <a16:creationId xmlns:a16="http://schemas.microsoft.com/office/drawing/2014/main" id="{1D183F42-7BB7-4492-95BC-73A42E091AC6}"/>
              </a:ext>
            </a:extLst>
          </p:cNvPr>
          <p:cNvSpPr/>
          <p:nvPr/>
        </p:nvSpPr>
        <p:spPr>
          <a:xfrm>
            <a:off x="4338453" y="3427855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95AF58-6F44-47D9-8E65-CDBDCE11C656}"/>
              </a:ext>
            </a:extLst>
          </p:cNvPr>
          <p:cNvSpPr/>
          <p:nvPr/>
        </p:nvSpPr>
        <p:spPr bwMode="auto">
          <a:xfrm>
            <a:off x="3523923" y="2618778"/>
            <a:ext cx="638206" cy="24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230F07-9886-4681-BF7C-02083E940833}"/>
              </a:ext>
            </a:extLst>
          </p:cNvPr>
          <p:cNvSpPr txBox="1"/>
          <p:nvPr/>
        </p:nvSpPr>
        <p:spPr>
          <a:xfrm>
            <a:off x="3919968" y="2618778"/>
            <a:ext cx="207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    의 정보를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16703E9-8D58-4A09-8E39-A4C4DDF13439}"/>
              </a:ext>
            </a:extLst>
          </p:cNvPr>
          <p:cNvSpPr/>
          <p:nvPr/>
        </p:nvSpPr>
        <p:spPr bwMode="auto">
          <a:xfrm>
            <a:off x="3408161" y="251941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0F3A32D-C6FA-4179-B554-245409188389}"/>
              </a:ext>
            </a:extLst>
          </p:cNvPr>
          <p:cNvSpPr/>
          <p:nvPr/>
        </p:nvSpPr>
        <p:spPr bwMode="auto">
          <a:xfrm>
            <a:off x="3134386" y="3357067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404E69F-5116-477D-AEE1-F6342BA4F576}"/>
              </a:ext>
            </a:extLst>
          </p:cNvPr>
          <p:cNvSpPr/>
          <p:nvPr/>
        </p:nvSpPr>
        <p:spPr bwMode="auto">
          <a:xfrm>
            <a:off x="4246739" y="3359459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280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일괄삭제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사물함 일괄 삭제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63479"/>
              </p:ext>
            </p:extLst>
          </p:nvPr>
        </p:nvGraphicFramePr>
        <p:xfrm>
          <a:off x="7905750" y="908050"/>
          <a:ext cx="1944688" cy="274320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삭제를 확인하고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일괄 삭제를 진행한다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삭제를 취소하고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사물함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90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개인수업횟수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금일근무시작시간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금일근무종료시간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768DF0-0131-46C8-A220-D4CBFC072BF6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0AFF24-C744-48F1-ABC8-E0744CF4D288}"/>
              </a:ext>
            </a:extLst>
          </p:cNvPr>
          <p:cNvSpPr/>
          <p:nvPr/>
        </p:nvSpPr>
        <p:spPr bwMode="auto">
          <a:xfrm>
            <a:off x="2030710" y="1983192"/>
            <a:ext cx="4094649" cy="372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335D5C-4C55-42AC-8912-8838DD36884B}"/>
              </a:ext>
            </a:extLst>
          </p:cNvPr>
          <p:cNvSpPr/>
          <p:nvPr/>
        </p:nvSpPr>
        <p:spPr>
          <a:xfrm>
            <a:off x="2030710" y="2351604"/>
            <a:ext cx="4092076" cy="1929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355352-1141-4219-98FB-82B372F8E16C}"/>
              </a:ext>
            </a:extLst>
          </p:cNvPr>
          <p:cNvSpPr txBox="1"/>
          <p:nvPr/>
        </p:nvSpPr>
        <p:spPr>
          <a:xfrm>
            <a:off x="3079970" y="2900547"/>
            <a:ext cx="21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일괄 삭제를 진행 하시겠습니까</a:t>
            </a:r>
            <a:r>
              <a:rPr lang="en-US" altLang="ko-KR" sz="1100" b="1" dirty="0">
                <a:latin typeface="+mj-ea"/>
                <a:ea typeface="+mj-ea"/>
              </a:rPr>
              <a:t>?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0607191C-0EEC-4A83-80A3-AE29DDD440AE}"/>
              </a:ext>
            </a:extLst>
          </p:cNvPr>
          <p:cNvSpPr/>
          <p:nvPr/>
        </p:nvSpPr>
        <p:spPr>
          <a:xfrm>
            <a:off x="3242355" y="344392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</a:p>
        </p:txBody>
      </p:sp>
      <p:sp>
        <p:nvSpPr>
          <p:cNvPr id="54" name="Rounded Rectangle 55">
            <a:extLst>
              <a:ext uri="{FF2B5EF4-FFF2-40B4-BE49-F238E27FC236}">
                <a16:creationId xmlns:a16="http://schemas.microsoft.com/office/drawing/2014/main" id="{1D183F42-7BB7-4492-95BC-73A42E091AC6}"/>
              </a:ext>
            </a:extLst>
          </p:cNvPr>
          <p:cNvSpPr/>
          <p:nvPr/>
        </p:nvSpPr>
        <p:spPr>
          <a:xfrm>
            <a:off x="4338453" y="3427855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0F3A32D-C6FA-4179-B554-245409188389}"/>
              </a:ext>
            </a:extLst>
          </p:cNvPr>
          <p:cNvSpPr/>
          <p:nvPr/>
        </p:nvSpPr>
        <p:spPr bwMode="auto">
          <a:xfrm>
            <a:off x="3134386" y="3357067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404E69F-5116-477D-AEE1-F6342BA4F576}"/>
              </a:ext>
            </a:extLst>
          </p:cNvPr>
          <p:cNvSpPr/>
          <p:nvPr/>
        </p:nvSpPr>
        <p:spPr bwMode="auto">
          <a:xfrm>
            <a:off x="4246739" y="3359459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211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관리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관리 메뉴 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53806"/>
              </p:ext>
            </p:extLst>
          </p:nvPr>
        </p:nvGraphicFramePr>
        <p:xfrm>
          <a:off x="7905750" y="908050"/>
          <a:ext cx="1944688" cy="310896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입력하면 담당하는 일정을 조회할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수업일정을 등록하는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수업일정을 수정하는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수업일정을 삭제를 확인하는 팝업 화면이 발생한다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수업일정을 달력보기 형태로 전환한다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수업일정의 정보가 테이블 형식으로 표시된다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수업일정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12016"/>
              </p:ext>
            </p:extLst>
          </p:nvPr>
        </p:nvGraphicFramePr>
        <p:xfrm>
          <a:off x="355920" y="1916831"/>
          <a:ext cx="712878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444">
                  <a:extLst>
                    <a:ext uri="{9D8B030D-6E8A-4147-A177-3AD203B41FA5}">
                      <a16:colId xmlns:a16="http://schemas.microsoft.com/office/drawing/2014/main" val="865405749"/>
                    </a:ext>
                  </a:extLst>
                </a:gridCol>
                <a:gridCol w="1341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351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762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T0055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09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00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19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78264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992560" y="1560895"/>
            <a:ext cx="2194880" cy="2338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152800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584848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32520" y="2114585"/>
            <a:ext cx="6781463" cy="2256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066602" y="141277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FE3A01-B3D3-4A1A-8064-8892D127220C}"/>
              </a:ext>
            </a:extLst>
          </p:cNvPr>
          <p:cNvSpPr/>
          <p:nvPr/>
        </p:nvSpPr>
        <p:spPr bwMode="auto">
          <a:xfrm>
            <a:off x="711436" y="201166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Rounded Rectangle 55">
            <a:extLst>
              <a:ext uri="{FF2B5EF4-FFF2-40B4-BE49-F238E27FC236}">
                <a16:creationId xmlns:a16="http://schemas.microsoft.com/office/drawing/2014/main" id="{8A727EBA-A184-45D5-9FF6-BCB324450501}"/>
              </a:ext>
            </a:extLst>
          </p:cNvPr>
          <p:cNvSpPr/>
          <p:nvPr/>
        </p:nvSpPr>
        <p:spPr>
          <a:xfrm>
            <a:off x="4625058" y="1592266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달력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97668E3-C35C-4036-831C-50A99A7F90D9}"/>
              </a:ext>
            </a:extLst>
          </p:cNvPr>
          <p:cNvSpPr/>
          <p:nvPr/>
        </p:nvSpPr>
        <p:spPr bwMode="auto">
          <a:xfrm>
            <a:off x="4555806" y="1418772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817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관리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관리 메뉴 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39809"/>
              </p:ext>
            </p:extLst>
          </p:nvPr>
        </p:nvGraphicFramePr>
        <p:xfrm>
          <a:off x="7905750" y="908050"/>
          <a:ext cx="1944688" cy="2706624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fullcalendar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사용해 일정을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관리하고 확인한다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5476519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수업일정 관리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355923" y="1135969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42" y="1243451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5" y="1212080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60" y="1308937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52" y="1246530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4" y="1260676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8" y="1250203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5" y="1246530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32" y="1251826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359DCE6-A57F-458B-A506-F7AED9FA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37029"/>
              </p:ext>
            </p:extLst>
          </p:nvPr>
        </p:nvGraphicFramePr>
        <p:xfrm>
          <a:off x="355920" y="1630390"/>
          <a:ext cx="7128793" cy="47012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8399">
                  <a:extLst>
                    <a:ext uri="{9D8B030D-6E8A-4147-A177-3AD203B41FA5}">
                      <a16:colId xmlns:a16="http://schemas.microsoft.com/office/drawing/2014/main" val="681416437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144250195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585407077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3693345127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1795102197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29782589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51825114"/>
                    </a:ext>
                  </a:extLst>
                </a:gridCol>
              </a:tblGrid>
              <a:tr h="671604"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 </a:t>
                      </a:r>
                      <a:r>
                        <a:rPr lang="ko-KR" altLang="en-US" sz="1200" dirty="0"/>
                        <a:t>◀                                   </a:t>
                      </a:r>
                      <a:r>
                        <a:rPr lang="en-US" altLang="ko-KR" sz="1200" dirty="0"/>
                        <a:t>YYYY 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MM </a:t>
                      </a:r>
                      <a:r>
                        <a:rPr lang="ko-KR" altLang="en-US" sz="1200" dirty="0"/>
                        <a:t>월                                    ▶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44212"/>
                  </a:ext>
                </a:extLst>
              </a:tr>
              <a:tr h="6716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SUN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MON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TUE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WED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THU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FRI 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SAT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608949"/>
                  </a:ext>
                </a:extLst>
              </a:tr>
              <a:tr h="6716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85102"/>
                  </a:ext>
                </a:extLst>
              </a:tr>
              <a:tr h="6716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78779"/>
                  </a:ext>
                </a:extLst>
              </a:tr>
              <a:tr h="6716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481078"/>
                  </a:ext>
                </a:extLst>
              </a:tr>
              <a:tr h="6716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31692"/>
                  </a:ext>
                </a:extLst>
              </a:tr>
              <a:tr h="6716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90208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098777-CDB4-4824-B551-2BED9ABD315C}"/>
              </a:ext>
            </a:extLst>
          </p:cNvPr>
          <p:cNvSpPr/>
          <p:nvPr/>
        </p:nvSpPr>
        <p:spPr bwMode="auto">
          <a:xfrm>
            <a:off x="455158" y="3081078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6FDF9C-FBC8-4CA3-8C38-134672F55993}"/>
              </a:ext>
            </a:extLst>
          </p:cNvPr>
          <p:cNvSpPr/>
          <p:nvPr/>
        </p:nvSpPr>
        <p:spPr bwMode="auto">
          <a:xfrm>
            <a:off x="1481847" y="3092811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4E5372-1ED7-4A2D-887B-E49F9A825607}"/>
              </a:ext>
            </a:extLst>
          </p:cNvPr>
          <p:cNvSpPr/>
          <p:nvPr/>
        </p:nvSpPr>
        <p:spPr bwMode="auto">
          <a:xfrm>
            <a:off x="1468049" y="3309671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61A3E88-D56C-43F6-B002-88BA9FA3B193}"/>
              </a:ext>
            </a:extLst>
          </p:cNvPr>
          <p:cNvSpPr/>
          <p:nvPr/>
        </p:nvSpPr>
        <p:spPr bwMode="auto">
          <a:xfrm>
            <a:off x="2497900" y="4416743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2F7E52B-6BF2-40A7-B081-40F97C27AD9A}"/>
              </a:ext>
            </a:extLst>
          </p:cNvPr>
          <p:cNvSpPr/>
          <p:nvPr/>
        </p:nvSpPr>
        <p:spPr bwMode="auto">
          <a:xfrm>
            <a:off x="1468050" y="5121718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202E12-5BC8-4F60-B494-125F82D0E3D7}"/>
              </a:ext>
            </a:extLst>
          </p:cNvPr>
          <p:cNvSpPr/>
          <p:nvPr/>
        </p:nvSpPr>
        <p:spPr bwMode="auto">
          <a:xfrm>
            <a:off x="3516549" y="3081078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7046B12-D055-40B6-A2AB-55D4A0910CC7}"/>
              </a:ext>
            </a:extLst>
          </p:cNvPr>
          <p:cNvSpPr/>
          <p:nvPr/>
        </p:nvSpPr>
        <p:spPr bwMode="auto">
          <a:xfrm>
            <a:off x="5539230" y="3092811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5BB6A0E-3873-42EA-8A2D-A3C744821B1E}"/>
              </a:ext>
            </a:extLst>
          </p:cNvPr>
          <p:cNvSpPr/>
          <p:nvPr/>
        </p:nvSpPr>
        <p:spPr bwMode="auto">
          <a:xfrm>
            <a:off x="6588331" y="3735799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23C5BE0-DB27-4940-9744-1A5B23D86B44}"/>
              </a:ext>
            </a:extLst>
          </p:cNvPr>
          <p:cNvSpPr/>
          <p:nvPr/>
        </p:nvSpPr>
        <p:spPr bwMode="auto">
          <a:xfrm>
            <a:off x="4531789" y="3725814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73A379B-58C9-42A4-AB55-27610FEBF5A1}"/>
              </a:ext>
            </a:extLst>
          </p:cNvPr>
          <p:cNvSpPr/>
          <p:nvPr/>
        </p:nvSpPr>
        <p:spPr bwMode="auto">
          <a:xfrm>
            <a:off x="2475248" y="3725814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D56A474-FB47-4483-8457-E58E161A6750}"/>
              </a:ext>
            </a:extLst>
          </p:cNvPr>
          <p:cNvSpPr/>
          <p:nvPr/>
        </p:nvSpPr>
        <p:spPr bwMode="auto">
          <a:xfrm>
            <a:off x="455157" y="3725814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929B641-D4F5-4BDA-BD5A-C0C471840038}"/>
              </a:ext>
            </a:extLst>
          </p:cNvPr>
          <p:cNvSpPr/>
          <p:nvPr/>
        </p:nvSpPr>
        <p:spPr bwMode="auto">
          <a:xfrm>
            <a:off x="438169" y="5121718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D6BBC6-B704-4EB8-82CB-06085EB1B6B2}"/>
              </a:ext>
            </a:extLst>
          </p:cNvPr>
          <p:cNvSpPr/>
          <p:nvPr/>
        </p:nvSpPr>
        <p:spPr bwMode="auto">
          <a:xfrm>
            <a:off x="5547034" y="5121718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A43BCDE-18DF-4E75-9267-AF924B26D257}"/>
              </a:ext>
            </a:extLst>
          </p:cNvPr>
          <p:cNvSpPr/>
          <p:nvPr/>
        </p:nvSpPr>
        <p:spPr bwMode="auto">
          <a:xfrm>
            <a:off x="3499105" y="4434743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CD4705A-6CAB-4C8E-B0CE-9444090EB948}"/>
              </a:ext>
            </a:extLst>
          </p:cNvPr>
          <p:cNvSpPr/>
          <p:nvPr/>
        </p:nvSpPr>
        <p:spPr bwMode="auto">
          <a:xfrm>
            <a:off x="3499104" y="4632078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FDC7E76-44A4-4B48-80D0-382FB4D36F3B}"/>
              </a:ext>
            </a:extLst>
          </p:cNvPr>
          <p:cNvSpPr/>
          <p:nvPr/>
        </p:nvSpPr>
        <p:spPr bwMode="auto">
          <a:xfrm>
            <a:off x="3530607" y="5716400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3CCDFE4-2134-46DC-8BD2-D3D6E52EF4FE}"/>
              </a:ext>
            </a:extLst>
          </p:cNvPr>
          <p:cNvSpPr/>
          <p:nvPr/>
        </p:nvSpPr>
        <p:spPr bwMode="auto">
          <a:xfrm>
            <a:off x="455158" y="5745077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AEB42DA-7FF7-49E9-B377-F70A956CD792}"/>
              </a:ext>
            </a:extLst>
          </p:cNvPr>
          <p:cNvSpPr/>
          <p:nvPr/>
        </p:nvSpPr>
        <p:spPr bwMode="auto">
          <a:xfrm>
            <a:off x="6587040" y="5737167"/>
            <a:ext cx="842421" cy="144016"/>
          </a:xfrm>
          <a:prstGeom prst="roundRect">
            <a:avLst/>
          </a:prstGeom>
          <a:solidFill>
            <a:srgbClr val="4BACC6"/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538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6656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조회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조회 메뉴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10222"/>
              </p:ext>
            </p:extLst>
          </p:nvPr>
        </p:nvGraphicFramePr>
        <p:xfrm>
          <a:off x="7905750" y="908050"/>
          <a:ext cx="1944688" cy="390144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수업일정 정보 등록에 필요한 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번호는 등록하는 수업의 등록 순서에 따라 영문 대문자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여섯 자리 숫자의 조합으로 자동 생성된다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첫번째 등록되는 수업 일정의 수업번호는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수업의 상태가 완료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진행 중이 아니면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버튼이 첫번째처럼 비활성화된 상태로 보인다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수업의 상태가 완료 혹은 진행중이면 두번째의 활성화된 버튼이 보인다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 수업일지가 등록되어 있는 수업이라면 세번째의 조회 버튼을 눌러 수업 일지를 확인하거나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내용을 수정할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창을 닫고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수업일정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8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444">
                  <a:extLst>
                    <a:ext uri="{9D8B030D-6E8A-4147-A177-3AD203B41FA5}">
                      <a16:colId xmlns:a16="http://schemas.microsoft.com/office/drawing/2014/main" val="865405749"/>
                    </a:ext>
                  </a:extLst>
                </a:gridCol>
                <a:gridCol w="1341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351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762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T0055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2019-11-15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6D509-243E-4892-9E2C-696AAC3E0398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D75609-C63E-4FBD-A9C5-19FEC7B544A5}"/>
              </a:ext>
            </a:extLst>
          </p:cNvPr>
          <p:cNvSpPr/>
          <p:nvPr/>
        </p:nvSpPr>
        <p:spPr bwMode="auto">
          <a:xfrm>
            <a:off x="1136576" y="1471720"/>
            <a:ext cx="5654238" cy="418952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31BDFAC-AC45-4939-8113-2ED1F76E7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23888"/>
              </p:ext>
            </p:extLst>
          </p:nvPr>
        </p:nvGraphicFramePr>
        <p:xfrm>
          <a:off x="1337964" y="1610505"/>
          <a:ext cx="5184576" cy="3321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수업종류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           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08853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29515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수업시간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전         진행 중        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03572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3D9215-0640-4C72-8DFA-6E8430DFE1AA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수업일정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E4697B-6F44-47AC-91A2-AF3BE207330C}"/>
              </a:ext>
            </a:extLst>
          </p:cNvPr>
          <p:cNvSpPr/>
          <p:nvPr/>
        </p:nvSpPr>
        <p:spPr bwMode="auto">
          <a:xfrm>
            <a:off x="1384467" y="1691342"/>
            <a:ext cx="747556" cy="31661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70FE05D-CFC4-4FBC-8402-3E94D9F01830}"/>
              </a:ext>
            </a:extLst>
          </p:cNvPr>
          <p:cNvSpPr/>
          <p:nvPr/>
        </p:nvSpPr>
        <p:spPr bwMode="auto">
          <a:xfrm>
            <a:off x="1260860" y="158469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2A3650-A9C8-458B-BD7F-79744C260C97}"/>
              </a:ext>
            </a:extLst>
          </p:cNvPr>
          <p:cNvSpPr/>
          <p:nvPr/>
        </p:nvSpPr>
        <p:spPr bwMode="auto">
          <a:xfrm>
            <a:off x="2958380" y="171747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5BF58D-678D-4CF8-9129-D66D15EFDC45}"/>
              </a:ext>
            </a:extLst>
          </p:cNvPr>
          <p:cNvSpPr/>
          <p:nvPr/>
        </p:nvSpPr>
        <p:spPr bwMode="auto">
          <a:xfrm>
            <a:off x="2963860" y="3341281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615433-2968-4363-81AC-84ED5CCE7E76}"/>
              </a:ext>
            </a:extLst>
          </p:cNvPr>
          <p:cNvSpPr/>
          <p:nvPr/>
        </p:nvSpPr>
        <p:spPr bwMode="auto">
          <a:xfrm>
            <a:off x="2958380" y="2497203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91480B-B9CB-42B1-84F8-F7C7E9962B9E}"/>
              </a:ext>
            </a:extLst>
          </p:cNvPr>
          <p:cNvSpPr/>
          <p:nvPr/>
        </p:nvSpPr>
        <p:spPr>
          <a:xfrm>
            <a:off x="2996840" y="3763920"/>
            <a:ext cx="474208" cy="2163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9F6C0A-8801-4BB2-BBE9-9596FC61AE5F}"/>
              </a:ext>
            </a:extLst>
          </p:cNvPr>
          <p:cNvSpPr/>
          <p:nvPr/>
        </p:nvSpPr>
        <p:spPr>
          <a:xfrm>
            <a:off x="3500319" y="3772982"/>
            <a:ext cx="242465" cy="2073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시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D04AD11-9718-4BDD-82B4-C6509C039D0D}"/>
              </a:ext>
            </a:extLst>
          </p:cNvPr>
          <p:cNvGrpSpPr/>
          <p:nvPr/>
        </p:nvGrpSpPr>
        <p:grpSpPr>
          <a:xfrm>
            <a:off x="3788595" y="3767639"/>
            <a:ext cx="805466" cy="227496"/>
            <a:chOff x="3438118" y="4318368"/>
            <a:chExt cx="797539" cy="216376"/>
          </a:xfrm>
          <a:solidFill>
            <a:schemeClr val="bg1">
              <a:lumMod val="95000"/>
            </a:schemeClr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4C76D65-D9AD-42FB-BBC5-73CC92A44EC0}"/>
                </a:ext>
              </a:extLst>
            </p:cNvPr>
            <p:cNvSpPr/>
            <p:nvPr/>
          </p:nvSpPr>
          <p:spPr>
            <a:xfrm>
              <a:off x="3438118" y="4318368"/>
              <a:ext cx="474208" cy="216376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865B6C-66BC-4BD7-A143-98B6EC1D33E7}"/>
                </a:ext>
              </a:extLst>
            </p:cNvPr>
            <p:cNvSpPr/>
            <p:nvPr/>
          </p:nvSpPr>
          <p:spPr>
            <a:xfrm>
              <a:off x="3957336" y="4320335"/>
              <a:ext cx="278321" cy="2144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분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F95247-1EAF-4EEA-A074-A64B7B04F745}"/>
              </a:ext>
            </a:extLst>
          </p:cNvPr>
          <p:cNvSpPr/>
          <p:nvPr/>
        </p:nvSpPr>
        <p:spPr bwMode="auto">
          <a:xfrm>
            <a:off x="2958487" y="2169672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89DB3-DD8F-446A-B21F-97391136D1F5}"/>
              </a:ext>
            </a:extLst>
          </p:cNvPr>
          <p:cNvSpPr/>
          <p:nvPr/>
        </p:nvSpPr>
        <p:spPr bwMode="auto">
          <a:xfrm>
            <a:off x="3671528" y="2164016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D40BC4-E1FE-4C05-836F-29F0CD22B15A}"/>
              </a:ext>
            </a:extLst>
          </p:cNvPr>
          <p:cNvSpPr/>
          <p:nvPr/>
        </p:nvSpPr>
        <p:spPr bwMode="auto">
          <a:xfrm>
            <a:off x="2958380" y="2913153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6613A5B-0499-41B7-9397-D15603160289}"/>
              </a:ext>
            </a:extLst>
          </p:cNvPr>
          <p:cNvSpPr/>
          <p:nvPr/>
        </p:nvSpPr>
        <p:spPr bwMode="auto">
          <a:xfrm>
            <a:off x="2987721" y="4230202"/>
            <a:ext cx="126214" cy="13071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DA618E1-224E-4414-AC6D-FEDB1FFC6758}"/>
              </a:ext>
            </a:extLst>
          </p:cNvPr>
          <p:cNvSpPr/>
          <p:nvPr/>
        </p:nvSpPr>
        <p:spPr bwMode="auto">
          <a:xfrm>
            <a:off x="3710111" y="4240349"/>
            <a:ext cx="126214" cy="13071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A82E99B-C360-48E2-B937-3636E2938297}"/>
              </a:ext>
            </a:extLst>
          </p:cNvPr>
          <p:cNvSpPr/>
          <p:nvPr/>
        </p:nvSpPr>
        <p:spPr bwMode="auto">
          <a:xfrm>
            <a:off x="4312974" y="4250496"/>
            <a:ext cx="126214" cy="13071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ounded Rectangle 55">
            <a:extLst>
              <a:ext uri="{FF2B5EF4-FFF2-40B4-BE49-F238E27FC236}">
                <a16:creationId xmlns:a16="http://schemas.microsoft.com/office/drawing/2014/main" id="{664696D9-62F5-4E19-A24F-7118108B0FCB}"/>
              </a:ext>
            </a:extLst>
          </p:cNvPr>
          <p:cNvSpPr/>
          <p:nvPr/>
        </p:nvSpPr>
        <p:spPr>
          <a:xfrm>
            <a:off x="3604705" y="5101115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87" name="Rounded Rectangle 55">
            <a:extLst>
              <a:ext uri="{FF2B5EF4-FFF2-40B4-BE49-F238E27FC236}">
                <a16:creationId xmlns:a16="http://schemas.microsoft.com/office/drawing/2014/main" id="{DC175D11-B586-470D-B453-982B097BF580}"/>
              </a:ext>
            </a:extLst>
          </p:cNvPr>
          <p:cNvSpPr/>
          <p:nvPr/>
        </p:nvSpPr>
        <p:spPr>
          <a:xfrm>
            <a:off x="3658059" y="4565182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88" name="Rounded Rectangle 55">
            <a:extLst>
              <a:ext uri="{FF2B5EF4-FFF2-40B4-BE49-F238E27FC236}">
                <a16:creationId xmlns:a16="http://schemas.microsoft.com/office/drawing/2014/main" id="{B8FF392A-1E62-4239-A65A-EF52FF82C069}"/>
              </a:ext>
            </a:extLst>
          </p:cNvPr>
          <p:cNvSpPr/>
          <p:nvPr/>
        </p:nvSpPr>
        <p:spPr>
          <a:xfrm>
            <a:off x="4372432" y="4563772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9" name="Rounded Rectangle 55">
            <a:extLst>
              <a:ext uri="{FF2B5EF4-FFF2-40B4-BE49-F238E27FC236}">
                <a16:creationId xmlns:a16="http://schemas.microsoft.com/office/drawing/2014/main" id="{34FB07C9-1AD2-407D-8AD1-EB1FF749B572}"/>
              </a:ext>
            </a:extLst>
          </p:cNvPr>
          <p:cNvSpPr/>
          <p:nvPr/>
        </p:nvSpPr>
        <p:spPr>
          <a:xfrm>
            <a:off x="2958334" y="4565182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A29ED56-5B26-4713-8AB6-29FF8D07423E}"/>
              </a:ext>
            </a:extLst>
          </p:cNvPr>
          <p:cNvSpPr/>
          <p:nvPr/>
        </p:nvSpPr>
        <p:spPr bwMode="auto">
          <a:xfrm>
            <a:off x="3507182" y="499278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241696A-99A8-433F-B85F-9516DE7D1A46}"/>
              </a:ext>
            </a:extLst>
          </p:cNvPr>
          <p:cNvSpPr/>
          <p:nvPr/>
        </p:nvSpPr>
        <p:spPr bwMode="auto">
          <a:xfrm>
            <a:off x="2911362" y="4546113"/>
            <a:ext cx="2079652" cy="36058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7F18463-AE37-455D-B7D6-C0EA368EB170}"/>
              </a:ext>
            </a:extLst>
          </p:cNvPr>
          <p:cNvSpPr/>
          <p:nvPr/>
        </p:nvSpPr>
        <p:spPr bwMode="auto">
          <a:xfrm>
            <a:off x="2839446" y="4473331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93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수업일지 등록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수정</a:t>
            </a:r>
            <a:endParaRPr kumimoji="1" lang="en-US" altLang="ko-KR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 관리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수업일지 등록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수정</a:t>
            </a:r>
            <a:endParaRPr lang="en-US" altLang="ko-KR" b="0" dirty="0">
              <a:latin typeface="맑은 고딕" pitchFamily="50" charset="-127"/>
              <a:ea typeface="맑은 고딕" pitchFamily="50" charset="-127"/>
              <a:sym typeface="Webdings" pitchFamily="18" charset="2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33302"/>
              </p:ext>
            </p:extLst>
          </p:nvPr>
        </p:nvGraphicFramePr>
        <p:xfrm>
          <a:off x="7905750" y="908050"/>
          <a:ext cx="1944688" cy="1579563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수업일지를 등록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제목을 입력한다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날짜와 시간은 선택한 수업의 날짜와 시간의 정보가 자동으로 입력되어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YYYY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내용을 입력한다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작성된 글을 등록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9F3898-3EDA-4441-BB0E-FDC69E0DEF7A}"/>
              </a:ext>
            </a:extLst>
          </p:cNvPr>
          <p:cNvSpPr txBox="1"/>
          <p:nvPr/>
        </p:nvSpPr>
        <p:spPr>
          <a:xfrm>
            <a:off x="682294" y="1477219"/>
            <a:ext cx="1093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사용자 프로필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B09BF67-C2A7-4D1C-B1E0-427097C2674E}"/>
              </a:ext>
            </a:extLst>
          </p:cNvPr>
          <p:cNvSpPr/>
          <p:nvPr/>
        </p:nvSpPr>
        <p:spPr bwMode="auto">
          <a:xfrm>
            <a:off x="3136401" y="4896009"/>
            <a:ext cx="648072" cy="281681"/>
          </a:xfrm>
          <a:prstGeom prst="roundRect">
            <a:avLst/>
          </a:prstGeom>
          <a:ln w="952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DF8842-43BC-45A2-9A6D-FCEA7D895E21}"/>
              </a:ext>
            </a:extLst>
          </p:cNvPr>
          <p:cNvSpPr/>
          <p:nvPr/>
        </p:nvSpPr>
        <p:spPr bwMode="auto">
          <a:xfrm>
            <a:off x="55562" y="41870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06189A-2167-4488-8094-83F04F756C1A}"/>
              </a:ext>
            </a:extLst>
          </p:cNvPr>
          <p:cNvSpPr/>
          <p:nvPr/>
        </p:nvSpPr>
        <p:spPr bwMode="auto">
          <a:xfrm>
            <a:off x="682295" y="964669"/>
            <a:ext cx="6574962" cy="448055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30AF8B4-0A02-4662-89D9-B0A7BCF1103B}"/>
              </a:ext>
            </a:extLst>
          </p:cNvPr>
          <p:cNvSpPr/>
          <p:nvPr/>
        </p:nvSpPr>
        <p:spPr bwMode="auto">
          <a:xfrm>
            <a:off x="682294" y="970651"/>
            <a:ext cx="6563385" cy="4046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수업일지 등록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E31352-AA3B-4DF7-A11E-1712E48BBC61}"/>
              </a:ext>
            </a:extLst>
          </p:cNvPr>
          <p:cNvSpPr/>
          <p:nvPr/>
        </p:nvSpPr>
        <p:spPr bwMode="auto">
          <a:xfrm>
            <a:off x="1112975" y="2386692"/>
            <a:ext cx="5833887" cy="2164461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ounded Rectangle 55">
            <a:extLst>
              <a:ext uri="{FF2B5EF4-FFF2-40B4-BE49-F238E27FC236}">
                <a16:creationId xmlns:a16="http://schemas.microsoft.com/office/drawing/2014/main" id="{EBA9B768-45A7-4913-AAF6-60737DBA106E}"/>
              </a:ext>
            </a:extLst>
          </p:cNvPr>
          <p:cNvSpPr/>
          <p:nvPr/>
        </p:nvSpPr>
        <p:spPr>
          <a:xfrm>
            <a:off x="3370599" y="4896009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Rounded Rectangle 55">
            <a:extLst>
              <a:ext uri="{FF2B5EF4-FFF2-40B4-BE49-F238E27FC236}">
                <a16:creationId xmlns:a16="http://schemas.microsoft.com/office/drawing/2014/main" id="{098D5AAD-ACA4-4C73-A434-4CDA267117BB}"/>
              </a:ext>
            </a:extLst>
          </p:cNvPr>
          <p:cNvSpPr/>
          <p:nvPr/>
        </p:nvSpPr>
        <p:spPr>
          <a:xfrm>
            <a:off x="4110906" y="4896009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55CC2B9-2E05-471C-A3AB-AF5262286B28}"/>
              </a:ext>
            </a:extLst>
          </p:cNvPr>
          <p:cNvSpPr/>
          <p:nvPr/>
        </p:nvSpPr>
        <p:spPr bwMode="auto">
          <a:xfrm>
            <a:off x="2312643" y="2023213"/>
            <a:ext cx="4634209" cy="36190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sz="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1A4FB7-4B65-4050-A3D8-ADF78C3DB9F8}"/>
              </a:ext>
            </a:extLst>
          </p:cNvPr>
          <p:cNvSpPr/>
          <p:nvPr/>
        </p:nvSpPr>
        <p:spPr bwMode="auto">
          <a:xfrm>
            <a:off x="1112970" y="2023250"/>
            <a:ext cx="1199653" cy="36030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800" dirty="0">
                <a:latin typeface="+mj-ea"/>
              </a:rPr>
              <a:t>제목</a:t>
            </a:r>
            <a:r>
              <a:rPr lang="en-US" altLang="ko-KR" sz="800" dirty="0">
                <a:solidFill>
                  <a:srgbClr val="FF0000"/>
                </a:solidFill>
                <a:latin typeface="+mj-ea"/>
              </a:rPr>
              <a:t>*</a:t>
            </a:r>
            <a:endParaRPr lang="ko-KR" altLang="en-US" sz="8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9EFEA34-C84B-47FD-B822-F40953A13056}"/>
              </a:ext>
            </a:extLst>
          </p:cNvPr>
          <p:cNvSpPr/>
          <p:nvPr/>
        </p:nvSpPr>
        <p:spPr bwMode="auto">
          <a:xfrm>
            <a:off x="3296816" y="4842415"/>
            <a:ext cx="1442382" cy="386785"/>
          </a:xfrm>
          <a:prstGeom prst="rect">
            <a:avLst/>
          </a:prstGeom>
          <a:noFill/>
          <a:ln w="9525">
            <a:solidFill>
              <a:srgbClr val="DE0000"/>
            </a:solidFill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CC5939-2149-4688-BE1A-95F1BA5D0D96}"/>
              </a:ext>
            </a:extLst>
          </p:cNvPr>
          <p:cNvSpPr/>
          <p:nvPr/>
        </p:nvSpPr>
        <p:spPr bwMode="auto">
          <a:xfrm>
            <a:off x="3542129" y="2023250"/>
            <a:ext cx="474768" cy="36030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800" dirty="0">
                <a:latin typeface="+mj-ea"/>
              </a:rPr>
              <a:t>날짜</a:t>
            </a:r>
            <a:endParaRPr lang="ko-KR" altLang="en-US" sz="8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12F31F-0F69-4AFD-AC44-7D8CA826D26C}"/>
              </a:ext>
            </a:extLst>
          </p:cNvPr>
          <p:cNvSpPr/>
          <p:nvPr/>
        </p:nvSpPr>
        <p:spPr bwMode="auto">
          <a:xfrm>
            <a:off x="5529064" y="2023250"/>
            <a:ext cx="474769" cy="36030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</a:rPr>
              <a:t>시간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3776B3-E320-4BD2-8A63-AA251C08F8CB}"/>
              </a:ext>
            </a:extLst>
          </p:cNvPr>
          <p:cNvSpPr/>
          <p:nvPr/>
        </p:nvSpPr>
        <p:spPr bwMode="auto">
          <a:xfrm>
            <a:off x="4016897" y="2023213"/>
            <a:ext cx="1512157" cy="3603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3FA4BD-3FCC-4366-9C0C-EC1A32BB6EF2}"/>
              </a:ext>
            </a:extLst>
          </p:cNvPr>
          <p:cNvSpPr/>
          <p:nvPr/>
        </p:nvSpPr>
        <p:spPr bwMode="auto">
          <a:xfrm>
            <a:off x="6003822" y="2023213"/>
            <a:ext cx="936453" cy="3603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053C5D0-251B-411F-A72B-986B5C1F4824}"/>
              </a:ext>
            </a:extLst>
          </p:cNvPr>
          <p:cNvSpPr/>
          <p:nvPr/>
        </p:nvSpPr>
        <p:spPr bwMode="auto">
          <a:xfrm>
            <a:off x="3170295" y="4734403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A78DD5-7128-4ADD-A523-BC180A6C90E3}"/>
              </a:ext>
            </a:extLst>
          </p:cNvPr>
          <p:cNvSpPr/>
          <p:nvPr/>
        </p:nvSpPr>
        <p:spPr bwMode="auto">
          <a:xfrm>
            <a:off x="998381" y="1913671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045266-4740-4F3F-8DB7-F5F5429878ED}"/>
              </a:ext>
            </a:extLst>
          </p:cNvPr>
          <p:cNvSpPr/>
          <p:nvPr/>
        </p:nvSpPr>
        <p:spPr bwMode="auto">
          <a:xfrm>
            <a:off x="994207" y="236070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347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수정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수정 메뉴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7905750" y="908050"/>
          <a:ext cx="1944688" cy="387096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수업일정 정보 수정에 필요한 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번호는 선택한 수업의 수업번호가 자동으로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입력하거나 목록에서 검색하여 선택할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수업을 등록할 날짜를 아이콘을 눌러 달력에서 선택해서 입력할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아이디를 입력 한 후에 입력 폼이 활성화 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트레이너의 근무시작과 근무종료 시간에 따라 선택 가능한 시간이 옵션에 등록되고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트레이너 아이디를 입력 한 후에 입력 폼이 활성화 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입력사항들이 입력되었는지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정보들이 입력해야 하는 형식에 적합한 뒤 확인한 후에 적합하면 등록을 완료한다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적합하지 않으면 경고창을 띄우고 수정하지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취소하고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수업일정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8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444">
                  <a:extLst>
                    <a:ext uri="{9D8B030D-6E8A-4147-A177-3AD203B41FA5}">
                      <a16:colId xmlns:a16="http://schemas.microsoft.com/office/drawing/2014/main" val="865405749"/>
                    </a:ext>
                  </a:extLst>
                </a:gridCol>
                <a:gridCol w="1341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351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762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T0055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2019-11-15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6D509-243E-4892-9E2C-696AAC3E0398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D75609-C63E-4FBD-A9C5-19FEC7B544A5}"/>
              </a:ext>
            </a:extLst>
          </p:cNvPr>
          <p:cNvSpPr/>
          <p:nvPr/>
        </p:nvSpPr>
        <p:spPr bwMode="auto">
          <a:xfrm>
            <a:off x="1136576" y="1471721"/>
            <a:ext cx="5654238" cy="3801584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31BDFAC-AC45-4939-8113-2ED1F76E7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93976"/>
              </p:ext>
            </p:extLst>
          </p:nvPr>
        </p:nvGraphicFramePr>
        <p:xfrm>
          <a:off x="1337964" y="1610505"/>
          <a:ext cx="5184576" cy="2906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수업종류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           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08853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29515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수업시간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3D9215-0640-4C72-8DFA-6E8430DFE1AA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수업일정 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E4697B-6F44-47AC-91A2-AF3BE207330C}"/>
              </a:ext>
            </a:extLst>
          </p:cNvPr>
          <p:cNvSpPr/>
          <p:nvPr/>
        </p:nvSpPr>
        <p:spPr bwMode="auto">
          <a:xfrm>
            <a:off x="1384467" y="1691342"/>
            <a:ext cx="747556" cy="274577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70FE05D-CFC4-4FBC-8402-3E94D9F01830}"/>
              </a:ext>
            </a:extLst>
          </p:cNvPr>
          <p:cNvSpPr/>
          <p:nvPr/>
        </p:nvSpPr>
        <p:spPr bwMode="auto">
          <a:xfrm>
            <a:off x="1260860" y="158469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2A3650-A9C8-458B-BD7F-79744C260C97}"/>
              </a:ext>
            </a:extLst>
          </p:cNvPr>
          <p:cNvSpPr/>
          <p:nvPr/>
        </p:nvSpPr>
        <p:spPr bwMode="auto">
          <a:xfrm>
            <a:off x="2958380" y="171747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5BF58D-678D-4CF8-9129-D66D15EFDC45}"/>
              </a:ext>
            </a:extLst>
          </p:cNvPr>
          <p:cNvSpPr/>
          <p:nvPr/>
        </p:nvSpPr>
        <p:spPr bwMode="auto">
          <a:xfrm>
            <a:off x="2963860" y="3341281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93AD65F-B449-44A0-A97A-70B04F4EA25D}"/>
              </a:ext>
            </a:extLst>
          </p:cNvPr>
          <p:cNvSpPr/>
          <p:nvPr/>
        </p:nvSpPr>
        <p:spPr bwMode="auto">
          <a:xfrm>
            <a:off x="3671528" y="4242103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2AEBCDE-8734-4666-B254-4BD52544BC72}"/>
              </a:ext>
            </a:extLst>
          </p:cNvPr>
          <p:cNvSpPr/>
          <p:nvPr/>
        </p:nvSpPr>
        <p:spPr bwMode="auto">
          <a:xfrm>
            <a:off x="2971334" y="4246219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615433-2968-4363-81AC-84ED5CCE7E76}"/>
              </a:ext>
            </a:extLst>
          </p:cNvPr>
          <p:cNvSpPr/>
          <p:nvPr/>
        </p:nvSpPr>
        <p:spPr bwMode="auto">
          <a:xfrm>
            <a:off x="2958380" y="2497203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8A580FDB-911E-4F40-A7A3-5E1A4029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12" y="3364723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91480B-B9CB-42B1-84F8-F7C7E9962B9E}"/>
              </a:ext>
            </a:extLst>
          </p:cNvPr>
          <p:cNvSpPr/>
          <p:nvPr/>
        </p:nvSpPr>
        <p:spPr>
          <a:xfrm>
            <a:off x="2996840" y="3763920"/>
            <a:ext cx="474208" cy="2163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9F6C0A-8801-4BB2-BBE9-9596FC61AE5F}"/>
              </a:ext>
            </a:extLst>
          </p:cNvPr>
          <p:cNvSpPr/>
          <p:nvPr/>
        </p:nvSpPr>
        <p:spPr>
          <a:xfrm>
            <a:off x="3500319" y="3772982"/>
            <a:ext cx="242465" cy="2073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시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D04AD11-9718-4BDD-82B4-C6509C039D0D}"/>
              </a:ext>
            </a:extLst>
          </p:cNvPr>
          <p:cNvGrpSpPr/>
          <p:nvPr/>
        </p:nvGrpSpPr>
        <p:grpSpPr>
          <a:xfrm>
            <a:off x="3788595" y="3767639"/>
            <a:ext cx="805466" cy="227496"/>
            <a:chOff x="3438118" y="4318368"/>
            <a:chExt cx="797539" cy="21637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4C76D65-D9AD-42FB-BBC5-73CC92A44EC0}"/>
                </a:ext>
              </a:extLst>
            </p:cNvPr>
            <p:cNvSpPr/>
            <p:nvPr/>
          </p:nvSpPr>
          <p:spPr>
            <a:xfrm>
              <a:off x="3438118" y="4318368"/>
              <a:ext cx="474208" cy="216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865B6C-66BC-4BD7-A143-98B6EC1D33E7}"/>
                </a:ext>
              </a:extLst>
            </p:cNvPr>
            <p:cNvSpPr/>
            <p:nvPr/>
          </p:nvSpPr>
          <p:spPr>
            <a:xfrm>
              <a:off x="3957336" y="4320335"/>
              <a:ext cx="278321" cy="21440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분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F95247-1EAF-4EEA-A074-A64B7B04F745}"/>
              </a:ext>
            </a:extLst>
          </p:cNvPr>
          <p:cNvSpPr/>
          <p:nvPr/>
        </p:nvSpPr>
        <p:spPr bwMode="auto">
          <a:xfrm>
            <a:off x="2958487" y="2169672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89DB3-DD8F-446A-B21F-97391136D1F5}"/>
              </a:ext>
            </a:extLst>
          </p:cNvPr>
          <p:cNvSpPr/>
          <p:nvPr/>
        </p:nvSpPr>
        <p:spPr bwMode="auto">
          <a:xfrm>
            <a:off x="3671528" y="2164016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F4DA599-CFF1-4556-BA4C-69CFBDAB5E5A}"/>
              </a:ext>
            </a:extLst>
          </p:cNvPr>
          <p:cNvSpPr/>
          <p:nvPr/>
        </p:nvSpPr>
        <p:spPr bwMode="auto">
          <a:xfrm>
            <a:off x="2822025" y="3675974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D40BC4-E1FE-4C05-836F-29F0CD22B15A}"/>
              </a:ext>
            </a:extLst>
          </p:cNvPr>
          <p:cNvSpPr/>
          <p:nvPr/>
        </p:nvSpPr>
        <p:spPr bwMode="auto">
          <a:xfrm>
            <a:off x="2958380" y="2913153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F16B74-1829-4A43-A537-AF726563D43F}"/>
              </a:ext>
            </a:extLst>
          </p:cNvPr>
          <p:cNvSpPr/>
          <p:nvPr/>
        </p:nvSpPr>
        <p:spPr bwMode="auto">
          <a:xfrm>
            <a:off x="2856973" y="1609954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Rounded Rectangle 55">
            <a:extLst>
              <a:ext uri="{FF2B5EF4-FFF2-40B4-BE49-F238E27FC236}">
                <a16:creationId xmlns:a16="http://schemas.microsoft.com/office/drawing/2014/main" id="{5C2BE392-B399-457C-AA4F-758AB93F590B}"/>
              </a:ext>
            </a:extLst>
          </p:cNvPr>
          <p:cNvSpPr/>
          <p:nvPr/>
        </p:nvSpPr>
        <p:spPr>
          <a:xfrm>
            <a:off x="3383496" y="4795848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71" name="Rounded Rectangle 55">
            <a:extLst>
              <a:ext uri="{FF2B5EF4-FFF2-40B4-BE49-F238E27FC236}">
                <a16:creationId xmlns:a16="http://schemas.microsoft.com/office/drawing/2014/main" id="{30CECD13-B29B-4803-A289-647901D30141}"/>
              </a:ext>
            </a:extLst>
          </p:cNvPr>
          <p:cNvSpPr/>
          <p:nvPr/>
        </p:nvSpPr>
        <p:spPr>
          <a:xfrm>
            <a:off x="4104623" y="4804010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7A969FC-E7C4-4F86-84D9-289424330A17}"/>
              </a:ext>
            </a:extLst>
          </p:cNvPr>
          <p:cNvSpPr/>
          <p:nvPr/>
        </p:nvSpPr>
        <p:spPr bwMode="auto">
          <a:xfrm>
            <a:off x="3245320" y="472541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FA5EAD5-7633-47ED-B78B-5CBA8FFE4647}"/>
              </a:ext>
            </a:extLst>
          </p:cNvPr>
          <p:cNvSpPr/>
          <p:nvPr/>
        </p:nvSpPr>
        <p:spPr bwMode="auto">
          <a:xfrm>
            <a:off x="3983696" y="472541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Rounded Rectangle 55">
            <a:extLst>
              <a:ext uri="{FF2B5EF4-FFF2-40B4-BE49-F238E27FC236}">
                <a16:creationId xmlns:a16="http://schemas.microsoft.com/office/drawing/2014/main" id="{6B42B361-6620-47A5-81EC-42D55F48DA60}"/>
              </a:ext>
            </a:extLst>
          </p:cNvPr>
          <p:cNvSpPr/>
          <p:nvPr/>
        </p:nvSpPr>
        <p:spPr>
          <a:xfrm>
            <a:off x="5418238" y="2481654"/>
            <a:ext cx="39367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79" name="Rounded Rectangle 55">
            <a:extLst>
              <a:ext uri="{FF2B5EF4-FFF2-40B4-BE49-F238E27FC236}">
                <a16:creationId xmlns:a16="http://schemas.microsoft.com/office/drawing/2014/main" id="{1D03C792-F6B2-48AE-B2DE-8DBC51BAACFC}"/>
              </a:ext>
            </a:extLst>
          </p:cNvPr>
          <p:cNvSpPr/>
          <p:nvPr/>
        </p:nvSpPr>
        <p:spPr>
          <a:xfrm>
            <a:off x="5415199" y="2920616"/>
            <a:ext cx="39367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3BBF52B-2B9D-4F6F-A588-2300D37C224E}"/>
              </a:ext>
            </a:extLst>
          </p:cNvPr>
          <p:cNvSpPr/>
          <p:nvPr/>
        </p:nvSpPr>
        <p:spPr bwMode="auto">
          <a:xfrm>
            <a:off x="5306651" y="3225513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05A7980-E60A-48E8-A454-290FA9427085}"/>
              </a:ext>
            </a:extLst>
          </p:cNvPr>
          <p:cNvSpPr/>
          <p:nvPr/>
        </p:nvSpPr>
        <p:spPr bwMode="auto">
          <a:xfrm>
            <a:off x="5362987" y="2389172"/>
            <a:ext cx="496644" cy="8359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D78D38A-FF4F-4086-BDD0-385B61126B5B}"/>
              </a:ext>
            </a:extLst>
          </p:cNvPr>
          <p:cNvSpPr/>
          <p:nvPr/>
        </p:nvSpPr>
        <p:spPr bwMode="auto">
          <a:xfrm>
            <a:off x="5321961" y="235802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290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수정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수정 메뉴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81746"/>
              </p:ext>
            </p:extLst>
          </p:nvPr>
        </p:nvGraphicFramePr>
        <p:xfrm>
          <a:off x="7905750" y="908050"/>
          <a:ext cx="1944688" cy="387096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수업일정 정보 수정에 필요한 정보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번호는 선택한 수업의 수업번호가 자동으로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입력하거나 목록에서 검색하여 선택할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수업을 등록할 날짜를 아이콘을 눌러 달력에서 선택해서 입력할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아이디를 입력 한 후에 입력 폼이 활성화 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트레이너의 근무시작과 근무종료 시간에 따라 선택 가능한 시간이 옵션에 등록되고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트레이너 아이디를 입력 한 후에 입력 폼이 활성화 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입력사항들이 입력되었는지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정보들이 입력해야 하는 형식에 적합한 뒤 확인한 후에 적합하면 등록을 완료한다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적합하지 않으면 경고창을 띄우고 수정하지 않는다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취소하고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수업일정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8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444">
                  <a:extLst>
                    <a:ext uri="{9D8B030D-6E8A-4147-A177-3AD203B41FA5}">
                      <a16:colId xmlns:a16="http://schemas.microsoft.com/office/drawing/2014/main" val="865405749"/>
                    </a:ext>
                  </a:extLst>
                </a:gridCol>
                <a:gridCol w="1341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351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762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T0055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2019-11-15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6D509-243E-4892-9E2C-696AAC3E0398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D75609-C63E-4FBD-A9C5-19FEC7B544A5}"/>
              </a:ext>
            </a:extLst>
          </p:cNvPr>
          <p:cNvSpPr/>
          <p:nvPr/>
        </p:nvSpPr>
        <p:spPr bwMode="auto">
          <a:xfrm>
            <a:off x="1136576" y="1471721"/>
            <a:ext cx="5654238" cy="3801584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31BDFAC-AC45-4939-8113-2ED1F76E7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44890"/>
              </p:ext>
            </p:extLst>
          </p:nvPr>
        </p:nvGraphicFramePr>
        <p:xfrm>
          <a:off x="1337964" y="1610505"/>
          <a:ext cx="5184576" cy="2906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수업종류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           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08853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29515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수업시간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             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3D9215-0640-4C72-8DFA-6E8430DFE1AA}"/>
              </a:ext>
            </a:extLst>
          </p:cNvPr>
          <p:cNvSpPr/>
          <p:nvPr/>
        </p:nvSpPr>
        <p:spPr bwMode="auto">
          <a:xfrm>
            <a:off x="1136576" y="1102892"/>
            <a:ext cx="5654238" cy="416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수업일정 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E4697B-6F44-47AC-91A2-AF3BE207330C}"/>
              </a:ext>
            </a:extLst>
          </p:cNvPr>
          <p:cNvSpPr/>
          <p:nvPr/>
        </p:nvSpPr>
        <p:spPr bwMode="auto">
          <a:xfrm>
            <a:off x="1384467" y="1691342"/>
            <a:ext cx="747556" cy="274577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70FE05D-CFC4-4FBC-8402-3E94D9F01830}"/>
              </a:ext>
            </a:extLst>
          </p:cNvPr>
          <p:cNvSpPr/>
          <p:nvPr/>
        </p:nvSpPr>
        <p:spPr bwMode="auto">
          <a:xfrm>
            <a:off x="1260860" y="158469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2A3650-A9C8-458B-BD7F-79744C260C97}"/>
              </a:ext>
            </a:extLst>
          </p:cNvPr>
          <p:cNvSpPr/>
          <p:nvPr/>
        </p:nvSpPr>
        <p:spPr bwMode="auto">
          <a:xfrm>
            <a:off x="2958380" y="1717477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5BF58D-678D-4CF8-9129-D66D15EFDC45}"/>
              </a:ext>
            </a:extLst>
          </p:cNvPr>
          <p:cNvSpPr/>
          <p:nvPr/>
        </p:nvSpPr>
        <p:spPr bwMode="auto">
          <a:xfrm>
            <a:off x="2963860" y="3341281"/>
            <a:ext cx="2360756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93AD65F-B449-44A0-A97A-70B04F4EA25D}"/>
              </a:ext>
            </a:extLst>
          </p:cNvPr>
          <p:cNvSpPr/>
          <p:nvPr/>
        </p:nvSpPr>
        <p:spPr bwMode="auto">
          <a:xfrm>
            <a:off x="3671528" y="4242103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2AEBCDE-8734-4666-B254-4BD52544BC72}"/>
              </a:ext>
            </a:extLst>
          </p:cNvPr>
          <p:cNvSpPr/>
          <p:nvPr/>
        </p:nvSpPr>
        <p:spPr bwMode="auto">
          <a:xfrm>
            <a:off x="2971334" y="4246219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615433-2968-4363-81AC-84ED5CCE7E76}"/>
              </a:ext>
            </a:extLst>
          </p:cNvPr>
          <p:cNvSpPr/>
          <p:nvPr/>
        </p:nvSpPr>
        <p:spPr bwMode="auto">
          <a:xfrm>
            <a:off x="2958380" y="2497203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 descr="datepicker iconì ëí ì´ë¯¸ì§ ê²ìê²°ê³¼">
            <a:extLst>
              <a:ext uri="{FF2B5EF4-FFF2-40B4-BE49-F238E27FC236}">
                <a16:creationId xmlns:a16="http://schemas.microsoft.com/office/drawing/2014/main" id="{8A580FDB-911E-4F40-A7A3-5E1A4029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12" y="3364723"/>
            <a:ext cx="175005" cy="1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91480B-B9CB-42B1-84F8-F7C7E9962B9E}"/>
              </a:ext>
            </a:extLst>
          </p:cNvPr>
          <p:cNvSpPr/>
          <p:nvPr/>
        </p:nvSpPr>
        <p:spPr>
          <a:xfrm>
            <a:off x="2996840" y="3763920"/>
            <a:ext cx="474208" cy="2163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9F6C0A-8801-4BB2-BBE9-9596FC61AE5F}"/>
              </a:ext>
            </a:extLst>
          </p:cNvPr>
          <p:cNvSpPr/>
          <p:nvPr/>
        </p:nvSpPr>
        <p:spPr>
          <a:xfrm>
            <a:off x="3500319" y="3772982"/>
            <a:ext cx="242465" cy="2073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시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D04AD11-9718-4BDD-82B4-C6509C039D0D}"/>
              </a:ext>
            </a:extLst>
          </p:cNvPr>
          <p:cNvGrpSpPr/>
          <p:nvPr/>
        </p:nvGrpSpPr>
        <p:grpSpPr>
          <a:xfrm>
            <a:off x="3788595" y="3767639"/>
            <a:ext cx="805466" cy="227496"/>
            <a:chOff x="3438118" y="4318368"/>
            <a:chExt cx="797539" cy="21637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4C76D65-D9AD-42FB-BBC5-73CC92A44EC0}"/>
                </a:ext>
              </a:extLst>
            </p:cNvPr>
            <p:cNvSpPr/>
            <p:nvPr/>
          </p:nvSpPr>
          <p:spPr>
            <a:xfrm>
              <a:off x="3438118" y="4318368"/>
              <a:ext cx="474208" cy="216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865B6C-66BC-4BD7-A143-98B6EC1D33E7}"/>
                </a:ext>
              </a:extLst>
            </p:cNvPr>
            <p:cNvSpPr/>
            <p:nvPr/>
          </p:nvSpPr>
          <p:spPr>
            <a:xfrm>
              <a:off x="3957336" y="4320335"/>
              <a:ext cx="278321" cy="21440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분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F95247-1EAF-4EEA-A074-A64B7B04F745}"/>
              </a:ext>
            </a:extLst>
          </p:cNvPr>
          <p:cNvSpPr/>
          <p:nvPr/>
        </p:nvSpPr>
        <p:spPr bwMode="auto">
          <a:xfrm>
            <a:off x="2958487" y="2169672"/>
            <a:ext cx="103356" cy="118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89DB3-DD8F-446A-B21F-97391136D1F5}"/>
              </a:ext>
            </a:extLst>
          </p:cNvPr>
          <p:cNvSpPr/>
          <p:nvPr/>
        </p:nvSpPr>
        <p:spPr bwMode="auto">
          <a:xfrm>
            <a:off x="3671528" y="2164016"/>
            <a:ext cx="103356" cy="11881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F4DA599-CFF1-4556-BA4C-69CFBDAB5E5A}"/>
              </a:ext>
            </a:extLst>
          </p:cNvPr>
          <p:cNvSpPr/>
          <p:nvPr/>
        </p:nvSpPr>
        <p:spPr bwMode="auto">
          <a:xfrm>
            <a:off x="2822025" y="3675974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D40BC4-E1FE-4C05-836F-29F0CD22B15A}"/>
              </a:ext>
            </a:extLst>
          </p:cNvPr>
          <p:cNvSpPr/>
          <p:nvPr/>
        </p:nvSpPr>
        <p:spPr bwMode="auto">
          <a:xfrm>
            <a:off x="2958380" y="2913153"/>
            <a:ext cx="2360756" cy="24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F16B74-1829-4A43-A537-AF726563D43F}"/>
              </a:ext>
            </a:extLst>
          </p:cNvPr>
          <p:cNvSpPr/>
          <p:nvPr/>
        </p:nvSpPr>
        <p:spPr bwMode="auto">
          <a:xfrm>
            <a:off x="2856973" y="1609954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Rounded Rectangle 55">
            <a:extLst>
              <a:ext uri="{FF2B5EF4-FFF2-40B4-BE49-F238E27FC236}">
                <a16:creationId xmlns:a16="http://schemas.microsoft.com/office/drawing/2014/main" id="{5C2BE392-B399-457C-AA4F-758AB93F590B}"/>
              </a:ext>
            </a:extLst>
          </p:cNvPr>
          <p:cNvSpPr/>
          <p:nvPr/>
        </p:nvSpPr>
        <p:spPr>
          <a:xfrm>
            <a:off x="3383496" y="4795848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71" name="Rounded Rectangle 55">
            <a:extLst>
              <a:ext uri="{FF2B5EF4-FFF2-40B4-BE49-F238E27FC236}">
                <a16:creationId xmlns:a16="http://schemas.microsoft.com/office/drawing/2014/main" id="{30CECD13-B29B-4803-A289-647901D30141}"/>
              </a:ext>
            </a:extLst>
          </p:cNvPr>
          <p:cNvSpPr/>
          <p:nvPr/>
        </p:nvSpPr>
        <p:spPr>
          <a:xfrm>
            <a:off x="4104623" y="4804010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7A969FC-E7C4-4F86-84D9-289424330A17}"/>
              </a:ext>
            </a:extLst>
          </p:cNvPr>
          <p:cNvSpPr/>
          <p:nvPr/>
        </p:nvSpPr>
        <p:spPr bwMode="auto">
          <a:xfrm>
            <a:off x="3245320" y="472541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FA5EAD5-7633-47ED-B78B-5CBA8FFE4647}"/>
              </a:ext>
            </a:extLst>
          </p:cNvPr>
          <p:cNvSpPr/>
          <p:nvPr/>
        </p:nvSpPr>
        <p:spPr bwMode="auto">
          <a:xfrm>
            <a:off x="3983696" y="472541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Rounded Rectangle 55">
            <a:extLst>
              <a:ext uri="{FF2B5EF4-FFF2-40B4-BE49-F238E27FC236}">
                <a16:creationId xmlns:a16="http://schemas.microsoft.com/office/drawing/2014/main" id="{6B42B361-6620-47A5-81EC-42D55F48DA60}"/>
              </a:ext>
            </a:extLst>
          </p:cNvPr>
          <p:cNvSpPr/>
          <p:nvPr/>
        </p:nvSpPr>
        <p:spPr>
          <a:xfrm>
            <a:off x="5418238" y="2481654"/>
            <a:ext cx="39367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79" name="Rounded Rectangle 55">
            <a:extLst>
              <a:ext uri="{FF2B5EF4-FFF2-40B4-BE49-F238E27FC236}">
                <a16:creationId xmlns:a16="http://schemas.microsoft.com/office/drawing/2014/main" id="{1D03C792-F6B2-48AE-B2DE-8DBC51BAACFC}"/>
              </a:ext>
            </a:extLst>
          </p:cNvPr>
          <p:cNvSpPr/>
          <p:nvPr/>
        </p:nvSpPr>
        <p:spPr>
          <a:xfrm>
            <a:off x="5415199" y="2920616"/>
            <a:ext cx="393677" cy="2412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3BBF52B-2B9D-4F6F-A588-2300D37C224E}"/>
              </a:ext>
            </a:extLst>
          </p:cNvPr>
          <p:cNvSpPr/>
          <p:nvPr/>
        </p:nvSpPr>
        <p:spPr bwMode="auto">
          <a:xfrm>
            <a:off x="5306651" y="3225513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05A7980-E60A-48E8-A454-290FA9427085}"/>
              </a:ext>
            </a:extLst>
          </p:cNvPr>
          <p:cNvSpPr/>
          <p:nvPr/>
        </p:nvSpPr>
        <p:spPr bwMode="auto">
          <a:xfrm>
            <a:off x="5362987" y="2389172"/>
            <a:ext cx="496644" cy="8359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D78D38A-FF4F-4086-BDD0-385B61126B5B}"/>
              </a:ext>
            </a:extLst>
          </p:cNvPr>
          <p:cNvSpPr/>
          <p:nvPr/>
        </p:nvSpPr>
        <p:spPr bwMode="auto">
          <a:xfrm>
            <a:off x="5321961" y="235802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83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60"/>
          <p:cNvSpPr txBox="1">
            <a:spLocks noChangeArrowheads="1"/>
          </p:cNvSpPr>
          <p:nvPr/>
        </p:nvSpPr>
        <p:spPr bwMode="auto">
          <a:xfrm>
            <a:off x="8371734" y="636657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정수인</a:t>
            </a:r>
            <a:endParaRPr lang="en-US" altLang="ko-KR" b="0" dirty="0"/>
          </a:p>
        </p:txBody>
      </p:sp>
      <p:sp>
        <p:nvSpPr>
          <p:cNvPr id="115" name="Rectangle 360"/>
          <p:cNvSpPr txBox="1">
            <a:spLocks noChangeArrowheads="1"/>
          </p:cNvSpPr>
          <p:nvPr/>
        </p:nvSpPr>
        <p:spPr bwMode="auto">
          <a:xfrm>
            <a:off x="8337550" y="44450"/>
            <a:ext cx="1512888" cy="2000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삭제</a:t>
            </a:r>
            <a:endParaRPr lang="en-US" altLang="ko-KR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360"/>
          <p:cNvSpPr txBox="1">
            <a:spLocks noChangeArrowheads="1"/>
          </p:cNvSpPr>
          <p:nvPr/>
        </p:nvSpPr>
        <p:spPr bwMode="auto">
          <a:xfrm>
            <a:off x="8337550" y="260648"/>
            <a:ext cx="1512888" cy="415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메인 화면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관리자용 페이지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관리 메뉴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수업일정 삭제 메뉴</a:t>
            </a:r>
            <a:endParaRPr lang="en-US" altLang="ko-KR" b="0" dirty="0">
              <a:latin typeface="+mj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28360"/>
              </p:ext>
            </p:extLst>
          </p:nvPr>
        </p:nvGraphicFramePr>
        <p:xfrm>
          <a:off x="7905750" y="908050"/>
          <a:ext cx="1944688" cy="283464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삭제하려고 선택한 수업번호가 자동으로 입력되어 나타난다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삭제를 확인하고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삭제를 진행한다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삭제를 취소하고 기존 화면으로 돌아간다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54664" y="976817"/>
            <a:ext cx="7488832" cy="403244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66" y="5263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수업일정 관리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55920" y="1916831"/>
          <a:ext cx="7128789" cy="111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444">
                  <a:extLst>
                    <a:ext uri="{9D8B030D-6E8A-4147-A177-3AD203B41FA5}">
                      <a16:colId xmlns:a16="http://schemas.microsoft.com/office/drawing/2014/main" val="865405749"/>
                    </a:ext>
                  </a:extLst>
                </a:gridCol>
                <a:gridCol w="1341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351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762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34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T0055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2019-09-26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2019-11-15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355920" y="1484784"/>
            <a:ext cx="7128790" cy="369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ounded Rectangle 55"/>
          <p:cNvSpPr/>
          <p:nvPr/>
        </p:nvSpPr>
        <p:spPr>
          <a:xfrm>
            <a:off x="1025739" y="1592266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172" y="1560895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0800000">
            <a:off x="1535957" y="1657752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ounded Rectangle 55"/>
          <p:cNvSpPr/>
          <p:nvPr/>
        </p:nvSpPr>
        <p:spPr>
          <a:xfrm>
            <a:off x="2761649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1753991" y="1609491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ounded Rectangle 55"/>
          <p:cNvSpPr/>
          <p:nvPr/>
        </p:nvSpPr>
        <p:spPr>
          <a:xfrm>
            <a:off x="3242355" y="1599018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68" name="Rounded Rectangle 55"/>
          <p:cNvSpPr/>
          <p:nvPr/>
        </p:nvSpPr>
        <p:spPr>
          <a:xfrm>
            <a:off x="3702242" y="1595345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69" name="Rounded Rectangle 55"/>
          <p:cNvSpPr/>
          <p:nvPr/>
        </p:nvSpPr>
        <p:spPr>
          <a:xfrm>
            <a:off x="4162129" y="1600641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9E6D52-7DB7-4642-9CD9-D22FF2702A3F}"/>
              </a:ext>
            </a:extLst>
          </p:cNvPr>
          <p:cNvSpPr/>
          <p:nvPr/>
        </p:nvSpPr>
        <p:spPr>
          <a:xfrm>
            <a:off x="2205347" y="4365104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1050" kern="0" dirty="0">
                <a:solidFill>
                  <a:prstClr val="black"/>
                </a:solidFill>
                <a:latin typeface="+mj-ea"/>
                <a:ea typeface="+mj-ea"/>
              </a:rPr>
              <a:t>&lt;&lt; ◀   1   2   3   4   5   6   7   8   9   10  ▶ &gt;&gt;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6D509-243E-4892-9E2C-696AAC3E0398}"/>
              </a:ext>
            </a:extLst>
          </p:cNvPr>
          <p:cNvSpPr/>
          <p:nvPr/>
        </p:nvSpPr>
        <p:spPr bwMode="auto">
          <a:xfrm>
            <a:off x="55562" y="36241"/>
            <a:ext cx="7776864" cy="66249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6B9417-210D-427C-8E53-A169B6A87821}"/>
              </a:ext>
            </a:extLst>
          </p:cNvPr>
          <p:cNvSpPr/>
          <p:nvPr/>
        </p:nvSpPr>
        <p:spPr bwMode="auto">
          <a:xfrm>
            <a:off x="2030710" y="1983192"/>
            <a:ext cx="4094649" cy="372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28D1AD-A252-425C-9281-6C1AEB5D27A6}"/>
              </a:ext>
            </a:extLst>
          </p:cNvPr>
          <p:cNvSpPr/>
          <p:nvPr/>
        </p:nvSpPr>
        <p:spPr>
          <a:xfrm>
            <a:off x="2030710" y="2351604"/>
            <a:ext cx="4092076" cy="1929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C5D59D-24BD-4DA9-A5EC-C0DD8326CC2E}"/>
              </a:ext>
            </a:extLst>
          </p:cNvPr>
          <p:cNvSpPr txBox="1"/>
          <p:nvPr/>
        </p:nvSpPr>
        <p:spPr>
          <a:xfrm>
            <a:off x="3079970" y="2900547"/>
            <a:ext cx="21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삭제 하시겠습니까</a:t>
            </a:r>
            <a:r>
              <a:rPr lang="en-US" altLang="ko-KR" sz="1100" b="1" dirty="0">
                <a:latin typeface="+mj-ea"/>
                <a:ea typeface="+mj-ea"/>
              </a:rPr>
              <a:t>?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2" name="Rounded Rectangle 55">
            <a:extLst>
              <a:ext uri="{FF2B5EF4-FFF2-40B4-BE49-F238E27FC236}">
                <a16:creationId xmlns:a16="http://schemas.microsoft.com/office/drawing/2014/main" id="{67A38E33-EFE2-4BA5-8F44-865ECD3FFD74}"/>
              </a:ext>
            </a:extLst>
          </p:cNvPr>
          <p:cNvSpPr/>
          <p:nvPr/>
        </p:nvSpPr>
        <p:spPr>
          <a:xfrm>
            <a:off x="3242355" y="3443926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3" name="Rounded Rectangle 55">
            <a:extLst>
              <a:ext uri="{FF2B5EF4-FFF2-40B4-BE49-F238E27FC236}">
                <a16:creationId xmlns:a16="http://schemas.microsoft.com/office/drawing/2014/main" id="{94AFCD96-D0F1-454C-98BF-491167C69790}"/>
              </a:ext>
            </a:extLst>
          </p:cNvPr>
          <p:cNvSpPr/>
          <p:nvPr/>
        </p:nvSpPr>
        <p:spPr>
          <a:xfrm>
            <a:off x="4338453" y="3427855"/>
            <a:ext cx="576064" cy="293752"/>
          </a:xfrm>
          <a:prstGeom prst="roundRect">
            <a:avLst>
              <a:gd name="adj" fmla="val 147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160E4E-08CD-451A-ACC7-CA6BE966E023}"/>
              </a:ext>
            </a:extLst>
          </p:cNvPr>
          <p:cNvSpPr/>
          <p:nvPr/>
        </p:nvSpPr>
        <p:spPr bwMode="auto">
          <a:xfrm>
            <a:off x="3523923" y="2618778"/>
            <a:ext cx="638206" cy="24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28308C-E2BE-452E-8C31-0D25B411365A}"/>
              </a:ext>
            </a:extLst>
          </p:cNvPr>
          <p:cNvSpPr txBox="1"/>
          <p:nvPr/>
        </p:nvSpPr>
        <p:spPr>
          <a:xfrm>
            <a:off x="3919968" y="2618778"/>
            <a:ext cx="207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    의 정보를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F2897C9-49C7-4EB4-88FE-CD0D1AA818C1}"/>
              </a:ext>
            </a:extLst>
          </p:cNvPr>
          <p:cNvSpPr/>
          <p:nvPr/>
        </p:nvSpPr>
        <p:spPr bwMode="auto">
          <a:xfrm>
            <a:off x="3408161" y="2519418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6A77CA-F1C4-4329-B453-1B6A3C112331}"/>
              </a:ext>
            </a:extLst>
          </p:cNvPr>
          <p:cNvSpPr/>
          <p:nvPr/>
        </p:nvSpPr>
        <p:spPr bwMode="auto">
          <a:xfrm>
            <a:off x="3134386" y="3357067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FD3AB1A-35D2-47CF-8E32-26E4C7E0F1DE}"/>
              </a:ext>
            </a:extLst>
          </p:cNvPr>
          <p:cNvSpPr/>
          <p:nvPr/>
        </p:nvSpPr>
        <p:spPr bwMode="auto">
          <a:xfrm>
            <a:off x="4246739" y="3359459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11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PAGE LAYOUT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D17C1B-C3F8-48C2-9B3C-0C9C63FD1EEA}"/>
              </a:ext>
            </a:extLst>
          </p:cNvPr>
          <p:cNvSpPr/>
          <p:nvPr/>
        </p:nvSpPr>
        <p:spPr>
          <a:xfrm>
            <a:off x="907617" y="1268761"/>
            <a:ext cx="6219960" cy="391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GNB </a:t>
            </a:r>
            <a:r>
              <a:rPr kumimoji="0" lang="ko-KR" altLang="en-US" sz="1200" dirty="0"/>
              <a:t>영역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916078-C6D3-4490-91BB-1B5A7F466973}"/>
              </a:ext>
            </a:extLst>
          </p:cNvPr>
          <p:cNvSpPr/>
          <p:nvPr/>
        </p:nvSpPr>
        <p:spPr>
          <a:xfrm>
            <a:off x="907616" y="1749237"/>
            <a:ext cx="6205972" cy="37863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</a:rPr>
              <a:t>CONTENTS </a:t>
            </a:r>
            <a:r>
              <a:rPr kumimoji="0" lang="ko-KR" altLang="en-US" sz="1200" dirty="0">
                <a:solidFill>
                  <a:schemeClr val="tx1"/>
                </a:solidFill>
              </a:rPr>
              <a:t>영역</a:t>
            </a:r>
            <a:endParaRPr kumimoji="0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2B90C2-C2BC-49E6-B92E-0CA4461AF5C8}"/>
              </a:ext>
            </a:extLst>
          </p:cNvPr>
          <p:cNvSpPr/>
          <p:nvPr/>
        </p:nvSpPr>
        <p:spPr bwMode="auto">
          <a:xfrm>
            <a:off x="884906" y="1208331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EB3D1-B60E-40D0-AFA2-E069071888F3}"/>
              </a:ext>
            </a:extLst>
          </p:cNvPr>
          <p:cNvSpPr txBox="1"/>
          <p:nvPr/>
        </p:nvSpPr>
        <p:spPr>
          <a:xfrm>
            <a:off x="7679048" y="1812715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왼쪽 메뉴 표출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9F492-8714-4E33-A939-950982C563C6}"/>
              </a:ext>
            </a:extLst>
          </p:cNvPr>
          <p:cNvSpPr txBox="1"/>
          <p:nvPr/>
        </p:nvSpPr>
        <p:spPr>
          <a:xfrm>
            <a:off x="7687594" y="2044121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900" b="0" dirty="0"/>
              <a:t> </a:t>
            </a:r>
            <a:r>
              <a:rPr lang="en-US" altLang="ko-KR" sz="900" b="0" dirty="0"/>
              <a:t>LNB ( Left navigation bar ) </a:t>
            </a:r>
            <a:r>
              <a:rPr lang="ko-KR" altLang="en-US" sz="900" b="0" dirty="0"/>
              <a:t>영역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5319EC3-DF70-4BB9-8768-7B2D332AB79B}"/>
              </a:ext>
            </a:extLst>
          </p:cNvPr>
          <p:cNvSpPr/>
          <p:nvPr/>
        </p:nvSpPr>
        <p:spPr bwMode="auto">
          <a:xfrm>
            <a:off x="7490853" y="1828104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E6603-B958-4596-87B9-1A181D3A2FBE}"/>
              </a:ext>
            </a:extLst>
          </p:cNvPr>
          <p:cNvSpPr txBox="1"/>
          <p:nvPr/>
        </p:nvSpPr>
        <p:spPr>
          <a:xfrm>
            <a:off x="7641290" y="1208690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상단 메뉴표출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118A71-5245-40AD-8A70-4897212D1F65}"/>
              </a:ext>
            </a:extLst>
          </p:cNvPr>
          <p:cNvSpPr txBox="1"/>
          <p:nvPr/>
        </p:nvSpPr>
        <p:spPr>
          <a:xfrm>
            <a:off x="7649836" y="1440096"/>
            <a:ext cx="2111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900" b="0" dirty="0"/>
              <a:t> GNB( Global navigation bar ) </a:t>
            </a:r>
            <a:r>
              <a:rPr lang="ko-KR" altLang="en-US" sz="900" b="0" dirty="0"/>
              <a:t>영역</a:t>
            </a:r>
            <a:endParaRPr lang="en-US" altLang="ko-KR" sz="900" b="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66E73A-6B46-421A-BBBE-FC076E36ADE9}"/>
              </a:ext>
            </a:extLst>
          </p:cNvPr>
          <p:cNvSpPr/>
          <p:nvPr/>
        </p:nvSpPr>
        <p:spPr bwMode="auto">
          <a:xfrm>
            <a:off x="7491010" y="2413260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5775E2-3295-4478-A60D-B43091F37FA4}"/>
              </a:ext>
            </a:extLst>
          </p:cNvPr>
          <p:cNvSpPr txBox="1"/>
          <p:nvPr/>
        </p:nvSpPr>
        <p:spPr>
          <a:xfrm>
            <a:off x="7709253" y="2385215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CONTENTS </a:t>
            </a:r>
            <a:r>
              <a:rPr lang="ko-KR" altLang="en-US" sz="1000" dirty="0"/>
              <a:t>표출</a:t>
            </a:r>
          </a:p>
          <a:p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904018-743F-4632-BF6C-CC1EBF5A16E3}"/>
              </a:ext>
            </a:extLst>
          </p:cNvPr>
          <p:cNvSpPr txBox="1"/>
          <p:nvPr/>
        </p:nvSpPr>
        <p:spPr>
          <a:xfrm>
            <a:off x="7658382" y="2622104"/>
            <a:ext cx="1713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900" b="0" dirty="0"/>
              <a:t> </a:t>
            </a:r>
            <a:r>
              <a:rPr lang="ko-KR" altLang="en-US" sz="900" b="0" dirty="0"/>
              <a:t>해당 메뉴의 내용 표출 영역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A804B7-2D4C-4629-BD23-83308D9EE37E}"/>
              </a:ext>
            </a:extLst>
          </p:cNvPr>
          <p:cNvSpPr txBox="1"/>
          <p:nvPr/>
        </p:nvSpPr>
        <p:spPr>
          <a:xfrm>
            <a:off x="7705167" y="2996952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FOOTER </a:t>
            </a:r>
            <a:r>
              <a:rPr lang="ko-KR" altLang="en-US" sz="1000" dirty="0"/>
              <a:t>표출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C36F72-0B8A-4459-9C48-3B166CBD9773}"/>
              </a:ext>
            </a:extLst>
          </p:cNvPr>
          <p:cNvSpPr/>
          <p:nvPr/>
        </p:nvSpPr>
        <p:spPr>
          <a:xfrm>
            <a:off x="895020" y="5624338"/>
            <a:ext cx="6232556" cy="391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FOOTER </a:t>
            </a:r>
            <a:r>
              <a:rPr kumimoji="0" lang="ko-KR" altLang="en-US" sz="1200" dirty="0"/>
              <a:t>영역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94EB26-A851-4A38-A911-9DE99EEC3563}"/>
              </a:ext>
            </a:extLst>
          </p:cNvPr>
          <p:cNvSpPr/>
          <p:nvPr/>
        </p:nvSpPr>
        <p:spPr>
          <a:xfrm>
            <a:off x="264673" y="1268760"/>
            <a:ext cx="583871" cy="4747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LNB </a:t>
            </a:r>
            <a:r>
              <a:rPr kumimoji="0" lang="ko-KR" altLang="en-US" sz="1200" dirty="0"/>
              <a:t>영역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DAD3C39-46D3-4C31-9F75-54DC34CCB972}"/>
              </a:ext>
            </a:extLst>
          </p:cNvPr>
          <p:cNvSpPr/>
          <p:nvPr/>
        </p:nvSpPr>
        <p:spPr bwMode="auto">
          <a:xfrm>
            <a:off x="7473280" y="1240597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4A04147-4B2D-4712-B311-7FC5349FFA77}"/>
              </a:ext>
            </a:extLst>
          </p:cNvPr>
          <p:cNvSpPr/>
          <p:nvPr/>
        </p:nvSpPr>
        <p:spPr bwMode="auto">
          <a:xfrm>
            <a:off x="218197" y="1215029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53ED4F-F690-4F75-B04D-981A8238247E}"/>
              </a:ext>
            </a:extLst>
          </p:cNvPr>
          <p:cNvSpPr/>
          <p:nvPr/>
        </p:nvSpPr>
        <p:spPr bwMode="auto">
          <a:xfrm>
            <a:off x="867973" y="5584449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E74FDF-3138-4E3D-8C07-6D875591B486}"/>
              </a:ext>
            </a:extLst>
          </p:cNvPr>
          <p:cNvSpPr/>
          <p:nvPr/>
        </p:nvSpPr>
        <p:spPr bwMode="auto">
          <a:xfrm>
            <a:off x="884906" y="1718560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A0545E6-A51A-4AB3-BC1D-BE108E49EC6A}"/>
              </a:ext>
            </a:extLst>
          </p:cNvPr>
          <p:cNvSpPr/>
          <p:nvPr/>
        </p:nvSpPr>
        <p:spPr bwMode="auto">
          <a:xfrm>
            <a:off x="7491010" y="3028859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237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공통기능 </a:t>
            </a:r>
            <a:r>
              <a:rPr lang="en-US" altLang="ko-KR" sz="1600" dirty="0"/>
              <a:t>– GNB </a:t>
            </a:r>
            <a:r>
              <a:rPr lang="ko-KR" altLang="en-US" sz="1600" dirty="0"/>
              <a:t>및 </a:t>
            </a:r>
            <a:r>
              <a:rPr lang="en-US" altLang="ko-KR" sz="1600" dirty="0"/>
              <a:t>LNB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40631" y="1343916"/>
          <a:ext cx="7128792" cy="1325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수업일정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트레이너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사물함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수업 시간표 확인</a:t>
                      </a:r>
                    </a:p>
                  </a:txBody>
                  <a:tcPr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트레이너 관리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사물함 관리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수업 관리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86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수업 일정 확인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회원 상세정보 조회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신규 회원 등록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회원 상세정보 수정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회원 정보 삭제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트레이너 상세정보 조회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신규 트레이너 등록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트레이너 상세정보 수정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트레이너 정보 삭제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사물함 상세정보 조회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사물함 등록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사물함 상세정보 수정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사물함 정보 삭제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사물함 일괄 삭제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수업 일정 관리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 수업 일지 작성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44488" y="681974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1. </a:t>
            </a:r>
            <a:r>
              <a:rPr lang="ko-KR" altLang="en-US" sz="1400" i="1" dirty="0"/>
              <a:t>관리자 </a:t>
            </a:r>
            <a:r>
              <a:rPr lang="en-US" altLang="ko-KR" sz="1400" i="1" dirty="0"/>
              <a:t>GNB  </a:t>
            </a:r>
            <a:r>
              <a:rPr lang="ko-KR" altLang="en-US" sz="1400" i="1" dirty="0"/>
              <a:t>메뉴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906" y="959979"/>
            <a:ext cx="4055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- </a:t>
            </a:r>
            <a:r>
              <a:rPr lang="ko-KR" altLang="en-US" sz="1200" i="1" dirty="0"/>
              <a:t>관리자로 로그인 시 보여지는 메뉴와 해당 메뉴의 기능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78C9330-8629-40B7-A36C-075ACA9D0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41865"/>
              </p:ext>
            </p:extLst>
          </p:nvPr>
        </p:nvGraphicFramePr>
        <p:xfrm>
          <a:off x="740631" y="3717032"/>
          <a:ext cx="7128792" cy="97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수업일정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수업 시간표 확인</a:t>
                      </a:r>
                    </a:p>
                  </a:txBody>
                  <a:tcPr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41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수업 일정 확인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C18F291-08D3-44AF-8C3E-A589E8F90A15}"/>
              </a:ext>
            </a:extLst>
          </p:cNvPr>
          <p:cNvSpPr txBox="1"/>
          <p:nvPr/>
        </p:nvSpPr>
        <p:spPr>
          <a:xfrm>
            <a:off x="344488" y="3055090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2. </a:t>
            </a:r>
            <a:r>
              <a:rPr lang="ko-KR" altLang="en-US" sz="1400" i="1" dirty="0"/>
              <a:t>사용자 </a:t>
            </a:r>
            <a:r>
              <a:rPr lang="en-US" altLang="ko-KR" sz="1400" i="1" dirty="0"/>
              <a:t>GNB  </a:t>
            </a:r>
            <a:r>
              <a:rPr lang="ko-KR" altLang="en-US" sz="1400" i="1" dirty="0"/>
              <a:t>메뉴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76C29-95E9-4B5D-BBC9-498E738A96C9}"/>
              </a:ext>
            </a:extLst>
          </p:cNvPr>
          <p:cNvSpPr txBox="1"/>
          <p:nvPr/>
        </p:nvSpPr>
        <p:spPr>
          <a:xfrm>
            <a:off x="642906" y="3333095"/>
            <a:ext cx="3999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- </a:t>
            </a:r>
            <a:r>
              <a:rPr lang="ko-KR" altLang="en-US" sz="1200" i="1" dirty="0"/>
              <a:t>사용자로 로그인 시 보여지는 메뉴와 해당 메뉴의 기능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DD5A57C-2AEA-48AD-BAB4-1F6CA252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37354"/>
              </p:ext>
            </p:extLst>
          </p:nvPr>
        </p:nvGraphicFramePr>
        <p:xfrm>
          <a:off x="707009" y="5263258"/>
          <a:ext cx="1940086" cy="768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0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       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3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       개인정보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3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687428F-C11F-4563-AB22-1BAD967FF6DF}"/>
              </a:ext>
            </a:extLst>
          </p:cNvPr>
          <p:cNvSpPr txBox="1"/>
          <p:nvPr/>
        </p:nvSpPr>
        <p:spPr>
          <a:xfrm>
            <a:off x="348073" y="479736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3. </a:t>
            </a:r>
            <a:r>
              <a:rPr lang="ko-KR" altLang="en-US" sz="1400" i="1" dirty="0"/>
              <a:t>공통 </a:t>
            </a:r>
            <a:r>
              <a:rPr lang="en-US" altLang="ko-KR" sz="1400" i="1" dirty="0"/>
              <a:t>LNB </a:t>
            </a:r>
            <a:r>
              <a:rPr lang="ko-KR" altLang="en-US" sz="1400" i="1" dirty="0"/>
              <a:t>메뉴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D621FA-E48C-4559-8EF7-182D83379CEB}"/>
              </a:ext>
            </a:extLst>
          </p:cNvPr>
          <p:cNvSpPr txBox="1"/>
          <p:nvPr/>
        </p:nvSpPr>
        <p:spPr>
          <a:xfrm>
            <a:off x="3440832" y="526623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로그아웃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080AB4-C8B5-4966-90D4-684C6CE43767}"/>
              </a:ext>
            </a:extLst>
          </p:cNvPr>
          <p:cNvSpPr/>
          <p:nvPr/>
        </p:nvSpPr>
        <p:spPr bwMode="auto">
          <a:xfrm>
            <a:off x="3272822" y="5298137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9F3B8-05A3-4F0F-8E95-DCF49EFD1B75}"/>
              </a:ext>
            </a:extLst>
          </p:cNvPr>
          <p:cNvSpPr/>
          <p:nvPr/>
        </p:nvSpPr>
        <p:spPr bwMode="auto">
          <a:xfrm>
            <a:off x="853559" y="5281792"/>
            <a:ext cx="1447198" cy="2942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382CB2-D0BF-4175-8680-CE6EFBA0B958}"/>
              </a:ext>
            </a:extLst>
          </p:cNvPr>
          <p:cNvSpPr/>
          <p:nvPr/>
        </p:nvSpPr>
        <p:spPr bwMode="auto">
          <a:xfrm>
            <a:off x="743482" y="521820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55BE1-CDE1-4F19-B39D-EE92D6308B44}"/>
              </a:ext>
            </a:extLst>
          </p:cNvPr>
          <p:cNvSpPr txBox="1"/>
          <p:nvPr/>
        </p:nvSpPr>
        <p:spPr>
          <a:xfrm>
            <a:off x="3440832" y="582744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개인정보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A2A42-3441-4CB1-BA56-921F97EC4589}"/>
              </a:ext>
            </a:extLst>
          </p:cNvPr>
          <p:cNvSpPr txBox="1"/>
          <p:nvPr/>
        </p:nvSpPr>
        <p:spPr>
          <a:xfrm>
            <a:off x="3449378" y="6058846"/>
            <a:ext cx="1795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900" b="0" dirty="0"/>
              <a:t> </a:t>
            </a:r>
            <a:r>
              <a:rPr lang="ko-KR" altLang="en-US" sz="900" b="0" dirty="0"/>
              <a:t>개인정보 페이지로 이동한다</a:t>
            </a:r>
            <a:r>
              <a:rPr lang="en-US" altLang="ko-KR" sz="900" b="0" dirty="0"/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AF8BE2-BC95-4C65-BA3A-97A96637AF3C}"/>
              </a:ext>
            </a:extLst>
          </p:cNvPr>
          <p:cNvSpPr/>
          <p:nvPr/>
        </p:nvSpPr>
        <p:spPr bwMode="auto">
          <a:xfrm>
            <a:off x="3272822" y="5859347"/>
            <a:ext cx="214314" cy="21431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5CDD49-BF49-47B8-AB27-51AF9071AB1C}"/>
              </a:ext>
            </a:extLst>
          </p:cNvPr>
          <p:cNvSpPr/>
          <p:nvPr/>
        </p:nvSpPr>
        <p:spPr bwMode="auto">
          <a:xfrm>
            <a:off x="862262" y="5686566"/>
            <a:ext cx="1438495" cy="2909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4C07C2-570F-463C-A533-8254B5C063F4}"/>
              </a:ext>
            </a:extLst>
          </p:cNvPr>
          <p:cNvSpPr/>
          <p:nvPr/>
        </p:nvSpPr>
        <p:spPr bwMode="auto">
          <a:xfrm>
            <a:off x="716306" y="5602401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7C5FA2-0BA5-458C-B4E7-F8C602E779E4}"/>
              </a:ext>
            </a:extLst>
          </p:cNvPr>
          <p:cNvSpPr txBox="1"/>
          <p:nvPr/>
        </p:nvSpPr>
        <p:spPr>
          <a:xfrm>
            <a:off x="3440832" y="5538576"/>
            <a:ext cx="23342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900" b="0" dirty="0"/>
              <a:t> </a:t>
            </a:r>
            <a:r>
              <a:rPr lang="ko-KR" altLang="en-US" sz="900" b="0" dirty="0"/>
              <a:t>로그아웃 후 로그인 화면으로 이동한다</a:t>
            </a:r>
            <a:r>
              <a:rPr lang="en-US" altLang="ko-KR" sz="9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66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공통기능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화면</a:t>
            </a:r>
            <a:endParaRPr lang="en-US" altLang="ko-KR" sz="16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605C00A-7AD8-44F4-AA1D-2AB0279B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63663"/>
              </p:ext>
            </p:extLst>
          </p:nvPr>
        </p:nvGraphicFramePr>
        <p:xfrm>
          <a:off x="7826607" y="1412776"/>
          <a:ext cx="1944688" cy="274320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관리자가 부여한 회원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존재할 때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사용자용 화면으로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E6E2EA-4D70-491D-B163-36CA6FAC52F9}"/>
              </a:ext>
            </a:extLst>
          </p:cNvPr>
          <p:cNvSpPr/>
          <p:nvPr/>
        </p:nvSpPr>
        <p:spPr bwMode="auto">
          <a:xfrm>
            <a:off x="134705" y="1284536"/>
            <a:ext cx="7488832" cy="40324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A4071-FE48-4CD8-97A8-2D927029E0E1}"/>
              </a:ext>
            </a:extLst>
          </p:cNvPr>
          <p:cNvSpPr txBox="1"/>
          <p:nvPr/>
        </p:nvSpPr>
        <p:spPr>
          <a:xfrm>
            <a:off x="166654" y="764704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로그인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사용자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5854302F-6BF0-4E64-B5C7-63C6240C44CF}"/>
              </a:ext>
            </a:extLst>
          </p:cNvPr>
          <p:cNvSpPr/>
          <p:nvPr/>
        </p:nvSpPr>
        <p:spPr>
          <a:xfrm>
            <a:off x="2750164" y="2999349"/>
            <a:ext cx="2442405" cy="388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500" dirty="0">
              <a:latin typeface="+mj-ea"/>
              <a:ea typeface="+mj-ea"/>
            </a:endParaRPr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8C170C4D-7E70-4E8E-AE2D-D3210331FE4F}"/>
              </a:ext>
            </a:extLst>
          </p:cNvPr>
          <p:cNvSpPr txBox="1"/>
          <p:nvPr/>
        </p:nvSpPr>
        <p:spPr>
          <a:xfrm>
            <a:off x="3324112" y="3109612"/>
            <a:ext cx="1556880" cy="287513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lang="ko-KR" altLang="en-US" sz="862" spc="18" dirty="0">
                <a:solidFill>
                  <a:srgbClr val="5D5D5D"/>
                </a:solidFill>
                <a:latin typeface="+mj-ea"/>
                <a:ea typeface="+mj-ea"/>
                <a:cs typeface="Noto Sans CJK JP Regular"/>
              </a:rPr>
              <a:t>회원 </a:t>
            </a:r>
            <a:r>
              <a:rPr lang="en-US" sz="862" spc="18" dirty="0">
                <a:solidFill>
                  <a:srgbClr val="5D5D5D"/>
                </a:solidFill>
                <a:latin typeface="+mj-ea"/>
                <a:ea typeface="+mj-ea"/>
                <a:cs typeface="Noto Sans CJK JP Regular"/>
              </a:rPr>
              <a:t>ID</a:t>
            </a:r>
            <a:endParaRPr sz="908" dirty="0">
              <a:latin typeface="+mj-ea"/>
              <a:ea typeface="+mj-ea"/>
              <a:cs typeface="Times New Roman"/>
            </a:endParaRPr>
          </a:p>
          <a:p>
            <a:pPr>
              <a:lnSpc>
                <a:spcPct val="100000"/>
              </a:lnSpc>
            </a:pPr>
            <a:endParaRPr sz="908" dirty="0">
              <a:latin typeface="+mj-ea"/>
              <a:ea typeface="+mj-ea"/>
              <a:cs typeface="Times New Roman"/>
            </a:endParaRPr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08D544A9-60EF-446C-B681-54732EEF2048}"/>
              </a:ext>
            </a:extLst>
          </p:cNvPr>
          <p:cNvSpPr/>
          <p:nvPr/>
        </p:nvSpPr>
        <p:spPr>
          <a:xfrm>
            <a:off x="2900113" y="3086134"/>
            <a:ext cx="161745" cy="214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+mj-ea"/>
              <a:ea typeface="+mj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996211-82E2-4552-B952-D6C1202997FE}"/>
              </a:ext>
            </a:extLst>
          </p:cNvPr>
          <p:cNvGrpSpPr/>
          <p:nvPr/>
        </p:nvGrpSpPr>
        <p:grpSpPr>
          <a:xfrm>
            <a:off x="3623527" y="3611055"/>
            <a:ext cx="695681" cy="304931"/>
            <a:chOff x="4562476" y="4034875"/>
            <a:chExt cx="695681" cy="304931"/>
          </a:xfrm>
          <a:solidFill>
            <a:srgbClr val="8EB4E3"/>
          </a:solidFill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id="{47C37783-08FD-4455-9607-EC8AA45360AF}"/>
                </a:ext>
              </a:extLst>
            </p:cNvPr>
            <p:cNvSpPr/>
            <p:nvPr/>
          </p:nvSpPr>
          <p:spPr>
            <a:xfrm>
              <a:off x="4562476" y="4034875"/>
              <a:ext cx="695681" cy="304931"/>
            </a:xfrm>
            <a:custGeom>
              <a:avLst/>
              <a:gdLst/>
              <a:ahLst/>
              <a:cxnLst/>
              <a:rect l="l" t="t" r="r" b="b"/>
              <a:pathLst>
                <a:path w="802004" h="267335">
                  <a:moveTo>
                    <a:pt x="766356" y="267335"/>
                  </a:moveTo>
                  <a:lnTo>
                    <a:pt x="35636" y="267335"/>
                  </a:lnTo>
                  <a:lnTo>
                    <a:pt x="21768" y="264533"/>
                  </a:lnTo>
                  <a:lnTo>
                    <a:pt x="10440" y="256894"/>
                  </a:lnTo>
                  <a:lnTo>
                    <a:pt x="2801" y="245566"/>
                  </a:lnTo>
                  <a:lnTo>
                    <a:pt x="0" y="231698"/>
                  </a:lnTo>
                  <a:lnTo>
                    <a:pt x="0" y="35648"/>
                  </a:lnTo>
                  <a:lnTo>
                    <a:pt x="2801" y="21779"/>
                  </a:lnTo>
                  <a:lnTo>
                    <a:pt x="10440" y="10447"/>
                  </a:lnTo>
                  <a:lnTo>
                    <a:pt x="21768" y="2803"/>
                  </a:lnTo>
                  <a:lnTo>
                    <a:pt x="35636" y="0"/>
                  </a:lnTo>
                  <a:lnTo>
                    <a:pt x="766356" y="0"/>
                  </a:lnTo>
                  <a:lnTo>
                    <a:pt x="780225" y="2803"/>
                  </a:lnTo>
                  <a:lnTo>
                    <a:pt x="791557" y="10447"/>
                  </a:lnTo>
                  <a:lnTo>
                    <a:pt x="799201" y="21779"/>
                  </a:lnTo>
                  <a:lnTo>
                    <a:pt x="802005" y="35648"/>
                  </a:lnTo>
                  <a:lnTo>
                    <a:pt x="802005" y="231698"/>
                  </a:lnTo>
                  <a:lnTo>
                    <a:pt x="799201" y="245566"/>
                  </a:lnTo>
                  <a:lnTo>
                    <a:pt x="791557" y="256894"/>
                  </a:lnTo>
                  <a:lnTo>
                    <a:pt x="780225" y="264533"/>
                  </a:lnTo>
                  <a:lnTo>
                    <a:pt x="766356" y="26733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00">
                <a:latin typeface="+mj-ea"/>
                <a:ea typeface="+mj-ea"/>
              </a:endParaRPr>
            </a:p>
          </p:txBody>
        </p:sp>
        <p:sp>
          <p:nvSpPr>
            <p:cNvPr id="68" name="object 9">
              <a:extLst>
                <a:ext uri="{FF2B5EF4-FFF2-40B4-BE49-F238E27FC236}">
                  <a16:creationId xmlns:a16="http://schemas.microsoft.com/office/drawing/2014/main" id="{074ABE58-156A-4AEC-B592-EAE4F91AB232}"/>
                </a:ext>
              </a:extLst>
            </p:cNvPr>
            <p:cNvSpPr txBox="1"/>
            <p:nvPr/>
          </p:nvSpPr>
          <p:spPr>
            <a:xfrm>
              <a:off x="4708706" y="4102830"/>
              <a:ext cx="484795" cy="169019"/>
            </a:xfrm>
            <a:prstGeom prst="rect">
              <a:avLst/>
            </a:prstGeom>
            <a:grpFill/>
          </p:spPr>
          <p:txBody>
            <a:bodyPr vert="horz" wrap="square" lIns="0" tIns="14984" rIns="0" bIns="0" rtlCol="0">
              <a:spAutoFit/>
            </a:bodyPr>
            <a:lstStyle/>
            <a:p>
              <a:pPr marL="11527">
                <a:spcBef>
                  <a:spcPts val="118"/>
                </a:spcBef>
              </a:pPr>
              <a:r>
                <a:rPr lang="ko-KR" altLang="en-US" sz="1000" spc="27" dirty="0">
                  <a:solidFill>
                    <a:srgbClr val="FFFFFF"/>
                  </a:solidFill>
                  <a:latin typeface="+mj-ea"/>
                  <a:ea typeface="+mj-ea"/>
                  <a:cs typeface="Noto Sans CJK JP Regular"/>
                </a:rPr>
                <a:t>로그인</a:t>
              </a:r>
              <a:endParaRPr sz="1000" b="1" dirty="0">
                <a:latin typeface="+mj-ea"/>
                <a:ea typeface="+mj-ea"/>
                <a:cs typeface="Noto Sans CJK JP Regular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BB019282-78AA-4E0E-9DF6-0357C3B7E09D}"/>
              </a:ext>
            </a:extLst>
          </p:cNvPr>
          <p:cNvSpPr/>
          <p:nvPr/>
        </p:nvSpPr>
        <p:spPr bwMode="auto">
          <a:xfrm>
            <a:off x="3498675" y="3503043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03D7360-1C82-4D07-9610-4DD56C6D477A}"/>
              </a:ext>
            </a:extLst>
          </p:cNvPr>
          <p:cNvSpPr/>
          <p:nvPr/>
        </p:nvSpPr>
        <p:spPr bwMode="auto">
          <a:xfrm>
            <a:off x="2642152" y="2850052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21DCF1-2B92-4FB1-B453-E87FC597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25644"/>
              </p:ext>
            </p:extLst>
          </p:nvPr>
        </p:nvGraphicFramePr>
        <p:xfrm>
          <a:off x="7833320" y="692696"/>
          <a:ext cx="1944688" cy="640080"/>
        </p:xfrm>
        <a:graphic>
          <a:graphicData uri="http://schemas.openxmlformats.org/drawingml/2006/table">
            <a:tbl>
              <a:tblPr/>
              <a:tblGrid>
                <a:gridCol w="4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정수인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03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공통기능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화면</a:t>
            </a:r>
            <a:endParaRPr lang="en-US" altLang="ko-KR" sz="16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605C00A-7AD8-44F4-AA1D-2AB0279B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32410"/>
              </p:ext>
            </p:extLst>
          </p:nvPr>
        </p:nvGraphicFramePr>
        <p:xfrm>
          <a:off x="7826607" y="1412776"/>
          <a:ext cx="1944688" cy="316992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입력하고 관리자 비밀번호를 입력한다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트레이너는 관리자 기능을 이용할 수 있으므로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관리자용 비밀번호를 입력 받아서 인증절차를 걸친다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존재할 때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시 관리자용 화면으로 이동한다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E6E2EA-4D70-491D-B163-36CA6FAC52F9}"/>
              </a:ext>
            </a:extLst>
          </p:cNvPr>
          <p:cNvSpPr/>
          <p:nvPr/>
        </p:nvSpPr>
        <p:spPr bwMode="auto">
          <a:xfrm>
            <a:off x="134705" y="1284536"/>
            <a:ext cx="7488832" cy="40324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A4071-FE48-4CD8-97A8-2D927029E0E1}"/>
              </a:ext>
            </a:extLst>
          </p:cNvPr>
          <p:cNvSpPr txBox="1"/>
          <p:nvPr/>
        </p:nvSpPr>
        <p:spPr>
          <a:xfrm>
            <a:off x="166654" y="764704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로그인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관리자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5854302F-6BF0-4E64-B5C7-63C6240C44CF}"/>
              </a:ext>
            </a:extLst>
          </p:cNvPr>
          <p:cNvSpPr/>
          <p:nvPr/>
        </p:nvSpPr>
        <p:spPr>
          <a:xfrm>
            <a:off x="2750164" y="2999349"/>
            <a:ext cx="2442405" cy="388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500" dirty="0">
              <a:latin typeface="+mj-ea"/>
              <a:ea typeface="+mj-ea"/>
            </a:endParaRPr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8C170C4D-7E70-4E8E-AE2D-D3210331FE4F}"/>
              </a:ext>
            </a:extLst>
          </p:cNvPr>
          <p:cNvSpPr txBox="1"/>
          <p:nvPr/>
        </p:nvSpPr>
        <p:spPr>
          <a:xfrm>
            <a:off x="3324112" y="3109612"/>
            <a:ext cx="1556880" cy="427231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lang="ko-KR" altLang="en-US" sz="862" spc="18" dirty="0">
                <a:solidFill>
                  <a:srgbClr val="5D5D5D"/>
                </a:solidFill>
                <a:latin typeface="+mj-ea"/>
                <a:ea typeface="+mj-ea"/>
                <a:cs typeface="Noto Sans CJK JP Regular"/>
              </a:rPr>
              <a:t>트레이너 </a:t>
            </a:r>
            <a:r>
              <a:rPr lang="en-US" altLang="ko-KR" sz="862" spc="18" dirty="0">
                <a:solidFill>
                  <a:srgbClr val="5D5D5D"/>
                </a:solidFill>
                <a:latin typeface="+mj-ea"/>
                <a:ea typeface="+mj-ea"/>
                <a:cs typeface="Noto Sans CJK JP Regular"/>
              </a:rPr>
              <a:t>ID</a:t>
            </a:r>
            <a:endParaRPr sz="862" dirty="0">
              <a:latin typeface="+mj-ea"/>
              <a:ea typeface="+mj-ea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908" dirty="0">
              <a:latin typeface="+mj-ea"/>
              <a:ea typeface="+mj-ea"/>
              <a:cs typeface="Times New Roman"/>
            </a:endParaRPr>
          </a:p>
          <a:p>
            <a:pPr>
              <a:lnSpc>
                <a:spcPct val="100000"/>
              </a:lnSpc>
            </a:pPr>
            <a:endParaRPr sz="908" dirty="0">
              <a:latin typeface="+mj-ea"/>
              <a:ea typeface="+mj-ea"/>
              <a:cs typeface="Times New Roman"/>
            </a:endParaRPr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08D544A9-60EF-446C-B681-54732EEF2048}"/>
              </a:ext>
            </a:extLst>
          </p:cNvPr>
          <p:cNvSpPr/>
          <p:nvPr/>
        </p:nvSpPr>
        <p:spPr>
          <a:xfrm>
            <a:off x="2900113" y="3086134"/>
            <a:ext cx="161745" cy="214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+mj-ea"/>
              <a:ea typeface="+mj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996211-82E2-4552-B952-D6C1202997FE}"/>
              </a:ext>
            </a:extLst>
          </p:cNvPr>
          <p:cNvGrpSpPr/>
          <p:nvPr/>
        </p:nvGrpSpPr>
        <p:grpSpPr>
          <a:xfrm>
            <a:off x="3531280" y="4183335"/>
            <a:ext cx="695681" cy="304931"/>
            <a:chOff x="4562476" y="4034875"/>
            <a:chExt cx="695681" cy="304931"/>
          </a:xfrm>
          <a:solidFill>
            <a:srgbClr val="8EB4E3"/>
          </a:solidFill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id="{47C37783-08FD-4455-9607-EC8AA45360AF}"/>
                </a:ext>
              </a:extLst>
            </p:cNvPr>
            <p:cNvSpPr/>
            <p:nvPr/>
          </p:nvSpPr>
          <p:spPr>
            <a:xfrm>
              <a:off x="4562476" y="4034875"/>
              <a:ext cx="695681" cy="304931"/>
            </a:xfrm>
            <a:custGeom>
              <a:avLst/>
              <a:gdLst/>
              <a:ahLst/>
              <a:cxnLst/>
              <a:rect l="l" t="t" r="r" b="b"/>
              <a:pathLst>
                <a:path w="802004" h="267335">
                  <a:moveTo>
                    <a:pt x="766356" y="267335"/>
                  </a:moveTo>
                  <a:lnTo>
                    <a:pt x="35636" y="267335"/>
                  </a:lnTo>
                  <a:lnTo>
                    <a:pt x="21768" y="264533"/>
                  </a:lnTo>
                  <a:lnTo>
                    <a:pt x="10440" y="256894"/>
                  </a:lnTo>
                  <a:lnTo>
                    <a:pt x="2801" y="245566"/>
                  </a:lnTo>
                  <a:lnTo>
                    <a:pt x="0" y="231698"/>
                  </a:lnTo>
                  <a:lnTo>
                    <a:pt x="0" y="35648"/>
                  </a:lnTo>
                  <a:lnTo>
                    <a:pt x="2801" y="21779"/>
                  </a:lnTo>
                  <a:lnTo>
                    <a:pt x="10440" y="10447"/>
                  </a:lnTo>
                  <a:lnTo>
                    <a:pt x="21768" y="2803"/>
                  </a:lnTo>
                  <a:lnTo>
                    <a:pt x="35636" y="0"/>
                  </a:lnTo>
                  <a:lnTo>
                    <a:pt x="766356" y="0"/>
                  </a:lnTo>
                  <a:lnTo>
                    <a:pt x="780225" y="2803"/>
                  </a:lnTo>
                  <a:lnTo>
                    <a:pt x="791557" y="10447"/>
                  </a:lnTo>
                  <a:lnTo>
                    <a:pt x="799201" y="21779"/>
                  </a:lnTo>
                  <a:lnTo>
                    <a:pt x="802005" y="35648"/>
                  </a:lnTo>
                  <a:lnTo>
                    <a:pt x="802005" y="231698"/>
                  </a:lnTo>
                  <a:lnTo>
                    <a:pt x="799201" y="245566"/>
                  </a:lnTo>
                  <a:lnTo>
                    <a:pt x="791557" y="256894"/>
                  </a:lnTo>
                  <a:lnTo>
                    <a:pt x="780225" y="264533"/>
                  </a:lnTo>
                  <a:lnTo>
                    <a:pt x="766356" y="26733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00">
                <a:latin typeface="+mj-ea"/>
                <a:ea typeface="+mj-ea"/>
              </a:endParaRPr>
            </a:p>
          </p:txBody>
        </p:sp>
        <p:sp>
          <p:nvSpPr>
            <p:cNvPr id="68" name="object 9">
              <a:extLst>
                <a:ext uri="{FF2B5EF4-FFF2-40B4-BE49-F238E27FC236}">
                  <a16:creationId xmlns:a16="http://schemas.microsoft.com/office/drawing/2014/main" id="{074ABE58-156A-4AEC-B592-EAE4F91AB232}"/>
                </a:ext>
              </a:extLst>
            </p:cNvPr>
            <p:cNvSpPr txBox="1"/>
            <p:nvPr/>
          </p:nvSpPr>
          <p:spPr>
            <a:xfrm>
              <a:off x="4708706" y="4102830"/>
              <a:ext cx="484795" cy="169019"/>
            </a:xfrm>
            <a:prstGeom prst="rect">
              <a:avLst/>
            </a:prstGeom>
            <a:grpFill/>
          </p:spPr>
          <p:txBody>
            <a:bodyPr vert="horz" wrap="square" lIns="0" tIns="14984" rIns="0" bIns="0" rtlCol="0">
              <a:spAutoFit/>
            </a:bodyPr>
            <a:lstStyle/>
            <a:p>
              <a:pPr marL="11527">
                <a:spcBef>
                  <a:spcPts val="118"/>
                </a:spcBef>
              </a:pPr>
              <a:r>
                <a:rPr lang="ko-KR" altLang="en-US" sz="1000" spc="27" dirty="0">
                  <a:solidFill>
                    <a:srgbClr val="FFFFFF"/>
                  </a:solidFill>
                  <a:latin typeface="+mj-ea"/>
                  <a:ea typeface="+mj-ea"/>
                  <a:cs typeface="Noto Sans CJK JP Regular"/>
                </a:rPr>
                <a:t>로그인</a:t>
              </a:r>
              <a:endParaRPr sz="1000" b="1" dirty="0">
                <a:latin typeface="+mj-ea"/>
                <a:ea typeface="+mj-ea"/>
                <a:cs typeface="Noto Sans CJK JP Regular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BB019282-78AA-4E0E-9DF6-0357C3B7E09D}"/>
              </a:ext>
            </a:extLst>
          </p:cNvPr>
          <p:cNvSpPr/>
          <p:nvPr/>
        </p:nvSpPr>
        <p:spPr bwMode="auto">
          <a:xfrm>
            <a:off x="3423268" y="407222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03D7360-1C82-4D07-9610-4DD56C6D477A}"/>
              </a:ext>
            </a:extLst>
          </p:cNvPr>
          <p:cNvSpPr/>
          <p:nvPr/>
        </p:nvSpPr>
        <p:spPr bwMode="auto">
          <a:xfrm>
            <a:off x="2642152" y="2850052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21DCF1-2B92-4FB1-B453-E87FC59791C1}"/>
              </a:ext>
            </a:extLst>
          </p:cNvPr>
          <p:cNvGraphicFramePr>
            <a:graphicFrameLocks noGrp="1"/>
          </p:cNvGraphicFramePr>
          <p:nvPr/>
        </p:nvGraphicFramePr>
        <p:xfrm>
          <a:off x="7833320" y="692696"/>
          <a:ext cx="1944688" cy="640080"/>
        </p:xfrm>
        <a:graphic>
          <a:graphicData uri="http://schemas.openxmlformats.org/drawingml/2006/table">
            <a:tbl>
              <a:tblPr/>
              <a:tblGrid>
                <a:gridCol w="4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정수인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6">
            <a:extLst>
              <a:ext uri="{FF2B5EF4-FFF2-40B4-BE49-F238E27FC236}">
                <a16:creationId xmlns:a16="http://schemas.microsoft.com/office/drawing/2014/main" id="{70D7197A-A03C-4D8B-AC62-F8E0CC3C40CF}"/>
              </a:ext>
            </a:extLst>
          </p:cNvPr>
          <p:cNvSpPr/>
          <p:nvPr/>
        </p:nvSpPr>
        <p:spPr>
          <a:xfrm>
            <a:off x="2750164" y="3506291"/>
            <a:ext cx="2447349" cy="357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500" dirty="0">
              <a:latin typeface="+mj-ea"/>
              <a:ea typeface="+mj-ea"/>
            </a:endParaRPr>
          </a:p>
        </p:txBody>
      </p:sp>
      <p:pic>
        <p:nvPicPr>
          <p:cNvPr id="1026" name="Picture 2" descr="password iconì ëí ì´ë¯¸ì§ ê²ìê²°ê³¼">
            <a:extLst>
              <a:ext uri="{FF2B5EF4-FFF2-40B4-BE49-F238E27FC236}">
                <a16:creationId xmlns:a16="http://schemas.microsoft.com/office/drawing/2014/main" id="{DF3E21FB-1FCF-4F8D-9DC4-5A6AB05E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8176" y="3569979"/>
            <a:ext cx="229757" cy="22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046B9ADB-BEDB-4566-AB4B-54866C51130A}"/>
              </a:ext>
            </a:extLst>
          </p:cNvPr>
          <p:cNvSpPr txBox="1"/>
          <p:nvPr/>
        </p:nvSpPr>
        <p:spPr>
          <a:xfrm>
            <a:off x="3324112" y="3596341"/>
            <a:ext cx="1556880" cy="287513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lang="ko-KR" altLang="en-US" sz="862" spc="18" dirty="0">
                <a:solidFill>
                  <a:srgbClr val="5D5D5D"/>
                </a:solidFill>
                <a:latin typeface="+mj-ea"/>
                <a:ea typeface="+mj-ea"/>
                <a:cs typeface="Noto Sans CJK JP Regular"/>
              </a:rPr>
              <a:t>관리자 비밀번호</a:t>
            </a:r>
            <a:endParaRPr sz="908" dirty="0">
              <a:latin typeface="+mj-ea"/>
              <a:ea typeface="+mj-ea"/>
              <a:cs typeface="Times New Roman"/>
            </a:endParaRPr>
          </a:p>
          <a:p>
            <a:pPr>
              <a:lnSpc>
                <a:spcPct val="100000"/>
              </a:lnSpc>
            </a:pPr>
            <a:endParaRPr sz="908" dirty="0">
              <a:latin typeface="+mj-ea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160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공통기능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메인 화면</a:t>
            </a:r>
            <a:endParaRPr lang="en-US" altLang="ko-KR" sz="16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605C00A-7AD8-44F4-AA1D-2AB0279B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98806"/>
              </p:ext>
            </p:extLst>
          </p:nvPr>
        </p:nvGraphicFramePr>
        <p:xfrm>
          <a:off x="7826607" y="1412776"/>
          <a:ext cx="1944688" cy="376428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회원으로 로그인 했을 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트레이너로 로그인 했을 시에 보여지는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GNB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메뉴가 다르다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회원으로 로그인 했을 시에는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메뉴가 비활성화되며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메뉴를 클릭했을 때 이동하는 화면도 다르다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로그아웃과 마이페이지 메뉴는 회원과 트레이너 모두 공통으로 보여진다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수업일정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클릭 시에 보여지는 화면이며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했을 시 가장 먼저 보여지는 메인 메뉴이다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달에 등록된 수업 일정을 확인할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회원으로 로그인 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만료까지 남은 일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개인 수업 횟수 등의 정보가 표시된다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수업일정을 달력 형태로 보여주는 팝업을 생성한다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E6E2EA-4D70-491D-B163-36CA6FAC52F9}"/>
              </a:ext>
            </a:extLst>
          </p:cNvPr>
          <p:cNvSpPr/>
          <p:nvPr/>
        </p:nvSpPr>
        <p:spPr bwMode="auto">
          <a:xfrm>
            <a:off x="134704" y="1284536"/>
            <a:ext cx="7554600" cy="459273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A4071-FE48-4CD8-97A8-2D927029E0E1}"/>
              </a:ext>
            </a:extLst>
          </p:cNvPr>
          <p:cNvSpPr txBox="1"/>
          <p:nvPr/>
        </p:nvSpPr>
        <p:spPr>
          <a:xfrm>
            <a:off x="166654" y="76470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메인 화면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사용자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21DCF1-2B92-4FB1-B453-E87FC59791C1}"/>
              </a:ext>
            </a:extLst>
          </p:cNvPr>
          <p:cNvGraphicFramePr>
            <a:graphicFrameLocks noGrp="1"/>
          </p:cNvGraphicFramePr>
          <p:nvPr/>
        </p:nvGraphicFramePr>
        <p:xfrm>
          <a:off x="7833320" y="692696"/>
          <a:ext cx="1944688" cy="640080"/>
        </p:xfrm>
        <a:graphic>
          <a:graphicData uri="http://schemas.openxmlformats.org/drawingml/2006/table">
            <a:tbl>
              <a:tblPr/>
              <a:tblGrid>
                <a:gridCol w="4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메인 화면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정수인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모서리가 둥근 직사각형 105">
            <a:extLst>
              <a:ext uri="{FF2B5EF4-FFF2-40B4-BE49-F238E27FC236}">
                <a16:creationId xmlns:a16="http://schemas.microsoft.com/office/drawing/2014/main" id="{D4BBE5BF-3EBB-4958-B8E3-E199A3444C7A}"/>
              </a:ext>
            </a:extLst>
          </p:cNvPr>
          <p:cNvSpPr/>
          <p:nvPr/>
        </p:nvSpPr>
        <p:spPr>
          <a:xfrm>
            <a:off x="1113394" y="1435729"/>
            <a:ext cx="1160868" cy="285752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수업일정</a:t>
            </a:r>
          </a:p>
        </p:txBody>
      </p:sp>
      <p:sp>
        <p:nvSpPr>
          <p:cNvPr id="16" name="모서리가 둥근 직사각형 109">
            <a:extLst>
              <a:ext uri="{FF2B5EF4-FFF2-40B4-BE49-F238E27FC236}">
                <a16:creationId xmlns:a16="http://schemas.microsoft.com/office/drawing/2014/main" id="{9E43500B-075C-42A7-8CF5-E7C770B47616}"/>
              </a:ext>
            </a:extLst>
          </p:cNvPr>
          <p:cNvSpPr/>
          <p:nvPr/>
        </p:nvSpPr>
        <p:spPr>
          <a:xfrm>
            <a:off x="2374008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회원</a:t>
            </a:r>
          </a:p>
        </p:txBody>
      </p:sp>
      <p:sp>
        <p:nvSpPr>
          <p:cNvPr id="17" name="모서리가 둥근 직사각형 110">
            <a:extLst>
              <a:ext uri="{FF2B5EF4-FFF2-40B4-BE49-F238E27FC236}">
                <a16:creationId xmlns:a16="http://schemas.microsoft.com/office/drawing/2014/main" id="{3ED53354-3BF8-40A3-A326-D525ACD8C8BC}"/>
              </a:ext>
            </a:extLst>
          </p:cNvPr>
          <p:cNvSpPr/>
          <p:nvPr/>
        </p:nvSpPr>
        <p:spPr>
          <a:xfrm>
            <a:off x="3612267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트레이너 </a:t>
            </a:r>
          </a:p>
        </p:txBody>
      </p:sp>
      <p:sp>
        <p:nvSpPr>
          <p:cNvPr id="18" name="모서리가 둥근 직사각형 111">
            <a:extLst>
              <a:ext uri="{FF2B5EF4-FFF2-40B4-BE49-F238E27FC236}">
                <a16:creationId xmlns:a16="http://schemas.microsoft.com/office/drawing/2014/main" id="{4E108C2C-99CA-4159-8953-DDB05FBCF04A}"/>
              </a:ext>
            </a:extLst>
          </p:cNvPr>
          <p:cNvSpPr/>
          <p:nvPr/>
        </p:nvSpPr>
        <p:spPr>
          <a:xfrm>
            <a:off x="4850526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사물함</a:t>
            </a:r>
          </a:p>
        </p:txBody>
      </p:sp>
      <p:sp>
        <p:nvSpPr>
          <p:cNvPr id="19" name="모서리가 둥근 직사각형 112">
            <a:extLst>
              <a:ext uri="{FF2B5EF4-FFF2-40B4-BE49-F238E27FC236}">
                <a16:creationId xmlns:a16="http://schemas.microsoft.com/office/drawing/2014/main" id="{E15C2967-DC85-47FA-A20D-ECF6ADCB0B43}"/>
              </a:ext>
            </a:extLst>
          </p:cNvPr>
          <p:cNvSpPr/>
          <p:nvPr/>
        </p:nvSpPr>
        <p:spPr>
          <a:xfrm>
            <a:off x="6088785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7F7769-D1FA-49C5-A46D-A8E8FD10D357}"/>
              </a:ext>
            </a:extLst>
          </p:cNvPr>
          <p:cNvSpPr/>
          <p:nvPr/>
        </p:nvSpPr>
        <p:spPr>
          <a:xfrm>
            <a:off x="272480" y="1458749"/>
            <a:ext cx="738024" cy="4202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D6F072-4479-48B8-B28C-CC1762A770B6}"/>
              </a:ext>
            </a:extLst>
          </p:cNvPr>
          <p:cNvSpPr/>
          <p:nvPr/>
        </p:nvSpPr>
        <p:spPr>
          <a:xfrm>
            <a:off x="1151368" y="1795802"/>
            <a:ext cx="6066639" cy="3865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58D4E-2861-4C7C-87F0-A7FE671F5A11}"/>
              </a:ext>
            </a:extLst>
          </p:cNvPr>
          <p:cNvGraphicFramePr>
            <a:graphicFrameLocks noGrp="1"/>
          </p:cNvGraphicFramePr>
          <p:nvPr/>
        </p:nvGraphicFramePr>
        <p:xfrm>
          <a:off x="272480" y="1458749"/>
          <a:ext cx="738024" cy="674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0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54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개인정보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ED9C0612-7200-4A21-B09D-BF427B31F157}"/>
              </a:ext>
            </a:extLst>
          </p:cNvPr>
          <p:cNvSpPr/>
          <p:nvPr/>
        </p:nvSpPr>
        <p:spPr bwMode="auto">
          <a:xfrm>
            <a:off x="1027135" y="134339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5770154-6908-4EF6-979D-CD351C99D021}"/>
              </a:ext>
            </a:extLst>
          </p:cNvPr>
          <p:cNvSpPr/>
          <p:nvPr/>
        </p:nvSpPr>
        <p:spPr bwMode="auto">
          <a:xfrm>
            <a:off x="148856" y="1687791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6E057-FD26-4D70-9919-B3A635A7C2E4}"/>
              </a:ext>
            </a:extLst>
          </p:cNvPr>
          <p:cNvSpPr txBox="1"/>
          <p:nvPr/>
        </p:nvSpPr>
        <p:spPr>
          <a:xfrm>
            <a:off x="5094183" y="2142622"/>
            <a:ext cx="842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이용 만료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52AD11-68F8-40A4-AAE5-79D42BA1E9F6}"/>
              </a:ext>
            </a:extLst>
          </p:cNvPr>
          <p:cNvSpPr txBox="1"/>
          <p:nvPr/>
        </p:nvSpPr>
        <p:spPr>
          <a:xfrm>
            <a:off x="5090644" y="2475590"/>
            <a:ext cx="1155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개인 수업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0ADAF5-5E58-48CB-8268-B617070F4AE3}"/>
              </a:ext>
            </a:extLst>
          </p:cNvPr>
          <p:cNvSpPr/>
          <p:nvPr/>
        </p:nvSpPr>
        <p:spPr bwMode="auto">
          <a:xfrm>
            <a:off x="5773690" y="2178335"/>
            <a:ext cx="630190" cy="1734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8C8B0F-D0F7-4236-B867-72847463A773}"/>
              </a:ext>
            </a:extLst>
          </p:cNvPr>
          <p:cNvSpPr/>
          <p:nvPr/>
        </p:nvSpPr>
        <p:spPr bwMode="auto">
          <a:xfrm>
            <a:off x="5773689" y="2483141"/>
            <a:ext cx="630191" cy="1774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8E664-1A56-4711-8B52-EFB7EC489334}"/>
              </a:ext>
            </a:extLst>
          </p:cNvPr>
          <p:cNvSpPr txBox="1"/>
          <p:nvPr/>
        </p:nvSpPr>
        <p:spPr>
          <a:xfrm>
            <a:off x="6375364" y="2139867"/>
            <a:ext cx="842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일 뒤 만료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F93B76-5453-4961-8F76-4291ECF53A46}"/>
              </a:ext>
            </a:extLst>
          </p:cNvPr>
          <p:cNvSpPr txBox="1"/>
          <p:nvPr/>
        </p:nvSpPr>
        <p:spPr>
          <a:xfrm>
            <a:off x="6405065" y="2465268"/>
            <a:ext cx="842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회 남음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61F0AA-ABEE-4535-A007-D07E43136352}"/>
              </a:ext>
            </a:extLst>
          </p:cNvPr>
          <p:cNvSpPr/>
          <p:nvPr/>
        </p:nvSpPr>
        <p:spPr bwMode="auto">
          <a:xfrm>
            <a:off x="1229047" y="1894905"/>
            <a:ext cx="3432852" cy="330153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47D67D-F2EF-44F5-9E77-5CBCBB30864C}"/>
              </a:ext>
            </a:extLst>
          </p:cNvPr>
          <p:cNvSpPr/>
          <p:nvPr/>
        </p:nvSpPr>
        <p:spPr bwMode="auto">
          <a:xfrm>
            <a:off x="5100437" y="2045299"/>
            <a:ext cx="1991527" cy="7356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B7DEE3D-E969-49CD-84A1-6D6432C2B165}"/>
              </a:ext>
            </a:extLst>
          </p:cNvPr>
          <p:cNvSpPr/>
          <p:nvPr/>
        </p:nvSpPr>
        <p:spPr bwMode="auto">
          <a:xfrm>
            <a:off x="4992425" y="195367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B0C40904-FA3F-4AE5-A9C5-4BAEC42699F9}"/>
              </a:ext>
            </a:extLst>
          </p:cNvPr>
          <p:cNvGraphicFramePr>
            <a:graphicFrameLocks noGrp="1"/>
          </p:cNvGraphicFramePr>
          <p:nvPr/>
        </p:nvGraphicFramePr>
        <p:xfrm>
          <a:off x="1316753" y="2268210"/>
          <a:ext cx="3079077" cy="2817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125">
                  <a:extLst>
                    <a:ext uri="{9D8B030D-6E8A-4147-A177-3AD203B41FA5}">
                      <a16:colId xmlns:a16="http://schemas.microsoft.com/office/drawing/2014/main" val="2683482594"/>
                    </a:ext>
                  </a:extLst>
                </a:gridCol>
                <a:gridCol w="637707">
                  <a:extLst>
                    <a:ext uri="{9D8B030D-6E8A-4147-A177-3AD203B41FA5}">
                      <a16:colId xmlns:a16="http://schemas.microsoft.com/office/drawing/2014/main" val="865405749"/>
                    </a:ext>
                  </a:extLst>
                </a:gridCol>
                <a:gridCol w="720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626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4434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2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09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00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19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61662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90776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24316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14722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65483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2980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0005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3162717-862E-4841-9EF6-B5A35A7C6C06}"/>
              </a:ext>
            </a:extLst>
          </p:cNvPr>
          <p:cNvSpPr txBox="1"/>
          <p:nvPr/>
        </p:nvSpPr>
        <p:spPr>
          <a:xfrm>
            <a:off x="1359225" y="1960545"/>
            <a:ext cx="1034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개인수업일정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229E0E1-A56D-478A-B914-8E201A64EC33}"/>
              </a:ext>
            </a:extLst>
          </p:cNvPr>
          <p:cNvSpPr/>
          <p:nvPr/>
        </p:nvSpPr>
        <p:spPr bwMode="auto">
          <a:xfrm>
            <a:off x="1172580" y="1945547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563D59-0EA2-4DD3-B321-D96AEE5A95D8}"/>
              </a:ext>
            </a:extLst>
          </p:cNvPr>
          <p:cNvGrpSpPr/>
          <p:nvPr/>
        </p:nvGrpSpPr>
        <p:grpSpPr>
          <a:xfrm>
            <a:off x="4028737" y="5272851"/>
            <a:ext cx="649264" cy="298839"/>
            <a:chOff x="4562476" y="4034875"/>
            <a:chExt cx="695681" cy="304931"/>
          </a:xfrm>
          <a:solidFill>
            <a:srgbClr val="8EB4E3"/>
          </a:solidFill>
        </p:grpSpPr>
        <p:sp>
          <p:nvSpPr>
            <p:cNvPr id="62" name="object 8">
              <a:extLst>
                <a:ext uri="{FF2B5EF4-FFF2-40B4-BE49-F238E27FC236}">
                  <a16:creationId xmlns:a16="http://schemas.microsoft.com/office/drawing/2014/main" id="{F244E120-6CAF-41E3-A790-3A92A14F202C}"/>
                </a:ext>
              </a:extLst>
            </p:cNvPr>
            <p:cNvSpPr/>
            <p:nvPr/>
          </p:nvSpPr>
          <p:spPr>
            <a:xfrm>
              <a:off x="4562476" y="4034875"/>
              <a:ext cx="695681" cy="304931"/>
            </a:xfrm>
            <a:custGeom>
              <a:avLst/>
              <a:gdLst/>
              <a:ahLst/>
              <a:cxnLst/>
              <a:rect l="l" t="t" r="r" b="b"/>
              <a:pathLst>
                <a:path w="802004" h="267335">
                  <a:moveTo>
                    <a:pt x="766356" y="267335"/>
                  </a:moveTo>
                  <a:lnTo>
                    <a:pt x="35636" y="267335"/>
                  </a:lnTo>
                  <a:lnTo>
                    <a:pt x="21768" y="264533"/>
                  </a:lnTo>
                  <a:lnTo>
                    <a:pt x="10440" y="256894"/>
                  </a:lnTo>
                  <a:lnTo>
                    <a:pt x="2801" y="245566"/>
                  </a:lnTo>
                  <a:lnTo>
                    <a:pt x="0" y="231698"/>
                  </a:lnTo>
                  <a:lnTo>
                    <a:pt x="0" y="35648"/>
                  </a:lnTo>
                  <a:lnTo>
                    <a:pt x="2801" y="21779"/>
                  </a:lnTo>
                  <a:lnTo>
                    <a:pt x="10440" y="10447"/>
                  </a:lnTo>
                  <a:lnTo>
                    <a:pt x="21768" y="2803"/>
                  </a:lnTo>
                  <a:lnTo>
                    <a:pt x="35636" y="0"/>
                  </a:lnTo>
                  <a:lnTo>
                    <a:pt x="766356" y="0"/>
                  </a:lnTo>
                  <a:lnTo>
                    <a:pt x="780225" y="2803"/>
                  </a:lnTo>
                  <a:lnTo>
                    <a:pt x="791557" y="10447"/>
                  </a:lnTo>
                  <a:lnTo>
                    <a:pt x="799201" y="21779"/>
                  </a:lnTo>
                  <a:lnTo>
                    <a:pt x="802005" y="35648"/>
                  </a:lnTo>
                  <a:lnTo>
                    <a:pt x="802005" y="231698"/>
                  </a:lnTo>
                  <a:lnTo>
                    <a:pt x="799201" y="245566"/>
                  </a:lnTo>
                  <a:lnTo>
                    <a:pt x="791557" y="256894"/>
                  </a:lnTo>
                  <a:lnTo>
                    <a:pt x="780225" y="264533"/>
                  </a:lnTo>
                  <a:lnTo>
                    <a:pt x="766356" y="26733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00">
                <a:latin typeface="+mj-ea"/>
                <a:ea typeface="+mj-ea"/>
              </a:endParaRPr>
            </a:p>
          </p:txBody>
        </p:sp>
        <p:sp>
          <p:nvSpPr>
            <p:cNvPr id="63" name="object 9">
              <a:extLst>
                <a:ext uri="{FF2B5EF4-FFF2-40B4-BE49-F238E27FC236}">
                  <a16:creationId xmlns:a16="http://schemas.microsoft.com/office/drawing/2014/main" id="{B9CF7C09-B47E-461C-92FA-EC1670F218D2}"/>
                </a:ext>
              </a:extLst>
            </p:cNvPr>
            <p:cNvSpPr txBox="1"/>
            <p:nvPr/>
          </p:nvSpPr>
          <p:spPr>
            <a:xfrm>
              <a:off x="4688757" y="4102456"/>
              <a:ext cx="484795" cy="169019"/>
            </a:xfrm>
            <a:prstGeom prst="rect">
              <a:avLst/>
            </a:prstGeom>
            <a:grpFill/>
          </p:spPr>
          <p:txBody>
            <a:bodyPr vert="horz" wrap="square" lIns="0" tIns="14984" rIns="0" bIns="0" rtlCol="0">
              <a:spAutoFit/>
            </a:bodyPr>
            <a:lstStyle/>
            <a:p>
              <a:pPr marL="11527" algn="ctr">
                <a:spcBef>
                  <a:spcPts val="118"/>
                </a:spcBef>
              </a:pPr>
              <a:r>
                <a:rPr lang="ko-KR" altLang="en-US" sz="1000" spc="27" dirty="0">
                  <a:solidFill>
                    <a:srgbClr val="FFFFFF"/>
                  </a:solidFill>
                  <a:latin typeface="+mj-ea"/>
                  <a:ea typeface="+mj-ea"/>
                  <a:cs typeface="Noto Sans CJK JP Regular"/>
                </a:rPr>
                <a:t>자세히</a:t>
              </a:r>
              <a:endParaRPr lang="en-US" altLang="ko-KR" sz="1000" spc="27" dirty="0">
                <a:solidFill>
                  <a:srgbClr val="FFFFFF"/>
                </a:solidFill>
                <a:latin typeface="+mj-ea"/>
                <a:ea typeface="+mj-ea"/>
                <a:cs typeface="Noto Sans CJK JP Regular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5CA3149-6874-40A6-9CAB-4C6C72DC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95" y="2268211"/>
            <a:ext cx="116343" cy="2817406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36EC32DC-6BD5-4483-A964-8FDEB6B6C459}"/>
              </a:ext>
            </a:extLst>
          </p:cNvPr>
          <p:cNvSpPr/>
          <p:nvPr/>
        </p:nvSpPr>
        <p:spPr bwMode="auto">
          <a:xfrm>
            <a:off x="3901277" y="5159939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447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66654" y="129545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공통기능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메인 화면</a:t>
            </a:r>
            <a:endParaRPr lang="en-US" altLang="ko-KR" sz="16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605C00A-7AD8-44F4-AA1D-2AB0279B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9625"/>
              </p:ext>
            </p:extLst>
          </p:nvPr>
        </p:nvGraphicFramePr>
        <p:xfrm>
          <a:off x="7826607" y="1412776"/>
          <a:ext cx="1944688" cy="3870960"/>
        </p:xfrm>
        <a:graphic>
          <a:graphicData uri="http://schemas.openxmlformats.org/drawingml/2006/table">
            <a:tbl>
              <a:tblPr/>
              <a:tblGrid>
                <a:gridCol w="2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회원으로 로그인 했을 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트레이너로 로그인 했을 시에 보여지는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GNB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메뉴가 다르다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회원으로 로그인 했을 시에는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메뉴가 비활성화되며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메뉴를 클릭했을 때 이동하는 화면도 다르다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로그아웃과 마이페이지 메뉴는 회원과 트레이너 모두 공통으로 보여진다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수업일정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클릭 시에 보여지는 화면이며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했을 시 가장 먼저 보여지는 메인 메뉴이기도 하다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이번달에 등록된 수업일정을 볼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회원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검색을 통해 각 아이디별 배정 관계를 확인할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이번달에 배정된 수업일정을 달력 형태로 표시하는 팝업을 생성한다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E6E2EA-4D70-491D-B163-36CA6FAC52F9}"/>
              </a:ext>
            </a:extLst>
          </p:cNvPr>
          <p:cNvSpPr/>
          <p:nvPr/>
        </p:nvSpPr>
        <p:spPr bwMode="auto">
          <a:xfrm>
            <a:off x="134704" y="1284536"/>
            <a:ext cx="7554600" cy="459273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A4071-FE48-4CD8-97A8-2D927029E0E1}"/>
              </a:ext>
            </a:extLst>
          </p:cNvPr>
          <p:cNvSpPr txBox="1"/>
          <p:nvPr/>
        </p:nvSpPr>
        <p:spPr>
          <a:xfrm>
            <a:off x="166654" y="76470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메인 화면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관리자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21DCF1-2B92-4FB1-B453-E87FC597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82806"/>
              </p:ext>
            </p:extLst>
          </p:nvPr>
        </p:nvGraphicFramePr>
        <p:xfrm>
          <a:off x="7833320" y="692696"/>
          <a:ext cx="1944688" cy="640080"/>
        </p:xfrm>
        <a:graphic>
          <a:graphicData uri="http://schemas.openxmlformats.org/drawingml/2006/table">
            <a:tbl>
              <a:tblPr/>
              <a:tblGrid>
                <a:gridCol w="4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메인 화면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정수인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모서리가 둥근 직사각형 105">
            <a:extLst>
              <a:ext uri="{FF2B5EF4-FFF2-40B4-BE49-F238E27FC236}">
                <a16:creationId xmlns:a16="http://schemas.microsoft.com/office/drawing/2014/main" id="{D4BBE5BF-3EBB-4958-B8E3-E199A3444C7A}"/>
              </a:ext>
            </a:extLst>
          </p:cNvPr>
          <p:cNvSpPr/>
          <p:nvPr/>
        </p:nvSpPr>
        <p:spPr>
          <a:xfrm>
            <a:off x="1113394" y="1435729"/>
            <a:ext cx="1160868" cy="285752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수업일정</a:t>
            </a:r>
          </a:p>
        </p:txBody>
      </p:sp>
      <p:sp>
        <p:nvSpPr>
          <p:cNvPr id="16" name="모서리가 둥근 직사각형 109">
            <a:extLst>
              <a:ext uri="{FF2B5EF4-FFF2-40B4-BE49-F238E27FC236}">
                <a16:creationId xmlns:a16="http://schemas.microsoft.com/office/drawing/2014/main" id="{9E43500B-075C-42A7-8CF5-E7C770B47616}"/>
              </a:ext>
            </a:extLst>
          </p:cNvPr>
          <p:cNvSpPr/>
          <p:nvPr/>
        </p:nvSpPr>
        <p:spPr>
          <a:xfrm>
            <a:off x="2374008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회원</a:t>
            </a:r>
          </a:p>
        </p:txBody>
      </p:sp>
      <p:sp>
        <p:nvSpPr>
          <p:cNvPr id="17" name="모서리가 둥근 직사각형 110">
            <a:extLst>
              <a:ext uri="{FF2B5EF4-FFF2-40B4-BE49-F238E27FC236}">
                <a16:creationId xmlns:a16="http://schemas.microsoft.com/office/drawing/2014/main" id="{3ED53354-3BF8-40A3-A326-D525ACD8C8BC}"/>
              </a:ext>
            </a:extLst>
          </p:cNvPr>
          <p:cNvSpPr/>
          <p:nvPr/>
        </p:nvSpPr>
        <p:spPr>
          <a:xfrm>
            <a:off x="3612267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트레이너 </a:t>
            </a:r>
          </a:p>
        </p:txBody>
      </p:sp>
      <p:sp>
        <p:nvSpPr>
          <p:cNvPr id="18" name="모서리가 둥근 직사각형 111">
            <a:extLst>
              <a:ext uri="{FF2B5EF4-FFF2-40B4-BE49-F238E27FC236}">
                <a16:creationId xmlns:a16="http://schemas.microsoft.com/office/drawing/2014/main" id="{4E108C2C-99CA-4159-8953-DDB05FBCF04A}"/>
              </a:ext>
            </a:extLst>
          </p:cNvPr>
          <p:cNvSpPr/>
          <p:nvPr/>
        </p:nvSpPr>
        <p:spPr>
          <a:xfrm>
            <a:off x="4850526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사물함</a:t>
            </a:r>
          </a:p>
        </p:txBody>
      </p:sp>
      <p:sp>
        <p:nvSpPr>
          <p:cNvPr id="19" name="모서리가 둥근 직사각형 112">
            <a:extLst>
              <a:ext uri="{FF2B5EF4-FFF2-40B4-BE49-F238E27FC236}">
                <a16:creationId xmlns:a16="http://schemas.microsoft.com/office/drawing/2014/main" id="{E15C2967-DC85-47FA-A20D-ECF6ADCB0B43}"/>
              </a:ext>
            </a:extLst>
          </p:cNvPr>
          <p:cNvSpPr/>
          <p:nvPr/>
        </p:nvSpPr>
        <p:spPr>
          <a:xfrm>
            <a:off x="6088785" y="1435729"/>
            <a:ext cx="1152000" cy="2857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7F7769-D1FA-49C5-A46D-A8E8FD10D357}"/>
              </a:ext>
            </a:extLst>
          </p:cNvPr>
          <p:cNvSpPr/>
          <p:nvPr/>
        </p:nvSpPr>
        <p:spPr>
          <a:xfrm>
            <a:off x="272480" y="1458749"/>
            <a:ext cx="738024" cy="4202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D6F072-4479-48B8-B28C-CC1762A770B6}"/>
              </a:ext>
            </a:extLst>
          </p:cNvPr>
          <p:cNvSpPr/>
          <p:nvPr/>
        </p:nvSpPr>
        <p:spPr>
          <a:xfrm>
            <a:off x="1151368" y="1795802"/>
            <a:ext cx="6066639" cy="3865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58D4E-2861-4C7C-87F0-A7FE671F5A11}"/>
              </a:ext>
            </a:extLst>
          </p:cNvPr>
          <p:cNvGraphicFramePr>
            <a:graphicFrameLocks noGrp="1"/>
          </p:cNvGraphicFramePr>
          <p:nvPr/>
        </p:nvGraphicFramePr>
        <p:xfrm>
          <a:off x="272480" y="1458749"/>
          <a:ext cx="738024" cy="674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0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54">
                <a:tc>
                  <a:txBody>
                    <a:bodyPr/>
                    <a:lstStyle/>
                    <a:p>
                      <a:pPr marL="0" marR="0" indent="0" algn="l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개인정보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ED9C0612-7200-4A21-B09D-BF427B31F157}"/>
              </a:ext>
            </a:extLst>
          </p:cNvPr>
          <p:cNvSpPr/>
          <p:nvPr/>
        </p:nvSpPr>
        <p:spPr bwMode="auto">
          <a:xfrm>
            <a:off x="1027135" y="1343390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5770154-6908-4EF6-979D-CD351C99D021}"/>
              </a:ext>
            </a:extLst>
          </p:cNvPr>
          <p:cNvSpPr/>
          <p:nvPr/>
        </p:nvSpPr>
        <p:spPr bwMode="auto">
          <a:xfrm>
            <a:off x="148856" y="1687791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61F0AA-ABEE-4535-A007-D07E43136352}"/>
              </a:ext>
            </a:extLst>
          </p:cNvPr>
          <p:cNvSpPr/>
          <p:nvPr/>
        </p:nvSpPr>
        <p:spPr bwMode="auto">
          <a:xfrm>
            <a:off x="1229046" y="1894905"/>
            <a:ext cx="5884193" cy="330153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B0C40904-FA3F-4AE5-A9C5-4BAEC426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26681"/>
              </p:ext>
            </p:extLst>
          </p:nvPr>
        </p:nvGraphicFramePr>
        <p:xfrm>
          <a:off x="1316753" y="2268210"/>
          <a:ext cx="5385749" cy="2817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203">
                  <a:extLst>
                    <a:ext uri="{9D8B030D-6E8A-4147-A177-3AD203B41FA5}">
                      <a16:colId xmlns:a16="http://schemas.microsoft.com/office/drawing/2014/main" val="2683482594"/>
                    </a:ext>
                  </a:extLst>
                </a:gridCol>
                <a:gridCol w="1115441">
                  <a:extLst>
                    <a:ext uri="{9D8B030D-6E8A-4147-A177-3AD203B41FA5}">
                      <a16:colId xmlns:a16="http://schemas.microsoft.com/office/drawing/2014/main" val="865405749"/>
                    </a:ext>
                  </a:extLst>
                </a:gridCol>
                <a:gridCol w="125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1767">
                  <a:extLst>
                    <a:ext uri="{9D8B030D-6E8A-4147-A177-3AD203B41FA5}">
                      <a16:colId xmlns:a16="http://schemas.microsoft.com/office/drawing/2014/main" val="1731662247"/>
                    </a:ext>
                  </a:extLst>
                </a:gridCol>
                <a:gridCol w="775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2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T0001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M0001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12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T0002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M0002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09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00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T0003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M0003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19</a:t>
                      </a:r>
                      <a:r>
                        <a:rPr lang="ko-KR" altLang="en-US" sz="800" u="none" strike="noStrike" dirty="0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T0004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M0004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61662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90776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24316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14722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65483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2980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60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0005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3162717-862E-4841-9EF6-B5A35A7C6C06}"/>
              </a:ext>
            </a:extLst>
          </p:cNvPr>
          <p:cNvSpPr txBox="1"/>
          <p:nvPr/>
        </p:nvSpPr>
        <p:spPr>
          <a:xfrm>
            <a:off x="1359225" y="1960545"/>
            <a:ext cx="1034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개인수업일정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229E0E1-A56D-478A-B914-8E201A64EC33}"/>
              </a:ext>
            </a:extLst>
          </p:cNvPr>
          <p:cNvSpPr/>
          <p:nvPr/>
        </p:nvSpPr>
        <p:spPr bwMode="auto">
          <a:xfrm>
            <a:off x="1172580" y="1945547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3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563D59-0EA2-4DD3-B321-D96AEE5A95D8}"/>
              </a:ext>
            </a:extLst>
          </p:cNvPr>
          <p:cNvGrpSpPr/>
          <p:nvPr/>
        </p:nvGrpSpPr>
        <p:grpSpPr>
          <a:xfrm>
            <a:off x="6463191" y="5272851"/>
            <a:ext cx="649264" cy="298839"/>
            <a:chOff x="4562476" y="4034875"/>
            <a:chExt cx="695681" cy="304931"/>
          </a:xfrm>
          <a:solidFill>
            <a:srgbClr val="8EB4E3"/>
          </a:solidFill>
        </p:grpSpPr>
        <p:sp>
          <p:nvSpPr>
            <p:cNvPr id="62" name="object 8">
              <a:extLst>
                <a:ext uri="{FF2B5EF4-FFF2-40B4-BE49-F238E27FC236}">
                  <a16:creationId xmlns:a16="http://schemas.microsoft.com/office/drawing/2014/main" id="{F244E120-6CAF-41E3-A790-3A92A14F202C}"/>
                </a:ext>
              </a:extLst>
            </p:cNvPr>
            <p:cNvSpPr/>
            <p:nvPr/>
          </p:nvSpPr>
          <p:spPr>
            <a:xfrm>
              <a:off x="4562476" y="4034875"/>
              <a:ext cx="695681" cy="304931"/>
            </a:xfrm>
            <a:custGeom>
              <a:avLst/>
              <a:gdLst/>
              <a:ahLst/>
              <a:cxnLst/>
              <a:rect l="l" t="t" r="r" b="b"/>
              <a:pathLst>
                <a:path w="802004" h="267335">
                  <a:moveTo>
                    <a:pt x="766356" y="267335"/>
                  </a:moveTo>
                  <a:lnTo>
                    <a:pt x="35636" y="267335"/>
                  </a:lnTo>
                  <a:lnTo>
                    <a:pt x="21768" y="264533"/>
                  </a:lnTo>
                  <a:lnTo>
                    <a:pt x="10440" y="256894"/>
                  </a:lnTo>
                  <a:lnTo>
                    <a:pt x="2801" y="245566"/>
                  </a:lnTo>
                  <a:lnTo>
                    <a:pt x="0" y="231698"/>
                  </a:lnTo>
                  <a:lnTo>
                    <a:pt x="0" y="35648"/>
                  </a:lnTo>
                  <a:lnTo>
                    <a:pt x="2801" y="21779"/>
                  </a:lnTo>
                  <a:lnTo>
                    <a:pt x="10440" y="10447"/>
                  </a:lnTo>
                  <a:lnTo>
                    <a:pt x="21768" y="2803"/>
                  </a:lnTo>
                  <a:lnTo>
                    <a:pt x="35636" y="0"/>
                  </a:lnTo>
                  <a:lnTo>
                    <a:pt x="766356" y="0"/>
                  </a:lnTo>
                  <a:lnTo>
                    <a:pt x="780225" y="2803"/>
                  </a:lnTo>
                  <a:lnTo>
                    <a:pt x="791557" y="10447"/>
                  </a:lnTo>
                  <a:lnTo>
                    <a:pt x="799201" y="21779"/>
                  </a:lnTo>
                  <a:lnTo>
                    <a:pt x="802005" y="35648"/>
                  </a:lnTo>
                  <a:lnTo>
                    <a:pt x="802005" y="231698"/>
                  </a:lnTo>
                  <a:lnTo>
                    <a:pt x="799201" y="245566"/>
                  </a:lnTo>
                  <a:lnTo>
                    <a:pt x="791557" y="256894"/>
                  </a:lnTo>
                  <a:lnTo>
                    <a:pt x="780225" y="264533"/>
                  </a:lnTo>
                  <a:lnTo>
                    <a:pt x="766356" y="26733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00">
                <a:latin typeface="+mj-ea"/>
                <a:ea typeface="+mj-ea"/>
              </a:endParaRPr>
            </a:p>
          </p:txBody>
        </p:sp>
        <p:sp>
          <p:nvSpPr>
            <p:cNvPr id="63" name="object 9">
              <a:extLst>
                <a:ext uri="{FF2B5EF4-FFF2-40B4-BE49-F238E27FC236}">
                  <a16:creationId xmlns:a16="http://schemas.microsoft.com/office/drawing/2014/main" id="{B9CF7C09-B47E-461C-92FA-EC1670F218D2}"/>
                </a:ext>
              </a:extLst>
            </p:cNvPr>
            <p:cNvSpPr txBox="1"/>
            <p:nvPr/>
          </p:nvSpPr>
          <p:spPr>
            <a:xfrm>
              <a:off x="4688757" y="4102456"/>
              <a:ext cx="484795" cy="169019"/>
            </a:xfrm>
            <a:prstGeom prst="rect">
              <a:avLst/>
            </a:prstGeom>
            <a:grpFill/>
          </p:spPr>
          <p:txBody>
            <a:bodyPr vert="horz" wrap="square" lIns="0" tIns="14984" rIns="0" bIns="0" rtlCol="0">
              <a:spAutoFit/>
            </a:bodyPr>
            <a:lstStyle/>
            <a:p>
              <a:pPr marL="11527" algn="ctr">
                <a:spcBef>
                  <a:spcPts val="118"/>
                </a:spcBef>
              </a:pPr>
              <a:r>
                <a:rPr lang="ko-KR" altLang="en-US" sz="1000" spc="27" dirty="0">
                  <a:solidFill>
                    <a:srgbClr val="FFFFFF"/>
                  </a:solidFill>
                  <a:latin typeface="+mj-ea"/>
                  <a:ea typeface="+mj-ea"/>
                  <a:cs typeface="Noto Sans CJK JP Regular"/>
                </a:rPr>
                <a:t>자세히</a:t>
              </a:r>
              <a:endParaRPr lang="en-US" altLang="ko-KR" sz="1000" spc="27" dirty="0">
                <a:solidFill>
                  <a:srgbClr val="FFFFFF"/>
                </a:solidFill>
                <a:latin typeface="+mj-ea"/>
                <a:ea typeface="+mj-ea"/>
                <a:cs typeface="Noto Sans CJK JP Regular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5CA3149-6874-40A6-9CAB-4C6C72DC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70" y="2250608"/>
            <a:ext cx="116343" cy="2817406"/>
          </a:xfrm>
          <a:prstGeom prst="rect">
            <a:avLst/>
          </a:prstGeom>
        </p:spPr>
      </p:pic>
      <p:sp>
        <p:nvSpPr>
          <p:cNvPr id="34" name="Rounded Rectangle 55">
            <a:extLst>
              <a:ext uri="{FF2B5EF4-FFF2-40B4-BE49-F238E27FC236}">
                <a16:creationId xmlns:a16="http://schemas.microsoft.com/office/drawing/2014/main" id="{41DB4C6A-4AF7-4DBF-986E-109FC78F612C}"/>
              </a:ext>
            </a:extLst>
          </p:cNvPr>
          <p:cNvSpPr/>
          <p:nvPr/>
        </p:nvSpPr>
        <p:spPr>
          <a:xfrm>
            <a:off x="2752991" y="1986133"/>
            <a:ext cx="663584" cy="173300"/>
          </a:xfrm>
          <a:prstGeom prst="roundRect">
            <a:avLst>
              <a:gd name="adj" fmla="val 14705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보기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B717C-143E-4C51-A0F1-F215E7114BE1}"/>
              </a:ext>
            </a:extLst>
          </p:cNvPr>
          <p:cNvSpPr/>
          <p:nvPr/>
        </p:nvSpPr>
        <p:spPr>
          <a:xfrm>
            <a:off x="2364845" y="1964688"/>
            <a:ext cx="914427" cy="2062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t">
              <a:lnSpc>
                <a:spcPct val="90000"/>
              </a:lnSpc>
              <a:buClr>
                <a:schemeClr val="tx1"/>
              </a:buCl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68F6D8F2-3B33-49C4-A588-B2B9D6BA4799}"/>
              </a:ext>
            </a:extLst>
          </p:cNvPr>
          <p:cNvSpPr/>
          <p:nvPr/>
        </p:nvSpPr>
        <p:spPr bwMode="auto">
          <a:xfrm rot="10800000">
            <a:off x="3296300" y="2035840"/>
            <a:ext cx="74131" cy="63906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Rounded Rectangle 55">
            <a:extLst>
              <a:ext uri="{FF2B5EF4-FFF2-40B4-BE49-F238E27FC236}">
                <a16:creationId xmlns:a16="http://schemas.microsoft.com/office/drawing/2014/main" id="{25D9EA46-5181-4ADC-A153-4315C70EB059}"/>
              </a:ext>
            </a:extLst>
          </p:cNvPr>
          <p:cNvSpPr/>
          <p:nvPr/>
        </p:nvSpPr>
        <p:spPr>
          <a:xfrm>
            <a:off x="4502146" y="1973272"/>
            <a:ext cx="393677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18032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36065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54097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72130" algn="l" rtl="0" fontAlgn="base" latinLnBrk="1">
              <a:spcBef>
                <a:spcPct val="0"/>
              </a:spcBef>
              <a:spcAft>
                <a:spcPct val="0"/>
              </a:spcAft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90162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08195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26227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44260" algn="l" defTabSz="836065" rtl="0" eaLnBrk="1" latinLnBrk="1" hangingPunct="1">
              <a:defRPr kumimoji="1" sz="7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56D836-D390-44A3-B66E-CDDFD91ECCE5}"/>
              </a:ext>
            </a:extLst>
          </p:cNvPr>
          <p:cNvSpPr/>
          <p:nvPr/>
        </p:nvSpPr>
        <p:spPr bwMode="auto">
          <a:xfrm>
            <a:off x="3494253" y="1986133"/>
            <a:ext cx="91646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3345" tIns="51673" rIns="103345" bIns="51673" rtlCol="0" anchor="ctr"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2AA37A-0D4C-4F4F-92A4-E845F7FB55D2}"/>
              </a:ext>
            </a:extLst>
          </p:cNvPr>
          <p:cNvSpPr/>
          <p:nvPr/>
        </p:nvSpPr>
        <p:spPr bwMode="auto">
          <a:xfrm>
            <a:off x="2701511" y="1850844"/>
            <a:ext cx="2251489" cy="37131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733C688-0F78-486D-A4D4-760FCA3E9217}"/>
              </a:ext>
            </a:extLst>
          </p:cNvPr>
          <p:cNvSpPr/>
          <p:nvPr/>
        </p:nvSpPr>
        <p:spPr bwMode="auto">
          <a:xfrm>
            <a:off x="2642812" y="1837535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D5B510B-EB36-4F1C-A8FA-48CA495519BA}"/>
              </a:ext>
            </a:extLst>
          </p:cNvPr>
          <p:cNvSpPr/>
          <p:nvPr/>
        </p:nvSpPr>
        <p:spPr bwMode="auto">
          <a:xfrm>
            <a:off x="6367482" y="5173886"/>
            <a:ext cx="216024" cy="216024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5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15633"/>
      </p:ext>
    </p:extLst>
  </p:cSld>
  <p:clrMapOvr>
    <a:masterClrMapping/>
  </p:clrMapOvr>
</p:sld>
</file>

<file path=ppt/theme/theme1.xml><?xml version="1.0" encoding="utf-8"?>
<a:theme xmlns:a="http://schemas.openxmlformats.org/drawingml/2006/main" name="1_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이모션-맑은고딕스타일">
      <a:majorFont>
        <a:latin typeface="Arial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빈페이지">
  <a:themeElements>
    <a:clrScheme name="6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rgbClr val="FF0000"/>
          </a:solidFill>
          <a:prstDash val="dash"/>
          <a:miter lim="800000"/>
          <a:headEnd/>
          <a:tailEnd/>
        </a:ln>
        <a:effectLst/>
      </a:spPr>
      <a:bodyPr wrap="square" lIns="103345" tIns="51673" rIns="103345" bIns="51673" anchor="ctr">
        <a:spAutoFit/>
      </a:bodyPr>
      <a:lstStyle>
        <a:defPPr>
          <a:defRPr>
            <a:latin typeface="맑은 고딕" pitchFamily="50" charset="-127"/>
            <a:ea typeface="맑은 고딕" pitchFamily="50" charset="-127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900" b="0" smtClean="0">
            <a:solidFill>
              <a:schemeClr val="tx1">
                <a:lumMod val="50000"/>
                <a:lumOff val="50000"/>
              </a:schemeClr>
            </a:solidFill>
            <a:latin typeface="+mj-ea"/>
            <a:ea typeface="+mj-ea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>
          <a:solidFill>
            <a:schemeClr val="bg1">
              <a:lumMod val="50000"/>
            </a:schemeClr>
          </a:solidFill>
          <a:headEnd/>
          <a:tailEnd/>
        </a:ln>
      </a:spPr>
      <a:bodyPr wrap="square" lIns="103345" tIns="51673" rIns="103345" bIns="51673" rtlCol="0" anchor="ctr">
        <a:noAutofit/>
      </a:bodyPr>
      <a:lstStyle>
        <a:defPPr algn="ctr">
          <a:defRPr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900" b="0" smtClean="0">
            <a:solidFill>
              <a:schemeClr val="tx1">
                <a:lumMod val="50000"/>
                <a:lumOff val="50000"/>
              </a:schemeClr>
            </a:solidFill>
            <a:latin typeface="+mj-ea"/>
            <a:ea typeface="+mj-ea"/>
          </a:defRPr>
        </a:defPPr>
      </a:lstStyle>
    </a:txDef>
  </a:objectDefaults>
  <a:extraClrSchemeLst/>
</a:theme>
</file>

<file path=ppt/theme/theme14.xml><?xml version="1.0" encoding="utf-8"?>
<a:theme xmlns:a="http://schemas.openxmlformats.org/drawingml/2006/main" name="1_목차_설명페이지">
  <a:themeElements>
    <a:clrScheme name="6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이모션-맑은고딕스타일">
      <a:majorFont>
        <a:latin typeface="Arial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noFill/>
          <a:miter lim="800000"/>
          <a:headEnd/>
          <a:tailEnd/>
        </a:ln>
        <a:effectLst/>
      </a:spPr>
      <a:bodyPr wrap="none" lIns="103345" tIns="51673" rIns="103345" bIns="51673">
        <a:spAutoFit/>
      </a:bodyPr>
      <a:lstStyle>
        <a:defPPr>
          <a:lnSpc>
            <a:spcPct val="100000"/>
          </a:lnSpc>
          <a:defRPr sz="900" b="0" dirty="0" smtClean="0">
            <a:solidFill>
              <a:schemeClr val="tx1">
                <a:lumMod val="50000"/>
                <a:lumOff val="50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900" b="0" dirty="0" smtClean="0">
            <a:solidFill>
              <a:schemeClr val="tx1">
                <a:lumMod val="50000"/>
                <a:lumOff val="50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9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algn="ctr">
          <a:solidFill>
            <a:srgbClr val="92D050"/>
          </a:solidFill>
          <a:prstDash val="dash"/>
          <a:miter lim="800000"/>
          <a:headEnd/>
          <a:tailEnd/>
        </a:ln>
        <a:effectLst/>
      </a:spPr>
      <a:bodyPr wrap="square" lIns="103345" tIns="51673" rIns="103345" bIns="51673" rtlCol="0" anchor="ctr">
        <a:noAutofit/>
      </a:bodyPr>
      <a:lstStyle>
        <a:defPPr algn="ctr">
          <a:lnSpc>
            <a:spcPct val="100000"/>
          </a:lnSpc>
          <a:defRPr sz="900" b="0" dirty="0" smtClean="0">
            <a:solidFill>
              <a:schemeClr val="tx1">
                <a:lumMod val="50000"/>
                <a:lumOff val="50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900" b="0" dirty="0" err="1" smtClean="0">
            <a:solidFill>
              <a:schemeClr val="tx1">
                <a:lumMod val="50000"/>
                <a:lumOff val="50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목차_설명페이지">
  <a:themeElements>
    <a:clrScheme name="6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이모션-맑은고딕스타일">
      <a:majorFont>
        <a:latin typeface="Arial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>
          <a:solidFill>
            <a:schemeClr val="bg1">
              <a:lumMod val="50000"/>
            </a:schemeClr>
          </a:solidFill>
          <a:headEnd/>
          <a:tailEnd/>
        </a:ln>
      </a:spPr>
      <a:bodyPr wrap="square" lIns="103345" tIns="51673" rIns="103345" bIns="51673" rtlCol="0" anchor="ctr">
        <a:noAutofit/>
      </a:bodyPr>
      <a:lstStyle>
        <a:defPPr algn="ctr">
          <a:defRPr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900" b="0" smtClean="0">
            <a:solidFill>
              <a:schemeClr val="tx1">
                <a:lumMod val="50000"/>
                <a:lumOff val="50000"/>
              </a:schemeClr>
            </a:solidFill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>
          <a:solidFill>
            <a:schemeClr val="bg1">
              <a:lumMod val="50000"/>
            </a:schemeClr>
          </a:solidFill>
          <a:headEnd/>
          <a:tailEnd/>
        </a:ln>
      </a:spPr>
      <a:bodyPr wrap="square" lIns="103345" tIns="51673" rIns="103345" bIns="51673" rtlCol="0" anchor="ctr">
        <a:noAutofit/>
      </a:bodyPr>
      <a:lstStyle>
        <a:defPPr algn="ctr">
          <a:defRPr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900" b="0" smtClean="0">
            <a:solidFill>
              <a:schemeClr val="tx1">
                <a:lumMod val="50000"/>
                <a:lumOff val="50000"/>
              </a:schemeClr>
            </a:solidFill>
            <a:latin typeface="+mj-ea"/>
            <a:ea typeface="+mj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목차_설명페이지">
  <a:themeElements>
    <a:clrScheme name="6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이모션-맑은고딕스타일">
      <a:majorFont>
        <a:latin typeface="Arial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목차_설명페이지">
  <a:themeElements>
    <a:clrScheme name="6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이모션-맑은고딕스타일">
      <a:majorFont>
        <a:latin typeface="Arial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기본 화면_이전페이지">
  <a:themeElements>
    <a:clrScheme name="12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1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>
          <a:solidFill>
            <a:schemeClr val="bg1">
              <a:lumMod val="50000"/>
            </a:schemeClr>
          </a:solidFill>
          <a:headEnd/>
          <a:tailEnd/>
        </a:ln>
      </a:spPr>
      <a:bodyPr wrap="square" lIns="103345" tIns="51673" rIns="103345" bIns="51673" rtlCol="0" anchor="ctr">
        <a:noAutofit/>
      </a:bodyPr>
      <a:lstStyle>
        <a:defPPr algn="ctr">
          <a:defRPr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900" b="0" smtClean="0">
            <a:solidFill>
              <a:schemeClr val="tx1">
                <a:lumMod val="50000"/>
                <a:lumOff val="50000"/>
              </a:schemeClr>
            </a:solidFill>
            <a:latin typeface="+mj-ea"/>
            <a:ea typeface="+mj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10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>
          <a:solidFill>
            <a:schemeClr val="bg1">
              <a:lumMod val="50000"/>
            </a:schemeClr>
          </a:solidFill>
          <a:headEnd/>
          <a:tailEnd/>
        </a:ln>
      </a:spPr>
      <a:bodyPr wrap="square" lIns="103345" tIns="51673" rIns="103345" bIns="51673" rtlCol="0" anchor="ctr">
        <a:noAutofit/>
      </a:bodyPr>
      <a:lstStyle>
        <a:defPPr algn="ctr">
          <a:defRPr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900" b="0" smtClean="0">
            <a:solidFill>
              <a:schemeClr val="tx1">
                <a:lumMod val="50000"/>
                <a:lumOff val="50000"/>
              </a:schemeClr>
            </a:solidFill>
            <a:latin typeface="+mj-ea"/>
            <a:ea typeface="+mj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53148</TotalTime>
  <Words>5355</Words>
  <Application>Microsoft Office PowerPoint</Application>
  <PresentationFormat>A4 용지(210x297mm)</PresentationFormat>
  <Paragraphs>2146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16</vt:i4>
      </vt:variant>
      <vt:variant>
        <vt:lpstr>슬라이드 제목</vt:lpstr>
      </vt:variant>
      <vt:variant>
        <vt:i4>38</vt:i4>
      </vt:variant>
    </vt:vector>
  </HeadingPairs>
  <TitlesOfParts>
    <vt:vector size="59" baseType="lpstr">
      <vt:lpstr>굴림</vt:lpstr>
      <vt:lpstr>돋움</vt:lpstr>
      <vt:lpstr>맑은 고딕</vt:lpstr>
      <vt:lpstr>Arial</vt:lpstr>
      <vt:lpstr>Wingdings</vt:lpstr>
      <vt:lpstr>1_표지</vt:lpstr>
      <vt:lpstr>2_목차_설명페이지</vt:lpstr>
      <vt:lpstr>11_디자인 사용자 지정</vt:lpstr>
      <vt:lpstr>12_디자인 사용자 지정</vt:lpstr>
      <vt:lpstr>목차_설명페이지</vt:lpstr>
      <vt:lpstr>3_목차_설명페이지</vt:lpstr>
      <vt:lpstr>기본 화면_이전페이지</vt:lpstr>
      <vt:lpstr>디자인 사용자 지정</vt:lpstr>
      <vt:lpstr>10_디자인 사용자 지정</vt:lpstr>
      <vt:lpstr>빈페이지</vt:lpstr>
      <vt:lpstr>1_디자인 사용자 지정</vt:lpstr>
      <vt:lpstr>2_디자인 사용자 지정</vt:lpstr>
      <vt:lpstr>5_디자인 사용자 지정</vt:lpstr>
      <vt:lpstr>1_목차_설명페이지</vt:lpstr>
      <vt:lpstr>7_디자인 사용자 지정</vt:lpstr>
      <vt:lpstr>9_디자인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e-motion</Manager>
  <Company>e-motion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e-motion ePMM_v3.0</dc:title>
  <dc:subject>프로젝트 수행 방법론</dc:subject>
  <dc:creator>e-motion</dc:creator>
  <cp:lastModifiedBy>정수인</cp:lastModifiedBy>
  <cp:revision>7010</cp:revision>
  <cp:lastPrinted>2018-10-17T08:34:33Z</cp:lastPrinted>
  <dcterms:created xsi:type="dcterms:W3CDTF">2001-11-28T01:44:22Z</dcterms:created>
  <dcterms:modified xsi:type="dcterms:W3CDTF">2021-02-05T10:43:02Z</dcterms:modified>
</cp:coreProperties>
</file>