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취준생에게</a:t>
            </a:r>
            <a:r>
              <a:rPr lang="ko-KR" altLang="en-US" dirty="0">
                <a:solidFill>
                  <a:schemeClr val="bg1"/>
                </a:solidFill>
              </a:rPr>
              <a:t> 직업능력향상 계획을 수립할 수 있는 현실적이면서도 </a:t>
            </a:r>
            <a:r>
              <a:rPr lang="ko-KR" altLang="en-US">
                <a:solidFill>
                  <a:schemeClr val="bg1"/>
                </a:solidFill>
              </a:rPr>
              <a:t>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 dirty="0">
                <a:solidFill>
                  <a:schemeClr val="bg1"/>
                </a:solidFill>
              </a:rPr>
              <a:t>제공하고자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빠르게 변화하는 </a:t>
            </a: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 err="1">
                <a:solidFill>
                  <a:schemeClr val="bg1"/>
                </a:solidFill>
              </a:rPr>
              <a:t>트렌드에</a:t>
            </a:r>
            <a:r>
              <a:rPr lang="ko-KR" altLang="en-US" dirty="0">
                <a:solidFill>
                  <a:schemeClr val="bg1"/>
                </a:solidFill>
              </a:rPr>
              <a:t> 맞는 </a:t>
            </a:r>
            <a:r>
              <a:rPr lang="en-US" altLang="ko-KR" dirty="0">
                <a:solidFill>
                  <a:schemeClr val="bg1"/>
                </a:solidFill>
              </a:rPr>
              <a:t>UI/UX </a:t>
            </a:r>
            <a:r>
              <a:rPr lang="ko-KR" altLang="en-US" dirty="0">
                <a:solidFill>
                  <a:schemeClr val="bg1"/>
                </a:solidFill>
              </a:rPr>
              <a:t>디자인 </a:t>
            </a:r>
            <a:r>
              <a:rPr lang="ko-KR" altLang="en-US" dirty="0" smtClean="0">
                <a:solidFill>
                  <a:schemeClr val="bg1"/>
                </a:solidFill>
              </a:rPr>
              <a:t>능력을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향상시켜 </a:t>
            </a:r>
            <a:r>
              <a:rPr lang="ko-KR" altLang="en-US" dirty="0" err="1">
                <a:solidFill>
                  <a:schemeClr val="bg1"/>
                </a:solidFill>
              </a:rPr>
              <a:t>취준생의</a:t>
            </a:r>
            <a:r>
              <a:rPr lang="ko-KR" altLang="en-US" dirty="0">
                <a:solidFill>
                  <a:schemeClr val="bg1"/>
                </a:solidFill>
              </a:rPr>
              <a:t> 경쟁력을 높이고자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>
                <a:solidFill>
                  <a:schemeClr val="bg1"/>
                </a:solidFill>
              </a:rPr>
              <a:t>전문가가 되기 위한 </a:t>
            </a:r>
            <a:r>
              <a:rPr lang="ko-KR" altLang="en-US" dirty="0" err="1">
                <a:solidFill>
                  <a:schemeClr val="bg1"/>
                </a:solidFill>
              </a:rPr>
              <a:t>최준생들이</a:t>
            </a:r>
            <a:r>
              <a:rPr lang="ko-KR" altLang="en-US" dirty="0">
                <a:solidFill>
                  <a:schemeClr val="bg1"/>
                </a:solidFill>
              </a:rPr>
              <a:t> 다양한 정보를 상호 제공 </a:t>
            </a:r>
            <a:r>
              <a:rPr lang="ko-KR" altLang="en-US" dirty="0" smtClean="0">
                <a:solidFill>
                  <a:schemeClr val="bg1"/>
                </a:solidFill>
              </a:rPr>
              <a:t>하고 공유하는 </a:t>
            </a:r>
            <a:r>
              <a:rPr lang="ko-KR" altLang="en-US" dirty="0">
                <a:solidFill>
                  <a:schemeClr val="bg1"/>
                </a:solidFill>
              </a:rPr>
              <a:t>건전한 </a:t>
            </a:r>
            <a:r>
              <a:rPr lang="ko-KR" altLang="en-US" dirty="0" smtClean="0">
                <a:solidFill>
                  <a:schemeClr val="bg1"/>
                </a:solidFill>
              </a:rPr>
              <a:t>커뮤니티를 </a:t>
            </a:r>
            <a:r>
              <a:rPr lang="ko-KR" altLang="en-US" dirty="0">
                <a:solidFill>
                  <a:schemeClr val="bg1"/>
                </a:solidFill>
              </a:rPr>
              <a:t>형성하고자 함</a:t>
            </a: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387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hi-ilsan</cp:lastModifiedBy>
  <cp:revision>47</cp:revision>
  <dcterms:created xsi:type="dcterms:W3CDTF">2006-10-05T04:04:58Z</dcterms:created>
  <dcterms:modified xsi:type="dcterms:W3CDTF">2018-07-23T08:42:30Z</dcterms:modified>
</cp:coreProperties>
</file>