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01E0-4E44-4246-BCB2-B26EB7C8C23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9BE17-49C2-7143-954B-B337EB156C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662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9BE17-49C2-7143-954B-B337EB156C5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578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4EA7-5014-7F96-8403-7AF9BDA06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9262B-611A-CAF1-B507-992EAC5CC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212F3-F524-5466-4142-D3D75F5F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03A91-31DB-D1F5-344B-BE7FD15F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B100E-993D-CBC2-F805-B96AC96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458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233E4-832E-7621-83BB-28AD4C66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7EA84-B99A-9968-C303-311B9E56B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14CA3-95CC-FE4C-1F85-AA1D366D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9B34E-869E-C96A-ECFE-EA84FE41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A17C6-D25F-1970-7C40-DA978C9D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9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334687-9274-EE11-3647-8DCA20C70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F1264-2C78-B499-394B-D6B3E6F6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CAB04-B606-8BDB-4D9E-50BF9CB3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10D39-F4F1-105B-0927-E1FA4060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94601-8AEE-B2B1-75FD-A7E9585A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4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BF93-3165-3C4D-B322-04EA58C3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A2D94-29AE-C087-AEA3-5E497669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2C249-2607-6484-3BA1-3506D080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3EEA8-2512-6A06-4B08-96B8B2E7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22021-7B12-584C-1464-AADB7A98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55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54B8E-B647-BB39-1DCC-6BE6B53D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1571D-F45A-CC10-C161-DE26C166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46230-029E-5D60-428D-31C6696C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1BAA3-191B-04CF-E971-C822BD47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C8E17-BB9F-254B-2FC4-E3A8AD96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0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0507A-AADF-4243-019B-C4B029DA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34A3F-DF22-183F-B79D-C0B548E81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C3BE0-1EFF-26E0-853D-2037746A8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42656-7223-2991-889C-59A6732A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2169-F085-9EC6-533C-797F6081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A6BD5-0B71-B585-54F5-69BB4EF1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272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63C68-3FFB-C78C-243E-548C6DA3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13E2E-63CD-D2BC-CFC5-2F8FE3FF5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AFD672-29C4-0686-9FCB-B6D2A5594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9E060D-9835-4304-46A5-2EB67865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2712A5-2A8D-5421-DFE7-426468F94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24ED2E-7F6D-4E04-6FC9-71766E8C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D9782-13D8-C05B-393F-EC06BE98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2954CF-3A8B-B26E-548A-5D4878C3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05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B69D2-25E9-19D9-78F3-5866776D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144BBE-FC66-1FF1-2BBC-ECE62C16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DC13A-306B-F921-F1E3-00446DB7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6E8DFB-1577-3B72-425F-D785EF0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469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E17EC8-E10C-40C8-ED07-3EC7F073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E3A4A2-7DE8-A308-26EF-F5211EA0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96EC1-41F7-C3BD-B084-B850F34B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057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497C5-0E4C-CC0C-3DEF-CEA6531F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B8301-D9C1-85AC-FFFC-36FFB3E3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6EEDE-5E91-17CF-A562-A1B61806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70D9C-37D9-4893-7C51-8E1B1CF2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6A661-FADB-E131-3472-92024DAB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C992B-EF34-B26F-2C77-8FFCA28D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44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89F66-7A22-740F-22E2-BCEB4057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8B3C6E-6CBA-7E8E-F4A1-4D195B943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33410-FBAE-E101-6866-10EC16DC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83E70-0AFC-6403-C548-990FF941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F89EC-C916-EE03-1995-FC43916F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3670E-FFE5-448E-A28E-2324A4A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08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C85845-7E06-1A36-64BD-4F594FB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794C5-7674-1B5D-359A-5F45A241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76F61-1AE7-393F-9C21-72B9BE4FE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DC96-E954-3744-AAC4-3C9A9567B0B0}" type="datetimeFigureOut">
              <a:rPr kumimoji="1" lang="ko-Kore-KR" altLang="en-US" smtClean="0"/>
              <a:t>2024. 5. 2.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B1509-4D2F-460B-B032-B4868AC3E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8E4E4-CC48-C6EF-C38A-3414721C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02E3-2E8F-3F4D-8D75-1FA3C811D8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5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A65DADC-0D36-3DC1-8266-BA7BA0445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265" y="1431089"/>
            <a:ext cx="5547733" cy="3718979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1A7924E-D2C5-BE55-F79C-3C7A2951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527" y="1697790"/>
            <a:ext cx="6423473" cy="2811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4618E-64C5-AB23-8DDB-167A26CBB8F1}"/>
              </a:ext>
            </a:extLst>
          </p:cNvPr>
          <p:cNvSpPr txBox="1"/>
          <p:nvPr/>
        </p:nvSpPr>
        <p:spPr>
          <a:xfrm>
            <a:off x="1684455" y="877091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Counter</a:t>
            </a:r>
            <a:r>
              <a:rPr kumimoji="1" lang="ko-KR" altLang="en-US" dirty="0"/>
              <a:t> 클래스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42D54-EC27-C635-A1B1-89D3F0798711}"/>
              </a:ext>
            </a:extLst>
          </p:cNvPr>
          <p:cNvSpPr txBox="1"/>
          <p:nvPr/>
        </p:nvSpPr>
        <p:spPr>
          <a:xfrm>
            <a:off x="8255431" y="1246423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클래스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765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영수증, 폰트, 스크린샷이(가) 표시된 사진&#10;&#10;자동 생성된 설명">
            <a:extLst>
              <a:ext uri="{FF2B5EF4-FFF2-40B4-BE49-F238E27FC236}">
                <a16:creationId xmlns:a16="http://schemas.microsoft.com/office/drawing/2014/main" id="{12AFCB99-7F9A-44E1-57BC-EDFCEC007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03" y="1883085"/>
            <a:ext cx="11234193" cy="30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3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E2C4E028-5ABF-EF94-9AF6-B541EDB5C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6" y="1618153"/>
            <a:ext cx="12033367" cy="3621693"/>
          </a:xfrm>
        </p:spPr>
      </p:pic>
    </p:spTree>
    <p:extLst>
      <p:ext uri="{BB962C8B-B14F-4D97-AF65-F5344CB8AC3E}">
        <p14:creationId xmlns:p14="http://schemas.microsoft.com/office/powerpoint/2010/main" val="6693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080C508E-8829-9F06-7B25-B6375BE4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72" y="548578"/>
            <a:ext cx="7772400" cy="5556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C36FB4-3B32-9A13-358D-4F8EEF24B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91" y="2767702"/>
            <a:ext cx="4397634" cy="6612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94DE3A-A499-344D-E494-8B2750ECA57C}"/>
              </a:ext>
            </a:extLst>
          </p:cNvPr>
          <p:cNvSpPr/>
          <p:nvPr/>
        </p:nvSpPr>
        <p:spPr>
          <a:xfrm>
            <a:off x="3925230" y="4793216"/>
            <a:ext cx="2819150" cy="1210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68564C-8A40-7BB0-D727-BC4A832B46FA}"/>
              </a:ext>
            </a:extLst>
          </p:cNvPr>
          <p:cNvSpPr/>
          <p:nvPr/>
        </p:nvSpPr>
        <p:spPr>
          <a:xfrm>
            <a:off x="9456234" y="5241073"/>
            <a:ext cx="1338146" cy="557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59687-6FFB-E6AB-6D88-05E04CE32B46}"/>
              </a:ext>
            </a:extLst>
          </p:cNvPr>
          <p:cNvSpPr txBox="1"/>
          <p:nvPr/>
        </p:nvSpPr>
        <p:spPr>
          <a:xfrm>
            <a:off x="9703575" y="5241073"/>
            <a:ext cx="180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 : 5</a:t>
            </a:r>
          </a:p>
          <a:p>
            <a:r>
              <a:rPr kumimoji="1" lang="en-US" altLang="ko-Kore-KR" dirty="0"/>
              <a:t>b : 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57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</Words>
  <Application>Microsoft Macintosh PowerPoint</Application>
  <PresentationFormat>와이드스크린</PresentationFormat>
  <Paragraphs>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김정훈</dc:creator>
  <cp:lastModifiedBy>김정훈</cp:lastModifiedBy>
  <cp:revision>2</cp:revision>
  <dcterms:created xsi:type="dcterms:W3CDTF">2024-05-02T07:02:09Z</dcterms:created>
  <dcterms:modified xsi:type="dcterms:W3CDTF">2024-05-02T07:51:48Z</dcterms:modified>
</cp:coreProperties>
</file>