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7" r:id="rId3"/>
    <p:sldId id="434" r:id="rId4"/>
    <p:sldId id="389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2" r:id="rId22"/>
    <p:sldId id="411" r:id="rId23"/>
    <p:sldId id="453" r:id="rId24"/>
    <p:sldId id="390" r:id="rId25"/>
    <p:sldId id="45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9D3-67C5-4DCE-A140-70BADF168C7B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5CC1-05EC-4FD6-A787-97BDBCE8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59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9D3-67C5-4DCE-A140-70BADF168C7B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5CC1-05EC-4FD6-A787-97BDBCE8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3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9D3-67C5-4DCE-A140-70BADF168C7B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5CC1-05EC-4FD6-A787-97BDBCE8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7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9D3-67C5-4DCE-A140-70BADF168C7B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5CC1-05EC-4FD6-A787-97BDBCE8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9D3-67C5-4DCE-A140-70BADF168C7B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5CC1-05EC-4FD6-A787-97BDBCE8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39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9D3-67C5-4DCE-A140-70BADF168C7B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5CC1-05EC-4FD6-A787-97BDBCE8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09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9D3-67C5-4DCE-A140-70BADF168C7B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5CC1-05EC-4FD6-A787-97BDBCE8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09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9D3-67C5-4DCE-A140-70BADF168C7B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5CC1-05EC-4FD6-A787-97BDBCE8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2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9D3-67C5-4DCE-A140-70BADF168C7B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5CC1-05EC-4FD6-A787-97BDBCE8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4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9D3-67C5-4DCE-A140-70BADF168C7B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5CC1-05EC-4FD6-A787-97BDBCE8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0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C9D3-67C5-4DCE-A140-70BADF168C7B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5CC1-05EC-4FD6-A787-97BDBCE8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85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3C9D3-67C5-4DCE-A140-70BADF168C7B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95CC1-05EC-4FD6-A787-97BDBCE8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4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6377" y="5400136"/>
            <a:ext cx="7824159" cy="112143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0535" y="199337"/>
            <a:ext cx="9144000" cy="464897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 </a:t>
            </a:r>
            <a:r>
              <a:rPr lang="ko-KR" alt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앱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개발 환경 구축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208" y="909427"/>
            <a:ext cx="569418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 smtClean="0"/>
              <a:t>안드로이드 개발 환경 구축절차</a:t>
            </a: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>
                <a:solidFill>
                  <a:srgbClr val="0070C0"/>
                </a:solidFill>
              </a:rPr>
              <a:t>JDK</a:t>
            </a:r>
            <a:r>
              <a:rPr lang="ko-KR" altLang="en-US" dirty="0" smtClean="0">
                <a:solidFill>
                  <a:srgbClr val="0070C0"/>
                </a:solidFill>
              </a:rPr>
              <a:t>설치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dirty="0" smtClean="0">
                <a:solidFill>
                  <a:srgbClr val="FF0000"/>
                </a:solidFill>
              </a:rPr>
              <a:t>JDK</a:t>
            </a:r>
            <a:r>
              <a:rPr lang="ko-KR" altLang="en-US" dirty="0" smtClean="0">
                <a:solidFill>
                  <a:srgbClr val="FF0000"/>
                </a:solidFill>
              </a:rPr>
              <a:t>다운로드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dirty="0" smtClean="0">
                <a:solidFill>
                  <a:srgbClr val="FF0000"/>
                </a:solidFill>
              </a:rPr>
              <a:t>JDK</a:t>
            </a:r>
            <a:r>
              <a:rPr lang="ko-KR" altLang="en-US" dirty="0" smtClean="0">
                <a:solidFill>
                  <a:srgbClr val="FF0000"/>
                </a:solidFill>
              </a:rPr>
              <a:t>설치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dirty="0" err="1" smtClean="0">
                <a:solidFill>
                  <a:srgbClr val="FF0000"/>
                </a:solidFill>
              </a:rPr>
              <a:t>자바홈</a:t>
            </a:r>
            <a:r>
              <a:rPr lang="en-US" altLang="ko-KR" dirty="0" smtClean="0">
                <a:solidFill>
                  <a:srgbClr val="FF0000"/>
                </a:solidFill>
              </a:rPr>
              <a:t>(JAVA_HOME)</a:t>
            </a:r>
            <a:r>
              <a:rPr lang="ko-KR" altLang="en-US" dirty="0" smtClean="0">
                <a:solidFill>
                  <a:srgbClr val="FF0000"/>
                </a:solidFill>
              </a:rPr>
              <a:t>환경설정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>
                <a:solidFill>
                  <a:srgbClr val="0070C0"/>
                </a:solidFill>
              </a:rPr>
              <a:t>Android Studio</a:t>
            </a:r>
            <a:r>
              <a:rPr lang="ko-KR" altLang="en-US" dirty="0" smtClean="0">
                <a:solidFill>
                  <a:srgbClr val="0070C0"/>
                </a:solidFill>
              </a:rPr>
              <a:t>설치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dirty="0" smtClean="0">
                <a:solidFill>
                  <a:srgbClr val="FF0000"/>
                </a:solidFill>
              </a:rPr>
              <a:t>Android Studio </a:t>
            </a:r>
            <a:r>
              <a:rPr lang="ko-KR" altLang="en-US" dirty="0" smtClean="0">
                <a:solidFill>
                  <a:srgbClr val="FF0000"/>
                </a:solidFill>
              </a:rPr>
              <a:t>다운로드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dirty="0" smtClean="0">
                <a:solidFill>
                  <a:srgbClr val="FF0000"/>
                </a:solidFill>
              </a:rPr>
              <a:t>Android Studio </a:t>
            </a:r>
            <a:r>
              <a:rPr lang="ko-KR" altLang="en-US" dirty="0" smtClean="0">
                <a:solidFill>
                  <a:srgbClr val="FF0000"/>
                </a:solidFill>
              </a:rPr>
              <a:t>설치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>
                <a:solidFill>
                  <a:srgbClr val="0070C0"/>
                </a:solidFill>
              </a:rPr>
              <a:t>Android SDK</a:t>
            </a:r>
            <a:r>
              <a:rPr lang="ko-KR" altLang="en-US" dirty="0" smtClean="0">
                <a:solidFill>
                  <a:srgbClr val="0070C0"/>
                </a:solidFill>
              </a:rPr>
              <a:t>설치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dirty="0" smtClean="0">
                <a:solidFill>
                  <a:srgbClr val="FF0000"/>
                </a:solidFill>
              </a:rPr>
              <a:t>Android Studio </a:t>
            </a:r>
            <a:r>
              <a:rPr lang="ko-KR" altLang="en-US" dirty="0" smtClean="0">
                <a:solidFill>
                  <a:srgbClr val="FF0000"/>
                </a:solidFill>
              </a:rPr>
              <a:t>처음실행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dirty="0" smtClean="0">
                <a:solidFill>
                  <a:srgbClr val="FF0000"/>
                </a:solidFill>
              </a:rPr>
              <a:t>Android SDK </a:t>
            </a:r>
            <a:r>
              <a:rPr lang="ko-KR" altLang="en-US" dirty="0" smtClean="0">
                <a:solidFill>
                  <a:srgbClr val="FF0000"/>
                </a:solidFill>
              </a:rPr>
              <a:t>다운로드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dirty="0" err="1" smtClean="0">
                <a:solidFill>
                  <a:srgbClr val="FF0000"/>
                </a:solidFill>
              </a:rPr>
              <a:t>앱</a:t>
            </a:r>
            <a:r>
              <a:rPr lang="ko-KR" altLang="en-US" dirty="0" smtClean="0">
                <a:solidFill>
                  <a:srgbClr val="FF0000"/>
                </a:solidFill>
              </a:rPr>
              <a:t> 프로젝트 생성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 smtClean="0">
                <a:solidFill>
                  <a:srgbClr val="0070C0"/>
                </a:solidFill>
              </a:rPr>
              <a:t>앱</a:t>
            </a:r>
            <a:r>
              <a:rPr lang="ko-KR" altLang="en-US" dirty="0" smtClean="0">
                <a:solidFill>
                  <a:srgbClr val="0070C0"/>
                </a:solidFill>
              </a:rPr>
              <a:t> 실행 환경 구축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dirty="0" err="1" smtClean="0">
                <a:solidFill>
                  <a:srgbClr val="FF0000"/>
                </a:solidFill>
              </a:rPr>
              <a:t>스마트폰</a:t>
            </a:r>
            <a:r>
              <a:rPr lang="ko-KR" altLang="en-US" dirty="0" smtClean="0">
                <a:solidFill>
                  <a:srgbClr val="FF0000"/>
                </a:solidFill>
              </a:rPr>
              <a:t> 실행환경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dirty="0" smtClean="0">
                <a:solidFill>
                  <a:srgbClr val="FF0000"/>
                </a:solidFill>
              </a:rPr>
              <a:t>안드로이드 가상 디바이스</a:t>
            </a:r>
            <a:r>
              <a:rPr lang="en-US" altLang="ko-KR" dirty="0" smtClean="0">
                <a:solidFill>
                  <a:srgbClr val="FF0000"/>
                </a:solidFill>
              </a:rPr>
              <a:t>(AVD)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74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17567"/>
            <a:ext cx="8115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eaLnBrk="0" fontAlgn="base" hangingPunct="0"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(10) AVD Name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은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‘T(Pixel 2)’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로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임의 설정하고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&lt;Finish&gt;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클릭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997AA1-1CED-4CB9-9462-9BE7DA379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08" y="712643"/>
            <a:ext cx="8704807" cy="51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2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10970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/>
              <a:t>(11) </a:t>
            </a:r>
            <a:r>
              <a:rPr lang="ko-KR" altLang="en-US" dirty="0"/>
              <a:t>최종적으로 완성된 </a:t>
            </a:r>
            <a:r>
              <a:rPr lang="en-US" altLang="ko-KR" dirty="0"/>
              <a:t>AVD</a:t>
            </a:r>
            <a:r>
              <a:rPr lang="ko-KR" altLang="en-US" dirty="0"/>
              <a:t>의 모습</a:t>
            </a:r>
          </a:p>
          <a:p>
            <a:pPr lvl="2"/>
            <a:r>
              <a:rPr lang="en-US" altLang="ko-KR" sz="1600" dirty="0"/>
              <a:t>&lt;Launch&gt; </a:t>
            </a:r>
            <a:r>
              <a:rPr lang="ko-KR" altLang="en-US" sz="1600" dirty="0"/>
              <a:t>버튼을 클릭하여</a:t>
            </a:r>
            <a:r>
              <a:rPr lang="en-US" altLang="ko-KR" sz="1600" dirty="0"/>
              <a:t> AVD </a:t>
            </a:r>
            <a:r>
              <a:rPr lang="ko-KR" altLang="en-US" sz="1600" dirty="0"/>
              <a:t>부팅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959B80-F991-7516-C892-047BC88A4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95" y="985838"/>
            <a:ext cx="8539309" cy="33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6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36992" y="184611"/>
            <a:ext cx="5062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/>
              <a:t>(12) </a:t>
            </a:r>
            <a:r>
              <a:rPr lang="ko-KR" altLang="en-US" dirty="0"/>
              <a:t>잠시 후에 부팅된 </a:t>
            </a:r>
            <a:r>
              <a:rPr lang="en-US" altLang="ko-KR" dirty="0"/>
              <a:t>AVD </a:t>
            </a:r>
            <a:r>
              <a:rPr lang="ko-KR" altLang="en-US" dirty="0"/>
              <a:t>확인할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35BEB5-495B-948C-FABC-A9200927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85" y="749001"/>
            <a:ext cx="3330369" cy="51662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18638" y="239374"/>
            <a:ext cx="6096000" cy="10192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lvl="1" eaLnBrk="0" fontAlgn="base" hangingPunct="0"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(13)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화면 한글 설정하기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-1</a:t>
            </a:r>
            <a:endParaRPr lang="ko-KR" altLang="en-US" sz="1600" dirty="0">
              <a:solidFill>
                <a:prstClr val="black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marL="628650" lvl="2" indent="-180975" eaLnBrk="0" fontAlgn="base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Font typeface="Arial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화면을 마우스로 클릭 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위쪽으로 </a:t>
            </a:r>
            <a:r>
              <a:rPr lang="ko-KR" altLang="en-US" sz="1600" dirty="0" err="1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스와이프</a:t>
            </a:r>
            <a:endParaRPr lang="ko-KR" altLang="en-US" sz="1600" dirty="0">
              <a:solidFill>
                <a:prstClr val="black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marL="628650" lvl="2" indent="-180975" eaLnBrk="0" fontAlgn="base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Font typeface="Arial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Settings’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아이콘 클릭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222" y="1426947"/>
            <a:ext cx="5571381" cy="51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0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88148"/>
            <a:ext cx="7684477" cy="685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eaLnBrk="0" fontAlgn="base" hangingPunct="0"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(14)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화면 한글 설정하기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-2</a:t>
            </a:r>
            <a:endParaRPr lang="ko-KR" altLang="en-US" sz="1600" dirty="0">
              <a:solidFill>
                <a:prstClr val="black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marL="733425" lvl="2" indent="-285750" eaLnBrk="0" fontAlgn="base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화면을 위로 </a:t>
            </a:r>
            <a:r>
              <a:rPr lang="ko-KR" altLang="en-US" sz="1600" dirty="0" err="1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스와이프하여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[System]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클릭하고 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[Languages &amp; input]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클릭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C5FF18-4776-046A-E3B2-F168B713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38" y="923192"/>
            <a:ext cx="5879216" cy="53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8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31531" y="87859"/>
            <a:ext cx="8382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(15) </a:t>
            </a:r>
            <a:r>
              <a:rPr lang="ko-KR" altLang="en-US" dirty="0"/>
              <a:t>화면 한글 설정</a:t>
            </a:r>
            <a:r>
              <a:rPr lang="en-US" altLang="ko-KR" dirty="0"/>
              <a:t>-3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[Languages]-[Add a language] </a:t>
            </a:r>
            <a:r>
              <a:rPr lang="ko-KR" altLang="en-US" sz="1600" dirty="0"/>
              <a:t>클릭하여 아래로 </a:t>
            </a:r>
            <a:r>
              <a:rPr lang="ko-KR" altLang="en-US" sz="1600" dirty="0" err="1"/>
              <a:t>스와이프하고</a:t>
            </a:r>
            <a:r>
              <a:rPr lang="en-US" altLang="ko-KR" sz="1600" dirty="0"/>
              <a:t> ‘</a:t>
            </a:r>
            <a:r>
              <a:rPr lang="ko-KR" altLang="en-US" sz="1600" dirty="0"/>
              <a:t>한국어’ 클릭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EB00E-57F9-E5FE-DCD6-8E2519738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48" y="855051"/>
            <a:ext cx="8599453" cy="51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62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75492" y="0"/>
            <a:ext cx="9947030" cy="1019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eaLnBrk="0" fontAlgn="base" hangingPunct="0"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(16)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화면 한글 설정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-4</a:t>
            </a:r>
          </a:p>
          <a:p>
            <a:pPr marL="733425" lvl="2" indent="-285750" eaLnBrk="0" fontAlgn="base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한국어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대한민국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)’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을 꾹 누른 채 위로 올려서 첫 번째로 만들기</a:t>
            </a:r>
          </a:p>
          <a:p>
            <a:pPr marL="733425" lvl="2" indent="-285750" eaLnBrk="0" fontAlgn="base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잠시 기다리면 화면이 한글로 바뀌면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&lt;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  <a:sym typeface="Wingdings" pitchFamily="2" charset="2"/>
              </a:rPr>
              <a:t>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&gt;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클릭하여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앞 화면으로 돌아가기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294076-CFA0-C4D1-A1F4-7F24261BE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48" y="1331195"/>
            <a:ext cx="7989460" cy="485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1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89793" y="175763"/>
            <a:ext cx="1248800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(17) </a:t>
            </a:r>
            <a:r>
              <a:rPr lang="ko-KR" altLang="en-US" dirty="0"/>
              <a:t>맞춤법 기능 끄기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화면을 아래로 스크롤하고 </a:t>
            </a:r>
            <a:r>
              <a:rPr lang="en-US" altLang="ko-KR" sz="1600" dirty="0"/>
              <a:t>[</a:t>
            </a:r>
            <a:r>
              <a:rPr lang="ko-KR" altLang="en-US" sz="1600" dirty="0"/>
              <a:t>맞춤법 검사기</a:t>
            </a:r>
            <a:r>
              <a:rPr lang="en-US" altLang="ko-KR" sz="1600" dirty="0"/>
              <a:t>] </a:t>
            </a:r>
            <a:r>
              <a:rPr lang="ko-KR" altLang="en-US" sz="1600" dirty="0"/>
              <a:t>클릭하여</a:t>
            </a:r>
            <a:r>
              <a:rPr lang="en-US" altLang="ko-KR" sz="1600" dirty="0"/>
              <a:t> ‘</a:t>
            </a:r>
            <a:r>
              <a:rPr lang="ko-KR" altLang="en-US" sz="1600" dirty="0"/>
              <a:t>맞춤법 검사기 </a:t>
            </a:r>
            <a:r>
              <a:rPr lang="ko-KR" altLang="en-US" sz="1600" dirty="0" err="1"/>
              <a:t>사용’을</a:t>
            </a:r>
            <a:r>
              <a:rPr lang="ko-KR" altLang="en-US" sz="1600" dirty="0"/>
              <a:t> 끈 후 </a:t>
            </a:r>
            <a:r>
              <a:rPr lang="en-US" altLang="ko-KR" sz="1600" dirty="0"/>
              <a:t>&lt;</a:t>
            </a:r>
            <a:r>
              <a:rPr lang="en-US" altLang="ko-KR" sz="1600" dirty="0">
                <a:sym typeface="Wingdings" pitchFamily="2" charset="2"/>
              </a:rPr>
              <a:t></a:t>
            </a:r>
            <a:r>
              <a:rPr lang="en-US" altLang="ko-KR" sz="1600" dirty="0"/>
              <a:t>&gt; </a:t>
            </a:r>
            <a:r>
              <a:rPr lang="ko-KR" altLang="en-US" sz="1600" dirty="0"/>
              <a:t>클릭하여</a:t>
            </a:r>
            <a:r>
              <a:rPr lang="en-US" altLang="ko-KR" sz="1600" dirty="0"/>
              <a:t> </a:t>
            </a:r>
            <a:r>
              <a:rPr lang="ko-KR" altLang="en-US" sz="1600" dirty="0"/>
              <a:t>앞 화면으로 돌아가기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FCDC0F-BCBB-2A03-24F9-4D1FDA17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52" y="1052772"/>
            <a:ext cx="6043186" cy="554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5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22738" y="96615"/>
            <a:ext cx="105097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(18) </a:t>
            </a:r>
            <a:r>
              <a:rPr lang="ko-KR" altLang="en-US" dirty="0"/>
              <a:t>절전 모드 시간 늘리기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&lt;←&gt;</a:t>
            </a:r>
            <a:r>
              <a:rPr lang="ko-KR" altLang="en-US" sz="1600" dirty="0"/>
              <a:t>를 연속 </a:t>
            </a:r>
            <a:r>
              <a:rPr lang="en-US" altLang="ko-KR" sz="1600" dirty="0"/>
              <a:t>2</a:t>
            </a:r>
            <a:r>
              <a:rPr lang="ko-KR" altLang="en-US" sz="1600" dirty="0"/>
              <a:t>회 클릭 </a:t>
            </a:r>
            <a:r>
              <a:rPr lang="en-US" altLang="ko-KR" sz="1600" dirty="0"/>
              <a:t>- [</a:t>
            </a:r>
            <a:r>
              <a:rPr lang="ko-KR" altLang="en-US" sz="1600" dirty="0"/>
              <a:t>설정</a:t>
            </a:r>
            <a:r>
              <a:rPr lang="en-US" altLang="ko-KR" sz="1600" dirty="0"/>
              <a:t>] </a:t>
            </a:r>
            <a:r>
              <a:rPr lang="ko-KR" altLang="en-US" sz="1600" dirty="0"/>
              <a:t>화면 </a:t>
            </a:r>
            <a:r>
              <a:rPr lang="en-US" altLang="ko-KR" sz="1600" dirty="0"/>
              <a:t>- [</a:t>
            </a:r>
            <a:r>
              <a:rPr lang="ko-KR" altLang="en-US" sz="1600" dirty="0"/>
              <a:t>디스플레이</a:t>
            </a:r>
            <a:r>
              <a:rPr lang="en-US" altLang="ko-KR" sz="1600" dirty="0"/>
              <a:t>] </a:t>
            </a:r>
            <a:r>
              <a:rPr lang="ko-KR" altLang="en-US" sz="1600" dirty="0"/>
              <a:t>선택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[</a:t>
            </a:r>
            <a:r>
              <a:rPr lang="ko-KR" altLang="en-US" sz="1600" dirty="0"/>
              <a:t>절전 모드</a:t>
            </a:r>
            <a:r>
              <a:rPr lang="en-US" altLang="ko-KR" sz="1600" dirty="0"/>
              <a:t>] </a:t>
            </a:r>
            <a:r>
              <a:rPr lang="ko-KR" altLang="en-US" sz="1600" dirty="0"/>
              <a:t>클릭하여</a:t>
            </a:r>
            <a:r>
              <a:rPr lang="en-US" altLang="ko-KR" sz="1600" dirty="0"/>
              <a:t> ‘30</a:t>
            </a:r>
            <a:r>
              <a:rPr lang="ko-KR" altLang="en-US" sz="1600" dirty="0"/>
              <a:t>분’ 선택 </a:t>
            </a:r>
            <a:r>
              <a:rPr lang="en-US" altLang="ko-KR" sz="1600" dirty="0"/>
              <a:t>: 30</a:t>
            </a:r>
            <a:r>
              <a:rPr lang="ko-KR" altLang="en-US" sz="1600" dirty="0"/>
              <a:t>분마다 화면이 잠김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90EFC1-1B5E-B27C-91E9-0017118D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8" y="1160327"/>
            <a:ext cx="8400867" cy="51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4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31531" y="0"/>
            <a:ext cx="10078915" cy="1353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eaLnBrk="0" fontAlgn="base" hangingPunct="0"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(19)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스마트폰과 같은 기능 제공</a:t>
            </a:r>
          </a:p>
          <a:p>
            <a:pPr marL="733425" lvl="2" indent="-285750" eaLnBrk="0" fontAlgn="base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오른쪽 </a:t>
            </a:r>
            <a:r>
              <a:rPr lang="ko-KR" altLang="en-US" sz="1600" dirty="0" err="1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키패드의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홈 아이콘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(</a:t>
            </a:r>
            <a:r>
              <a:rPr lang="ko-KR" altLang="en-US" sz="1600" dirty="0" err="1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ㅇ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클릭 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: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초기화면으로 돌아감</a:t>
            </a:r>
            <a:endParaRPr lang="en-US" altLang="ko-KR" sz="1600" dirty="0">
              <a:solidFill>
                <a:prstClr val="black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marL="733425" lvl="2" indent="-285750" eaLnBrk="0" fontAlgn="base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위쪽 상태 바를 잡아서 아래로 </a:t>
            </a:r>
            <a:r>
              <a:rPr lang="ko-KR" altLang="en-US" sz="1600" dirty="0" err="1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스와이프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: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현재 알림 확인 가능</a:t>
            </a:r>
            <a:endParaRPr lang="en-US" altLang="ko-KR" sz="1600" dirty="0">
              <a:solidFill>
                <a:prstClr val="black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marL="733425" lvl="2" indent="-285750" eaLnBrk="0" fontAlgn="base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오른쪽 </a:t>
            </a:r>
            <a:r>
              <a:rPr lang="ko-KR" altLang="en-US" sz="1600" dirty="0" err="1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키패드의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돌아가기 아이콘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◁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을 클릭 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: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닫힘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D871F-F73C-BA09-AB19-F27FB1759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93" y="1529128"/>
            <a:ext cx="5498307" cy="5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4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99647" y="61752"/>
            <a:ext cx="11854961" cy="685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eaLnBrk="0" fontAlgn="base" hangingPunct="0"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(20) AVD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종료하기</a:t>
            </a:r>
            <a:endParaRPr lang="en-US" altLang="ko-KR" sz="1600" dirty="0">
              <a:solidFill>
                <a:prstClr val="black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marL="628650" lvl="2" indent="-180975" eaLnBrk="0" fontAlgn="base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Font typeface="Arial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상태 바를 다시 잡아서 아래로 연속으로 끌어내린 후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아래쪽 전원 버튼을 클릭하고 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[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전원 끄기</a:t>
            </a:r>
            <a:r>
              <a:rPr lang="en-US" altLang="ko-KR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]</a:t>
            </a:r>
            <a:r>
              <a:rPr lang="ko-KR" altLang="en-US" sz="1600" dirty="0">
                <a:solidFill>
                  <a:prstClr val="black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를 클릭하면 스마트폰이 종료</a:t>
            </a:r>
            <a:endParaRPr lang="en-US" altLang="ko-KR" sz="1600" dirty="0">
              <a:solidFill>
                <a:prstClr val="black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F8D4B6-12E8-5BEF-ED84-AB56CB54A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28" y="863843"/>
            <a:ext cx="5693897" cy="340459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424962" y="4974206"/>
            <a:ext cx="94106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1600" dirty="0"/>
              <a:t>(21) [Device Manager] </a:t>
            </a:r>
            <a:r>
              <a:rPr lang="ko-KR" altLang="en-US" sz="1600" dirty="0"/>
              <a:t>창을 닫고</a:t>
            </a:r>
            <a:r>
              <a:rPr lang="en-US" altLang="ko-KR" sz="1600" dirty="0"/>
              <a:t>, Android Studio </a:t>
            </a:r>
            <a:r>
              <a:rPr lang="ko-KR" altLang="en-US" sz="1600" dirty="0" err="1"/>
              <a:t>초기화면도</a:t>
            </a:r>
            <a:r>
              <a:rPr lang="ko-KR" altLang="en-US" sz="1600" dirty="0"/>
              <a:t> 닫기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7889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gray">
          <a:xfrm>
            <a:off x="201146" y="0"/>
            <a:ext cx="8520112" cy="57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안드로이드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개발 환경 </a:t>
            </a:r>
            <a:endParaRPr kumimoji="0" lang="ko-KR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922" y="5696978"/>
            <a:ext cx="10518142" cy="584775"/>
          </a:xfrm>
          <a:prstGeom prst="rect">
            <a:avLst/>
          </a:prstGeom>
          <a:solidFill>
            <a:srgbClr val="4C7013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개발 환경 구성이 완료되면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Android Studio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를 실행해서 코딩과 수정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(a)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을 통해 </a:t>
            </a: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앱을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개발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코딩된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결과는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AVD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에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출력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(b)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하고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개발자는 그 결과를 확인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(c)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2455"/>
            <a:ext cx="9542253" cy="49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85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0_출간완료\Android Studio를 활용한 안드로이드프로그래밍_6판\05_도서관리\03_부속자료\04_그림&amp;표\1장\그림 1-5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04" y="255405"/>
            <a:ext cx="6705841" cy="658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869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gray">
          <a:xfrm>
            <a:off x="158013" y="0"/>
            <a:ext cx="8520112" cy="57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4. </a:t>
            </a:r>
            <a:r>
              <a:rPr kumimoji="0" lang="ko-KR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안드로이드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AVD 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생성 </a:t>
            </a:r>
            <a:r>
              <a:rPr kumimoji="0" lang="ko-KR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실습예</a:t>
            </a:r>
            <a:endParaRPr kumimoji="0" lang="ko-KR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312528" y="572056"/>
            <a:ext cx="11151978" cy="7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FA3A2D"/>
              </a:buClr>
              <a:buFont typeface="Wingdings" pitchFamily="2" charset="2"/>
              <a:buChar char="§"/>
              <a:defRPr sz="2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446087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FA3A2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(1) Android Studio </a:t>
            </a:r>
            <a:r>
              <a:rPr kumimoji="0" lang="ko-KR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초기화면 </a:t>
            </a: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:</a:t>
            </a:r>
            <a:r>
              <a:rPr kumimoji="0" lang="ko-KR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0" lang="en-US" altLang="ko-KR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[Start a new Android Studio project]</a:t>
            </a:r>
            <a:r>
              <a:rPr kumimoji="0" lang="ko-KR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클릭</a:t>
            </a:r>
            <a:endParaRPr kumimoji="0" lang="en-US" altLang="ko-KR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3375E940-F373-45CC-804B-80E92F09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283626"/>
            <a:ext cx="10226528" cy="47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12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14378" y="543300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</a:rPr>
              <a:t>‘Empty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Activity’</a:t>
            </a:r>
            <a:r>
              <a:rPr lang="ko-KR" altLang="en-US" dirty="0" smtClean="0">
                <a:solidFill>
                  <a:prstClr val="black"/>
                </a:solidFill>
              </a:rPr>
              <a:t>를 선택하고 </a:t>
            </a:r>
            <a:r>
              <a:rPr lang="en-US" altLang="ko-KR" dirty="0" smtClean="0">
                <a:solidFill>
                  <a:prstClr val="black"/>
                </a:solidFill>
              </a:rPr>
              <a:t>‘Next’</a:t>
            </a:r>
            <a:r>
              <a:rPr lang="ko-KR" altLang="en-US" dirty="0" smtClean="0">
                <a:solidFill>
                  <a:prstClr val="black"/>
                </a:solidFill>
              </a:rPr>
              <a:t>버튼 </a:t>
            </a:r>
            <a:r>
              <a:rPr lang="ko-KR" altLang="en-US" dirty="0">
                <a:solidFill>
                  <a:prstClr val="black"/>
                </a:solidFill>
              </a:rPr>
              <a:t>클릭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A6A028E-C68B-460B-A800-EC5F2A74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106"/>
            <a:ext cx="8901953" cy="42018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3434" y="80683"/>
            <a:ext cx="1137000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40000"/>
              </a:spcAft>
              <a:buClr>
                <a:srgbClr val="FA3A2D"/>
              </a:buClr>
              <a:defRPr/>
            </a:pPr>
            <a:r>
              <a:rPr lang="en-US" altLang="ko-KR" sz="2200" b="1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(2)[Create a Project] :</a:t>
            </a:r>
            <a:r>
              <a:rPr lang="ko-KR" altLang="en-US" sz="2200" b="1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200" b="1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‘Empty Activity’</a:t>
            </a:r>
            <a:r>
              <a:rPr lang="ko-KR" altLang="en-US" sz="2200" b="1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선택 </a:t>
            </a:r>
            <a:r>
              <a:rPr lang="en-US" altLang="ko-KR" sz="2200" b="1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- &lt;Next&gt; </a:t>
            </a:r>
            <a:r>
              <a:rPr lang="ko-KR" altLang="en-US" sz="2200" b="1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클릭</a:t>
            </a:r>
            <a:endParaRPr lang="en-US" altLang="ko-KR" sz="2200" b="1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468312" lvl="1" indent="-285750" eaLnBrk="0" fontAlgn="base" latinLnBrk="0" hangingPunct="0">
              <a:spcBef>
                <a:spcPct val="0"/>
              </a:spcBef>
              <a:spcAft>
                <a:spcPct val="40000"/>
              </a:spcAft>
              <a:buSzPct val="84000"/>
              <a:buFont typeface="Arial" panose="020B0604020202020204" pitchFamily="34" charset="0"/>
              <a:buChar char="•"/>
              <a:defRPr/>
            </a:pP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</a:rPr>
              <a:t>[Configure your project]</a:t>
            </a:r>
            <a:r>
              <a:rPr lang="ko-KR" altLang="en-US" kern="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</a:rPr>
              <a:t>:</a:t>
            </a:r>
            <a:r>
              <a:rPr lang="ko-KR" altLang="en-US" kern="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</a:rPr>
              <a:t>Language</a:t>
            </a:r>
            <a:r>
              <a:rPr lang="ko-KR" altLang="en-US" kern="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</a:rPr>
              <a:t>‘java’</a:t>
            </a:r>
            <a:r>
              <a:rPr lang="ko-KR" altLang="en-US" kern="0" dirty="0">
                <a:solidFill>
                  <a:srgbClr val="000000"/>
                </a:solidFill>
                <a:latin typeface="맑은 고딕" pitchFamily="50" charset="-127"/>
              </a:rPr>
              <a:t>로 변경 </a:t>
            </a: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</a:rPr>
              <a:t>- &lt;Finish&gt;</a:t>
            </a:r>
            <a:r>
              <a:rPr lang="ko-KR" altLang="en-US" kern="0" dirty="0">
                <a:solidFill>
                  <a:srgbClr val="000000"/>
                </a:solidFill>
                <a:latin typeface="맑은 고딕" pitchFamily="50" charset="-127"/>
              </a:rPr>
              <a:t> 클릭</a:t>
            </a:r>
            <a:endParaRPr lang="en-US" altLang="ko-KR" kern="0" dirty="0">
              <a:solidFill>
                <a:srgbClr val="000000"/>
              </a:solidFill>
              <a:latin typeface="맑은 고딕" pitchFamily="50" charset="-127"/>
            </a:endParaRPr>
          </a:p>
          <a:p>
            <a:pPr marL="182562" lvl="1" eaLnBrk="0" fontAlgn="base" latinLnBrk="0" hangingPunct="0">
              <a:spcBef>
                <a:spcPct val="0"/>
              </a:spcBef>
              <a:spcAft>
                <a:spcPct val="40000"/>
              </a:spcAft>
              <a:buSzPct val="84000"/>
              <a:defRPr/>
            </a:pP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맑은 고딕" pitchFamily="50" charset="-127"/>
              </a:rPr>
              <a:t>만약 </a:t>
            </a: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</a:rPr>
              <a:t>[Windows </a:t>
            </a:r>
            <a:r>
              <a:rPr lang="ko-KR" altLang="en-US" kern="0" dirty="0">
                <a:solidFill>
                  <a:srgbClr val="000000"/>
                </a:solidFill>
                <a:latin typeface="맑은 고딕" pitchFamily="50" charset="-127"/>
              </a:rPr>
              <a:t>방화벽에서 이 앱의 일부 기능을 차단했습니다</a:t>
            </a: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</a:rPr>
              <a:t>] </a:t>
            </a:r>
            <a:r>
              <a:rPr lang="ko-KR" altLang="en-US" kern="0" dirty="0">
                <a:solidFill>
                  <a:srgbClr val="000000"/>
                </a:solidFill>
                <a:latin typeface="맑은 고딕" pitchFamily="50" charset="-127"/>
              </a:rPr>
              <a:t>메시지 창이 나오면 </a:t>
            </a: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</a:rPr>
              <a:t>&lt;</a:t>
            </a:r>
            <a:r>
              <a:rPr lang="ko-KR" altLang="en-US" kern="0" dirty="0">
                <a:solidFill>
                  <a:srgbClr val="000000"/>
                </a:solidFill>
                <a:latin typeface="맑은 고딕" pitchFamily="50" charset="-127"/>
              </a:rPr>
              <a:t>액세스 허용</a:t>
            </a: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</a:rPr>
              <a:t>&gt;</a:t>
            </a:r>
            <a:r>
              <a:rPr lang="ko-KR" altLang="en-US" kern="0" dirty="0">
                <a:solidFill>
                  <a:srgbClr val="000000"/>
                </a:solidFill>
                <a:latin typeface="맑은 고딕" pitchFamily="50" charset="-127"/>
              </a:rPr>
              <a:t> 클릭</a:t>
            </a:r>
            <a:r>
              <a:rPr lang="en-US" altLang="ko-KR" kern="0" dirty="0">
                <a:solidFill>
                  <a:srgbClr val="000000"/>
                </a:solidFill>
                <a:latin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8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2648" y="228600"/>
            <a:ext cx="5858490" cy="44840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첫 번째 프로젝트 만들기 예</a:t>
            </a:r>
            <a:endParaRPr lang="ko-KR" altLang="en-US" sz="2400" dirty="0"/>
          </a:p>
        </p:txBody>
      </p:sp>
      <p:pic>
        <p:nvPicPr>
          <p:cNvPr id="3" name="내용 개체 틀 6">
            <a:extLst>
              <a:ext uri="{FF2B5EF4-FFF2-40B4-BE49-F238E27FC236}">
                <a16:creationId xmlns:a16="http://schemas.microsoft.com/office/drawing/2014/main" id="{126120D1-1C45-4E29-9401-FE8AFE18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81" y="773356"/>
            <a:ext cx="74104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4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631705" y="271842"/>
            <a:ext cx="1156029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FA3A2D"/>
              </a:buClr>
              <a:buFont typeface="Wingdings" pitchFamily="2" charset="2"/>
              <a:buChar char="§"/>
              <a:defRPr sz="2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446087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FA3A2D"/>
              </a:buClr>
              <a:buSz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(3) </a:t>
            </a:r>
            <a:r>
              <a:rPr kumimoji="0" lang="ko-KR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다운로드 및 빌드 등의 작업 진행</a:t>
            </a:r>
            <a:endParaRPr kumimoji="0" lang="en-US" altLang="ko-KR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FA3A2D"/>
              </a:buClr>
              <a:buSz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(4) </a:t>
            </a:r>
            <a:r>
              <a:rPr kumimoji="0" lang="ko-KR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프로젝트 생성이 완료된 초기 화면</a:t>
            </a:r>
            <a:endParaRPr kumimoji="0" lang="en-US" altLang="ko-KR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FA3A2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7" y="1274239"/>
            <a:ext cx="6079973" cy="3069161"/>
          </a:xfrm>
          <a:prstGeom prst="rect">
            <a:avLst/>
          </a:prstGeom>
        </p:spPr>
      </p:pic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DCBF3C46-D531-4F01-A07E-18836A85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627534"/>
            <a:ext cx="8153400" cy="423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1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649EEA01-F073-4BF8-B6B7-E4332B82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81" y="1117090"/>
            <a:ext cx="10371167" cy="52925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861" y="193430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 참고사항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849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16864" y="228600"/>
            <a:ext cx="4458521" cy="41323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smtClean="0"/>
              <a:t>안드로이드</a:t>
            </a:r>
            <a:r>
              <a:rPr lang="en-US" altLang="ko-KR" sz="2800" smtClean="0"/>
              <a:t> </a:t>
            </a:r>
            <a:r>
              <a:rPr lang="ko-KR" altLang="en-US" sz="2800" smtClean="0"/>
              <a:t>에뮬레이터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01" y="1545441"/>
            <a:ext cx="6904208" cy="4056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9523" y="852854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앱의 실행결과 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24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gray">
          <a:xfrm>
            <a:off x="131636" y="0"/>
            <a:ext cx="8520112" cy="57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4. </a:t>
            </a:r>
            <a:r>
              <a:rPr kumimoji="0" lang="ko-KR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안드로이드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AVD </a:t>
            </a:r>
            <a:r>
              <a: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생성</a:t>
            </a: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331177" y="497150"/>
            <a:ext cx="2581717" cy="29003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AVD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-79130" y="791896"/>
            <a:ext cx="122711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AVD</a:t>
            </a:r>
            <a:r>
              <a:rPr lang="ko-KR" altLang="en-US" dirty="0"/>
              <a:t>는 안드로이드폰의 기능을 </a:t>
            </a:r>
            <a:r>
              <a:rPr lang="en-US" altLang="ko-KR" dirty="0"/>
              <a:t>90% </a:t>
            </a:r>
            <a:r>
              <a:rPr lang="ko-KR" altLang="en-US" dirty="0"/>
              <a:t>정도 사용할 수 있지만 실제 안드로이드폰보다 느리다는 것을 감수해야 함</a:t>
            </a:r>
            <a:endParaRPr lang="en-US" altLang="ko-KR" dirty="0"/>
          </a:p>
          <a:p>
            <a:pPr lvl="1"/>
            <a:endParaRPr lang="en-US" altLang="ko-KR" sz="400" dirty="0"/>
          </a:p>
          <a:p>
            <a:pPr lvl="1"/>
            <a:r>
              <a:rPr lang="en-US" altLang="ko-KR" dirty="0"/>
              <a:t>(1) Windows [</a:t>
            </a:r>
            <a:r>
              <a:rPr lang="ko-KR" altLang="en-US" dirty="0"/>
              <a:t>시작</a:t>
            </a:r>
            <a:r>
              <a:rPr lang="en-US" altLang="ko-KR" dirty="0"/>
              <a:t>]</a:t>
            </a:r>
            <a:r>
              <a:rPr lang="ko-KR" altLang="en-US" dirty="0"/>
              <a:t>을 클릭해서 </a:t>
            </a:r>
            <a:r>
              <a:rPr lang="en-US" altLang="ko-KR" dirty="0"/>
              <a:t>Android Studio</a:t>
            </a:r>
            <a:r>
              <a:rPr lang="ko-KR" altLang="en-US" dirty="0"/>
              <a:t>를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66D72F-9B58-458C-9C14-20F89DFBF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0" y="1499782"/>
            <a:ext cx="6414685" cy="53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0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01870" y="103138"/>
            <a:ext cx="122506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(2) </a:t>
            </a:r>
            <a:r>
              <a:rPr lang="ko-KR" altLang="en-US" dirty="0"/>
              <a:t>잠시 </a:t>
            </a:r>
            <a:r>
              <a:rPr lang="en-US" altLang="ko-KR" dirty="0"/>
              <a:t>Android Studio</a:t>
            </a:r>
            <a:r>
              <a:rPr lang="ko-KR" altLang="en-US" dirty="0"/>
              <a:t>의 로고가 등장</a:t>
            </a:r>
            <a:endParaRPr lang="en-US" altLang="ko-KR" dirty="0"/>
          </a:p>
          <a:p>
            <a:pPr lvl="1"/>
            <a:r>
              <a:rPr lang="en-US" altLang="ko-KR" dirty="0"/>
              <a:t>(3) </a:t>
            </a:r>
            <a:r>
              <a:rPr lang="ko-KR" altLang="en-US" dirty="0"/>
              <a:t>예전 버전의 </a:t>
            </a:r>
            <a:r>
              <a:rPr lang="en-US" altLang="ko-KR" dirty="0"/>
              <a:t>Android Studio</a:t>
            </a:r>
            <a:r>
              <a:rPr lang="ko-KR" altLang="en-US" dirty="0"/>
              <a:t>는 </a:t>
            </a:r>
            <a:r>
              <a:rPr lang="en-US" altLang="ko-KR" dirty="0"/>
              <a:t>AVD</a:t>
            </a:r>
            <a:r>
              <a:rPr lang="ko-KR" altLang="en-US" dirty="0"/>
              <a:t>를 생성하기 위해서 프로젝트를 생성해야 했지만</a:t>
            </a:r>
            <a:r>
              <a:rPr lang="en-US" altLang="ko-KR" dirty="0"/>
              <a:t>, </a:t>
            </a:r>
            <a:r>
              <a:rPr lang="ko-KR" altLang="en-US" dirty="0"/>
              <a:t>현재의 </a:t>
            </a:r>
            <a:r>
              <a:rPr lang="en-US" altLang="ko-KR" dirty="0"/>
              <a:t>Android Studio</a:t>
            </a:r>
            <a:r>
              <a:rPr lang="ko-KR" altLang="en-US" dirty="0"/>
              <a:t>는 초기화면에서 </a:t>
            </a:r>
            <a:r>
              <a:rPr lang="en-US" altLang="ko-KR" dirty="0"/>
              <a:t>AVD</a:t>
            </a:r>
            <a:r>
              <a:rPr lang="ko-KR" altLang="en-US" dirty="0"/>
              <a:t>의 생성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수정 등의 관리가 가능</a:t>
            </a:r>
            <a:endParaRPr lang="en-US" altLang="ko-KR" dirty="0"/>
          </a:p>
          <a:p>
            <a:pPr lvl="1"/>
            <a:r>
              <a:rPr lang="en-US" altLang="ko-KR" dirty="0"/>
              <a:t>(4) Android Studio </a:t>
            </a:r>
            <a:r>
              <a:rPr lang="ko-KR" altLang="en-US" dirty="0"/>
              <a:t>초기화면의 왼쪽 </a:t>
            </a:r>
            <a:r>
              <a:rPr lang="en-US" altLang="ko-KR" dirty="0"/>
              <a:t>[Project]</a:t>
            </a:r>
            <a:r>
              <a:rPr lang="ko-KR" altLang="en-US" dirty="0"/>
              <a:t>를 클릭하고</a:t>
            </a:r>
            <a:r>
              <a:rPr lang="en-US" altLang="ko-KR" dirty="0"/>
              <a:t>, </a:t>
            </a:r>
            <a:r>
              <a:rPr lang="ko-KR" altLang="en-US" dirty="0"/>
              <a:t>오른쪽 아래의 ‘</a:t>
            </a:r>
            <a:r>
              <a:rPr lang="en-US" altLang="ko-KR" dirty="0"/>
              <a:t>More Actions’</a:t>
            </a:r>
            <a:r>
              <a:rPr lang="ko-KR" altLang="en-US" dirty="0"/>
              <a:t>를 클릭하여 </a:t>
            </a:r>
            <a:r>
              <a:rPr lang="en-US" altLang="ko-KR" dirty="0"/>
              <a:t>[Virtual Device Manager]</a:t>
            </a:r>
            <a:r>
              <a:rPr lang="ko-KR" altLang="en-US" dirty="0"/>
              <a:t>를 선택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CB49CC-BB07-881D-50F8-3278F046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30" y="1954559"/>
            <a:ext cx="7065169" cy="455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2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17231" y="155974"/>
            <a:ext cx="12101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(5) [Device Manager]</a:t>
            </a:r>
            <a:r>
              <a:rPr lang="ko-KR" altLang="en-US" dirty="0"/>
              <a:t>가 실행 →</a:t>
            </a:r>
            <a:r>
              <a:rPr lang="en-US" altLang="ko-KR" dirty="0"/>
              <a:t> </a:t>
            </a:r>
            <a:r>
              <a:rPr lang="ko-KR" altLang="en-US" dirty="0"/>
              <a:t>만약 자동으로 생성된 </a:t>
            </a:r>
            <a:r>
              <a:rPr lang="en-US" altLang="ko-KR" dirty="0"/>
              <a:t>AVD</a:t>
            </a:r>
            <a:r>
              <a:rPr lang="ko-KR" altLang="en-US" dirty="0"/>
              <a:t>가 있다면 선택하고</a:t>
            </a:r>
            <a:r>
              <a:rPr lang="en-US" altLang="ko-KR" dirty="0"/>
              <a:t>, </a:t>
            </a:r>
            <a:r>
              <a:rPr lang="ko-KR" altLang="en-US" dirty="0"/>
              <a:t>오른쪽 </a:t>
            </a:r>
            <a:r>
              <a:rPr lang="en-US" altLang="ko-KR" dirty="0"/>
              <a:t>[:]</a:t>
            </a:r>
            <a:r>
              <a:rPr lang="ko-KR" altLang="en-US" dirty="0"/>
              <a:t>를 클릭한 후 </a:t>
            </a:r>
            <a:r>
              <a:rPr lang="en-US" altLang="ko-KR" dirty="0"/>
              <a:t>[Delete]</a:t>
            </a:r>
            <a:r>
              <a:rPr lang="ko-KR" altLang="en-US" dirty="0"/>
              <a:t>를 선택해서 삭제 </a:t>
            </a:r>
            <a:endParaRPr lang="en-US" altLang="ko-KR" dirty="0"/>
          </a:p>
          <a:p>
            <a:pPr lvl="1"/>
            <a:r>
              <a:rPr lang="en-US" altLang="ko-KR" dirty="0"/>
              <a:t>(6) </a:t>
            </a:r>
            <a:r>
              <a:rPr lang="ko-KR" altLang="en-US" dirty="0"/>
              <a:t>경고 메시지가 나오면 </a:t>
            </a:r>
            <a:r>
              <a:rPr lang="en-US" altLang="ko-KR" dirty="0"/>
              <a:t>&lt;Yes&gt;</a:t>
            </a:r>
            <a:r>
              <a:rPr lang="ko-KR" altLang="en-US" dirty="0"/>
              <a:t>를 선택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8B2804-5198-B071-6596-18892B0A9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76" y="1231366"/>
            <a:ext cx="8781072" cy="446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2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39057" y="158234"/>
            <a:ext cx="4750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/>
              <a:t>(7) &lt;Create virtual device&gt;</a:t>
            </a:r>
            <a:r>
              <a:rPr lang="ko-KR" altLang="en-US" dirty="0"/>
              <a:t>를 클릭한다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DEAD04-3482-4FFF-A88A-D64C5D00C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42" y="734631"/>
            <a:ext cx="8402135" cy="47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9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17232" y="265901"/>
            <a:ext cx="827649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(8) [Select Hardware] </a:t>
            </a:r>
            <a:r>
              <a:rPr lang="ko-KR" altLang="en-US" dirty="0"/>
              <a:t>창에서 왼쪽의 </a:t>
            </a:r>
            <a:r>
              <a:rPr lang="en-US" altLang="ko-KR" dirty="0"/>
              <a:t>[Phone]</a:t>
            </a:r>
            <a:r>
              <a:rPr lang="ko-KR" altLang="en-US" dirty="0"/>
              <a:t>이 선택된 상태</a:t>
            </a:r>
          </a:p>
          <a:p>
            <a:pPr lvl="2"/>
            <a:r>
              <a:rPr lang="ko-KR" altLang="en-US" sz="1600" dirty="0"/>
              <a:t>구글의 레퍼런스폰인 ‘</a:t>
            </a:r>
            <a:r>
              <a:rPr lang="en-US" altLang="ko-KR" sz="1600" dirty="0"/>
              <a:t>Pixel2’ </a:t>
            </a:r>
            <a:r>
              <a:rPr lang="ko-KR" altLang="en-US" sz="1600" dirty="0"/>
              <a:t>선택하고</a:t>
            </a:r>
            <a:r>
              <a:rPr lang="en-US" altLang="ko-KR" sz="1600" dirty="0"/>
              <a:t> &lt;Next&gt; </a:t>
            </a:r>
            <a:r>
              <a:rPr lang="ko-KR" altLang="en-US" sz="1600" dirty="0"/>
              <a:t>클릭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2EE60D-F976-77F9-3ACF-2A202B3C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87" y="998660"/>
            <a:ext cx="9008195" cy="50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5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05154" y="274712"/>
            <a:ext cx="10887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(9) [x86 Images] </a:t>
            </a:r>
            <a:r>
              <a:rPr lang="ko-KR" altLang="en-US" dirty="0"/>
              <a:t>탭 </a:t>
            </a:r>
            <a:r>
              <a:rPr lang="en-US" altLang="ko-KR" dirty="0"/>
              <a:t>: 'Tiramisu(33, x86_64, Android Tiramisu(Google APIs)]' </a:t>
            </a:r>
            <a:r>
              <a:rPr lang="ko-KR" altLang="en-US" dirty="0"/>
              <a:t>선택하고</a:t>
            </a:r>
            <a:r>
              <a:rPr lang="en-US" altLang="ko-KR" dirty="0"/>
              <a:t> &lt;Next&gt; </a:t>
            </a:r>
            <a:r>
              <a:rPr lang="ko-KR" altLang="en-US" dirty="0"/>
              <a:t>클릭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3ACCE9-8BC1-6152-954F-475C9CD7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81" y="915865"/>
            <a:ext cx="8125246" cy="489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5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698</Words>
  <Application>Microsoft Office PowerPoint</Application>
  <PresentationFormat>와이드스크린</PresentationFormat>
  <Paragraphs>75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HY헤드라인M</vt:lpstr>
      <vt:lpstr>굴림</vt:lpstr>
      <vt:lpstr>맑은 고딕</vt:lpstr>
      <vt:lpstr>함초롬돋움</vt:lpstr>
      <vt:lpstr>Arial</vt:lpstr>
      <vt:lpstr>Wingdings</vt:lpstr>
      <vt:lpstr>Office 테마</vt:lpstr>
      <vt:lpstr>제2장 앱 개발 환경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 개발 환경 구축</dc:title>
  <dc:creator>user</dc:creator>
  <cp:lastModifiedBy>IN301</cp:lastModifiedBy>
  <cp:revision>146</cp:revision>
  <dcterms:created xsi:type="dcterms:W3CDTF">2017-03-08T10:20:32Z</dcterms:created>
  <dcterms:modified xsi:type="dcterms:W3CDTF">2023-03-13T05:02:21Z</dcterms:modified>
</cp:coreProperties>
</file>