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31" r:id="rId3"/>
    <p:sldId id="2448" r:id="rId4"/>
    <p:sldId id="2449" r:id="rId5"/>
    <p:sldId id="2434" r:id="rId6"/>
    <p:sldId id="2452" r:id="rId7"/>
    <p:sldId id="2491" r:id="rId8"/>
    <p:sldId id="2492" r:id="rId9"/>
    <p:sldId id="249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95F35-4782-33A5-C6FF-C5A44D5CF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215E1-CFB0-053E-FD41-F6901EBB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D9290-22C8-2B10-7E82-A12A2D8D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7EF3E-9FB9-FB63-87CF-51942F2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75D8A-FB4A-CBF1-601A-C25FB84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5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AF31C-F5CD-919C-7E09-B7FF8D38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1BA40-1C32-7F09-7FA9-1DC9247A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6A8D-91ED-6CFB-BC61-0226239D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37C80-0508-C0DD-52AD-085BE1C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90E64-7BA7-D46A-1049-CB2C14D8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1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559C5D-7ADC-31D2-27F4-8AFBC4A6B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B500A-001B-2D70-7FE7-4F8B6789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16AB6-E1FF-6EB3-6D5E-9BAF2831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C90E2-97F6-2A8D-EF76-521916E6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B09F5-3948-9B91-83B5-8D543280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9960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C7C80-8A2A-C841-7B0B-1602967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0E52B-94C2-5F6B-D8C9-54CD5EDE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220DB-0AA9-36D0-E38D-A177B79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AFE98-E52F-7E16-46A8-C6CFF86D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3E5BA-A92D-A3B5-89DF-095F91A5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E078-F590-F7A8-5610-94B126E0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74024-F9F9-AFAF-ADC4-2FB405AC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D0457-842D-1B33-C2B7-4158E891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47273-B667-1DC6-DA77-87630635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A6CFB-4D01-40EA-EC99-910A2A2D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0916-2A00-E38F-5749-360D73A5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DD47E-FFFD-FE04-9E78-D9359BC1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4876-80B9-D7B5-6215-DA190126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13F87-98A6-E8CD-3EC9-B6CC6F35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5E6A9-44F5-FF26-14D5-ADA2B12D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1628F-A710-948F-963E-75377632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2D08-4ABB-17DD-3185-0444081A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04914-7397-EFD3-1521-21784416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C0929-590E-2D7E-BAF0-A66C1C18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89DA6-D6C3-BBE7-7EB6-505F3FBC7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BB7BE-BB5F-F9CB-7502-836F1CAE8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BB5933-B817-FA08-392A-E16B1EF3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8BF0F8-4307-83EF-93CB-63B13701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8EF27B-88DF-041D-B26D-13BB6020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3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56019-20D4-C276-40CE-6527A72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5A6139-53CD-0EE0-6BAE-679E2E9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264162-BA6A-03DA-1157-B70F8787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C687D5-CAF4-701B-AE9E-9378AF2F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0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DCC3D-AD6D-9DDE-8A14-6C7E30BC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696B3-25CB-6641-A5BC-1A113DCA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F71EE-D7F1-3C1A-445F-1F19FA7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F2043-3394-3607-532B-C99694F3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AD9D-F9C7-FE04-E436-51761115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C10EF-90FE-5AEA-9DBF-C395B1A2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39C42-D123-BB18-5CDF-DC6898E7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F9B6B-10D9-7097-A260-443D9B13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6856E-EDEA-33D3-2878-ADD7C5B6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12D77-6A76-9049-5D34-1EE2A2AE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16F6F-8F43-2582-D796-0EFA1EAB4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A9E4D-511B-4998-F77F-CADD2D85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BCE84-8546-6436-67D3-01868CC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EE970-975E-011E-A88B-CE4A067D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FFCFF-D517-0686-C074-9C7FC906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BE0ED-21BB-CA36-B125-32F306AF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15719-453E-AF7D-2ABA-B1A538DF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F1D0-E827-57E3-394D-599C1312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2654-F3B5-4C6E-A9F5-502CB60120A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E871A-CB46-058F-6814-608796414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899AF-20B8-974A-4673-0DE08832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1ADE-6991-48D4-88FE-1E8F3F9A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FA897-BCEF-B59D-92B5-A6D53406D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1B843-04E4-A5DB-8508-BBC317E59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63800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 수집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데이터 프레임을 직접 입력하는 방법으로 옳은 것은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chemeClr val="accent2"/>
                </a:solidFill>
              </a:rPr>
              <a:t>2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값 형태로 데이터를 생성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c( ) </a:t>
            </a:r>
            <a:r>
              <a:rPr lang="ko-KR" altLang="en-US" dirty="0"/>
              <a:t>함수로 값을 각 변수에 할당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xmlToDataFrame</a:t>
            </a:r>
            <a:r>
              <a:rPr lang="en-US" altLang="ko-KR" dirty="0"/>
              <a:t>( ) </a:t>
            </a:r>
            <a:r>
              <a:rPr lang="ko-KR" altLang="en-US" dirty="0"/>
              <a:t>함수로 값을 변수에 할당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실행 결과는 </a:t>
            </a:r>
            <a:r>
              <a:rPr lang="en-US" altLang="ko-KR" dirty="0"/>
              <a:t>print( ) </a:t>
            </a:r>
            <a:r>
              <a:rPr lang="ko-KR" altLang="en-US" dirty="0"/>
              <a:t>함수로 확인</a:t>
            </a:r>
            <a:endParaRPr lang="en-US" altLang="ko-KR" dirty="0"/>
          </a:p>
          <a:p>
            <a:pPr marL="800100" lvl="1" indent="-342900">
              <a:buFont typeface="+mj-ea"/>
              <a:buAutoNum type="arabicPeriod"/>
            </a:pPr>
            <a:r>
              <a:rPr lang="ko-KR" altLang="en-US" dirty="0"/>
              <a:t>외부 데이터를 가져오는 함수를 파일 형식에 맞게 연결하기</a:t>
            </a:r>
            <a:endParaRPr lang="en-US" altLang="ko-KR" dirty="0"/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read.table</a:t>
            </a:r>
            <a:r>
              <a:rPr lang="en-US" altLang="ko-KR" dirty="0"/>
              <a:t>( ) </a:t>
            </a:r>
            <a:r>
              <a:rPr lang="en-US" altLang="ko-KR" dirty="0">
                <a:solidFill>
                  <a:schemeClr val="accent2"/>
                </a:solidFill>
              </a:rPr>
              <a:t>e</a:t>
            </a:r>
            <a:r>
              <a:rPr lang="en-US" altLang="ko-KR" dirty="0"/>
              <a:t>	● 		a● data.csv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/>
              <a:t>Read.csv( ) </a:t>
            </a:r>
            <a:r>
              <a:rPr lang="en-US" altLang="ko-KR" dirty="0">
                <a:solidFill>
                  <a:schemeClr val="accent2"/>
                </a:solidFill>
              </a:rPr>
              <a:t>a</a:t>
            </a:r>
            <a:r>
              <a:rPr lang="en-US" altLang="ko-KR" dirty="0"/>
              <a:t>	● 		b● data.xlsx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r>
              <a:rPr lang="en-US" altLang="ko-KR" dirty="0"/>
              <a:t> 	● 		c● </a:t>
            </a:r>
            <a:r>
              <a:rPr lang="en-US" altLang="ko-KR" dirty="0" err="1"/>
              <a:t>data.json</a:t>
            </a:r>
            <a:endParaRPr lang="en-US" altLang="ko-KR" dirty="0"/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xmlToDataFrame</a:t>
            </a:r>
            <a:r>
              <a:rPr lang="en-US" altLang="ko-KR" dirty="0"/>
              <a:t>( )</a:t>
            </a:r>
            <a:r>
              <a:rPr lang="en-US" altLang="ko-KR" dirty="0">
                <a:solidFill>
                  <a:schemeClr val="accent2"/>
                </a:solidFill>
              </a:rPr>
              <a:t> d </a:t>
            </a:r>
            <a:r>
              <a:rPr lang="en-US" altLang="ko-KR" dirty="0"/>
              <a:t>	● 		d● data.xml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fromJSON</a:t>
            </a:r>
            <a:r>
              <a:rPr lang="en-US" altLang="ko-KR" dirty="0"/>
              <a:t>( ) </a:t>
            </a:r>
            <a:r>
              <a:rPr lang="en-US" altLang="ko-KR" dirty="0">
                <a:solidFill>
                  <a:schemeClr val="accent2"/>
                </a:solidFill>
              </a:rPr>
              <a:t>c</a:t>
            </a:r>
            <a:r>
              <a:rPr lang="en-US" altLang="ko-KR" dirty="0"/>
              <a:t>	● 		e● data.txt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6F1C198-F584-7709-4010-9A85F0332D7D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 수집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90997" y="932195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C:/Rstudy/</a:t>
            </a:r>
            <a:r>
              <a:rPr lang="ko-KR" altLang="en-US" dirty="0"/>
              <a:t>약자</a:t>
            </a:r>
            <a:r>
              <a:rPr lang="en-US" altLang="ko-KR" dirty="0"/>
              <a:t>_chapter4/</a:t>
            </a:r>
            <a:r>
              <a:rPr lang="ko-KR" altLang="en-US" dirty="0"/>
              <a:t>약자</a:t>
            </a:r>
            <a:r>
              <a:rPr lang="en-US" altLang="ko-KR" dirty="0"/>
              <a:t>exam_1.txt </a:t>
            </a:r>
            <a:r>
              <a:rPr lang="ko-KR" altLang="en-US" dirty="0"/>
              <a:t>데이터의 </a:t>
            </a:r>
            <a:r>
              <a:rPr lang="en-US" altLang="ko-KR" dirty="0"/>
              <a:t>3</a:t>
            </a:r>
            <a:r>
              <a:rPr lang="ko-KR" altLang="en-US" dirty="0"/>
              <a:t>행까지 변수명을 지정하여 </a:t>
            </a:r>
            <a:r>
              <a:rPr lang="en-US" altLang="ko-KR" dirty="0"/>
              <a:t>exam</a:t>
            </a:r>
            <a:r>
              <a:rPr lang="ko-KR" altLang="en-US" dirty="0"/>
              <a:t>로 가져오는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C:/Rstudy/</a:t>
            </a:r>
            <a:r>
              <a:rPr lang="ko-KR" altLang="en-US" dirty="0"/>
              <a:t>약자</a:t>
            </a:r>
            <a:r>
              <a:rPr lang="en-US" altLang="ko-KR" dirty="0"/>
              <a:t>_chapter4/</a:t>
            </a:r>
            <a:r>
              <a:rPr lang="ko-KR" altLang="en-US" dirty="0"/>
              <a:t>약자</a:t>
            </a:r>
            <a:r>
              <a:rPr lang="en-US" altLang="ko-KR" dirty="0"/>
              <a:t>exam_2.txt </a:t>
            </a:r>
            <a:r>
              <a:rPr lang="ko-KR" altLang="en-US" dirty="0"/>
              <a:t>데이터의 구분자가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dirty="0"/>
              <a:t> </a:t>
            </a:r>
            <a:r>
              <a:rPr lang="ko-KR" altLang="en-US" dirty="0"/>
              <a:t>일 때 </a:t>
            </a:r>
            <a:r>
              <a:rPr lang="en-US" altLang="ko-KR" dirty="0"/>
              <a:t>exam2</a:t>
            </a:r>
            <a:r>
              <a:rPr lang="ko-KR" altLang="en-US" dirty="0"/>
              <a:t>로 가져오는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엑셀을 가져오는 함수가 있는 패키지를 설치하고 로드하는 코드</a:t>
            </a:r>
            <a:br>
              <a:rPr lang="en-US" altLang="ko-KR" dirty="0"/>
            </a:br>
            <a:r>
              <a:rPr lang="ko-KR" altLang="en-US" dirty="0"/>
              <a:t>완성하기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8805B4A6-C860-05A6-E960-47A1A3D8901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CB968-3516-A1F5-21F5-9E4498DB3526}"/>
              </a:ext>
            </a:extLst>
          </p:cNvPr>
          <p:cNvSpPr txBox="1"/>
          <p:nvPr/>
        </p:nvSpPr>
        <p:spPr>
          <a:xfrm>
            <a:off x="1103085" y="4870408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install.packages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readxl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library(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readxl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B3C2F-33FF-B90B-B4D3-3153B083188A}"/>
              </a:ext>
            </a:extLst>
          </p:cNvPr>
          <p:cNvSpPr txBox="1"/>
          <p:nvPr/>
        </p:nvSpPr>
        <p:spPr>
          <a:xfrm>
            <a:off x="1103085" y="1646307"/>
            <a:ext cx="106778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am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read.table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ko-KR" altLang="en-US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약자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exam_1.txt", </a:t>
            </a:r>
            <a:r>
              <a:rPr lang="en-US" altLang="ko-KR" sz="1800" b="0" dirty="0" err="1">
                <a:solidFill>
                  <a:schemeClr val="tx1"/>
                </a:solidFill>
              </a:rPr>
              <a:t>nrows</a:t>
            </a:r>
            <a:r>
              <a:rPr lang="en-US" altLang="ko-KR" sz="1800" b="0" dirty="0">
                <a:solidFill>
                  <a:schemeClr val="tx1"/>
                </a:solidFill>
              </a:rPr>
              <a:t> =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3, 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encoding = "EUC-KR", 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fileEncoding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"UTF-8")</a:t>
            </a:r>
          </a:p>
          <a:p>
            <a:pPr latinLnBrk="1"/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View(exam)</a:t>
            </a:r>
            <a:endParaRPr lang="ko-KR" altLang="en-US" sz="1800" b="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CA5A6-9B3B-BCB0-C506-839D0544F052}"/>
              </a:ext>
            </a:extLst>
          </p:cNvPr>
          <p:cNvSpPr txBox="1"/>
          <p:nvPr/>
        </p:nvSpPr>
        <p:spPr>
          <a:xfrm>
            <a:off x="1103085" y="3165846"/>
            <a:ext cx="106778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am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read.table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ko-KR" altLang="en-US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약자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exam_2.txt", </a:t>
            </a:r>
            <a:r>
              <a:rPr lang="en-US" altLang="ko-KR" sz="1800" b="0" dirty="0" err="1">
                <a:solidFill>
                  <a:schemeClr val="tx1"/>
                </a:solidFill>
              </a:rPr>
              <a:t>sep</a:t>
            </a:r>
            <a:r>
              <a:rPr lang="en-US" altLang="ko-KR" sz="1800" b="0" dirty="0">
                <a:solidFill>
                  <a:schemeClr val="tx1"/>
                </a:solidFill>
              </a:rPr>
              <a:t> = “|“, 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encoding = "EUC-KR", 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fileEncoding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"UTF-8")</a:t>
            </a:r>
          </a:p>
          <a:p>
            <a:pPr latinLnBrk="1"/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View(exam)</a:t>
            </a:r>
            <a:endParaRPr lang="ko-KR" altLang="en-US" sz="1800" b="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C9B8699-D982-BB2F-6375-479878F7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316" y="-7339"/>
            <a:ext cx="1564725" cy="9388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31F3AA8-C0D5-CEBA-76D7-2100F3BE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02" y="4621171"/>
            <a:ext cx="2181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5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 수집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800" dirty="0"/>
              <a:t>약자</a:t>
            </a:r>
            <a:r>
              <a:rPr lang="en-US" altLang="ko-KR" sz="1800" dirty="0"/>
              <a:t>data_1.xlsx</a:t>
            </a:r>
            <a:r>
              <a:rPr lang="ko-KR" altLang="en-US" sz="1800" dirty="0"/>
              <a:t>이름의 엑셀 파일을 만들어서 두번째 </a:t>
            </a:r>
            <a:r>
              <a:rPr lang="en-US" altLang="ko-KR" sz="1800" dirty="0"/>
              <a:t>SHEET</a:t>
            </a:r>
            <a:r>
              <a:rPr lang="ko-KR" altLang="en-US" sz="1800" dirty="0"/>
              <a:t>에 다음 내용을 추가한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다음 코드의 빈칸을 채워서 </a:t>
            </a:r>
            <a:r>
              <a:rPr lang="en-US" altLang="ko-KR" sz="1800" dirty="0"/>
              <a:t>C:/Rstudy/</a:t>
            </a:r>
            <a:r>
              <a:rPr lang="ko-KR" altLang="en-US" sz="1800" dirty="0"/>
              <a:t>약자</a:t>
            </a:r>
            <a:r>
              <a:rPr lang="en-US" altLang="ko-KR" sz="1800" dirty="0"/>
              <a:t>_chapter4/</a:t>
            </a:r>
            <a:r>
              <a:rPr lang="ko-KR" altLang="en-US" sz="1800" dirty="0"/>
              <a:t>약자</a:t>
            </a:r>
            <a:r>
              <a:rPr lang="en-US" altLang="ko-KR" sz="1800" dirty="0"/>
              <a:t>data_1.xlsx </a:t>
            </a:r>
            <a:r>
              <a:rPr lang="ko-KR" altLang="en-US" sz="1800" dirty="0"/>
              <a:t>데이터의 두 번째 시트에 있는 데이터를 불러오는 코드를 완성하기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800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/>
              <a:t>다음 빈칸을 채워서 </a:t>
            </a:r>
            <a:r>
              <a:rPr lang="en-US" altLang="ko-KR" dirty="0"/>
              <a:t>JSON </a:t>
            </a:r>
            <a:r>
              <a:rPr lang="ko-KR" altLang="en-US" dirty="0"/>
              <a:t>파일을 가져오는 함수가 있는 패키지를 설치하고 로드하는 코드를 </a:t>
            </a:r>
            <a:br>
              <a:rPr lang="en-US" altLang="ko-KR" dirty="0"/>
            </a:br>
            <a:r>
              <a:rPr lang="ko-KR" altLang="en-US" dirty="0"/>
              <a:t>완성하기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2DC5B7E-F47D-79AA-7850-AFBF2580A1F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F91BA-0B38-687F-F8B4-1DBC40F6DF08}"/>
              </a:ext>
            </a:extLst>
          </p:cNvPr>
          <p:cNvSpPr txBox="1"/>
          <p:nvPr/>
        </p:nvSpPr>
        <p:spPr>
          <a:xfrm>
            <a:off x="1548954" y="4717851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install.packages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jsonlite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library(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jsonlite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2B5-9F02-7277-8112-4597E63B076F}"/>
              </a:ext>
            </a:extLst>
          </p:cNvPr>
          <p:cNvSpPr txBox="1"/>
          <p:nvPr/>
        </p:nvSpPr>
        <p:spPr>
          <a:xfrm>
            <a:off x="1727201" y="2397097"/>
            <a:ext cx="7329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b="0" dirty="0" err="1">
                <a:solidFill>
                  <a:schemeClr val="tx1"/>
                </a:solidFill>
              </a:rPr>
              <a:t>read_excel</a:t>
            </a:r>
            <a:r>
              <a:rPr lang="en-US" altLang="ko-KR" sz="1800" b="0" dirty="0">
                <a:solidFill>
                  <a:schemeClr val="tx1"/>
                </a:solidFill>
              </a:rPr>
              <a:t>("C:/Rstudy/</a:t>
            </a:r>
            <a:r>
              <a:rPr lang="ko-KR" altLang="en-US" sz="1800" b="0" dirty="0">
                <a:solidFill>
                  <a:schemeClr val="tx1"/>
                </a:solidFill>
              </a:rPr>
              <a:t>약자</a:t>
            </a:r>
            <a:r>
              <a:rPr lang="en-US" altLang="ko-KR" sz="1800" b="0" dirty="0">
                <a:solidFill>
                  <a:schemeClr val="tx1"/>
                </a:solidFill>
              </a:rPr>
              <a:t>_chapter4/</a:t>
            </a:r>
            <a:r>
              <a:rPr lang="ko-KR" altLang="en-US" sz="1800" b="0" dirty="0">
                <a:solidFill>
                  <a:schemeClr val="tx1"/>
                </a:solidFill>
              </a:rPr>
              <a:t>약자</a:t>
            </a:r>
            <a:r>
              <a:rPr lang="en-US" altLang="ko-KR" sz="1800" b="0" dirty="0">
                <a:solidFill>
                  <a:schemeClr val="tx1"/>
                </a:solidFill>
              </a:rPr>
              <a:t>data_1", sheet = 2)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6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데이터 관측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646406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iris </a:t>
            </a:r>
            <a:r>
              <a:rPr lang="ko-KR" altLang="en-US" dirty="0"/>
              <a:t>데이터 세트를 불러오는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iris </a:t>
            </a:r>
            <a:r>
              <a:rPr lang="ko-KR" altLang="en-US" dirty="0"/>
              <a:t>데이터 세트의 컬럼명을 확인하고 관측치 개수를 구하는 코드를 작성하여 실행 결과처럼 출력하기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빈칸을 채워서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iris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세트의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Sepal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Length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사분위수와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사분위수를 구하는 코드를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완성하기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/>
        </p:nvGraphicFramePr>
        <p:xfrm>
          <a:off x="1394985" y="1713655"/>
          <a:ext cx="209913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554536" y="1756327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19C91B-1764-4794-8A39-EB4EF84C74A0}"/>
              </a:ext>
            </a:extLst>
          </p:cNvPr>
          <p:cNvGraphicFramePr>
            <a:graphicFrameLocks noGrp="1"/>
          </p:cNvGraphicFramePr>
          <p:nvPr/>
        </p:nvGraphicFramePr>
        <p:xfrm>
          <a:off x="1394985" y="3130453"/>
          <a:ext cx="209913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5CCC86-9C9C-4CD8-BDB1-4E381C9C483B}"/>
              </a:ext>
            </a:extLst>
          </p:cNvPr>
          <p:cNvSpPr/>
          <p:nvPr/>
        </p:nvSpPr>
        <p:spPr>
          <a:xfrm>
            <a:off x="1554536" y="317312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998ED-4C6F-49CF-9F36-7546A9DC9AC4}"/>
              </a:ext>
            </a:extLst>
          </p:cNvPr>
          <p:cNvSpPr/>
          <p:nvPr/>
        </p:nvSpPr>
        <p:spPr>
          <a:xfrm>
            <a:off x="1554536" y="34039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E557E-82A4-40B4-9CC4-F1B66678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48" y="3817102"/>
            <a:ext cx="6929317" cy="1067579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858CB1A7-7085-20A4-1573-3FFDBD73741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818FD-6318-736D-E846-0AEAA801F512}"/>
              </a:ext>
            </a:extLst>
          </p:cNvPr>
          <p:cNvSpPr txBox="1"/>
          <p:nvPr/>
        </p:nvSpPr>
        <p:spPr>
          <a:xfrm>
            <a:off x="4242698" y="3052753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ls (iris)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nrow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(iris)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EAC41-6172-1F16-4BCF-227E51ACCD2B}"/>
              </a:ext>
            </a:extLst>
          </p:cNvPr>
          <p:cNvSpPr txBox="1"/>
          <p:nvPr/>
        </p:nvSpPr>
        <p:spPr>
          <a:xfrm>
            <a:off x="3716248" y="1767456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data (iris)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B0FB1-EBDF-5A01-FEFF-A26707F7E6AA}"/>
              </a:ext>
            </a:extLst>
          </p:cNvPr>
          <p:cNvSpPr txBox="1"/>
          <p:nvPr/>
        </p:nvSpPr>
        <p:spPr>
          <a:xfrm>
            <a:off x="3716248" y="5355345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quantile 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iris$Sepal.Length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probs = 0.25 )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quantile 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iris$Sepal.Length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probs = 1 )</a:t>
            </a:r>
          </a:p>
        </p:txBody>
      </p:sp>
    </p:spTree>
    <p:extLst>
      <p:ext uri="{BB962C8B-B14F-4D97-AF65-F5344CB8AC3E}">
        <p14:creationId xmlns:p14="http://schemas.microsoft.com/office/powerpoint/2010/main" val="273617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C. </a:t>
            </a:r>
            <a:r>
              <a:rPr lang="ko-KR" altLang="en-US" dirty="0"/>
              <a:t>그래프 그리기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    </a:t>
            </a:r>
            <a:r>
              <a:rPr lang="ko-KR" altLang="en-US" sz="1800" dirty="0"/>
              <a:t>다음 데이터를 활용하므로</a:t>
            </a:r>
            <a:r>
              <a:rPr lang="en-US" altLang="ko-KR" sz="1800" dirty="0"/>
              <a:t> </a:t>
            </a:r>
            <a:r>
              <a:rPr lang="ko-KR" altLang="en-US" sz="1800" dirty="0"/>
              <a:t>문제를 풀기 전 데이터를 먼저 생성</a:t>
            </a:r>
            <a:endParaRPr lang="en-US" altLang="ko-KR" sz="1800" dirty="0"/>
          </a:p>
          <a:p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28296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47365" y="2353769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FF4F5B-E8F2-4C8E-99A3-243AA0E8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49486"/>
              </p:ext>
            </p:extLst>
          </p:nvPr>
        </p:nvGraphicFramePr>
        <p:xfrm>
          <a:off x="1440110" y="1282851"/>
          <a:ext cx="853120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120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600" b="0" dirty="0">
                          <a:solidFill>
                            <a:schemeClr val="tx1"/>
                          </a:solidFill>
                        </a:rPr>
                        <a:t>y1 &lt;- c(10, 15, 20, 30, 40, 50, 55, 66, 77, 80, 90, 100, 200, 225)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D33618-9FC9-4620-8C7A-A779C3B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34" y="2085975"/>
            <a:ext cx="3429000" cy="2686050"/>
          </a:xfrm>
          <a:prstGeom prst="rect">
            <a:avLst/>
          </a:prstGeom>
        </p:spPr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48085DA9-4705-22D6-7E37-03146691C4F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8FD0B-C5FD-1907-CBBE-E6AD91C26769}"/>
              </a:ext>
            </a:extLst>
          </p:cNvPr>
          <p:cNvSpPr txBox="1"/>
          <p:nvPr/>
        </p:nvSpPr>
        <p:spPr>
          <a:xfrm>
            <a:off x="721782" y="3018141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ko-KR" b="0" dirty="0">
                <a:effectLst/>
                <a:latin typeface="Consolas" panose="020B0609020204030204" pitchFamily="49" charset="0"/>
              </a:rPr>
              <a:t>y1 &lt;- c(10, 15, 20, 30, 40, 50, 55, 66, 77, 80, 90, 100, 200, 225)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94C43-6306-02BA-4C4F-4A3EE8689DF1}"/>
              </a:ext>
            </a:extLst>
          </p:cNvPr>
          <p:cNvSpPr txBox="1"/>
          <p:nvPr/>
        </p:nvSpPr>
        <p:spPr>
          <a:xfrm>
            <a:off x="870708" y="4651564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boxplot(y1)</a:t>
            </a:r>
          </a:p>
        </p:txBody>
      </p:sp>
    </p:spTree>
    <p:extLst>
      <p:ext uri="{BB962C8B-B14F-4D97-AF65-F5344CB8AC3E}">
        <p14:creationId xmlns:p14="http://schemas.microsoft.com/office/powerpoint/2010/main" val="186029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C. </a:t>
            </a:r>
            <a:r>
              <a:rPr lang="ko-KR" altLang="en-US" dirty="0"/>
              <a:t>그래프 그리기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1261496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63356" y="1286969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90667F-2623-4745-9262-C932AB9D4449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40417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640A8BB-4488-49F1-B535-BF54FE9EE8B1}"/>
              </a:ext>
            </a:extLst>
          </p:cNvPr>
          <p:cNvSpPr/>
          <p:nvPr/>
        </p:nvSpPr>
        <p:spPr>
          <a:xfrm>
            <a:off x="1663356" y="4067248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6A3B15-2286-F83C-C4C0-A21C96C4F3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A731D-4743-2CA3-DD4E-623826F3EACC}"/>
              </a:ext>
            </a:extLst>
          </p:cNvPr>
          <p:cNvSpPr txBox="1"/>
          <p:nvPr/>
        </p:nvSpPr>
        <p:spPr>
          <a:xfrm>
            <a:off x="1816100" y="5091441"/>
            <a:ext cx="3888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plot(y1)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C4C7321-31A9-9009-ECE2-D22E6CE5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70406"/>
              </p:ext>
            </p:extLst>
          </p:nvPr>
        </p:nvGraphicFramePr>
        <p:xfrm>
          <a:off x="2165685" y="2035085"/>
          <a:ext cx="2667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파이차트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pie(y1)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77D3750-417E-B226-410F-B8A581D24A42}"/>
              </a:ext>
            </a:extLst>
          </p:cNvPr>
          <p:cNvSpPr txBox="1"/>
          <p:nvPr/>
        </p:nvSpPr>
        <p:spPr>
          <a:xfrm>
            <a:off x="1663356" y="2433081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8A496C-7454-7EF7-FBA5-429214C9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85" y="3520107"/>
            <a:ext cx="3305175" cy="28569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059E02-88DF-F13F-1008-FF82912D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092" y="487362"/>
            <a:ext cx="2762250" cy="28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0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FD35-91DA-DB95-1E6D-6A4D72D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종합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7C9D94-B0C0-A4B1-DD96-ED9D6CF1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6" y="1812180"/>
            <a:ext cx="606389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examksj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&lt;-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read_excel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("KSJdata_1.xlsx",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sheet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 = 2) 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examksj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C09687-ED60-CDA2-F584-85D45521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2839701"/>
            <a:ext cx="2235200" cy="92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0AC12-46B1-B482-4936-120DA0032AAB}"/>
              </a:ext>
            </a:extLst>
          </p:cNvPr>
          <p:cNvSpPr txBox="1"/>
          <p:nvPr/>
        </p:nvSpPr>
        <p:spPr>
          <a:xfrm>
            <a:off x="757816" y="4139365"/>
            <a:ext cx="3980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# </a:t>
            </a:r>
            <a:r>
              <a:rPr lang="ko-KR" altLang="en-US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분산과 표준편차 구하기</a:t>
            </a:r>
          </a:p>
          <a:p>
            <a:pPr latinLnBrk="1"/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examksj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$Age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atinLnBrk="1"/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sd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examksj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$Age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800" b="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9B004-53EF-784C-2616-0B47EFED2B5B}"/>
              </a:ext>
            </a:extLst>
          </p:cNvPr>
          <p:cNvSpPr txBox="1"/>
          <p:nvPr/>
        </p:nvSpPr>
        <p:spPr>
          <a:xfrm>
            <a:off x="654302" y="5153164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# </a:t>
            </a:r>
            <a:r>
              <a:rPr lang="ko-KR" altLang="en-US" sz="1800" b="0" dirty="0" err="1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첨도와</a:t>
            </a:r>
            <a:r>
              <a:rPr lang="ko-KR" altLang="en-US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b="0" dirty="0" err="1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왜도</a:t>
            </a:r>
            <a:r>
              <a:rPr lang="ko-KR" altLang="en-US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구하기</a:t>
            </a:r>
          </a:p>
          <a:p>
            <a:pPr latinLnBrk="1"/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kurtosi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examksj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$Age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atinLnBrk="1"/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examksj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$Age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800" b="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AF0B1-9AE1-EF19-1983-041CEF05648C}"/>
              </a:ext>
            </a:extLst>
          </p:cNvPr>
          <p:cNvSpPr txBox="1"/>
          <p:nvPr/>
        </p:nvSpPr>
        <p:spPr>
          <a:xfrm>
            <a:off x="757816" y="25835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26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8A0D2-B1DA-40C6-C2E4-B88FED93E510}"/>
              </a:ext>
            </a:extLst>
          </p:cNvPr>
          <p:cNvSpPr txBox="1"/>
          <p:nvPr/>
        </p:nvSpPr>
        <p:spPr>
          <a:xfrm>
            <a:off x="1081088" y="1095683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5# </a:t>
            </a:r>
            <a:r>
              <a:rPr lang="ko-KR" altLang="en-US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빈도 분포를 구하고 막대 그래프 그리기</a:t>
            </a:r>
          </a:p>
          <a:p>
            <a:pPr latinLnBrk="1"/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dist_GENDER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table(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examksj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$Age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atinLnBrk="1"/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dist_GENDER</a:t>
            </a:r>
            <a:endParaRPr lang="en-US" altLang="ko-KR" sz="1800" b="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atinLnBrk="1"/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barplot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dist_GENDER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800" b="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7B753B-631B-BD8D-DD33-07743248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5" y="2782670"/>
            <a:ext cx="351245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hist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examksj$Age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1F01AB-5693-F061-3DF7-11384BD4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55" y="4163539"/>
            <a:ext cx="448491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plot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 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examksj$Tel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,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y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 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examksj$Age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)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716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Arial Unicode MS</vt:lpstr>
      <vt:lpstr>D2Coding</vt:lpstr>
      <vt:lpstr>ITC Garamond Std Lt</vt:lpstr>
      <vt:lpstr>YoonV YoonMyungjo100Std_OTF</vt:lpstr>
      <vt:lpstr>나눔고딕코딩</vt:lpstr>
      <vt:lpstr>맑은 고딕</vt:lpstr>
      <vt:lpstr>시스템 서체</vt:lpstr>
      <vt:lpstr>Arial</vt:lpstr>
      <vt:lpstr>Consolas</vt:lpstr>
      <vt:lpstr>Office 테마</vt:lpstr>
      <vt:lpstr>Chapter4</vt:lpstr>
      <vt:lpstr>A. 데이터 수집</vt:lpstr>
      <vt:lpstr>A. 데이터 수집</vt:lpstr>
      <vt:lpstr>A. 데이터 수집</vt:lpstr>
      <vt:lpstr>B. 데이터 관측</vt:lpstr>
      <vt:lpstr>C. 그래프 그리기</vt:lpstr>
      <vt:lpstr>C. 그래프 그리기</vt:lpstr>
      <vt:lpstr>D. 종합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</dc:title>
  <dc:creator>고수정</dc:creator>
  <cp:lastModifiedBy>고수정</cp:lastModifiedBy>
  <cp:revision>2</cp:revision>
  <dcterms:created xsi:type="dcterms:W3CDTF">2023-03-26T23:20:29Z</dcterms:created>
  <dcterms:modified xsi:type="dcterms:W3CDTF">2023-03-26T23:52:18Z</dcterms:modified>
</cp:coreProperties>
</file>