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7" r:id="rId2"/>
    <p:sldId id="273" r:id="rId3"/>
    <p:sldId id="260" r:id="rId4"/>
    <p:sldId id="2413" r:id="rId5"/>
    <p:sldId id="2442" r:id="rId6"/>
    <p:sldId id="2443" r:id="rId7"/>
    <p:sldId id="2444" r:id="rId8"/>
    <p:sldId id="2414" r:id="rId9"/>
    <p:sldId id="2415" r:id="rId10"/>
    <p:sldId id="2416" r:id="rId11"/>
    <p:sldId id="2417" r:id="rId12"/>
    <p:sldId id="2418" r:id="rId13"/>
    <p:sldId id="2419" r:id="rId14"/>
    <p:sldId id="2447" r:id="rId15"/>
    <p:sldId id="2455" r:id="rId16"/>
    <p:sldId id="2421" r:id="rId17"/>
    <p:sldId id="2422" r:id="rId18"/>
    <p:sldId id="2423" r:id="rId19"/>
    <p:sldId id="2424" r:id="rId20"/>
    <p:sldId id="2425" r:id="rId21"/>
    <p:sldId id="2441" r:id="rId22"/>
    <p:sldId id="2427" r:id="rId23"/>
    <p:sldId id="2445" r:id="rId24"/>
    <p:sldId id="2446" r:id="rId25"/>
    <p:sldId id="2454" r:id="rId26"/>
    <p:sldId id="2428" r:id="rId27"/>
    <p:sldId id="2452" r:id="rId28"/>
    <p:sldId id="2420" r:id="rId29"/>
    <p:sldId id="2448" r:id="rId30"/>
    <p:sldId id="2450" r:id="rId31"/>
    <p:sldId id="2449" r:id="rId32"/>
    <p:sldId id="2451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1EC"/>
    <a:srgbClr val="FB7236"/>
    <a:srgbClr val="94ADF4"/>
    <a:srgbClr val="82B3FD"/>
    <a:srgbClr val="4FA7E3"/>
    <a:srgbClr val="F08E70"/>
    <a:srgbClr val="E77E4F"/>
    <a:srgbClr val="4679EC"/>
    <a:srgbClr val="459D99"/>
    <a:srgbClr val="573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9493-03DF-4D8C-8347-9326471DB46A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BB76-095D-4A7A-83E8-2C8440C25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8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곰돌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C033F-552D-B751-AD1F-F6F4AD3AF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10"/>
            <a:ext cx="12192000" cy="6954819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78801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인덕대학교 컴퓨터소프트웨어학과 빅데이터 고수정</a:t>
            </a:r>
          </a:p>
        </p:txBody>
      </p:sp>
    </p:spTree>
    <p:extLst>
      <p:ext uri="{BB962C8B-B14F-4D97-AF65-F5344CB8AC3E}">
        <p14:creationId xmlns:p14="http://schemas.microsoft.com/office/powerpoint/2010/main" val="33091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7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6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컴퓨터소프트웨어학과</a:t>
            </a:r>
            <a:r>
              <a:rPr lang="ko-KR" altLang="en-US" b="1" dirty="0"/>
              <a:t> 빅데이터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9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7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3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 err="1"/>
              <a:t>컴퓨터소프트웨어학과</a:t>
            </a:r>
            <a:r>
              <a:rPr lang="ko-KR" altLang="en-US" dirty="0"/>
              <a:t> 빅데이터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1C4-BA49-46FE-BD68-11A55D938E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3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8373" y="2780422"/>
            <a:ext cx="337525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Chapter1. 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데이터분석을 위한 변수</a:t>
            </a:r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en-US" altLang="ko-KR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36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팩키지</a:t>
            </a:r>
          </a:p>
        </p:txBody>
      </p:sp>
      <p:sp>
        <p:nvSpPr>
          <p:cNvPr id="20" name="직사각형 19"/>
          <p:cNvSpPr/>
          <p:nvPr/>
        </p:nvSpPr>
        <p:spPr>
          <a:xfrm rot="2580000">
            <a:off x="2115205" y="2582422"/>
            <a:ext cx="94837" cy="396000"/>
          </a:xfrm>
          <a:prstGeom prst="rect">
            <a:avLst/>
          </a:prstGeom>
          <a:pattFill prst="dkUpDiag">
            <a:fgClr>
              <a:srgbClr val="E34E0B"/>
            </a:fgClr>
            <a:bgClr>
              <a:srgbClr val="F46424"/>
            </a:bgClr>
          </a:pattFill>
          <a:ln>
            <a:solidFill>
              <a:srgbClr val="E34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485">
            <a:off x="7664530" y="4013416"/>
            <a:ext cx="2312231" cy="423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8649" y="3959914"/>
            <a:ext cx="2194705" cy="5309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endParaRPr lang="ko-KR" altLang="en-US" sz="2400" spc="-9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A7EB3-C930-AF8A-7DA3-C9281410A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03" y="4407701"/>
            <a:ext cx="1236271" cy="12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41267 -0.0134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"/>
                            </p:stCondLst>
                            <p:childTnLst>
                              <p:par>
                                <p:cTn id="17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68 -0.01343 C -0.40799 -0.03241 -0.40139 -0.05047 -0.38837 -0.05047 C -0.37379 -0.05047 -0.36858 -0.03241 -0.36389 -0.01343 C -0.35729 0.00763 -0.35261 0.02847 -0.33611 0.02847 C -0.32153 0.02847 -0.31667 0.00763 -0.31007 -0.01343 C -0.30695 -0.03241 -0.30052 -0.05047 -0.28577 -0.05047 C -0.27275 -0.05047 -0.26632 -0.03241 -0.26129 -0.01343 C -0.25643 0.00763 -0.24983 0.02847 -0.23525 0.02847 C -0.22049 0.02847 -0.2092 -0.01343 -0.2092 -0.0132 C -0.20434 -0.03241 -0.19931 -0.05047 -0.1849 -0.05047 C -0.17014 -0.05047 -0.16511 -0.03241 -0.16025 -0.01343 C -0.15382 0.00763 -0.14896 0.02847 -0.13264 0.02847 C -0.11788 0.02847 -0.11302 0.00763 -0.10834 -0.01343 C -0.10174 -0.03241 -0.09688 -0.05047 -0.08229 -0.05047 C -0.06927 -0.05047 -0.06268 -0.03241 -0.05764 -0.01343 C -0.05278 0.00763 -0.04636 0.02847 -0.0316 0.02847 C -0.01702 0.02847 -0.01216 0.00763 -0.00556 -0.01343 " pathEditMode="relative" rAng="0" ptsTypes="AAAAAAAAAAAAAAAAA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2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40" y="6209846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여러 값으로 구성된 변수 만들기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355391" y="2113768"/>
            <a:ext cx="4793823" cy="3385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endParaRPr lang="en-US" altLang="ko-KR" b="1" dirty="0">
              <a:solidFill>
                <a:srgbClr val="4F81B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(1, 2, 5, 7, 8) </a:t>
            </a: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5 7 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var2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(1:5)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var2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3 4 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9702F-3079-6436-C3B2-F931AD1AF1C1}"/>
              </a:ext>
            </a:extLst>
          </p:cNvPr>
          <p:cNvSpPr txBox="1"/>
          <p:nvPr/>
        </p:nvSpPr>
        <p:spPr>
          <a:xfrm>
            <a:off x="400050" y="988610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c() </a:t>
            </a:r>
            <a:r>
              <a:rPr lang="ko-KR" altLang="en-US" dirty="0"/>
              <a:t>함수는 변수에 여러 개의 값을 넣는 기능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AE55-1477-B4A9-F693-9050B70FB3D7}"/>
              </a:ext>
            </a:extLst>
          </p:cNvPr>
          <p:cNvSpPr txBox="1"/>
          <p:nvPr/>
        </p:nvSpPr>
        <p:spPr>
          <a:xfrm>
            <a:off x="305455" y="1443540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괄호 안에 쉼표를 이용해 숫자를 나열하는 형태로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D4B3A6-7404-FC0C-2507-1AC7EB4B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28" y="1049570"/>
            <a:ext cx="6115050" cy="459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E7F03-9A3F-E77A-8B79-DFE167173945}"/>
              </a:ext>
            </a:extLst>
          </p:cNvPr>
          <p:cNvSpPr txBox="1"/>
          <p:nvPr/>
        </p:nvSpPr>
        <p:spPr>
          <a:xfrm>
            <a:off x="442149" y="2248937"/>
            <a:ext cx="415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숫자 다섯 개로 구성된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 var1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생성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DB6B1-7838-4211-0ACB-683BF2562F68}"/>
              </a:ext>
            </a:extLst>
          </p:cNvPr>
          <p:cNvSpPr txBox="1"/>
          <p:nvPr/>
        </p:nvSpPr>
        <p:spPr>
          <a:xfrm>
            <a:off x="999165" y="4239732"/>
            <a:ext cx="4029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1~5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까지 연속값으로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 var2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생성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C63BD3-06CF-0B04-EE7F-E65014517EC1}"/>
              </a:ext>
            </a:extLst>
          </p:cNvPr>
          <p:cNvSpPr/>
          <p:nvPr/>
        </p:nvSpPr>
        <p:spPr>
          <a:xfrm>
            <a:off x="6043037" y="2506980"/>
            <a:ext cx="1828423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50AC4C-E730-0BAF-E13A-9DF5808FCF53}"/>
              </a:ext>
            </a:extLst>
          </p:cNvPr>
          <p:cNvSpPr/>
          <p:nvPr/>
        </p:nvSpPr>
        <p:spPr>
          <a:xfrm>
            <a:off x="6043037" y="3002280"/>
            <a:ext cx="1828423" cy="601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8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여러 값으로 구성된 변수 만들기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268794" y="666032"/>
            <a:ext cx="5278566" cy="5488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endParaRPr lang="en-US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var3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(1, 5)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var3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3 4 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endParaRPr lang="en-US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var4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(1, 10, by = 2) </a:t>
            </a: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var4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3 5 7 9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endParaRPr lang="en-US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var5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(1, 10, by = 3)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var5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 1  4  7 10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72361-3C1C-D362-868A-E50C7892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2" y="1262062"/>
            <a:ext cx="6124575" cy="433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8E668-586B-8D0A-FBFD-39DDD1025406}"/>
              </a:ext>
            </a:extLst>
          </p:cNvPr>
          <p:cNvSpPr txBox="1"/>
          <p:nvPr/>
        </p:nvSpPr>
        <p:spPr>
          <a:xfrm>
            <a:off x="268794" y="795818"/>
            <a:ext cx="485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1~5까지 연속값으로 var3 생성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0C769-DEB0-E6CE-FDDE-0ABDC931E402}"/>
              </a:ext>
            </a:extLst>
          </p:cNvPr>
          <p:cNvSpPr txBox="1"/>
          <p:nvPr/>
        </p:nvSpPr>
        <p:spPr>
          <a:xfrm>
            <a:off x="268794" y="2435187"/>
            <a:ext cx="5065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1~10까지 2 간격 연속값으로 var4 생성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823FF-D96B-DBBA-50EB-6BF1A11FC92A}"/>
              </a:ext>
            </a:extLst>
          </p:cNvPr>
          <p:cNvSpPr txBox="1"/>
          <p:nvPr/>
        </p:nvSpPr>
        <p:spPr>
          <a:xfrm>
            <a:off x="268794" y="4153192"/>
            <a:ext cx="501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1~10까지 3 간격 연속값으로 var5 생성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FD453-C0D2-F84D-DA74-66B73C7F67C5}"/>
              </a:ext>
            </a:extLst>
          </p:cNvPr>
          <p:cNvSpPr/>
          <p:nvPr/>
        </p:nvSpPr>
        <p:spPr>
          <a:xfrm>
            <a:off x="5730617" y="2435187"/>
            <a:ext cx="1828423" cy="4451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E08767-9748-9591-B022-55A87C7ED69D}"/>
              </a:ext>
            </a:extLst>
          </p:cNvPr>
          <p:cNvSpPr/>
          <p:nvPr/>
        </p:nvSpPr>
        <p:spPr>
          <a:xfrm>
            <a:off x="5730617" y="2880360"/>
            <a:ext cx="1950343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448E2D-3383-EF16-44BB-CCF39184F3AD}"/>
              </a:ext>
            </a:extLst>
          </p:cNvPr>
          <p:cNvSpPr/>
          <p:nvPr/>
        </p:nvSpPr>
        <p:spPr>
          <a:xfrm>
            <a:off x="5730617" y="3368040"/>
            <a:ext cx="1950343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3" grpId="0" animBg="1"/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07957"/>
            <a:ext cx="11437867" cy="67134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연속값 변수로 연산하기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482154" y="1382312"/>
            <a:ext cx="3915034" cy="493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5 7 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var1+2</a:t>
            </a:r>
            <a:endParaRPr lang="en-US" altLang="ko-KR" sz="1800" i="1" dirty="0">
              <a:solidFill>
                <a:srgbClr val="8F5902"/>
              </a:solidFill>
              <a:effectLst/>
              <a:latin typeface="D2Coding" panose="020B0600000101010101" charset="-127"/>
              <a:ea typeface="D2Coding" panose="020B0600000101010101" charset="-127"/>
              <a:cs typeface="D2Coding" panose="020B0600000101010101" charset="-127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[1]  3  4  7  9 10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5 7 8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var2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3 4 5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var1+var2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 2  4  8 11 13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00A3B-7A30-582C-3571-926B7557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29" y="1472101"/>
            <a:ext cx="6038850" cy="441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357E3-B337-3194-6D7E-105BE4EC51F6}"/>
              </a:ext>
            </a:extLst>
          </p:cNvPr>
          <p:cNvSpPr txBox="1"/>
          <p:nvPr/>
        </p:nvSpPr>
        <p:spPr>
          <a:xfrm>
            <a:off x="1280160" y="2284214"/>
            <a:ext cx="204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var1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에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2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를 더함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AD861-FE21-E05A-EBC4-5B048C0B7F98}"/>
              </a:ext>
            </a:extLst>
          </p:cNvPr>
          <p:cNvSpPr txBox="1"/>
          <p:nvPr/>
        </p:nvSpPr>
        <p:spPr>
          <a:xfrm>
            <a:off x="1668780" y="5012174"/>
            <a:ext cx="260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var1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에 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var2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를 더함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86AD8-F398-F6AA-63E8-3E57FD2C591A}"/>
              </a:ext>
            </a:extLst>
          </p:cNvPr>
          <p:cNvSpPr/>
          <p:nvPr/>
        </p:nvSpPr>
        <p:spPr>
          <a:xfrm>
            <a:off x="5235317" y="2648090"/>
            <a:ext cx="1950343" cy="651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873070-6E68-AF13-C057-46E858A0B6F3}"/>
              </a:ext>
            </a:extLst>
          </p:cNvPr>
          <p:cNvSpPr/>
          <p:nvPr/>
        </p:nvSpPr>
        <p:spPr>
          <a:xfrm>
            <a:off x="5235316" y="3299460"/>
            <a:ext cx="1950343" cy="906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6. </a:t>
            </a:r>
            <a:r>
              <a:rPr lang="ko-KR" altLang="ko-KR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문자로 된 변수 만들기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482154" y="1382312"/>
            <a:ext cx="3724086" cy="393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str1 &lt;- "a"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str1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"a"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str2 &lt;- "text"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str2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"text"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str3 &lt;- "Hello World!"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str3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"Hello World!"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A14FF-E465-B2BB-6BB1-2D790FF9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08" y="1721325"/>
            <a:ext cx="6633210" cy="361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4E2F1-B01C-A5F5-2E72-1007F4C36DF0}"/>
              </a:ext>
            </a:extLst>
          </p:cNvPr>
          <p:cNvSpPr txBox="1"/>
          <p:nvPr/>
        </p:nvSpPr>
        <p:spPr>
          <a:xfrm>
            <a:off x="1889760" y="1382312"/>
            <a:ext cx="231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str1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에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“a”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를  저장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A64E5-3B1A-E195-67B1-AF3BF1A25C0E}"/>
              </a:ext>
            </a:extLst>
          </p:cNvPr>
          <p:cNvSpPr txBox="1"/>
          <p:nvPr/>
        </p:nvSpPr>
        <p:spPr>
          <a:xfrm>
            <a:off x="482154" y="2353694"/>
            <a:ext cx="2756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str2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에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“text”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를  저장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E5188-1C1E-9042-866D-0B39CA2973FF}"/>
              </a:ext>
            </a:extLst>
          </p:cNvPr>
          <p:cNvSpPr txBox="1"/>
          <p:nvPr/>
        </p:nvSpPr>
        <p:spPr>
          <a:xfrm>
            <a:off x="421194" y="3529053"/>
            <a:ext cx="348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str3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에 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“Hello World”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를  저장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FA3CE7-83A6-17C0-6218-59C4D38EB58D}"/>
              </a:ext>
            </a:extLst>
          </p:cNvPr>
          <p:cNvSpPr/>
          <p:nvPr/>
        </p:nvSpPr>
        <p:spPr>
          <a:xfrm>
            <a:off x="4884797" y="3103315"/>
            <a:ext cx="1950343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B7643-6E93-90BC-4116-DE784820D2ED}"/>
              </a:ext>
            </a:extLst>
          </p:cNvPr>
          <p:cNvSpPr/>
          <p:nvPr/>
        </p:nvSpPr>
        <p:spPr>
          <a:xfrm>
            <a:off x="4884796" y="3713719"/>
            <a:ext cx="1950343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5161E-CE64-BCB1-7264-33A81869763C}"/>
              </a:ext>
            </a:extLst>
          </p:cNvPr>
          <p:cNvSpPr/>
          <p:nvPr/>
        </p:nvSpPr>
        <p:spPr>
          <a:xfrm>
            <a:off x="4884795" y="4413955"/>
            <a:ext cx="1950343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2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7. </a:t>
            </a:r>
            <a:r>
              <a:rPr lang="ko-KR" altLang="ko-KR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 문자 변수 만들기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214474" y="1356002"/>
            <a:ext cx="5630067" cy="274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str4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("a", "b", "c")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str4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"a" "b" "c"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str5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("Hello!", "World", "is", "good!")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str5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"Hello!" "World"  "is"     "good!"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4BE02-96D4-501A-B32E-789355300976}"/>
              </a:ext>
            </a:extLst>
          </p:cNvPr>
          <p:cNvSpPr txBox="1"/>
          <p:nvPr/>
        </p:nvSpPr>
        <p:spPr>
          <a:xfrm>
            <a:off x="158959" y="4443036"/>
            <a:ext cx="6096000" cy="1559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endParaRPr lang="en-US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str1+2</a:t>
            </a:r>
            <a:endParaRPr lang="ko-KR" altLang="ko-KR" sz="12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Error in str1 + 2: non-numeric argument to binary operator</a:t>
            </a:r>
            <a:endParaRPr lang="ko-KR" altLang="ko-KR" sz="12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E9BC7-E8CA-03DE-85A5-101FB30F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0" y="1228724"/>
            <a:ext cx="5685581" cy="3339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2DAA1-56D4-65F0-AE23-6D6CFB43A626}"/>
              </a:ext>
            </a:extLst>
          </p:cNvPr>
          <p:cNvSpPr txBox="1"/>
          <p:nvPr/>
        </p:nvSpPr>
        <p:spPr>
          <a:xfrm>
            <a:off x="3242717" y="1356002"/>
            <a:ext cx="2816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en-US" altLang="ko-KR" sz="1600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str4</a:t>
            </a:r>
            <a:r>
              <a:rPr lang="ko-KR" altLang="en-US" sz="16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에 </a:t>
            </a:r>
            <a:r>
              <a:rPr lang="ko-KR" altLang="en-US" sz="1600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여러 개의 </a:t>
            </a:r>
            <a:r>
              <a:rPr lang="ko-KR" altLang="en-US" sz="16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값을  저장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4C816-6A6B-18C8-D759-470590AD5F3E}"/>
              </a:ext>
            </a:extLst>
          </p:cNvPr>
          <p:cNvSpPr txBox="1"/>
          <p:nvPr/>
        </p:nvSpPr>
        <p:spPr>
          <a:xfrm>
            <a:off x="158959" y="44933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문자로 된 변수로는 연산할 수 없다</a:t>
            </a:r>
            <a:endParaRPr lang="ko-KR" altLang="ko-KR" sz="1200" b="1" i="1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6347460" y="2438354"/>
            <a:ext cx="1950343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6347459" y="3023119"/>
            <a:ext cx="2979421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1B1EEF-3E89-E2F8-D570-A431EC4BA6D4}"/>
              </a:ext>
            </a:extLst>
          </p:cNvPr>
          <p:cNvSpPr/>
          <p:nvPr/>
        </p:nvSpPr>
        <p:spPr>
          <a:xfrm>
            <a:off x="6347460" y="3601282"/>
            <a:ext cx="297942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0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4BE02-96D4-501A-B32E-789355300976}"/>
              </a:ext>
            </a:extLst>
          </p:cNvPr>
          <p:cNvSpPr txBox="1"/>
          <p:nvPr/>
        </p:nvSpPr>
        <p:spPr>
          <a:xfrm>
            <a:off x="182881" y="3408911"/>
            <a:ext cx="6096000" cy="155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endParaRPr lang="en-US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dirty="0" err="1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새변수이름</a:t>
            </a:r>
            <a:r>
              <a:rPr lang="ko-KR" altLang="en-US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altLang="ko-KR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altLang="ko-KR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변수이름</a:t>
            </a:r>
            <a:r>
              <a:rPr lang="en-US" altLang="ko-KR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atinLnBrk="1">
              <a:spcAft>
                <a:spcPts val="1400"/>
              </a:spcAft>
            </a:pPr>
            <a:r>
              <a:rPr lang="en-US" altLang="ko-KR" sz="1200" dirty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en-US" sz="1200" dirty="0" err="1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새변수이름</a:t>
            </a:r>
            <a:endParaRPr lang="en-US" altLang="ko-KR" sz="1200" dirty="0" smtClean="0">
              <a:solidFill>
                <a:srgbClr val="4671EC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200" dirty="0" smtClean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en-US" altLang="ko-KR" sz="1200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numeric(</a:t>
            </a:r>
            <a:r>
              <a:rPr lang="ko-KR" altLang="en-US" sz="1200" dirty="0" err="1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변수값</a:t>
            </a:r>
            <a:r>
              <a:rPr lang="en-US" altLang="ko-KR" sz="1200" dirty="0" smtClean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78749"/>
              </p:ext>
            </p:extLst>
          </p:nvPr>
        </p:nvGraphicFramePr>
        <p:xfrm>
          <a:off x="696787" y="5294967"/>
          <a:ext cx="4804305" cy="1524000"/>
        </p:xfrm>
        <a:graphic>
          <a:graphicData uri="http://schemas.openxmlformats.org/drawingml/2006/table">
            <a:tbl>
              <a:tblPr/>
              <a:tblGrid>
                <a:gridCol w="4804305">
                  <a:extLst>
                    <a:ext uri="{9D8B030D-6E8A-4147-A177-3AD203B41FA5}">
                      <a16:colId xmlns:a16="http://schemas.microsoft.com/office/drawing/2014/main" val="2639409923"/>
                    </a:ext>
                  </a:extLst>
                </a:gridCol>
              </a:tblGrid>
              <a:tr h="563287"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 smtClean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&lt;-1 </a:t>
                      </a:r>
                      <a:endParaRPr lang="en-US" sz="1000" dirty="0" smtClean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 smtClean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a1&lt;-c(1:5) </a:t>
                      </a:r>
                      <a:endParaRPr lang="en-US" sz="1000" dirty="0" smtClean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 smtClean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a2&lt;- </a:t>
                      </a:r>
                      <a:r>
                        <a:rPr lang="en-US" sz="1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as.numeric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(a1) </a:t>
                      </a:r>
                      <a:endParaRPr lang="en-US" sz="1000" dirty="0" smtClean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 smtClean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a2 </a:t>
                      </a:r>
                      <a:endParaRPr lang="en-US" sz="1000" dirty="0" smtClean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 smtClean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##</a:t>
                      </a:r>
                      <a:r>
                        <a:rPr lang="en-US" sz="1000" dirty="0" smtClean="0">
                          <a:effectLst/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1] 1 2 3 4 5 </a:t>
                      </a:r>
                    </a:p>
                  </a:txBody>
                  <a:tcPr marL="45720" marR="0" marT="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36979"/>
                  </a:ext>
                </a:extLst>
              </a:tr>
              <a:tr h="146037">
                <a:tc>
                  <a:txBody>
                    <a:bodyPr/>
                    <a:lstStyle/>
                    <a:p>
                      <a:pPr algn="l" fontAlgn="t"/>
                      <a:endParaRPr lang="ko-KR" altLang="en-US" sz="10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45720" marR="0" marT="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99246"/>
                  </a:ext>
                </a:extLst>
              </a:tr>
              <a:tr h="22948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45720" marR="0" marT="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0333"/>
                  </a:ext>
                </a:extLst>
              </a:tr>
              <a:tr h="10431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31534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54" y="1566274"/>
            <a:ext cx="4010025" cy="20416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 smtClean="0">
                <a:solidFill>
                  <a:srgbClr val="FF0000"/>
                </a:solidFill>
              </a:rPr>
              <a:t>8. </a:t>
            </a:r>
            <a:r>
              <a:rPr lang="ko-KR" altLang="en-US" sz="3300" dirty="0" err="1" smtClean="0">
                <a:solidFill>
                  <a:srgbClr val="FF0000"/>
                </a:solidFill>
              </a:rPr>
              <a:t>자료형</a:t>
            </a:r>
            <a:r>
              <a:rPr lang="ko-KR" altLang="en-US" sz="3300" dirty="0" smtClean="0">
                <a:solidFill>
                  <a:srgbClr val="FF0000"/>
                </a:solidFill>
              </a:rPr>
              <a:t> 사이의 </a:t>
            </a:r>
            <a:r>
              <a:rPr lang="ko-KR" altLang="en-US" sz="3300" dirty="0" err="1" smtClean="0">
                <a:solidFill>
                  <a:srgbClr val="FF0000"/>
                </a:solidFill>
              </a:rPr>
              <a:t>변환방법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214474" y="1356002"/>
            <a:ext cx="37235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atinLnBrk="1"/>
            <a:r>
              <a:rPr lang="en-US" altLang="ko-KR" dirty="0" err="1"/>
              <a:t>as.numeric</a:t>
            </a:r>
            <a:r>
              <a:rPr lang="en-US" altLang="ko-KR" dirty="0"/>
              <a:t>() : </a:t>
            </a:r>
            <a:r>
              <a:rPr lang="ko-KR" altLang="en-US" dirty="0" err="1"/>
              <a:t>숫자형</a:t>
            </a:r>
            <a:r>
              <a:rPr lang="ko-KR" altLang="en-US" dirty="0"/>
              <a:t> 벡터로 변환</a:t>
            </a:r>
          </a:p>
          <a:p>
            <a:pPr latinLnBrk="1"/>
            <a:r>
              <a:rPr lang="en-US" altLang="ko-KR" dirty="0" err="1"/>
              <a:t>as.integer</a:t>
            </a:r>
            <a:r>
              <a:rPr lang="en-US" altLang="ko-KR" dirty="0"/>
              <a:t>() : </a:t>
            </a:r>
            <a:r>
              <a:rPr lang="ko-KR" altLang="en-US" dirty="0"/>
              <a:t>정수형 벡터로 변환</a:t>
            </a:r>
          </a:p>
          <a:p>
            <a:pPr latinLnBrk="1"/>
            <a:r>
              <a:rPr lang="en-US" altLang="ko-KR" dirty="0" err="1"/>
              <a:t>as.complex</a:t>
            </a:r>
            <a:r>
              <a:rPr lang="en-US" altLang="ko-KR" dirty="0"/>
              <a:t>() : </a:t>
            </a:r>
            <a:r>
              <a:rPr lang="ko-KR" altLang="en-US" dirty="0" err="1"/>
              <a:t>복소수형</a:t>
            </a:r>
            <a:r>
              <a:rPr lang="ko-KR" altLang="en-US" dirty="0"/>
              <a:t> 벡터로 변환</a:t>
            </a:r>
          </a:p>
          <a:p>
            <a:pPr latinLnBrk="1"/>
            <a:r>
              <a:rPr lang="en-US" altLang="ko-KR" dirty="0" err="1"/>
              <a:t>as.character</a:t>
            </a:r>
            <a:r>
              <a:rPr lang="en-US" altLang="ko-KR" dirty="0"/>
              <a:t>() : </a:t>
            </a:r>
            <a:r>
              <a:rPr lang="ko-KR" altLang="en-US" dirty="0"/>
              <a:t>문자형 벡터로 변환</a:t>
            </a:r>
          </a:p>
          <a:p>
            <a:pPr latinLnBrk="1"/>
            <a:r>
              <a:rPr lang="en-US" altLang="ko-KR" dirty="0" err="1"/>
              <a:t>as.logical</a:t>
            </a:r>
            <a:r>
              <a:rPr lang="en-US" altLang="ko-KR" dirty="0"/>
              <a:t>() : </a:t>
            </a:r>
            <a:r>
              <a:rPr lang="ko-KR" altLang="en-US" dirty="0"/>
              <a:t>논리형 벡터로 변환</a:t>
            </a:r>
          </a:p>
          <a:p>
            <a:pPr latinLnBrk="1"/>
            <a:r>
              <a:rPr lang="en-US" altLang="ko-KR" dirty="0" err="1"/>
              <a:t>as.null</a:t>
            </a:r>
            <a:r>
              <a:rPr lang="en-US" altLang="ko-KR" dirty="0"/>
              <a:t> : null</a:t>
            </a:r>
            <a:r>
              <a:rPr lang="ko-KR" altLang="en-US" dirty="0"/>
              <a:t>형 벡터로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4C816-6A6B-18C8-D759-470590AD5F3E}"/>
              </a:ext>
            </a:extLst>
          </p:cNvPr>
          <p:cNvSpPr txBox="1"/>
          <p:nvPr/>
        </p:nvSpPr>
        <p:spPr>
          <a:xfrm>
            <a:off x="182881" y="34390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b="1" i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</a:t>
            </a:r>
            <a:r>
              <a:rPr lang="en-US" altLang="ko-KR" sz="18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numeric</a:t>
            </a:r>
            <a:r>
              <a:rPr lang="ko-KR" altLang="en-US" sz="18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변경</a:t>
            </a:r>
            <a:endParaRPr lang="ko-KR" altLang="ko-KR" sz="1200" b="1" i="1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83127-F07B-4BD3-8892-049FE9DEEDB2}"/>
              </a:ext>
            </a:extLst>
          </p:cNvPr>
          <p:cNvSpPr/>
          <p:nvPr/>
        </p:nvSpPr>
        <p:spPr>
          <a:xfrm>
            <a:off x="656446" y="5261766"/>
            <a:ext cx="2127095" cy="981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12D77-6A25-A721-F35F-B835F14B767F}"/>
              </a:ext>
            </a:extLst>
          </p:cNvPr>
          <p:cNvSpPr/>
          <p:nvPr/>
        </p:nvSpPr>
        <p:spPr>
          <a:xfrm>
            <a:off x="7193654" y="2002313"/>
            <a:ext cx="4010025" cy="1406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6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976695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II. </a:t>
            </a:r>
            <a:r>
              <a:rPr lang="ko-KR" altLang="en-US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42000856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함수란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ED1F2-3750-589F-11E9-AF8494105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7" y="1032421"/>
            <a:ext cx="10080625" cy="4630738"/>
          </a:xfrm>
        </p:spPr>
        <p:txBody>
          <a:bodyPr/>
          <a:lstStyle/>
          <a:p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넣으면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특정한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기능을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수행해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처음과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값이</a:t>
            </a:r>
            <a:r>
              <a:rPr lang="ko-KR" altLang="ko-KR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출력됨</a:t>
            </a:r>
            <a:endParaRPr lang="ko-KR" altLang="en-US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42BB6F5E-D3C5-9B09-2937-D05B377B4F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82670" y="1554685"/>
            <a:ext cx="4503420" cy="45643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숫자를</a:t>
            </a:r>
            <a:r>
              <a:rPr lang="ko-KR" altLang="ko-KR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다루는</a:t>
            </a:r>
            <a:r>
              <a:rPr lang="ko-KR" altLang="ko-KR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ko-KR" altLang="ko-KR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이용하기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FCD9-70BF-29C9-7698-D3724DCD60F5}"/>
              </a:ext>
            </a:extLst>
          </p:cNvPr>
          <p:cNvSpPr txBox="1"/>
          <p:nvPr/>
        </p:nvSpPr>
        <p:spPr>
          <a:xfrm>
            <a:off x="482154" y="1211581"/>
            <a:ext cx="2901126" cy="485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(1, 2, 3)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 2 3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3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A2C948-CE4F-D28A-A436-BF396536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04" y="1735744"/>
            <a:ext cx="5972175" cy="3804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9CB66A-FBE1-20EE-07FB-CB696AEA8AAE}"/>
              </a:ext>
            </a:extLst>
          </p:cNvPr>
          <p:cNvSpPr txBox="1"/>
          <p:nvPr/>
        </p:nvSpPr>
        <p:spPr>
          <a:xfrm>
            <a:off x="482154" y="1211581"/>
            <a:ext cx="2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변수 만들기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1F570-EF15-FE07-8D95-F0E22FB37CCD}"/>
              </a:ext>
            </a:extLst>
          </p:cNvPr>
          <p:cNvSpPr txBox="1"/>
          <p:nvPr/>
        </p:nvSpPr>
        <p:spPr>
          <a:xfrm>
            <a:off x="482154" y="2651613"/>
            <a:ext cx="2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함수 적용하기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06749B-5020-5E2D-4D29-C35AB1BF78BC}"/>
              </a:ext>
            </a:extLst>
          </p:cNvPr>
          <p:cNvSpPr/>
          <p:nvPr/>
        </p:nvSpPr>
        <p:spPr>
          <a:xfrm>
            <a:off x="5231504" y="3200794"/>
            <a:ext cx="1950343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34BB2-5BDE-ED98-F689-8647BE93D4C8}"/>
              </a:ext>
            </a:extLst>
          </p:cNvPr>
          <p:cNvSpPr/>
          <p:nvPr/>
        </p:nvSpPr>
        <p:spPr>
          <a:xfrm>
            <a:off x="5231504" y="3785559"/>
            <a:ext cx="1950343" cy="443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2E510-01C6-B8ED-8D1F-3C57F4B2158B}"/>
              </a:ext>
            </a:extLst>
          </p:cNvPr>
          <p:cNvSpPr/>
          <p:nvPr/>
        </p:nvSpPr>
        <p:spPr>
          <a:xfrm>
            <a:off x="5231503" y="4204012"/>
            <a:ext cx="1950343" cy="443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73BCA-0CBD-6DAE-F235-478961C43AAF}"/>
              </a:ext>
            </a:extLst>
          </p:cNvPr>
          <p:cNvSpPr/>
          <p:nvPr/>
        </p:nvSpPr>
        <p:spPr>
          <a:xfrm>
            <a:off x="5231502" y="4665224"/>
            <a:ext cx="1950343" cy="443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31704-395A-E5B1-276F-27F6F1F4E1DC}"/>
              </a:ext>
            </a:extLst>
          </p:cNvPr>
          <p:cNvSpPr txBox="1"/>
          <p:nvPr/>
        </p:nvSpPr>
        <p:spPr>
          <a:xfrm>
            <a:off x="1457514" y="2975055"/>
            <a:ext cx="150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평균값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E90D8-26CC-C86E-9548-0BC94062DF79}"/>
              </a:ext>
            </a:extLst>
          </p:cNvPr>
          <p:cNvSpPr txBox="1"/>
          <p:nvPr/>
        </p:nvSpPr>
        <p:spPr>
          <a:xfrm>
            <a:off x="1320354" y="3906979"/>
            <a:ext cx="150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최대값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B93C7-2367-4B85-7CD9-B978CDF1EFAC}"/>
              </a:ext>
            </a:extLst>
          </p:cNvPr>
          <p:cNvSpPr txBox="1"/>
          <p:nvPr/>
        </p:nvSpPr>
        <p:spPr>
          <a:xfrm>
            <a:off x="1344262" y="4739433"/>
            <a:ext cx="150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최소값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9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문자를 다루는 함수 이용하기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FCD9-70BF-29C9-7698-D3724DCD60F5}"/>
              </a:ext>
            </a:extLst>
          </p:cNvPr>
          <p:cNvSpPr txBox="1"/>
          <p:nvPr/>
        </p:nvSpPr>
        <p:spPr>
          <a:xfrm>
            <a:off x="946974" y="791047"/>
            <a:ext cx="9576246" cy="265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str5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"Hello!" "World"  "is"     "good!"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paste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(str5, collapse = ",")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"Hello!,World,is,good!“</a:t>
            </a:r>
          </a:p>
          <a:p>
            <a:pPr latinLnBrk="1">
              <a:spcAft>
                <a:spcPts val="1400"/>
              </a:spcAft>
            </a:pP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paste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(str5, collapse = " ")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"Hello! World is good!"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5486CF-CA8A-4DC3-5991-CFDCE719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66" y="3602427"/>
            <a:ext cx="6153150" cy="277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33ECF4-301B-A90E-E739-4CA6BB9202CC}"/>
              </a:ext>
            </a:extLst>
          </p:cNvPr>
          <p:cNvSpPr txBox="1"/>
          <p:nvPr/>
        </p:nvSpPr>
        <p:spPr>
          <a:xfrm>
            <a:off x="4427220" y="17464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쉼표를 구분자로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 str5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의 단어들 하나로 합치기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AD999-226B-052E-79CE-640EF09A47E5}"/>
              </a:ext>
            </a:extLst>
          </p:cNvPr>
          <p:cNvSpPr txBox="1"/>
          <p:nvPr/>
        </p:nvSpPr>
        <p:spPr>
          <a:xfrm>
            <a:off x="4495800" y="2594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</a:t>
            </a:r>
            <a:r>
              <a:rPr lang="ko-KR" altLang="en-US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공백을 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구분자로</a:t>
            </a: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 str5</a:t>
            </a:r>
            <a:r>
              <a:rPr lang="ko-KR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의 단어들 하나로 합치기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194AA9-C723-288C-91D7-D1CAA9584186}"/>
              </a:ext>
            </a:extLst>
          </p:cNvPr>
          <p:cNvSpPr/>
          <p:nvPr/>
        </p:nvSpPr>
        <p:spPr>
          <a:xfrm>
            <a:off x="3050966" y="4817069"/>
            <a:ext cx="2938354" cy="303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540654-612E-D413-5549-35AD7D37628A}"/>
              </a:ext>
            </a:extLst>
          </p:cNvPr>
          <p:cNvSpPr/>
          <p:nvPr/>
        </p:nvSpPr>
        <p:spPr>
          <a:xfrm>
            <a:off x="3050966" y="5128226"/>
            <a:ext cx="2938354" cy="303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F8E387-F08B-0297-994E-089A1703C207}"/>
              </a:ext>
            </a:extLst>
          </p:cNvPr>
          <p:cNvSpPr/>
          <p:nvPr/>
        </p:nvSpPr>
        <p:spPr>
          <a:xfrm>
            <a:off x="3050966" y="5447643"/>
            <a:ext cx="2938354" cy="303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435396" y="978847"/>
            <a:ext cx="7456686" cy="523220"/>
            <a:chOff x="887214" y="1067266"/>
            <a:chExt cx="7456686" cy="523220"/>
          </a:xfrm>
        </p:grpSpPr>
        <p:sp>
          <p:nvSpPr>
            <p:cNvPr id="2" name="직사각형 1"/>
            <p:cNvSpPr/>
            <p:nvPr/>
          </p:nvSpPr>
          <p:spPr>
            <a:xfrm>
              <a:off x="887214" y="106726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09650" y="1442432"/>
              <a:ext cx="733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009650" y="1442432"/>
              <a:ext cx="1548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33650" y="2057588"/>
            <a:ext cx="136127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650" y="3178973"/>
            <a:ext cx="147348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904" y="5328354"/>
            <a:ext cx="1646605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604339" y="584535"/>
            <a:ext cx="2416140" cy="2416140"/>
            <a:chOff x="6080339" y="584535"/>
            <a:chExt cx="2416140" cy="241614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009" y="610634"/>
              <a:ext cx="2336801" cy="2253594"/>
            </a:xfrm>
            <a:prstGeom prst="rect">
              <a:avLst/>
            </a:prstGeom>
            <a:effectLst>
              <a:outerShdw blurRad="266700" dist="76200" dir="7200000" algn="tr" rotWithShape="0">
                <a:prstClr val="black">
                  <a:alpha val="32000"/>
                </a:prstClr>
              </a:outerShdw>
            </a:effec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339" y="584535"/>
              <a:ext cx="2416140" cy="241614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986" y="726495"/>
              <a:ext cx="1960494" cy="2070956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 rot="497648">
            <a:off x="8218128" y="1383561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주제</a:t>
            </a:r>
            <a:r>
              <a:rPr lang="en-US" altLang="ko-KR" sz="3600" dirty="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54290A-FB5C-ADC3-2ED5-6108AEA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E1889AD1-E853-CBCD-C2DB-0EF0C461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8E058-EF92-8997-8A9D-705F7257EF9A}"/>
              </a:ext>
            </a:extLst>
          </p:cNvPr>
          <p:cNvSpPr txBox="1"/>
          <p:nvPr/>
        </p:nvSpPr>
        <p:spPr>
          <a:xfrm>
            <a:off x="2557832" y="4300358"/>
            <a:ext cx="1984839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III. </a:t>
            </a:r>
            <a:r>
              <a:rPr lang="ko-KR" altLang="en-US" sz="3200" b="1" spc="1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팩키지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083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함수의 옵션 설정하기 - 파라미터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FCD9-70BF-29C9-7698-D3724DCD60F5}"/>
              </a:ext>
            </a:extLst>
          </p:cNvPr>
          <p:cNvSpPr txBox="1"/>
          <p:nvPr/>
        </p:nvSpPr>
        <p:spPr>
          <a:xfrm>
            <a:off x="1023174" y="1342893"/>
            <a:ext cx="9563546" cy="110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x_mean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x_mean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D09E9-5894-57BD-26A4-307ADEB4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3100665"/>
            <a:ext cx="61341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0720A-C544-B39B-A21C-7C05274A36B1}"/>
              </a:ext>
            </a:extLst>
          </p:cNvPr>
          <p:cNvSpPr txBox="1"/>
          <p:nvPr/>
        </p:nvSpPr>
        <p:spPr>
          <a:xfrm>
            <a:off x="1023174" y="851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i="1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#함수의 결과물로 새 변수 만들기</a:t>
            </a:r>
            <a:endParaRPr lang="ko-KR" altLang="ko-KR" sz="1800" b="1" i="1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03DF4-E2EB-6425-F72B-384E32B53D75}"/>
              </a:ext>
            </a:extLst>
          </p:cNvPr>
          <p:cNvSpPr/>
          <p:nvPr/>
        </p:nvSpPr>
        <p:spPr>
          <a:xfrm>
            <a:off x="2465444" y="4288594"/>
            <a:ext cx="1950343" cy="4435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976695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 </a:t>
            </a:r>
            <a:r>
              <a:rPr lang="ko-KR" altLang="en-US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7984817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패키지(packages)?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FCD9-70BF-29C9-7698-D3724DCD60F5}"/>
              </a:ext>
            </a:extLst>
          </p:cNvPr>
          <p:cNvSpPr txBox="1"/>
          <p:nvPr/>
        </p:nvSpPr>
        <p:spPr>
          <a:xfrm>
            <a:off x="482154" y="1211581"/>
            <a:ext cx="5613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함수가 여러 개 들어 있는 꾸러미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하나의 패키지 안에 다양한 함수가 들어있음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사용하려면 패키지 설치 먼저 해야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B15BB1-C677-A606-7671-3329725D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7" y="2949674"/>
            <a:ext cx="1466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">
            <a:extLst>
              <a:ext uri="{FF2B5EF4-FFF2-40B4-BE49-F238E27FC236}">
                <a16:creationId xmlns:a16="http://schemas.microsoft.com/office/drawing/2014/main" id="{8B5A956F-7AEA-A411-31BB-471C6C5D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4930874"/>
            <a:ext cx="6143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DC3AC98-9035-46DF-D069-BAF00FF1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721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73760B-EE19-AFDA-B951-59E9A4F6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49308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7F0E0F-FB29-66BD-7A10-4CA62B36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740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373D8-1268-EDFC-98FE-143C4C5B37C3}"/>
              </a:ext>
            </a:extLst>
          </p:cNvPr>
          <p:cNvSpPr txBox="1"/>
          <p:nvPr/>
        </p:nvSpPr>
        <p:spPr>
          <a:xfrm>
            <a:off x="6796319" y="3825974"/>
            <a:ext cx="47547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68E0"/>
                </a:solidFill>
                <a:effectLst/>
                <a:latin typeface="se-nanumsquare"/>
              </a:rPr>
              <a:t>ggplot2 </a:t>
            </a:r>
            <a:r>
              <a:rPr lang="ko-KR" altLang="en-US" b="1" i="0" dirty="0">
                <a:solidFill>
                  <a:srgbClr val="0068E0"/>
                </a:solidFill>
                <a:effectLst/>
                <a:latin typeface="se-nanumsquare"/>
              </a:rPr>
              <a:t>패키지</a:t>
            </a:r>
            <a:r>
              <a:rPr lang="en-US" altLang="ko-KR" b="1" i="0" dirty="0">
                <a:solidFill>
                  <a:srgbClr val="0068E0"/>
                </a:solidFill>
                <a:effectLst/>
                <a:latin typeface="se-nanumsquar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square"/>
              </a:rPr>
              <a:t>데이터 시각화용 패키지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square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se-nanumsquare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se-nanumsquare"/>
              </a:rPr>
              <a:t>각종 그래프 함수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 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C3AC98-9035-46DF-D069-BAF00FF1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721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73760B-EE19-AFDA-B951-59E9A4F6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49308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7F0E0F-FB29-66BD-7A10-4CA62B36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740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3236-05F6-3184-048D-747DC6C9F3C3}"/>
              </a:ext>
            </a:extLst>
          </p:cNvPr>
          <p:cNvSpPr txBox="1"/>
          <p:nvPr/>
        </p:nvSpPr>
        <p:spPr>
          <a:xfrm>
            <a:off x="774923" y="750325"/>
            <a:ext cx="942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ggplot2 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패키지 설치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_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인터넷이 연결된 상태에서 설치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2CB6ED-24F5-62F0-2AD8-6D63FCE7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3" y="2199115"/>
            <a:ext cx="5200650" cy="3752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F5EEDA-2DBB-4D7F-B593-E7CDDED1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367" y="1146413"/>
            <a:ext cx="5219700" cy="531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EF5114-3944-1665-2CD3-373C2E4083AB}"/>
              </a:ext>
            </a:extLst>
          </p:cNvPr>
          <p:cNvSpPr txBox="1"/>
          <p:nvPr/>
        </p:nvSpPr>
        <p:spPr>
          <a:xfrm>
            <a:off x="862965" y="1167488"/>
            <a:ext cx="5050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install.packages(“ggplot2")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91B814-5535-FE95-E4A2-7209F074CA5F}"/>
              </a:ext>
            </a:extLst>
          </p:cNvPr>
          <p:cNvSpPr/>
          <p:nvPr/>
        </p:nvSpPr>
        <p:spPr>
          <a:xfrm>
            <a:off x="774923" y="2667941"/>
            <a:ext cx="2105437" cy="1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8D8CFC-D6AE-E32B-D3CC-E05209EE82B4}"/>
              </a:ext>
            </a:extLst>
          </p:cNvPr>
          <p:cNvSpPr/>
          <p:nvPr/>
        </p:nvSpPr>
        <p:spPr>
          <a:xfrm>
            <a:off x="6548367" y="6268305"/>
            <a:ext cx="2105437" cy="1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2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 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C3AC98-9035-46DF-D069-BAF00FF1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721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73760B-EE19-AFDA-B951-59E9A4F6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49308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7F0E0F-FB29-66BD-7A10-4CA62B36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740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4A6DC9-1A38-63D3-6804-F2C3D010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75" y="2816018"/>
            <a:ext cx="5459325" cy="1671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18F4C3-F714-AC52-572B-A224BE468138}"/>
              </a:ext>
            </a:extLst>
          </p:cNvPr>
          <p:cNvSpPr txBox="1"/>
          <p:nvPr/>
        </p:nvSpPr>
        <p:spPr>
          <a:xfrm>
            <a:off x="686023" y="1288525"/>
            <a:ext cx="942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ggplot2 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패키지 로드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(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방법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1)_Console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창에 직접 입력하는 방법</a:t>
            </a:r>
            <a:endParaRPr lang="en-US" altLang="ko-KR" i="1" dirty="0">
              <a:solidFill>
                <a:srgbClr val="8F5902"/>
              </a:solidFill>
              <a:latin typeface="D2Coding" panose="020B0600000101010101" charset="-127"/>
              <a:ea typeface="D2Coding" panose="020B0600000101010101" charset="-127"/>
              <a:cs typeface="D2Coding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14C78-EE09-1B4B-7B1B-F46AFC3628CB}"/>
              </a:ext>
            </a:extLst>
          </p:cNvPr>
          <p:cNvSpPr txBox="1"/>
          <p:nvPr/>
        </p:nvSpPr>
        <p:spPr>
          <a:xfrm>
            <a:off x="731338" y="1721775"/>
            <a:ext cx="36730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dirty="0">
                <a:solidFill>
                  <a:srgbClr val="4671E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library(ggplot2)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E442F4-C746-AB7E-871A-DC6E13ADDA52}"/>
              </a:ext>
            </a:extLst>
          </p:cNvPr>
          <p:cNvSpPr/>
          <p:nvPr/>
        </p:nvSpPr>
        <p:spPr>
          <a:xfrm>
            <a:off x="754184" y="3888221"/>
            <a:ext cx="2105437" cy="1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E61E7D0-47BD-8240-0585-3BE4A3DB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07" y="1115973"/>
            <a:ext cx="8458200" cy="3276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6FB28B-3E7C-DF4A-7463-FAA2AF8A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12" y="3616664"/>
            <a:ext cx="8258175" cy="29051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패키지 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로드하기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C3AC98-9035-46DF-D069-BAF00FF1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721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C73760B-EE19-AFDA-B951-59E9A4F65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49308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7F0E0F-FB29-66BD-7A10-4CA62B36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5740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8F4C3-F714-AC52-572B-A224BE468138}"/>
              </a:ext>
            </a:extLst>
          </p:cNvPr>
          <p:cNvSpPr txBox="1"/>
          <p:nvPr/>
        </p:nvSpPr>
        <p:spPr>
          <a:xfrm>
            <a:off x="754184" y="679124"/>
            <a:ext cx="100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ggplot2 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패키지 로드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(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방법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2)_Packages 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메뉴를 이용하는 방법</a:t>
            </a:r>
            <a:r>
              <a:rPr lang="en-US" altLang="ko-KR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-&gt;ggplot2</a:t>
            </a:r>
            <a:r>
              <a:rPr lang="ko-KR" altLang="en-US" i="1" dirty="0">
                <a:solidFill>
                  <a:srgbClr val="8F5902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의 체크박스를 클릭</a:t>
            </a:r>
            <a:endParaRPr lang="en-US" altLang="ko-KR" i="1" dirty="0">
              <a:solidFill>
                <a:srgbClr val="8F5902"/>
              </a:solidFill>
              <a:latin typeface="D2Coding" panose="020B0600000101010101" charset="-127"/>
              <a:ea typeface="D2Coding" panose="020B0600000101010101" charset="-127"/>
              <a:cs typeface="D2Coding" panose="020B060000010101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E442F4-C746-AB7E-871A-DC6E13ADDA52}"/>
              </a:ext>
            </a:extLst>
          </p:cNvPr>
          <p:cNvSpPr/>
          <p:nvPr/>
        </p:nvSpPr>
        <p:spPr>
          <a:xfrm>
            <a:off x="5868781" y="2463996"/>
            <a:ext cx="684420" cy="2570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FC531A-18E8-243B-D051-915C11289A9D}"/>
              </a:ext>
            </a:extLst>
          </p:cNvPr>
          <p:cNvSpPr/>
          <p:nvPr/>
        </p:nvSpPr>
        <p:spPr>
          <a:xfrm>
            <a:off x="6165642" y="5682238"/>
            <a:ext cx="1340058" cy="3154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A98ECE-356D-AEC6-EDC5-64A5EF367848}"/>
              </a:ext>
            </a:extLst>
          </p:cNvPr>
          <p:cNvSpPr/>
          <p:nvPr/>
        </p:nvSpPr>
        <p:spPr>
          <a:xfrm>
            <a:off x="2347912" y="4012395"/>
            <a:ext cx="1589087" cy="380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5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3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 </a:t>
            </a:r>
            <a:r>
              <a:rPr lang="en-US" altLang="ko-KR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사용하기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FCD9-70BF-29C9-7698-D3724DCD60F5}"/>
              </a:ext>
            </a:extLst>
          </p:cNvPr>
          <p:cNvSpPr txBox="1"/>
          <p:nvPr/>
        </p:nvSpPr>
        <p:spPr>
          <a:xfrm>
            <a:off x="316831" y="1062340"/>
            <a:ext cx="3729389" cy="2113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 &lt;- </a:t>
            </a: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("a", "a", "b", "c")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"a" "a" "b" "c"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qplot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6CE1BCAB-D649-1B5D-3DF1-6B6FCC42CE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6831" y="3341461"/>
            <a:ext cx="3898454" cy="27026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F7B412-92E6-AB5B-63EF-FED92EAF349B}"/>
              </a:ext>
            </a:extLst>
          </p:cNvPr>
          <p:cNvGrpSpPr/>
          <p:nvPr/>
        </p:nvGrpSpPr>
        <p:grpSpPr>
          <a:xfrm>
            <a:off x="4322763" y="214074"/>
            <a:ext cx="7716838" cy="6153150"/>
            <a:chOff x="4322763" y="214074"/>
            <a:chExt cx="7716838" cy="61531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44DC36-BBD7-5AA0-5A2C-1FDFD10D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2763" y="214074"/>
              <a:ext cx="7716838" cy="6153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B2983DB-B401-5BCB-F5FB-D3BE3FEB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0237" y="3071574"/>
              <a:ext cx="2066925" cy="438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51EA0ED-C4EC-F48F-741D-9321A3574F24}"/>
              </a:ext>
            </a:extLst>
          </p:cNvPr>
          <p:cNvSpPr txBox="1"/>
          <p:nvPr/>
        </p:nvSpPr>
        <p:spPr>
          <a:xfrm>
            <a:off x="273334" y="1062340"/>
            <a:ext cx="355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여러 문자로 구성된 변수 생성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BDD1F-2F35-1BC5-0C3E-179E9DEC843E}"/>
              </a:ext>
            </a:extLst>
          </p:cNvPr>
          <p:cNvSpPr txBox="1"/>
          <p:nvPr/>
        </p:nvSpPr>
        <p:spPr>
          <a:xfrm>
            <a:off x="282379" y="2468479"/>
            <a:ext cx="355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8F5902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# 빈도 그래프 출력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0B92E8-0DA5-0925-4353-85C9B494A65A}"/>
              </a:ext>
            </a:extLst>
          </p:cNvPr>
          <p:cNvSpPr/>
          <p:nvPr/>
        </p:nvSpPr>
        <p:spPr>
          <a:xfrm>
            <a:off x="4340097" y="1363980"/>
            <a:ext cx="2105437" cy="4952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0BB8EF-8AF6-7A60-250E-733C2E853732}"/>
              </a:ext>
            </a:extLst>
          </p:cNvPr>
          <p:cNvSpPr/>
          <p:nvPr/>
        </p:nvSpPr>
        <p:spPr>
          <a:xfrm>
            <a:off x="4340097" y="1859190"/>
            <a:ext cx="2105437" cy="18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8CFF92-4AE9-5B00-8A4A-4C540165AAD6}"/>
              </a:ext>
            </a:extLst>
          </p:cNvPr>
          <p:cNvSpPr/>
          <p:nvPr/>
        </p:nvSpPr>
        <p:spPr>
          <a:xfrm>
            <a:off x="7407147" y="3509723"/>
            <a:ext cx="4565778" cy="2769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4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976695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IV. </a:t>
            </a:r>
            <a:r>
              <a:rPr lang="ko-KR" altLang="en-US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2615768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1. </a:t>
            </a:r>
            <a:r>
              <a:rPr lang="ko-KR" altLang="en-US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altLang="ko-KR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7E302-9F75-55E4-A3F0-FBD7EB545386}"/>
              </a:ext>
            </a:extLst>
          </p:cNvPr>
          <p:cNvSpPr txBox="1"/>
          <p:nvPr/>
        </p:nvSpPr>
        <p:spPr>
          <a:xfrm>
            <a:off x="354330" y="839432"/>
            <a:ext cx="15712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_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907A96-CDE6-1D2C-11E5-F63B1670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" y="2242401"/>
            <a:ext cx="11882902" cy="35909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94538D-282E-C8FA-7C75-F1CC63EE8EE8}"/>
              </a:ext>
            </a:extLst>
          </p:cNvPr>
          <p:cNvSpPr/>
          <p:nvPr/>
        </p:nvSpPr>
        <p:spPr>
          <a:xfrm>
            <a:off x="4753551" y="3632660"/>
            <a:ext cx="546424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6D810-BCCF-D342-E3C4-40B29624B494}"/>
              </a:ext>
            </a:extLst>
          </p:cNvPr>
          <p:cNvSpPr txBox="1"/>
          <p:nvPr/>
        </p:nvSpPr>
        <p:spPr>
          <a:xfrm>
            <a:off x="1042373" y="1402417"/>
            <a:ext cx="1010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그림과 같이 변수 </a:t>
            </a:r>
            <a:r>
              <a:rPr lang="en-US" altLang="ko-KR" dirty="0">
                <a:solidFill>
                  <a:srgbClr val="FF0000"/>
                </a:solidFill>
              </a:rPr>
              <a:t>test</a:t>
            </a:r>
            <a:r>
              <a:rPr lang="ko-KR" altLang="en-US" dirty="0">
                <a:solidFill>
                  <a:srgbClr val="FF0000"/>
                </a:solidFill>
              </a:rPr>
              <a:t>약자</a:t>
            </a:r>
            <a:r>
              <a:rPr lang="en-US" altLang="ko-KR" dirty="0">
                <a:solidFill>
                  <a:srgbClr val="FF0000"/>
                </a:solidFill>
              </a:rPr>
              <a:t>, str</a:t>
            </a:r>
            <a:r>
              <a:rPr lang="ko-KR" altLang="en-US" dirty="0">
                <a:solidFill>
                  <a:srgbClr val="FF0000"/>
                </a:solidFill>
              </a:rPr>
              <a:t>약자</a:t>
            </a:r>
            <a:r>
              <a:rPr lang="en-US" altLang="ko-KR" dirty="0">
                <a:solidFill>
                  <a:srgbClr val="FF0000"/>
                </a:solidFill>
              </a:rPr>
              <a:t>, array1</a:t>
            </a:r>
            <a:r>
              <a:rPr lang="ko-KR" altLang="en-US" dirty="0">
                <a:solidFill>
                  <a:srgbClr val="FF0000"/>
                </a:solidFill>
              </a:rPr>
              <a:t>약자</a:t>
            </a:r>
            <a:r>
              <a:rPr lang="ko-KR" altLang="en-US" dirty="0"/>
              <a:t>를 생성하여 각각 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문자열배열 등을 </a:t>
            </a:r>
            <a:endParaRPr lang="en-US" altLang="ko-KR" dirty="0"/>
          </a:p>
          <a:p>
            <a:r>
              <a:rPr lang="ko-KR" altLang="en-US" dirty="0"/>
              <a:t>저장할 수 있도록 </a:t>
            </a:r>
            <a:r>
              <a:rPr lang="en-US" altLang="ko-KR" dirty="0"/>
              <a:t>Console</a:t>
            </a:r>
            <a:r>
              <a:rPr lang="ko-KR" altLang="en-US" dirty="0"/>
              <a:t>창에 들어가는 명령어를 쓰고 아래 그림과 같이 화면을 캡쳐해서 올리시오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8AEBEC-0F33-B605-D5FE-5CE6560AA59A}"/>
              </a:ext>
            </a:extLst>
          </p:cNvPr>
          <p:cNvSpPr txBox="1"/>
          <p:nvPr/>
        </p:nvSpPr>
        <p:spPr>
          <a:xfrm>
            <a:off x="339690" y="2819345"/>
            <a:ext cx="3924857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형식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를 생성하여 </a:t>
            </a:r>
            <a:r>
              <a:rPr lang="en-US" altLang="ko-KR" sz="1200" dirty="0"/>
              <a:t>100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 str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를 생성하여  </a:t>
            </a:r>
            <a:r>
              <a:rPr lang="en-US" altLang="ko-KR" sz="1200" dirty="0"/>
              <a:t>“</a:t>
            </a:r>
            <a:r>
              <a:rPr lang="ko-KR" altLang="en-US" sz="1200" dirty="0"/>
              <a:t>자기이름</a:t>
            </a:r>
            <a:r>
              <a:rPr lang="en-US" altLang="ko-KR" sz="1200" dirty="0"/>
              <a:t>”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array1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</a:t>
            </a:r>
            <a:r>
              <a:rPr lang="ko-KR" altLang="en-US" sz="1200" dirty="0"/>
              <a:t>를 생성하여 </a:t>
            </a:r>
            <a:r>
              <a:rPr lang="en-US" altLang="ko-KR" sz="1200" dirty="0"/>
              <a:t> </a:t>
            </a:r>
            <a:r>
              <a:rPr lang="ko-KR" altLang="en-US" sz="1200" dirty="0"/>
              <a:t>자신의 폰 번호를 저장</a:t>
            </a:r>
            <a:r>
              <a:rPr lang="en-US" altLang="ko-KR" sz="1200" dirty="0"/>
              <a:t>(c()</a:t>
            </a:r>
            <a:r>
              <a:rPr lang="ko-KR" altLang="en-US" sz="1200" dirty="0"/>
              <a:t>이용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array1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</a:t>
            </a:r>
            <a:r>
              <a:rPr lang="ko-KR" altLang="en-US" sz="1200" dirty="0"/>
              <a:t> 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239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B9DFCA-5C32-1425-A3C3-EB4A9970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5" y="2169789"/>
            <a:ext cx="11831927" cy="3219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29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2. </a:t>
            </a:r>
            <a:r>
              <a:rPr lang="ko-KR" altLang="en-US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altLang="ko-KR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7E302-9F75-55E4-A3F0-FBD7EB545386}"/>
              </a:ext>
            </a:extLst>
          </p:cNvPr>
          <p:cNvSpPr txBox="1"/>
          <p:nvPr/>
        </p:nvSpPr>
        <p:spPr>
          <a:xfrm>
            <a:off x="354330" y="839432"/>
            <a:ext cx="15712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_</a:t>
            </a:r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94538D-282E-C8FA-7C75-F1CC63EE8EE8}"/>
              </a:ext>
            </a:extLst>
          </p:cNvPr>
          <p:cNvSpPr/>
          <p:nvPr/>
        </p:nvSpPr>
        <p:spPr>
          <a:xfrm>
            <a:off x="4815068" y="4880066"/>
            <a:ext cx="7139244" cy="514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6D810-BCCF-D342-E3C4-40B29624B494}"/>
              </a:ext>
            </a:extLst>
          </p:cNvPr>
          <p:cNvSpPr txBox="1"/>
          <p:nvPr/>
        </p:nvSpPr>
        <p:spPr>
          <a:xfrm>
            <a:off x="1042373" y="1402417"/>
            <a:ext cx="868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그림과 같이 변수 </a:t>
            </a:r>
            <a:r>
              <a:rPr lang="en-US" altLang="ko-KR" dirty="0">
                <a:solidFill>
                  <a:srgbClr val="FF0000"/>
                </a:solidFill>
              </a:rPr>
              <a:t>var</a:t>
            </a:r>
            <a:r>
              <a:rPr lang="ko-KR" altLang="en-US" dirty="0">
                <a:solidFill>
                  <a:srgbClr val="FF0000"/>
                </a:solidFill>
              </a:rPr>
              <a:t>약자</a:t>
            </a:r>
            <a:r>
              <a:rPr lang="en-US" altLang="ko-KR" dirty="0">
                <a:solidFill>
                  <a:srgbClr val="FF0000"/>
                </a:solidFill>
              </a:rPr>
              <a:t>, var</a:t>
            </a:r>
            <a:r>
              <a:rPr lang="ko-KR" altLang="en-US" dirty="0">
                <a:solidFill>
                  <a:srgbClr val="FF0000"/>
                </a:solidFill>
              </a:rPr>
              <a:t>약자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를 생성하여 숫자를 저장하고  아래 </a:t>
            </a:r>
            <a:r>
              <a:rPr lang="en-US" altLang="ko-KR" dirty="0"/>
              <a:t>&lt;</a:t>
            </a:r>
            <a:r>
              <a:rPr lang="ko-KR" altLang="en-US" dirty="0"/>
              <a:t>형식</a:t>
            </a:r>
            <a:r>
              <a:rPr lang="en-US" altLang="ko-KR" dirty="0"/>
              <a:t>&gt;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따라 출력하시오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4671B-E305-7018-8315-FADBB514EF9F}"/>
              </a:ext>
            </a:extLst>
          </p:cNvPr>
          <p:cNvSpPr txBox="1"/>
          <p:nvPr/>
        </p:nvSpPr>
        <p:spPr>
          <a:xfrm>
            <a:off x="122385" y="2832430"/>
            <a:ext cx="4834337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형식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약자</a:t>
            </a:r>
            <a:r>
              <a:rPr lang="ko-KR" altLang="en-US" sz="1200" dirty="0"/>
              <a:t>를 생성하여 </a:t>
            </a:r>
            <a:r>
              <a:rPr lang="en-US" altLang="ko-KR" sz="1200" dirty="0"/>
              <a:t>10</a:t>
            </a:r>
            <a:r>
              <a:rPr lang="ko-KR" altLang="en-US" sz="1200" dirty="0"/>
              <a:t>부터</a:t>
            </a:r>
            <a:r>
              <a:rPr lang="en-US" altLang="ko-KR" sz="1200" dirty="0"/>
              <a:t>20</a:t>
            </a:r>
            <a:r>
              <a:rPr lang="ko-KR" altLang="en-US" sz="1200" dirty="0"/>
              <a:t>까지 연속적인 숫자 저장</a:t>
            </a:r>
            <a:r>
              <a:rPr lang="en-US" altLang="ko-KR" sz="1200" dirty="0"/>
              <a:t>(seq</a:t>
            </a:r>
            <a:r>
              <a:rPr lang="ko-KR" altLang="en-US" sz="1200" dirty="0"/>
              <a:t>이용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약자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약자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ko-KR" altLang="en-US" sz="1200" dirty="0"/>
              <a:t>를 생성하여 </a:t>
            </a:r>
            <a:r>
              <a:rPr lang="en-US" altLang="ko-KR" sz="1200" dirty="0"/>
              <a:t>10</a:t>
            </a:r>
            <a:r>
              <a:rPr lang="ko-KR" altLang="en-US" sz="1200" dirty="0"/>
              <a:t>부터</a:t>
            </a:r>
            <a:r>
              <a:rPr lang="en-US" altLang="ko-KR" sz="1200" dirty="0"/>
              <a:t>20</a:t>
            </a:r>
            <a:r>
              <a:rPr lang="ko-KR" altLang="en-US" sz="1200" dirty="0"/>
              <a:t>까지 </a:t>
            </a:r>
            <a:r>
              <a:rPr lang="en-US" altLang="ko-KR" sz="1200" dirty="0"/>
              <a:t>4</a:t>
            </a:r>
            <a:r>
              <a:rPr lang="ko-KR" altLang="en-US" sz="1200" dirty="0"/>
              <a:t>의 간격으로 숫자 저장</a:t>
            </a:r>
            <a:r>
              <a:rPr lang="en-US" altLang="ko-KR" sz="1200" dirty="0"/>
              <a:t>(seq</a:t>
            </a:r>
            <a:r>
              <a:rPr lang="ko-KR" altLang="en-US" sz="1200" dirty="0"/>
              <a:t>이용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약자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r>
              <a:rPr lang="en-US" altLang="ko-KR" sz="1200" dirty="0"/>
              <a:t>&gt;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r>
              <a: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약자</a:t>
            </a:r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ko-KR" altLang="en-US" sz="1200" dirty="0"/>
              <a:t>에 저장된 값에 </a:t>
            </a:r>
            <a:r>
              <a:rPr lang="en-US" altLang="ko-KR" sz="1200" dirty="0"/>
              <a:t>5</a:t>
            </a:r>
            <a:r>
              <a:rPr lang="ko-KR" altLang="en-US" sz="1200" dirty="0"/>
              <a:t>씩 더해서 출력하도록 명령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956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52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976695"/>
            <a:ext cx="3938099" cy="8547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en-US" altLang="ko-KR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 </a:t>
            </a:r>
            <a:r>
              <a:rPr lang="ko-KR" altLang="en-US" sz="50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016000" y="4400303"/>
            <a:ext cx="5652001" cy="58189"/>
            <a:chOff x="823286" y="4380808"/>
            <a:chExt cx="5652001" cy="58189"/>
          </a:xfrm>
        </p:grpSpPr>
        <p:cxnSp>
          <p:nvCxnSpPr>
            <p:cNvPr id="16" name="직선 연결선 15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 rot="10800000">
            <a:off x="1524001" y="2399510"/>
            <a:ext cx="5652001" cy="58189"/>
            <a:chOff x="823286" y="4380808"/>
            <a:chExt cx="5652001" cy="58189"/>
          </a:xfrm>
        </p:grpSpPr>
        <p:cxnSp>
          <p:nvCxnSpPr>
            <p:cNvPr id="23" name="직선 연결선 22"/>
            <p:cNvCxnSpPr/>
            <p:nvPr/>
          </p:nvCxnSpPr>
          <p:spPr>
            <a:xfrm rot="10800000">
              <a:off x="823287" y="4438997"/>
              <a:ext cx="56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rot="10800000">
              <a:off x="823286" y="4380808"/>
              <a:ext cx="540000" cy="581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E44FF9-DA49-E029-D5AA-933D9EF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0C796-5755-2804-C0A8-291F867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292135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7FCD9-70BF-29C9-7698-D3724DCD60F5}"/>
              </a:ext>
            </a:extLst>
          </p:cNvPr>
          <p:cNvSpPr txBox="1"/>
          <p:nvPr/>
        </p:nvSpPr>
        <p:spPr>
          <a:xfrm>
            <a:off x="482154" y="1211581"/>
            <a:ext cx="10122346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Q1.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시험 점수 변수 만들고 출력하기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다섯 명의 학생이 시험을 봤습니다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 다섯 명의 시험 점수를 담고 있는 변수를 만들어 출력해 보세요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학생의 시험 점수는 다음과 같습니다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80, 60, 70, 50, 90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Q2.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평균 구하기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-&gt;Q1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문제에서 만든 변수를 이용해서 이 학생들의 전체 평균 점수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Q3.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평균 변수 만들고 출력하기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학생들의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평균 점수를 담고 있는 새 변수를 만들어 출력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Q4. </a:t>
            </a:r>
            <a:r>
              <a:rPr lang="ko-KR" altLang="en-US" b="1" dirty="0">
                <a:solidFill>
                  <a:srgbClr val="4F81B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시험 점수 충 최고값과 최저값 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출력하기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-&gt;Q1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문제에서 만든 변수에 저장된 값 중 최대값과 최소값을 출력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0E25A-D1BA-718C-044D-DD4819790854}"/>
              </a:ext>
            </a:extLst>
          </p:cNvPr>
          <p:cNvSpPr txBox="1"/>
          <p:nvPr/>
        </p:nvSpPr>
        <p:spPr>
          <a:xfrm>
            <a:off x="2032129" y="317833"/>
            <a:ext cx="15712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_</a:t>
            </a:r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4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1A79F00-9908-1035-4D50-A7522545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1608339"/>
            <a:ext cx="11873021" cy="36413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3. </a:t>
            </a:r>
            <a:r>
              <a:rPr lang="ko-KR" altLang="en-US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altLang="ko-KR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94538D-282E-C8FA-7C75-F1CC63EE8EE8}"/>
              </a:ext>
            </a:extLst>
          </p:cNvPr>
          <p:cNvSpPr/>
          <p:nvPr/>
        </p:nvSpPr>
        <p:spPr>
          <a:xfrm>
            <a:off x="4814511" y="3190700"/>
            <a:ext cx="5464240" cy="584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6D810-BCCF-D342-E3C4-40B29624B494}"/>
              </a:ext>
            </a:extLst>
          </p:cNvPr>
          <p:cNvSpPr txBox="1"/>
          <p:nvPr/>
        </p:nvSpPr>
        <p:spPr>
          <a:xfrm>
            <a:off x="950933" y="746337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 문제에 대하여 </a:t>
            </a:r>
            <a:r>
              <a:rPr lang="en-US" altLang="ko-KR" dirty="0"/>
              <a:t>&lt;</a:t>
            </a:r>
            <a:r>
              <a:rPr lang="ko-KR" altLang="en-US" dirty="0"/>
              <a:t>형식</a:t>
            </a:r>
            <a:r>
              <a:rPr lang="en-US" altLang="ko-KR" dirty="0"/>
              <a:t>&gt;</a:t>
            </a:r>
            <a:r>
              <a:rPr lang="ko-KR" altLang="en-US" dirty="0"/>
              <a:t>과 같이 기술하고 그림과 같이 화면을 캡쳐해서 올리시오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8BD31-6770-7101-1F43-67B6F0F09B6F}"/>
              </a:ext>
            </a:extLst>
          </p:cNvPr>
          <p:cNvSpPr txBox="1"/>
          <p:nvPr/>
        </p:nvSpPr>
        <p:spPr>
          <a:xfrm>
            <a:off x="352242" y="2221701"/>
            <a:ext cx="340978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형식</a:t>
            </a:r>
            <a:r>
              <a:rPr lang="en-US" altLang="ko-KR" sz="1200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score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를 생성하여 각</a:t>
            </a:r>
            <a:r>
              <a:rPr lang="en-US" altLang="ko-KR" sz="1200" dirty="0"/>
              <a:t> </a:t>
            </a:r>
            <a:r>
              <a:rPr lang="ko-KR" altLang="en-US" sz="1200" dirty="0"/>
              <a:t>학생의 점수 저장</a:t>
            </a:r>
            <a:endParaRPr lang="en-US" altLang="ko-KR" sz="1200" dirty="0"/>
          </a:p>
          <a:p>
            <a:r>
              <a:rPr lang="en-US" altLang="ko-KR" sz="1200" dirty="0"/>
              <a:t>(80, 50, 70, 50, 90)</a:t>
            </a:r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score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 mean()</a:t>
            </a:r>
            <a:r>
              <a:rPr lang="ko-KR" altLang="en-US" sz="1200" dirty="0"/>
              <a:t>을 이용하여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score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의 점수평균 출력</a:t>
            </a:r>
            <a:endParaRPr lang="en-US" altLang="ko-KR" sz="1200" dirty="0"/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mean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</a:t>
            </a:r>
            <a:r>
              <a:rPr lang="ko-KR" altLang="en-US" sz="1200" dirty="0"/>
              <a:t> 를</a:t>
            </a:r>
            <a:r>
              <a:rPr lang="en-US" altLang="ko-KR" sz="1200" dirty="0"/>
              <a:t> </a:t>
            </a:r>
            <a:r>
              <a:rPr lang="ko-KR" altLang="en-US" sz="1200" dirty="0"/>
              <a:t>생성하여 점수 평균을 저장</a:t>
            </a:r>
            <a:endParaRPr lang="en-US" altLang="ko-KR" sz="1200" dirty="0"/>
          </a:p>
          <a:p>
            <a:r>
              <a:rPr lang="en-US" altLang="ko-KR" sz="1200" dirty="0"/>
              <a:t>&gt; 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mean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</a:t>
            </a:r>
            <a:r>
              <a:rPr lang="ko-KR" altLang="en-US" sz="1200" dirty="0"/>
              <a:t> 출력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score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>
                <a:solidFill>
                  <a:schemeClr val="bg1"/>
                </a:solidFill>
              </a:rPr>
              <a:t>의 최대값 출력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score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>
                <a:solidFill>
                  <a:schemeClr val="bg1"/>
                </a:solidFill>
              </a:rPr>
              <a:t>의 최소값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FC686-6C79-28F6-8A38-35DCD1BE90AA}"/>
              </a:ext>
            </a:extLst>
          </p:cNvPr>
          <p:cNvSpPr txBox="1"/>
          <p:nvPr/>
        </p:nvSpPr>
        <p:spPr>
          <a:xfrm>
            <a:off x="2057132" y="147155"/>
            <a:ext cx="15712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_</a:t>
            </a:r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3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C21245-1B8C-74EA-11D2-4D9B0EA4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" y="1417685"/>
            <a:ext cx="11903978" cy="4756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32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dirty="0">
                <a:solidFill>
                  <a:srgbClr val="FF0000"/>
                </a:solidFill>
              </a:rPr>
              <a:t>4. </a:t>
            </a:r>
            <a:r>
              <a:rPr lang="ko-KR" altLang="en-US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응용</a:t>
            </a:r>
            <a:r>
              <a:rPr lang="en-US" altLang="ko-KR" sz="3300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sz="1800" b="1" dirty="0">
                <a:solidFill>
                  <a:srgbClr val="4F81B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94538D-282E-C8FA-7C75-F1CC63EE8EE8}"/>
              </a:ext>
            </a:extLst>
          </p:cNvPr>
          <p:cNvSpPr/>
          <p:nvPr/>
        </p:nvSpPr>
        <p:spPr>
          <a:xfrm>
            <a:off x="4797732" y="2293078"/>
            <a:ext cx="7218715" cy="3818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6D810-BCCF-D342-E3C4-40B29624B494}"/>
              </a:ext>
            </a:extLst>
          </p:cNvPr>
          <p:cNvSpPr txBox="1"/>
          <p:nvPr/>
        </p:nvSpPr>
        <p:spPr>
          <a:xfrm>
            <a:off x="950933" y="746337"/>
            <a:ext cx="110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학생들의 점수를 아래 </a:t>
            </a:r>
            <a:r>
              <a:rPr lang="en-US" altLang="ko-KR" dirty="0"/>
              <a:t>&lt;</a:t>
            </a:r>
            <a:r>
              <a:rPr lang="ko-KR" altLang="en-US" dirty="0"/>
              <a:t>형식</a:t>
            </a:r>
            <a:r>
              <a:rPr lang="en-US" altLang="ko-KR" dirty="0"/>
              <a:t>&gt;</a:t>
            </a:r>
            <a:r>
              <a:rPr lang="ko-KR" altLang="en-US" dirty="0"/>
              <a:t>과 같이 저장하고 빈도 그래프를 그리시고 아래 그림과 같이 챕처해서 올리시오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8BD31-6770-7101-1F43-67B6F0F09B6F}"/>
              </a:ext>
            </a:extLst>
          </p:cNvPr>
          <p:cNvSpPr txBox="1"/>
          <p:nvPr/>
        </p:nvSpPr>
        <p:spPr>
          <a:xfrm>
            <a:off x="458713" y="2154589"/>
            <a:ext cx="3355470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형식</a:t>
            </a:r>
            <a:r>
              <a:rPr lang="en-US" altLang="ko-KR" sz="1200" dirty="0"/>
              <a:t>&gt;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를 생성하여 각</a:t>
            </a:r>
            <a:r>
              <a:rPr lang="en-US" altLang="ko-KR" sz="1200" dirty="0"/>
              <a:t> </a:t>
            </a:r>
            <a:r>
              <a:rPr lang="ko-KR" altLang="en-US" sz="1200" dirty="0"/>
              <a:t>학생의 점수 저장</a:t>
            </a:r>
            <a:endParaRPr lang="en-US" altLang="ko-KR" sz="1200" dirty="0"/>
          </a:p>
          <a:p>
            <a:r>
              <a:rPr lang="en-US" altLang="ko-KR" sz="1200" dirty="0"/>
              <a:t>(80, 50, 70, 60, 90, 100, 50, 80)</a:t>
            </a:r>
          </a:p>
          <a:p>
            <a:r>
              <a:rPr lang="en-US" altLang="ko-KR" sz="1200" dirty="0"/>
              <a:t>&gt; 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 </a:t>
            </a:r>
            <a:r>
              <a:rPr lang="ko-KR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약자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ggplot2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패키지 로드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/>
              <a:t>&gt; </a:t>
            </a:r>
            <a:r>
              <a:rPr lang="ko-KR" altLang="en-US" sz="1200" dirty="0">
                <a:solidFill>
                  <a:schemeClr val="tx1"/>
                </a:solidFill>
              </a:rPr>
              <a:t>학생들 점수의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빈도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D2Coding" panose="020B0600000101010101" charset="-127"/>
                <a:ea typeface="D2Coding" panose="020B0600000101010101" charset="-127"/>
                <a:cs typeface="D2Coding" panose="020B0600000101010101" charset="-127"/>
              </a:rPr>
              <a:t> 그래프 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/>
              <a:t>&gt;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1E1D1-D44F-E61A-9F6F-D29363ED7545}"/>
              </a:ext>
            </a:extLst>
          </p:cNvPr>
          <p:cNvSpPr txBox="1"/>
          <p:nvPr/>
        </p:nvSpPr>
        <p:spPr>
          <a:xfrm>
            <a:off x="2136448" y="107957"/>
            <a:ext cx="15712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_</a:t>
            </a:r>
            <a:r>
              <a:rPr lang="ko-KR" altLang="en-US" dirty="0"/>
              <a:t>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5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6952" y="2780422"/>
            <a:ext cx="3938099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spcCol="0" rtlCol="0">
            <a:noAutofit/>
          </a:bodyPr>
          <a:lstStyle/>
          <a:p>
            <a:pPr algn="ctr"/>
            <a:r>
              <a:rPr lang="ko-KR" altLang="en-US" sz="5400" spc="-90" dirty="0">
                <a:ln w="6350">
                  <a:solidFill>
                    <a:schemeClr val="bg1">
                      <a:lumMod val="50000"/>
                    </a:schemeClr>
                  </a:solidFill>
                </a:ln>
                <a:pattFill prst="dkUpDiag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오늘도 잘했어요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278339" y="3798135"/>
            <a:ext cx="7635325" cy="108000"/>
            <a:chOff x="810757" y="3798135"/>
            <a:chExt cx="7635325" cy="108000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918757" y="3852135"/>
              <a:ext cx="741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0757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8338082" y="3798135"/>
              <a:ext cx="108000" cy="108000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2FE99-503E-0462-BC9E-1014DFE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1C4-BA49-46FE-BD68-11A55D938E5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3" name="Freeform 86">
            <a:extLst>
              <a:ext uri="{FF2B5EF4-FFF2-40B4-BE49-F238E27FC236}">
                <a16:creationId xmlns:a16="http://schemas.microsoft.com/office/drawing/2014/main" id="{338B1444-D9B3-1338-34ED-C9655025F086}"/>
              </a:ext>
            </a:extLst>
          </p:cNvPr>
          <p:cNvSpPr>
            <a:spLocks noEditPoints="1"/>
          </p:cNvSpPr>
          <p:nvPr/>
        </p:nvSpPr>
        <p:spPr bwMode="auto">
          <a:xfrm>
            <a:off x="8414788" y="2842040"/>
            <a:ext cx="509948" cy="650755"/>
          </a:xfrm>
          <a:custGeom>
            <a:avLst/>
            <a:gdLst>
              <a:gd name="T0" fmla="*/ 51 w 112"/>
              <a:gd name="T1" fmla="*/ 1 h 143"/>
              <a:gd name="T2" fmla="*/ 55 w 112"/>
              <a:gd name="T3" fmla="*/ 59 h 143"/>
              <a:gd name="T4" fmla="*/ 109 w 112"/>
              <a:gd name="T5" fmla="*/ 77 h 143"/>
              <a:gd name="T6" fmla="*/ 94 w 112"/>
              <a:gd name="T7" fmla="*/ 58 h 143"/>
              <a:gd name="T8" fmla="*/ 55 w 112"/>
              <a:gd name="T9" fmla="*/ 62 h 143"/>
              <a:gd name="T10" fmla="*/ 6 w 112"/>
              <a:gd name="T11" fmla="*/ 75 h 143"/>
              <a:gd name="T12" fmla="*/ 0 w 112"/>
              <a:gd name="T13" fmla="*/ 86 h 143"/>
              <a:gd name="T14" fmla="*/ 9 w 112"/>
              <a:gd name="T15" fmla="*/ 98 h 143"/>
              <a:gd name="T16" fmla="*/ 17 w 112"/>
              <a:gd name="T17" fmla="*/ 130 h 143"/>
              <a:gd name="T18" fmla="*/ 31 w 112"/>
              <a:gd name="T19" fmla="*/ 139 h 143"/>
              <a:gd name="T20" fmla="*/ 52 w 112"/>
              <a:gd name="T21" fmla="*/ 143 h 143"/>
              <a:gd name="T22" fmla="*/ 79 w 112"/>
              <a:gd name="T23" fmla="*/ 141 h 143"/>
              <a:gd name="T24" fmla="*/ 86 w 112"/>
              <a:gd name="T25" fmla="*/ 138 h 143"/>
              <a:gd name="T26" fmla="*/ 97 w 112"/>
              <a:gd name="T27" fmla="*/ 128 h 143"/>
              <a:gd name="T28" fmla="*/ 104 w 112"/>
              <a:gd name="T29" fmla="*/ 97 h 143"/>
              <a:gd name="T30" fmla="*/ 21 w 112"/>
              <a:gd name="T31" fmla="*/ 130 h 143"/>
              <a:gd name="T32" fmla="*/ 11 w 112"/>
              <a:gd name="T33" fmla="*/ 93 h 143"/>
              <a:gd name="T34" fmla="*/ 19 w 112"/>
              <a:gd name="T35" fmla="*/ 118 h 143"/>
              <a:gd name="T36" fmla="*/ 24 w 112"/>
              <a:gd name="T37" fmla="*/ 128 h 143"/>
              <a:gd name="T38" fmla="*/ 21 w 112"/>
              <a:gd name="T39" fmla="*/ 106 h 143"/>
              <a:gd name="T40" fmla="*/ 23 w 112"/>
              <a:gd name="T41" fmla="*/ 103 h 143"/>
              <a:gd name="T42" fmla="*/ 28 w 112"/>
              <a:gd name="T43" fmla="*/ 134 h 143"/>
              <a:gd name="T44" fmla="*/ 31 w 112"/>
              <a:gd name="T45" fmla="*/ 131 h 143"/>
              <a:gd name="T46" fmla="*/ 27 w 112"/>
              <a:gd name="T47" fmla="*/ 101 h 143"/>
              <a:gd name="T48" fmla="*/ 36 w 112"/>
              <a:gd name="T49" fmla="*/ 122 h 143"/>
              <a:gd name="T50" fmla="*/ 42 w 112"/>
              <a:gd name="T51" fmla="*/ 138 h 143"/>
              <a:gd name="T52" fmla="*/ 39 w 112"/>
              <a:gd name="T53" fmla="*/ 128 h 143"/>
              <a:gd name="T54" fmla="*/ 39 w 112"/>
              <a:gd name="T55" fmla="*/ 99 h 143"/>
              <a:gd name="T56" fmla="*/ 45 w 112"/>
              <a:gd name="T57" fmla="*/ 123 h 143"/>
              <a:gd name="T58" fmla="*/ 49 w 112"/>
              <a:gd name="T59" fmla="*/ 137 h 143"/>
              <a:gd name="T60" fmla="*/ 49 w 112"/>
              <a:gd name="T61" fmla="*/ 125 h 143"/>
              <a:gd name="T62" fmla="*/ 50 w 112"/>
              <a:gd name="T63" fmla="*/ 101 h 143"/>
              <a:gd name="T64" fmla="*/ 65 w 112"/>
              <a:gd name="T65" fmla="*/ 131 h 143"/>
              <a:gd name="T66" fmla="*/ 59 w 112"/>
              <a:gd name="T67" fmla="*/ 128 h 143"/>
              <a:gd name="T68" fmla="*/ 65 w 112"/>
              <a:gd name="T69" fmla="*/ 109 h 143"/>
              <a:gd name="T70" fmla="*/ 75 w 112"/>
              <a:gd name="T71" fmla="*/ 117 h 143"/>
              <a:gd name="T72" fmla="*/ 73 w 112"/>
              <a:gd name="T73" fmla="*/ 135 h 143"/>
              <a:gd name="T74" fmla="*/ 68 w 112"/>
              <a:gd name="T75" fmla="*/ 123 h 143"/>
              <a:gd name="T76" fmla="*/ 74 w 112"/>
              <a:gd name="T77" fmla="*/ 100 h 143"/>
              <a:gd name="T78" fmla="*/ 81 w 112"/>
              <a:gd name="T79" fmla="*/ 131 h 143"/>
              <a:gd name="T80" fmla="*/ 78 w 112"/>
              <a:gd name="T81" fmla="*/ 137 h 143"/>
              <a:gd name="T82" fmla="*/ 77 w 112"/>
              <a:gd name="T83" fmla="*/ 125 h 143"/>
              <a:gd name="T84" fmla="*/ 83 w 112"/>
              <a:gd name="T85" fmla="*/ 99 h 143"/>
              <a:gd name="T86" fmla="*/ 88 w 112"/>
              <a:gd name="T87" fmla="*/ 127 h 143"/>
              <a:gd name="T88" fmla="*/ 87 w 112"/>
              <a:gd name="T89" fmla="*/ 134 h 143"/>
              <a:gd name="T90" fmla="*/ 86 w 112"/>
              <a:gd name="T91" fmla="*/ 116 h 143"/>
              <a:gd name="T92" fmla="*/ 94 w 112"/>
              <a:gd name="T93" fmla="*/ 101 h 143"/>
              <a:gd name="T94" fmla="*/ 93 w 112"/>
              <a:gd name="T95" fmla="*/ 124 h 143"/>
              <a:gd name="T96" fmla="*/ 94 w 112"/>
              <a:gd name="T97" fmla="*/ 113 h 143"/>
              <a:gd name="T98" fmla="*/ 105 w 112"/>
              <a:gd name="T99" fmla="*/ 80 h 143"/>
              <a:gd name="T100" fmla="*/ 101 w 112"/>
              <a:gd name="T101" fmla="*/ 80 h 143"/>
              <a:gd name="T102" fmla="*/ 88 w 112"/>
              <a:gd name="T103" fmla="*/ 76 h 143"/>
              <a:gd name="T104" fmla="*/ 83 w 112"/>
              <a:gd name="T105" fmla="*/ 82 h 143"/>
              <a:gd name="T106" fmla="*/ 56 w 112"/>
              <a:gd name="T107" fmla="*/ 81 h 143"/>
              <a:gd name="T108" fmla="*/ 31 w 112"/>
              <a:gd name="T109" fmla="*/ 77 h 143"/>
              <a:gd name="T110" fmla="*/ 13 w 112"/>
              <a:gd name="T111" fmla="*/ 78 h 143"/>
              <a:gd name="T112" fmla="*/ 36 w 112"/>
              <a:gd name="T113" fmla="*/ 55 h 143"/>
              <a:gd name="T114" fmla="*/ 101 w 112"/>
              <a:gd name="T115" fmla="*/ 6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43">
                <a:moveTo>
                  <a:pt x="55" y="59"/>
                </a:moveTo>
                <a:cubicBezTo>
                  <a:pt x="63" y="59"/>
                  <a:pt x="70" y="53"/>
                  <a:pt x="70" y="45"/>
                </a:cubicBezTo>
                <a:cubicBezTo>
                  <a:pt x="70" y="38"/>
                  <a:pt x="65" y="33"/>
                  <a:pt x="58" y="31"/>
                </a:cubicBezTo>
                <a:cubicBezTo>
                  <a:pt x="58" y="30"/>
                  <a:pt x="59" y="28"/>
                  <a:pt x="59" y="27"/>
                </a:cubicBezTo>
                <a:cubicBezTo>
                  <a:pt x="59" y="26"/>
                  <a:pt x="59" y="26"/>
                  <a:pt x="58" y="25"/>
                </a:cubicBezTo>
                <a:cubicBezTo>
                  <a:pt x="58" y="22"/>
                  <a:pt x="58" y="18"/>
                  <a:pt x="57" y="15"/>
                </a:cubicBezTo>
                <a:cubicBezTo>
                  <a:pt x="56" y="12"/>
                  <a:pt x="56" y="10"/>
                  <a:pt x="55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6"/>
                  <a:pt x="55" y="5"/>
                  <a:pt x="54" y="5"/>
                </a:cubicBezTo>
                <a:cubicBezTo>
                  <a:pt x="54" y="5"/>
                  <a:pt x="54" y="4"/>
                  <a:pt x="53" y="3"/>
                </a:cubicBezTo>
                <a:cubicBezTo>
                  <a:pt x="53" y="2"/>
                  <a:pt x="52" y="1"/>
                  <a:pt x="51" y="1"/>
                </a:cubicBezTo>
                <a:cubicBezTo>
                  <a:pt x="50" y="0"/>
                  <a:pt x="50" y="0"/>
                  <a:pt x="49" y="0"/>
                </a:cubicBezTo>
                <a:cubicBezTo>
                  <a:pt x="48" y="0"/>
                  <a:pt x="46" y="1"/>
                  <a:pt x="46" y="3"/>
                </a:cubicBezTo>
                <a:cubicBezTo>
                  <a:pt x="46" y="4"/>
                  <a:pt x="46" y="5"/>
                  <a:pt x="4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6"/>
                  <a:pt x="49" y="7"/>
                </a:cubicBezTo>
                <a:cubicBezTo>
                  <a:pt x="49" y="8"/>
                  <a:pt x="50" y="9"/>
                  <a:pt x="51" y="9"/>
                </a:cubicBezTo>
                <a:cubicBezTo>
                  <a:pt x="52" y="12"/>
                  <a:pt x="53" y="14"/>
                  <a:pt x="53" y="17"/>
                </a:cubicBezTo>
                <a:cubicBezTo>
                  <a:pt x="54" y="20"/>
                  <a:pt x="54" y="22"/>
                  <a:pt x="54" y="25"/>
                </a:cubicBezTo>
                <a:cubicBezTo>
                  <a:pt x="54" y="27"/>
                  <a:pt x="54" y="29"/>
                  <a:pt x="54" y="31"/>
                </a:cubicBezTo>
                <a:cubicBezTo>
                  <a:pt x="46" y="31"/>
                  <a:pt x="40" y="37"/>
                  <a:pt x="40" y="45"/>
                </a:cubicBezTo>
                <a:cubicBezTo>
                  <a:pt x="40" y="53"/>
                  <a:pt x="47" y="59"/>
                  <a:pt x="55" y="59"/>
                </a:cubicBezTo>
                <a:close/>
                <a:moveTo>
                  <a:pt x="93" y="75"/>
                </a:moveTo>
                <a:cubicBezTo>
                  <a:pt x="93" y="76"/>
                  <a:pt x="93" y="76"/>
                  <a:pt x="93" y="76"/>
                </a:cubicBezTo>
                <a:cubicBezTo>
                  <a:pt x="93" y="76"/>
                  <a:pt x="93" y="76"/>
                  <a:pt x="93" y="76"/>
                </a:cubicBezTo>
                <a:lnTo>
                  <a:pt x="93" y="75"/>
                </a:lnTo>
                <a:close/>
                <a:moveTo>
                  <a:pt x="112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6"/>
                  <a:pt x="111" y="85"/>
                  <a:pt x="111" y="84"/>
                </a:cubicBezTo>
                <a:cubicBezTo>
                  <a:pt x="111" y="83"/>
                  <a:pt x="111" y="82"/>
                  <a:pt x="110" y="81"/>
                </a:cubicBezTo>
                <a:cubicBezTo>
                  <a:pt x="110" y="80"/>
                  <a:pt x="109" y="80"/>
                  <a:pt x="109" y="79"/>
                </a:cubicBezTo>
                <a:cubicBezTo>
                  <a:pt x="109" y="79"/>
                  <a:pt x="109" y="78"/>
                  <a:pt x="109" y="77"/>
                </a:cubicBezTo>
                <a:cubicBezTo>
                  <a:pt x="109" y="76"/>
                  <a:pt x="109" y="74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6" y="69"/>
                  <a:pt x="106" y="68"/>
                  <a:pt x="105" y="68"/>
                </a:cubicBezTo>
                <a:cubicBezTo>
                  <a:pt x="105" y="67"/>
                  <a:pt x="104" y="66"/>
                  <a:pt x="103" y="66"/>
                </a:cubicBezTo>
                <a:cubicBezTo>
                  <a:pt x="103" y="65"/>
                  <a:pt x="102" y="64"/>
                  <a:pt x="101" y="63"/>
                </a:cubicBezTo>
                <a:cubicBezTo>
                  <a:pt x="100" y="63"/>
                  <a:pt x="99" y="62"/>
                  <a:pt x="99" y="61"/>
                </a:cubicBezTo>
                <a:cubicBezTo>
                  <a:pt x="98" y="60"/>
                  <a:pt x="97" y="60"/>
                  <a:pt x="96" y="59"/>
                </a:cubicBezTo>
                <a:cubicBezTo>
                  <a:pt x="96" y="59"/>
                  <a:pt x="95" y="58"/>
                  <a:pt x="94" y="58"/>
                </a:cubicBezTo>
                <a:cubicBezTo>
                  <a:pt x="92" y="56"/>
                  <a:pt x="91" y="56"/>
                  <a:pt x="90" y="55"/>
                </a:cubicBezTo>
                <a:cubicBezTo>
                  <a:pt x="90" y="55"/>
                  <a:pt x="89" y="55"/>
                  <a:pt x="88" y="54"/>
                </a:cubicBezTo>
                <a:cubicBezTo>
                  <a:pt x="84" y="53"/>
                  <a:pt x="82" y="52"/>
                  <a:pt x="81" y="51"/>
                </a:cubicBezTo>
                <a:cubicBezTo>
                  <a:pt x="81" y="51"/>
                  <a:pt x="80" y="51"/>
                  <a:pt x="80" y="51"/>
                </a:cubicBezTo>
                <a:cubicBezTo>
                  <a:pt x="78" y="51"/>
                  <a:pt x="75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2" y="49"/>
                  <a:pt x="72" y="50"/>
                  <a:pt x="71" y="50"/>
                </a:cubicBezTo>
                <a:cubicBezTo>
                  <a:pt x="71" y="51"/>
                  <a:pt x="71" y="51"/>
                  <a:pt x="71" y="51"/>
                </a:cubicBezTo>
                <a:cubicBezTo>
                  <a:pt x="69" y="57"/>
                  <a:pt x="63" y="62"/>
                  <a:pt x="55" y="62"/>
                </a:cubicBezTo>
                <a:cubicBezTo>
                  <a:pt x="47" y="62"/>
                  <a:pt x="41" y="57"/>
                  <a:pt x="38" y="52"/>
                </a:cubicBezTo>
                <a:cubicBezTo>
                  <a:pt x="38" y="51"/>
                  <a:pt x="38" y="51"/>
                  <a:pt x="38" y="51"/>
                </a:cubicBezTo>
                <a:cubicBezTo>
                  <a:pt x="38" y="50"/>
                  <a:pt x="37" y="50"/>
                  <a:pt x="37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5" y="51"/>
                  <a:pt x="34" y="51"/>
                  <a:pt x="32" y="51"/>
                </a:cubicBezTo>
                <a:cubicBezTo>
                  <a:pt x="27" y="53"/>
                  <a:pt x="23" y="55"/>
                  <a:pt x="20" y="58"/>
                </a:cubicBezTo>
                <a:cubicBezTo>
                  <a:pt x="18" y="59"/>
                  <a:pt x="14" y="62"/>
                  <a:pt x="13" y="64"/>
                </a:cubicBezTo>
                <a:cubicBezTo>
                  <a:pt x="12" y="65"/>
                  <a:pt x="10" y="67"/>
                  <a:pt x="10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1"/>
                  <a:pt x="6" y="74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5"/>
                  <a:pt x="6" y="75"/>
                  <a:pt x="6" y="75"/>
                </a:cubicBezTo>
                <a:cubicBezTo>
                  <a:pt x="6" y="76"/>
                  <a:pt x="6" y="76"/>
                  <a:pt x="6" y="77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1"/>
                  <a:pt x="2" y="81"/>
                </a:cubicBezTo>
                <a:cubicBezTo>
                  <a:pt x="2" y="81"/>
                  <a:pt x="2" y="82"/>
                  <a:pt x="2" y="82"/>
                </a:cubicBezTo>
                <a:cubicBezTo>
                  <a:pt x="1" y="83"/>
                  <a:pt x="1" y="83"/>
                  <a:pt x="1" y="83"/>
                </a:cubicBezTo>
                <a:cubicBezTo>
                  <a:pt x="1" y="84"/>
                  <a:pt x="0" y="85"/>
                  <a:pt x="0" y="86"/>
                </a:cubicBezTo>
                <a:cubicBezTo>
                  <a:pt x="0" y="86"/>
                  <a:pt x="1" y="87"/>
                  <a:pt x="1" y="87"/>
                </a:cubicBezTo>
                <a:cubicBezTo>
                  <a:pt x="1" y="88"/>
                  <a:pt x="2" y="88"/>
                  <a:pt x="2" y="88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5" y="90"/>
                  <a:pt x="6" y="90"/>
                  <a:pt x="6" y="91"/>
                </a:cubicBezTo>
                <a:cubicBezTo>
                  <a:pt x="6" y="91"/>
                  <a:pt x="7" y="92"/>
                  <a:pt x="7" y="93"/>
                </a:cubicBezTo>
                <a:cubicBezTo>
                  <a:pt x="8" y="94"/>
                  <a:pt x="8" y="94"/>
                  <a:pt x="8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96"/>
                  <a:pt x="8" y="96"/>
                  <a:pt x="9" y="96"/>
                </a:cubicBezTo>
                <a:cubicBezTo>
                  <a:pt x="9" y="96"/>
                  <a:pt x="9" y="97"/>
                  <a:pt x="9" y="98"/>
                </a:cubicBezTo>
                <a:cubicBezTo>
                  <a:pt x="10" y="99"/>
                  <a:pt x="10" y="99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2" y="103"/>
                  <a:pt x="12" y="105"/>
                  <a:pt x="14" y="110"/>
                </a:cubicBezTo>
                <a:cubicBezTo>
                  <a:pt x="14" y="112"/>
                  <a:pt x="15" y="114"/>
                  <a:pt x="15" y="116"/>
                </a:cubicBezTo>
                <a:cubicBezTo>
                  <a:pt x="15" y="116"/>
                  <a:pt x="15" y="117"/>
                  <a:pt x="15" y="117"/>
                </a:cubicBezTo>
                <a:cubicBezTo>
                  <a:pt x="15" y="117"/>
                  <a:pt x="16" y="118"/>
                  <a:pt x="16" y="119"/>
                </a:cubicBezTo>
                <a:cubicBezTo>
                  <a:pt x="16" y="120"/>
                  <a:pt x="16" y="121"/>
                  <a:pt x="16" y="123"/>
                </a:cubicBezTo>
                <a:cubicBezTo>
                  <a:pt x="16" y="124"/>
                  <a:pt x="16" y="126"/>
                  <a:pt x="16" y="127"/>
                </a:cubicBezTo>
                <a:cubicBezTo>
                  <a:pt x="17" y="129"/>
                  <a:pt x="17" y="130"/>
                  <a:pt x="17" y="130"/>
                </a:cubicBezTo>
                <a:cubicBezTo>
                  <a:pt x="18" y="131"/>
                  <a:pt x="18" y="132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20" y="134"/>
                  <a:pt x="20" y="134"/>
                  <a:pt x="21" y="134"/>
                </a:cubicBezTo>
                <a:cubicBezTo>
                  <a:pt x="21" y="135"/>
                  <a:pt x="22" y="135"/>
                  <a:pt x="23" y="135"/>
                </a:cubicBezTo>
                <a:cubicBezTo>
                  <a:pt x="23" y="136"/>
                  <a:pt x="25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37"/>
                  <a:pt x="27" y="138"/>
                  <a:pt x="28" y="138"/>
                </a:cubicBezTo>
                <a:cubicBezTo>
                  <a:pt x="29" y="138"/>
                  <a:pt x="30" y="139"/>
                  <a:pt x="31" y="139"/>
                </a:cubicBezTo>
                <a:cubicBezTo>
                  <a:pt x="32" y="139"/>
                  <a:pt x="33" y="139"/>
                  <a:pt x="33" y="139"/>
                </a:cubicBezTo>
                <a:cubicBezTo>
                  <a:pt x="34" y="139"/>
                  <a:pt x="34" y="140"/>
                  <a:pt x="35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6" y="140"/>
                  <a:pt x="36" y="140"/>
                  <a:pt x="37" y="140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8" y="141"/>
                  <a:pt x="39" y="141"/>
                  <a:pt x="40" y="141"/>
                </a:cubicBezTo>
                <a:cubicBezTo>
                  <a:pt x="40" y="141"/>
                  <a:pt x="41" y="141"/>
                  <a:pt x="41" y="141"/>
                </a:cubicBezTo>
                <a:cubicBezTo>
                  <a:pt x="41" y="141"/>
                  <a:pt x="42" y="142"/>
                  <a:pt x="43" y="142"/>
                </a:cubicBezTo>
                <a:cubicBezTo>
                  <a:pt x="44" y="142"/>
                  <a:pt x="44" y="142"/>
                  <a:pt x="45" y="142"/>
                </a:cubicBezTo>
                <a:cubicBezTo>
                  <a:pt x="45" y="142"/>
                  <a:pt x="46" y="142"/>
                  <a:pt x="46" y="142"/>
                </a:cubicBezTo>
                <a:cubicBezTo>
                  <a:pt x="47" y="142"/>
                  <a:pt x="50" y="143"/>
                  <a:pt x="52" y="143"/>
                </a:cubicBezTo>
                <a:cubicBezTo>
                  <a:pt x="53" y="143"/>
                  <a:pt x="56" y="143"/>
                  <a:pt x="62" y="143"/>
                </a:cubicBezTo>
                <a:cubicBezTo>
                  <a:pt x="62" y="143"/>
                  <a:pt x="62" y="143"/>
                  <a:pt x="63" y="143"/>
                </a:cubicBezTo>
                <a:cubicBezTo>
                  <a:pt x="64" y="143"/>
                  <a:pt x="66" y="143"/>
                  <a:pt x="67" y="143"/>
                </a:cubicBezTo>
                <a:cubicBezTo>
                  <a:pt x="67" y="143"/>
                  <a:pt x="68" y="143"/>
                  <a:pt x="68" y="143"/>
                </a:cubicBezTo>
                <a:cubicBezTo>
                  <a:pt x="68" y="143"/>
                  <a:pt x="68" y="143"/>
                  <a:pt x="69" y="143"/>
                </a:cubicBezTo>
                <a:cubicBezTo>
                  <a:pt x="69" y="143"/>
                  <a:pt x="69" y="143"/>
                  <a:pt x="69" y="143"/>
                </a:cubicBezTo>
                <a:cubicBezTo>
                  <a:pt x="70" y="143"/>
                  <a:pt x="73" y="142"/>
                  <a:pt x="73" y="142"/>
                </a:cubicBezTo>
                <a:cubicBezTo>
                  <a:pt x="74" y="142"/>
                  <a:pt x="75" y="142"/>
                  <a:pt x="76" y="142"/>
                </a:cubicBezTo>
                <a:cubicBezTo>
                  <a:pt x="77" y="141"/>
                  <a:pt x="77" y="141"/>
                  <a:pt x="78" y="141"/>
                </a:cubicBezTo>
                <a:cubicBezTo>
                  <a:pt x="78" y="141"/>
                  <a:pt x="78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41"/>
                  <a:pt x="80" y="141"/>
                  <a:pt x="80" y="140"/>
                </a:cubicBezTo>
                <a:cubicBezTo>
                  <a:pt x="81" y="140"/>
                  <a:pt x="81" y="140"/>
                  <a:pt x="81" y="140"/>
                </a:cubicBezTo>
                <a:cubicBezTo>
                  <a:pt x="82" y="140"/>
                  <a:pt x="83" y="140"/>
                  <a:pt x="83" y="139"/>
                </a:cubicBezTo>
                <a:cubicBezTo>
                  <a:pt x="84" y="139"/>
                  <a:pt x="84" y="139"/>
                  <a:pt x="85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5" y="139"/>
                  <a:pt x="86" y="139"/>
                  <a:pt x="86" y="139"/>
                </a:cubicBezTo>
                <a:cubicBezTo>
                  <a:pt x="86" y="139"/>
                  <a:pt x="86" y="139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7" y="138"/>
                  <a:pt x="87" y="138"/>
                </a:cubicBezTo>
                <a:cubicBezTo>
                  <a:pt x="87" y="138"/>
                  <a:pt x="87" y="138"/>
                  <a:pt x="87" y="138"/>
                </a:cubicBezTo>
                <a:cubicBezTo>
                  <a:pt x="87" y="138"/>
                  <a:pt x="87" y="138"/>
                  <a:pt x="88" y="138"/>
                </a:cubicBezTo>
                <a:cubicBezTo>
                  <a:pt x="89" y="137"/>
                  <a:pt x="90" y="137"/>
                  <a:pt x="91" y="136"/>
                </a:cubicBezTo>
                <a:cubicBezTo>
                  <a:pt x="91" y="136"/>
                  <a:pt x="92" y="135"/>
                  <a:pt x="92" y="135"/>
                </a:cubicBezTo>
                <a:cubicBezTo>
                  <a:pt x="93" y="135"/>
                  <a:pt x="93" y="135"/>
                  <a:pt x="93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4" y="134"/>
                  <a:pt x="94" y="134"/>
                  <a:pt x="94" y="134"/>
                </a:cubicBezTo>
                <a:cubicBezTo>
                  <a:pt x="95" y="133"/>
                  <a:pt x="95" y="132"/>
                  <a:pt x="96" y="132"/>
                </a:cubicBezTo>
                <a:cubicBezTo>
                  <a:pt x="96" y="131"/>
                  <a:pt x="96" y="130"/>
                  <a:pt x="97" y="128"/>
                </a:cubicBezTo>
                <a:cubicBezTo>
                  <a:pt x="97" y="127"/>
                  <a:pt x="97" y="125"/>
                  <a:pt x="97" y="124"/>
                </a:cubicBezTo>
                <a:cubicBezTo>
                  <a:pt x="97" y="122"/>
                  <a:pt x="97" y="121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8" y="118"/>
                  <a:pt x="98" y="117"/>
                  <a:pt x="98" y="117"/>
                </a:cubicBezTo>
                <a:cubicBezTo>
                  <a:pt x="98" y="115"/>
                  <a:pt x="99" y="113"/>
                  <a:pt x="99" y="111"/>
                </a:cubicBezTo>
                <a:cubicBezTo>
                  <a:pt x="101" y="106"/>
                  <a:pt x="101" y="104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1"/>
                  <a:pt x="103" y="100"/>
                  <a:pt x="104" y="99"/>
                </a:cubicBezTo>
                <a:cubicBezTo>
                  <a:pt x="104" y="98"/>
                  <a:pt x="104" y="97"/>
                  <a:pt x="104" y="97"/>
                </a:cubicBezTo>
                <a:cubicBezTo>
                  <a:pt x="104" y="97"/>
                  <a:pt x="105" y="97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5"/>
                  <a:pt x="106" y="94"/>
                </a:cubicBezTo>
                <a:cubicBezTo>
                  <a:pt x="106" y="93"/>
                  <a:pt x="107" y="92"/>
                  <a:pt x="107" y="92"/>
                </a:cubicBezTo>
                <a:cubicBezTo>
                  <a:pt x="107" y="92"/>
                  <a:pt x="107" y="91"/>
                  <a:pt x="108" y="90"/>
                </a:cubicBezTo>
                <a:cubicBezTo>
                  <a:pt x="109" y="90"/>
                  <a:pt x="110" y="90"/>
                  <a:pt x="111" y="90"/>
                </a:cubicBezTo>
                <a:cubicBezTo>
                  <a:pt x="112" y="89"/>
                  <a:pt x="112" y="88"/>
                  <a:pt x="112" y="88"/>
                </a:cubicBezTo>
                <a:cubicBezTo>
                  <a:pt x="112" y="88"/>
                  <a:pt x="112" y="88"/>
                  <a:pt x="112" y="87"/>
                </a:cubicBezTo>
                <a:cubicBezTo>
                  <a:pt x="112" y="87"/>
                  <a:pt x="112" y="87"/>
                  <a:pt x="112" y="87"/>
                </a:cubicBezTo>
                <a:close/>
                <a:moveTo>
                  <a:pt x="20" y="130"/>
                </a:moveTo>
                <a:cubicBezTo>
                  <a:pt x="21" y="130"/>
                  <a:pt x="21" y="130"/>
                  <a:pt x="21" y="130"/>
                </a:cubicBezTo>
                <a:cubicBezTo>
                  <a:pt x="21" y="130"/>
                  <a:pt x="21" y="129"/>
                  <a:pt x="20" y="128"/>
                </a:cubicBezTo>
                <a:cubicBezTo>
                  <a:pt x="20" y="127"/>
                  <a:pt x="20" y="126"/>
                  <a:pt x="20" y="124"/>
                </a:cubicBezTo>
                <a:cubicBezTo>
                  <a:pt x="20" y="124"/>
                  <a:pt x="20" y="123"/>
                  <a:pt x="20" y="123"/>
                </a:cubicBezTo>
                <a:cubicBezTo>
                  <a:pt x="20" y="122"/>
                  <a:pt x="19" y="121"/>
                  <a:pt x="19" y="117"/>
                </a:cubicBezTo>
                <a:cubicBezTo>
                  <a:pt x="19" y="115"/>
                  <a:pt x="19" y="115"/>
                  <a:pt x="18" y="113"/>
                </a:cubicBezTo>
                <a:cubicBezTo>
                  <a:pt x="18" y="111"/>
                  <a:pt x="17" y="108"/>
                  <a:pt x="17" y="107"/>
                </a:cubicBezTo>
                <a:cubicBezTo>
                  <a:pt x="17" y="106"/>
                  <a:pt x="16" y="106"/>
                  <a:pt x="16" y="105"/>
                </a:cubicBezTo>
                <a:cubicBezTo>
                  <a:pt x="16" y="103"/>
                  <a:pt x="15" y="101"/>
                  <a:pt x="14" y="99"/>
                </a:cubicBezTo>
                <a:cubicBezTo>
                  <a:pt x="13" y="99"/>
                  <a:pt x="13" y="97"/>
                  <a:pt x="12" y="96"/>
                </a:cubicBezTo>
                <a:cubicBezTo>
                  <a:pt x="12" y="95"/>
                  <a:pt x="12" y="94"/>
                  <a:pt x="11" y="94"/>
                </a:cubicBezTo>
                <a:cubicBezTo>
                  <a:pt x="11" y="94"/>
                  <a:pt x="11" y="93"/>
                  <a:pt x="11" y="93"/>
                </a:cubicBezTo>
                <a:cubicBezTo>
                  <a:pt x="11" y="93"/>
                  <a:pt x="12" y="93"/>
                  <a:pt x="12" y="93"/>
                </a:cubicBezTo>
                <a:cubicBezTo>
                  <a:pt x="12" y="93"/>
                  <a:pt x="12" y="93"/>
                  <a:pt x="13" y="94"/>
                </a:cubicBezTo>
                <a:cubicBezTo>
                  <a:pt x="14" y="96"/>
                  <a:pt x="14" y="96"/>
                  <a:pt x="14" y="98"/>
                </a:cubicBezTo>
                <a:cubicBezTo>
                  <a:pt x="14" y="98"/>
                  <a:pt x="15" y="99"/>
                  <a:pt x="15" y="100"/>
                </a:cubicBezTo>
                <a:cubicBezTo>
                  <a:pt x="16" y="101"/>
                  <a:pt x="17" y="105"/>
                  <a:pt x="17" y="107"/>
                </a:cubicBezTo>
                <a:cubicBezTo>
                  <a:pt x="17" y="108"/>
                  <a:pt x="18" y="109"/>
                  <a:pt x="18" y="109"/>
                </a:cubicBezTo>
                <a:cubicBezTo>
                  <a:pt x="18" y="110"/>
                  <a:pt x="18" y="111"/>
                  <a:pt x="18" y="112"/>
                </a:cubicBezTo>
                <a:cubicBezTo>
                  <a:pt x="18" y="112"/>
                  <a:pt x="18" y="113"/>
                  <a:pt x="19" y="113"/>
                </a:cubicBezTo>
                <a:cubicBezTo>
                  <a:pt x="19" y="114"/>
                  <a:pt x="19" y="114"/>
                  <a:pt x="19" y="115"/>
                </a:cubicBezTo>
                <a:cubicBezTo>
                  <a:pt x="19" y="116"/>
                  <a:pt x="19" y="116"/>
                  <a:pt x="19" y="117"/>
                </a:cubicBezTo>
                <a:cubicBezTo>
                  <a:pt x="19" y="117"/>
                  <a:pt x="19" y="118"/>
                  <a:pt x="19" y="118"/>
                </a:cubicBezTo>
                <a:cubicBezTo>
                  <a:pt x="20" y="119"/>
                  <a:pt x="20" y="119"/>
                  <a:pt x="20" y="120"/>
                </a:cubicBezTo>
                <a:cubicBezTo>
                  <a:pt x="20" y="122"/>
                  <a:pt x="20" y="125"/>
                  <a:pt x="21" y="126"/>
                </a:cubicBezTo>
                <a:cubicBezTo>
                  <a:pt x="21" y="127"/>
                  <a:pt x="21" y="128"/>
                  <a:pt x="21" y="130"/>
                </a:cubicBezTo>
                <a:lnTo>
                  <a:pt x="20" y="130"/>
                </a:lnTo>
                <a:close/>
                <a:moveTo>
                  <a:pt x="28" y="134"/>
                </a:moveTo>
                <a:cubicBezTo>
                  <a:pt x="27" y="134"/>
                  <a:pt x="27" y="134"/>
                  <a:pt x="27" y="133"/>
                </a:cubicBezTo>
                <a:cubicBezTo>
                  <a:pt x="26" y="133"/>
                  <a:pt x="26" y="133"/>
                  <a:pt x="25" y="133"/>
                </a:cubicBezTo>
                <a:cubicBezTo>
                  <a:pt x="25" y="133"/>
                  <a:pt x="25" y="133"/>
                  <a:pt x="25" y="133"/>
                </a:cubicBezTo>
                <a:cubicBezTo>
                  <a:pt x="25" y="133"/>
                  <a:pt x="25" y="133"/>
                  <a:pt x="25" y="132"/>
                </a:cubicBezTo>
                <a:cubicBezTo>
                  <a:pt x="25" y="132"/>
                  <a:pt x="25" y="131"/>
                  <a:pt x="25" y="130"/>
                </a:cubicBezTo>
                <a:cubicBezTo>
                  <a:pt x="25" y="129"/>
                  <a:pt x="25" y="129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4" y="126"/>
                  <a:pt x="24" y="126"/>
                  <a:pt x="24" y="125"/>
                </a:cubicBezTo>
                <a:cubicBezTo>
                  <a:pt x="24" y="125"/>
                  <a:pt x="24" y="123"/>
                  <a:pt x="24" y="123"/>
                </a:cubicBezTo>
                <a:cubicBezTo>
                  <a:pt x="23" y="121"/>
                  <a:pt x="23" y="120"/>
                  <a:pt x="23" y="119"/>
                </a:cubicBezTo>
                <a:cubicBezTo>
                  <a:pt x="23" y="116"/>
                  <a:pt x="22" y="115"/>
                  <a:pt x="22" y="114"/>
                </a:cubicBezTo>
                <a:cubicBezTo>
                  <a:pt x="22" y="114"/>
                  <a:pt x="22" y="113"/>
                  <a:pt x="22" y="112"/>
                </a:cubicBezTo>
                <a:cubicBezTo>
                  <a:pt x="22" y="112"/>
                  <a:pt x="22" y="111"/>
                  <a:pt x="21" y="110"/>
                </a:cubicBezTo>
                <a:cubicBezTo>
                  <a:pt x="21" y="109"/>
                  <a:pt x="21" y="107"/>
                  <a:pt x="21" y="106"/>
                </a:cubicBezTo>
                <a:cubicBezTo>
                  <a:pt x="20" y="106"/>
                  <a:pt x="20" y="104"/>
                  <a:pt x="19" y="102"/>
                </a:cubicBezTo>
                <a:cubicBezTo>
                  <a:pt x="19" y="101"/>
                  <a:pt x="19" y="100"/>
                  <a:pt x="19" y="100"/>
                </a:cubicBezTo>
                <a:cubicBezTo>
                  <a:pt x="19" y="99"/>
                  <a:pt x="18" y="99"/>
                  <a:pt x="18" y="98"/>
                </a:cubicBezTo>
                <a:cubicBezTo>
                  <a:pt x="18" y="97"/>
                  <a:pt x="17" y="95"/>
                  <a:pt x="16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7" y="93"/>
                  <a:pt x="17" y="94"/>
                  <a:pt x="17" y="94"/>
                </a:cubicBezTo>
                <a:cubicBezTo>
                  <a:pt x="18" y="95"/>
                  <a:pt x="19" y="96"/>
                  <a:pt x="20" y="96"/>
                </a:cubicBezTo>
                <a:cubicBezTo>
                  <a:pt x="20" y="96"/>
                  <a:pt x="21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22" y="99"/>
                  <a:pt x="22" y="99"/>
                  <a:pt x="23" y="101"/>
                </a:cubicBezTo>
                <a:cubicBezTo>
                  <a:pt x="23" y="101"/>
                  <a:pt x="23" y="102"/>
                  <a:pt x="23" y="103"/>
                </a:cubicBezTo>
                <a:cubicBezTo>
                  <a:pt x="24" y="104"/>
                  <a:pt x="25" y="108"/>
                  <a:pt x="25" y="110"/>
                </a:cubicBezTo>
                <a:cubicBezTo>
                  <a:pt x="25" y="111"/>
                  <a:pt x="25" y="112"/>
                  <a:pt x="25" y="112"/>
                </a:cubicBezTo>
                <a:cubicBezTo>
                  <a:pt x="26" y="113"/>
                  <a:pt x="26" y="114"/>
                  <a:pt x="26" y="115"/>
                </a:cubicBezTo>
                <a:cubicBezTo>
                  <a:pt x="26" y="115"/>
                  <a:pt x="26" y="116"/>
                  <a:pt x="26" y="116"/>
                </a:cubicBezTo>
                <a:cubicBezTo>
                  <a:pt x="26" y="117"/>
                  <a:pt x="26" y="117"/>
                  <a:pt x="26" y="118"/>
                </a:cubicBezTo>
                <a:cubicBezTo>
                  <a:pt x="26" y="118"/>
                  <a:pt x="27" y="119"/>
                  <a:pt x="27" y="120"/>
                </a:cubicBezTo>
                <a:cubicBezTo>
                  <a:pt x="27" y="120"/>
                  <a:pt x="27" y="121"/>
                  <a:pt x="27" y="121"/>
                </a:cubicBezTo>
                <a:cubicBezTo>
                  <a:pt x="27" y="121"/>
                  <a:pt x="27" y="122"/>
                  <a:pt x="27" y="123"/>
                </a:cubicBezTo>
                <a:cubicBezTo>
                  <a:pt x="27" y="125"/>
                  <a:pt x="27" y="128"/>
                  <a:pt x="28" y="129"/>
                </a:cubicBezTo>
                <a:cubicBezTo>
                  <a:pt x="28" y="130"/>
                  <a:pt x="28" y="132"/>
                  <a:pt x="28" y="134"/>
                </a:cubicBezTo>
                <a:cubicBezTo>
                  <a:pt x="28" y="134"/>
                  <a:pt x="28" y="134"/>
                  <a:pt x="28" y="134"/>
                </a:cubicBezTo>
                <a:close/>
                <a:moveTo>
                  <a:pt x="36" y="131"/>
                </a:moveTo>
                <a:cubicBezTo>
                  <a:pt x="36" y="132"/>
                  <a:pt x="36" y="133"/>
                  <a:pt x="36" y="135"/>
                </a:cubicBezTo>
                <a:cubicBezTo>
                  <a:pt x="36" y="135"/>
                  <a:pt x="36" y="136"/>
                  <a:pt x="36" y="136"/>
                </a:cubicBezTo>
                <a:cubicBezTo>
                  <a:pt x="35" y="136"/>
                  <a:pt x="34" y="136"/>
                  <a:pt x="34" y="136"/>
                </a:cubicBezTo>
                <a:cubicBezTo>
                  <a:pt x="33" y="136"/>
                  <a:pt x="32" y="135"/>
                  <a:pt x="31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31" y="135"/>
                  <a:pt x="31" y="134"/>
                  <a:pt x="31" y="133"/>
                </a:cubicBezTo>
                <a:cubicBezTo>
                  <a:pt x="31" y="131"/>
                  <a:pt x="31" y="132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1"/>
                  <a:pt x="31" y="131"/>
                  <a:pt x="31" y="13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1" y="129"/>
                  <a:pt x="31" y="129"/>
                  <a:pt x="31" y="128"/>
                </a:cubicBezTo>
                <a:cubicBezTo>
                  <a:pt x="31" y="128"/>
                  <a:pt x="31" y="126"/>
                  <a:pt x="31" y="126"/>
                </a:cubicBezTo>
                <a:cubicBezTo>
                  <a:pt x="30" y="124"/>
                  <a:pt x="30" y="123"/>
                  <a:pt x="30" y="122"/>
                </a:cubicBezTo>
                <a:cubicBezTo>
                  <a:pt x="30" y="119"/>
                  <a:pt x="30" y="118"/>
                  <a:pt x="30" y="117"/>
                </a:cubicBezTo>
                <a:cubicBezTo>
                  <a:pt x="30" y="117"/>
                  <a:pt x="29" y="116"/>
                  <a:pt x="29" y="115"/>
                </a:cubicBezTo>
                <a:cubicBezTo>
                  <a:pt x="29" y="115"/>
                  <a:pt x="29" y="114"/>
                  <a:pt x="29" y="113"/>
                </a:cubicBezTo>
                <a:cubicBezTo>
                  <a:pt x="29" y="112"/>
                  <a:pt x="29" y="111"/>
                  <a:pt x="28" y="109"/>
                </a:cubicBezTo>
                <a:cubicBezTo>
                  <a:pt x="28" y="109"/>
                  <a:pt x="28" y="107"/>
                  <a:pt x="28" y="105"/>
                </a:cubicBezTo>
                <a:cubicBezTo>
                  <a:pt x="27" y="104"/>
                  <a:pt x="27" y="104"/>
                  <a:pt x="27" y="103"/>
                </a:cubicBezTo>
                <a:cubicBezTo>
                  <a:pt x="27" y="102"/>
                  <a:pt x="27" y="102"/>
                  <a:pt x="27" y="101"/>
                </a:cubicBezTo>
                <a:cubicBezTo>
                  <a:pt x="26" y="101"/>
                  <a:pt x="26" y="99"/>
                  <a:pt x="25" y="97"/>
                </a:cubicBezTo>
                <a:cubicBezTo>
                  <a:pt x="28" y="97"/>
                  <a:pt x="28" y="97"/>
                  <a:pt x="30" y="98"/>
                </a:cubicBezTo>
                <a:cubicBezTo>
                  <a:pt x="31" y="99"/>
                  <a:pt x="31" y="100"/>
                  <a:pt x="32" y="100"/>
                </a:cubicBezTo>
                <a:cubicBezTo>
                  <a:pt x="33" y="102"/>
                  <a:pt x="33" y="102"/>
                  <a:pt x="33" y="103"/>
                </a:cubicBezTo>
                <a:cubicBezTo>
                  <a:pt x="33" y="104"/>
                  <a:pt x="34" y="105"/>
                  <a:pt x="34" y="105"/>
                </a:cubicBezTo>
                <a:cubicBezTo>
                  <a:pt x="34" y="107"/>
                  <a:pt x="35" y="110"/>
                  <a:pt x="35" y="113"/>
                </a:cubicBezTo>
                <a:cubicBezTo>
                  <a:pt x="35" y="113"/>
                  <a:pt x="35" y="114"/>
                  <a:pt x="35" y="114"/>
                </a:cubicBezTo>
                <a:cubicBezTo>
                  <a:pt x="35" y="116"/>
                  <a:pt x="35" y="116"/>
                  <a:pt x="35" y="117"/>
                </a:cubicBezTo>
                <a:cubicBezTo>
                  <a:pt x="36" y="117"/>
                  <a:pt x="36" y="118"/>
                  <a:pt x="36" y="118"/>
                </a:cubicBezTo>
                <a:cubicBezTo>
                  <a:pt x="36" y="119"/>
                  <a:pt x="36" y="120"/>
                  <a:pt x="36" y="120"/>
                </a:cubicBezTo>
                <a:cubicBezTo>
                  <a:pt x="36" y="121"/>
                  <a:pt x="36" y="121"/>
                  <a:pt x="36" y="122"/>
                </a:cubicBezTo>
                <a:cubicBezTo>
                  <a:pt x="36" y="122"/>
                  <a:pt x="36" y="123"/>
                  <a:pt x="36" y="123"/>
                </a:cubicBezTo>
                <a:cubicBezTo>
                  <a:pt x="36" y="124"/>
                  <a:pt x="36" y="124"/>
                  <a:pt x="36" y="125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36" y="127"/>
                  <a:pt x="36" y="130"/>
                  <a:pt x="36" y="131"/>
                </a:cubicBezTo>
                <a:close/>
                <a:moveTo>
                  <a:pt x="45" y="127"/>
                </a:moveTo>
                <a:cubicBezTo>
                  <a:pt x="45" y="128"/>
                  <a:pt x="45" y="131"/>
                  <a:pt x="45" y="132"/>
                </a:cubicBezTo>
                <a:cubicBezTo>
                  <a:pt x="45" y="132"/>
                  <a:pt x="45" y="133"/>
                  <a:pt x="45" y="133"/>
                </a:cubicBezTo>
                <a:cubicBezTo>
                  <a:pt x="45" y="133"/>
                  <a:pt x="45" y="135"/>
                  <a:pt x="45" y="136"/>
                </a:cubicBezTo>
                <a:cubicBezTo>
                  <a:pt x="45" y="137"/>
                  <a:pt x="45" y="138"/>
                  <a:pt x="45" y="138"/>
                </a:cubicBezTo>
                <a:cubicBezTo>
                  <a:pt x="44" y="138"/>
                  <a:pt x="43" y="138"/>
                  <a:pt x="43" y="138"/>
                </a:cubicBezTo>
                <a:cubicBezTo>
                  <a:pt x="43" y="138"/>
                  <a:pt x="42" y="138"/>
                  <a:pt x="42" y="138"/>
                </a:cubicBezTo>
                <a:cubicBezTo>
                  <a:pt x="41" y="138"/>
                  <a:pt x="41" y="138"/>
                  <a:pt x="40" y="137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7"/>
                  <a:pt x="39" y="136"/>
                  <a:pt x="39" y="135"/>
                </a:cubicBezTo>
                <a:cubicBezTo>
                  <a:pt x="40" y="135"/>
                  <a:pt x="40" y="134"/>
                  <a:pt x="40" y="134"/>
                </a:cubicBezTo>
                <a:cubicBezTo>
                  <a:pt x="40" y="134"/>
                  <a:pt x="40" y="134"/>
                  <a:pt x="40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39" y="132"/>
                  <a:pt x="39" y="131"/>
                  <a:pt x="39" y="131"/>
                </a:cubicBezTo>
                <a:cubicBezTo>
                  <a:pt x="39" y="130"/>
                  <a:pt x="39" y="129"/>
                  <a:pt x="39" y="128"/>
                </a:cubicBezTo>
                <a:cubicBezTo>
                  <a:pt x="39" y="127"/>
                  <a:pt x="39" y="125"/>
                  <a:pt x="39" y="124"/>
                </a:cubicBezTo>
                <a:cubicBezTo>
                  <a:pt x="39" y="122"/>
                  <a:pt x="39" y="120"/>
                  <a:pt x="39" y="120"/>
                </a:cubicBezTo>
                <a:cubicBezTo>
                  <a:pt x="39" y="119"/>
                  <a:pt x="39" y="118"/>
                  <a:pt x="39" y="118"/>
                </a:cubicBezTo>
                <a:cubicBezTo>
                  <a:pt x="39" y="117"/>
                  <a:pt x="39" y="116"/>
                  <a:pt x="39" y="116"/>
                </a:cubicBezTo>
                <a:cubicBezTo>
                  <a:pt x="39" y="114"/>
                  <a:pt x="39" y="113"/>
                  <a:pt x="38" y="112"/>
                </a:cubicBezTo>
                <a:cubicBezTo>
                  <a:pt x="38" y="111"/>
                  <a:pt x="38" y="110"/>
                  <a:pt x="38" y="108"/>
                </a:cubicBezTo>
                <a:cubicBezTo>
                  <a:pt x="38" y="107"/>
                  <a:pt x="38" y="106"/>
                  <a:pt x="37" y="106"/>
                </a:cubicBezTo>
                <a:cubicBezTo>
                  <a:pt x="37" y="105"/>
                  <a:pt x="37" y="105"/>
                  <a:pt x="37" y="104"/>
                </a:cubicBezTo>
                <a:cubicBezTo>
                  <a:pt x="37" y="104"/>
                  <a:pt x="36" y="101"/>
                  <a:pt x="36" y="100"/>
                </a:cubicBezTo>
                <a:cubicBezTo>
                  <a:pt x="36" y="99"/>
                  <a:pt x="38" y="99"/>
                  <a:pt x="39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40" y="99"/>
                  <a:pt x="40" y="99"/>
                  <a:pt x="41" y="100"/>
                </a:cubicBezTo>
                <a:cubicBezTo>
                  <a:pt x="41" y="100"/>
                  <a:pt x="42" y="101"/>
                  <a:pt x="42" y="101"/>
                </a:cubicBezTo>
                <a:cubicBezTo>
                  <a:pt x="43" y="101"/>
                  <a:pt x="43" y="102"/>
                  <a:pt x="43" y="102"/>
                </a:cubicBezTo>
                <a:cubicBezTo>
                  <a:pt x="43" y="103"/>
                  <a:pt x="43" y="104"/>
                  <a:pt x="44" y="105"/>
                </a:cubicBezTo>
                <a:cubicBezTo>
                  <a:pt x="44" y="106"/>
                  <a:pt x="44" y="107"/>
                  <a:pt x="44" y="107"/>
                </a:cubicBezTo>
                <a:cubicBezTo>
                  <a:pt x="44" y="109"/>
                  <a:pt x="45" y="112"/>
                  <a:pt x="45" y="114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5" y="118"/>
                  <a:pt x="45" y="118"/>
                  <a:pt x="45" y="119"/>
                </a:cubicBezTo>
                <a:cubicBezTo>
                  <a:pt x="45" y="119"/>
                  <a:pt x="45" y="120"/>
                  <a:pt x="45" y="120"/>
                </a:cubicBezTo>
                <a:cubicBezTo>
                  <a:pt x="45" y="121"/>
                  <a:pt x="45" y="121"/>
                  <a:pt x="45" y="122"/>
                </a:cubicBezTo>
                <a:cubicBezTo>
                  <a:pt x="45" y="122"/>
                  <a:pt x="45" y="123"/>
                  <a:pt x="45" y="123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24"/>
                  <a:pt x="45" y="124"/>
                  <a:pt x="45" y="125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5" y="125"/>
                  <a:pt x="45" y="126"/>
                  <a:pt x="45" y="126"/>
                </a:cubicBezTo>
                <a:cubicBezTo>
                  <a:pt x="45" y="126"/>
                  <a:pt x="45" y="126"/>
                  <a:pt x="45" y="127"/>
                </a:cubicBezTo>
                <a:close/>
                <a:moveTo>
                  <a:pt x="55" y="116"/>
                </a:moveTo>
                <a:cubicBezTo>
                  <a:pt x="55" y="136"/>
                  <a:pt x="55" y="138"/>
                  <a:pt x="55" y="139"/>
                </a:cubicBezTo>
                <a:cubicBezTo>
                  <a:pt x="55" y="139"/>
                  <a:pt x="55" y="139"/>
                  <a:pt x="55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1" y="139"/>
                  <a:pt x="50" y="139"/>
                  <a:pt x="48" y="139"/>
                </a:cubicBezTo>
                <a:cubicBezTo>
                  <a:pt x="48" y="138"/>
                  <a:pt x="48" y="138"/>
                  <a:pt x="49" y="137"/>
                </a:cubicBezTo>
                <a:cubicBezTo>
                  <a:pt x="49" y="137"/>
                  <a:pt x="49" y="136"/>
                  <a:pt x="49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49" y="136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9" y="134"/>
                  <a:pt x="49" y="133"/>
                  <a:pt x="49" y="133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9" y="130"/>
                  <a:pt x="49" y="130"/>
                  <a:pt x="49" y="130"/>
                </a:cubicBezTo>
                <a:cubicBezTo>
                  <a:pt x="49" y="129"/>
                  <a:pt x="49" y="127"/>
                  <a:pt x="49" y="126"/>
                </a:cubicBezTo>
                <a:cubicBezTo>
                  <a:pt x="49" y="126"/>
                  <a:pt x="49" y="125"/>
                  <a:pt x="49" y="125"/>
                </a:cubicBezTo>
                <a:cubicBezTo>
                  <a:pt x="49" y="123"/>
                  <a:pt x="49" y="122"/>
                  <a:pt x="49" y="122"/>
                </a:cubicBezTo>
                <a:cubicBezTo>
                  <a:pt x="49" y="121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19"/>
                  <a:pt x="49" y="118"/>
                  <a:pt x="49" y="118"/>
                </a:cubicBezTo>
                <a:cubicBezTo>
                  <a:pt x="49" y="116"/>
                  <a:pt x="48" y="115"/>
                  <a:pt x="48" y="114"/>
                </a:cubicBezTo>
                <a:cubicBezTo>
                  <a:pt x="48" y="113"/>
                  <a:pt x="48" y="112"/>
                  <a:pt x="48" y="110"/>
                </a:cubicBezTo>
                <a:cubicBezTo>
                  <a:pt x="48" y="109"/>
                  <a:pt x="48" y="108"/>
                  <a:pt x="48" y="108"/>
                </a:cubicBezTo>
                <a:cubicBezTo>
                  <a:pt x="48" y="107"/>
                  <a:pt x="47" y="106"/>
                  <a:pt x="47" y="106"/>
                </a:cubicBezTo>
                <a:cubicBezTo>
                  <a:pt x="47" y="105"/>
                  <a:pt x="47" y="104"/>
                  <a:pt x="46" y="102"/>
                </a:cubicBezTo>
                <a:cubicBezTo>
                  <a:pt x="47" y="102"/>
                  <a:pt x="48" y="102"/>
                  <a:pt x="48" y="101"/>
                </a:cubicBezTo>
                <a:cubicBezTo>
                  <a:pt x="49" y="101"/>
                  <a:pt x="50" y="101"/>
                  <a:pt x="50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1"/>
                  <a:pt x="53" y="102"/>
                </a:cubicBezTo>
                <a:cubicBezTo>
                  <a:pt x="53" y="102"/>
                  <a:pt x="54" y="102"/>
                  <a:pt x="55" y="103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55" y="105"/>
                  <a:pt x="55" y="109"/>
                  <a:pt x="55" y="116"/>
                </a:cubicBezTo>
                <a:close/>
                <a:moveTo>
                  <a:pt x="64" y="121"/>
                </a:moveTo>
                <a:cubicBezTo>
                  <a:pt x="64" y="121"/>
                  <a:pt x="64" y="122"/>
                  <a:pt x="64" y="122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2"/>
                  <a:pt x="64" y="123"/>
                  <a:pt x="64" y="123"/>
                </a:cubicBezTo>
                <a:cubicBezTo>
                  <a:pt x="64" y="123"/>
                  <a:pt x="64" y="125"/>
                  <a:pt x="64" y="127"/>
                </a:cubicBezTo>
                <a:cubicBezTo>
                  <a:pt x="64" y="128"/>
                  <a:pt x="64" y="129"/>
                  <a:pt x="65" y="131"/>
                </a:cubicBezTo>
                <a:cubicBezTo>
                  <a:pt x="65" y="131"/>
                  <a:pt x="65" y="133"/>
                  <a:pt x="65" y="133"/>
                </a:cubicBezTo>
                <a:cubicBezTo>
                  <a:pt x="65" y="134"/>
                  <a:pt x="65" y="135"/>
                  <a:pt x="65" y="135"/>
                </a:cubicBezTo>
                <a:cubicBezTo>
                  <a:pt x="65" y="135"/>
                  <a:pt x="65" y="135"/>
                  <a:pt x="65" y="135"/>
                </a:cubicBezTo>
                <a:cubicBezTo>
                  <a:pt x="65" y="137"/>
                  <a:pt x="65" y="136"/>
                  <a:pt x="65" y="138"/>
                </a:cubicBezTo>
                <a:cubicBezTo>
                  <a:pt x="65" y="138"/>
                  <a:pt x="65" y="139"/>
                  <a:pt x="65" y="139"/>
                </a:cubicBezTo>
                <a:cubicBezTo>
                  <a:pt x="64" y="139"/>
                  <a:pt x="62" y="139"/>
                  <a:pt x="61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39"/>
                  <a:pt x="59" y="139"/>
                  <a:pt x="58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8" y="138"/>
                  <a:pt x="59" y="135"/>
                  <a:pt x="59" y="130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8" y="123"/>
                  <a:pt x="58" y="118"/>
                  <a:pt x="58" y="113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8" y="104"/>
                  <a:pt x="58" y="103"/>
                </a:cubicBezTo>
                <a:cubicBezTo>
                  <a:pt x="59" y="103"/>
                  <a:pt x="61" y="102"/>
                  <a:pt x="61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2" y="101"/>
                  <a:pt x="63" y="102"/>
                </a:cubicBezTo>
                <a:cubicBezTo>
                  <a:pt x="63" y="102"/>
                  <a:pt x="64" y="103"/>
                  <a:pt x="65" y="103"/>
                </a:cubicBezTo>
                <a:cubicBezTo>
                  <a:pt x="65" y="103"/>
                  <a:pt x="65" y="103"/>
                  <a:pt x="66" y="103"/>
                </a:cubicBezTo>
                <a:cubicBezTo>
                  <a:pt x="65" y="105"/>
                  <a:pt x="65" y="107"/>
                  <a:pt x="65" y="107"/>
                </a:cubicBezTo>
                <a:cubicBezTo>
                  <a:pt x="65" y="108"/>
                  <a:pt x="65" y="108"/>
                  <a:pt x="65" y="109"/>
                </a:cubicBezTo>
                <a:cubicBezTo>
                  <a:pt x="65" y="109"/>
                  <a:pt x="65" y="110"/>
                  <a:pt x="64" y="111"/>
                </a:cubicBezTo>
                <a:cubicBezTo>
                  <a:pt x="64" y="113"/>
                  <a:pt x="64" y="114"/>
                  <a:pt x="64" y="115"/>
                </a:cubicBezTo>
                <a:cubicBezTo>
                  <a:pt x="64" y="116"/>
                  <a:pt x="64" y="117"/>
                  <a:pt x="64" y="119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0"/>
                  <a:pt x="64" y="120"/>
                  <a:pt x="64" y="121"/>
                </a:cubicBezTo>
                <a:close/>
                <a:moveTo>
                  <a:pt x="75" y="106"/>
                </a:moveTo>
                <a:cubicBezTo>
                  <a:pt x="75" y="106"/>
                  <a:pt x="75" y="107"/>
                  <a:pt x="75" y="107"/>
                </a:cubicBezTo>
                <a:cubicBezTo>
                  <a:pt x="75" y="108"/>
                  <a:pt x="75" y="109"/>
                  <a:pt x="74" y="109"/>
                </a:cubicBezTo>
                <a:cubicBezTo>
                  <a:pt x="74" y="112"/>
                  <a:pt x="74" y="113"/>
                  <a:pt x="74" y="114"/>
                </a:cubicBezTo>
                <a:cubicBezTo>
                  <a:pt x="74" y="115"/>
                  <a:pt x="74" y="116"/>
                  <a:pt x="74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3" y="118"/>
                  <a:pt x="73" y="119"/>
                  <a:pt x="73" y="120"/>
                </a:cubicBezTo>
                <a:cubicBezTo>
                  <a:pt x="73" y="120"/>
                  <a:pt x="73" y="121"/>
                  <a:pt x="73" y="121"/>
                </a:cubicBezTo>
                <a:cubicBezTo>
                  <a:pt x="73" y="122"/>
                  <a:pt x="73" y="123"/>
                  <a:pt x="73" y="126"/>
                </a:cubicBezTo>
                <a:cubicBezTo>
                  <a:pt x="73" y="127"/>
                  <a:pt x="73" y="128"/>
                  <a:pt x="73" y="130"/>
                </a:cubicBezTo>
                <a:cubicBezTo>
                  <a:pt x="73" y="130"/>
                  <a:pt x="73" y="132"/>
                  <a:pt x="73" y="132"/>
                </a:cubicBezTo>
                <a:cubicBezTo>
                  <a:pt x="73" y="132"/>
                  <a:pt x="73" y="133"/>
                  <a:pt x="73" y="133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4"/>
                  <a:pt x="73" y="134"/>
                  <a:pt x="73" y="134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7"/>
                </a:cubicBezTo>
                <a:cubicBezTo>
                  <a:pt x="73" y="137"/>
                  <a:pt x="73" y="138"/>
                  <a:pt x="73" y="138"/>
                </a:cubicBezTo>
                <a:cubicBezTo>
                  <a:pt x="73" y="138"/>
                  <a:pt x="73" y="139"/>
                  <a:pt x="73" y="139"/>
                </a:cubicBezTo>
                <a:cubicBezTo>
                  <a:pt x="72" y="139"/>
                  <a:pt x="72" y="139"/>
                  <a:pt x="71" y="139"/>
                </a:cubicBezTo>
                <a:cubicBezTo>
                  <a:pt x="70" y="139"/>
                  <a:pt x="69" y="139"/>
                  <a:pt x="69" y="139"/>
                </a:cubicBezTo>
                <a:cubicBezTo>
                  <a:pt x="68" y="137"/>
                  <a:pt x="68" y="134"/>
                  <a:pt x="68" y="133"/>
                </a:cubicBezTo>
                <a:cubicBezTo>
                  <a:pt x="68" y="132"/>
                  <a:pt x="68" y="129"/>
                  <a:pt x="68" y="127"/>
                </a:cubicBezTo>
                <a:cubicBezTo>
                  <a:pt x="68" y="127"/>
                  <a:pt x="68" y="126"/>
                  <a:pt x="68" y="126"/>
                </a:cubicBezTo>
                <a:cubicBezTo>
                  <a:pt x="68" y="126"/>
                  <a:pt x="68" y="125"/>
                  <a:pt x="68" y="124"/>
                </a:cubicBezTo>
                <a:cubicBezTo>
                  <a:pt x="68" y="124"/>
                  <a:pt x="68" y="123"/>
                  <a:pt x="68" y="123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19"/>
                  <a:pt x="68" y="118"/>
                  <a:pt x="68" y="117"/>
                </a:cubicBezTo>
                <a:cubicBezTo>
                  <a:pt x="68" y="117"/>
                  <a:pt x="68" y="116"/>
                  <a:pt x="68" y="115"/>
                </a:cubicBezTo>
                <a:cubicBezTo>
                  <a:pt x="68" y="113"/>
                  <a:pt x="68" y="110"/>
                  <a:pt x="68" y="108"/>
                </a:cubicBezTo>
                <a:cubicBezTo>
                  <a:pt x="68" y="108"/>
                  <a:pt x="69" y="107"/>
                  <a:pt x="69" y="106"/>
                </a:cubicBezTo>
                <a:cubicBezTo>
                  <a:pt x="69" y="105"/>
                  <a:pt x="69" y="105"/>
                  <a:pt x="69" y="103"/>
                </a:cubicBezTo>
                <a:cubicBezTo>
                  <a:pt x="69" y="103"/>
                  <a:pt x="69" y="103"/>
                  <a:pt x="69" y="102"/>
                </a:cubicBezTo>
                <a:cubicBezTo>
                  <a:pt x="70" y="102"/>
                  <a:pt x="70" y="102"/>
                  <a:pt x="71" y="101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100"/>
                  <a:pt x="76" y="101"/>
                  <a:pt x="77" y="101"/>
                </a:cubicBezTo>
                <a:cubicBezTo>
                  <a:pt x="76" y="103"/>
                  <a:pt x="75" y="105"/>
                  <a:pt x="75" y="106"/>
                </a:cubicBezTo>
                <a:close/>
                <a:moveTo>
                  <a:pt x="83" y="114"/>
                </a:moveTo>
                <a:cubicBezTo>
                  <a:pt x="83" y="115"/>
                  <a:pt x="83" y="116"/>
                  <a:pt x="83" y="117"/>
                </a:cubicBezTo>
                <a:cubicBezTo>
                  <a:pt x="82" y="117"/>
                  <a:pt x="82" y="118"/>
                  <a:pt x="82" y="119"/>
                </a:cubicBezTo>
                <a:cubicBezTo>
                  <a:pt x="82" y="119"/>
                  <a:pt x="82" y="121"/>
                  <a:pt x="82" y="123"/>
                </a:cubicBezTo>
                <a:cubicBezTo>
                  <a:pt x="82" y="124"/>
                  <a:pt x="81" y="126"/>
                  <a:pt x="81" y="127"/>
                </a:cubicBezTo>
                <a:cubicBezTo>
                  <a:pt x="81" y="128"/>
                  <a:pt x="81" y="129"/>
                  <a:pt x="81" y="130"/>
                </a:cubicBezTo>
                <a:cubicBezTo>
                  <a:pt x="81" y="130"/>
                  <a:pt x="81" y="130"/>
                  <a:pt x="81" y="131"/>
                </a:cubicBezTo>
                <a:cubicBezTo>
                  <a:pt x="81" y="131"/>
                  <a:pt x="81" y="131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1" y="133"/>
                  <a:pt x="81" y="133"/>
                  <a:pt x="81" y="135"/>
                </a:cubicBezTo>
                <a:cubicBezTo>
                  <a:pt x="81" y="135"/>
                  <a:pt x="81" y="136"/>
                  <a:pt x="81" y="137"/>
                </a:cubicBezTo>
                <a:cubicBezTo>
                  <a:pt x="80" y="137"/>
                  <a:pt x="80" y="137"/>
                  <a:pt x="79" y="137"/>
                </a:cubicBezTo>
                <a:cubicBezTo>
                  <a:pt x="79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136"/>
                  <a:pt x="76" y="133"/>
                  <a:pt x="76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32"/>
                  <a:pt x="76" y="129"/>
                  <a:pt x="76" y="127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6" y="126"/>
                  <a:pt x="76" y="125"/>
                  <a:pt x="77" y="125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3"/>
                  <a:pt x="77" y="122"/>
                  <a:pt x="77" y="122"/>
                </a:cubicBezTo>
                <a:cubicBezTo>
                  <a:pt x="77" y="121"/>
                  <a:pt x="77" y="120"/>
                  <a:pt x="77" y="120"/>
                </a:cubicBezTo>
                <a:cubicBezTo>
                  <a:pt x="77" y="120"/>
                  <a:pt x="77" y="119"/>
                  <a:pt x="77" y="119"/>
                </a:cubicBezTo>
                <a:cubicBezTo>
                  <a:pt x="77" y="118"/>
                  <a:pt x="77" y="117"/>
                  <a:pt x="77" y="116"/>
                </a:cubicBezTo>
                <a:cubicBezTo>
                  <a:pt x="77" y="116"/>
                  <a:pt x="77" y="115"/>
                  <a:pt x="77" y="114"/>
                </a:cubicBezTo>
                <a:cubicBezTo>
                  <a:pt x="77" y="112"/>
                  <a:pt x="78" y="108"/>
                  <a:pt x="78" y="107"/>
                </a:cubicBezTo>
                <a:cubicBezTo>
                  <a:pt x="79" y="106"/>
                  <a:pt x="79" y="105"/>
                  <a:pt x="79" y="105"/>
                </a:cubicBezTo>
                <a:cubicBezTo>
                  <a:pt x="79" y="104"/>
                  <a:pt x="79" y="103"/>
                  <a:pt x="80" y="10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1" y="101"/>
                  <a:pt x="82" y="100"/>
                  <a:pt x="83" y="99"/>
                </a:cubicBezTo>
                <a:cubicBezTo>
                  <a:pt x="85" y="98"/>
                  <a:pt x="84" y="98"/>
                  <a:pt x="87" y="98"/>
                </a:cubicBezTo>
                <a:cubicBezTo>
                  <a:pt x="86" y="100"/>
                  <a:pt x="86" y="102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5" y="105"/>
                  <a:pt x="84" y="106"/>
                  <a:pt x="84" y="106"/>
                </a:cubicBezTo>
                <a:cubicBezTo>
                  <a:pt x="84" y="109"/>
                  <a:pt x="84" y="110"/>
                  <a:pt x="83" y="111"/>
                </a:cubicBezTo>
                <a:cubicBezTo>
                  <a:pt x="83" y="112"/>
                  <a:pt x="83" y="113"/>
                  <a:pt x="83" y="114"/>
                </a:cubicBezTo>
                <a:close/>
                <a:moveTo>
                  <a:pt x="91" y="113"/>
                </a:moveTo>
                <a:cubicBezTo>
                  <a:pt x="90" y="114"/>
                  <a:pt x="90" y="115"/>
                  <a:pt x="90" y="115"/>
                </a:cubicBezTo>
                <a:cubicBezTo>
                  <a:pt x="90" y="116"/>
                  <a:pt x="90" y="117"/>
                  <a:pt x="89" y="120"/>
                </a:cubicBezTo>
                <a:cubicBezTo>
                  <a:pt x="89" y="121"/>
                  <a:pt x="89" y="122"/>
                  <a:pt x="89" y="124"/>
                </a:cubicBezTo>
                <a:cubicBezTo>
                  <a:pt x="89" y="125"/>
                  <a:pt x="88" y="126"/>
                  <a:pt x="88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88" y="127"/>
                  <a:pt x="88" y="127"/>
                  <a:pt x="88" y="127"/>
                </a:cubicBezTo>
                <a:cubicBezTo>
                  <a:pt x="88" y="127"/>
                  <a:pt x="88" y="127"/>
                  <a:pt x="88" y="128"/>
                </a:cubicBezTo>
                <a:cubicBezTo>
                  <a:pt x="88" y="128"/>
                  <a:pt x="88" y="128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88" y="131"/>
                  <a:pt x="88" y="131"/>
                </a:cubicBezTo>
                <a:cubicBezTo>
                  <a:pt x="88" y="132"/>
                  <a:pt x="88" y="133"/>
                  <a:pt x="87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4"/>
                  <a:pt x="87" y="134"/>
                  <a:pt x="86" y="134"/>
                </a:cubicBezTo>
                <a:cubicBezTo>
                  <a:pt x="86" y="135"/>
                  <a:pt x="85" y="135"/>
                  <a:pt x="85" y="135"/>
                </a:cubicBezTo>
                <a:cubicBezTo>
                  <a:pt x="85" y="135"/>
                  <a:pt x="85" y="135"/>
                  <a:pt x="84" y="135"/>
                </a:cubicBezTo>
                <a:cubicBezTo>
                  <a:pt x="84" y="134"/>
                  <a:pt x="84" y="131"/>
                  <a:pt x="84" y="130"/>
                </a:cubicBezTo>
                <a:cubicBezTo>
                  <a:pt x="85" y="129"/>
                  <a:pt x="85" y="126"/>
                  <a:pt x="85" y="124"/>
                </a:cubicBezTo>
                <a:cubicBezTo>
                  <a:pt x="85" y="124"/>
                  <a:pt x="85" y="123"/>
                  <a:pt x="85" y="123"/>
                </a:cubicBezTo>
                <a:cubicBezTo>
                  <a:pt x="85" y="122"/>
                  <a:pt x="85" y="122"/>
                  <a:pt x="85" y="121"/>
                </a:cubicBezTo>
                <a:cubicBezTo>
                  <a:pt x="85" y="121"/>
                  <a:pt x="86" y="120"/>
                  <a:pt x="86" y="119"/>
                </a:cubicBezTo>
                <a:cubicBezTo>
                  <a:pt x="86" y="119"/>
                  <a:pt x="86" y="118"/>
                  <a:pt x="86" y="118"/>
                </a:cubicBezTo>
                <a:cubicBezTo>
                  <a:pt x="86" y="117"/>
                  <a:pt x="86" y="117"/>
                  <a:pt x="86" y="116"/>
                </a:cubicBezTo>
                <a:cubicBezTo>
                  <a:pt x="86" y="115"/>
                  <a:pt x="86" y="115"/>
                  <a:pt x="86" y="113"/>
                </a:cubicBezTo>
                <a:cubicBezTo>
                  <a:pt x="87" y="113"/>
                  <a:pt x="87" y="112"/>
                  <a:pt x="87" y="112"/>
                </a:cubicBezTo>
                <a:cubicBezTo>
                  <a:pt x="87" y="109"/>
                  <a:pt x="88" y="106"/>
                  <a:pt x="89" y="104"/>
                </a:cubicBezTo>
                <a:cubicBezTo>
                  <a:pt x="89" y="104"/>
                  <a:pt x="89" y="103"/>
                  <a:pt x="89" y="102"/>
                </a:cubicBezTo>
                <a:cubicBezTo>
                  <a:pt x="90" y="101"/>
                  <a:pt x="90" y="101"/>
                  <a:pt x="91" y="98"/>
                </a:cubicBezTo>
                <a:cubicBezTo>
                  <a:pt x="91" y="98"/>
                  <a:pt x="91" y="98"/>
                  <a:pt x="91" y="98"/>
                </a:cubicBezTo>
                <a:cubicBezTo>
                  <a:pt x="92" y="98"/>
                  <a:pt x="92" y="98"/>
                  <a:pt x="93" y="98"/>
                </a:cubicBezTo>
                <a:cubicBezTo>
                  <a:pt x="94" y="97"/>
                  <a:pt x="95" y="96"/>
                  <a:pt x="95" y="95"/>
                </a:cubicBezTo>
                <a:cubicBezTo>
                  <a:pt x="95" y="95"/>
                  <a:pt x="96" y="95"/>
                  <a:pt x="96" y="94"/>
                </a:cubicBezTo>
                <a:cubicBezTo>
                  <a:pt x="95" y="96"/>
                  <a:pt x="94" y="99"/>
                  <a:pt x="94" y="99"/>
                </a:cubicBezTo>
                <a:cubicBezTo>
                  <a:pt x="94" y="100"/>
                  <a:pt x="94" y="100"/>
                  <a:pt x="94" y="101"/>
                </a:cubicBezTo>
                <a:cubicBezTo>
                  <a:pt x="93" y="101"/>
                  <a:pt x="93" y="102"/>
                  <a:pt x="93" y="103"/>
                </a:cubicBezTo>
                <a:cubicBezTo>
                  <a:pt x="92" y="105"/>
                  <a:pt x="92" y="107"/>
                  <a:pt x="92" y="107"/>
                </a:cubicBezTo>
                <a:cubicBezTo>
                  <a:pt x="92" y="109"/>
                  <a:pt x="91" y="110"/>
                  <a:pt x="91" y="111"/>
                </a:cubicBezTo>
                <a:cubicBezTo>
                  <a:pt x="91" y="112"/>
                  <a:pt x="91" y="113"/>
                  <a:pt x="91" y="113"/>
                </a:cubicBezTo>
                <a:close/>
                <a:moveTo>
                  <a:pt x="102" y="95"/>
                </a:moveTo>
                <a:cubicBezTo>
                  <a:pt x="101" y="95"/>
                  <a:pt x="101" y="96"/>
                  <a:pt x="101" y="97"/>
                </a:cubicBezTo>
                <a:cubicBezTo>
                  <a:pt x="100" y="98"/>
                  <a:pt x="99" y="100"/>
                  <a:pt x="99" y="101"/>
                </a:cubicBezTo>
                <a:cubicBezTo>
                  <a:pt x="98" y="102"/>
                  <a:pt x="98" y="104"/>
                  <a:pt x="97" y="106"/>
                </a:cubicBezTo>
                <a:cubicBezTo>
                  <a:pt x="96" y="108"/>
                  <a:pt x="95" y="112"/>
                  <a:pt x="95" y="114"/>
                </a:cubicBezTo>
                <a:cubicBezTo>
                  <a:pt x="94" y="116"/>
                  <a:pt x="94" y="116"/>
                  <a:pt x="94" y="118"/>
                </a:cubicBezTo>
                <a:cubicBezTo>
                  <a:pt x="94" y="122"/>
                  <a:pt x="93" y="123"/>
                  <a:pt x="93" y="124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8"/>
                  <a:pt x="92" y="129"/>
                </a:cubicBezTo>
                <a:cubicBezTo>
                  <a:pt x="92" y="130"/>
                  <a:pt x="92" y="131"/>
                  <a:pt x="92" y="131"/>
                </a:cubicBezTo>
                <a:cubicBezTo>
                  <a:pt x="92" y="131"/>
                  <a:pt x="92" y="131"/>
                  <a:pt x="91" y="131"/>
                </a:cubicBezTo>
                <a:cubicBezTo>
                  <a:pt x="91" y="130"/>
                  <a:pt x="92" y="128"/>
                  <a:pt x="92" y="127"/>
                </a:cubicBezTo>
                <a:cubicBezTo>
                  <a:pt x="92" y="126"/>
                  <a:pt x="92" y="123"/>
                  <a:pt x="93" y="121"/>
                </a:cubicBezTo>
                <a:cubicBezTo>
                  <a:pt x="93" y="121"/>
                  <a:pt x="93" y="120"/>
                  <a:pt x="93" y="120"/>
                </a:cubicBezTo>
                <a:cubicBezTo>
                  <a:pt x="93" y="119"/>
                  <a:pt x="93" y="119"/>
                  <a:pt x="93" y="118"/>
                </a:cubicBezTo>
                <a:cubicBezTo>
                  <a:pt x="93" y="118"/>
                  <a:pt x="93" y="117"/>
                  <a:pt x="93" y="116"/>
                </a:cubicBezTo>
                <a:cubicBezTo>
                  <a:pt x="94" y="116"/>
                  <a:pt x="94" y="115"/>
                  <a:pt x="94" y="114"/>
                </a:cubicBezTo>
                <a:cubicBezTo>
                  <a:pt x="94" y="114"/>
                  <a:pt x="94" y="113"/>
                  <a:pt x="94" y="113"/>
                </a:cubicBezTo>
                <a:cubicBezTo>
                  <a:pt x="94" y="112"/>
                  <a:pt x="94" y="112"/>
                  <a:pt x="95" y="110"/>
                </a:cubicBezTo>
                <a:cubicBezTo>
                  <a:pt x="95" y="110"/>
                  <a:pt x="95" y="109"/>
                  <a:pt x="95" y="108"/>
                </a:cubicBezTo>
                <a:cubicBezTo>
                  <a:pt x="96" y="106"/>
                  <a:pt x="97" y="102"/>
                  <a:pt x="97" y="101"/>
                </a:cubicBezTo>
                <a:cubicBezTo>
                  <a:pt x="98" y="100"/>
                  <a:pt x="98" y="99"/>
                  <a:pt x="98" y="99"/>
                </a:cubicBezTo>
                <a:cubicBezTo>
                  <a:pt x="99" y="97"/>
                  <a:pt x="99" y="97"/>
                  <a:pt x="100" y="95"/>
                </a:cubicBezTo>
                <a:cubicBezTo>
                  <a:pt x="100" y="95"/>
                  <a:pt x="100" y="94"/>
                  <a:pt x="100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1" y="94"/>
                  <a:pt x="102" y="94"/>
                  <a:pt x="102" y="94"/>
                </a:cubicBezTo>
                <a:cubicBezTo>
                  <a:pt x="102" y="94"/>
                  <a:pt x="102" y="95"/>
                  <a:pt x="102" y="95"/>
                </a:cubicBezTo>
                <a:close/>
                <a:moveTo>
                  <a:pt x="105" y="79"/>
                </a:moveTo>
                <a:cubicBezTo>
                  <a:pt x="105" y="79"/>
                  <a:pt x="105" y="80"/>
                  <a:pt x="105" y="80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5" y="81"/>
                </a:cubicBezTo>
                <a:cubicBezTo>
                  <a:pt x="105" y="81"/>
                  <a:pt x="105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81"/>
                  <a:pt x="104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1"/>
                  <a:pt x="102" y="80"/>
                  <a:pt x="102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1" y="80"/>
                  <a:pt x="101" y="80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8"/>
                  <a:pt x="97" y="78"/>
                </a:cubicBezTo>
                <a:cubicBezTo>
                  <a:pt x="96" y="77"/>
                  <a:pt x="94" y="76"/>
                  <a:pt x="93" y="76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3" y="75"/>
                  <a:pt x="93" y="75"/>
                </a:cubicBezTo>
                <a:cubicBezTo>
                  <a:pt x="93" y="75"/>
                  <a:pt x="92" y="75"/>
                  <a:pt x="91" y="75"/>
                </a:cubicBezTo>
                <a:cubicBezTo>
                  <a:pt x="91" y="75"/>
                  <a:pt x="90" y="75"/>
                  <a:pt x="90" y="75"/>
                </a:cubicBezTo>
                <a:cubicBezTo>
                  <a:pt x="90" y="75"/>
                  <a:pt x="89" y="75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7" y="76"/>
                  <a:pt x="87" y="77"/>
                </a:cubicBezTo>
                <a:cubicBezTo>
                  <a:pt x="87" y="78"/>
                  <a:pt x="87" y="78"/>
                  <a:pt x="87" y="81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2"/>
                  <a:pt x="86" y="82"/>
                  <a:pt x="86" y="83"/>
                </a:cubicBezTo>
                <a:cubicBezTo>
                  <a:pt x="86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4" y="83"/>
                  <a:pt x="84" y="83"/>
                </a:cubicBezTo>
                <a:cubicBezTo>
                  <a:pt x="84" y="83"/>
                  <a:pt x="83" y="82"/>
                  <a:pt x="83" y="82"/>
                </a:cubicBezTo>
                <a:cubicBezTo>
                  <a:pt x="82" y="81"/>
                  <a:pt x="81" y="80"/>
                  <a:pt x="80" y="80"/>
                </a:cubicBezTo>
                <a:cubicBezTo>
                  <a:pt x="80" y="80"/>
                  <a:pt x="80" y="80"/>
                  <a:pt x="79" y="79"/>
                </a:cubicBezTo>
                <a:cubicBezTo>
                  <a:pt x="79" y="79"/>
                  <a:pt x="78" y="79"/>
                  <a:pt x="78" y="79"/>
                </a:cubicBezTo>
                <a:cubicBezTo>
                  <a:pt x="78" y="78"/>
                  <a:pt x="78" y="78"/>
                  <a:pt x="77" y="78"/>
                </a:cubicBezTo>
                <a:cubicBezTo>
                  <a:pt x="74" y="76"/>
                  <a:pt x="73" y="75"/>
                  <a:pt x="7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8" y="75"/>
                  <a:pt x="67" y="75"/>
                  <a:pt x="65" y="76"/>
                </a:cubicBezTo>
                <a:cubicBezTo>
                  <a:pt x="63" y="77"/>
                  <a:pt x="62" y="78"/>
                  <a:pt x="61" y="79"/>
                </a:cubicBezTo>
                <a:cubicBezTo>
                  <a:pt x="60" y="80"/>
                  <a:pt x="60" y="80"/>
                  <a:pt x="58" y="81"/>
                </a:cubicBezTo>
                <a:cubicBezTo>
                  <a:pt x="58" y="81"/>
                  <a:pt x="57" y="81"/>
                  <a:pt x="57" y="81"/>
                </a:cubicBezTo>
                <a:cubicBezTo>
                  <a:pt x="57" y="81"/>
                  <a:pt x="56" y="81"/>
                  <a:pt x="56" y="81"/>
                </a:cubicBezTo>
                <a:cubicBezTo>
                  <a:pt x="55" y="80"/>
                  <a:pt x="54" y="79"/>
                  <a:pt x="53" y="78"/>
                </a:cubicBezTo>
                <a:cubicBezTo>
                  <a:pt x="53" y="77"/>
                  <a:pt x="52" y="76"/>
                  <a:pt x="51" y="75"/>
                </a:cubicBezTo>
                <a:cubicBezTo>
                  <a:pt x="50" y="74"/>
                  <a:pt x="49" y="74"/>
                  <a:pt x="48" y="73"/>
                </a:cubicBezTo>
                <a:cubicBezTo>
                  <a:pt x="47" y="73"/>
                  <a:pt x="46" y="73"/>
                  <a:pt x="45" y="73"/>
                </a:cubicBezTo>
                <a:cubicBezTo>
                  <a:pt x="43" y="73"/>
                  <a:pt x="42" y="73"/>
                  <a:pt x="41" y="73"/>
                </a:cubicBezTo>
                <a:cubicBezTo>
                  <a:pt x="40" y="73"/>
                  <a:pt x="39" y="74"/>
                  <a:pt x="38" y="74"/>
                </a:cubicBezTo>
                <a:cubicBezTo>
                  <a:pt x="34" y="77"/>
                  <a:pt x="33" y="77"/>
                  <a:pt x="32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6"/>
                  <a:pt x="31" y="76"/>
                  <a:pt x="31" y="75"/>
                </a:cubicBezTo>
                <a:cubicBezTo>
                  <a:pt x="31" y="74"/>
                  <a:pt x="32" y="74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1" y="72"/>
                  <a:pt x="31" y="72"/>
                  <a:pt x="31" y="71"/>
                </a:cubicBezTo>
                <a:cubicBezTo>
                  <a:pt x="31" y="71"/>
                  <a:pt x="30" y="71"/>
                  <a:pt x="30" y="71"/>
                </a:cubicBezTo>
                <a:cubicBezTo>
                  <a:pt x="29" y="70"/>
                  <a:pt x="28" y="70"/>
                  <a:pt x="28" y="70"/>
                </a:cubicBezTo>
                <a:cubicBezTo>
                  <a:pt x="25" y="70"/>
                  <a:pt x="22" y="71"/>
                  <a:pt x="20" y="73"/>
                </a:cubicBezTo>
                <a:cubicBezTo>
                  <a:pt x="19" y="74"/>
                  <a:pt x="18" y="74"/>
                  <a:pt x="18" y="75"/>
                </a:cubicBezTo>
                <a:cubicBezTo>
                  <a:pt x="17" y="75"/>
                  <a:pt x="17" y="75"/>
                  <a:pt x="16" y="76"/>
                </a:cubicBezTo>
                <a:cubicBezTo>
                  <a:pt x="15" y="77"/>
                  <a:pt x="14" y="77"/>
                  <a:pt x="13" y="78"/>
                </a:cubicBezTo>
                <a:cubicBezTo>
                  <a:pt x="12" y="78"/>
                  <a:pt x="11" y="79"/>
                  <a:pt x="11" y="79"/>
                </a:cubicBez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8"/>
                  <a:pt x="9" y="77"/>
                  <a:pt x="10" y="76"/>
                </a:cubicBezTo>
                <a:cubicBezTo>
                  <a:pt x="10" y="75"/>
                  <a:pt x="10" y="73"/>
                  <a:pt x="12" y="72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0"/>
                  <a:pt x="15" y="67"/>
                  <a:pt x="16" y="66"/>
                </a:cubicBezTo>
                <a:cubicBezTo>
                  <a:pt x="17" y="65"/>
                  <a:pt x="21" y="61"/>
                  <a:pt x="22" y="61"/>
                </a:cubicBezTo>
                <a:cubicBezTo>
                  <a:pt x="25" y="58"/>
                  <a:pt x="28" y="57"/>
                  <a:pt x="34" y="55"/>
                </a:cubicBezTo>
                <a:cubicBezTo>
                  <a:pt x="34" y="55"/>
                  <a:pt x="35" y="55"/>
                  <a:pt x="36" y="55"/>
                </a:cubicBezTo>
                <a:cubicBezTo>
                  <a:pt x="39" y="61"/>
                  <a:pt x="46" y="66"/>
                  <a:pt x="55" y="66"/>
                </a:cubicBezTo>
                <a:cubicBezTo>
                  <a:pt x="63" y="66"/>
                  <a:pt x="71" y="61"/>
                  <a:pt x="74" y="54"/>
                </a:cubicBezTo>
                <a:cubicBezTo>
                  <a:pt x="75" y="54"/>
                  <a:pt x="78" y="54"/>
                  <a:pt x="78" y="55"/>
                </a:cubicBezTo>
                <a:cubicBezTo>
                  <a:pt x="79" y="55"/>
                  <a:pt x="79" y="55"/>
                  <a:pt x="80" y="55"/>
                </a:cubicBezTo>
                <a:cubicBezTo>
                  <a:pt x="81" y="55"/>
                  <a:pt x="83" y="56"/>
                  <a:pt x="86" y="58"/>
                </a:cubicBezTo>
                <a:cubicBezTo>
                  <a:pt x="87" y="58"/>
                  <a:pt x="88" y="59"/>
                  <a:pt x="89" y="59"/>
                </a:cubicBezTo>
                <a:cubicBezTo>
                  <a:pt x="89" y="59"/>
                  <a:pt x="89" y="59"/>
                  <a:pt x="92" y="61"/>
                </a:cubicBezTo>
                <a:cubicBezTo>
                  <a:pt x="93" y="61"/>
                  <a:pt x="94" y="62"/>
                  <a:pt x="94" y="62"/>
                </a:cubicBezTo>
                <a:cubicBezTo>
                  <a:pt x="94" y="62"/>
                  <a:pt x="95" y="63"/>
                  <a:pt x="96" y="64"/>
                </a:cubicBezTo>
                <a:cubicBezTo>
                  <a:pt x="97" y="65"/>
                  <a:pt x="98" y="66"/>
                  <a:pt x="99" y="66"/>
                </a:cubicBezTo>
                <a:cubicBezTo>
                  <a:pt x="99" y="66"/>
                  <a:pt x="100" y="67"/>
                  <a:pt x="101" y="68"/>
                </a:cubicBezTo>
                <a:cubicBezTo>
                  <a:pt x="101" y="69"/>
                  <a:pt x="102" y="70"/>
                  <a:pt x="102" y="70"/>
                </a:cubicBezTo>
                <a:cubicBezTo>
                  <a:pt x="102" y="70"/>
                  <a:pt x="103" y="71"/>
                  <a:pt x="104" y="72"/>
                </a:cubicBezTo>
                <a:cubicBezTo>
                  <a:pt x="104" y="73"/>
                  <a:pt x="105" y="74"/>
                  <a:pt x="105" y="74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4"/>
                  <a:pt x="105" y="76"/>
                  <a:pt x="105" y="77"/>
                </a:cubicBezTo>
                <a:cubicBezTo>
                  <a:pt x="105" y="77"/>
                  <a:pt x="105" y="77"/>
                  <a:pt x="105" y="78"/>
                </a:cubicBezTo>
                <a:cubicBezTo>
                  <a:pt x="105" y="78"/>
                  <a:pt x="105" y="79"/>
                  <a:pt x="105" y="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41-449C-DAD2-8AB1-0C2A32A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〉 〉 </a:t>
            </a:r>
            <a:r>
              <a:rPr lang="ko-KR" altLang="en-US" dirty="0"/>
              <a:t>컴퓨터소프트웨어학과 빅데이터</a:t>
            </a:r>
          </a:p>
        </p:txBody>
      </p:sp>
    </p:spTree>
    <p:extLst>
      <p:ext uri="{BB962C8B-B14F-4D97-AF65-F5344CB8AC3E}">
        <p14:creationId xmlns:p14="http://schemas.microsoft.com/office/powerpoint/2010/main" val="11190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473" y="6288326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변하는</a:t>
            </a:r>
            <a:r>
              <a:rPr lang="ko-KR" altLang="ko-KR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en-US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'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dirty="0">
                <a:effectLst/>
                <a:latin typeface="Cambria" panose="0204050305040603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이해하기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ED1F2-3750-589F-11E9-AF8494105A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ko-KR" sz="18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변수(Variable)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값을 지니고 있는 하나의 속성</a:t>
            </a:r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변수는 데이터 분석의 대상</a:t>
            </a:r>
          </a:p>
          <a:p>
            <a:endParaRPr lang="ko-KR" altLang="en-US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12BA4AF-26D9-4BCB-4418-BB1E083273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88554" y="3318098"/>
            <a:ext cx="3708400" cy="19950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AC4DE52-2042-8909-CFE7-CCE865D2A6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18645" y="2640804"/>
            <a:ext cx="5334000" cy="334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8DA081-0C25-CC27-03CA-D84E06670A3D}"/>
              </a:ext>
            </a:extLst>
          </p:cNvPr>
          <p:cNvSpPr/>
          <p:nvPr/>
        </p:nvSpPr>
        <p:spPr>
          <a:xfrm>
            <a:off x="6070599" y="4004105"/>
            <a:ext cx="1187451" cy="17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1373C5-8EED-8E07-6AE4-773AD16CBA13}"/>
              </a:ext>
            </a:extLst>
          </p:cNvPr>
          <p:cNvSpPr/>
          <p:nvPr/>
        </p:nvSpPr>
        <p:spPr>
          <a:xfrm>
            <a:off x="7391149" y="4004105"/>
            <a:ext cx="1105152" cy="17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CFA25F-325B-2C79-5EE1-87CC4304A184}"/>
              </a:ext>
            </a:extLst>
          </p:cNvPr>
          <p:cNvSpPr/>
          <p:nvPr/>
        </p:nvSpPr>
        <p:spPr>
          <a:xfrm>
            <a:off x="8579741" y="3985055"/>
            <a:ext cx="1187451" cy="17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2703EF-6EE1-CF89-E74A-339185156BB7}"/>
              </a:ext>
            </a:extLst>
          </p:cNvPr>
          <p:cNvSpPr/>
          <p:nvPr/>
        </p:nvSpPr>
        <p:spPr>
          <a:xfrm>
            <a:off x="9919146" y="4004105"/>
            <a:ext cx="1187451" cy="1787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3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만들기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39EAF-49F3-4D4F-E1CE-28F0C5E7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1074420"/>
            <a:ext cx="3114675" cy="100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33A9C-EC17-EC86-C121-649B7652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4" y="1912577"/>
            <a:ext cx="5076825" cy="3686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F9F1CD-0081-EB81-179A-67B941B5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335" y="2691518"/>
            <a:ext cx="5057775" cy="3743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2E667D-5888-FD4E-0F0E-B98DBF781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826" y="2691518"/>
            <a:ext cx="4327678" cy="36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A7D78F-174D-8B37-AC75-0DBC2311AFA6}"/>
              </a:ext>
            </a:extLst>
          </p:cNvPr>
          <p:cNvSpPr txBox="1"/>
          <p:nvPr/>
        </p:nvSpPr>
        <p:spPr>
          <a:xfrm>
            <a:off x="3977640" y="1209913"/>
            <a:ext cx="732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프로젝트를 </a:t>
            </a:r>
            <a:r>
              <a:rPr lang="en-US" altLang="ko-KR" dirty="0"/>
              <a:t>[</a:t>
            </a:r>
            <a:r>
              <a:rPr lang="ko-KR" altLang="en-US" dirty="0"/>
              <a:t>약자</a:t>
            </a:r>
            <a:r>
              <a:rPr lang="en-US" altLang="ko-KR" dirty="0"/>
              <a:t>_chapter1]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이름으로 </a:t>
            </a:r>
            <a:r>
              <a:rPr lang="en-US" altLang="ko-KR" dirty="0"/>
              <a:t>[D:/Rstudy2023/]</a:t>
            </a:r>
            <a:r>
              <a:rPr lang="ko-KR" altLang="en-US" dirty="0"/>
              <a:t>의 폴더에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4928D0-A1DE-A021-8A9D-7565E093F73F}"/>
              </a:ext>
            </a:extLst>
          </p:cNvPr>
          <p:cNvSpPr/>
          <p:nvPr/>
        </p:nvSpPr>
        <p:spPr>
          <a:xfrm>
            <a:off x="318135" y="1363980"/>
            <a:ext cx="329565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E86161-3369-D32A-5F0B-918EE6FFEBA7}"/>
              </a:ext>
            </a:extLst>
          </p:cNvPr>
          <p:cNvSpPr/>
          <p:nvPr/>
        </p:nvSpPr>
        <p:spPr>
          <a:xfrm>
            <a:off x="592644" y="2716283"/>
            <a:ext cx="1646691" cy="712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190B7B-71B9-514F-943D-A42F0E9E2939}"/>
              </a:ext>
            </a:extLst>
          </p:cNvPr>
          <p:cNvSpPr/>
          <p:nvPr/>
        </p:nvSpPr>
        <p:spPr>
          <a:xfrm>
            <a:off x="2239335" y="3518513"/>
            <a:ext cx="1105845" cy="329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8846B-7297-8307-308D-A8CCC80635D6}"/>
              </a:ext>
            </a:extLst>
          </p:cNvPr>
          <p:cNvSpPr/>
          <p:nvPr/>
        </p:nvSpPr>
        <p:spPr>
          <a:xfrm>
            <a:off x="8820609" y="4236720"/>
            <a:ext cx="1260651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1E936A-573B-B1A1-54EB-4EED0D3AD567}"/>
              </a:ext>
            </a:extLst>
          </p:cNvPr>
          <p:cNvSpPr/>
          <p:nvPr/>
        </p:nvSpPr>
        <p:spPr>
          <a:xfrm>
            <a:off x="8820609" y="3755664"/>
            <a:ext cx="1260651" cy="311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ACB3E-D2B2-5282-B95D-4BE32836AB81}"/>
              </a:ext>
            </a:extLst>
          </p:cNvPr>
          <p:cNvSpPr/>
          <p:nvPr/>
        </p:nvSpPr>
        <p:spPr>
          <a:xfrm>
            <a:off x="10584180" y="6063536"/>
            <a:ext cx="723031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4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만들기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586B8B-5E5D-DD2B-1236-9F14B26E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44" y="1240676"/>
            <a:ext cx="7877175" cy="509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1F4986-C591-F07D-E193-013BE4C8C712}"/>
              </a:ext>
            </a:extLst>
          </p:cNvPr>
          <p:cNvSpPr txBox="1"/>
          <p:nvPr/>
        </p:nvSpPr>
        <p:spPr>
          <a:xfrm>
            <a:off x="5402251" y="76994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92774-D04F-148C-E744-2C44B7370B28}"/>
              </a:ext>
            </a:extLst>
          </p:cNvPr>
          <p:cNvSpPr/>
          <p:nvPr/>
        </p:nvSpPr>
        <p:spPr>
          <a:xfrm>
            <a:off x="2324100" y="5006340"/>
            <a:ext cx="1260651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FCE808-758A-777E-3F6E-80F50B4A99E0}"/>
              </a:ext>
            </a:extLst>
          </p:cNvPr>
          <p:cNvSpPr/>
          <p:nvPr/>
        </p:nvSpPr>
        <p:spPr>
          <a:xfrm>
            <a:off x="6565089" y="3954780"/>
            <a:ext cx="3351967" cy="215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2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만들기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7629D54E-B20B-8BA5-0094-E9EE485E12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23360" y="1672429"/>
            <a:ext cx="3063875" cy="10337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1743392" y="2004653"/>
            <a:ext cx="11977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&lt;- 1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8B6CA-68FB-B6BA-B898-1D3E296C0054}"/>
              </a:ext>
            </a:extLst>
          </p:cNvPr>
          <p:cNvSpPr txBox="1"/>
          <p:nvPr/>
        </p:nvSpPr>
        <p:spPr>
          <a:xfrm>
            <a:off x="3737610" y="77930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변수를 만들 때는 왼쪽을 향한 화살표 기호 </a:t>
            </a:r>
            <a:r>
              <a:rPr lang="en-US" altLang="ko-KR" dirty="0">
                <a:solidFill>
                  <a:srgbClr val="FF0000"/>
                </a:solidFill>
              </a:rPr>
              <a:t>&lt;-</a:t>
            </a:r>
            <a:r>
              <a:rPr lang="en-US" altLang="ko-KR" dirty="0"/>
              <a:t> </a:t>
            </a:r>
            <a:r>
              <a:rPr lang="ko-KR" altLang="en-US" dirty="0"/>
              <a:t>를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81C65-F07C-6AFB-A234-6C8E04000CF7}"/>
              </a:ext>
            </a:extLst>
          </p:cNvPr>
          <p:cNvSpPr txBox="1"/>
          <p:nvPr/>
        </p:nvSpPr>
        <p:spPr>
          <a:xfrm>
            <a:off x="3666622" y="2891056"/>
            <a:ext cx="443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dirty="0">
                <a:solidFill>
                  <a:srgbClr val="0000CF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00CF"/>
                </a:solidFill>
                <a:latin typeface="Consolas" panose="020B0609020204030204" pitchFamily="49" charset="0"/>
              </a:rPr>
              <a:t>를 만들어 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CF"/>
                </a:solidFill>
                <a:latin typeface="Consolas" panose="020B0609020204030204" pitchFamily="49" charset="0"/>
              </a:rPr>
              <a:t>을 집어넣어라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</a:rPr>
              <a:t>＇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1FF42-A017-5043-3FB0-95D6F089AE02}"/>
              </a:ext>
            </a:extLst>
          </p:cNvPr>
          <p:cNvSpPr txBox="1"/>
          <p:nvPr/>
        </p:nvSpPr>
        <p:spPr>
          <a:xfrm>
            <a:off x="1654493" y="3567175"/>
            <a:ext cx="11001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6CE9E-B587-8B04-C4DA-276196DAFC27}"/>
              </a:ext>
            </a:extLst>
          </p:cNvPr>
          <p:cNvSpPr txBox="1"/>
          <p:nvPr/>
        </p:nvSpPr>
        <p:spPr>
          <a:xfrm>
            <a:off x="1654493" y="4013629"/>
            <a:ext cx="14201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##[1] 1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36D0E0-E176-B9F5-0770-CAB1533C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29" y="3723645"/>
            <a:ext cx="857250" cy="904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BE0725-A770-DD52-9170-7751EEA9783D}"/>
              </a:ext>
            </a:extLst>
          </p:cNvPr>
          <p:cNvSpPr txBox="1"/>
          <p:nvPr/>
        </p:nvSpPr>
        <p:spPr>
          <a:xfrm>
            <a:off x="3737610" y="4812590"/>
            <a:ext cx="443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671EC"/>
                </a:solidFill>
              </a:rPr>
              <a:t>‘a</a:t>
            </a:r>
            <a:r>
              <a:rPr lang="ko-KR" altLang="en-US" dirty="0">
                <a:solidFill>
                  <a:srgbClr val="4671EC"/>
                </a:solidFill>
              </a:rPr>
              <a:t>의 값은 얼마인가</a:t>
            </a:r>
            <a:r>
              <a:rPr lang="en-US" altLang="ko-KR" dirty="0">
                <a:solidFill>
                  <a:srgbClr val="4671EC"/>
                </a:solidFill>
              </a:rPr>
              <a:t>?’</a:t>
            </a:r>
            <a:endParaRPr lang="ko-KR" altLang="en-US" dirty="0">
              <a:solidFill>
                <a:srgbClr val="4671EC"/>
              </a:solidFill>
            </a:endParaRPr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1B3BE2AD-DD59-B088-04A1-34C23E8E5825}"/>
              </a:ext>
            </a:extLst>
          </p:cNvPr>
          <p:cNvSpPr/>
          <p:nvPr/>
        </p:nvSpPr>
        <p:spPr>
          <a:xfrm>
            <a:off x="482154" y="4856574"/>
            <a:ext cx="2011680" cy="672980"/>
          </a:xfrm>
          <a:prstGeom prst="wedgeEllipseCallout">
            <a:avLst>
              <a:gd name="adj1" fmla="val 19367"/>
              <a:gd name="adj2" fmla="val -124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##</a:t>
            </a:r>
            <a:r>
              <a:rPr lang="ko-KR" altLang="en-US" dirty="0"/>
              <a:t>은 출력을 한다는 의미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C4AD45-8D9C-4454-75FE-1B2C28EAA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933" y="1450655"/>
            <a:ext cx="4267200" cy="443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F2EE05-4B26-0E4A-2518-27E62DB6753F}"/>
              </a:ext>
            </a:extLst>
          </p:cNvPr>
          <p:cNvSpPr/>
          <p:nvPr/>
        </p:nvSpPr>
        <p:spPr>
          <a:xfrm>
            <a:off x="7898589" y="5181922"/>
            <a:ext cx="1260651" cy="707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9" grpId="0" animBg="1"/>
      <p:bldP spid="13" grpId="0" animBg="1"/>
      <p:bldP spid="16" grpId="0"/>
      <p:bldP spid="1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만들기</a:t>
            </a:r>
            <a:endParaRPr lang="ko-Kore-KR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660565" y="1402904"/>
            <a:ext cx="1557815" cy="110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&lt;- 2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8B6CA-68FB-B6BA-B898-1D3E296C0054}"/>
              </a:ext>
            </a:extLst>
          </p:cNvPr>
          <p:cNvSpPr txBox="1"/>
          <p:nvPr/>
        </p:nvSpPr>
        <p:spPr>
          <a:xfrm>
            <a:off x="2218380" y="1699075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[b</a:t>
            </a:r>
            <a:r>
              <a:rPr lang="ko-KR" altLang="en-US" dirty="0"/>
              <a:t>의 변수를 생성하고 </a:t>
            </a:r>
            <a:r>
              <a:rPr lang="en-US" altLang="ko-KR" dirty="0"/>
              <a:t>2</a:t>
            </a:r>
            <a:r>
              <a:rPr lang="ko-KR" altLang="en-US" dirty="0"/>
              <a:t>의 값을 대입하여 출력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099B8-7557-E152-6BEB-DA0425150925}"/>
              </a:ext>
            </a:extLst>
          </p:cNvPr>
          <p:cNvSpPr txBox="1"/>
          <p:nvPr/>
        </p:nvSpPr>
        <p:spPr>
          <a:xfrm>
            <a:off x="2263862" y="3364262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</a:t>
            </a:r>
            <a:r>
              <a:rPr lang="ko-KR" altLang="en-US" dirty="0"/>
              <a:t>의 변수를 생성하고 </a:t>
            </a:r>
            <a:r>
              <a:rPr lang="en-US" altLang="ko-KR" dirty="0"/>
              <a:t>3</a:t>
            </a:r>
            <a:r>
              <a:rPr lang="ko-KR" altLang="en-US" dirty="0"/>
              <a:t>의 값을 대입하여 출력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AD4A1-5997-5D5C-B3AC-41CE935D434E}"/>
              </a:ext>
            </a:extLst>
          </p:cNvPr>
          <p:cNvSpPr txBox="1"/>
          <p:nvPr/>
        </p:nvSpPr>
        <p:spPr>
          <a:xfrm>
            <a:off x="2232267" y="5043555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[d</a:t>
            </a:r>
            <a:r>
              <a:rPr lang="ko-KR" altLang="en-US" dirty="0"/>
              <a:t>의 변수를 생성하고 </a:t>
            </a:r>
            <a:r>
              <a:rPr lang="en-US" altLang="ko-KR" dirty="0"/>
              <a:t>3.5</a:t>
            </a:r>
            <a:r>
              <a:rPr lang="ko-KR" altLang="en-US" dirty="0"/>
              <a:t>의 값을 대입하여 출력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53F4A-1E47-C570-1803-820E52993282}"/>
              </a:ext>
            </a:extLst>
          </p:cNvPr>
          <p:cNvSpPr txBox="1"/>
          <p:nvPr/>
        </p:nvSpPr>
        <p:spPr>
          <a:xfrm>
            <a:off x="615085" y="2960987"/>
            <a:ext cx="1648777" cy="110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&lt;- 3</a:t>
            </a:r>
            <a:b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3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DCE93-84DD-3099-E35C-0A2AD0309AC6}"/>
              </a:ext>
            </a:extLst>
          </p:cNvPr>
          <p:cNvSpPr txBox="1"/>
          <p:nvPr/>
        </p:nvSpPr>
        <p:spPr>
          <a:xfrm>
            <a:off x="615085" y="4552336"/>
            <a:ext cx="1648777" cy="1102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 &lt;- 3.5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3.5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E3F752-DE2D-006B-05E6-928FB652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15" y="1328737"/>
            <a:ext cx="4191000" cy="420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DCCD54-E64D-CEC0-3F9E-0EF27C8BF4BE}"/>
              </a:ext>
            </a:extLst>
          </p:cNvPr>
          <p:cNvSpPr/>
          <p:nvPr/>
        </p:nvSpPr>
        <p:spPr>
          <a:xfrm>
            <a:off x="7385915" y="4063853"/>
            <a:ext cx="1260651" cy="416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29FFE-6617-F1A5-76FB-0CDEE74E9086}"/>
              </a:ext>
            </a:extLst>
          </p:cNvPr>
          <p:cNvSpPr/>
          <p:nvPr/>
        </p:nvSpPr>
        <p:spPr>
          <a:xfrm>
            <a:off x="7385915" y="4480560"/>
            <a:ext cx="1260651" cy="47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BB7887-E302-6594-ADCD-47BF31D3B414}"/>
              </a:ext>
            </a:extLst>
          </p:cNvPr>
          <p:cNvSpPr/>
          <p:nvPr/>
        </p:nvSpPr>
        <p:spPr>
          <a:xfrm>
            <a:off x="7385914" y="4953000"/>
            <a:ext cx="1260651" cy="47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2810436" y="389114"/>
            <a:ext cx="2514600" cy="887125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변수삭제</a:t>
            </a:r>
            <a:r>
              <a:rPr lang="en-US" altLang="ko-KR" dirty="0" smtClean="0"/>
              <a:t>-&gt;</a:t>
            </a:r>
            <a:br>
              <a:rPr lang="en-US" altLang="ko-KR" dirty="0" smtClean="0"/>
            </a:br>
            <a:r>
              <a:rPr lang="en-US" altLang="ko-KR" dirty="0" err="1" smtClean="0"/>
              <a:t>rm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변수이름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3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변수로 연산하기</a:t>
            </a:r>
            <a:endParaRPr lang="ko-Kore-KR" sz="2000" dirty="0">
              <a:solidFill>
                <a:srgbClr val="FF0000"/>
              </a:solidFill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컴퓨터소프트웨어학과 빅데이터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3D299-F7CC-9FD7-3A11-36A276AE1DC5}"/>
              </a:ext>
            </a:extLst>
          </p:cNvPr>
          <p:cNvSpPr txBox="1"/>
          <p:nvPr/>
        </p:nvSpPr>
        <p:spPr>
          <a:xfrm>
            <a:off x="1215152" y="1518246"/>
            <a:ext cx="1324402" cy="4021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3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a+b+c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6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4/b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2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4671E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5*b</a:t>
            </a:r>
            <a:endParaRPr lang="ko-KR" altLang="ko-KR" sz="1800" dirty="0">
              <a:solidFill>
                <a:srgbClr val="4671EC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Aft>
                <a:spcPts val="14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## [1] 10</a:t>
            </a:r>
            <a:endParaRPr lang="ko-KR" altLang="ko-KR" sz="18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9EC29-F5C2-6DCC-2AE1-48C084F95296}"/>
              </a:ext>
            </a:extLst>
          </p:cNvPr>
          <p:cNvSpPr txBox="1"/>
          <p:nvPr/>
        </p:nvSpPr>
        <p:spPr>
          <a:xfrm>
            <a:off x="3922356" y="59477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콘솔 창을 지우기 위해서는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AppleSDGothicNeo-Regular"/>
              </a:rPr>
              <a:t> 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AppleSDGothicNeo-Regular"/>
              </a:rPr>
              <a:t>Ctrl + L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AppleSDGothicNeo-Regular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-Regular"/>
              </a:rPr>
              <a:t>키를 누르고 코드를 입력 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C7811E-B09F-A7AB-1F67-F331A7CA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37" y="964110"/>
            <a:ext cx="7938413" cy="520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7950A4-C5C5-1E94-B479-64A03366E35A}"/>
              </a:ext>
            </a:extLst>
          </p:cNvPr>
          <p:cNvSpPr/>
          <p:nvPr/>
        </p:nvSpPr>
        <p:spPr>
          <a:xfrm>
            <a:off x="3548737" y="2346960"/>
            <a:ext cx="126065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EFE906-19FF-85B0-1097-A120B0327183}"/>
              </a:ext>
            </a:extLst>
          </p:cNvPr>
          <p:cNvSpPr/>
          <p:nvPr/>
        </p:nvSpPr>
        <p:spPr>
          <a:xfrm>
            <a:off x="3548737" y="2738845"/>
            <a:ext cx="126065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B4A1B4-B155-E0D9-947E-F43AE8AC4E5F}"/>
              </a:ext>
            </a:extLst>
          </p:cNvPr>
          <p:cNvSpPr/>
          <p:nvPr/>
        </p:nvSpPr>
        <p:spPr>
          <a:xfrm>
            <a:off x="3549905" y="3103264"/>
            <a:ext cx="126065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15849-2D34-897F-620F-531A49B9CC52}"/>
              </a:ext>
            </a:extLst>
          </p:cNvPr>
          <p:cNvSpPr/>
          <p:nvPr/>
        </p:nvSpPr>
        <p:spPr>
          <a:xfrm>
            <a:off x="3548737" y="3446164"/>
            <a:ext cx="126065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8442</TotalTime>
  <Words>1356</Words>
  <Application>Microsoft Office PowerPoint</Application>
  <PresentationFormat>와이드스크린</PresentationFormat>
  <Paragraphs>296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2" baseType="lpstr">
      <vt:lpstr>AppleSDGothicNeo-Regular</vt:lpstr>
      <vt:lpstr>D2Coding</vt:lpstr>
      <vt:lpstr>Sandoll 미생</vt:lpstr>
      <vt:lpstr>se-nanumsquare</vt:lpstr>
      <vt:lpstr>나눔고딕 ExtraBold</vt:lpstr>
      <vt:lpstr>나눔스퀘어</vt:lpstr>
      <vt:lpstr>나눔스퀘어 ExtraBold</vt:lpstr>
      <vt:lpstr>나눔스퀘어OTF ExtraBold</vt:lpstr>
      <vt:lpstr>맑은 고딕</vt:lpstr>
      <vt:lpstr>시스템 서체</vt:lpstr>
      <vt:lpstr>Arial</vt:lpstr>
      <vt:lpstr>Calibri</vt:lpstr>
      <vt:lpstr>Calibri Light</vt:lpstr>
      <vt:lpstr>Cambria</vt:lpstr>
      <vt:lpstr>Consolas</vt:lpstr>
      <vt:lpstr>Lucida Console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변하는 수, '변수' 이해하기</vt:lpstr>
      <vt:lpstr>2. 변수 만들기</vt:lpstr>
      <vt:lpstr>2. 변수 만들기</vt:lpstr>
      <vt:lpstr>2. 변수 만들기</vt:lpstr>
      <vt:lpstr>2. 변수 만들기</vt:lpstr>
      <vt:lpstr>3. 변수로 연산하기</vt:lpstr>
      <vt:lpstr>4. 여러 값으로 구성된 변수 만들기</vt:lpstr>
      <vt:lpstr>4. 여러 값으로 구성된 변수 만들기</vt:lpstr>
      <vt:lpstr>5. 연속값 변수로 연산하기</vt:lpstr>
      <vt:lpstr>6. 문자로 된 변수 만들기 </vt:lpstr>
      <vt:lpstr>7. 연속 문자 변수 만들기 </vt:lpstr>
      <vt:lpstr>8. 자료형 사이의 변환방법 </vt:lpstr>
      <vt:lpstr>PowerPoint 프레젠테이션</vt:lpstr>
      <vt:lpstr>1. 함수란</vt:lpstr>
      <vt:lpstr>2. 숫자를 다루는 함수 이용하기</vt:lpstr>
      <vt:lpstr>3. 문자를 다루는 함수 이용하기</vt:lpstr>
      <vt:lpstr>4. 함수의 옵션 설정하기 - 파라미터</vt:lpstr>
      <vt:lpstr>PowerPoint 프레젠테이션</vt:lpstr>
      <vt:lpstr>1. 패키지(packages)?</vt:lpstr>
      <vt:lpstr>2. 패키지 설치하기</vt:lpstr>
      <vt:lpstr>3. 패키지 로드하기</vt:lpstr>
      <vt:lpstr>3. 패키지 로드하기</vt:lpstr>
      <vt:lpstr>4. 함수 사용하기</vt:lpstr>
      <vt:lpstr>PowerPoint 프레젠테이션</vt:lpstr>
      <vt:lpstr>1. 응용1 </vt:lpstr>
      <vt:lpstr>2. 응용2 </vt:lpstr>
      <vt:lpstr>3. 응용3</vt:lpstr>
      <vt:lpstr>3. 응용3 </vt:lpstr>
      <vt:lpstr>4. 응용4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yoonhee jung</dc:creator>
  <cp:lastModifiedBy>IN301</cp:lastModifiedBy>
  <cp:revision>273</cp:revision>
  <dcterms:created xsi:type="dcterms:W3CDTF">2020-05-05T17:49:55Z</dcterms:created>
  <dcterms:modified xsi:type="dcterms:W3CDTF">2023-03-06T03:11:34Z</dcterms:modified>
</cp:coreProperties>
</file>