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7"/>
  </p:notesMasterIdLst>
  <p:sldIdLst>
    <p:sldId id="350" r:id="rId2"/>
    <p:sldId id="364" r:id="rId3"/>
    <p:sldId id="301" r:id="rId4"/>
    <p:sldId id="363" r:id="rId5"/>
    <p:sldId id="354" r:id="rId6"/>
    <p:sldId id="351" r:id="rId7"/>
    <p:sldId id="352" r:id="rId8"/>
    <p:sldId id="353" r:id="rId9"/>
    <p:sldId id="361" r:id="rId10"/>
    <p:sldId id="362" r:id="rId11"/>
    <p:sldId id="355" r:id="rId12"/>
    <p:sldId id="356" r:id="rId13"/>
    <p:sldId id="357" r:id="rId14"/>
    <p:sldId id="358" r:id="rId15"/>
    <p:sldId id="3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8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690622" y="1353254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noFill/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374DE1C-292F-47DD-B90F-1695FBDD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800" dirty="0"/>
              <a:t>JetBrains </a:t>
            </a:r>
            <a:r>
              <a:rPr lang="en-US" altLang="ko-KR" sz="4800" dirty="0" err="1"/>
              <a:t>Intellij</a:t>
            </a:r>
            <a:r>
              <a:rPr lang="en-US" altLang="ko-KR" sz="4800" dirty="0"/>
              <a:t> IDEA</a:t>
            </a:r>
            <a:br>
              <a:rPr lang="en-US" altLang="ko-KR" sz="4800" dirty="0"/>
            </a:br>
            <a:r>
              <a:rPr lang="en-US" altLang="ko-KR" sz="4800" dirty="0"/>
              <a:t>Free Educational Licenses</a:t>
            </a:r>
            <a:endParaRPr lang="ko-KR" altLang="en-US" sz="4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79C9492-6A80-4E80-BE37-383FC1BAB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egyou@induk.ac.kr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1743B-7166-4843-B3EA-8D68F13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B01A4-2AD0-4F76-A43E-69101F2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메일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506AD-07E4-42C8-A545-1579492D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43AEE0A9-801D-4DFE-82C1-5207513DA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19" y="865188"/>
            <a:ext cx="7940962" cy="5459412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D8B90E-6812-49B6-AE54-00C89AC125CE}"/>
              </a:ext>
            </a:extLst>
          </p:cNvPr>
          <p:cNvSpPr/>
          <p:nvPr/>
        </p:nvSpPr>
        <p:spPr>
          <a:xfrm>
            <a:off x="2743200" y="3084489"/>
            <a:ext cx="5885645" cy="297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FBF3-C594-4AA9-ACE0-7FAFAF50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JetBrains</a:t>
            </a:r>
            <a:r>
              <a:rPr lang="ko-KR" altLang="en-US" dirty="0"/>
              <a:t> </a:t>
            </a:r>
            <a:r>
              <a:rPr lang="en-US" altLang="ko-KR" dirty="0"/>
              <a:t>Educational Pack </a:t>
            </a:r>
            <a:r>
              <a:rPr lang="ko-KR" altLang="en-US" dirty="0"/>
              <a:t>무료 사용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0E3A23-938C-4BBA-B90B-CAC56069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B8DAAF7-025B-4AE2-94F0-B0702545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2"/>
          <a:stretch/>
        </p:blipFill>
        <p:spPr>
          <a:xfrm>
            <a:off x="747342" y="934731"/>
            <a:ext cx="10697316" cy="532004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71026D3-6218-4F07-89CA-F67B2921F01C}"/>
              </a:ext>
            </a:extLst>
          </p:cNvPr>
          <p:cNvSpPr/>
          <p:nvPr/>
        </p:nvSpPr>
        <p:spPr>
          <a:xfrm>
            <a:off x="4224269" y="1990487"/>
            <a:ext cx="510847" cy="47021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BB70C7-1B4F-422C-89D4-7614FB85A9C9}"/>
              </a:ext>
            </a:extLst>
          </p:cNvPr>
          <p:cNvCxnSpPr/>
          <p:nvPr/>
        </p:nvCxnSpPr>
        <p:spPr>
          <a:xfrm flipH="1">
            <a:off x="3554568" y="2225592"/>
            <a:ext cx="5602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2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0424-978C-4AE0-B9A7-4BC19962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동의</a:t>
            </a:r>
            <a:r>
              <a:rPr lang="en-US" altLang="ko-KR" dirty="0"/>
              <a:t>(</a:t>
            </a:r>
            <a:r>
              <a:rPr lang="ko-KR" altLang="en-US" dirty="0"/>
              <a:t>최초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DF6C47-A707-45DD-B183-4CB47847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8FE3183-2653-414B-B250-9D8DDDBE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8" y="865188"/>
            <a:ext cx="10127604" cy="54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A34C2-9890-417F-B51D-7575F6C1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JetBrains </a:t>
            </a:r>
            <a:r>
              <a:rPr lang="ko-KR" altLang="en-US" dirty="0"/>
              <a:t>계정 생성 및 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E877D-7C8C-4932-AF7B-B6425892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90C9C6-F491-4370-9C11-2720AF9A4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8" y="865188"/>
            <a:ext cx="10127604" cy="54594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851E34-1C1E-4F96-9997-28DEDB18A584}"/>
              </a:ext>
            </a:extLst>
          </p:cNvPr>
          <p:cNvSpPr/>
          <p:nvPr/>
        </p:nvSpPr>
        <p:spPr>
          <a:xfrm>
            <a:off x="5550795" y="4481846"/>
            <a:ext cx="2195848" cy="297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BAAEED9-EF7F-494B-8239-38DD6A00A509}"/>
              </a:ext>
            </a:extLst>
          </p:cNvPr>
          <p:cNvSpPr/>
          <p:nvPr/>
        </p:nvSpPr>
        <p:spPr>
          <a:xfrm>
            <a:off x="8293994" y="3594894"/>
            <a:ext cx="2144333" cy="1184397"/>
          </a:xfrm>
          <a:prstGeom prst="wedgeRoundRectCallout">
            <a:avLst>
              <a:gd name="adj1" fmla="val -88769"/>
              <a:gd name="adj2" fmla="val 41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등록할 메일 주소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인증받은</a:t>
            </a:r>
            <a:r>
              <a:rPr lang="ko-KR" altLang="en-US" dirty="0"/>
              <a:t> 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5D747E-8051-4BEB-AD0C-A8A6D4F25C38}"/>
              </a:ext>
            </a:extLst>
          </p:cNvPr>
          <p:cNvSpPr/>
          <p:nvPr/>
        </p:nvSpPr>
        <p:spPr>
          <a:xfrm>
            <a:off x="8010659" y="186614"/>
            <a:ext cx="510847" cy="47021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D42AF7-79A8-44FE-9901-69AD35EEB841}"/>
              </a:ext>
            </a:extLst>
          </p:cNvPr>
          <p:cNvCxnSpPr/>
          <p:nvPr/>
        </p:nvCxnSpPr>
        <p:spPr>
          <a:xfrm flipH="1">
            <a:off x="7321639" y="383913"/>
            <a:ext cx="5602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C0767-9A94-4212-8C83-CC7FC90A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JetBrains </a:t>
            </a:r>
            <a:r>
              <a:rPr lang="ko-KR" altLang="en-US" dirty="0"/>
              <a:t>계정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7E4E5-7006-45C6-BEF5-B2FC1111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D2FC73F-CF68-4048-BDE2-461655CB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8" y="865188"/>
            <a:ext cx="10127604" cy="54594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0BCAC7-D86B-4407-BCF0-1142FE65D3AA}"/>
              </a:ext>
            </a:extLst>
          </p:cNvPr>
          <p:cNvSpPr/>
          <p:nvPr/>
        </p:nvSpPr>
        <p:spPr>
          <a:xfrm>
            <a:off x="2389032" y="2775396"/>
            <a:ext cx="2195848" cy="297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797C0CB7-DDA5-4E27-82AB-11E3C71EB9A8}"/>
              </a:ext>
            </a:extLst>
          </p:cNvPr>
          <p:cNvSpPr/>
          <p:nvPr/>
        </p:nvSpPr>
        <p:spPr>
          <a:xfrm>
            <a:off x="5615189" y="1918952"/>
            <a:ext cx="1848118" cy="785611"/>
          </a:xfrm>
          <a:prstGeom prst="wedgeRoundRectCallout">
            <a:avLst>
              <a:gd name="adj1" fmla="val -113864"/>
              <a:gd name="adj2" fmla="val 69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인증받은</a:t>
            </a:r>
            <a:r>
              <a:rPr lang="ko-KR" altLang="en-US" dirty="0"/>
              <a:t> 메일 주소</a:t>
            </a:r>
          </a:p>
        </p:txBody>
      </p:sp>
    </p:spTree>
    <p:extLst>
      <p:ext uri="{BB962C8B-B14F-4D97-AF65-F5344CB8AC3E}">
        <p14:creationId xmlns:p14="http://schemas.microsoft.com/office/powerpoint/2010/main" val="167243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5195-A661-47C3-AD39-961A8694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</a:t>
            </a:r>
            <a:r>
              <a:rPr lang="ko-KR" altLang="en-US" dirty="0" err="1"/>
              <a:t>메일함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3FDA4-5D0B-470F-9866-27B20929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70EB182-58D9-4383-94AC-9B4F82001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8097"/>
            <a:ext cx="10515600" cy="51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BBD27-1404-4852-A0B7-3B8CF4E5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IDE(Integrated Development Kit)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FDA42-2ED6-4FCD-8186-F96023C5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Eclipse IDE 2021-12</a:t>
            </a:r>
          </a:p>
          <a:p>
            <a:pPr lvl="1"/>
            <a:r>
              <a:rPr lang="en-US" altLang="ko-KR" dirty="0"/>
              <a:t>https://www.eclipse.org</a:t>
            </a:r>
          </a:p>
          <a:p>
            <a:pPr lvl="1"/>
            <a:r>
              <a:rPr lang="en-US" altLang="ko-KR" dirty="0"/>
              <a:t>Java, Spring </a:t>
            </a:r>
            <a:r>
              <a:rPr lang="ko-KR" altLang="en-US" dirty="0"/>
              <a:t>웹 애플리케이션 개발 강점</a:t>
            </a:r>
            <a:endParaRPr lang="en-US" altLang="ko-KR" dirty="0"/>
          </a:p>
          <a:p>
            <a:r>
              <a:rPr lang="en-US" altLang="ko-KR" dirty="0"/>
              <a:t>JetBrains </a:t>
            </a:r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</a:p>
          <a:p>
            <a:pPr lvl="1"/>
            <a:r>
              <a:rPr lang="en-US" altLang="ko-KR" dirty="0"/>
              <a:t>https://www.jetbrains.com/idea/</a:t>
            </a:r>
          </a:p>
          <a:p>
            <a:pPr lvl="1"/>
            <a:r>
              <a:rPr lang="en-US" altLang="ko-KR" dirty="0"/>
              <a:t>Java, Spring </a:t>
            </a:r>
            <a:r>
              <a:rPr lang="ko-KR" altLang="en-US" dirty="0"/>
              <a:t>활용</a:t>
            </a:r>
            <a:r>
              <a:rPr lang="en-US" altLang="ko-KR" dirty="0"/>
              <a:t>, Android Studio IDE, Kotlin </a:t>
            </a:r>
            <a:r>
              <a:rPr lang="ko-KR" altLang="en-US" dirty="0"/>
              <a:t>앱 개발 강점</a:t>
            </a:r>
            <a:endParaRPr lang="en-US" altLang="ko-KR" dirty="0"/>
          </a:p>
          <a:p>
            <a:pPr lvl="1"/>
            <a:r>
              <a:rPr lang="en-US" altLang="ko-KR" dirty="0"/>
              <a:t>ideaIU-2021.3.2, ideaIC-2021.3.2</a:t>
            </a:r>
          </a:p>
          <a:p>
            <a:r>
              <a:rPr lang="en-US" altLang="ko-KR" dirty="0"/>
              <a:t>Spring.io Spring Tool Suite 4.13.1</a:t>
            </a:r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개발 강점</a:t>
            </a:r>
            <a:r>
              <a:rPr lang="en-US" altLang="ko-KR" dirty="0"/>
              <a:t>, https://spring.io</a:t>
            </a:r>
          </a:p>
          <a:p>
            <a:r>
              <a:rPr lang="en-US" altLang="ko-KR" dirty="0"/>
              <a:t>Microsoft Visual Studio Code 1.65</a:t>
            </a:r>
          </a:p>
          <a:p>
            <a:pPr lvl="1"/>
            <a:r>
              <a:rPr lang="en-US" altLang="ko-KR" dirty="0"/>
              <a:t>https://code.visualstudio.com/</a:t>
            </a:r>
          </a:p>
          <a:p>
            <a:pPr lvl="1"/>
            <a:r>
              <a:rPr lang="en-US" altLang="ko-KR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JavaScript, TypeScript,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Node.js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기본 지원</a:t>
            </a:r>
            <a:endParaRPr lang="en-US" altLang="ko-KR" b="0" i="0" dirty="0">
              <a:solidFill>
                <a:srgbClr val="444444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다양한 언어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(C++, C#, Java, Python, PHP, Go)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및 런타임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예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: .NET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및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Unity)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을 위한 풍부한 확장 에코시스템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61EC7-0604-4C2C-BADD-8F5E82EF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3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A1C098-95F3-40B4-B2BC-C2D67DD0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	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7AB51D71-7121-41AD-80D3-8DD45B7D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Intellij</a:t>
            </a:r>
            <a:r>
              <a:rPr lang="en-US" altLang="ko-KR" dirty="0"/>
              <a:t> IDEA Ultimate vs Community Version</a:t>
            </a:r>
            <a:endParaRPr lang="ko-KR" altLang="en-US" dirty="0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55911A1A-4FBA-411C-9711-8855B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8A9C7-CF35-4728-8F4B-4E496D4088D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DCC7F23-0510-43B6-B06C-B48590B1AB0D}"/>
              </a:ext>
            </a:extLst>
          </p:cNvPr>
          <p:cNvSpPr/>
          <p:nvPr/>
        </p:nvSpPr>
        <p:spPr>
          <a:xfrm>
            <a:off x="8122024" y="2131359"/>
            <a:ext cx="3455894" cy="2279276"/>
          </a:xfrm>
          <a:prstGeom prst="wedgeRoundRectCallout">
            <a:avLst>
              <a:gd name="adj1" fmla="val -62758"/>
              <a:gd name="adj2" fmla="val -74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출처</a:t>
            </a:r>
            <a:r>
              <a:rPr lang="en-US" altLang="ko-KR" dirty="0"/>
              <a:t>) https://www.jetbrains.com/idea/download/#section=windows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007C87-3DBE-4C6F-A5BF-BC9107AB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22" y="912045"/>
            <a:ext cx="5425038" cy="5265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08A28-23AC-44F6-B02B-4708E34D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6E94880-70B8-4AFD-8EDA-3909A178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73308"/>
            <a:ext cx="10515600" cy="544317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9DD4F-0EA7-4E36-8464-4AE373A3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73DB-E303-4012-A733-665C669E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EAC39-9033-4677-871E-A994B466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3200" dirty="0"/>
              <a:t>Free Educational Licenses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16</a:t>
            </a:r>
            <a:r>
              <a:rPr lang="ko-KR" altLang="en-US" dirty="0"/>
              <a:t>개의 개발 도구 사용을 위한 라이선스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대상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AppCode</a:t>
            </a:r>
            <a:r>
              <a:rPr lang="en-US" altLang="ko-KR" dirty="0"/>
              <a:t>	</a:t>
            </a:r>
            <a:r>
              <a:rPr lang="en-US" altLang="ko-KR" dirty="0" err="1"/>
              <a:t>CLion</a:t>
            </a:r>
            <a:r>
              <a:rPr lang="en-US" altLang="ko-KR" dirty="0"/>
              <a:t>	</a:t>
            </a:r>
            <a:r>
              <a:rPr lang="en-US" altLang="ko-KR" dirty="0" err="1"/>
              <a:t>DataGrip</a:t>
            </a:r>
            <a:r>
              <a:rPr lang="en-US" altLang="ko-KR" dirty="0"/>
              <a:t>	</a:t>
            </a:r>
            <a:r>
              <a:rPr lang="en-US" altLang="ko-KR" dirty="0" err="1"/>
              <a:t>DataSpell</a:t>
            </a:r>
            <a:r>
              <a:rPr lang="en-US" altLang="ko-KR" dirty="0"/>
              <a:t>	</a:t>
            </a:r>
            <a:r>
              <a:rPr lang="en-US" altLang="ko-KR" dirty="0" err="1"/>
              <a:t>dotCover</a:t>
            </a:r>
            <a:r>
              <a:rPr lang="en-US" altLang="ko-KR" dirty="0"/>
              <a:t> </a:t>
            </a:r>
            <a:r>
              <a:rPr lang="en-US" altLang="ko-KR" dirty="0" err="1"/>
              <a:t>dotMemorydotTrace</a:t>
            </a:r>
            <a:r>
              <a:rPr lang="en-US" altLang="ko-KR" dirty="0"/>
              <a:t>	</a:t>
            </a:r>
            <a:r>
              <a:rPr lang="en-US" altLang="ko-KR" dirty="0" err="1"/>
              <a:t>GoLand</a:t>
            </a:r>
            <a:r>
              <a:rPr lang="en-US" altLang="ko-KR" dirty="0"/>
              <a:t>	IntelliJ IDEA Ultimate </a:t>
            </a:r>
            <a:r>
              <a:rPr lang="en-US" altLang="ko-KR" dirty="0" err="1"/>
              <a:t>PhpStorm</a:t>
            </a:r>
            <a:r>
              <a:rPr lang="en-US" altLang="ko-KR" dirty="0"/>
              <a:t> PyCharm	ReSharper	ReSharper C++ Rider	</a:t>
            </a:r>
            <a:r>
              <a:rPr lang="en-US" altLang="ko-KR" dirty="0" err="1"/>
              <a:t>RubyMine</a:t>
            </a:r>
            <a:r>
              <a:rPr lang="en-US" altLang="ko-KR" dirty="0"/>
              <a:t> WebStorm</a:t>
            </a:r>
          </a:p>
          <a:p>
            <a:pPr>
              <a:defRPr/>
            </a:pPr>
            <a:r>
              <a:rPr lang="ko-KR" altLang="en-US" dirty="0"/>
              <a:t>준비 작업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학생 또는 학교 메일을 생성한다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&lt;</a:t>
            </a:r>
            <a:r>
              <a:rPr lang="ko-KR" altLang="en-US" dirty="0"/>
              <a:t>학번</a:t>
            </a:r>
            <a:r>
              <a:rPr lang="en-US" altLang="ko-KR" dirty="0"/>
              <a:t>&gt;@office.induk.ac.kr </a:t>
            </a:r>
          </a:p>
          <a:p>
            <a:pPr lvl="2">
              <a:defRPr/>
            </a:pPr>
            <a:r>
              <a:rPr lang="en-US" altLang="ko-KR" dirty="0"/>
              <a:t>&lt;</a:t>
            </a:r>
            <a:r>
              <a:rPr lang="ko-KR" altLang="en-US" dirty="0"/>
              <a:t>학번</a:t>
            </a:r>
            <a:r>
              <a:rPr lang="en-US" altLang="ko-KR" dirty="0"/>
              <a:t>&gt;@gsuite.induk.ac.kr</a:t>
            </a:r>
          </a:p>
          <a:p>
            <a:pPr lvl="1">
              <a:defRPr/>
            </a:pPr>
            <a:r>
              <a:rPr lang="ko-KR" altLang="en-US" dirty="0"/>
              <a:t>생성된 메일이 수신</a:t>
            </a:r>
            <a:r>
              <a:rPr lang="en-US" altLang="ko-KR" dirty="0"/>
              <a:t>/</a:t>
            </a:r>
            <a:r>
              <a:rPr lang="ko-KR" altLang="en-US" dirty="0"/>
              <a:t>발송을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BEDFD-883E-4E0A-A21D-147E7040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8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93E8D-C47B-423A-B96A-28176891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License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A49EC-8883-49C0-A302-0FA7B528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DB682FCF-F464-442B-9A6F-124E61EC5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8" y="865188"/>
            <a:ext cx="10127604" cy="5459412"/>
          </a:xfrm>
        </p:spPr>
      </p:pic>
    </p:spTree>
    <p:extLst>
      <p:ext uri="{BB962C8B-B14F-4D97-AF65-F5344CB8AC3E}">
        <p14:creationId xmlns:p14="http://schemas.microsoft.com/office/powerpoint/2010/main" val="22756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90024-6752-45E7-9294-A9429BA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및 교사용 신청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B997F65-3FAD-44C6-B493-DDF7CFC13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8" y="865188"/>
            <a:ext cx="10127604" cy="54594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51EC6-A535-4C6B-9373-EF6EFC30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7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2D94-6074-4480-977F-D8620D01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및 교수자용 라이선스 구독을 위한 등록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E5E6955-32AA-4892-9FAB-F0A2258AB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8" y="865188"/>
            <a:ext cx="10127604" cy="54594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F5E0D-9417-47F3-B9A6-E76A8D42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7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A4C0-651D-47F6-8B55-233D4425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메일 발송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7D8A7-84E7-4B07-A78E-8D3EF5F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31DF311-83F5-4979-9390-C9DB3D7A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8" y="865188"/>
            <a:ext cx="10127604" cy="54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77176"/>
      </p:ext>
    </p:extLst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01-1강의계획</Template>
  <TotalTime>12040</TotalTime>
  <Words>306</Words>
  <Application>Microsoft Office PowerPoint</Application>
  <PresentationFormat>와이드스크린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D2Coding</vt:lpstr>
      <vt:lpstr>나눔고딕</vt:lpstr>
      <vt:lpstr>맑은 고딕</vt:lpstr>
      <vt:lpstr>Arial</vt:lpstr>
      <vt:lpstr>Calibri</vt:lpstr>
      <vt:lpstr>Segoe UI</vt:lpstr>
      <vt:lpstr>Wingdings</vt:lpstr>
      <vt:lpstr>011강의계획</vt:lpstr>
      <vt:lpstr>JetBrains Intellij IDEA Free Educational Licenses</vt:lpstr>
      <vt:lpstr>Java IDE(Integrated Development Kit)</vt:lpstr>
      <vt:lpstr>Intellij IDEA Ultimate vs Community Version</vt:lpstr>
      <vt:lpstr>계속</vt:lpstr>
      <vt:lpstr>계속</vt:lpstr>
      <vt:lpstr>Free License 선택</vt:lpstr>
      <vt:lpstr>학생 및 교사용 신청</vt:lpstr>
      <vt:lpstr>학생 및 교수자용 라이선스 구독을 위한 등록</vt:lpstr>
      <vt:lpstr>인증 메일 발송</vt:lpstr>
      <vt:lpstr>인증 메일 확인</vt:lpstr>
      <vt:lpstr>JetBrains Educational Pack 무료 사용 시작</vt:lpstr>
      <vt:lpstr>라이선스 동의(최초)</vt:lpstr>
      <vt:lpstr>JetBrains 계정 생성 및 로그인</vt:lpstr>
      <vt:lpstr>JetBrains 계정 생성</vt:lpstr>
      <vt:lpstr>참고 - 메일함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you eung gu</cp:lastModifiedBy>
  <cp:revision>637</cp:revision>
  <dcterms:created xsi:type="dcterms:W3CDTF">2017-09-15T02:18:23Z</dcterms:created>
  <dcterms:modified xsi:type="dcterms:W3CDTF">2022-03-15T13:09:50Z</dcterms:modified>
</cp:coreProperties>
</file>