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45" r:id="rId4"/>
    <p:sldId id="348" r:id="rId5"/>
    <p:sldId id="355" r:id="rId6"/>
    <p:sldId id="297" r:id="rId7"/>
    <p:sldId id="356" r:id="rId8"/>
    <p:sldId id="357" r:id="rId9"/>
    <p:sldId id="361" r:id="rId10"/>
    <p:sldId id="362" r:id="rId11"/>
    <p:sldId id="358" r:id="rId12"/>
    <p:sldId id="359" r:id="rId13"/>
    <p:sldId id="360" r:id="rId14"/>
    <p:sldId id="363" r:id="rId15"/>
    <p:sldId id="3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9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32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24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4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8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15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99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91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9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02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29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397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6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7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2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0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8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5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8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C34D-E551-4338-AEF0-193E37DA3D9A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39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324405" y="379920"/>
            <a:ext cx="8329218" cy="742591"/>
          </a:xfrm>
        </p:spPr>
        <p:txBody>
          <a:bodyPr>
            <a:normAutofit/>
          </a:bodyPr>
          <a:lstStyle/>
          <a:p>
            <a:r>
              <a:rPr lang="ko-KR" altLang="en-US" sz="3300" dirty="0"/>
              <a:t>제 </a:t>
            </a:r>
            <a:r>
              <a:rPr lang="en-US" altLang="ko-KR" sz="3300" dirty="0" smtClean="0"/>
              <a:t>13</a:t>
            </a:r>
            <a:r>
              <a:rPr lang="ko-KR" altLang="en-US" sz="3300" dirty="0" smtClean="0"/>
              <a:t>강 </a:t>
            </a:r>
            <a:r>
              <a:rPr lang="ko-KR" altLang="en-US" sz="3300" dirty="0" err="1" smtClean="0"/>
              <a:t>모바일</a:t>
            </a:r>
            <a:r>
              <a:rPr lang="ko-KR" altLang="en-US" sz="3300" dirty="0" smtClean="0"/>
              <a:t> </a:t>
            </a:r>
            <a:r>
              <a:rPr lang="ko-KR" altLang="en-US" sz="3300" dirty="0" err="1" smtClean="0"/>
              <a:t>웹화면</a:t>
            </a:r>
            <a:r>
              <a:rPr lang="ko-KR" altLang="en-US" sz="3300" dirty="0" smtClean="0"/>
              <a:t> 설계</a:t>
            </a:r>
            <a:r>
              <a:rPr lang="en-US" altLang="ko-KR" sz="3300" dirty="0" smtClean="0"/>
              <a:t>(5)</a:t>
            </a:r>
            <a:endParaRPr lang="ko-KR" altLang="en-US" sz="3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759789" cy="25609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2703157"/>
            <a:ext cx="2081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</a:rPr>
              <a:t>담당교수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전응섭 교수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연구실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은봉관 </a:t>
            </a:r>
            <a:r>
              <a:rPr lang="en-US" altLang="ko-KR" sz="1200" dirty="0">
                <a:solidFill>
                  <a:srgbClr val="00B0F0"/>
                </a:solidFill>
              </a:rPr>
              <a:t>8</a:t>
            </a:r>
            <a:r>
              <a:rPr lang="ko-KR" altLang="en-US" sz="1200" dirty="0">
                <a:solidFill>
                  <a:srgbClr val="00B0F0"/>
                </a:solidFill>
              </a:rPr>
              <a:t>층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연락처 </a:t>
            </a:r>
            <a:r>
              <a:rPr lang="en-US" altLang="ko-KR" sz="1200" dirty="0">
                <a:solidFill>
                  <a:srgbClr val="00B0F0"/>
                </a:solidFill>
              </a:rPr>
              <a:t>: 02-950-7620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HP) 010-5268-7267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3642836" y="1659533"/>
            <a:ext cx="6192688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이미지 목록의 </a:t>
            </a:r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웹화면</a:t>
            </a:r>
            <a:r>
              <a:rPr lang="ko-KR" altLang="en-US" sz="2400" dirty="0" smtClean="0"/>
              <a:t> 설계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23973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4580" y="2584002"/>
            <a:ext cx="8080077" cy="289310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&lt;title&gt;JSP World&lt;/title&gt;</a:t>
            </a:r>
          </a:p>
          <a:p>
            <a:r>
              <a:rPr lang="en-US" altLang="ko-KR" sz="1400" dirty="0"/>
              <a:t>&lt;meta name="viewport" content="width=device-width, initial-scale=1"&gt;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&lt;!-- jQuery, jQuery Mobile </a:t>
            </a:r>
            <a:r>
              <a:rPr lang="ko-KR" altLang="en-US" sz="1400" dirty="0"/>
              <a:t>라이브러리 사용</a:t>
            </a:r>
            <a:r>
              <a:rPr lang="en-US" altLang="ko-KR" sz="1400" dirty="0"/>
              <a:t>: CDN </a:t>
            </a:r>
            <a:r>
              <a:rPr lang="ko-KR" altLang="en-US" sz="1400" dirty="0"/>
              <a:t>방식 </a:t>
            </a:r>
            <a:r>
              <a:rPr lang="en-US" altLang="ko-KR" sz="1400" dirty="0"/>
              <a:t>--&gt;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link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="stylesheet"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="http://code.jquery.com/mobile/1.3.1/jquery.mobile-1.3.1.min.css" /&gt;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="http://code.jquery.com/jquery-1.9.1.min.js"&gt;&lt;/script&gt;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="http://code.jquery.com/mobile/1.3.1/jquery.mobile-1.3.1.min.js"&gt;&lt;/script&gt;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&lt;/head&gt;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94580" y="1290408"/>
            <a:ext cx="6105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rgbClr val="FF0000"/>
                </a:solidFill>
              </a:rPr>
              <a:t>모바일</a:t>
            </a:r>
            <a:r>
              <a:rPr lang="ko-KR" altLang="en-US" dirty="0" smtClean="0">
                <a:solidFill>
                  <a:srgbClr val="FF0000"/>
                </a:solidFill>
              </a:rPr>
              <a:t> 최적화 메타태그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00B0F0"/>
                </a:solidFill>
              </a:rPr>
              <a:t>jQuery, </a:t>
            </a:r>
            <a:r>
              <a:rPr lang="en-US" altLang="ko-KR" dirty="0" err="1" smtClean="0">
                <a:solidFill>
                  <a:srgbClr val="00B0F0"/>
                </a:solidFill>
              </a:rPr>
              <a:t>jQuerymobile</a:t>
            </a:r>
            <a:r>
              <a:rPr lang="ko-KR" altLang="en-US" dirty="0" smtClean="0">
                <a:solidFill>
                  <a:srgbClr val="00B0F0"/>
                </a:solidFill>
              </a:rPr>
              <a:t>라이브러리 사용 </a:t>
            </a:r>
            <a:r>
              <a:rPr lang="en-US" altLang="ko-KR" dirty="0" smtClean="0">
                <a:solidFill>
                  <a:srgbClr val="00B0F0"/>
                </a:solidFill>
              </a:rPr>
              <a:t>: CDN</a:t>
            </a:r>
            <a:r>
              <a:rPr lang="ko-KR" altLang="en-US" dirty="0" smtClean="0">
                <a:solidFill>
                  <a:srgbClr val="00B0F0"/>
                </a:solidFill>
              </a:rPr>
              <a:t>방식</a:t>
            </a:r>
            <a:r>
              <a:rPr lang="en-US" altLang="ko-KR" dirty="0" smtClean="0">
                <a:solidFill>
                  <a:srgbClr val="00B0F0"/>
                </a:solidFill>
              </a:rPr>
              <a:t> </a:t>
            </a:r>
            <a:r>
              <a:rPr lang="ko-KR" altLang="en-US" dirty="0" smtClean="0">
                <a:solidFill>
                  <a:srgbClr val="00B0F0"/>
                </a:solidFill>
              </a:rPr>
              <a:t>지정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4838" y="3467819"/>
            <a:ext cx="9031856" cy="327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4838" y="4313208"/>
            <a:ext cx="9031856" cy="7936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7034" y="198408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프로그램 소스코드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08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7878" y="152829"/>
            <a:ext cx="10452341" cy="655564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&lt;section data-role="page"&gt;</a:t>
            </a:r>
          </a:p>
          <a:p>
            <a:r>
              <a:rPr lang="en-US" altLang="ko-KR" sz="1400" dirty="0"/>
              <a:t>	&lt;!-- 1. </a:t>
            </a:r>
            <a:r>
              <a:rPr lang="ko-KR" altLang="en-US" sz="1400" dirty="0"/>
              <a:t>헤더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	&lt;header data-role="header" data-theme="b"&gt;</a:t>
            </a:r>
          </a:p>
          <a:p>
            <a:r>
              <a:rPr lang="en-US" altLang="ko-KR" sz="1400" dirty="0"/>
              <a:t>		&lt;!-- </a:t>
            </a:r>
            <a:r>
              <a:rPr lang="ko-KR" altLang="en-US" sz="1400" dirty="0"/>
              <a:t>헤더 타이틀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		&lt;h1&gt;</a:t>
            </a:r>
            <a:r>
              <a:rPr lang="ko-KR" altLang="en-US" sz="1400" dirty="0"/>
              <a:t>사진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/>
              <a:t>	&lt;/header&gt; </a:t>
            </a:r>
          </a:p>
          <a:p>
            <a:r>
              <a:rPr lang="en-US" altLang="ko-KR" sz="1400" dirty="0"/>
              <a:t>	&lt;!-- 2. </a:t>
            </a:r>
            <a:r>
              <a:rPr lang="ko-KR" altLang="en-US" sz="1400" dirty="0"/>
              <a:t>본문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	&lt;section data-role="content"&gt; </a:t>
            </a:r>
          </a:p>
          <a:p>
            <a:r>
              <a:rPr lang="en-US" altLang="ko-KR" sz="1400" dirty="0"/>
              <a:t>	    </a:t>
            </a:r>
          </a:p>
          <a:p>
            <a:r>
              <a:rPr lang="en-US" altLang="ko-KR" sz="1400" dirty="0"/>
              <a:t>        &lt;!-- </a:t>
            </a:r>
            <a:r>
              <a:rPr lang="ko-KR" altLang="en-US" sz="1400" dirty="0"/>
              <a:t>목록</a:t>
            </a:r>
            <a:r>
              <a:rPr lang="en-US" altLang="ko-KR" sz="1400" dirty="0"/>
              <a:t>: </a:t>
            </a:r>
            <a:r>
              <a:rPr lang="ko-KR" altLang="en-US" sz="1400" dirty="0"/>
              <a:t>시작 </a:t>
            </a:r>
            <a:r>
              <a:rPr lang="en-US" altLang="ko-KR" sz="1400" dirty="0"/>
              <a:t>--&gt;  		</a:t>
            </a:r>
          </a:p>
          <a:p>
            <a:r>
              <a:rPr lang="en-US" altLang="ko-KR" sz="1400" dirty="0"/>
              <a:t>		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data-role="</a:t>
            </a:r>
            <a:r>
              <a:rPr lang="en-US" altLang="ko-KR" sz="1400" dirty="0" err="1"/>
              <a:t>listview</a:t>
            </a:r>
            <a:r>
              <a:rPr lang="en-US" altLang="ko-KR" sz="1400" dirty="0"/>
              <a:t>" data-inset="true" data-theme="e"&gt; </a:t>
            </a:r>
          </a:p>
          <a:p>
            <a:endParaRPr lang="en-US" altLang="ko-KR" sz="1400" dirty="0"/>
          </a:p>
          <a:p>
            <a:r>
              <a:rPr lang="en-US" altLang="ko-KR" sz="1400" dirty="0"/>
              <a:t>			&lt;!-- </a:t>
            </a:r>
            <a:r>
              <a:rPr lang="ko-KR" altLang="en-US" sz="1400" dirty="0"/>
              <a:t>목록 아이템 </a:t>
            </a:r>
            <a:r>
              <a:rPr lang="en-US" altLang="ko-KR" sz="1400" dirty="0"/>
              <a:t>1 --&gt;</a:t>
            </a:r>
          </a:p>
          <a:p>
            <a:r>
              <a:rPr lang="en-US" altLang="ko-KR" sz="1400" dirty="0"/>
              <a:t>			&lt;li&gt;</a:t>
            </a:r>
          </a:p>
          <a:p>
            <a:r>
              <a:rPr lang="en-US" altLang="ko-KR" sz="1400" dirty="0"/>
              <a:t>			    &lt;!-- </a:t>
            </a:r>
            <a:r>
              <a:rPr lang="ko-KR" altLang="en-US" sz="1400" dirty="0"/>
              <a:t>이미지</a:t>
            </a:r>
            <a:r>
              <a:rPr lang="en-US" altLang="ko-KR" sz="1400" dirty="0"/>
              <a:t>: </a:t>
            </a:r>
            <a:r>
              <a:rPr lang="ko-KR" altLang="en-US" sz="1400" dirty="0"/>
              <a:t>소스</a:t>
            </a:r>
            <a:r>
              <a:rPr lang="en-US" altLang="ko-KR" sz="1400" dirty="0"/>
              <a:t>, </a:t>
            </a:r>
            <a:r>
              <a:rPr lang="ko-KR" altLang="en-US" sz="1400" dirty="0"/>
              <a:t>제목</a:t>
            </a:r>
            <a:r>
              <a:rPr lang="en-US" altLang="ko-KR" sz="1400" dirty="0"/>
              <a:t>, </a:t>
            </a:r>
            <a:r>
              <a:rPr lang="ko-KR" altLang="en-US" sz="1400" dirty="0"/>
              <a:t>설명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				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="../../contents/image/coloseum.jpg" width=100% height=100%&gt;</a:t>
            </a:r>
          </a:p>
          <a:p>
            <a:r>
              <a:rPr lang="en-US" altLang="ko-KR" sz="1400" dirty="0"/>
              <a:t>				&lt;h3&gt;</a:t>
            </a:r>
            <a:r>
              <a:rPr lang="ko-KR" altLang="en-US" sz="1400" dirty="0"/>
              <a:t>콜로세움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				&lt;p&gt;</a:t>
            </a:r>
            <a:r>
              <a:rPr lang="ko-KR" altLang="en-US" sz="1400" dirty="0"/>
              <a:t>이탈리아 로마</a:t>
            </a:r>
            <a:r>
              <a:rPr lang="en-US" altLang="ko-KR" sz="1400" dirty="0"/>
              <a:t>&lt;/p&gt;</a:t>
            </a:r>
          </a:p>
          <a:p>
            <a:r>
              <a:rPr lang="en-US" altLang="ko-KR" sz="1400" dirty="0"/>
              <a:t>			&lt;/li&gt;				</a:t>
            </a:r>
          </a:p>
          <a:p>
            <a:r>
              <a:rPr lang="en-US" altLang="ko-KR" sz="1400" dirty="0"/>
              <a:t>		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	</a:t>
            </a:r>
          </a:p>
          <a:p>
            <a:r>
              <a:rPr lang="en-US" altLang="ko-KR" sz="1400" dirty="0"/>
              <a:t>        &lt;!-- </a:t>
            </a:r>
            <a:r>
              <a:rPr lang="ko-KR" altLang="en-US" sz="1400" dirty="0"/>
              <a:t>목록</a:t>
            </a:r>
            <a:r>
              <a:rPr lang="en-US" altLang="ko-KR" sz="1400" dirty="0"/>
              <a:t>: </a:t>
            </a:r>
            <a:r>
              <a:rPr lang="ko-KR" altLang="en-US" sz="1400" dirty="0"/>
              <a:t>끝 </a:t>
            </a:r>
            <a:r>
              <a:rPr lang="en-US" altLang="ko-KR" sz="1400" dirty="0"/>
              <a:t>--&gt;  		</a:t>
            </a:r>
          </a:p>
          <a:p>
            <a:r>
              <a:rPr lang="en-US" altLang="ko-KR" sz="1400" dirty="0" smtClean="0"/>
              <a:t>               &lt;/</a:t>
            </a:r>
            <a:r>
              <a:rPr lang="en-US" altLang="ko-KR" sz="1400" dirty="0"/>
              <a:t>section&gt; </a:t>
            </a:r>
          </a:p>
          <a:p>
            <a:r>
              <a:rPr lang="en-US" altLang="ko-KR" sz="1400" dirty="0"/>
              <a:t>	&lt;!-- 3. </a:t>
            </a:r>
            <a:r>
              <a:rPr lang="ko-KR" altLang="en-US" sz="1400" dirty="0" err="1"/>
              <a:t>푸터</a:t>
            </a:r>
            <a:r>
              <a:rPr lang="ko-KR" altLang="en-US" sz="1400" dirty="0"/>
              <a:t>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	&lt;footer data-role="footer" data-theme="a" data-position="fixed"&gt;</a:t>
            </a:r>
          </a:p>
          <a:p>
            <a:r>
              <a:rPr lang="en-US" altLang="ko-KR" sz="1400" dirty="0"/>
              <a:t>	    &lt;!-- </a:t>
            </a:r>
            <a:r>
              <a:rPr lang="ko-KR" altLang="en-US" sz="1400" dirty="0" err="1"/>
              <a:t>푸터</a:t>
            </a:r>
            <a:r>
              <a:rPr lang="ko-KR" altLang="en-US" sz="1400" dirty="0"/>
              <a:t> 내용</a:t>
            </a:r>
            <a:r>
              <a:rPr lang="en-US" altLang="ko-KR" sz="1400" dirty="0"/>
              <a:t>: </a:t>
            </a:r>
            <a:r>
              <a:rPr lang="ko-KR" altLang="en-US" sz="1400" dirty="0"/>
              <a:t>회사정보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smtClean="0"/>
              <a:t>           &lt;</a:t>
            </a:r>
            <a:r>
              <a:rPr lang="en-US" altLang="ko-KR" sz="1400" dirty="0"/>
              <a:t>h3&gt;(</a:t>
            </a:r>
            <a:r>
              <a:rPr lang="ko-KR" altLang="en-US" sz="1400" dirty="0"/>
              <a:t>주</a:t>
            </a:r>
            <a:r>
              <a:rPr lang="en-US" altLang="ko-KR" sz="1400" dirty="0"/>
              <a:t>)JSP World </a:t>
            </a:r>
            <a:r>
              <a:rPr lang="ko-KR" altLang="en-US" sz="1400" dirty="0"/>
              <a:t>서울 강남구 삼성동 </a:t>
            </a:r>
            <a:r>
              <a:rPr lang="en-US" altLang="ko-KR" sz="1400" dirty="0"/>
              <a:t>1234&lt;/h3&gt;</a:t>
            </a:r>
          </a:p>
          <a:p>
            <a:r>
              <a:rPr lang="en-US" altLang="ko-KR" sz="1400" dirty="0"/>
              <a:t>	&lt;/footer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r>
              <a:rPr lang="en-US" altLang="ko-KR" sz="1400" dirty="0"/>
              <a:t>&lt;/section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r>
              <a:rPr lang="en-US" altLang="ko-KR" sz="1400" dirty="0"/>
              <a:t>&lt;/body</a:t>
            </a:r>
            <a:r>
              <a:rPr lang="en-US" altLang="ko-KR" sz="1400" dirty="0" smtClean="0"/>
              <a:t>&gt;&lt;/</a:t>
            </a:r>
            <a:r>
              <a:rPr lang="en-US" altLang="ko-KR" sz="1400" dirty="0"/>
              <a:t>html&gt;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439947" y="396815"/>
            <a:ext cx="3079630" cy="284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52091" y="6150634"/>
            <a:ext cx="1423358" cy="258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9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660" y="86264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Body</a:t>
            </a:r>
            <a:r>
              <a:rPr lang="ko-KR" altLang="en-US" dirty="0" smtClean="0"/>
              <a:t>중 헤더부분 정의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3593" y="577342"/>
            <a:ext cx="6096000" cy="2031325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en-US" altLang="ko-KR" dirty="0"/>
              <a:t>&lt;!-- 1. </a:t>
            </a:r>
            <a:r>
              <a:rPr lang="ko-KR" altLang="en-US" dirty="0"/>
              <a:t>헤더 </a:t>
            </a:r>
            <a:r>
              <a:rPr lang="en-US" altLang="ko-KR" dirty="0"/>
              <a:t>--&gt;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/>
              <a:t>header data-role="header" data-theme="b</a:t>
            </a:r>
            <a:r>
              <a:rPr lang="en-US" altLang="ko-KR" dirty="0" smtClean="0"/>
              <a:t>"&gt;</a:t>
            </a:r>
          </a:p>
          <a:p>
            <a:endParaRPr lang="en-US" altLang="ko-KR" dirty="0"/>
          </a:p>
          <a:p>
            <a:r>
              <a:rPr lang="en-US" altLang="ko-KR" dirty="0"/>
              <a:t>		&lt;!-- </a:t>
            </a:r>
            <a:r>
              <a:rPr lang="ko-KR" altLang="en-US" dirty="0"/>
              <a:t>헤더 타이틀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&lt;h1&gt;</a:t>
            </a:r>
            <a:r>
              <a:rPr lang="ko-KR" altLang="en-US" dirty="0"/>
              <a:t>사진</a:t>
            </a:r>
            <a:r>
              <a:rPr lang="en-US" altLang="ko-KR" dirty="0"/>
              <a:t>&lt;/h1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smtClean="0"/>
              <a:t>&lt;/</a:t>
            </a:r>
            <a:r>
              <a:rPr lang="en-US" altLang="ko-KR" dirty="0"/>
              <a:t>header&gt;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6279" y="864919"/>
            <a:ext cx="5555412" cy="423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076" y="2896244"/>
            <a:ext cx="65004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커스텀데이터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data-role=“header”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헤더의 색상 </a:t>
            </a:r>
            <a:r>
              <a:rPr lang="en-US" altLang="ko-KR" dirty="0" smtClean="0"/>
              <a:t>data-theme=“b”</a:t>
            </a:r>
            <a:r>
              <a:rPr lang="ko-KR" altLang="en-US" dirty="0" smtClean="0"/>
              <a:t>를 지정하여 파란색으로 지정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헤더 부분의 글자 사진을 </a:t>
            </a:r>
            <a:r>
              <a:rPr lang="en-US" altLang="ko-KR" dirty="0" smtClean="0"/>
              <a:t>&lt;h1&gt;</a:t>
            </a:r>
            <a:r>
              <a:rPr lang="ko-KR" altLang="en-US" dirty="0" smtClean="0"/>
              <a:t>크기로 지정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08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4452" y="361399"/>
            <a:ext cx="8246853" cy="427809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&lt;!-- 2. </a:t>
            </a:r>
            <a:r>
              <a:rPr lang="ko-KR" altLang="en-US" sz="1600" dirty="0"/>
              <a:t>본문 </a:t>
            </a:r>
            <a:r>
              <a:rPr lang="en-US" altLang="ko-KR" sz="1600" dirty="0"/>
              <a:t>--&gt;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/>
              <a:t>section data-role="content"&gt; </a:t>
            </a:r>
          </a:p>
          <a:p>
            <a:r>
              <a:rPr lang="en-US" altLang="ko-KR" sz="1600" dirty="0"/>
              <a:t>	    </a:t>
            </a:r>
          </a:p>
          <a:p>
            <a:r>
              <a:rPr lang="en-US" altLang="ko-KR" sz="1600" dirty="0" smtClean="0"/>
              <a:t>&lt;!-- </a:t>
            </a:r>
            <a:r>
              <a:rPr lang="ko-KR" altLang="en-US" sz="1600" dirty="0"/>
              <a:t>목록</a:t>
            </a:r>
            <a:r>
              <a:rPr lang="en-US" altLang="ko-KR" sz="1600" dirty="0"/>
              <a:t>: </a:t>
            </a:r>
            <a:r>
              <a:rPr lang="ko-KR" altLang="en-US" sz="1600" dirty="0"/>
              <a:t>시작 </a:t>
            </a:r>
            <a:r>
              <a:rPr lang="en-US" altLang="ko-KR" sz="1600" dirty="0"/>
              <a:t>--&gt;  		</a:t>
            </a:r>
          </a:p>
          <a:p>
            <a:r>
              <a:rPr lang="en-US" altLang="ko-KR" sz="1600" dirty="0" smtClean="0"/>
              <a:t>  &lt;</a:t>
            </a:r>
            <a:r>
              <a:rPr lang="en-US" altLang="ko-KR" sz="1600" dirty="0" err="1"/>
              <a:t>ul</a:t>
            </a:r>
            <a:r>
              <a:rPr lang="en-US" altLang="ko-KR" sz="1600" dirty="0"/>
              <a:t> data-role="</a:t>
            </a:r>
            <a:r>
              <a:rPr lang="en-US" altLang="ko-KR" sz="1600" dirty="0" err="1"/>
              <a:t>listview</a:t>
            </a:r>
            <a:r>
              <a:rPr lang="en-US" altLang="ko-KR" sz="1600" dirty="0"/>
              <a:t>" data-inset="true" data-theme="e"&gt;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&lt;!-- </a:t>
            </a:r>
            <a:r>
              <a:rPr lang="ko-KR" altLang="en-US" sz="1600" dirty="0"/>
              <a:t>목록 아이템 </a:t>
            </a:r>
            <a:r>
              <a:rPr lang="en-US" altLang="ko-KR" sz="1600" dirty="0"/>
              <a:t>1 --&gt;</a:t>
            </a:r>
          </a:p>
          <a:p>
            <a:r>
              <a:rPr lang="en-US" altLang="ko-KR" sz="1600" dirty="0" smtClean="0"/>
              <a:t>   &lt;</a:t>
            </a:r>
            <a:r>
              <a:rPr lang="en-US" altLang="ko-KR" sz="1600" dirty="0"/>
              <a:t>li&gt;</a:t>
            </a:r>
          </a:p>
          <a:p>
            <a:r>
              <a:rPr lang="en-US" altLang="ko-KR" sz="1600" dirty="0" smtClean="0"/>
              <a:t>&lt;!-- </a:t>
            </a:r>
            <a:r>
              <a:rPr lang="ko-KR" altLang="en-US" sz="1600" dirty="0"/>
              <a:t>이미지</a:t>
            </a:r>
            <a:r>
              <a:rPr lang="en-US" altLang="ko-KR" sz="1600" dirty="0"/>
              <a:t>: </a:t>
            </a:r>
            <a:r>
              <a:rPr lang="ko-KR" altLang="en-US" sz="1600" dirty="0"/>
              <a:t>소스</a:t>
            </a:r>
            <a:r>
              <a:rPr lang="en-US" altLang="ko-KR" sz="1600" dirty="0"/>
              <a:t>, </a:t>
            </a:r>
            <a:r>
              <a:rPr lang="ko-KR" altLang="en-US" sz="1600" dirty="0"/>
              <a:t>제목</a:t>
            </a:r>
            <a:r>
              <a:rPr lang="en-US" altLang="ko-KR" sz="1600" dirty="0"/>
              <a:t>, </a:t>
            </a:r>
            <a:r>
              <a:rPr lang="ko-KR" altLang="en-US" sz="1600" dirty="0"/>
              <a:t>설명 </a:t>
            </a:r>
            <a:r>
              <a:rPr lang="en-US" altLang="ko-KR" sz="1600" dirty="0"/>
              <a:t>--&gt;</a:t>
            </a:r>
          </a:p>
          <a:p>
            <a:r>
              <a:rPr lang="en-US" altLang="ko-KR" sz="1600" dirty="0" smtClean="0"/>
              <a:t>    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="../../contents/image/coloseum.jpg" width=100% height=100</a:t>
            </a:r>
            <a:r>
              <a:rPr lang="en-US" altLang="ko-KR" sz="1600" dirty="0" smtClean="0"/>
              <a:t>%&gt;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	&lt;h3&gt;</a:t>
            </a:r>
            <a:r>
              <a:rPr lang="ko-KR" altLang="en-US" sz="1600" dirty="0"/>
              <a:t>콜로세움</a:t>
            </a:r>
            <a:r>
              <a:rPr lang="en-US" altLang="ko-KR" sz="1600" dirty="0"/>
              <a:t>&lt;/h3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	&lt;p&gt;</a:t>
            </a:r>
            <a:r>
              <a:rPr lang="ko-KR" altLang="en-US" sz="1600" dirty="0"/>
              <a:t>이탈리아 로마</a:t>
            </a:r>
            <a:r>
              <a:rPr lang="en-US" altLang="ko-KR" sz="1600" dirty="0"/>
              <a:t>&lt;/p&gt;</a:t>
            </a:r>
          </a:p>
          <a:p>
            <a:r>
              <a:rPr lang="en-US" altLang="ko-KR" sz="1600" dirty="0" smtClean="0"/>
              <a:t>     &lt;/</a:t>
            </a:r>
            <a:r>
              <a:rPr lang="en-US" altLang="ko-KR" sz="1600" dirty="0"/>
              <a:t>li&gt;				</a:t>
            </a:r>
          </a:p>
          <a:p>
            <a:r>
              <a:rPr lang="en-US" altLang="ko-KR" sz="1600" dirty="0" smtClean="0"/>
              <a:t>  &lt;/</a:t>
            </a:r>
            <a:r>
              <a:rPr lang="en-US" altLang="ko-KR" sz="1600" dirty="0" err="1"/>
              <a:t>ul</a:t>
            </a:r>
            <a:r>
              <a:rPr lang="en-US" altLang="ko-KR" sz="1600" dirty="0"/>
              <a:t>&gt;	</a:t>
            </a:r>
          </a:p>
          <a:p>
            <a:r>
              <a:rPr lang="en-US" altLang="ko-KR" sz="1600" dirty="0" smtClean="0"/>
              <a:t>&lt;!-- </a:t>
            </a:r>
            <a:r>
              <a:rPr lang="ko-KR" altLang="en-US" sz="1600" dirty="0"/>
              <a:t>목록</a:t>
            </a:r>
            <a:r>
              <a:rPr lang="en-US" altLang="ko-KR" sz="1600" dirty="0"/>
              <a:t>: </a:t>
            </a:r>
            <a:r>
              <a:rPr lang="ko-KR" altLang="en-US" sz="1600" dirty="0"/>
              <a:t>끝 </a:t>
            </a:r>
            <a:r>
              <a:rPr lang="en-US" altLang="ko-KR" sz="1600" dirty="0"/>
              <a:t>--&gt;  		</a:t>
            </a:r>
          </a:p>
          <a:p>
            <a:r>
              <a:rPr lang="en-US" altLang="ko-KR" sz="1600" dirty="0" smtClean="0"/>
              <a:t>&lt;/</a:t>
            </a:r>
            <a:r>
              <a:rPr lang="en-US" altLang="ko-KR" sz="1600" dirty="0"/>
              <a:t>section&gt;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-7933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Body</a:t>
            </a:r>
            <a:r>
              <a:rPr lang="ko-KR" altLang="en-US" dirty="0" smtClean="0"/>
              <a:t>중 본문부분 정의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8407" y="646655"/>
            <a:ext cx="3648974" cy="422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8407" y="1354606"/>
            <a:ext cx="7254815" cy="345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230" y="2574355"/>
            <a:ext cx="7797313" cy="396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9254" y="4639493"/>
            <a:ext cx="1051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본문 </a:t>
            </a:r>
            <a:r>
              <a:rPr lang="ko-KR" altLang="en-US" dirty="0" err="1" smtClean="0"/>
              <a:t>커스텀데이터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data-role=“content”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리스트 항목을 나타내기 위해 </a:t>
            </a:r>
            <a:r>
              <a:rPr lang="en-US" altLang="ko-KR" dirty="0" smtClean="0"/>
              <a:t>data-role=“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둥근 모서리 표현으로 </a:t>
            </a:r>
            <a:r>
              <a:rPr lang="en-US" altLang="ko-KR" dirty="0" smtClean="0"/>
              <a:t>data-inset=“true”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본문 리스트의 </a:t>
            </a:r>
            <a:r>
              <a:rPr lang="ko-KR" altLang="en-US" dirty="0" smtClean="0"/>
              <a:t>색상 </a:t>
            </a:r>
            <a:r>
              <a:rPr lang="en-US" altLang="ko-KR" dirty="0" smtClean="0"/>
              <a:t>data-theme=“e”</a:t>
            </a:r>
            <a:r>
              <a:rPr lang="ko-KR" altLang="en-US" dirty="0" smtClean="0"/>
              <a:t>를 지정하여 </a:t>
            </a:r>
            <a:r>
              <a:rPr lang="ko-KR" altLang="en-US" dirty="0"/>
              <a:t>노</a:t>
            </a:r>
            <a:r>
              <a:rPr lang="ko-KR" altLang="en-US" dirty="0" smtClean="0"/>
              <a:t>란색으로 지정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본문 부분의 글자 콜로세움 </a:t>
            </a:r>
            <a:r>
              <a:rPr lang="en-US" altLang="ko-KR" dirty="0" smtClean="0"/>
              <a:t>&lt;h3&gt;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설명글자를 이탈리아 로마로 </a:t>
            </a:r>
            <a:r>
              <a:rPr lang="en-US" altLang="ko-KR" dirty="0" smtClean="0"/>
              <a:t>&lt;p&gt;</a:t>
            </a:r>
            <a:r>
              <a:rPr lang="ko-KR" altLang="en-US" dirty="0" smtClean="0"/>
              <a:t>지정 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7453222" y="1457864"/>
            <a:ext cx="1751163" cy="51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82022" y="1134698"/>
            <a:ext cx="21050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l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istview</a:t>
            </a:r>
            <a:r>
              <a:rPr lang="ko-KR" altLang="en-US" sz="1400" dirty="0" smtClean="0">
                <a:solidFill>
                  <a:srgbClr val="FF0000"/>
                </a:solidFill>
              </a:rPr>
              <a:t>는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자동으로 그림이 왼쪽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오른쪽에 글자가 나타남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>
            <a:stCxn id="6" idx="3"/>
          </p:cNvCxnSpPr>
          <p:nvPr/>
        </p:nvCxnSpPr>
        <p:spPr>
          <a:xfrm flipV="1">
            <a:off x="7884543" y="2700068"/>
            <a:ext cx="1017917" cy="72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40483" y="2574355"/>
            <a:ext cx="314861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현재 </a:t>
            </a:r>
            <a:r>
              <a:rPr lang="en-US" altLang="ko-KR" sz="1400" dirty="0" smtClean="0">
                <a:solidFill>
                  <a:srgbClr val="FF0000"/>
                </a:solidFill>
              </a:rPr>
              <a:t>image.html</a:t>
            </a:r>
            <a:r>
              <a:rPr lang="ko-KR" altLang="en-US" sz="1400" dirty="0" smtClean="0">
                <a:solidFill>
                  <a:srgbClr val="FF0000"/>
                </a:solidFill>
              </a:rPr>
              <a:t>파일이 있는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폴더에서 상대경로로 </a:t>
            </a:r>
            <a:r>
              <a:rPr lang="en-US" altLang="ko-KR" sz="1400" dirty="0" smtClean="0">
                <a:solidFill>
                  <a:srgbClr val="FF0000"/>
                </a:solidFill>
              </a:rPr>
              <a:t>contents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폴더의 </a:t>
            </a:r>
            <a:r>
              <a:rPr lang="en-US" altLang="ko-KR" sz="1400" dirty="0" smtClean="0">
                <a:solidFill>
                  <a:srgbClr val="FF0000"/>
                </a:solidFill>
              </a:rPr>
              <a:t>image</a:t>
            </a:r>
            <a:r>
              <a:rPr lang="ko-KR" altLang="en-US" sz="1400" dirty="0" smtClean="0">
                <a:solidFill>
                  <a:srgbClr val="FF0000"/>
                </a:solidFill>
              </a:rPr>
              <a:t>폴더의 </a:t>
            </a:r>
            <a:r>
              <a:rPr lang="en-US" altLang="ko-KR" sz="1400" dirty="0" smtClean="0">
                <a:solidFill>
                  <a:srgbClr val="FF0000"/>
                </a:solidFill>
              </a:rPr>
              <a:t>coloseum.jpg</a:t>
            </a:r>
            <a:r>
              <a:rPr lang="ko-KR" altLang="en-US" sz="1400" dirty="0" smtClean="0">
                <a:solidFill>
                  <a:srgbClr val="FF0000"/>
                </a:solidFill>
              </a:rPr>
              <a:t>를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지정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4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7933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Body</a:t>
            </a:r>
            <a:r>
              <a:rPr lang="ko-KR" altLang="en-US" dirty="0" smtClean="0"/>
              <a:t>중 </a:t>
            </a:r>
            <a:r>
              <a:rPr lang="ko-KR" altLang="en-US" dirty="0" err="1" smtClean="0"/>
              <a:t>푸터</a:t>
            </a:r>
            <a:r>
              <a:rPr lang="ko-KR" altLang="en-US" dirty="0" smtClean="0"/>
              <a:t> 부분 정의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3812" y="506900"/>
            <a:ext cx="8123208" cy="203132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&lt;!-- 3. </a:t>
            </a:r>
            <a:r>
              <a:rPr lang="ko-KR" altLang="en-US" dirty="0" err="1"/>
              <a:t>푸터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/>
              <a:t>footer data-role="footer" data-theme="a" data-position="fixed</a:t>
            </a:r>
            <a:r>
              <a:rPr lang="en-US" altLang="ko-KR" dirty="0" smtClean="0"/>
              <a:t>"&gt;</a:t>
            </a:r>
          </a:p>
          <a:p>
            <a:endParaRPr lang="en-US" altLang="ko-KR" dirty="0"/>
          </a:p>
          <a:p>
            <a:r>
              <a:rPr lang="en-US" altLang="ko-KR" dirty="0" smtClean="0"/>
              <a:t>&lt;!-- </a:t>
            </a:r>
            <a:r>
              <a:rPr lang="ko-KR" altLang="en-US" dirty="0" err="1"/>
              <a:t>푸터</a:t>
            </a:r>
            <a:r>
              <a:rPr lang="ko-KR" altLang="en-US" dirty="0"/>
              <a:t> 내용</a:t>
            </a:r>
            <a:r>
              <a:rPr lang="en-US" altLang="ko-KR" dirty="0"/>
              <a:t>: </a:t>
            </a:r>
            <a:r>
              <a:rPr lang="ko-KR" altLang="en-US" dirty="0"/>
              <a:t>회사정보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  </a:t>
            </a:r>
            <a:r>
              <a:rPr lang="en-US" altLang="ko-KR" dirty="0"/>
              <a:t>&lt;h3&gt;(</a:t>
            </a:r>
            <a:r>
              <a:rPr lang="ko-KR" altLang="en-US" dirty="0"/>
              <a:t>주</a:t>
            </a:r>
            <a:r>
              <a:rPr lang="en-US" altLang="ko-KR" dirty="0"/>
              <a:t>)JSP World </a:t>
            </a:r>
            <a:r>
              <a:rPr lang="ko-KR" altLang="en-US" dirty="0"/>
              <a:t>서울 강남구 삼성동 </a:t>
            </a:r>
            <a:r>
              <a:rPr lang="en-US" altLang="ko-KR" dirty="0"/>
              <a:t>1234&lt;/h3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smtClean="0"/>
              <a:t>&lt;/</a:t>
            </a:r>
            <a:r>
              <a:rPr lang="en-US" altLang="ko-KR" dirty="0"/>
              <a:t>footer&gt;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812" y="2838090"/>
            <a:ext cx="82267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커스텀데이터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data-role=“footer”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푸터의</a:t>
            </a:r>
            <a:r>
              <a:rPr lang="ko-KR" altLang="en-US" dirty="0" smtClean="0"/>
              <a:t> 색상 </a:t>
            </a:r>
            <a:r>
              <a:rPr lang="en-US" altLang="ko-KR" dirty="0" smtClean="0"/>
              <a:t>data-theme=“a”</a:t>
            </a:r>
            <a:r>
              <a:rPr lang="ko-KR" altLang="en-US" dirty="0" smtClean="0"/>
              <a:t>를 지정하여 검은색으로 지정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data-position=“fixed”</a:t>
            </a:r>
            <a:r>
              <a:rPr lang="ko-KR" altLang="en-US" dirty="0" smtClean="0"/>
              <a:t>로 지정하여 </a:t>
            </a:r>
            <a:r>
              <a:rPr lang="ko-KR" altLang="en-US" dirty="0" err="1" smtClean="0"/>
              <a:t>푸터가</a:t>
            </a:r>
            <a:r>
              <a:rPr lang="ko-KR" altLang="en-US" dirty="0" smtClean="0"/>
              <a:t> 화면 가장 밑에 위치하게 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푸터</a:t>
            </a:r>
            <a:r>
              <a:rPr lang="ko-KR" altLang="en-US" dirty="0" smtClean="0"/>
              <a:t> 부분의 회사 주소 글자를 </a:t>
            </a:r>
            <a:r>
              <a:rPr lang="en-US" altLang="ko-KR" dirty="0" smtClean="0"/>
              <a:t>&lt;h3&gt;</a:t>
            </a:r>
            <a:r>
              <a:rPr lang="ko-KR" altLang="en-US" dirty="0" smtClean="0"/>
              <a:t>크기로 지정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4287" y="1673525"/>
            <a:ext cx="6288656" cy="327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3517" y="828136"/>
            <a:ext cx="7556740" cy="405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4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94890" y="19744"/>
            <a:ext cx="4002657" cy="67036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이미지 목록</a:t>
            </a:r>
            <a:endParaRPr lang="ko-KR" altLang="en-US" sz="2400" dirty="0"/>
          </a:p>
        </p:txBody>
      </p:sp>
      <p:sp>
        <p:nvSpPr>
          <p:cNvPr id="18" name="직사각형 17"/>
          <p:cNvSpPr/>
          <p:nvPr/>
        </p:nvSpPr>
        <p:spPr>
          <a:xfrm>
            <a:off x="625815" y="505447"/>
            <a:ext cx="5843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하나의 </a:t>
            </a:r>
            <a:r>
              <a:rPr lang="ko-KR" altLang="en-US" sz="2000" dirty="0"/>
              <a:t>이미지를 리스트 형식으로 </a:t>
            </a:r>
            <a:r>
              <a:rPr lang="ko-KR" altLang="en-US" sz="2000" dirty="0" smtClean="0"/>
              <a:t>출력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27" y="19744"/>
            <a:ext cx="4641010" cy="665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676" y="0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image.html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7" t="15774" r="16984" b="57466"/>
          <a:stretch/>
        </p:blipFill>
        <p:spPr bwMode="auto">
          <a:xfrm>
            <a:off x="391512" y="459038"/>
            <a:ext cx="8890511" cy="255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8" t="26047" r="19007" b="36977"/>
          <a:stretch/>
        </p:blipFill>
        <p:spPr bwMode="auto">
          <a:xfrm>
            <a:off x="469148" y="2950236"/>
            <a:ext cx="8812876" cy="3590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76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19744"/>
            <a:ext cx="3390181" cy="23042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주요 </a:t>
            </a:r>
            <a:r>
              <a:rPr lang="ko-KR" altLang="en-US" sz="2400" dirty="0" err="1" smtClean="0"/>
              <a:t>엘리먼트</a:t>
            </a:r>
            <a:r>
              <a:rPr lang="ko-KR" altLang="en-US" sz="2400" dirty="0" smtClean="0"/>
              <a:t> 태그</a:t>
            </a:r>
            <a:endParaRPr lang="ko-KR" alt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3" t="25625" r="18723" b="26406"/>
          <a:stretch/>
        </p:blipFill>
        <p:spPr bwMode="auto">
          <a:xfrm>
            <a:off x="989914" y="958262"/>
            <a:ext cx="8378442" cy="4260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9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2974" y="0"/>
            <a:ext cx="2486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j-cs"/>
              </a:rPr>
              <a:t>엘리먼트</a:t>
            </a: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j-cs"/>
              </a:rPr>
              <a:t> 속성</a:t>
            </a:r>
            <a:endParaRPr kumimoji="0" lang="ko-KR" alt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6" t="26662" r="17459" b="41936"/>
          <a:stretch/>
        </p:blipFill>
        <p:spPr bwMode="auto">
          <a:xfrm>
            <a:off x="471599" y="810220"/>
            <a:ext cx="11399567" cy="3848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18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0" y="19744"/>
            <a:ext cx="3252158" cy="4892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smtClean="0"/>
              <a:t>커스텀 데이터 속성값</a:t>
            </a:r>
            <a:endParaRPr lang="ko-KR" alt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5" t="21205" r="16668" b="45280"/>
          <a:stretch/>
        </p:blipFill>
        <p:spPr bwMode="auto">
          <a:xfrm>
            <a:off x="755496" y="846923"/>
            <a:ext cx="8701063" cy="310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62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649" y="163902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실습예제</a:t>
            </a:r>
            <a:r>
              <a:rPr lang="en-US" altLang="ko-KR" dirty="0" smtClean="0"/>
              <a:t>(image.html)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07" y="637686"/>
            <a:ext cx="3786570" cy="579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1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9782" y="181155"/>
            <a:ext cx="894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웹서버</a:t>
            </a:r>
            <a:r>
              <a:rPr lang="ko-KR" altLang="en-US" dirty="0" smtClean="0"/>
              <a:t> 가상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설정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: http://localhost/jsp/03/mobile1/image.html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98" y="638353"/>
            <a:ext cx="4346308" cy="6053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3706" y="2769079"/>
            <a:ext cx="49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물리적 장소 </a:t>
            </a:r>
            <a:r>
              <a:rPr lang="en-US" altLang="ko-KR" dirty="0" smtClean="0"/>
              <a:t>: c:/jsp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35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528" y="0"/>
            <a:ext cx="721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이미지 파일 폴더와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파일명 </a:t>
            </a:r>
            <a:r>
              <a:rPr lang="en-US" altLang="ko-KR" dirty="0" smtClean="0"/>
              <a:t>: c:/jsp/contents/image/coloseum.jpg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4032" b="6734"/>
          <a:stretch/>
        </p:blipFill>
        <p:spPr>
          <a:xfrm>
            <a:off x="905774" y="515367"/>
            <a:ext cx="7755147" cy="58818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526211" y="2958860"/>
            <a:ext cx="1587261" cy="250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211" y="5115464"/>
            <a:ext cx="1785668" cy="30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05774" y="5538158"/>
            <a:ext cx="2337758" cy="260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16060" y="1397479"/>
            <a:ext cx="948906" cy="80225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0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391</Words>
  <Application>Microsoft Office PowerPoint</Application>
  <PresentationFormat>와이드스크린</PresentationFormat>
  <Paragraphs>120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1_Office 테마</vt:lpstr>
      <vt:lpstr>제 13강 모바일 웹화면 설계(5)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7강 모바일 웹시스템과 웹페이지 작성</dc:title>
  <dc:creator>Windows 사용자</dc:creator>
  <cp:lastModifiedBy>Windows 사용자</cp:lastModifiedBy>
  <cp:revision>91</cp:revision>
  <dcterms:created xsi:type="dcterms:W3CDTF">2020-09-14T08:38:55Z</dcterms:created>
  <dcterms:modified xsi:type="dcterms:W3CDTF">2020-09-29T14:32:11Z</dcterms:modified>
</cp:coreProperties>
</file>