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5" r:id="rId4"/>
    <p:sldId id="348" r:id="rId5"/>
    <p:sldId id="355" r:id="rId6"/>
    <p:sldId id="297" r:id="rId7"/>
    <p:sldId id="365" r:id="rId8"/>
    <p:sldId id="356" r:id="rId9"/>
    <p:sldId id="357" r:id="rId10"/>
    <p:sldId id="361" r:id="rId11"/>
    <p:sldId id="362" r:id="rId12"/>
    <p:sldId id="358" r:id="rId13"/>
    <p:sldId id="359" r:id="rId14"/>
    <p:sldId id="360" r:id="rId15"/>
    <p:sldId id="363" r:id="rId16"/>
    <p:sldId id="3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14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</a:t>
            </a:r>
            <a:r>
              <a:rPr lang="ko-KR" altLang="en-US" sz="3300" dirty="0" smtClean="0"/>
              <a:t> </a:t>
            </a:r>
            <a:r>
              <a:rPr lang="ko-KR" altLang="en-US" sz="3300" dirty="0" err="1" smtClean="0"/>
              <a:t>웹화면</a:t>
            </a:r>
            <a:r>
              <a:rPr lang="ko-KR" altLang="en-US" sz="3300" dirty="0" smtClean="0"/>
              <a:t> 설계</a:t>
            </a:r>
            <a:r>
              <a:rPr lang="en-US" altLang="ko-KR" sz="3300" dirty="0" smtClean="0"/>
              <a:t>(6)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40912" y="1737297"/>
            <a:ext cx="686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오디오 목록과 자동재생의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웹화면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64533" b="23279"/>
          <a:stretch/>
        </p:blipFill>
        <p:spPr>
          <a:xfrm>
            <a:off x="905774" y="369332"/>
            <a:ext cx="5247471" cy="60894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528" y="0"/>
            <a:ext cx="761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오디오 파일 폴더와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c:/jsp/contents/audio/schoolBell.mp3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4618" y="2367149"/>
            <a:ext cx="1587261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211" y="5051567"/>
            <a:ext cx="1785668" cy="3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5774" y="5353492"/>
            <a:ext cx="2915728" cy="26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1224" y="1908193"/>
            <a:ext cx="2072021" cy="3001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580" y="2584002"/>
            <a:ext cx="8080077" cy="289310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&lt;title&gt;JSP World&lt;/title&gt;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jQuery, jQuery Mobile </a:t>
            </a:r>
            <a:r>
              <a:rPr lang="ko-KR" altLang="en-US" sz="1400" dirty="0"/>
              <a:t>라이브러리 사용</a:t>
            </a:r>
            <a:r>
              <a:rPr lang="en-US" altLang="ko-KR" sz="1400" dirty="0"/>
              <a:t>: CDN </a:t>
            </a:r>
            <a:r>
              <a:rPr lang="ko-KR" altLang="en-US" sz="1400" dirty="0"/>
              <a:t>방식 </a:t>
            </a:r>
            <a:r>
              <a:rPr lang="en-US" altLang="ko-KR" sz="1400" dirty="0"/>
              <a:t>--&gt;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="http://code.jquery.com/mobile/1.3.1/jquery.mobile-1.3.1.min.css"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="http://code.jquery.com/mobile/1.3.1/jquery.mobile-1.3.1.min.js"&gt;&lt;/script&gt;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4580" y="1290408"/>
            <a:ext cx="610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최적화 메타태그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B0F0"/>
                </a:solidFill>
              </a:rPr>
              <a:t>jQuery, </a:t>
            </a:r>
            <a:r>
              <a:rPr lang="en-US" altLang="ko-KR" dirty="0" err="1" smtClean="0">
                <a:solidFill>
                  <a:srgbClr val="00B0F0"/>
                </a:solidFill>
              </a:rPr>
              <a:t>jQuerymobile</a:t>
            </a:r>
            <a:r>
              <a:rPr lang="ko-KR" altLang="en-US" dirty="0" smtClean="0">
                <a:solidFill>
                  <a:srgbClr val="00B0F0"/>
                </a:solidFill>
              </a:rPr>
              <a:t>라이브러리 사용 </a:t>
            </a:r>
            <a:r>
              <a:rPr lang="en-US" altLang="ko-KR" dirty="0" smtClean="0">
                <a:solidFill>
                  <a:srgbClr val="00B0F0"/>
                </a:solidFill>
              </a:rPr>
              <a:t>: CDN</a:t>
            </a:r>
            <a:r>
              <a:rPr lang="ko-KR" altLang="en-US" dirty="0" smtClean="0">
                <a:solidFill>
                  <a:srgbClr val="00B0F0"/>
                </a:solidFill>
              </a:rPr>
              <a:t>방식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지정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838" y="3467819"/>
            <a:ext cx="9031856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4838" y="4313208"/>
            <a:ext cx="9031856" cy="793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034" y="19840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2976" y="0"/>
            <a:ext cx="8583282" cy="677108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&lt;section data-role="page"&gt;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1. </a:t>
            </a:r>
            <a:r>
              <a:rPr lang="ko-KR" altLang="en-US" sz="1400" dirty="0"/>
              <a:t>헤더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header data-role="header" data-theme="b"&gt;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헤더 타이틀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&lt;h1&gt;</a:t>
            </a:r>
            <a:r>
              <a:rPr lang="ko-KR" altLang="en-US" sz="1400" dirty="0"/>
              <a:t>오디오 듣기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header&gt; 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section data-role="content"&gt; 	    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시작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data-role="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" data-inset="true" data-theme="e"&gt; 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 아이템 </a:t>
            </a:r>
            <a:r>
              <a:rPr lang="en-US" altLang="ko-KR" sz="1400" dirty="0"/>
              <a:t>1 --&gt;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오디오</a:t>
            </a:r>
            <a:r>
              <a:rPr lang="en-US" altLang="ko-KR" sz="1400" dirty="0"/>
              <a:t>: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아티스트</a:t>
            </a:r>
            <a:r>
              <a:rPr lang="en-US" altLang="ko-KR" sz="1400" dirty="0"/>
              <a:t>, </a:t>
            </a:r>
            <a:r>
              <a:rPr lang="ko-KR" altLang="en-US" sz="1400" dirty="0"/>
              <a:t>재생시간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&lt;h3&gt;</a:t>
            </a:r>
            <a:r>
              <a:rPr lang="ko-KR" altLang="en-US" sz="1400" dirty="0" err="1"/>
              <a:t>학교종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	&lt;p&gt;&lt;strong&gt;</a:t>
            </a:r>
            <a:r>
              <a:rPr lang="ko-KR" altLang="en-US" sz="1400" dirty="0" err="1"/>
              <a:t>김메리</a:t>
            </a:r>
            <a:r>
              <a:rPr lang="en-US" altLang="ko-KR" sz="1400" dirty="0"/>
              <a:t>&lt;/strong&gt;&lt;/p&gt;</a:t>
            </a:r>
          </a:p>
          <a:p>
            <a:r>
              <a:rPr lang="en-US" altLang="ko-KR" sz="1400" dirty="0"/>
              <a:t>	&lt;p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-li-aside"&gt;&lt;strong&gt;00:19&lt;/strong&gt;</a:t>
            </a:r>
            <a:r>
              <a:rPr lang="ko-KR" altLang="en-US" sz="1400" dirty="0"/>
              <a:t>분</a:t>
            </a:r>
            <a:r>
              <a:rPr lang="en-US" altLang="ko-KR" sz="1400" dirty="0"/>
              <a:t>&lt;/p&gt;				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				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		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끝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center&gt;		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오디오 제어기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audio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="../../contents/audio/schoolBell.mp3" controls="controls" 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autoplay</a:t>
            </a:r>
            <a:r>
              <a:rPr lang="en-US" altLang="ko-KR" sz="1400" dirty="0" smtClean="0"/>
              <a:t>"&gt;&lt;/</a:t>
            </a:r>
            <a:r>
              <a:rPr lang="en-US" altLang="ko-KR" sz="1400" dirty="0"/>
              <a:t>audio&gt;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center&gt;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section&gt; 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footer data-role="footer" data-theme="a" data-position="fixed"&gt;</a:t>
            </a:r>
          </a:p>
          <a:p>
            <a:r>
              <a:rPr lang="en-US" altLang="ko-KR" sz="1400" dirty="0"/>
              <a:t>	    &lt;!--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내용</a:t>
            </a:r>
            <a:r>
              <a:rPr lang="en-US" altLang="ko-KR" sz="1400" dirty="0"/>
              <a:t>: </a:t>
            </a:r>
            <a:r>
              <a:rPr lang="ko-KR" altLang="en-US" sz="1400" dirty="0"/>
              <a:t>회사정보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      &lt;h3&gt;(</a:t>
            </a:r>
            <a:r>
              <a:rPr lang="ko-KR" altLang="en-US" sz="1400" dirty="0"/>
              <a:t>주</a:t>
            </a:r>
            <a:r>
              <a:rPr lang="en-US" altLang="ko-KR" sz="1400" dirty="0"/>
              <a:t>)JSP World </a:t>
            </a:r>
            <a:r>
              <a:rPr lang="ko-KR" altLang="en-US" sz="1400" dirty="0"/>
              <a:t>서울 강남구 삼성동 </a:t>
            </a:r>
            <a:r>
              <a:rPr lang="en-US" altLang="ko-KR" sz="1400" dirty="0"/>
              <a:t>1234&lt;/h3&gt;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footer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&lt;/section&gt; 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724619" y="276044"/>
            <a:ext cx="3398807" cy="250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7148" y="6426680"/>
            <a:ext cx="1423358" cy="25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62324" y="586271"/>
            <a:ext cx="6096000" cy="147732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dirty="0"/>
              <a:t>&lt;!-- 1. </a:t>
            </a:r>
            <a:r>
              <a:rPr lang="ko-KR" altLang="en-US" dirty="0"/>
              <a:t>헤더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&lt;header data-role="header" data-theme="b"&gt;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헤더 타이틀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&lt;h1&gt;</a:t>
            </a:r>
            <a:r>
              <a:rPr lang="ko-KR" altLang="en-US" dirty="0"/>
              <a:t>오디오 듣기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&lt;/header&gt;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660" y="8626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헤더부분 정의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279" y="864919"/>
            <a:ext cx="5555412" cy="42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076" y="2896244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data-role=“header”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헤더의 색상 </a:t>
            </a:r>
            <a:r>
              <a:rPr lang="en-US" altLang="ko-KR" dirty="0" smtClean="0"/>
              <a:t>data-theme=“b”</a:t>
            </a:r>
            <a:r>
              <a:rPr lang="ko-KR" altLang="en-US" dirty="0" smtClean="0"/>
              <a:t>를 지정하여 파란색으로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 부분의 글자 오디오 듣기를 </a:t>
            </a:r>
            <a:r>
              <a:rPr lang="en-US" altLang="ko-KR" dirty="0" smtClean="0"/>
              <a:t>&lt;h1&gt;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0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0140" y="361399"/>
            <a:ext cx="8440947" cy="39703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&lt;section data-role="content"&gt; 	    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시작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data-role="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" data-inset="true" data-theme="e"&gt; 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목록 아이템 </a:t>
            </a:r>
            <a:r>
              <a:rPr lang="en-US" altLang="ko-KR" sz="1400" dirty="0"/>
              <a:t>1 --&gt;</a:t>
            </a:r>
          </a:p>
          <a:p>
            <a:r>
              <a:rPr lang="en-US" altLang="ko-KR" sz="1400" dirty="0"/>
              <a:t>&lt;li&gt;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오디오</a:t>
            </a:r>
            <a:r>
              <a:rPr lang="en-US" altLang="ko-KR" sz="1400" dirty="0"/>
              <a:t>: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아티스트</a:t>
            </a:r>
            <a:r>
              <a:rPr lang="en-US" altLang="ko-KR" sz="1400" dirty="0"/>
              <a:t>, </a:t>
            </a:r>
            <a:r>
              <a:rPr lang="ko-KR" altLang="en-US" sz="1400" dirty="0"/>
              <a:t>재생시간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&lt;h3&gt;</a:t>
            </a:r>
            <a:r>
              <a:rPr lang="ko-KR" altLang="en-US" sz="1400" dirty="0" err="1"/>
              <a:t>학교종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	&lt;p&gt;&lt;strong&gt;</a:t>
            </a:r>
            <a:r>
              <a:rPr lang="ko-KR" altLang="en-US" sz="1400" dirty="0" err="1"/>
              <a:t>김메리</a:t>
            </a:r>
            <a:r>
              <a:rPr lang="en-US" altLang="ko-KR" sz="1400" dirty="0"/>
              <a:t>&lt;/strong&gt;&lt;/p&gt;</a:t>
            </a:r>
          </a:p>
          <a:p>
            <a:r>
              <a:rPr lang="en-US" altLang="ko-KR" sz="1400" dirty="0"/>
              <a:t>	&lt;p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-li-aside"&gt;&lt;strong&gt;00:19&lt;/strong&gt;</a:t>
            </a:r>
            <a:r>
              <a:rPr lang="ko-KR" altLang="en-US" sz="1400" dirty="0"/>
              <a:t>분</a:t>
            </a:r>
            <a:r>
              <a:rPr lang="en-US" altLang="ko-KR" sz="1400" dirty="0"/>
              <a:t>&lt;/p&gt;				</a:t>
            </a:r>
          </a:p>
          <a:p>
            <a:r>
              <a:rPr lang="en-US" altLang="ko-KR" sz="1400" dirty="0"/>
              <a:t>&lt;/li&gt;				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		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끝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/>
              <a:t>&lt;center&gt;		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오디오 제어기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&lt;audio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="../../contents/audio/schoolBell.mp3" controls="controls" 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"&gt;&lt;/audio&gt;</a:t>
            </a:r>
          </a:p>
          <a:p>
            <a:r>
              <a:rPr lang="en-US" altLang="ko-KR" sz="1400" dirty="0"/>
              <a:t>&lt;/center&gt;</a:t>
            </a:r>
          </a:p>
          <a:p>
            <a:r>
              <a:rPr lang="en-US" altLang="ko-KR" sz="1400" dirty="0"/>
              <a:t>&lt;/section&gt;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793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본문부분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8407" y="577969"/>
            <a:ext cx="3648974" cy="29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407" y="1000663"/>
            <a:ext cx="7254815" cy="3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8407" y="3488755"/>
            <a:ext cx="8557404" cy="396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375" y="4461112"/>
            <a:ext cx="10512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</a:t>
            </a: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data-role=“content”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리스트 항목을 나타내기 위해 </a:t>
            </a:r>
            <a:r>
              <a:rPr lang="en-US" altLang="ko-KR" dirty="0" smtClean="0"/>
              <a:t>data-role=“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둥근 모서리 표현으로 </a:t>
            </a:r>
            <a:r>
              <a:rPr lang="en-US" altLang="ko-KR" dirty="0" smtClean="0"/>
              <a:t>data-inset=“true”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리스트의 색상 </a:t>
            </a:r>
            <a:r>
              <a:rPr lang="en-US" altLang="ko-KR" dirty="0" smtClean="0"/>
              <a:t>data-theme=“e”</a:t>
            </a:r>
            <a:r>
              <a:rPr lang="ko-KR" altLang="en-US" dirty="0" smtClean="0"/>
              <a:t>를 지정하여 </a:t>
            </a:r>
            <a:r>
              <a:rPr lang="ko-KR" altLang="en-US" dirty="0"/>
              <a:t>노</a:t>
            </a:r>
            <a:r>
              <a:rPr lang="ko-KR" altLang="en-US" dirty="0" smtClean="0"/>
              <a:t>란색으로 지정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부분의 글자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재생시간 등을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설명글자를 </a:t>
            </a:r>
            <a:r>
              <a:rPr lang="en-US" altLang="ko-KR" dirty="0" smtClean="0"/>
              <a:t>&lt;p&gt;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부가적인 연주 시간 내용을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-li-aside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&lt;audio&gt;</a:t>
            </a:r>
            <a:r>
              <a:rPr lang="ko-KR" altLang="en-US" dirty="0" smtClean="0"/>
              <a:t>태그를 이용하여 오디오 제어기를 나타냄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8407" y="1509623"/>
            <a:ext cx="6012612" cy="1216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9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부분 정의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3812" y="506900"/>
            <a:ext cx="8123208" cy="203132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&lt;!-- 3. </a:t>
            </a:r>
            <a:r>
              <a:rPr lang="ko-KR" altLang="en-US" dirty="0" err="1"/>
              <a:t>푸터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footer data-role="footer" data-theme="a" data-position="fixed</a:t>
            </a:r>
            <a:r>
              <a:rPr lang="en-US" altLang="ko-KR" dirty="0" smtClean="0"/>
              <a:t>"&gt;</a:t>
            </a:r>
          </a:p>
          <a:p>
            <a:endParaRPr lang="en-US" altLang="ko-KR" dirty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푸터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/>
              <a:t>회사정보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&lt;h3&gt;(</a:t>
            </a:r>
            <a:r>
              <a:rPr lang="ko-KR" altLang="en-US" dirty="0"/>
              <a:t>주</a:t>
            </a:r>
            <a:r>
              <a:rPr lang="en-US" altLang="ko-KR" dirty="0"/>
              <a:t>)JSP World </a:t>
            </a:r>
            <a:r>
              <a:rPr lang="ko-KR" altLang="en-US" dirty="0"/>
              <a:t>서울 강남구 삼성동 </a:t>
            </a:r>
            <a:r>
              <a:rPr lang="en-US" altLang="ko-KR" dirty="0"/>
              <a:t>1234&lt;/h3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footer&gt;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12" y="2838090"/>
            <a:ext cx="8226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data-role=“footer”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푸터의</a:t>
            </a:r>
            <a:r>
              <a:rPr lang="ko-KR" altLang="en-US" dirty="0" smtClean="0"/>
              <a:t> 색상 </a:t>
            </a:r>
            <a:r>
              <a:rPr lang="en-US" altLang="ko-KR" dirty="0" smtClean="0"/>
              <a:t>data-theme=“a”</a:t>
            </a:r>
            <a:r>
              <a:rPr lang="ko-KR" altLang="en-US" dirty="0" smtClean="0"/>
              <a:t>를 지정하여 검은색으로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data-position=“fixed”</a:t>
            </a:r>
            <a:r>
              <a:rPr lang="ko-KR" altLang="en-US" dirty="0" smtClean="0"/>
              <a:t>로 지정하여 </a:t>
            </a:r>
            <a:r>
              <a:rPr lang="ko-KR" altLang="en-US" dirty="0" err="1" smtClean="0"/>
              <a:t>푸터가</a:t>
            </a:r>
            <a:r>
              <a:rPr lang="ko-KR" altLang="en-US" dirty="0" smtClean="0"/>
              <a:t> 화면 가장 밑에 위치하게 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</a:t>
            </a:r>
            <a:r>
              <a:rPr lang="ko-KR" altLang="en-US" dirty="0" smtClean="0"/>
              <a:t> 부분의 회사 주소 글자를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87" y="1673525"/>
            <a:ext cx="6288656" cy="32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517" y="828136"/>
            <a:ext cx="7556740" cy="40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4002657" cy="42269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오디오 목록과 자동 재생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449199" y="298165"/>
            <a:ext cx="9221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하나의 </a:t>
            </a:r>
            <a:r>
              <a:rPr lang="ko-KR" altLang="en-US" sz="2000" dirty="0"/>
              <a:t>오디오 목록을 출력하고 지정된 오디오가 자동으로 재생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96" y="698274"/>
            <a:ext cx="4452378" cy="6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76" y="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audio.html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1" t="17924" r="16352" b="51254"/>
          <a:stretch/>
        </p:blipFill>
        <p:spPr bwMode="auto">
          <a:xfrm>
            <a:off x="1737868" y="-11002"/>
            <a:ext cx="7858531" cy="25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t="26047" r="18533" b="27123"/>
          <a:stretch/>
        </p:blipFill>
        <p:spPr bwMode="auto">
          <a:xfrm>
            <a:off x="1737869" y="2683505"/>
            <a:ext cx="7858531" cy="38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6045" y="235405"/>
            <a:ext cx="5382883" cy="6013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주요 </a:t>
            </a:r>
            <a:r>
              <a:rPr lang="ko-KR" altLang="en-US" sz="2400" dirty="0" err="1" smtClean="0"/>
              <a:t>엘리먼트</a:t>
            </a:r>
            <a:r>
              <a:rPr lang="ko-KR" altLang="en-US" sz="2400" dirty="0" smtClean="0"/>
              <a:t> 태그</a:t>
            </a:r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t="27720" r="18724" b="59856"/>
          <a:stretch/>
        </p:blipFill>
        <p:spPr bwMode="auto">
          <a:xfrm>
            <a:off x="483626" y="1362974"/>
            <a:ext cx="10091594" cy="132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974" y="0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j-cs"/>
              </a:rPr>
              <a:t>엘리먼트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j-cs"/>
              </a:rPr>
              <a:t> 속성</a:t>
            </a:r>
            <a:endParaRPr kumimoji="0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3" t="19118" r="16952" b="45043"/>
          <a:stretch/>
        </p:blipFill>
        <p:spPr bwMode="auto">
          <a:xfrm>
            <a:off x="673406" y="851523"/>
            <a:ext cx="10218901" cy="391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639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solidFill>
                  <a:prstClr val="black"/>
                </a:solidFill>
              </a:rPr>
              <a:t>웹브라우저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지원 </a:t>
            </a:r>
            <a:r>
              <a:rPr lang="ko-KR" altLang="en-US" smtClean="0">
                <a:solidFill>
                  <a:prstClr val="black"/>
                </a:solidFill>
              </a:rPr>
              <a:t>오디오 </a:t>
            </a:r>
            <a:r>
              <a:rPr lang="ko-KR" altLang="en-US" dirty="0" smtClean="0">
                <a:solidFill>
                  <a:prstClr val="black"/>
                </a:solidFill>
              </a:rPr>
              <a:t>파일 형식과 재생 방법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20252"/>
              </p:ext>
            </p:extLst>
          </p:nvPr>
        </p:nvGraphicFramePr>
        <p:xfrm>
          <a:off x="609982" y="116865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 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MP3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Ogg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크롬</a:t>
                      </a:r>
                      <a:r>
                        <a:rPr lang="en-US" altLang="ko-KR" dirty="0" smtClean="0"/>
                        <a:t>(6)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오페라</a:t>
                      </a:r>
                      <a:r>
                        <a:rPr lang="en-US" altLang="ko-KR" dirty="0" smtClean="0"/>
                        <a:t>(10.6)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사파리</a:t>
                      </a:r>
                      <a:r>
                        <a:rPr lang="en-US" altLang="ko-KR" dirty="0" smtClean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파이어폭스</a:t>
                      </a:r>
                      <a:r>
                        <a:rPr lang="en-US" altLang="ko-KR" dirty="0" smtClean="0"/>
                        <a:t>(4.0)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IE(9.0)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412" y="446971"/>
            <a:ext cx="1013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Audio </a:t>
            </a:r>
            <a:r>
              <a:rPr lang="ko-KR" altLang="en-US" dirty="0" smtClean="0">
                <a:solidFill>
                  <a:prstClr val="black"/>
                </a:solidFill>
              </a:rPr>
              <a:t>요소에는 </a:t>
            </a:r>
            <a:r>
              <a:rPr lang="en-US" altLang="ko-KR" dirty="0" smtClean="0">
                <a:solidFill>
                  <a:prstClr val="black"/>
                </a:solidFill>
              </a:rPr>
              <a:t>MP3, Wav, </a:t>
            </a:r>
            <a:r>
              <a:rPr lang="en-US" altLang="ko-KR" dirty="0" err="1" smtClean="0">
                <a:solidFill>
                  <a:prstClr val="black"/>
                </a:solidFill>
              </a:rPr>
              <a:t>Ogg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등의 오디오 포맷이 지원되고 있으나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    현재 각 브라우저마다 지원되는 오디오 파일 유형이 다르다  </a:t>
            </a:r>
            <a:r>
              <a:rPr lang="en-US" altLang="ko-KR" dirty="0" smtClean="0">
                <a:solidFill>
                  <a:prstClr val="black"/>
                </a:solidFill>
              </a:rPr>
              <a:t>(www.w3schools.com)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412" y="3577702"/>
            <a:ext cx="1220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prstClr val="black"/>
                </a:solidFill>
              </a:rPr>
              <a:t>각 </a:t>
            </a:r>
            <a:r>
              <a:rPr lang="ko-KR" altLang="en-US" dirty="0" err="1" smtClean="0">
                <a:solidFill>
                  <a:prstClr val="black"/>
                </a:solidFill>
              </a:rPr>
              <a:t>웹브라우저</a:t>
            </a:r>
            <a:r>
              <a:rPr lang="ko-KR" altLang="en-US" dirty="0" smtClean="0">
                <a:solidFill>
                  <a:prstClr val="black"/>
                </a:solidFill>
              </a:rPr>
              <a:t> 마다 지원하는 오디오 파일 유형이 다르기 때문에 </a:t>
            </a:r>
            <a:r>
              <a:rPr lang="en-US" altLang="ko-KR" dirty="0" smtClean="0">
                <a:solidFill>
                  <a:prstClr val="black"/>
                </a:solidFill>
              </a:rPr>
              <a:t>&lt;audio&gt;</a:t>
            </a:r>
            <a:r>
              <a:rPr lang="ko-KR" altLang="en-US" dirty="0" err="1" smtClean="0">
                <a:solidFill>
                  <a:prstClr val="black"/>
                </a:solidFill>
              </a:rPr>
              <a:t>태그내에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&lt;source&gt;</a:t>
            </a:r>
            <a:r>
              <a:rPr lang="ko-KR" altLang="en-US" dirty="0" smtClean="0">
                <a:solidFill>
                  <a:prstClr val="black"/>
                </a:solidFill>
              </a:rPr>
              <a:t>태그를 이용하여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여러 오디오 파일 유형을 지정하면 각 </a:t>
            </a:r>
            <a:r>
              <a:rPr lang="ko-KR" altLang="en-US" dirty="0" err="1" smtClean="0">
                <a:solidFill>
                  <a:prstClr val="black"/>
                </a:solidFill>
              </a:rPr>
              <a:t>웹브라우저는</a:t>
            </a:r>
            <a:r>
              <a:rPr lang="ko-KR" altLang="en-US" dirty="0" smtClean="0">
                <a:solidFill>
                  <a:prstClr val="black"/>
                </a:solidFill>
              </a:rPr>
              <a:t> 순서대로 사용 가능한 파일을 재생하게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982" y="4323426"/>
            <a:ext cx="5378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&lt;audio controls=“controls” </a:t>
            </a:r>
            <a:r>
              <a:rPr lang="en-US" altLang="ko-KR" dirty="0" err="1" smtClean="0">
                <a:solidFill>
                  <a:prstClr val="black"/>
                </a:solidFill>
              </a:rPr>
              <a:t>autoplay</a:t>
            </a:r>
            <a:r>
              <a:rPr lang="en-US" altLang="ko-KR" dirty="0" smtClean="0">
                <a:solidFill>
                  <a:prstClr val="black"/>
                </a:solidFill>
              </a:rPr>
              <a:t>=“</a:t>
            </a:r>
            <a:r>
              <a:rPr lang="en-US" altLang="ko-KR" dirty="0" err="1" smtClean="0">
                <a:solidFill>
                  <a:prstClr val="black"/>
                </a:solidFill>
              </a:rPr>
              <a:t>autoplay</a:t>
            </a:r>
            <a:r>
              <a:rPr lang="en-US" altLang="ko-KR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&lt;source </a:t>
            </a:r>
            <a:r>
              <a:rPr lang="en-US" altLang="ko-KR" dirty="0" err="1" smtClean="0">
                <a:solidFill>
                  <a:prstClr val="black"/>
                </a:solidFill>
              </a:rPr>
              <a:t>src</a:t>
            </a:r>
            <a:r>
              <a:rPr lang="en-US" altLang="ko-KR" dirty="0" smtClean="0">
                <a:solidFill>
                  <a:prstClr val="black"/>
                </a:solidFill>
              </a:rPr>
              <a:t>=“audio/schoolbell.mp3”&gt;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   &lt;</a:t>
            </a:r>
            <a:r>
              <a:rPr lang="en-US" altLang="ko-KR" dirty="0">
                <a:solidFill>
                  <a:prstClr val="black"/>
                </a:solidFill>
              </a:rPr>
              <a:t>source </a:t>
            </a:r>
            <a:r>
              <a:rPr lang="en-US" altLang="ko-KR" dirty="0" err="1">
                <a:solidFill>
                  <a:prstClr val="black"/>
                </a:solidFill>
              </a:rPr>
              <a:t>src</a:t>
            </a:r>
            <a:r>
              <a:rPr lang="en-US" altLang="ko-KR" dirty="0" smtClean="0">
                <a:solidFill>
                  <a:prstClr val="black"/>
                </a:solidFill>
              </a:rPr>
              <a:t>=“audio/schoolbell.ogg”&gt;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&lt;/audio&gt;</a:t>
            </a:r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9744"/>
            <a:ext cx="3252158" cy="4892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smtClean="0"/>
              <a:t>커스텀 데이터 속성값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t="26286" r="16509" b="43608"/>
          <a:stretch/>
        </p:blipFill>
        <p:spPr bwMode="auto">
          <a:xfrm>
            <a:off x="298524" y="826896"/>
            <a:ext cx="11549030" cy="369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6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49" y="16390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r>
              <a:rPr lang="en-US" altLang="ko-KR" smtClean="0"/>
              <a:t>(audio.html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34" y="0"/>
            <a:ext cx="447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684" y="0"/>
            <a:ext cx="923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가상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http://localhost/jsp/03/mobile2/audio.html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3933" y="2579297"/>
            <a:ext cx="49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물리적 장소 </a:t>
            </a:r>
            <a:r>
              <a:rPr lang="en-US" altLang="ko-KR" dirty="0" smtClean="0"/>
              <a:t>: c:/jsp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2972" b="11922"/>
          <a:stretch/>
        </p:blipFill>
        <p:spPr>
          <a:xfrm>
            <a:off x="560717" y="393605"/>
            <a:ext cx="4986068" cy="6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546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1_Office 테마</vt:lpstr>
      <vt:lpstr>제 14강 모바일 웹화면 설계(6)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99</cp:revision>
  <dcterms:created xsi:type="dcterms:W3CDTF">2020-09-14T08:38:55Z</dcterms:created>
  <dcterms:modified xsi:type="dcterms:W3CDTF">2020-09-29T17:04:28Z</dcterms:modified>
</cp:coreProperties>
</file>