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5" r:id="rId4"/>
    <p:sldId id="348" r:id="rId5"/>
    <p:sldId id="355" r:id="rId6"/>
    <p:sldId id="365" r:id="rId7"/>
    <p:sldId id="357" r:id="rId8"/>
    <p:sldId id="361" r:id="rId9"/>
    <p:sldId id="362" r:id="rId10"/>
    <p:sldId id="358" r:id="rId11"/>
    <p:sldId id="359" r:id="rId12"/>
    <p:sldId id="360" r:id="rId13"/>
    <p:sldId id="363" r:id="rId14"/>
    <p:sldId id="3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89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7EBF-EBBD-4E75-9F63-9C8798315C1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9744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9349" y="6453337"/>
            <a:ext cx="3860800" cy="365125"/>
          </a:xfrm>
        </p:spPr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07851" y="6453337"/>
            <a:ext cx="2844800" cy="365125"/>
          </a:xfrm>
        </p:spPr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49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369E-5405-448E-9B6E-6BF1569EAB8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4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943A-3679-42CB-B783-B4B760247CA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08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FF6E-86EA-4B8D-9DAE-EEA3C365C5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15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E9F7-C8F2-4467-9EF3-2950ECF4BB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99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E5F-F6B3-48FC-B9BE-D27302FB39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191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95D-85BF-488E-99FB-9CB942A31AC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02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097F-3B33-4F20-ACED-FCFE7ADED06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2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40F4-7B23-464E-8991-27F26ACE70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97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DB37-C4BA-4833-B2AF-F2CA669AA3C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6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7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2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8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5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8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C34D-E551-4338-AEF0-193E37DA3D9A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F1F0-ECA7-43E6-B3D8-050FCE661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7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5497D-5AFE-4088-A5B0-F2816D3D8D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모바일로 즐기는 </a:t>
            </a:r>
            <a:r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t>JSP </a:t>
            </a:r>
            <a:r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웹프로그래밍</a:t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D9A6-2F67-4974-8AB9-0D1EC2F6A12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9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324405" y="379920"/>
            <a:ext cx="8329218" cy="742591"/>
          </a:xfrm>
        </p:spPr>
        <p:txBody>
          <a:bodyPr>
            <a:normAutofit/>
          </a:bodyPr>
          <a:lstStyle/>
          <a:p>
            <a:r>
              <a:rPr lang="ko-KR" altLang="en-US" sz="3300" dirty="0"/>
              <a:t>제 </a:t>
            </a:r>
            <a:r>
              <a:rPr lang="en-US" altLang="ko-KR" sz="3300" dirty="0" smtClean="0"/>
              <a:t>15</a:t>
            </a:r>
            <a:r>
              <a:rPr lang="ko-KR" altLang="en-US" sz="3300" dirty="0" smtClean="0"/>
              <a:t>강 </a:t>
            </a:r>
            <a:r>
              <a:rPr lang="ko-KR" altLang="en-US" sz="3300" dirty="0" err="1" smtClean="0"/>
              <a:t>모바일</a:t>
            </a:r>
            <a:r>
              <a:rPr lang="ko-KR" altLang="en-US" sz="3300" dirty="0" smtClean="0"/>
              <a:t> </a:t>
            </a:r>
            <a:r>
              <a:rPr lang="ko-KR" altLang="en-US" sz="3300" dirty="0" err="1" smtClean="0"/>
              <a:t>웹화면</a:t>
            </a:r>
            <a:r>
              <a:rPr lang="ko-KR" altLang="en-US" sz="3300" dirty="0" smtClean="0"/>
              <a:t> 설계</a:t>
            </a:r>
            <a:r>
              <a:rPr lang="en-US" altLang="ko-KR" sz="3300" dirty="0" smtClean="0"/>
              <a:t>(7)</a:t>
            </a:r>
            <a:endParaRPr lang="ko-KR" altLang="en-US" sz="33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759789" cy="256092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2703157"/>
            <a:ext cx="20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</a:rPr>
              <a:t>담당교수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전응섭 교수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연구실 </a:t>
            </a:r>
            <a:r>
              <a:rPr lang="en-US" altLang="ko-KR" sz="1200" dirty="0">
                <a:solidFill>
                  <a:srgbClr val="00B0F0"/>
                </a:solidFill>
              </a:rPr>
              <a:t>: </a:t>
            </a:r>
            <a:r>
              <a:rPr lang="ko-KR" altLang="en-US" sz="1200" dirty="0">
                <a:solidFill>
                  <a:srgbClr val="00B0F0"/>
                </a:solidFill>
              </a:rPr>
              <a:t>은봉관 </a:t>
            </a:r>
            <a:r>
              <a:rPr lang="en-US" altLang="ko-KR" sz="1200" dirty="0">
                <a:solidFill>
                  <a:srgbClr val="00B0F0"/>
                </a:solidFill>
              </a:rPr>
              <a:t>8</a:t>
            </a:r>
            <a:r>
              <a:rPr lang="ko-KR" altLang="en-US" sz="1200" dirty="0">
                <a:solidFill>
                  <a:srgbClr val="00B0F0"/>
                </a:solidFill>
              </a:rPr>
              <a:t>층</a:t>
            </a:r>
            <a:endParaRPr lang="en-US" altLang="ko-KR" sz="1200" dirty="0">
              <a:solidFill>
                <a:srgbClr val="00B0F0"/>
              </a:solidFill>
            </a:endParaRPr>
          </a:p>
          <a:p>
            <a:r>
              <a:rPr lang="ko-KR" altLang="en-US" sz="1200" dirty="0">
                <a:solidFill>
                  <a:srgbClr val="00B0F0"/>
                </a:solidFill>
              </a:rPr>
              <a:t>연락처 </a:t>
            </a:r>
            <a:r>
              <a:rPr lang="en-US" altLang="ko-KR" sz="1200" dirty="0">
                <a:solidFill>
                  <a:srgbClr val="00B0F0"/>
                </a:solidFill>
              </a:rPr>
              <a:t>: 02-950-7620</a:t>
            </a:r>
          </a:p>
          <a:p>
            <a:r>
              <a:rPr lang="en-US" altLang="ko-KR" sz="1200" dirty="0">
                <a:solidFill>
                  <a:srgbClr val="00B0F0"/>
                </a:solidFill>
              </a:rPr>
              <a:t>HP) 010-5268-7267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40912" y="1737297"/>
            <a:ext cx="6865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비디오 </a:t>
            </a:r>
            <a:r>
              <a:rPr lang="ko-KR" altLang="en-US" sz="2400" dirty="0" smtClean="0"/>
              <a:t>목록과 자동재생의 </a:t>
            </a:r>
            <a:r>
              <a:rPr lang="ko-KR" altLang="en-US" sz="2400" dirty="0" err="1" smtClean="0"/>
              <a:t>모바일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웹화면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239731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53705" y="8626"/>
            <a:ext cx="9934756" cy="677108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&lt;section data-role="page"&gt;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1. </a:t>
            </a:r>
            <a:r>
              <a:rPr lang="ko-KR" altLang="en-US" sz="1400" dirty="0"/>
              <a:t>헤더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header data-role="header" data-theme="b"&gt;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헤더 타이틀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&lt;h1&gt;</a:t>
            </a:r>
            <a:r>
              <a:rPr lang="ko-KR" altLang="en-US" sz="1400" dirty="0"/>
              <a:t>비디오 보기</a:t>
            </a:r>
            <a:r>
              <a:rPr lang="en-US" altLang="ko-KR" sz="1400" dirty="0"/>
              <a:t>&lt;/h1&gt;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header&gt; 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2. </a:t>
            </a:r>
            <a:r>
              <a:rPr lang="ko-KR" altLang="en-US" sz="1400" dirty="0"/>
              <a:t>본문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section data-role="content"&gt; 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시작 </a:t>
            </a:r>
            <a:r>
              <a:rPr lang="en-US" altLang="ko-KR" sz="1400" dirty="0"/>
              <a:t>--&gt;  		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 data-role="</a:t>
            </a:r>
            <a:r>
              <a:rPr lang="en-US" altLang="ko-KR" sz="1400" dirty="0" err="1"/>
              <a:t>listview</a:t>
            </a:r>
            <a:r>
              <a:rPr lang="en-US" altLang="ko-KR" sz="1400" dirty="0"/>
              <a:t>" data-inset="true" data-theme="e"&gt; 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 아이템 </a:t>
            </a:r>
            <a:r>
              <a:rPr lang="en-US" altLang="ko-KR" sz="1400" dirty="0"/>
              <a:t>1 --&gt;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li&gt;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비디오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썸네일이미지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제목</a:t>
            </a:r>
            <a:r>
              <a:rPr lang="en-US" altLang="ko-KR" sz="1400" dirty="0"/>
              <a:t>, </a:t>
            </a:r>
            <a:r>
              <a:rPr lang="ko-KR" altLang="en-US" sz="1400" dirty="0"/>
              <a:t>설명</a:t>
            </a:r>
            <a:r>
              <a:rPr lang="en-US" altLang="ko-KR" sz="1400" dirty="0"/>
              <a:t>, </a:t>
            </a:r>
            <a:r>
              <a:rPr lang="ko-KR" altLang="en-US" sz="1400" dirty="0"/>
              <a:t>재생시간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="../../contents/video/image/fountain_night.png" width="100%" height="100%"&gt;</a:t>
            </a:r>
          </a:p>
          <a:p>
            <a:r>
              <a:rPr lang="en-US" altLang="ko-KR" sz="1400" dirty="0"/>
              <a:t>	&lt;h3&gt;</a:t>
            </a:r>
            <a:r>
              <a:rPr lang="ko-KR" altLang="en-US" sz="1400" dirty="0"/>
              <a:t>음악 분수대의 야경</a:t>
            </a:r>
            <a:r>
              <a:rPr lang="en-US" altLang="ko-KR" sz="1400" dirty="0"/>
              <a:t>&lt;/h3&gt;</a:t>
            </a:r>
          </a:p>
          <a:p>
            <a:r>
              <a:rPr lang="en-US" altLang="ko-KR" sz="1400" dirty="0"/>
              <a:t>	&lt;p&gt;</a:t>
            </a:r>
            <a:r>
              <a:rPr lang="ko-KR" altLang="en-US" sz="1400" dirty="0"/>
              <a:t>서울</a:t>
            </a:r>
            <a:r>
              <a:rPr lang="en-US" altLang="ko-KR" sz="1400" dirty="0"/>
              <a:t>, </a:t>
            </a:r>
            <a:r>
              <a:rPr lang="ko-KR" altLang="en-US" sz="1400" dirty="0"/>
              <a:t>예술의 전당</a:t>
            </a:r>
            <a:r>
              <a:rPr lang="en-US" altLang="ko-KR" sz="1400" dirty="0"/>
              <a:t>&lt;/p&gt;</a:t>
            </a:r>
          </a:p>
          <a:p>
            <a:r>
              <a:rPr lang="en-US" altLang="ko-KR" sz="1400" dirty="0"/>
              <a:t>	&lt;p class="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-li-aside"&gt;&lt;strong&gt;00:00:05&lt;/strong&gt;&lt;/p&gt;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li&gt;		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	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목록</a:t>
            </a:r>
            <a:r>
              <a:rPr lang="en-US" altLang="ko-KR" sz="1400" dirty="0"/>
              <a:t>: </a:t>
            </a:r>
            <a:r>
              <a:rPr lang="ko-KR" altLang="en-US" sz="1400" dirty="0"/>
              <a:t>끝 </a:t>
            </a:r>
            <a:r>
              <a:rPr lang="en-US" altLang="ko-KR" sz="1400" dirty="0"/>
              <a:t>--&gt;  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center&gt;		</a:t>
            </a:r>
          </a:p>
          <a:p>
            <a:r>
              <a:rPr lang="en-US" altLang="ko-KR" sz="1400" dirty="0" smtClean="0"/>
              <a:t>&lt;!-- </a:t>
            </a:r>
            <a:r>
              <a:rPr lang="ko-KR" altLang="en-US" sz="1400" dirty="0"/>
              <a:t>비디오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video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="../../contents/video/fountain_night.mp4" controls="controls" 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autoplay</a:t>
            </a:r>
            <a:r>
              <a:rPr lang="en-US" altLang="ko-KR" sz="1400" dirty="0"/>
              <a:t>" width="100</a:t>
            </a:r>
            <a:r>
              <a:rPr lang="en-US" altLang="ko-KR" sz="1400" dirty="0" smtClean="0"/>
              <a:t>%"&gt;&lt;/</a:t>
            </a:r>
            <a:r>
              <a:rPr lang="en-US" altLang="ko-KR" sz="1400" dirty="0"/>
              <a:t>video&gt;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center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section&gt; </a:t>
            </a:r>
          </a:p>
          <a:p>
            <a:r>
              <a:rPr lang="en-US" altLang="ko-KR" sz="1400" dirty="0" smtClean="0"/>
              <a:t>&lt;!-- </a:t>
            </a:r>
            <a:r>
              <a:rPr lang="en-US" altLang="ko-KR" sz="1400" dirty="0"/>
              <a:t>3.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footer data-role="footer" data-theme="a" data-position="fixed"&gt;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/>
              <a:t>&lt;!-- </a:t>
            </a:r>
            <a:r>
              <a:rPr lang="ko-KR" altLang="en-US" sz="1400" dirty="0" err="1"/>
              <a:t>푸터</a:t>
            </a:r>
            <a:r>
              <a:rPr lang="ko-KR" altLang="en-US" sz="1400" dirty="0"/>
              <a:t> 내용</a:t>
            </a:r>
            <a:r>
              <a:rPr lang="en-US" altLang="ko-KR" sz="1400" dirty="0"/>
              <a:t>: </a:t>
            </a:r>
            <a:r>
              <a:rPr lang="ko-KR" altLang="en-US" sz="1400" dirty="0"/>
              <a:t>회사정보 </a:t>
            </a:r>
            <a:r>
              <a:rPr lang="en-US" altLang="ko-KR" sz="1400" dirty="0"/>
              <a:t>--&gt;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&lt;h3&gt;(</a:t>
            </a:r>
            <a:r>
              <a:rPr lang="ko-KR" altLang="en-US" sz="1400" dirty="0"/>
              <a:t>주</a:t>
            </a:r>
            <a:r>
              <a:rPr lang="en-US" altLang="ko-KR" sz="1400" dirty="0"/>
              <a:t>)JSP World </a:t>
            </a:r>
            <a:r>
              <a:rPr lang="ko-KR" altLang="en-US" sz="1400" dirty="0"/>
              <a:t>서울 강남구 삼성동 </a:t>
            </a:r>
            <a:r>
              <a:rPr lang="en-US" altLang="ko-KR" sz="1400" dirty="0"/>
              <a:t>1234&lt;/h3&gt;</a:t>
            </a:r>
          </a:p>
          <a:p>
            <a:r>
              <a:rPr lang="en-US" altLang="ko-KR" sz="1400" dirty="0" smtClean="0"/>
              <a:t>&lt;/</a:t>
            </a:r>
            <a:r>
              <a:rPr lang="en-US" altLang="ko-KR" sz="1400" dirty="0"/>
              <a:t>footer&gt;</a:t>
            </a:r>
          </a:p>
          <a:p>
            <a:r>
              <a:rPr lang="en-US" altLang="ko-KR" sz="1400" dirty="0"/>
              <a:t>&lt;/section&gt; </a:t>
            </a:r>
            <a:r>
              <a:rPr lang="en-US" altLang="ko-KR" sz="1400" dirty="0" smtClean="0"/>
              <a:t>&lt;/</a:t>
            </a:r>
            <a:r>
              <a:rPr lang="en-US" altLang="ko-KR" sz="1400" dirty="0"/>
              <a:t>body</a:t>
            </a:r>
            <a:r>
              <a:rPr lang="en-US" altLang="ko-KR" sz="1400" dirty="0" smtClean="0"/>
              <a:t>&gt;&lt;/</a:t>
            </a:r>
            <a:r>
              <a:rPr lang="en-US" altLang="ko-KR" sz="1400" dirty="0"/>
              <a:t>html&gt;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724619" y="276044"/>
            <a:ext cx="3398807" cy="250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7148" y="6426680"/>
            <a:ext cx="1423358" cy="258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9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62324" y="549577"/>
            <a:ext cx="6096000" cy="1477328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ko-KR" dirty="0"/>
              <a:t>&lt;!-- 1. </a:t>
            </a:r>
            <a:r>
              <a:rPr lang="ko-KR" altLang="en-US" dirty="0"/>
              <a:t>헤더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&lt;header data-role="header" data-theme="b"&gt;</a:t>
            </a:r>
          </a:p>
          <a:p>
            <a:r>
              <a:rPr lang="en-US" altLang="ko-KR" dirty="0"/>
              <a:t>&lt;!-- </a:t>
            </a:r>
            <a:r>
              <a:rPr lang="ko-KR" altLang="en-US" dirty="0"/>
              <a:t>헤더 타이틀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&lt;h1&gt;</a:t>
            </a:r>
            <a:r>
              <a:rPr lang="ko-KR" altLang="en-US" dirty="0"/>
              <a:t>비디오 보기</a:t>
            </a:r>
            <a:r>
              <a:rPr lang="en-US" altLang="ko-KR" dirty="0"/>
              <a:t>&lt;/h1&gt;</a:t>
            </a:r>
          </a:p>
          <a:p>
            <a:r>
              <a:rPr lang="en-US" altLang="ko-KR" dirty="0"/>
              <a:t>&lt;/header&gt; 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215660" y="8626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헤더부분 정의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279" y="864919"/>
            <a:ext cx="5555412" cy="31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2324" y="2551187"/>
            <a:ext cx="65004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data-role=“header”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헤더의 색상 </a:t>
            </a:r>
            <a:r>
              <a:rPr lang="en-US" altLang="ko-KR" dirty="0" smtClean="0"/>
              <a:t>data-theme=“b”</a:t>
            </a:r>
            <a:r>
              <a:rPr lang="ko-KR" altLang="en-US" dirty="0" smtClean="0"/>
              <a:t>를 지정하여 파란색으로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헤더 부분의 글자 비디오 보기를 </a:t>
            </a:r>
            <a:r>
              <a:rPr lang="en-US" altLang="ko-KR" dirty="0" smtClean="0"/>
              <a:t>&lt;h1&gt;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087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908649" y="270866"/>
            <a:ext cx="9986514" cy="397031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&lt;!-- 2. </a:t>
            </a:r>
            <a:r>
              <a:rPr lang="ko-KR" altLang="en-US" sz="1400" dirty="0">
                <a:solidFill>
                  <a:prstClr val="black"/>
                </a:solidFill>
              </a:rPr>
              <a:t>본문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&lt;section data-role="content"&gt;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목록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시작 </a:t>
            </a:r>
            <a:r>
              <a:rPr lang="en-US" altLang="ko-KR" sz="1400" dirty="0">
                <a:solidFill>
                  <a:prstClr val="black"/>
                </a:solidFill>
              </a:rPr>
              <a:t>--&gt;  		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&lt;</a:t>
            </a:r>
            <a:r>
              <a:rPr lang="en-US" altLang="ko-KR" sz="1400" dirty="0" err="1">
                <a:solidFill>
                  <a:prstClr val="black"/>
                </a:solidFill>
              </a:rPr>
              <a:t>ul</a:t>
            </a:r>
            <a:r>
              <a:rPr lang="en-US" altLang="ko-KR" sz="1400" dirty="0">
                <a:solidFill>
                  <a:prstClr val="black"/>
                </a:solidFill>
              </a:rPr>
              <a:t> data-role="</a:t>
            </a:r>
            <a:r>
              <a:rPr lang="en-US" altLang="ko-KR" sz="1400" dirty="0" err="1">
                <a:solidFill>
                  <a:prstClr val="black"/>
                </a:solidFill>
              </a:rPr>
              <a:t>listview</a:t>
            </a:r>
            <a:r>
              <a:rPr lang="en-US" altLang="ko-KR" sz="1400" dirty="0">
                <a:solidFill>
                  <a:prstClr val="black"/>
                </a:solidFill>
              </a:rPr>
              <a:t>" data-inset="true" data-theme="e"&gt;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목록 아이템 </a:t>
            </a:r>
            <a:r>
              <a:rPr lang="en-US" altLang="ko-KR" sz="1400" dirty="0">
                <a:solidFill>
                  <a:prstClr val="black"/>
                </a:solidFill>
              </a:rPr>
              <a:t>1 --&gt;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&lt;li&gt;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비디오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 err="1">
                <a:solidFill>
                  <a:prstClr val="black"/>
                </a:solidFill>
              </a:rPr>
              <a:t>썸네일이미지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제목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설명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재생시간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&lt;</a:t>
            </a:r>
            <a:r>
              <a:rPr lang="en-US" altLang="ko-KR" sz="1400" dirty="0" err="1">
                <a:solidFill>
                  <a:prstClr val="black"/>
                </a:solidFill>
              </a:rPr>
              <a:t>img</a:t>
            </a:r>
            <a:r>
              <a:rPr lang="en-US" altLang="ko-KR" sz="1400" dirty="0">
                <a:solidFill>
                  <a:prstClr val="black"/>
                </a:solidFill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="../../contents/video/image/fountain_night.png" width="100%" height="100%"&gt;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&lt;h3&gt;</a:t>
            </a:r>
            <a:r>
              <a:rPr lang="ko-KR" altLang="en-US" sz="1400" dirty="0">
                <a:solidFill>
                  <a:prstClr val="black"/>
                </a:solidFill>
              </a:rPr>
              <a:t>음악 분수대의 야경</a:t>
            </a:r>
            <a:r>
              <a:rPr lang="en-US" altLang="ko-KR" sz="1400" dirty="0">
                <a:solidFill>
                  <a:prstClr val="black"/>
                </a:solidFill>
              </a:rPr>
              <a:t>&lt;/h3&gt;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&lt;p&gt;</a:t>
            </a:r>
            <a:r>
              <a:rPr lang="ko-KR" altLang="en-US" sz="1400" dirty="0">
                <a:solidFill>
                  <a:prstClr val="black"/>
                </a:solidFill>
              </a:rPr>
              <a:t>서울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예술의 전당</a:t>
            </a:r>
            <a:r>
              <a:rPr lang="en-US" altLang="ko-KR" sz="1400" dirty="0">
                <a:solidFill>
                  <a:prstClr val="black"/>
                </a:solidFill>
              </a:rPr>
              <a:t>&lt;/p&gt;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	&lt;p class="</a:t>
            </a:r>
            <a:r>
              <a:rPr lang="en-US" altLang="ko-KR" sz="1400" dirty="0" err="1">
                <a:solidFill>
                  <a:prstClr val="black"/>
                </a:solidFill>
              </a:rPr>
              <a:t>ui</a:t>
            </a:r>
            <a:r>
              <a:rPr lang="en-US" altLang="ko-KR" sz="1400" dirty="0">
                <a:solidFill>
                  <a:prstClr val="black"/>
                </a:solidFill>
              </a:rPr>
              <a:t>-li-aside"&gt;&lt;strong&gt;00:00:05&lt;/strong&gt;&lt;/p&gt;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&lt;/li&gt;		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&lt;/</a:t>
            </a:r>
            <a:r>
              <a:rPr lang="en-US" altLang="ko-KR" sz="1400" dirty="0" err="1">
                <a:solidFill>
                  <a:prstClr val="black"/>
                </a:solidFill>
              </a:rPr>
              <a:t>ul</a:t>
            </a:r>
            <a:r>
              <a:rPr lang="en-US" altLang="ko-KR" sz="1400" dirty="0">
                <a:solidFill>
                  <a:prstClr val="black"/>
                </a:solidFill>
              </a:rPr>
              <a:t>&gt;	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목록</a:t>
            </a:r>
            <a:r>
              <a:rPr lang="en-US" altLang="ko-KR" sz="1400" dirty="0">
                <a:solidFill>
                  <a:prstClr val="black"/>
                </a:solidFill>
              </a:rPr>
              <a:t>: </a:t>
            </a:r>
            <a:r>
              <a:rPr lang="ko-KR" altLang="en-US" sz="1400" dirty="0">
                <a:solidFill>
                  <a:prstClr val="black"/>
                </a:solidFill>
              </a:rPr>
              <a:t>끝 </a:t>
            </a:r>
            <a:r>
              <a:rPr lang="en-US" altLang="ko-KR" sz="1400" dirty="0">
                <a:solidFill>
                  <a:prstClr val="black"/>
                </a:solidFill>
              </a:rPr>
              <a:t>--&gt;  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&lt;center&gt;		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&lt;!-- </a:t>
            </a:r>
            <a:r>
              <a:rPr lang="ko-KR" altLang="en-US" sz="1400" dirty="0">
                <a:solidFill>
                  <a:prstClr val="black"/>
                </a:solidFill>
              </a:rPr>
              <a:t>비디오 </a:t>
            </a:r>
            <a:r>
              <a:rPr lang="en-US" altLang="ko-KR" sz="1400" dirty="0">
                <a:solidFill>
                  <a:prstClr val="black"/>
                </a:solidFill>
              </a:rPr>
              <a:t>--&gt;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&lt;video </a:t>
            </a:r>
            <a:r>
              <a:rPr lang="en-US" altLang="ko-KR" sz="1400" dirty="0" err="1">
                <a:solidFill>
                  <a:prstClr val="black"/>
                </a:solidFill>
              </a:rPr>
              <a:t>src</a:t>
            </a:r>
            <a:r>
              <a:rPr lang="en-US" altLang="ko-KR" sz="1400" dirty="0">
                <a:solidFill>
                  <a:prstClr val="black"/>
                </a:solidFill>
              </a:rPr>
              <a:t>="../../contents/video/fountain_night.mp4" controls="controls" </a:t>
            </a:r>
            <a:r>
              <a:rPr lang="en-US" altLang="ko-KR" sz="1400" dirty="0" err="1">
                <a:solidFill>
                  <a:prstClr val="black"/>
                </a:solidFill>
              </a:rPr>
              <a:t>autoplay</a:t>
            </a:r>
            <a:r>
              <a:rPr lang="en-US" altLang="ko-KR" sz="1400" dirty="0">
                <a:solidFill>
                  <a:prstClr val="black"/>
                </a:solidFill>
              </a:rPr>
              <a:t>="</a:t>
            </a:r>
            <a:r>
              <a:rPr lang="en-US" altLang="ko-KR" sz="1400" dirty="0" err="1">
                <a:solidFill>
                  <a:prstClr val="black"/>
                </a:solidFill>
              </a:rPr>
              <a:t>autoplay</a:t>
            </a:r>
            <a:r>
              <a:rPr lang="en-US" altLang="ko-KR" sz="1400" dirty="0">
                <a:solidFill>
                  <a:prstClr val="black"/>
                </a:solidFill>
              </a:rPr>
              <a:t>" width="100%"&gt;&lt;/video&gt;</a:t>
            </a:r>
          </a:p>
          <a:p>
            <a:pPr lvl="0"/>
            <a:r>
              <a:rPr lang="en-US" altLang="ko-KR" sz="1400" dirty="0">
                <a:solidFill>
                  <a:prstClr val="black"/>
                </a:solidFill>
              </a:rPr>
              <a:t>&lt;/center&gt;&lt;/section&gt; </a:t>
            </a:r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-7933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본문부분 정의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8407" y="534381"/>
            <a:ext cx="3648974" cy="29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407" y="917108"/>
            <a:ext cx="7254815" cy="3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8406" y="3672879"/>
            <a:ext cx="10524228" cy="396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375" y="4461112"/>
            <a:ext cx="105127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</a:t>
            </a: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data-role=“content”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리스트 항목을 나타내기 위해 </a:t>
            </a:r>
            <a:r>
              <a:rPr lang="en-US" altLang="ko-KR" dirty="0" smtClean="0"/>
              <a:t>data-role=“</a:t>
            </a:r>
            <a:r>
              <a:rPr lang="en-US" altLang="ko-KR" dirty="0" err="1" smtClean="0"/>
              <a:t>listview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둥근 모서리 표현으로 </a:t>
            </a:r>
            <a:r>
              <a:rPr lang="en-US" altLang="ko-KR" dirty="0" smtClean="0"/>
              <a:t>data-inset=“true”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리스트의 색상 </a:t>
            </a:r>
            <a:r>
              <a:rPr lang="en-US" altLang="ko-KR" dirty="0" smtClean="0"/>
              <a:t>data-theme=“e”</a:t>
            </a:r>
            <a:r>
              <a:rPr lang="ko-KR" altLang="en-US" dirty="0" smtClean="0"/>
              <a:t>를 지정하여 </a:t>
            </a:r>
            <a:r>
              <a:rPr lang="ko-KR" altLang="en-US" dirty="0"/>
              <a:t>노</a:t>
            </a:r>
            <a:r>
              <a:rPr lang="ko-KR" altLang="en-US" dirty="0" smtClean="0"/>
              <a:t>란색으로 지정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본문 부분의 글자 제목을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설명글자를 </a:t>
            </a:r>
            <a:r>
              <a:rPr lang="en-US" altLang="ko-KR" dirty="0" smtClean="0"/>
              <a:t>&lt;p&gt;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부가적인 연주 시간 내용을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-li-aside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&lt;video&gt;</a:t>
            </a:r>
            <a:r>
              <a:rPr lang="ko-KR" altLang="en-US" dirty="0" smtClean="0"/>
              <a:t>태그를 이용하여 비디오 제어기를 나타냄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98406" y="1403222"/>
            <a:ext cx="9161253" cy="1426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2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7933"/>
            <a:ext cx="286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Body</a:t>
            </a:r>
            <a:r>
              <a:rPr lang="ko-KR" altLang="en-US" dirty="0" smtClean="0"/>
              <a:t>중 </a:t>
            </a:r>
            <a:r>
              <a:rPr lang="ko-KR" altLang="en-US" dirty="0" err="1" smtClean="0"/>
              <a:t>푸터</a:t>
            </a:r>
            <a:r>
              <a:rPr lang="ko-KR" altLang="en-US" dirty="0" smtClean="0"/>
              <a:t> 부분 정의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73812" y="506900"/>
            <a:ext cx="8123208" cy="203132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&lt;!-- 3. </a:t>
            </a:r>
            <a:r>
              <a:rPr lang="ko-KR" altLang="en-US" dirty="0" err="1"/>
              <a:t>푸터</a:t>
            </a:r>
            <a:r>
              <a:rPr lang="ko-KR" altLang="en-US" dirty="0"/>
              <a:t> </a:t>
            </a:r>
            <a:r>
              <a:rPr lang="en-US" altLang="ko-KR" dirty="0"/>
              <a:t>--&gt;</a:t>
            </a:r>
          </a:p>
          <a:p>
            <a:r>
              <a:rPr lang="en-US" altLang="ko-KR" dirty="0" smtClean="0"/>
              <a:t>&lt;</a:t>
            </a:r>
            <a:r>
              <a:rPr lang="en-US" altLang="ko-KR" dirty="0"/>
              <a:t>footer data-role="footer" data-theme="a" data-position="fixed</a:t>
            </a:r>
            <a:r>
              <a:rPr lang="en-US" altLang="ko-KR" dirty="0" smtClean="0"/>
              <a:t>"&gt;</a:t>
            </a:r>
          </a:p>
          <a:p>
            <a:endParaRPr lang="en-US" altLang="ko-KR" dirty="0"/>
          </a:p>
          <a:p>
            <a:r>
              <a:rPr lang="en-US" altLang="ko-KR" dirty="0" smtClean="0"/>
              <a:t>&lt;!-- </a:t>
            </a:r>
            <a:r>
              <a:rPr lang="ko-KR" altLang="en-US" dirty="0" err="1"/>
              <a:t>푸터</a:t>
            </a:r>
            <a:r>
              <a:rPr lang="ko-KR" altLang="en-US" dirty="0"/>
              <a:t> 내용</a:t>
            </a:r>
            <a:r>
              <a:rPr lang="en-US" altLang="ko-KR" dirty="0"/>
              <a:t>: </a:t>
            </a:r>
            <a:r>
              <a:rPr lang="ko-KR" altLang="en-US" dirty="0"/>
              <a:t>회사정보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  </a:t>
            </a:r>
            <a:r>
              <a:rPr lang="en-US" altLang="ko-KR" dirty="0"/>
              <a:t>&lt;h3&gt;(</a:t>
            </a:r>
            <a:r>
              <a:rPr lang="ko-KR" altLang="en-US" dirty="0"/>
              <a:t>주</a:t>
            </a:r>
            <a:r>
              <a:rPr lang="en-US" altLang="ko-KR" dirty="0"/>
              <a:t>)JSP World </a:t>
            </a:r>
            <a:r>
              <a:rPr lang="ko-KR" altLang="en-US" dirty="0"/>
              <a:t>서울 강남구 삼성동 </a:t>
            </a:r>
            <a:r>
              <a:rPr lang="en-US" altLang="ko-KR" dirty="0"/>
              <a:t>1234&lt;/h3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footer&gt;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73812" y="2838090"/>
            <a:ext cx="82267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커스텀데이터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data-role=“footer”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푸터의</a:t>
            </a:r>
            <a:r>
              <a:rPr lang="ko-KR" altLang="en-US" dirty="0" smtClean="0"/>
              <a:t> 색상 </a:t>
            </a:r>
            <a:r>
              <a:rPr lang="en-US" altLang="ko-KR" dirty="0" smtClean="0"/>
              <a:t>data-theme=“a”</a:t>
            </a:r>
            <a:r>
              <a:rPr lang="ko-KR" altLang="en-US" dirty="0" smtClean="0"/>
              <a:t>를 지정하여 검은색으로 지정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data-position=“fixed”</a:t>
            </a:r>
            <a:r>
              <a:rPr lang="ko-KR" altLang="en-US" dirty="0" smtClean="0"/>
              <a:t>로 지정하여 </a:t>
            </a:r>
            <a:r>
              <a:rPr lang="ko-KR" altLang="en-US" dirty="0" err="1" smtClean="0"/>
              <a:t>푸터가</a:t>
            </a:r>
            <a:r>
              <a:rPr lang="ko-KR" altLang="en-US" dirty="0" smtClean="0"/>
              <a:t> 화면 가장 밑에 위치하게 함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푸터</a:t>
            </a:r>
            <a:r>
              <a:rPr lang="ko-KR" altLang="en-US" dirty="0" smtClean="0"/>
              <a:t> 부분의 회사 주소 글자를 </a:t>
            </a:r>
            <a:r>
              <a:rPr lang="en-US" altLang="ko-KR" dirty="0" smtClean="0"/>
              <a:t>&lt;h3&gt;</a:t>
            </a:r>
            <a:r>
              <a:rPr lang="ko-KR" altLang="en-US" dirty="0" smtClean="0"/>
              <a:t>크기로 지정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4287" y="1673525"/>
            <a:ext cx="6288656" cy="327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3517" y="828136"/>
            <a:ext cx="7556740" cy="405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4002657" cy="42269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ko-KR" altLang="en-US" sz="2400" dirty="0" smtClean="0"/>
              <a:t>비디오 목록과 자동 재생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352403" y="422695"/>
            <a:ext cx="10068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하나의 </a:t>
            </a:r>
            <a:r>
              <a:rPr lang="ko-KR" altLang="en-US" dirty="0"/>
              <a:t>비디오 목록을 </a:t>
            </a:r>
            <a:r>
              <a:rPr lang="ko-KR" altLang="en-US" dirty="0" smtClean="0"/>
              <a:t>출력하고 지정된 </a:t>
            </a:r>
            <a:r>
              <a:rPr lang="ko-KR" altLang="en-US" dirty="0"/>
              <a:t>비디오가 자동으로 </a:t>
            </a:r>
            <a:r>
              <a:rPr lang="ko-KR" altLang="en-US" dirty="0" smtClean="0"/>
              <a:t>재생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567" y="777009"/>
            <a:ext cx="5814477" cy="619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676" y="0"/>
            <a:ext cx="1566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video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70" y="0"/>
            <a:ext cx="7851759" cy="68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6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76045" y="235405"/>
            <a:ext cx="5382883" cy="60135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ko-KR" altLang="en-US" sz="2400" dirty="0" smtClean="0"/>
              <a:t>주요 </a:t>
            </a:r>
            <a:r>
              <a:rPr lang="ko-KR" altLang="en-US" sz="2400" dirty="0" err="1" smtClean="0"/>
              <a:t>엘리먼트</a:t>
            </a:r>
            <a:r>
              <a:rPr lang="ko-KR" altLang="en-US" sz="2400" dirty="0" smtClean="0"/>
              <a:t> 태그 및 속성</a:t>
            </a:r>
            <a:endParaRPr lang="ko-KR" altLang="en-US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9" t="20552" r="18249" b="21866"/>
          <a:stretch/>
        </p:blipFill>
        <p:spPr bwMode="auto">
          <a:xfrm>
            <a:off x="539551" y="836763"/>
            <a:ext cx="9406705" cy="568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7639"/>
            <a:ext cx="5349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 err="1" smtClean="0"/>
              <a:t>웹브라우저</a:t>
            </a:r>
            <a:r>
              <a:rPr lang="ko-KR" altLang="en-US" dirty="0" smtClean="0"/>
              <a:t> 지원 비디오 파일 형식과 재생 방법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925171"/>
              </p:ext>
            </p:extLst>
          </p:nvPr>
        </p:nvGraphicFramePr>
        <p:xfrm>
          <a:off x="609982" y="1168659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 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MP4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WebM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Ogg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크롬</a:t>
                      </a:r>
                      <a:r>
                        <a:rPr lang="en-US" altLang="ko-KR" dirty="0" smtClean="0"/>
                        <a:t>(6)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오페라</a:t>
                      </a:r>
                      <a:r>
                        <a:rPr lang="en-US" altLang="ko-KR" dirty="0" smtClean="0"/>
                        <a:t>(10.6)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사파리</a:t>
                      </a:r>
                      <a:r>
                        <a:rPr lang="en-US" altLang="ko-KR" dirty="0" smtClean="0"/>
                        <a:t>(5)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파이어폭스</a:t>
                      </a:r>
                      <a:r>
                        <a:rPr lang="en-US" altLang="ko-KR" dirty="0" smtClean="0"/>
                        <a:t>(4.0)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IE(9.0)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지원됨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지원안됨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9412" y="446971"/>
            <a:ext cx="10131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smtClean="0"/>
              <a:t>Video</a:t>
            </a:r>
            <a:r>
              <a:rPr lang="ko-KR" altLang="en-US" dirty="0" smtClean="0"/>
              <a:t>요소에는 </a:t>
            </a:r>
            <a:r>
              <a:rPr lang="en-US" altLang="ko-KR" dirty="0" smtClean="0"/>
              <a:t>MP4, </a:t>
            </a:r>
            <a:r>
              <a:rPr lang="en-US" altLang="ko-KR" dirty="0" err="1" smtClean="0"/>
              <a:t>WebM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비디오 포맷이 지원되고 있으나 </a:t>
            </a:r>
            <a:endParaRPr lang="en-US" altLang="ko-KR" dirty="0" smtClean="0"/>
          </a:p>
          <a:p>
            <a:r>
              <a:rPr lang="ko-KR" altLang="en-US" dirty="0" smtClean="0"/>
              <a:t>    현재 각 브라우저마다 지원되는 비디오 파일 유형이 다르다  </a:t>
            </a:r>
            <a:r>
              <a:rPr lang="en-US" altLang="ko-KR" dirty="0" smtClean="0"/>
              <a:t>(www.w3schools.com)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412" y="3577702"/>
            <a:ext cx="1181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각 </a:t>
            </a:r>
            <a:r>
              <a:rPr lang="ko-KR" altLang="en-US" dirty="0" err="1" smtClean="0"/>
              <a:t>웹브라우저</a:t>
            </a:r>
            <a:r>
              <a:rPr lang="ko-KR" altLang="en-US" dirty="0" smtClean="0"/>
              <a:t> 마다 지원하는 비디오 파일 유형이 다르기 때문에 </a:t>
            </a:r>
            <a:r>
              <a:rPr lang="en-US" altLang="ko-KR" dirty="0" smtClean="0"/>
              <a:t>&lt;video&gt;</a:t>
            </a:r>
            <a:r>
              <a:rPr lang="ko-KR" altLang="en-US" dirty="0" err="1" smtClean="0"/>
              <a:t>태그내에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&lt;source&gt;</a:t>
            </a:r>
            <a:r>
              <a:rPr lang="ko-KR" altLang="en-US" dirty="0" smtClean="0"/>
              <a:t>태그를 이용하여</a:t>
            </a:r>
            <a:endParaRPr lang="en-US" altLang="ko-KR" dirty="0" smtClean="0"/>
          </a:p>
          <a:p>
            <a:r>
              <a:rPr lang="ko-KR" altLang="en-US" dirty="0" smtClean="0"/>
              <a:t>여러 비디오 파일 유형을 지정하면 각 </a:t>
            </a:r>
            <a:r>
              <a:rPr lang="ko-KR" altLang="en-US" dirty="0" err="1" smtClean="0"/>
              <a:t>웹브라우저는</a:t>
            </a:r>
            <a:r>
              <a:rPr lang="ko-KR" altLang="en-US" dirty="0" smtClean="0"/>
              <a:t> 순서대로 사용 가능한 파일을 재생하게 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982" y="4323426"/>
            <a:ext cx="61685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&lt;video controls=“controls” 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=“</a:t>
            </a:r>
            <a:r>
              <a:rPr lang="en-US" altLang="ko-KR" dirty="0" err="1" smtClean="0"/>
              <a:t>autoplay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&lt;source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=“fountain-night.mp4” type=“video/mp4”&gt;</a:t>
            </a:r>
          </a:p>
          <a:p>
            <a:r>
              <a:rPr lang="en-US" altLang="ko-KR" dirty="0" smtClean="0"/>
              <a:t>   &lt;</a:t>
            </a:r>
            <a:r>
              <a:rPr lang="en-US" altLang="ko-KR" dirty="0"/>
              <a:t>source </a:t>
            </a:r>
            <a:r>
              <a:rPr lang="en-US" altLang="ko-KR" dirty="0" err="1"/>
              <a:t>src</a:t>
            </a:r>
            <a:r>
              <a:rPr lang="en-US" altLang="ko-KR" dirty="0"/>
              <a:t>=“</a:t>
            </a:r>
            <a:r>
              <a:rPr lang="en-US" altLang="ko-KR" dirty="0" smtClean="0"/>
              <a:t>fountain-night.ogg” </a:t>
            </a:r>
            <a:r>
              <a:rPr lang="en-US" altLang="ko-KR" dirty="0"/>
              <a:t>type=“</a:t>
            </a:r>
            <a:r>
              <a:rPr lang="en-US" altLang="ko-KR" dirty="0" smtClean="0"/>
              <a:t>video/</a:t>
            </a:r>
            <a:r>
              <a:rPr lang="en-US" altLang="ko-KR" dirty="0" err="1" smtClean="0"/>
              <a:t>ogg</a:t>
            </a:r>
            <a:r>
              <a:rPr lang="en-US" altLang="ko-KR" dirty="0" smtClean="0"/>
              <a:t>”&gt;</a:t>
            </a:r>
          </a:p>
          <a:p>
            <a:r>
              <a:rPr lang="en-US" altLang="ko-KR" dirty="0" smtClean="0"/>
              <a:t>&lt;/video&gt;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9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49" y="163902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실습예제</a:t>
            </a:r>
            <a:r>
              <a:rPr lang="en-US" altLang="ko-KR" dirty="0" smtClean="0"/>
              <a:t>(video.html)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32" y="0"/>
            <a:ext cx="447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1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3684" y="0"/>
            <a:ext cx="914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 smtClean="0"/>
              <a:t>웹서버</a:t>
            </a:r>
            <a:r>
              <a:rPr lang="ko-KR" altLang="en-US" dirty="0" smtClean="0"/>
              <a:t> 가상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설정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주소 </a:t>
            </a:r>
            <a:r>
              <a:rPr lang="en-US" altLang="ko-KR" dirty="0" smtClean="0"/>
              <a:t>: http://localhost/jsp/03/mobile3/video.html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3933" y="2579297"/>
            <a:ext cx="492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물리적 장소 </a:t>
            </a:r>
            <a:r>
              <a:rPr lang="en-US" altLang="ko-KR" dirty="0" smtClean="0"/>
              <a:t>: c:/jsp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66192" b="21304"/>
          <a:stretch/>
        </p:blipFill>
        <p:spPr>
          <a:xfrm>
            <a:off x="552091" y="517584"/>
            <a:ext cx="4960188" cy="61939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3684" y="1953080"/>
            <a:ext cx="1061049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3684" y="4071668"/>
            <a:ext cx="3088256" cy="26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43864" y="1526875"/>
            <a:ext cx="1889185" cy="42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48971" b="11272"/>
          <a:stretch/>
        </p:blipFill>
        <p:spPr>
          <a:xfrm>
            <a:off x="1026543" y="369332"/>
            <a:ext cx="6737230" cy="6284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2528" y="0"/>
            <a:ext cx="806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비</a:t>
            </a:r>
            <a:r>
              <a:rPr lang="ko-KR" altLang="en-US" dirty="0" smtClean="0"/>
              <a:t>디오 파일 폴더와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파일명 </a:t>
            </a:r>
            <a:r>
              <a:rPr lang="en-US" altLang="ko-KR" dirty="0" smtClean="0"/>
              <a:t>: c:/jsp/contents/video/</a:t>
            </a:r>
            <a:r>
              <a:rPr lang="en-US" altLang="ko-KR" dirty="0"/>
              <a:t> fountain-night.mp4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6377" y="2091104"/>
            <a:ext cx="1587261" cy="2501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77173" y="4559061"/>
            <a:ext cx="1785668" cy="30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5799" y="5627136"/>
            <a:ext cx="2915728" cy="26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27940" y="1066316"/>
            <a:ext cx="1035169" cy="127495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33645" y="1066316"/>
            <a:ext cx="931653" cy="1176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528868" y="2242868"/>
            <a:ext cx="3234905" cy="2743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763773" y="4783349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비디오 화면에 정지 그림으로 사용되는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ko-KR" altLang="en-US" sz="1600" dirty="0" smtClean="0">
                <a:solidFill>
                  <a:srgbClr val="FF0000"/>
                </a:solidFill>
              </a:rPr>
              <a:t>이미지로 </a:t>
            </a:r>
            <a:r>
              <a:rPr lang="en-US" altLang="ko-KR" sz="1600" dirty="0" smtClean="0">
                <a:solidFill>
                  <a:srgbClr val="FF0000"/>
                </a:solidFill>
              </a:rPr>
              <a:t>fountain-night.png</a:t>
            </a:r>
            <a:r>
              <a:rPr lang="ko-KR" altLang="en-US" sz="1600" dirty="0" smtClean="0">
                <a:solidFill>
                  <a:srgbClr val="FF0000"/>
                </a:solidFill>
              </a:rPr>
              <a:t>파일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0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580" y="2584002"/>
            <a:ext cx="8080077" cy="289310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&lt;!DOCTYPE HTML&gt;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</a:t>
            </a:r>
          </a:p>
          <a:p>
            <a:r>
              <a:rPr lang="en-US" altLang="ko-KR" sz="1400" dirty="0"/>
              <a:t>&lt;title&gt;JSP World&lt;/title&gt;</a:t>
            </a:r>
          </a:p>
          <a:p>
            <a:r>
              <a:rPr lang="en-US" altLang="ko-KR" sz="1400" dirty="0"/>
              <a:t>&lt;meta name="viewport" content="width=device-width, initial-scale=1"&gt;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&lt;!-- jQuery, jQuery Mobile </a:t>
            </a:r>
            <a:r>
              <a:rPr lang="ko-KR" altLang="en-US" sz="1400" dirty="0"/>
              <a:t>라이브러리 사용</a:t>
            </a:r>
            <a:r>
              <a:rPr lang="en-US" altLang="ko-KR" sz="1400" dirty="0"/>
              <a:t>: CDN </a:t>
            </a:r>
            <a:r>
              <a:rPr lang="ko-KR" altLang="en-US" sz="1400" dirty="0"/>
              <a:t>방식 </a:t>
            </a:r>
            <a:r>
              <a:rPr lang="en-US" altLang="ko-KR" sz="1400" dirty="0"/>
              <a:t>--&gt;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&lt;</a:t>
            </a:r>
            <a:r>
              <a:rPr lang="en-US" altLang="ko-KR" sz="1400" dirty="0"/>
              <a:t>link </a:t>
            </a:r>
            <a:r>
              <a:rPr lang="en-US" altLang="ko-KR" sz="1400" dirty="0" err="1"/>
              <a:t>rel</a:t>
            </a:r>
            <a:r>
              <a:rPr lang="en-US" altLang="ko-KR" sz="1400" dirty="0"/>
              <a:t>="stylesheet" </a:t>
            </a:r>
            <a:r>
              <a:rPr lang="en-US" altLang="ko-KR" sz="1400" dirty="0" err="1"/>
              <a:t>href</a:t>
            </a:r>
            <a:r>
              <a:rPr lang="en-US" altLang="ko-KR" sz="1400" dirty="0"/>
              <a:t>="http://code.jquery.com/mobile/1.3.1/jquery.mobile-1.3.1.min.css" /&gt;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="http://code.jquery.com/jquery-1.9.1.min.js"&gt;&lt;/script&gt;</a:t>
            </a:r>
          </a:p>
          <a:p>
            <a:r>
              <a:rPr lang="en-US" altLang="ko-KR" sz="1400" dirty="0"/>
              <a:t>&lt;script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="http://code.jquery.com/mobile/1.3.1/jquery.mobile-1.3.1.min.js"&gt;&lt;/script&gt;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&lt;/head&gt;</a:t>
            </a:r>
            <a:endParaRPr lang="ko-KR" alt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94580" y="1290408"/>
            <a:ext cx="6105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err="1" smtClean="0">
                <a:solidFill>
                  <a:srgbClr val="FF0000"/>
                </a:solidFill>
              </a:rPr>
              <a:t>모바일</a:t>
            </a:r>
            <a:r>
              <a:rPr lang="ko-KR" altLang="en-US" dirty="0" smtClean="0">
                <a:solidFill>
                  <a:srgbClr val="FF0000"/>
                </a:solidFill>
              </a:rPr>
              <a:t> 최적화 메타태그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>
                <a:solidFill>
                  <a:srgbClr val="00B0F0"/>
                </a:solidFill>
              </a:rPr>
              <a:t>jQuery, </a:t>
            </a:r>
            <a:r>
              <a:rPr lang="en-US" altLang="ko-KR" dirty="0" err="1" smtClean="0">
                <a:solidFill>
                  <a:srgbClr val="00B0F0"/>
                </a:solidFill>
              </a:rPr>
              <a:t>jQuerymobile</a:t>
            </a:r>
            <a:r>
              <a:rPr lang="ko-KR" altLang="en-US" dirty="0" smtClean="0">
                <a:solidFill>
                  <a:srgbClr val="00B0F0"/>
                </a:solidFill>
              </a:rPr>
              <a:t>라이브러리 사용 </a:t>
            </a:r>
            <a:r>
              <a:rPr lang="en-US" altLang="ko-KR" dirty="0" smtClean="0">
                <a:solidFill>
                  <a:srgbClr val="00B0F0"/>
                </a:solidFill>
              </a:rPr>
              <a:t>: CDN</a:t>
            </a:r>
            <a:r>
              <a:rPr lang="ko-KR" altLang="en-US" dirty="0" smtClean="0">
                <a:solidFill>
                  <a:srgbClr val="00B0F0"/>
                </a:solidFill>
              </a:rPr>
              <a:t>방식</a:t>
            </a:r>
            <a:r>
              <a:rPr lang="en-US" altLang="ko-KR" dirty="0" smtClean="0">
                <a:solidFill>
                  <a:srgbClr val="00B0F0"/>
                </a:solidFill>
              </a:rPr>
              <a:t> </a:t>
            </a:r>
            <a:r>
              <a:rPr lang="ko-KR" altLang="en-US" dirty="0" smtClean="0">
                <a:solidFill>
                  <a:srgbClr val="00B0F0"/>
                </a:solidFill>
              </a:rPr>
              <a:t>지정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4838" y="3467819"/>
            <a:ext cx="9031856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34838" y="4313208"/>
            <a:ext cx="9031856" cy="7936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7034" y="198408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프로그램 소스코드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561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1_Office 테마</vt:lpstr>
      <vt:lpstr>제 15강 모바일 웹화면 설계(7)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 7강 모바일 웹시스템과 웹페이지 작성</dc:title>
  <dc:creator>Windows 사용자</dc:creator>
  <cp:lastModifiedBy>Windows 사용자</cp:lastModifiedBy>
  <cp:revision>104</cp:revision>
  <dcterms:created xsi:type="dcterms:W3CDTF">2020-09-14T08:38:55Z</dcterms:created>
  <dcterms:modified xsi:type="dcterms:W3CDTF">2020-09-29T15:28:09Z</dcterms:modified>
</cp:coreProperties>
</file>