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71" r:id="rId4"/>
    <p:sldId id="366" r:id="rId5"/>
    <p:sldId id="367" r:id="rId6"/>
    <p:sldId id="369" r:id="rId7"/>
    <p:sldId id="345" r:id="rId8"/>
    <p:sldId id="368" r:id="rId9"/>
    <p:sldId id="372" r:id="rId10"/>
    <p:sldId id="373" r:id="rId11"/>
    <p:sldId id="374" r:id="rId12"/>
    <p:sldId id="375" r:id="rId13"/>
    <p:sldId id="378" r:id="rId14"/>
    <p:sldId id="380" r:id="rId15"/>
    <p:sldId id="379" r:id="rId16"/>
    <p:sldId id="376" r:id="rId17"/>
    <p:sldId id="382" r:id="rId18"/>
    <p:sldId id="381" r:id="rId19"/>
    <p:sldId id="377" r:id="rId20"/>
    <p:sldId id="385" r:id="rId21"/>
    <p:sldId id="383" r:id="rId22"/>
    <p:sldId id="3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3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4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15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99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91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2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97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6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/>
              <a:t>16</a:t>
            </a:r>
            <a:r>
              <a:rPr lang="ko-KR" altLang="en-US" sz="3300" dirty="0"/>
              <a:t>강 제이쿼리 </a:t>
            </a:r>
            <a:r>
              <a:rPr lang="ko-KR" altLang="en-US" sz="3300" dirty="0" err="1"/>
              <a:t>모바일</a:t>
            </a:r>
            <a:r>
              <a:rPr lang="en-US" altLang="ko-KR" sz="3300" dirty="0"/>
              <a:t>(1)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15365" y="158966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/>
              <a:t> 제이쿼리 </a:t>
            </a:r>
            <a:r>
              <a:rPr lang="ko-KR" altLang="en-US" sz="2400" dirty="0" err="1"/>
              <a:t>모바일</a:t>
            </a:r>
            <a:r>
              <a:rPr lang="ko-KR" altLang="en-US" sz="2400" dirty="0"/>
              <a:t> 기초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43554" y="21029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dirty="0"/>
              <a:t>jQuery Mobile </a:t>
            </a:r>
            <a:r>
              <a:rPr lang="ko-KR" altLang="en-US" dirty="0"/>
              <a:t>프레임워크 삽입하기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페이지 분리하기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외부 페이지 직접 불러오기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대화상자 </a:t>
            </a: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2936" y="0"/>
            <a:ext cx="3990106" cy="5746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페이지 분리하기</a:t>
            </a:r>
            <a:r>
              <a:rPr lang="en-US" altLang="ko-KR" sz="2400" dirty="0"/>
              <a:t>-3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11838" y="1497701"/>
            <a:ext cx="8280920" cy="4032448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&lt;!-- begin </a:t>
            </a:r>
            <a:r>
              <a:rPr lang="ko-KR" altLang="en-US" dirty="0">
                <a:solidFill>
                  <a:srgbClr val="000000"/>
                </a:solidFill>
              </a:rPr>
              <a:t>첫 번째  </a:t>
            </a:r>
            <a:r>
              <a:rPr lang="en-US" altLang="ko-KR" dirty="0">
                <a:solidFill>
                  <a:srgbClr val="000000"/>
                </a:solidFill>
              </a:rPr>
              <a:t>page --&gt;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&lt;section id="page1" data-role="page"&gt;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&lt;header data-role="header"&gt;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&lt;h1&gt;</a:t>
            </a:r>
            <a:r>
              <a:rPr lang="en-US" altLang="ko-KR" dirty="0" err="1">
                <a:solidFill>
                  <a:srgbClr val="000000"/>
                </a:solidFill>
              </a:rPr>
              <a:t>jQuery</a:t>
            </a:r>
            <a:r>
              <a:rPr lang="en-US" altLang="ko-KR" dirty="0">
                <a:solidFill>
                  <a:srgbClr val="000000"/>
                </a:solidFill>
              </a:rPr>
              <a:t> Mobile&lt;/h1&gt;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&lt;/header&gt;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&lt;div class="content" data-role="content"&gt;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&lt;p&gt;</a:t>
            </a:r>
            <a:r>
              <a:rPr lang="ko-KR" altLang="en-US" dirty="0">
                <a:solidFill>
                  <a:srgbClr val="000000"/>
                </a:solidFill>
              </a:rPr>
              <a:t>첫 번째  페이지 </a:t>
            </a:r>
            <a:r>
              <a:rPr lang="en-US" altLang="ko-KR" dirty="0">
                <a:solidFill>
                  <a:srgbClr val="000000"/>
                </a:solidFill>
              </a:rPr>
              <a:t>!&lt;/p&gt;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</a:t>
            </a:r>
            <a:r>
              <a:rPr lang="en-US" altLang="ko-KR" dirty="0">
                <a:solidFill>
                  <a:srgbClr val="FF0000"/>
                </a:solidFill>
              </a:rPr>
              <a:t>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="#page2"&gt; </a:t>
            </a:r>
            <a:r>
              <a:rPr lang="ko-KR" altLang="en-US" dirty="0">
                <a:solidFill>
                  <a:srgbClr val="000000"/>
                </a:solidFill>
              </a:rPr>
              <a:t>두 번째 페이지로 전환하기 </a:t>
            </a:r>
            <a:r>
              <a:rPr lang="en-US" altLang="ko-KR" dirty="0">
                <a:solidFill>
                  <a:srgbClr val="000000"/>
                </a:solidFill>
              </a:rPr>
              <a:t>!&lt;/a&gt;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&lt;/div&gt;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&lt;footer data-role="footer"&gt;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&lt;h1&gt; copyright 2012 </a:t>
            </a:r>
            <a:r>
              <a:rPr lang="en-US" altLang="ko-KR" dirty="0" err="1">
                <a:solidFill>
                  <a:srgbClr val="000000"/>
                </a:solidFill>
              </a:rPr>
              <a:t>syj</a:t>
            </a:r>
            <a:r>
              <a:rPr lang="en-US" altLang="ko-KR" dirty="0">
                <a:solidFill>
                  <a:srgbClr val="000000"/>
                </a:solidFill>
              </a:rPr>
              <a:t>&lt;/h1&gt;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&lt;/footer&gt;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&lt;/section&gt;  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&lt;!-- end </a:t>
            </a:r>
            <a:r>
              <a:rPr lang="ko-KR" altLang="en-US" dirty="0">
                <a:solidFill>
                  <a:srgbClr val="000000"/>
                </a:solidFill>
              </a:rPr>
              <a:t>첫 번째 페이지 끝 부분</a:t>
            </a:r>
            <a:r>
              <a:rPr lang="en-US" altLang="ko-KR" dirty="0">
                <a:solidFill>
                  <a:srgbClr val="000000"/>
                </a:solidFill>
              </a:rPr>
              <a:t>--&gt;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596" y="574675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첫번째</a:t>
            </a:r>
            <a:r>
              <a:rPr lang="ko-KR" altLang="en-US" dirty="0"/>
              <a:t> 페이지 </a:t>
            </a:r>
          </a:p>
        </p:txBody>
      </p:sp>
    </p:spTree>
    <p:extLst>
      <p:ext uri="{BB962C8B-B14F-4D97-AF65-F5344CB8AC3E}">
        <p14:creationId xmlns:p14="http://schemas.microsoft.com/office/powerpoint/2010/main" val="300602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015321" cy="574675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페이지 분리하기</a:t>
            </a:r>
            <a:r>
              <a:rPr lang="en-US" altLang="ko-KR" sz="2400" dirty="0"/>
              <a:t>-4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37717" y="1395523"/>
            <a:ext cx="8280920" cy="4032448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&lt;!-- Begin </a:t>
            </a:r>
            <a:r>
              <a:rPr lang="ko-KR" altLang="en-US" dirty="0">
                <a:solidFill>
                  <a:srgbClr val="000000"/>
                </a:solidFill>
              </a:rPr>
              <a:t>두 번째 </a:t>
            </a:r>
            <a:r>
              <a:rPr lang="en-US" altLang="ko-KR" dirty="0">
                <a:solidFill>
                  <a:srgbClr val="000000"/>
                </a:solidFill>
              </a:rPr>
              <a:t>page --&gt; 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&lt;section id="page2" data-role="page"&gt;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&lt;header data-role="header"&gt;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&lt;h1&gt;</a:t>
            </a:r>
            <a:r>
              <a:rPr lang="en-US" altLang="ko-KR" dirty="0" err="1">
                <a:solidFill>
                  <a:srgbClr val="000000"/>
                </a:solidFill>
              </a:rPr>
              <a:t>jQuery</a:t>
            </a:r>
            <a:r>
              <a:rPr lang="en-US" altLang="ko-KR" dirty="0">
                <a:solidFill>
                  <a:srgbClr val="000000"/>
                </a:solidFill>
              </a:rPr>
              <a:t> Mobile&lt;/h1&gt;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&lt;/header&gt;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&lt;div class="content" data-role="content"&gt;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&lt;p&gt;</a:t>
            </a:r>
            <a:r>
              <a:rPr lang="ko-KR" altLang="en-US" dirty="0">
                <a:solidFill>
                  <a:srgbClr val="000000"/>
                </a:solidFill>
              </a:rPr>
              <a:t>두 번째 페이지 </a:t>
            </a:r>
            <a:r>
              <a:rPr lang="en-US" altLang="ko-KR" dirty="0">
                <a:solidFill>
                  <a:srgbClr val="000000"/>
                </a:solidFill>
              </a:rPr>
              <a:t>!&lt;/p&gt;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&lt;/div&gt;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&lt;footer data-role="footer"&gt;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&lt;h1&gt; copyright 2012 </a:t>
            </a:r>
            <a:r>
              <a:rPr lang="en-US" altLang="ko-KR" dirty="0" err="1">
                <a:solidFill>
                  <a:srgbClr val="000000"/>
                </a:solidFill>
              </a:rPr>
              <a:t>syj</a:t>
            </a:r>
            <a:r>
              <a:rPr lang="en-US" altLang="ko-KR" dirty="0">
                <a:solidFill>
                  <a:srgbClr val="000000"/>
                </a:solidFill>
              </a:rPr>
              <a:t>&lt;/h1&gt;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&lt;/footer&gt;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&lt;/section&gt;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&lt;!-- </a:t>
            </a:r>
            <a:r>
              <a:rPr lang="ko-KR" altLang="en-US" dirty="0">
                <a:solidFill>
                  <a:srgbClr val="000000"/>
                </a:solidFill>
              </a:rPr>
              <a:t>두 번째 페이지 끝 부분</a:t>
            </a:r>
            <a:r>
              <a:rPr lang="en-US" altLang="ko-KR" dirty="0">
                <a:solidFill>
                  <a:srgbClr val="000000"/>
                </a:solidFill>
              </a:rPr>
              <a:t>--&gt;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596" y="574675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두번째</a:t>
            </a:r>
            <a:r>
              <a:rPr lang="ko-KR" altLang="en-US" dirty="0"/>
              <a:t> 페이지 </a:t>
            </a:r>
          </a:p>
        </p:txBody>
      </p:sp>
    </p:spTree>
    <p:extLst>
      <p:ext uri="{BB962C8B-B14F-4D97-AF65-F5344CB8AC3E}">
        <p14:creationId xmlns:p14="http://schemas.microsoft.com/office/powerpoint/2010/main" val="332708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8408" y="2656245"/>
            <a:ext cx="5285117" cy="35394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&lt;!-- begin </a:t>
            </a:r>
            <a:r>
              <a:rPr lang="ko-KR" altLang="en-US" sz="1400" dirty="0"/>
              <a:t>첫 번째  </a:t>
            </a:r>
            <a:r>
              <a:rPr lang="en-US" altLang="ko-KR" sz="1400" dirty="0"/>
              <a:t>page --&gt;</a:t>
            </a:r>
          </a:p>
          <a:p>
            <a:r>
              <a:rPr lang="en-US" altLang="ko-KR" sz="1400" dirty="0"/>
              <a:t>   &lt;section id="page1" data-role="page"&gt; </a:t>
            </a:r>
          </a:p>
          <a:p>
            <a:r>
              <a:rPr lang="en-US" altLang="ko-KR" sz="1400" dirty="0"/>
              <a:t>      &lt;header data-role="header"&gt;</a:t>
            </a:r>
          </a:p>
          <a:p>
            <a:r>
              <a:rPr lang="en-US" altLang="ko-KR" sz="1400" dirty="0"/>
              <a:t>         &lt;h1&gt;jQuery Mobile&lt;/h1&gt;</a:t>
            </a:r>
          </a:p>
          <a:p>
            <a:r>
              <a:rPr lang="en-US" altLang="ko-KR" sz="1400" dirty="0"/>
              <a:t>      &lt;/header&gt;</a:t>
            </a:r>
          </a:p>
          <a:p>
            <a:r>
              <a:rPr lang="en-US" altLang="ko-KR" sz="1400" dirty="0"/>
              <a:t>      &lt;div class="content" data-role="content"&gt;</a:t>
            </a:r>
          </a:p>
          <a:p>
            <a:r>
              <a:rPr lang="en-US" altLang="ko-KR" sz="1400" dirty="0"/>
              <a:t>         &lt;p&gt;</a:t>
            </a:r>
            <a:r>
              <a:rPr lang="ko-KR" altLang="en-US" sz="1400" dirty="0"/>
              <a:t>첫 번째  페이지 </a:t>
            </a:r>
            <a:r>
              <a:rPr lang="en-US" altLang="ko-KR" sz="1400" dirty="0"/>
              <a:t>!&lt;/p&gt;</a:t>
            </a:r>
          </a:p>
          <a:p>
            <a:r>
              <a:rPr lang="en-US" altLang="ko-KR" sz="1400" dirty="0"/>
              <a:t>   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="#page2"&gt; </a:t>
            </a:r>
            <a:r>
              <a:rPr lang="ko-KR" altLang="en-US" sz="1400" dirty="0"/>
              <a:t>두 번째 페이지로 전환하기 </a:t>
            </a:r>
            <a:r>
              <a:rPr lang="en-US" altLang="ko-KR" sz="1400" dirty="0"/>
              <a:t>!&lt;/a&gt;</a:t>
            </a:r>
          </a:p>
          <a:p>
            <a:r>
              <a:rPr lang="en-US" altLang="ko-KR" sz="1400" dirty="0"/>
              <a:t>      &lt;/div&gt;</a:t>
            </a:r>
          </a:p>
          <a:p>
            <a:r>
              <a:rPr lang="en-US" altLang="ko-KR" sz="1400" dirty="0"/>
              <a:t>      &lt;footer data-role="footer"&gt;</a:t>
            </a:r>
          </a:p>
          <a:p>
            <a:r>
              <a:rPr lang="en-US" altLang="ko-KR" sz="1400" dirty="0"/>
              <a:t>         &lt;h1&gt; copyright 2012 </a:t>
            </a:r>
            <a:r>
              <a:rPr lang="en-US" altLang="ko-KR" sz="1400" dirty="0" err="1"/>
              <a:t>syj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   &lt;/footer&gt;</a:t>
            </a:r>
          </a:p>
          <a:p>
            <a:r>
              <a:rPr lang="en-US" altLang="ko-KR" sz="1400" dirty="0"/>
              <a:t>   &lt;/section&gt;   </a:t>
            </a:r>
          </a:p>
          <a:p>
            <a:r>
              <a:rPr lang="en-US" altLang="ko-KR" sz="1400" dirty="0"/>
              <a:t>&lt;!-- end </a:t>
            </a:r>
            <a:r>
              <a:rPr lang="ko-KR" altLang="en-US" sz="1400" dirty="0"/>
              <a:t>첫 번째 페이지 끝 부분</a:t>
            </a:r>
            <a:r>
              <a:rPr lang="en-US" altLang="ko-KR" sz="1400" dirty="0"/>
              <a:t>--&gt;</a:t>
            </a:r>
          </a:p>
          <a:p>
            <a:endParaRPr lang="en-US" altLang="ko-KR" sz="1400" dirty="0"/>
          </a:p>
        </p:txBody>
      </p:sp>
      <p:sp>
        <p:nvSpPr>
          <p:cNvPr id="3" name="직사각형 2"/>
          <p:cNvSpPr/>
          <p:nvPr/>
        </p:nvSpPr>
        <p:spPr>
          <a:xfrm>
            <a:off x="6242649" y="2871688"/>
            <a:ext cx="4172309" cy="332398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&lt;!-- Begin </a:t>
            </a:r>
            <a:r>
              <a:rPr lang="ko-KR" altLang="en-US" sz="1400" dirty="0"/>
              <a:t>두 번째 </a:t>
            </a:r>
            <a:r>
              <a:rPr lang="en-US" altLang="ko-KR" sz="1400" dirty="0"/>
              <a:t>page --&gt;  </a:t>
            </a:r>
          </a:p>
          <a:p>
            <a:r>
              <a:rPr lang="en-US" altLang="ko-KR" sz="1400" dirty="0"/>
              <a:t>   &lt;section id="page2" data-role="page"&gt; </a:t>
            </a:r>
          </a:p>
          <a:p>
            <a:r>
              <a:rPr lang="en-US" altLang="ko-KR" sz="1400" dirty="0"/>
              <a:t>      &lt;header data-role="header"&gt;</a:t>
            </a:r>
          </a:p>
          <a:p>
            <a:r>
              <a:rPr lang="en-US" altLang="ko-KR" sz="1400" dirty="0"/>
              <a:t>         &lt;h1&gt;jQuery Mobile&lt;/h1&gt;</a:t>
            </a:r>
          </a:p>
          <a:p>
            <a:r>
              <a:rPr lang="en-US" altLang="ko-KR" sz="1400" dirty="0"/>
              <a:t>      &lt;/header&gt;</a:t>
            </a:r>
          </a:p>
          <a:p>
            <a:r>
              <a:rPr lang="en-US" altLang="ko-KR" sz="1400" dirty="0"/>
              <a:t>      &lt;div class="content" data-role="content"&gt;</a:t>
            </a:r>
          </a:p>
          <a:p>
            <a:r>
              <a:rPr lang="en-US" altLang="ko-KR" sz="1400" dirty="0"/>
              <a:t>         &lt;p&gt;</a:t>
            </a:r>
            <a:r>
              <a:rPr lang="ko-KR" altLang="en-US" sz="1400" dirty="0"/>
              <a:t>두 번째 페이지 </a:t>
            </a:r>
            <a:r>
              <a:rPr lang="en-US" altLang="ko-KR" sz="1400" dirty="0"/>
              <a:t>!&lt;/p&gt; </a:t>
            </a:r>
          </a:p>
          <a:p>
            <a:r>
              <a:rPr lang="en-US" altLang="ko-KR" sz="1400" dirty="0"/>
              <a:t>      &lt;/div&gt;</a:t>
            </a:r>
          </a:p>
          <a:p>
            <a:r>
              <a:rPr lang="en-US" altLang="ko-KR" sz="1400" dirty="0"/>
              <a:t>      &lt;footer data-role="footer"&gt;</a:t>
            </a:r>
          </a:p>
          <a:p>
            <a:r>
              <a:rPr lang="en-US" altLang="ko-KR" sz="1400" dirty="0"/>
              <a:t>         &lt;h1&gt; copyright 2012 </a:t>
            </a:r>
            <a:r>
              <a:rPr lang="en-US" altLang="ko-KR" sz="1400" dirty="0" err="1"/>
              <a:t>syj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   &lt;/footer&gt;</a:t>
            </a:r>
          </a:p>
          <a:p>
            <a:r>
              <a:rPr lang="en-US" altLang="ko-KR" sz="1400" dirty="0"/>
              <a:t>   &lt;/section&gt; 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두 번째 페이지 끝 부분</a:t>
            </a:r>
            <a:r>
              <a:rPr lang="en-US" altLang="ko-KR" sz="1400" dirty="0"/>
              <a:t>--&gt;  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98408" y="96691"/>
            <a:ext cx="8781690" cy="246221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</a:t>
            </a:r>
            <a:r>
              <a:rPr lang="en-US" altLang="ko-KR" sz="1400"/>
              <a:t>html&gt;  &lt;!—</a:t>
            </a:r>
            <a:r>
              <a:rPr lang="ko-KR" altLang="en-US" sz="1400"/>
              <a:t>즉지금 하나의 코드 안에 페이지가 </a:t>
            </a:r>
            <a:r>
              <a:rPr lang="en-US" altLang="ko-KR" sz="1400"/>
              <a:t>2</a:t>
            </a:r>
            <a:r>
              <a:rPr lang="ko-KR" altLang="en-US" sz="1400"/>
              <a:t>개로 되어 있는 것임 </a:t>
            </a:r>
            <a:r>
              <a:rPr lang="en-US" altLang="ko-KR" sz="1400"/>
              <a:t> -</a:t>
            </a:r>
            <a:r>
              <a:rPr lang="en-US" altLang="ko-KR" sz="1400">
                <a:sym typeface="Wingdings" panose="05000000000000000000" pitchFamily="2" charset="2"/>
              </a:rPr>
              <a:t>-&gt;</a:t>
            </a:r>
            <a:endParaRPr lang="en-US" altLang="ko-KR" sz="1400"/>
          </a:p>
          <a:p>
            <a:r>
              <a:rPr lang="en-US" altLang="ko-KR" sz="1400"/>
              <a:t>&lt;html&gt;</a:t>
            </a:r>
          </a:p>
          <a:p>
            <a:r>
              <a:rPr lang="en-US" altLang="ko-KR" sz="1400"/>
              <a:t>&lt;</a:t>
            </a:r>
            <a:r>
              <a:rPr lang="en-US" altLang="ko-KR" sz="1400" dirty="0"/>
              <a:t>head&gt;</a:t>
            </a:r>
          </a:p>
          <a:p>
            <a:r>
              <a:rPr lang="en-US" altLang="ko-KR" sz="1400" dirty="0"/>
              <a:t>&lt;meta charset="EUC-KR"&gt;</a:t>
            </a:r>
          </a:p>
          <a:p>
            <a:r>
              <a:rPr lang="en-US" altLang="ko-KR" sz="1400" dirty="0"/>
              <a:t>&lt;title&gt;jQuery Mobile&lt;/title&gt;</a:t>
            </a:r>
          </a:p>
          <a:p>
            <a:r>
              <a:rPr lang="en-US" altLang="ko-KR" sz="1400" dirty="0"/>
              <a:t>&lt;meta name="viewport" content="width=device-width, initial-scale=1"&gt;</a:t>
            </a:r>
          </a:p>
          <a:p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="http://code.jquery.com/mobile/1.0rc2/jquery.mobile-1.0rc2.min.css" /&gt;</a:t>
            </a:r>
          </a:p>
          <a:p>
            <a:r>
              <a:rPr lang="en-US" altLang="ko-KR" sz="1400" dirty="0"/>
              <a:t>&lt;script type="text/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="http://code.jquery.com/jquery-1.6.4.min.js"&gt;&lt;/script&gt;</a:t>
            </a:r>
          </a:p>
          <a:p>
            <a:r>
              <a:rPr lang="en-US" altLang="ko-KR" sz="1400" dirty="0"/>
              <a:t>&lt;script type="text/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="http://code.jquery.com/mobile/1.0rc2/jquery.mobile-1.0rc2.min.js"&gt;&lt;/script&gt;</a:t>
            </a:r>
          </a:p>
          <a:p>
            <a:r>
              <a:rPr lang="en-US" altLang="ko-KR" sz="14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439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0" y="1889184"/>
            <a:ext cx="2718641" cy="37159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366" y="1889184"/>
            <a:ext cx="2625491" cy="3588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885" y="1889184"/>
            <a:ext cx="2525519" cy="3610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6309" y="1920321"/>
            <a:ext cx="2602711" cy="3557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20" y="0"/>
            <a:ext cx="6272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하나의 페이지에서 </a:t>
            </a:r>
            <a:r>
              <a:rPr lang="ko-KR" altLang="en-US" dirty="0" err="1"/>
              <a:t>네개의</a:t>
            </a:r>
            <a:r>
              <a:rPr lang="ko-KR" altLang="en-US" dirty="0"/>
              <a:t> 페이지로 분리하여 각각 이동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external.html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57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2219" y="847188"/>
            <a:ext cx="5293744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charset="EUC-KR"&gt;</a:t>
            </a:r>
          </a:p>
          <a:p>
            <a:r>
              <a:rPr lang="en-US" altLang="ko-KR" sz="1200" dirty="0"/>
              <a:t>&lt;title&gt;jQuery Mobile&lt;/title&gt;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   </a:t>
            </a:r>
          </a:p>
          <a:p>
            <a:r>
              <a:rPr lang="en-US" altLang="ko-KR" sz="1200" dirty="0"/>
              <a:t>   "http://code.jquery.com/mobile/1.0rc2/jquery.mobile-1.0rc2.min.css" /&gt;</a:t>
            </a:r>
          </a:p>
          <a:p>
            <a:r>
              <a:rPr lang="en-US" altLang="ko-KR" sz="1200" dirty="0"/>
              <a:t>&lt;script type="text/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    "http://code.jquery.com/jquery-1.6.4.min.js"&gt;&lt;/script&gt;</a:t>
            </a:r>
          </a:p>
          <a:p>
            <a:r>
              <a:rPr lang="en-US" altLang="ko-KR" sz="1200" dirty="0"/>
              <a:t>&lt;script type="text/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"http://code.jquery.com/mobile/1.0rc2/jquery.mobile-1.0rc2.min.js"&gt;&lt;/script&gt;</a:t>
            </a:r>
          </a:p>
          <a:p>
            <a:r>
              <a:rPr lang="en-US" altLang="ko-KR" sz="1200" dirty="0"/>
              <a:t>&lt;/head&gt;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572219" y="3617221"/>
            <a:ext cx="4370717" cy="286232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첫 번째 페이지 시작 부분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 &lt;section id="page1" data-role="page"&gt; </a:t>
            </a:r>
          </a:p>
          <a:p>
            <a:r>
              <a:rPr lang="en-US" altLang="ko-KR" sz="1200" dirty="0"/>
              <a:t>      &lt;header data-role="header"&gt;</a:t>
            </a:r>
          </a:p>
          <a:p>
            <a:r>
              <a:rPr lang="en-US" altLang="ko-KR" sz="1200" dirty="0"/>
              <a:t>         &lt;h1&gt;jQuery Mobile&lt;/h1&gt;</a:t>
            </a:r>
          </a:p>
          <a:p>
            <a:r>
              <a:rPr lang="en-US" altLang="ko-KR" sz="1200" dirty="0"/>
              <a:t>      &lt;/header&gt;</a:t>
            </a:r>
          </a:p>
          <a:p>
            <a:r>
              <a:rPr lang="en-US" altLang="ko-KR" sz="1200" dirty="0"/>
              <a:t>      &lt;div class="content" data-role="content"&gt;</a:t>
            </a:r>
          </a:p>
          <a:p>
            <a:r>
              <a:rPr lang="en-US" altLang="ko-KR" sz="1200" dirty="0"/>
              <a:t>         &lt;p&gt;</a:t>
            </a:r>
            <a:r>
              <a:rPr lang="ko-KR" altLang="en-US" sz="1200" dirty="0"/>
              <a:t>첫 번째  페이지 </a:t>
            </a:r>
            <a:r>
              <a:rPr lang="en-US" altLang="ko-KR" sz="1200" dirty="0"/>
              <a:t>!&lt;/p&gt;</a:t>
            </a:r>
          </a:p>
          <a:p>
            <a:r>
              <a:rPr lang="en-US" altLang="ko-KR" sz="1200" dirty="0"/>
              <a:t>   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="#page2"&gt;</a:t>
            </a:r>
            <a:r>
              <a:rPr lang="ko-KR" altLang="en-US" sz="1200" dirty="0"/>
              <a:t>두 번째 페이지로 전환 </a:t>
            </a:r>
            <a:r>
              <a:rPr lang="en-US" altLang="ko-KR" sz="1200" dirty="0"/>
              <a:t>!&lt;/a&gt;</a:t>
            </a:r>
          </a:p>
          <a:p>
            <a:r>
              <a:rPr lang="en-US" altLang="ko-KR" sz="1200" dirty="0"/>
              <a:t>      &lt;/div&gt;</a:t>
            </a:r>
          </a:p>
          <a:p>
            <a:r>
              <a:rPr lang="en-US" altLang="ko-KR" sz="1200" dirty="0"/>
              <a:t>      &lt;footer data-role="footer" data-position="fixed"&gt;</a:t>
            </a:r>
          </a:p>
          <a:p>
            <a:r>
              <a:rPr lang="en-US" altLang="ko-KR" sz="1200" dirty="0"/>
              <a:t>         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  &lt;/footer&gt;</a:t>
            </a:r>
          </a:p>
          <a:p>
            <a:r>
              <a:rPr lang="en-US" altLang="ko-KR" sz="1200" dirty="0"/>
              <a:t>   &lt;/section&gt;   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첫 번째 페이지 끝 부분</a:t>
            </a:r>
            <a:r>
              <a:rPr lang="en-US" altLang="ko-KR" sz="1200" dirty="0"/>
              <a:t>--&gt;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662468" y="335716"/>
            <a:ext cx="4827917" cy="26776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</a:t>
            </a:r>
            <a:r>
              <a:rPr lang="ko-KR" altLang="en-US" sz="1200" dirty="0"/>
              <a:t>두 번째 페이지 시작 부분 </a:t>
            </a:r>
            <a:r>
              <a:rPr lang="en-US" altLang="ko-KR" sz="1200" dirty="0"/>
              <a:t>--&gt;  </a:t>
            </a:r>
          </a:p>
          <a:p>
            <a:r>
              <a:rPr lang="en-US" altLang="ko-KR" sz="1200" dirty="0"/>
              <a:t>   &lt;section id="page2" data-role="page"&gt; </a:t>
            </a:r>
          </a:p>
          <a:p>
            <a:r>
              <a:rPr lang="en-US" altLang="ko-KR" sz="1200" dirty="0"/>
              <a:t>      &lt;header data-role="header"&gt;</a:t>
            </a:r>
          </a:p>
          <a:p>
            <a:r>
              <a:rPr lang="en-US" altLang="ko-KR" sz="1200" dirty="0"/>
              <a:t>         &lt;h1&gt;jQuery Mobile&lt;/h1&gt;</a:t>
            </a:r>
          </a:p>
          <a:p>
            <a:r>
              <a:rPr lang="en-US" altLang="ko-KR" sz="1200" dirty="0"/>
              <a:t>      &lt;/header&gt;</a:t>
            </a:r>
          </a:p>
          <a:p>
            <a:r>
              <a:rPr lang="en-US" altLang="ko-KR" sz="1200" dirty="0"/>
              <a:t>      &lt;div class="content" data-role="content"&gt;</a:t>
            </a:r>
          </a:p>
          <a:p>
            <a:r>
              <a:rPr lang="en-US" altLang="ko-KR" sz="1200" dirty="0"/>
              <a:t>         &lt;p&gt;</a:t>
            </a:r>
            <a:r>
              <a:rPr lang="ko-KR" altLang="en-US" sz="1200" dirty="0"/>
              <a:t>두 번째 페이지 </a:t>
            </a:r>
            <a:r>
              <a:rPr lang="en-US" altLang="ko-KR" sz="1200" dirty="0"/>
              <a:t>!&lt;/p&gt; </a:t>
            </a:r>
          </a:p>
          <a:p>
            <a:r>
              <a:rPr lang="en-US" altLang="ko-KR" sz="1200" dirty="0"/>
              <a:t>         &lt;p&gt;&lt;a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="#page3"&gt;</a:t>
            </a:r>
            <a:r>
              <a:rPr lang="ko-KR" altLang="en-US" sz="1200" dirty="0"/>
              <a:t>세 번째 페이지로 전환 </a:t>
            </a:r>
            <a:r>
              <a:rPr lang="en-US" altLang="ko-KR" sz="1200" dirty="0"/>
              <a:t>!&lt;/a&gt;&lt;/p&gt;</a:t>
            </a:r>
          </a:p>
          <a:p>
            <a:r>
              <a:rPr lang="en-US" altLang="ko-KR" sz="1200" dirty="0"/>
              <a:t>      &lt;/div&gt;</a:t>
            </a:r>
          </a:p>
          <a:p>
            <a:r>
              <a:rPr lang="en-US" altLang="ko-KR" sz="1200" dirty="0"/>
              <a:t>      &lt;footer data-role="footer" data-position="fixed"&gt;</a:t>
            </a:r>
          </a:p>
          <a:p>
            <a:r>
              <a:rPr lang="en-US" altLang="ko-KR" sz="1200" dirty="0"/>
              <a:t>         &lt;h1&gt;jQuery Mobile&lt;/h1&gt;</a:t>
            </a:r>
          </a:p>
          <a:p>
            <a:r>
              <a:rPr lang="en-US" altLang="ko-KR" sz="1200" dirty="0"/>
              <a:t>      &lt;/footer&gt;</a:t>
            </a:r>
          </a:p>
          <a:p>
            <a:r>
              <a:rPr lang="en-US" altLang="ko-KR" sz="1200" dirty="0"/>
              <a:t>   &lt;/section&gt; 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두 번째 페이지 끝 부분</a:t>
            </a:r>
            <a:r>
              <a:rPr lang="en-US" altLang="ko-KR" sz="1200" dirty="0"/>
              <a:t>--&gt;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468373" y="3076510"/>
            <a:ext cx="5216106" cy="36009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</a:t>
            </a:r>
            <a:r>
              <a:rPr lang="ko-KR" altLang="en-US" sz="1200" dirty="0"/>
              <a:t>세 번째 페이지 시작 부분 </a:t>
            </a:r>
            <a:r>
              <a:rPr lang="en-US" altLang="ko-KR" sz="1200" dirty="0"/>
              <a:t>--&gt;  </a:t>
            </a:r>
          </a:p>
          <a:p>
            <a:r>
              <a:rPr lang="en-US" altLang="ko-KR" sz="1200" dirty="0"/>
              <a:t>  &lt;section id="page3" data-role="page"&gt;</a:t>
            </a:r>
          </a:p>
          <a:p>
            <a:r>
              <a:rPr lang="en-US" altLang="ko-KR" sz="1200" dirty="0"/>
              <a:t>    &lt;header data-role="header"&gt;</a:t>
            </a:r>
          </a:p>
          <a:p>
            <a:r>
              <a:rPr lang="en-US" altLang="ko-KR" sz="1200" dirty="0"/>
              <a:t>      &lt;h1&gt;jQuery Mobile&lt;/h1&gt;</a:t>
            </a:r>
          </a:p>
          <a:p>
            <a:r>
              <a:rPr lang="en-US" altLang="ko-KR" sz="1200" dirty="0"/>
              <a:t>    &lt;/header&gt;</a:t>
            </a:r>
          </a:p>
          <a:p>
            <a:r>
              <a:rPr lang="en-US" altLang="ko-KR" sz="1200" dirty="0"/>
              <a:t>    &lt;div data-role="content"&gt;</a:t>
            </a:r>
          </a:p>
          <a:p>
            <a:r>
              <a:rPr lang="en-US" altLang="ko-KR" sz="1200" dirty="0"/>
              <a:t>      &lt;p&gt;</a:t>
            </a:r>
            <a:r>
              <a:rPr lang="ko-KR" altLang="en-US" sz="1200" dirty="0"/>
              <a:t>세 번째 페이지 </a:t>
            </a:r>
            <a:r>
              <a:rPr lang="en-US" altLang="ko-KR" sz="1200" dirty="0"/>
              <a:t>!&lt;/p&gt;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외부 페이지 링크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    &lt;p&gt;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="external-1.html"&gt;</a:t>
            </a:r>
            <a:r>
              <a:rPr lang="ko-KR" altLang="en-US" sz="1200" dirty="0"/>
              <a:t>외부 페이지로 이동하기</a:t>
            </a:r>
            <a:r>
              <a:rPr lang="en-US" altLang="ko-KR" sz="1200" dirty="0"/>
              <a:t>&lt;/a&gt;&lt;/p&gt;  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내부의 다른 페이지로 가기 링크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    &lt;p&gt;&lt;a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="#page1"&gt; </a:t>
            </a:r>
            <a:r>
              <a:rPr lang="ko-KR" altLang="en-US" sz="1200" dirty="0"/>
              <a:t>첫 번째  페이지로 돌아가기</a:t>
            </a:r>
            <a:r>
              <a:rPr lang="en-US" altLang="ko-KR" sz="1200" dirty="0"/>
              <a:t>&lt;/a&gt;&lt;/p&gt;    </a:t>
            </a:r>
          </a:p>
          <a:p>
            <a:r>
              <a:rPr lang="en-US" altLang="ko-KR" sz="1200" dirty="0"/>
              <a:t>    &lt;/div&gt;</a:t>
            </a:r>
          </a:p>
          <a:p>
            <a:r>
              <a:rPr lang="en-US" altLang="ko-KR" sz="1200" dirty="0"/>
              <a:t>    &lt;footer data-role="footer" data-position="fixed"&gt;</a:t>
            </a:r>
          </a:p>
          <a:p>
            <a:r>
              <a:rPr lang="en-US" altLang="ko-KR" sz="1200" dirty="0"/>
              <a:t>      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&lt;/footer&gt;</a:t>
            </a:r>
          </a:p>
          <a:p>
            <a:r>
              <a:rPr lang="en-US" altLang="ko-KR" sz="1200" dirty="0"/>
              <a:t>  &lt;/section&gt;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세 번째 페이지 끝 부분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-46387" y="0"/>
            <a:ext cx="653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하나의 파일</a:t>
            </a:r>
            <a:r>
              <a:rPr lang="en-US" altLang="ko-KR" dirty="0"/>
              <a:t>(example12_04.html)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개의 페이지로 분리</a:t>
            </a:r>
          </a:p>
        </p:txBody>
      </p:sp>
    </p:spTree>
    <p:extLst>
      <p:ext uri="{BB962C8B-B14F-4D97-AF65-F5344CB8AC3E}">
        <p14:creationId xmlns:p14="http://schemas.microsoft.com/office/powerpoint/2010/main" val="85331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24695" y="74582"/>
            <a:ext cx="4904506" cy="57467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b="1" dirty="0"/>
              <a:t>외부 페이지 직접 불러오기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53377" y="1015961"/>
            <a:ext cx="8280920" cy="482453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&lt;!-- </a:t>
            </a:r>
            <a:r>
              <a:rPr lang="ko-KR" altLang="en-US" dirty="0">
                <a:solidFill>
                  <a:srgbClr val="000000"/>
                </a:solidFill>
              </a:rPr>
              <a:t>세 번째 페이지 시작 부분 </a:t>
            </a:r>
            <a:r>
              <a:rPr lang="en-US" altLang="ko-KR" dirty="0">
                <a:solidFill>
                  <a:srgbClr val="000000"/>
                </a:solidFill>
              </a:rPr>
              <a:t>--&gt; 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&lt;section id="page3" data-role="page"&gt;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&lt;header data-role="header"&gt;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&lt;h1&gt;</a:t>
            </a:r>
            <a:r>
              <a:rPr lang="en-US" altLang="ko-KR" dirty="0" err="1">
                <a:solidFill>
                  <a:srgbClr val="000000"/>
                </a:solidFill>
              </a:rPr>
              <a:t>jQuery</a:t>
            </a:r>
            <a:r>
              <a:rPr lang="en-US" altLang="ko-KR" dirty="0">
                <a:solidFill>
                  <a:srgbClr val="000000"/>
                </a:solidFill>
              </a:rPr>
              <a:t> Mobile&lt;/h1&gt;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&lt;/header&gt;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&lt;div data-role="content"&gt;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&lt;p&gt;</a:t>
            </a:r>
            <a:r>
              <a:rPr lang="ko-KR" altLang="en-US" dirty="0">
                <a:solidFill>
                  <a:srgbClr val="000000"/>
                </a:solidFill>
              </a:rPr>
              <a:t>세 번째 페이지 </a:t>
            </a:r>
            <a:r>
              <a:rPr lang="en-US" altLang="ko-KR" dirty="0">
                <a:solidFill>
                  <a:srgbClr val="000000"/>
                </a:solidFill>
              </a:rPr>
              <a:t>!&lt;/p&gt;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&lt;!-- </a:t>
            </a:r>
            <a:r>
              <a:rPr lang="ko-KR" altLang="en-US" dirty="0">
                <a:solidFill>
                  <a:srgbClr val="000000"/>
                </a:solidFill>
              </a:rPr>
              <a:t>내부의 다른 페이지로 가기 링크 </a:t>
            </a:r>
            <a:r>
              <a:rPr lang="en-US" altLang="ko-KR" dirty="0">
                <a:solidFill>
                  <a:srgbClr val="000000"/>
                </a:solidFill>
              </a:rPr>
              <a:t>--&gt;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&lt;p&gt;&lt;a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="#page1"&gt; </a:t>
            </a:r>
            <a:r>
              <a:rPr lang="ko-KR" altLang="en-US" dirty="0">
                <a:solidFill>
                  <a:srgbClr val="000000"/>
                </a:solidFill>
              </a:rPr>
              <a:t>첫 번째  페이지로 돌아가기</a:t>
            </a:r>
            <a:r>
              <a:rPr lang="en-US" altLang="ko-KR" dirty="0">
                <a:solidFill>
                  <a:srgbClr val="000000"/>
                </a:solidFill>
              </a:rPr>
              <a:t>&lt;/a&gt;&lt;/p&gt;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&lt;!-- </a:t>
            </a:r>
            <a:r>
              <a:rPr lang="ko-KR" altLang="en-US" dirty="0">
                <a:solidFill>
                  <a:srgbClr val="000000"/>
                </a:solidFill>
              </a:rPr>
              <a:t>외부 페이지 링크 </a:t>
            </a:r>
            <a:r>
              <a:rPr lang="en-US" altLang="ko-KR" dirty="0">
                <a:solidFill>
                  <a:srgbClr val="000000"/>
                </a:solidFill>
              </a:rPr>
              <a:t>--&gt;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&lt;p&gt; </a:t>
            </a:r>
            <a:r>
              <a:rPr lang="en-US" altLang="ko-KR" dirty="0">
                <a:solidFill>
                  <a:srgbClr val="FF0000"/>
                </a:solidFill>
              </a:rPr>
              <a:t>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="external.html"&gt;</a:t>
            </a:r>
            <a:r>
              <a:rPr lang="ko-KR" altLang="en-US" dirty="0">
                <a:solidFill>
                  <a:srgbClr val="000000"/>
                </a:solidFill>
              </a:rPr>
              <a:t>외부 페이지로 이동하기</a:t>
            </a:r>
            <a:r>
              <a:rPr lang="en-US" altLang="ko-KR" dirty="0">
                <a:solidFill>
                  <a:srgbClr val="000000"/>
                </a:solidFill>
              </a:rPr>
              <a:t>&lt;/a&gt;&lt;/p&gt;     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&lt;/div&gt;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&lt;footer data-role="footer"&gt;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&lt;h1&gt; copyright 2012 </a:t>
            </a:r>
            <a:r>
              <a:rPr lang="en-US" altLang="ko-KR" dirty="0" err="1">
                <a:solidFill>
                  <a:srgbClr val="000000"/>
                </a:solidFill>
              </a:rPr>
              <a:t>syj</a:t>
            </a:r>
            <a:r>
              <a:rPr lang="en-US" altLang="ko-KR" dirty="0">
                <a:solidFill>
                  <a:srgbClr val="000000"/>
                </a:solidFill>
              </a:rPr>
              <a:t>&lt;/h1&gt;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&lt;/footer&gt;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&lt;/section&gt;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&lt;!-- </a:t>
            </a:r>
            <a:r>
              <a:rPr lang="ko-KR" altLang="en-US" dirty="0">
                <a:solidFill>
                  <a:srgbClr val="000000"/>
                </a:solidFill>
              </a:rPr>
              <a:t>세 번째 페이지 끝 부분 </a:t>
            </a:r>
            <a:r>
              <a:rPr lang="en-US" altLang="ko-KR" dirty="0">
                <a:solidFill>
                  <a:srgbClr val="000000"/>
                </a:solidFill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216968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0" y="0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외부페이지</a:t>
            </a:r>
            <a:r>
              <a:rPr lang="en-US" altLang="ko-KR" dirty="0"/>
              <a:t>(</a:t>
            </a:r>
            <a:r>
              <a:rPr lang="ko-KR" altLang="en-US" dirty="0" err="1"/>
              <a:t>네번째</a:t>
            </a:r>
            <a:r>
              <a:rPr lang="ko-KR" altLang="en-US" dirty="0"/>
              <a:t> 페이지</a:t>
            </a:r>
            <a:r>
              <a:rPr lang="en-US" altLang="ko-KR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external.html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9" y="1181818"/>
            <a:ext cx="3307108" cy="45202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12898" y="323165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charset="EUC-KR"&gt;</a:t>
            </a:r>
          </a:p>
          <a:p>
            <a:r>
              <a:rPr lang="en-US" altLang="ko-KR" sz="1200" dirty="0"/>
              <a:t>&lt;title&gt;Insert title here&lt;/title&gt;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   </a:t>
            </a:r>
          </a:p>
          <a:p>
            <a:r>
              <a:rPr lang="en-US" altLang="ko-KR" sz="1200" dirty="0"/>
              <a:t>   "http://code.jquery.com/mobile/1.0rc2/jquery.mobile-1.0rc2.min.css" /&gt;</a:t>
            </a:r>
          </a:p>
          <a:p>
            <a:r>
              <a:rPr lang="en-US" altLang="ko-KR" sz="1200" dirty="0"/>
              <a:t>&lt;script type="text/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    "http://code.jquery.com/jquery-1.6.4.min.js"&gt;&lt;/script&gt;</a:t>
            </a:r>
          </a:p>
          <a:p>
            <a:r>
              <a:rPr lang="en-US" altLang="ko-KR" sz="1200" dirty="0"/>
              <a:t>&lt;script type="text/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"http://code.jquery.com/mobile/1.0rc2/jquery.mobile-1.0rc2.min.js"&gt;&lt;/script&gt;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  &lt;p&gt;</a:t>
            </a:r>
            <a:r>
              <a:rPr lang="ko-KR" altLang="en-US" sz="1200" dirty="0"/>
              <a:t>이 내용은 무시된다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    &lt;!-- </a:t>
            </a:r>
            <a:r>
              <a:rPr lang="ko-KR" altLang="en-US" sz="1200" dirty="0"/>
              <a:t>네 번째 페이지 시작 부분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&lt;section id="page4" data-role="page"&gt;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&lt;header data-role="header"&gt;</a:t>
            </a:r>
          </a:p>
          <a:p>
            <a:r>
              <a:rPr lang="en-US" altLang="ko-KR" sz="1200" dirty="0"/>
              <a:t>      &lt;h1&gt;jQuery Mobile&lt;/h1&gt;</a:t>
            </a:r>
          </a:p>
          <a:p>
            <a:r>
              <a:rPr lang="en-US" altLang="ko-KR" sz="1200" dirty="0"/>
              <a:t>    &lt;/header&gt;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&lt;div class="content" data-role="content"&gt;</a:t>
            </a:r>
          </a:p>
          <a:p>
            <a:r>
              <a:rPr lang="en-US" altLang="ko-KR" sz="1200" dirty="0"/>
              <a:t>      &lt;p&gt;</a:t>
            </a:r>
            <a:r>
              <a:rPr lang="ko-KR" altLang="en-US" sz="1200" dirty="0"/>
              <a:t>외부 페이지 </a:t>
            </a:r>
            <a:r>
              <a:rPr lang="en-US" altLang="ko-KR" sz="1200" dirty="0"/>
              <a:t>!&lt;/p&gt;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>
                <a:solidFill>
                  <a:srgbClr val="FF0000"/>
                </a:solidFill>
              </a:rPr>
              <a:t>&lt;a </a:t>
            </a:r>
            <a:r>
              <a:rPr lang="en-US" altLang="ko-KR" sz="1200" dirty="0" err="1">
                <a:solidFill>
                  <a:srgbClr val="FF0000"/>
                </a:solidFill>
              </a:rPr>
              <a:t>href</a:t>
            </a:r>
            <a:r>
              <a:rPr lang="en-US" altLang="ko-KR" sz="1200" dirty="0">
                <a:solidFill>
                  <a:srgbClr val="FF0000"/>
                </a:solidFill>
              </a:rPr>
              <a:t>="#page1"&gt;</a:t>
            </a:r>
            <a:r>
              <a:rPr lang="ko-KR" altLang="en-US" sz="1200" dirty="0">
                <a:solidFill>
                  <a:srgbClr val="FF0000"/>
                </a:solidFill>
              </a:rPr>
              <a:t>첫 번째  페이지로 돌아가기</a:t>
            </a:r>
            <a:r>
              <a:rPr lang="en-US" altLang="ko-KR" sz="1200" dirty="0">
                <a:solidFill>
                  <a:srgbClr val="FF0000"/>
                </a:solidFill>
              </a:rPr>
              <a:t>&lt;/a&gt;</a:t>
            </a:r>
          </a:p>
          <a:p>
            <a:r>
              <a:rPr lang="en-US" altLang="ko-KR" sz="1200" dirty="0"/>
              <a:t>    &lt;/div&gt;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&lt;footer data-role="footer"&gt;</a:t>
            </a:r>
          </a:p>
          <a:p>
            <a:r>
              <a:rPr lang="en-US" altLang="ko-KR" sz="1200" dirty="0"/>
              <a:t>      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&lt;/footer&gt;</a:t>
            </a:r>
          </a:p>
          <a:p>
            <a:r>
              <a:rPr lang="en-US" altLang="ko-KR" sz="1200" dirty="0"/>
              <a:t>  &lt;/section&gt;</a:t>
            </a:r>
          </a:p>
          <a:p>
            <a:r>
              <a:rPr lang="en-US" altLang="ko-KR" sz="1200" dirty="0"/>
              <a:t>  &lt;!-- </a:t>
            </a:r>
            <a:r>
              <a:rPr lang="ko-KR" altLang="en-US" sz="1200" dirty="0"/>
              <a:t>네 번째 페이지 끝 부분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&lt;h3&gt;</a:t>
            </a:r>
            <a:r>
              <a:rPr lang="ko-KR" altLang="en-US" sz="1200" dirty="0">
                <a:solidFill>
                  <a:srgbClr val="FF0000"/>
                </a:solidFill>
              </a:rPr>
              <a:t>이 내용 역시 무시된다</a:t>
            </a:r>
            <a:r>
              <a:rPr lang="en-US" altLang="ko-KR" sz="1200" dirty="0">
                <a:solidFill>
                  <a:srgbClr val="FF0000"/>
                </a:solidFill>
              </a:rPr>
              <a:t>.&lt;/h3&gt;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106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6943" y="673751"/>
            <a:ext cx="574231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charset="EUC-KR"&gt;</a:t>
            </a:r>
          </a:p>
          <a:p>
            <a:r>
              <a:rPr lang="en-US" altLang="ko-KR" sz="1200" dirty="0"/>
              <a:t>&lt;title&gt;Insert title here&lt;/title&gt;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   </a:t>
            </a:r>
          </a:p>
          <a:p>
            <a:r>
              <a:rPr lang="en-US" altLang="ko-KR" sz="1200" dirty="0"/>
              <a:t>   "http://code.jquery.com/mobile/1.0rc2/jquery.mobile-1.0rc2.min.css" /&gt;</a:t>
            </a:r>
          </a:p>
          <a:p>
            <a:r>
              <a:rPr lang="en-US" altLang="ko-KR" sz="1200" dirty="0"/>
              <a:t>&lt;script type="text/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    "http://code.jquery.com/jquery-1.6.4.min.js"&gt;&lt;/script&gt;</a:t>
            </a:r>
          </a:p>
          <a:p>
            <a:r>
              <a:rPr lang="en-US" altLang="ko-KR" sz="1200" dirty="0"/>
              <a:t>&lt;script type="text/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"http://code.jquery.com/mobile/1.0rc2/jquery.mobile-1.0rc2.min.js"&gt;&lt;/script&gt;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  &lt;p&gt;</a:t>
            </a:r>
            <a:r>
              <a:rPr lang="ko-KR" altLang="en-US" sz="1200" dirty="0"/>
              <a:t>이 내용은 무시된다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    &lt;!-- </a:t>
            </a:r>
            <a:r>
              <a:rPr lang="ko-KR" altLang="en-US" sz="1200" dirty="0"/>
              <a:t>네 번째 페이지 시작 부분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&lt;section id="page4" data-role="page"&gt;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&lt;header data-role="header"&gt;</a:t>
            </a:r>
          </a:p>
          <a:p>
            <a:r>
              <a:rPr lang="en-US" altLang="ko-KR" sz="1200" dirty="0"/>
              <a:t>      &lt;h1&gt;jQuery Mobile&lt;/h1&gt;</a:t>
            </a:r>
          </a:p>
          <a:p>
            <a:r>
              <a:rPr lang="en-US" altLang="ko-KR" sz="1200" dirty="0"/>
              <a:t>    &lt;/header&gt;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&lt;div class="content" data-role="content"&gt;</a:t>
            </a:r>
          </a:p>
          <a:p>
            <a:r>
              <a:rPr lang="en-US" altLang="ko-KR" sz="1200" dirty="0"/>
              <a:t>      &lt;p&gt;</a:t>
            </a:r>
            <a:r>
              <a:rPr lang="ko-KR" altLang="en-US" sz="1200" dirty="0"/>
              <a:t>외부 페이지 </a:t>
            </a:r>
            <a:r>
              <a:rPr lang="en-US" altLang="ko-KR" sz="1200" dirty="0"/>
              <a:t>!&lt;/p&gt;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&lt;a </a:t>
            </a:r>
            <a:r>
              <a:rPr lang="en-US" altLang="ko-KR" sz="1200" dirty="0" err="1">
                <a:solidFill>
                  <a:srgbClr val="FF0000"/>
                </a:solidFill>
              </a:rPr>
              <a:t>href</a:t>
            </a:r>
            <a:r>
              <a:rPr lang="en-US" altLang="ko-KR" sz="1200" dirty="0">
                <a:solidFill>
                  <a:srgbClr val="FF0000"/>
                </a:solidFill>
              </a:rPr>
              <a:t>="example12_04.html"&gt;</a:t>
            </a:r>
            <a:r>
              <a:rPr lang="ko-KR" altLang="en-US" sz="1200" dirty="0">
                <a:solidFill>
                  <a:srgbClr val="FF0000"/>
                </a:solidFill>
              </a:rPr>
              <a:t>첫 번째  페이지로 돌아가기</a:t>
            </a:r>
            <a:r>
              <a:rPr lang="en-US" altLang="ko-KR" sz="1200" dirty="0">
                <a:solidFill>
                  <a:srgbClr val="FF0000"/>
                </a:solidFill>
              </a:rPr>
              <a:t>&lt;/a&gt;</a:t>
            </a:r>
          </a:p>
          <a:p>
            <a:r>
              <a:rPr lang="en-US" altLang="ko-KR" sz="1200" dirty="0"/>
              <a:t>    &lt;/div&gt;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&lt;footer data-role="</a:t>
            </a:r>
            <a:r>
              <a:rPr lang="en-US" altLang="ko-KR" sz="1200" dirty="0" err="1">
                <a:solidFill>
                  <a:srgbClr val="FF0000"/>
                </a:solidFill>
              </a:rPr>
              <a:t>footer“data</a:t>
            </a:r>
            <a:r>
              <a:rPr lang="en-US" altLang="ko-KR" sz="1200" dirty="0">
                <a:solidFill>
                  <a:srgbClr val="FF0000"/>
                </a:solidFill>
              </a:rPr>
              <a:t>-position="fixed"&gt;</a:t>
            </a:r>
          </a:p>
          <a:p>
            <a:r>
              <a:rPr lang="en-US" altLang="ko-KR" sz="1200" dirty="0"/>
              <a:t>      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&lt;/footer&gt;</a:t>
            </a:r>
          </a:p>
          <a:p>
            <a:r>
              <a:rPr lang="en-US" altLang="ko-KR" sz="1200" dirty="0"/>
              <a:t>  &lt;/section&gt;</a:t>
            </a:r>
          </a:p>
          <a:p>
            <a:r>
              <a:rPr lang="en-US" altLang="ko-KR" sz="1200" dirty="0"/>
              <a:t>  &lt;!-- </a:t>
            </a:r>
            <a:r>
              <a:rPr lang="ko-KR" altLang="en-US" sz="1200" dirty="0"/>
              <a:t>네 번째 페이지 끝 부분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&lt;h3&gt;</a:t>
            </a:r>
            <a:r>
              <a:rPr lang="ko-KR" altLang="en-US" sz="1200" dirty="0">
                <a:solidFill>
                  <a:srgbClr val="FF0000"/>
                </a:solidFill>
              </a:rPr>
              <a:t>이 내용 역시 무시된다</a:t>
            </a:r>
            <a:r>
              <a:rPr lang="en-US" altLang="ko-KR" sz="1200" dirty="0">
                <a:solidFill>
                  <a:srgbClr val="FF0000"/>
                </a:solidFill>
              </a:rPr>
              <a:t>.&lt;/h3&gt;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33" y="501222"/>
            <a:ext cx="4351908" cy="5948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20" y="0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외부페이지</a:t>
            </a:r>
            <a:r>
              <a:rPr lang="en-US" altLang="ko-KR" dirty="0"/>
              <a:t>(</a:t>
            </a:r>
            <a:r>
              <a:rPr lang="ko-KR" altLang="en-US" dirty="0" err="1"/>
              <a:t>네번째</a:t>
            </a:r>
            <a:r>
              <a:rPr lang="ko-KR" altLang="en-US" dirty="0"/>
              <a:t> 페이지</a:t>
            </a:r>
            <a:r>
              <a:rPr lang="en-US" altLang="ko-KR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external-1.html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17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6385" y="43934"/>
            <a:ext cx="2954234" cy="574675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/>
              <a:t>대화상자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31321" y="679151"/>
            <a:ext cx="11499011" cy="9771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대화상자처럼 표시하려면 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000" dirty="0" err="1"/>
              <a:t>jQuery</a:t>
            </a:r>
            <a:r>
              <a:rPr lang="en-US" altLang="ko-KR" sz="2000" dirty="0"/>
              <a:t> Mobile </a:t>
            </a:r>
            <a:r>
              <a:rPr lang="ko-KR" altLang="en-US" sz="2000" dirty="0"/>
              <a:t>페이지를 가리키는 링크에 </a:t>
            </a:r>
            <a:r>
              <a:rPr lang="en-US" altLang="ko-KR" sz="2000" dirty="0"/>
              <a:t>data-</a:t>
            </a:r>
            <a:r>
              <a:rPr lang="en-US" altLang="ko-KR" sz="2000" dirty="0" err="1"/>
              <a:t>rel</a:t>
            </a:r>
            <a:r>
              <a:rPr lang="en-US" altLang="ko-KR" sz="2000" dirty="0"/>
              <a:t>="dialog"</a:t>
            </a:r>
            <a:r>
              <a:rPr lang="ko-KR" altLang="en-US" sz="2000" dirty="0"/>
              <a:t>을 사용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25" name="_x209821944" descr="EMB00000dd86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17" y="1563149"/>
            <a:ext cx="3438822" cy="52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26" y="1736385"/>
            <a:ext cx="3693426" cy="504827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639683" y="3191774"/>
            <a:ext cx="5218981" cy="17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98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3287" y="91835"/>
            <a:ext cx="3217883" cy="57467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/>
              <a:t>대화상자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38713" y="1602557"/>
            <a:ext cx="8280920" cy="4392488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&lt;!-- begin </a:t>
            </a:r>
            <a:r>
              <a:rPr lang="ko-KR" altLang="en-US" dirty="0">
                <a:solidFill>
                  <a:srgbClr val="000000"/>
                </a:solidFill>
              </a:rPr>
              <a:t>첫 번째  </a:t>
            </a:r>
            <a:r>
              <a:rPr lang="en-US" altLang="ko-KR" dirty="0">
                <a:solidFill>
                  <a:srgbClr val="000000"/>
                </a:solidFill>
              </a:rPr>
              <a:t>page --&gt;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&lt;section id="page1" data-role="page"&gt;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&lt;header data-role="header"&gt;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&lt;h1&gt;</a:t>
            </a:r>
            <a:r>
              <a:rPr lang="en-US" altLang="ko-KR" dirty="0" err="1">
                <a:solidFill>
                  <a:srgbClr val="000000"/>
                </a:solidFill>
              </a:rPr>
              <a:t>jQuery</a:t>
            </a:r>
            <a:r>
              <a:rPr lang="en-US" altLang="ko-KR" dirty="0">
                <a:solidFill>
                  <a:srgbClr val="000000"/>
                </a:solidFill>
              </a:rPr>
              <a:t> Mobile&lt;/h1&gt;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&lt;/header&gt;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&lt;div  data-role="content"&gt;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&lt;p&gt;</a:t>
            </a:r>
            <a:r>
              <a:rPr lang="ko-KR" altLang="en-US" dirty="0">
                <a:solidFill>
                  <a:srgbClr val="000000"/>
                </a:solidFill>
              </a:rPr>
              <a:t>첫 번째  페이지 </a:t>
            </a:r>
            <a:r>
              <a:rPr lang="en-US" altLang="ko-KR" dirty="0">
                <a:solidFill>
                  <a:srgbClr val="000000"/>
                </a:solidFill>
              </a:rPr>
              <a:t>!&lt;/p&gt;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="#page2" </a:t>
            </a:r>
            <a:r>
              <a:rPr lang="en-US" altLang="ko-KR" dirty="0">
                <a:solidFill>
                  <a:srgbClr val="FF0000"/>
                </a:solidFill>
              </a:rPr>
              <a:t>data-</a:t>
            </a:r>
            <a:r>
              <a:rPr lang="en-US" altLang="ko-KR" dirty="0" err="1">
                <a:solidFill>
                  <a:srgbClr val="FF0000"/>
                </a:solidFill>
              </a:rPr>
              <a:t>rel</a:t>
            </a:r>
            <a:r>
              <a:rPr lang="en-US" altLang="ko-KR" dirty="0">
                <a:solidFill>
                  <a:srgbClr val="FF0000"/>
                </a:solidFill>
              </a:rPr>
              <a:t>="dialog"</a:t>
            </a:r>
            <a:r>
              <a:rPr lang="en-US" altLang="ko-KR" dirty="0">
                <a:solidFill>
                  <a:srgbClr val="000000"/>
                </a:solidFill>
              </a:rPr>
              <a:t>&gt;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     </a:t>
            </a:r>
            <a:r>
              <a:rPr lang="ko-KR" altLang="en-US" dirty="0">
                <a:solidFill>
                  <a:srgbClr val="000000"/>
                </a:solidFill>
              </a:rPr>
              <a:t>두 번째 페이지를 대화상자로 열기 </a:t>
            </a:r>
            <a:r>
              <a:rPr lang="en-US" altLang="ko-KR" dirty="0">
                <a:solidFill>
                  <a:srgbClr val="000000"/>
                </a:solidFill>
              </a:rPr>
              <a:t>!&lt;/a&gt;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&lt;/div&gt;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&lt;footer data-role="footer"&gt;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&lt;h1&gt; copyright 2012 </a:t>
            </a:r>
            <a:r>
              <a:rPr lang="en-US" altLang="ko-KR" dirty="0" err="1">
                <a:solidFill>
                  <a:srgbClr val="000000"/>
                </a:solidFill>
              </a:rPr>
              <a:t>syj</a:t>
            </a:r>
            <a:r>
              <a:rPr lang="en-US" altLang="ko-KR" dirty="0">
                <a:solidFill>
                  <a:srgbClr val="000000"/>
                </a:solidFill>
              </a:rPr>
              <a:t>&lt;/h1&gt;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&lt;/footer&gt;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&lt;/section&gt;  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&lt;!-- end </a:t>
            </a:r>
            <a:r>
              <a:rPr lang="ko-KR" altLang="en-US" dirty="0">
                <a:solidFill>
                  <a:srgbClr val="000000"/>
                </a:solidFill>
              </a:rPr>
              <a:t>첫 번째 페이지 끝 부분</a:t>
            </a:r>
            <a:r>
              <a:rPr lang="en-US" altLang="ko-KR" dirty="0">
                <a:solidFill>
                  <a:srgbClr val="000000"/>
                </a:solidFill>
              </a:rPr>
              <a:t>--&gt;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10432" y="2570171"/>
            <a:ext cx="378042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대화상자처럼 표시하려면 </a:t>
            </a:r>
            <a:r>
              <a:rPr lang="en-US" altLang="ko-KR" dirty="0" err="1">
                <a:solidFill>
                  <a:srgbClr val="000000"/>
                </a:solidFill>
              </a:rPr>
              <a:t>jQuery</a:t>
            </a:r>
            <a:r>
              <a:rPr lang="en-US" altLang="ko-KR" dirty="0">
                <a:solidFill>
                  <a:srgbClr val="000000"/>
                </a:solidFill>
              </a:rPr>
              <a:t> Mobile </a:t>
            </a:r>
            <a:r>
              <a:rPr lang="ko-KR" altLang="en-US" dirty="0">
                <a:solidFill>
                  <a:srgbClr val="000000"/>
                </a:solidFill>
              </a:rPr>
              <a:t>페이지를 가리키는 링크에 </a:t>
            </a:r>
            <a:r>
              <a:rPr lang="en-US" altLang="ko-KR" dirty="0">
                <a:solidFill>
                  <a:srgbClr val="000000"/>
                </a:solidFill>
              </a:rPr>
              <a:t>data-</a:t>
            </a:r>
            <a:r>
              <a:rPr lang="en-US" altLang="ko-KR" dirty="0" err="1">
                <a:solidFill>
                  <a:srgbClr val="000000"/>
                </a:solidFill>
              </a:rPr>
              <a:t>rel</a:t>
            </a:r>
            <a:r>
              <a:rPr lang="en-US" altLang="ko-KR" dirty="0">
                <a:solidFill>
                  <a:srgbClr val="000000"/>
                </a:solidFill>
              </a:rPr>
              <a:t>="dialog" </a:t>
            </a:r>
            <a:r>
              <a:rPr lang="ko-KR" altLang="en-US" dirty="0">
                <a:solidFill>
                  <a:srgbClr val="000000"/>
                </a:solidFill>
              </a:rPr>
              <a:t>속성을 사용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8300" y="1038457"/>
            <a:ext cx="4339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 data-</a:t>
            </a:r>
            <a:r>
              <a:rPr lang="en-US" altLang="ko-KR" sz="2000" dirty="0" err="1"/>
              <a:t>rel</a:t>
            </a:r>
            <a:r>
              <a:rPr lang="en-US" altLang="ko-KR" sz="2000" dirty="0"/>
              <a:t>="dialog“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대화창</a:t>
            </a:r>
            <a:r>
              <a:rPr lang="ko-KR" altLang="en-US" sz="2000" dirty="0"/>
              <a:t> 지정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9289" y="580535"/>
            <a:ext cx="42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jQuerymobile</a:t>
            </a:r>
            <a:r>
              <a:rPr lang="ko-KR" altLang="en-US"/>
              <a:t>의 커스텀 </a:t>
            </a:r>
            <a:r>
              <a:rPr lang="ko-KR" altLang="en-US" dirty="0"/>
              <a:t>데이터 속성 </a:t>
            </a:r>
          </a:p>
        </p:txBody>
      </p:sp>
    </p:spTree>
    <p:extLst>
      <p:ext uri="{BB962C8B-B14F-4D97-AF65-F5344CB8AC3E}">
        <p14:creationId xmlns:p14="http://schemas.microsoft.com/office/powerpoint/2010/main" val="423699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57676" y="298869"/>
            <a:ext cx="1453940" cy="57467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613139" y="1228216"/>
            <a:ext cx="8497888" cy="213677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2400" dirty="0"/>
              <a:t> jQuery Mobile </a:t>
            </a:r>
            <a:r>
              <a:rPr lang="ko-KR" altLang="en-US" sz="2400" dirty="0"/>
              <a:t>프레임워크 삽입하기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페이지 분리하기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외부 페이지 직접 불러오기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대화상자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45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445" y="2954288"/>
            <a:ext cx="4618008" cy="375487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&lt;!-- begin </a:t>
            </a:r>
            <a:r>
              <a:rPr lang="ko-KR" altLang="en-US" sz="1400" dirty="0"/>
              <a:t>첫 번째  </a:t>
            </a:r>
            <a:r>
              <a:rPr lang="en-US" altLang="ko-KR" sz="1400" dirty="0"/>
              <a:t>page --&gt;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>
                <a:solidFill>
                  <a:srgbClr val="FF0000"/>
                </a:solidFill>
              </a:rPr>
              <a:t>&lt;section id="page1" data-role="page"&gt; </a:t>
            </a:r>
          </a:p>
          <a:p>
            <a:r>
              <a:rPr lang="en-US" altLang="ko-KR" sz="1400" dirty="0"/>
              <a:t>      </a:t>
            </a:r>
            <a:r>
              <a:rPr lang="en-US" altLang="ko-KR" sz="1400" dirty="0">
                <a:solidFill>
                  <a:srgbClr val="FF0000"/>
                </a:solidFill>
              </a:rPr>
              <a:t>&lt;header data-role="header"&gt;</a:t>
            </a:r>
          </a:p>
          <a:p>
            <a:r>
              <a:rPr lang="en-US" altLang="ko-KR" sz="1400" dirty="0"/>
              <a:t>         &lt;h1&gt;jQuery Mobile&lt;/h1&gt;</a:t>
            </a:r>
          </a:p>
          <a:p>
            <a:r>
              <a:rPr lang="en-US" altLang="ko-KR" sz="1400" dirty="0"/>
              <a:t>      &lt;/header&gt;</a:t>
            </a:r>
          </a:p>
          <a:p>
            <a:r>
              <a:rPr lang="en-US" altLang="ko-KR" sz="1400" dirty="0"/>
              <a:t>      </a:t>
            </a:r>
            <a:r>
              <a:rPr lang="en-US" altLang="ko-KR" sz="1400" dirty="0">
                <a:solidFill>
                  <a:srgbClr val="FF0000"/>
                </a:solidFill>
              </a:rPr>
              <a:t>&lt;div  data-role="content"&gt;</a:t>
            </a:r>
          </a:p>
          <a:p>
            <a:r>
              <a:rPr lang="en-US" altLang="ko-KR" sz="1400" dirty="0"/>
              <a:t>         &lt;p&gt;</a:t>
            </a:r>
            <a:r>
              <a:rPr lang="ko-KR" altLang="en-US" sz="1400" dirty="0"/>
              <a:t>첫 번째  페이지 </a:t>
            </a:r>
            <a:r>
              <a:rPr lang="en-US" altLang="ko-KR" sz="1400" dirty="0"/>
              <a:t>!&lt;/p&gt;</a:t>
            </a:r>
          </a:p>
          <a:p>
            <a:r>
              <a:rPr lang="en-US" altLang="ko-KR" sz="1400" dirty="0"/>
              <a:t>         </a:t>
            </a:r>
            <a:r>
              <a:rPr lang="en-US" altLang="ko-KR" sz="1400" dirty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="#page2" data-</a:t>
            </a:r>
            <a:r>
              <a:rPr lang="en-US" altLang="ko-KR" sz="1400" dirty="0" err="1">
                <a:solidFill>
                  <a:srgbClr val="FF0000"/>
                </a:solidFill>
              </a:rPr>
              <a:t>rel</a:t>
            </a:r>
            <a:r>
              <a:rPr lang="en-US" altLang="ko-KR" sz="1400" dirty="0">
                <a:solidFill>
                  <a:srgbClr val="FF0000"/>
                </a:solidFill>
              </a:rPr>
              <a:t>="dialog"&gt; </a:t>
            </a:r>
          </a:p>
          <a:p>
            <a:r>
              <a:rPr lang="en-US" altLang="ko-KR" sz="1400" dirty="0"/>
              <a:t>              </a:t>
            </a:r>
            <a:r>
              <a:rPr lang="ko-KR" altLang="en-US" sz="1400" dirty="0"/>
              <a:t>두 번째 페이지를 대화상자로 열기 </a:t>
            </a:r>
            <a:r>
              <a:rPr lang="en-US" altLang="ko-KR" sz="1400" dirty="0"/>
              <a:t>!&lt;/a&gt;</a:t>
            </a:r>
          </a:p>
          <a:p>
            <a:r>
              <a:rPr lang="en-US" altLang="ko-KR" sz="1400" dirty="0"/>
              <a:t>      &lt;/div&gt;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&lt;footer data-role="footer"&gt;</a:t>
            </a:r>
          </a:p>
          <a:p>
            <a:r>
              <a:rPr lang="en-US" altLang="ko-KR" sz="1400" dirty="0"/>
              <a:t>         &lt;h1&gt; copyright 2012 </a:t>
            </a:r>
            <a:r>
              <a:rPr lang="en-US" altLang="ko-KR" sz="1400" dirty="0" err="1"/>
              <a:t>syj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   &lt;/footer&gt;</a:t>
            </a:r>
          </a:p>
          <a:p>
            <a:r>
              <a:rPr lang="en-US" altLang="ko-KR" sz="1400" dirty="0"/>
              <a:t>   &lt;/section&gt;   </a:t>
            </a:r>
          </a:p>
          <a:p>
            <a:r>
              <a:rPr lang="en-US" altLang="ko-KR" sz="1400" dirty="0"/>
              <a:t>&lt;!-- end </a:t>
            </a:r>
            <a:r>
              <a:rPr lang="ko-KR" altLang="en-US" sz="1400" dirty="0"/>
              <a:t>첫 번째 페이지 끝 부분</a:t>
            </a:r>
            <a:r>
              <a:rPr lang="en-US" altLang="ko-KR" sz="1400" dirty="0"/>
              <a:t>--&gt;</a:t>
            </a:r>
          </a:p>
          <a:p>
            <a:endParaRPr lang="en-US" altLang="ko-KR" sz="1400" dirty="0"/>
          </a:p>
        </p:txBody>
      </p:sp>
      <p:sp>
        <p:nvSpPr>
          <p:cNvPr id="3" name="직사각형 2"/>
          <p:cNvSpPr/>
          <p:nvPr/>
        </p:nvSpPr>
        <p:spPr>
          <a:xfrm>
            <a:off x="6843622" y="3169732"/>
            <a:ext cx="5000446" cy="332398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&lt;!-- Begin </a:t>
            </a:r>
            <a:r>
              <a:rPr lang="ko-KR" altLang="en-US" sz="1400" dirty="0"/>
              <a:t>두 번째 </a:t>
            </a:r>
            <a:r>
              <a:rPr lang="en-US" altLang="ko-KR" sz="1400" dirty="0"/>
              <a:t>page --&gt; 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>
                <a:solidFill>
                  <a:srgbClr val="FF0000"/>
                </a:solidFill>
              </a:rPr>
              <a:t>&lt;section id="page2" data-role="page"&gt; </a:t>
            </a:r>
          </a:p>
          <a:p>
            <a:r>
              <a:rPr lang="en-US" altLang="ko-KR" sz="1400" dirty="0"/>
              <a:t>      </a:t>
            </a:r>
            <a:r>
              <a:rPr lang="en-US" altLang="ko-KR" sz="1400" dirty="0">
                <a:solidFill>
                  <a:srgbClr val="FF0000"/>
                </a:solidFill>
              </a:rPr>
              <a:t>&lt;header data-role="header"&gt;</a:t>
            </a:r>
          </a:p>
          <a:p>
            <a:r>
              <a:rPr lang="en-US" altLang="ko-KR" sz="1400" dirty="0"/>
              <a:t>         &lt;h1&gt;jQuery Mobile&lt;/h1&gt;</a:t>
            </a:r>
          </a:p>
          <a:p>
            <a:r>
              <a:rPr lang="en-US" altLang="ko-KR" sz="1400" dirty="0"/>
              <a:t>      &lt;/header&gt;</a:t>
            </a:r>
          </a:p>
          <a:p>
            <a:r>
              <a:rPr lang="en-US" altLang="ko-KR" sz="1400" dirty="0"/>
              <a:t>      </a:t>
            </a:r>
            <a:r>
              <a:rPr lang="en-US" altLang="ko-KR" sz="1400" dirty="0">
                <a:solidFill>
                  <a:srgbClr val="FF0000"/>
                </a:solidFill>
              </a:rPr>
              <a:t>&lt;div data-role="content"&gt;</a:t>
            </a:r>
          </a:p>
          <a:p>
            <a:r>
              <a:rPr lang="en-US" altLang="ko-KR" sz="1400" dirty="0"/>
              <a:t>         &lt;p&gt;</a:t>
            </a:r>
            <a:r>
              <a:rPr lang="ko-KR" altLang="en-US" sz="1400" dirty="0"/>
              <a:t>두 번째 페이지 </a:t>
            </a:r>
            <a:r>
              <a:rPr lang="en-US" altLang="ko-KR" sz="1400" dirty="0"/>
              <a:t>!&lt;/p&gt; </a:t>
            </a:r>
          </a:p>
          <a:p>
            <a:r>
              <a:rPr lang="en-US" altLang="ko-KR" sz="1400" dirty="0"/>
              <a:t>      &lt;/div&gt;</a:t>
            </a:r>
          </a:p>
          <a:p>
            <a:r>
              <a:rPr lang="en-US" altLang="ko-KR" sz="1400" dirty="0"/>
              <a:t>      </a:t>
            </a:r>
            <a:r>
              <a:rPr lang="en-US" altLang="ko-KR" sz="1400" dirty="0">
                <a:solidFill>
                  <a:srgbClr val="FF0000"/>
                </a:solidFill>
              </a:rPr>
              <a:t>&lt;footer data-role="footer"&gt;</a:t>
            </a:r>
          </a:p>
          <a:p>
            <a:r>
              <a:rPr lang="en-US" altLang="ko-KR" sz="1400" dirty="0"/>
              <a:t>         &lt;h1&gt; copyright 2012 </a:t>
            </a:r>
            <a:r>
              <a:rPr lang="en-US" altLang="ko-KR" sz="1400" dirty="0" err="1"/>
              <a:t>syj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   &lt;/footer&gt;</a:t>
            </a:r>
          </a:p>
          <a:p>
            <a:r>
              <a:rPr lang="en-US" altLang="ko-KR" sz="1400" dirty="0"/>
              <a:t>   &lt;/section&gt; 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두 번째 페이지 끝 부분</a:t>
            </a:r>
            <a:r>
              <a:rPr lang="en-US" altLang="ko-KR" sz="1400" dirty="0"/>
              <a:t>--&gt;  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8445" y="709643"/>
            <a:ext cx="6096000" cy="2123658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charset="EUC-KR"&gt;</a:t>
            </a:r>
          </a:p>
          <a:p>
            <a:r>
              <a:rPr lang="en-US" altLang="ko-KR" sz="1200" dirty="0"/>
              <a:t>&lt;title&gt;jQuery Mobile&lt;/title&gt;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="http://code.jquery.com/mobile/1.0/jquery.mobile-1.0.min.css"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="http://code.jquery.com/jquery-1.6.4.min.js"&gt;&lt;/script&gt;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="http://code.jquery.com/mobile/1.0/jquery.mobile-1.0.min.js"&gt;&lt;/script&gt;</a:t>
            </a:r>
          </a:p>
          <a:p>
            <a:r>
              <a:rPr lang="en-US" altLang="ko-KR" sz="1200" dirty="0"/>
              <a:t>&lt;/head&gt;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894" y="95152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하나의 페이지에서 </a:t>
            </a:r>
            <a:r>
              <a:rPr lang="ko-KR" altLang="en-US" dirty="0" err="1"/>
              <a:t>대화창</a:t>
            </a:r>
            <a:r>
              <a:rPr lang="ko-KR" altLang="en-US" dirty="0"/>
              <a:t>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317601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65" y="845389"/>
            <a:ext cx="3925612" cy="5365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26" y="845389"/>
            <a:ext cx="3874581" cy="5295879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2479071" y="2406770"/>
            <a:ext cx="4534204" cy="8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1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773728" cy="576263"/>
          </a:xfrm>
        </p:spPr>
        <p:txBody>
          <a:bodyPr>
            <a:normAutofit/>
          </a:bodyPr>
          <a:lstStyle/>
          <a:p>
            <a:pPr marL="342900" indent="-342900" fontAlgn="base" latinLnBrk="0">
              <a:buFont typeface="Wingdings" panose="05000000000000000000" pitchFamily="2" charset="2"/>
              <a:buChar char="v"/>
            </a:pPr>
            <a:r>
              <a:rPr lang="en-US" altLang="ko-KR" sz="2400" dirty="0"/>
              <a:t> jQuery Mobile </a:t>
            </a:r>
            <a:r>
              <a:rPr lang="en-US" altLang="ko-KR" sz="2400" dirty="0" err="1"/>
              <a:t>프레임워크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삽입하기</a:t>
            </a:r>
            <a:endParaRPr lang="en-US" altLang="ko-KR" sz="2400" dirty="0"/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362609" y="908649"/>
            <a:ext cx="11122025" cy="5040313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jQuery</a:t>
            </a:r>
            <a:r>
              <a:rPr lang="en-US" altLang="ko-KR" sz="2000" dirty="0"/>
              <a:t> Mobile</a:t>
            </a:r>
            <a:r>
              <a:rPr lang="ko-KR" altLang="en-US" sz="2000" dirty="0"/>
              <a:t>을 사용하기 위한 </a:t>
            </a:r>
            <a:r>
              <a:rPr lang="en-US" altLang="ko-KR" sz="2000" dirty="0"/>
              <a:t>2</a:t>
            </a:r>
            <a:r>
              <a:rPr lang="ko-KR" altLang="en-US" sz="2000" dirty="0"/>
              <a:t>가지 방식</a:t>
            </a: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ko-KR" altLang="en-US" sz="2000" dirty="0"/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2000" dirty="0"/>
              <a:t>자바스크립트 라이브러리와 </a:t>
            </a:r>
            <a:r>
              <a:rPr lang="en-US" altLang="ko-KR" sz="2000" dirty="0"/>
              <a:t>CSS</a:t>
            </a:r>
            <a:r>
              <a:rPr lang="ko-KR" altLang="en-US" sz="2000" dirty="0"/>
              <a:t>는 한꺼번에 패키지로 내려 받음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000" dirty="0"/>
              <a:t>CDN</a:t>
            </a:r>
          </a:p>
          <a:p>
            <a:pPr lvl="1"/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CDN 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000" dirty="0"/>
              <a:t>Contents Delivery Network(</a:t>
            </a:r>
            <a:r>
              <a:rPr lang="ko-KR" altLang="en-US" sz="2000" dirty="0" err="1"/>
              <a:t>콘텐츠</a:t>
            </a:r>
            <a:r>
              <a:rPr lang="ko-KR" altLang="en-US" sz="2000" dirty="0"/>
              <a:t> 전송 네트워크</a:t>
            </a:r>
            <a:r>
              <a:rPr lang="en-US" altLang="ko-KR" sz="2000" dirty="0"/>
              <a:t>)</a:t>
            </a:r>
            <a:r>
              <a:rPr lang="ko-KR" altLang="en-US" sz="2000" dirty="0"/>
              <a:t>의 약자로서 서비스하는 파일을 사용자와 가장 가까운 서버에서 내려 받을 수 있게 분산 저장</a:t>
            </a:r>
            <a:r>
              <a:rPr lang="en-US" altLang="ko-KR" sz="2000" dirty="0"/>
              <a:t>/</a:t>
            </a:r>
            <a:r>
              <a:rPr lang="ko-KR" altLang="en-US" sz="2000" dirty="0"/>
              <a:t>서비스를 하는 기술</a:t>
            </a:r>
            <a:r>
              <a:rPr lang="en-US" altLang="ko-KR" sz="2000" dirty="0"/>
              <a:t> 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000" dirty="0"/>
              <a:t>서버에 접속하여 </a:t>
            </a:r>
            <a:r>
              <a:rPr lang="ko-KR" altLang="en-US" sz="2000" dirty="0" err="1"/>
              <a:t>캐시된</a:t>
            </a:r>
            <a:r>
              <a:rPr lang="ko-KR" altLang="en-US" sz="2000" dirty="0"/>
              <a:t> 자바스크립트 라이브러리와 </a:t>
            </a:r>
            <a:r>
              <a:rPr lang="en-US" altLang="ko-KR" sz="2000" dirty="0"/>
              <a:t>CSS</a:t>
            </a:r>
            <a:r>
              <a:rPr lang="ko-KR" altLang="en-US" sz="2000" dirty="0"/>
              <a:t>를 불러와 사용하기 때문에 </a:t>
            </a:r>
            <a:r>
              <a:rPr lang="en-US" altLang="ko-KR" sz="2000" dirty="0"/>
              <a:t>CDN </a:t>
            </a:r>
            <a:r>
              <a:rPr lang="ko-KR" altLang="en-US" sz="2000" dirty="0"/>
              <a:t>서비스는 개발 단계에서도 늘 온라인 상태여야 함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lvl="1"/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6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2936" y="0"/>
            <a:ext cx="6224347" cy="574675"/>
          </a:xfrm>
        </p:spPr>
        <p:txBody>
          <a:bodyPr>
            <a:normAutofit/>
          </a:bodyPr>
          <a:lstStyle/>
          <a:p>
            <a:pPr marL="571500" indent="-571500" fontAlgn="base" latinLnBrk="0">
              <a:buFont typeface="Wingdings" panose="05000000000000000000" pitchFamily="2" charset="2"/>
              <a:buChar char="v"/>
            </a:pPr>
            <a:r>
              <a:rPr lang="en-US" altLang="ko-KR" sz="2400" dirty="0" err="1"/>
              <a:t>jQuery</a:t>
            </a:r>
            <a:r>
              <a:rPr lang="en-US" altLang="ko-KR" sz="2400" dirty="0"/>
              <a:t> Mobile </a:t>
            </a:r>
            <a:r>
              <a:rPr lang="en-US" altLang="ko-KR" sz="2400" dirty="0" err="1"/>
              <a:t>프레임워크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삽입하기</a:t>
            </a:r>
            <a:endParaRPr lang="en-US" altLang="ko-KR" sz="2400" dirty="0"/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474452" y="625230"/>
            <a:ext cx="11248845" cy="5040312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2000" dirty="0"/>
              <a:t>CDN</a:t>
            </a:r>
            <a:r>
              <a:rPr lang="ko-KR" altLang="en-US" sz="2000" dirty="0"/>
              <a:t>을 통해 사용하기 위한 코드를 다음으로 접속해서 얻는다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4751" y="1106983"/>
            <a:ext cx="4205219" cy="32403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</a:rPr>
              <a:t>http://jquerymobile.com/download/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2049" name="_x186329448" descr="DRW0000081827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5" y="1736474"/>
            <a:ext cx="10427496" cy="50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2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4310" y="10357"/>
            <a:ext cx="6181215" cy="574675"/>
          </a:xfrm>
        </p:spPr>
        <p:txBody>
          <a:bodyPr>
            <a:normAutofit/>
          </a:bodyPr>
          <a:lstStyle/>
          <a:p>
            <a:pPr marL="571500" indent="-571500" fontAlgn="base" latinLnBrk="0">
              <a:buFont typeface="Wingdings" panose="05000000000000000000" pitchFamily="2" charset="2"/>
              <a:buChar char="v"/>
            </a:pPr>
            <a:r>
              <a:rPr lang="en-US" altLang="ko-KR" sz="2400" dirty="0" err="1"/>
              <a:t>jQuery</a:t>
            </a:r>
            <a:r>
              <a:rPr lang="en-US" altLang="ko-KR" sz="2400" dirty="0"/>
              <a:t> Mobile </a:t>
            </a:r>
            <a:r>
              <a:rPr lang="en-US" altLang="ko-KR" sz="2400" dirty="0" err="1"/>
              <a:t>프레임워크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삽입하기</a:t>
            </a:r>
            <a:endParaRPr lang="en-US" altLang="ko-KR" sz="2400" dirty="0"/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347064" y="1190775"/>
            <a:ext cx="8497887" cy="4857750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ko-KR" sz="2000" dirty="0"/>
              <a:t>ⓐ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모바일</a:t>
            </a:r>
            <a:r>
              <a:rPr lang="ko-KR" altLang="en-US" sz="2000" dirty="0"/>
              <a:t> 테마 </a:t>
            </a:r>
            <a:r>
              <a:rPr lang="en-US" altLang="ko-KR" sz="2000" dirty="0" err="1"/>
              <a:t>css</a:t>
            </a:r>
            <a:endParaRPr lang="en-US" altLang="ko-KR" sz="2000" dirty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0" indent="12700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/>
          </a:p>
          <a:p>
            <a:pPr marL="0" indent="12700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/>
          </a:p>
          <a:p>
            <a:pPr marL="0" indent="12700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2000" dirty="0"/>
              <a:t>ⓑ : </a:t>
            </a:r>
            <a:r>
              <a:rPr lang="en-US" altLang="ko-KR" sz="2000" dirty="0" err="1"/>
              <a:t>jQuery</a:t>
            </a:r>
            <a:r>
              <a:rPr lang="en-US" altLang="ko-KR" sz="2000" dirty="0"/>
              <a:t> </a:t>
            </a:r>
            <a:r>
              <a:rPr lang="ko-KR" altLang="en-US" sz="2000" dirty="0"/>
              <a:t>자바스크립트</a:t>
            </a:r>
          </a:p>
          <a:p>
            <a:pPr marL="0" indent="12700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/>
          </a:p>
          <a:p>
            <a:pPr marL="0" indent="12700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/>
          </a:p>
          <a:p>
            <a:pPr marL="0" indent="12700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/>
              <a:t> 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2000" dirty="0"/>
              <a:t>ⓒ : </a:t>
            </a:r>
            <a:r>
              <a:rPr lang="en-US" altLang="ko-KR" sz="2000" dirty="0" err="1"/>
              <a:t>jQuery</a:t>
            </a:r>
            <a:r>
              <a:rPr lang="en-US" altLang="ko-KR" sz="2000" dirty="0"/>
              <a:t> Mobile </a:t>
            </a:r>
            <a:r>
              <a:rPr lang="ko-KR" altLang="en-US" sz="2000" dirty="0"/>
              <a:t>자바스크립트</a:t>
            </a:r>
          </a:p>
          <a:p>
            <a:pPr marL="0" indent="12700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/>
          </a:p>
          <a:p>
            <a:pPr marL="0" indent="12700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/>
          </a:p>
          <a:p>
            <a:pPr marL="0" indent="12700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2000" dirty="0"/>
              <a:t>  </a:t>
            </a:r>
            <a:r>
              <a:rPr lang="ko-KR" altLang="en-US" sz="2000" dirty="0"/>
              <a:t>페이지 기기의 너비에 맞추어서 출력하기 위한 코드도 필요하다</a:t>
            </a:r>
            <a:r>
              <a:rPr lang="en-US" altLang="ko-KR" sz="2000" dirty="0"/>
              <a:t>. </a:t>
            </a:r>
          </a:p>
          <a:p>
            <a:pPr marL="0" indent="12700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20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5959" y="1556792"/>
            <a:ext cx="10329974" cy="64807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&lt;link </a:t>
            </a:r>
            <a:r>
              <a:rPr lang="en-US" altLang="ko-KR" dirty="0" err="1">
                <a:solidFill>
                  <a:srgbClr val="000000"/>
                </a:solidFill>
              </a:rPr>
              <a:t>rel</a:t>
            </a:r>
            <a:r>
              <a:rPr lang="en-US" altLang="ko-KR" dirty="0">
                <a:solidFill>
                  <a:srgbClr val="000000"/>
                </a:solidFill>
              </a:rPr>
              <a:t>="stylesheet“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="http://code.jquery.com/mobile/1.0rc2/jquery.mobile-1.0rc2.min.css"/&gt; </a:t>
            </a:r>
          </a:p>
          <a:p>
            <a:pPr fontAlgn="base"/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959" y="3032956"/>
            <a:ext cx="8496944" cy="432048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&lt;script </a:t>
            </a:r>
            <a:r>
              <a:rPr lang="en-US" altLang="ko-KR" dirty="0" err="1">
                <a:solidFill>
                  <a:srgbClr val="000000"/>
                </a:solidFill>
              </a:rPr>
              <a:t>src</a:t>
            </a:r>
            <a:r>
              <a:rPr lang="en-US" altLang="ko-KR" dirty="0">
                <a:solidFill>
                  <a:srgbClr val="000000"/>
                </a:solidFill>
              </a:rPr>
              <a:t>="http://code.jquery.com/jquery-1.6.4.min.js"&gt;&lt;/script&gt;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85959" y="4183586"/>
            <a:ext cx="8496944" cy="432048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&lt;script </a:t>
            </a:r>
            <a:r>
              <a:rPr lang="en-US" altLang="ko-KR" dirty="0" err="1">
                <a:solidFill>
                  <a:srgbClr val="000000"/>
                </a:solidFill>
              </a:rPr>
              <a:t>src</a:t>
            </a:r>
            <a:r>
              <a:rPr lang="en-US" altLang="ko-KR" dirty="0">
                <a:solidFill>
                  <a:srgbClr val="000000"/>
                </a:solidFill>
              </a:rPr>
              <a:t>=http://code.jquery.com/mobile/1.0rc2/jquery.mobile-1.0rc2.min.js”/&gt;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5959" y="5221377"/>
            <a:ext cx="8496944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&lt;meta name="viewport" content="width=device-width, initial-scale=1"&gt;</a:t>
            </a:r>
          </a:p>
        </p:txBody>
      </p:sp>
    </p:spTree>
    <p:extLst>
      <p:ext uri="{BB962C8B-B14F-4D97-AF65-F5344CB8AC3E}">
        <p14:creationId xmlns:p14="http://schemas.microsoft.com/office/powerpoint/2010/main" val="386083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6616460" cy="4226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ko-KR" altLang="en-US" sz="2400" dirty="0"/>
              <a:t>제이쿼리 </a:t>
            </a:r>
            <a:r>
              <a:rPr lang="ko-KR" altLang="en-US" sz="2400" dirty="0" err="1"/>
              <a:t>모바일</a:t>
            </a:r>
            <a:r>
              <a:rPr lang="ko-KR" altLang="en-US" sz="2400" dirty="0"/>
              <a:t> 라이브러리 사용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66" y="777227"/>
            <a:ext cx="4073424" cy="55286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46142" y="340692"/>
            <a:ext cx="6676846" cy="640175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/>
              <a:t>&lt;!DOCTYPE html&gt;</a:t>
            </a:r>
          </a:p>
          <a:p>
            <a:r>
              <a:rPr lang="en-US" altLang="ko-KR" sz="1000" b="1" dirty="0"/>
              <a:t>&lt;html&gt;</a:t>
            </a:r>
          </a:p>
          <a:p>
            <a:r>
              <a:rPr lang="en-US" altLang="ko-KR" sz="1000" b="1" dirty="0"/>
              <a:t>&lt;head&gt;</a:t>
            </a:r>
          </a:p>
          <a:p>
            <a:r>
              <a:rPr lang="en-US" altLang="ko-KR" sz="1000" b="1" dirty="0"/>
              <a:t>&lt;meta charset="EUC-KR"&gt;</a:t>
            </a:r>
          </a:p>
          <a:p>
            <a:r>
              <a:rPr lang="en-US" altLang="ko-KR" sz="1000" b="1" dirty="0"/>
              <a:t>&lt;title&gt;jQuery Mobile&lt;/title&gt;</a:t>
            </a:r>
          </a:p>
          <a:p>
            <a:r>
              <a:rPr lang="en-US" altLang="ko-KR" sz="1000" b="1" dirty="0"/>
              <a:t>&lt;meta name="viewport" content="width=device-width, initial-scale=1"&gt;</a:t>
            </a:r>
          </a:p>
          <a:p>
            <a:r>
              <a:rPr lang="en-US" altLang="ko-KR" sz="1000" b="1" dirty="0"/>
              <a:t>&lt;link </a:t>
            </a:r>
            <a:r>
              <a:rPr lang="en-US" altLang="ko-KR" sz="1000" b="1" dirty="0" err="1"/>
              <a:t>rel</a:t>
            </a:r>
            <a:r>
              <a:rPr lang="en-US" altLang="ko-KR" sz="1000" b="1" dirty="0"/>
              <a:t>="stylesheet"  </a:t>
            </a:r>
            <a:r>
              <a:rPr lang="en-US" altLang="ko-KR" sz="1000" b="1" dirty="0" err="1"/>
              <a:t>href</a:t>
            </a:r>
            <a:r>
              <a:rPr lang="en-US" altLang="ko-KR" sz="1000" b="1" dirty="0"/>
              <a:t>="http://code.jquery.com/mobile/1.0rc2/jquery.mobile-1.0rc2.min.css" /&gt;</a:t>
            </a:r>
          </a:p>
          <a:p>
            <a:r>
              <a:rPr lang="en-US" altLang="ko-KR" sz="1000" b="1" dirty="0"/>
              <a:t>&lt;script type="text/</a:t>
            </a:r>
            <a:r>
              <a:rPr lang="en-US" altLang="ko-KR" sz="1000" b="1" dirty="0" err="1"/>
              <a:t>javascript</a:t>
            </a:r>
            <a:r>
              <a:rPr lang="en-US" altLang="ko-KR" sz="1000" b="1" dirty="0"/>
              <a:t>" </a:t>
            </a:r>
            <a:r>
              <a:rPr lang="en-US" altLang="ko-KR" sz="1000" b="1" dirty="0" err="1"/>
              <a:t>src</a:t>
            </a:r>
            <a:r>
              <a:rPr lang="en-US" altLang="ko-KR" sz="1000" b="1" dirty="0"/>
              <a:t>="http://code.jquery.com/jquery-1.6.4.min.js"&gt;&lt;/script&gt;</a:t>
            </a:r>
          </a:p>
          <a:p>
            <a:r>
              <a:rPr lang="en-US" altLang="ko-KR" sz="1000" b="1" dirty="0"/>
              <a:t>&lt;script type="text/</a:t>
            </a:r>
            <a:r>
              <a:rPr lang="en-US" altLang="ko-KR" sz="1000" b="1" dirty="0" err="1"/>
              <a:t>javascript</a:t>
            </a:r>
            <a:r>
              <a:rPr lang="en-US" altLang="ko-KR" sz="1000" b="1" dirty="0"/>
              <a:t>" </a:t>
            </a:r>
            <a:r>
              <a:rPr lang="en-US" altLang="ko-KR" sz="1000" b="1" dirty="0" err="1"/>
              <a:t>src</a:t>
            </a:r>
            <a:r>
              <a:rPr lang="en-US" altLang="ko-KR" sz="1000" b="1" dirty="0"/>
              <a:t>=“http://code.jquery.com/mobile/1.0rc2/jquery.mobile-1.0rc2.min.js"&gt;&lt;/script&gt;</a:t>
            </a:r>
          </a:p>
          <a:p>
            <a:r>
              <a:rPr lang="en-US" altLang="ko-KR" sz="1000" b="1" dirty="0"/>
              <a:t>&lt;/head&gt;</a:t>
            </a:r>
          </a:p>
          <a:p>
            <a:r>
              <a:rPr lang="en-US" altLang="ko-KR" sz="1000" b="1" dirty="0"/>
              <a:t>&lt;body&gt;</a:t>
            </a:r>
          </a:p>
          <a:p>
            <a:r>
              <a:rPr lang="en-US" altLang="ko-KR" sz="1000" b="1" dirty="0"/>
              <a:t>&lt;!-- </a:t>
            </a:r>
            <a:r>
              <a:rPr lang="ko-KR" altLang="en-US" sz="1000" b="1" dirty="0"/>
              <a:t>첫 번째  페이지 시작 부분 </a:t>
            </a:r>
            <a:r>
              <a:rPr lang="en-US" altLang="ko-KR" sz="1000" b="1" dirty="0"/>
              <a:t>--&gt;</a:t>
            </a:r>
          </a:p>
          <a:p>
            <a:r>
              <a:rPr lang="en-US" altLang="ko-KR" sz="1000" b="1" dirty="0"/>
              <a:t>  &lt;section id="page1" &gt; </a:t>
            </a:r>
          </a:p>
          <a:p>
            <a:r>
              <a:rPr lang="en-US" altLang="ko-KR" sz="1000" b="1" dirty="0"/>
              <a:t>    &lt;header&gt;</a:t>
            </a:r>
          </a:p>
          <a:p>
            <a:r>
              <a:rPr lang="en-US" altLang="ko-KR" sz="1000" b="1" dirty="0"/>
              <a:t>      &lt;h1&gt;jQuery Mobile&lt;/h1&gt;</a:t>
            </a:r>
          </a:p>
          <a:p>
            <a:r>
              <a:rPr lang="en-US" altLang="ko-KR" sz="1000" b="1" dirty="0"/>
              <a:t>    &lt;/header&gt;</a:t>
            </a:r>
          </a:p>
          <a:p>
            <a:r>
              <a:rPr lang="en-US" altLang="ko-KR" sz="1000" b="1" dirty="0"/>
              <a:t>    &lt;div class="content"&gt;</a:t>
            </a:r>
          </a:p>
          <a:p>
            <a:r>
              <a:rPr lang="en-US" altLang="ko-KR" sz="1000" b="1" dirty="0"/>
              <a:t>      &lt;p&gt;</a:t>
            </a:r>
            <a:r>
              <a:rPr lang="ko-KR" altLang="en-US" sz="1000" b="1" dirty="0"/>
              <a:t>첫 번째  페이지 </a:t>
            </a:r>
            <a:r>
              <a:rPr lang="en-US" altLang="ko-KR" sz="1000" b="1" dirty="0"/>
              <a:t>!&lt;/p&gt;</a:t>
            </a:r>
          </a:p>
          <a:p>
            <a:r>
              <a:rPr lang="en-US" altLang="ko-KR" sz="1000" b="1" dirty="0"/>
              <a:t>    &lt;/div&gt;</a:t>
            </a:r>
          </a:p>
          <a:p>
            <a:r>
              <a:rPr lang="en-US" altLang="ko-KR" sz="1000" b="1" dirty="0"/>
              <a:t>    &lt;footer&gt;</a:t>
            </a:r>
          </a:p>
          <a:p>
            <a:r>
              <a:rPr lang="en-US" altLang="ko-KR" sz="1000" b="1" dirty="0"/>
              <a:t>      &lt;h1&gt; copyright 2012 </a:t>
            </a:r>
            <a:r>
              <a:rPr lang="en-US" altLang="ko-KR" sz="1000" b="1" dirty="0" err="1"/>
              <a:t>syj</a:t>
            </a:r>
            <a:r>
              <a:rPr lang="en-US" altLang="ko-KR" sz="1000" b="1" dirty="0"/>
              <a:t>&lt;/h1&gt;</a:t>
            </a:r>
          </a:p>
          <a:p>
            <a:r>
              <a:rPr lang="en-US" altLang="ko-KR" sz="1000" b="1" dirty="0"/>
              <a:t>    &lt;/footer&gt;</a:t>
            </a:r>
          </a:p>
          <a:p>
            <a:r>
              <a:rPr lang="en-US" altLang="ko-KR" sz="1000" b="1" dirty="0"/>
              <a:t>  &lt;/section&gt;  </a:t>
            </a:r>
          </a:p>
          <a:p>
            <a:r>
              <a:rPr lang="en-US" altLang="ko-KR" sz="1000" b="1" dirty="0"/>
              <a:t>&lt;!-- </a:t>
            </a:r>
            <a:r>
              <a:rPr lang="ko-KR" altLang="en-US" sz="1000" b="1" dirty="0"/>
              <a:t>첫 번째 페이지 끝 부분 </a:t>
            </a:r>
            <a:r>
              <a:rPr lang="en-US" altLang="ko-KR" sz="1000" b="1" dirty="0"/>
              <a:t>--&gt;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&lt;!-- </a:t>
            </a:r>
            <a:r>
              <a:rPr lang="ko-KR" altLang="en-US" sz="1000" b="1" dirty="0"/>
              <a:t>두 번째 페이지 시작 부분 </a:t>
            </a:r>
            <a:r>
              <a:rPr lang="en-US" altLang="ko-KR" sz="1000" b="1" dirty="0"/>
              <a:t>--&gt;  </a:t>
            </a:r>
          </a:p>
          <a:p>
            <a:r>
              <a:rPr lang="en-US" altLang="ko-KR" sz="1000" b="1" dirty="0"/>
              <a:t>  &lt;section id="page2" &gt; </a:t>
            </a:r>
          </a:p>
          <a:p>
            <a:r>
              <a:rPr lang="en-US" altLang="ko-KR" sz="1000" b="1" dirty="0"/>
              <a:t>    &lt;header&gt;</a:t>
            </a:r>
          </a:p>
          <a:p>
            <a:r>
              <a:rPr lang="en-US" altLang="ko-KR" sz="1000" b="1" dirty="0"/>
              <a:t>      &lt;h1&gt;jQuery Mobile&lt;/h1&gt;</a:t>
            </a:r>
          </a:p>
          <a:p>
            <a:r>
              <a:rPr lang="en-US" altLang="ko-KR" sz="1000" b="1" dirty="0"/>
              <a:t>    &lt;/header&gt;</a:t>
            </a:r>
          </a:p>
          <a:p>
            <a:r>
              <a:rPr lang="en-US" altLang="ko-KR" sz="1000" b="1" dirty="0"/>
              <a:t>    &lt;div class="content"&gt;</a:t>
            </a:r>
          </a:p>
          <a:p>
            <a:r>
              <a:rPr lang="en-US" altLang="ko-KR" sz="1000" b="1" dirty="0"/>
              <a:t>    &lt;p&gt;</a:t>
            </a:r>
            <a:r>
              <a:rPr lang="ko-KR" altLang="en-US" sz="1000" b="1" dirty="0"/>
              <a:t>두 번째 페이지 </a:t>
            </a:r>
            <a:r>
              <a:rPr lang="en-US" altLang="ko-KR" sz="1000" b="1" dirty="0"/>
              <a:t>!&lt;/p&gt;</a:t>
            </a:r>
          </a:p>
          <a:p>
            <a:r>
              <a:rPr lang="en-US" altLang="ko-KR" sz="1000" b="1" dirty="0"/>
              <a:t>    &lt;/div&gt;</a:t>
            </a:r>
          </a:p>
          <a:p>
            <a:r>
              <a:rPr lang="en-US" altLang="ko-KR" sz="1000" b="1" dirty="0"/>
              <a:t>    &lt;footer&gt;</a:t>
            </a:r>
          </a:p>
          <a:p>
            <a:r>
              <a:rPr lang="en-US" altLang="ko-KR" sz="1000" b="1" dirty="0"/>
              <a:t>      &lt;h1&gt; copyright 2012 </a:t>
            </a:r>
            <a:r>
              <a:rPr lang="en-US" altLang="ko-KR" sz="1000" b="1" dirty="0" err="1"/>
              <a:t>syj</a:t>
            </a:r>
            <a:r>
              <a:rPr lang="en-US" altLang="ko-KR" sz="1000" b="1" dirty="0"/>
              <a:t>&lt;/h1&gt;</a:t>
            </a:r>
          </a:p>
          <a:p>
            <a:r>
              <a:rPr lang="en-US" altLang="ko-KR" sz="1000" b="1" dirty="0"/>
              <a:t>    &lt;/footer&gt;</a:t>
            </a:r>
          </a:p>
          <a:p>
            <a:r>
              <a:rPr lang="en-US" altLang="ko-KR" sz="1000" b="1" dirty="0"/>
              <a:t>  &lt;/section&gt;  </a:t>
            </a:r>
          </a:p>
          <a:p>
            <a:r>
              <a:rPr lang="en-US" altLang="ko-KR" sz="1000" b="1" dirty="0"/>
              <a:t>&lt;!-- </a:t>
            </a:r>
            <a:r>
              <a:rPr lang="ko-KR" altLang="en-US" sz="1000" b="1" dirty="0"/>
              <a:t>두 번째 페이지 끝 부분</a:t>
            </a:r>
            <a:r>
              <a:rPr lang="en-US" altLang="ko-KR" sz="1000" b="1" dirty="0"/>
              <a:t>--&gt;  </a:t>
            </a:r>
          </a:p>
          <a:p>
            <a:r>
              <a:rPr lang="en-US" altLang="ko-KR" sz="1000" b="1" dirty="0"/>
              <a:t>&lt;/body&gt;</a:t>
            </a:r>
          </a:p>
          <a:p>
            <a:r>
              <a:rPr lang="en-US" altLang="ko-KR" sz="1000" b="1" dirty="0"/>
              <a:t>&lt;/html&gt;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5321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98" y="1017916"/>
            <a:ext cx="3991425" cy="54173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73615" y="95106"/>
            <a:ext cx="6771736" cy="6709529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/>
              <a:t>&lt;!DOCTYPE html&gt;</a:t>
            </a:r>
          </a:p>
          <a:p>
            <a:r>
              <a:rPr lang="en-US" altLang="ko-KR" sz="1000" b="1" dirty="0"/>
              <a:t>&lt;html&gt;</a:t>
            </a:r>
          </a:p>
          <a:p>
            <a:r>
              <a:rPr lang="en-US" altLang="ko-KR" sz="1000" b="1" dirty="0"/>
              <a:t>&lt;head&gt;</a:t>
            </a:r>
          </a:p>
          <a:p>
            <a:r>
              <a:rPr lang="en-US" altLang="ko-KR" sz="1000" b="1" dirty="0"/>
              <a:t>&lt;meta charset="EUC-KR"&gt;</a:t>
            </a:r>
          </a:p>
          <a:p>
            <a:r>
              <a:rPr lang="en-US" altLang="ko-KR" sz="1000" b="1" dirty="0"/>
              <a:t>&lt;title&gt;jQuery Mobile&lt;/title&gt;</a:t>
            </a:r>
          </a:p>
          <a:p>
            <a:r>
              <a:rPr lang="en-US" altLang="ko-KR" sz="1000" b="1" dirty="0"/>
              <a:t>&lt;meta name="viewport" content="width=device-width, initial-scale=1"&gt;</a:t>
            </a:r>
          </a:p>
          <a:p>
            <a:r>
              <a:rPr lang="en-US" altLang="ko-KR" sz="1000" b="1" dirty="0"/>
              <a:t>&lt;link </a:t>
            </a:r>
            <a:r>
              <a:rPr lang="en-US" altLang="ko-KR" sz="1000" b="1" dirty="0" err="1"/>
              <a:t>rel</a:t>
            </a:r>
            <a:r>
              <a:rPr lang="en-US" altLang="ko-KR" sz="1000" b="1" dirty="0"/>
              <a:t>="stylesheet"  </a:t>
            </a:r>
            <a:r>
              <a:rPr lang="en-US" altLang="ko-KR" sz="1000" b="1" dirty="0" err="1"/>
              <a:t>href</a:t>
            </a:r>
            <a:r>
              <a:rPr lang="en-US" altLang="ko-KR" sz="1000" b="1" dirty="0"/>
              <a:t>="http://code.jquery.com/mobile/1.0rc2/jquery.mobile-1.0rc2.min.css" /&gt;</a:t>
            </a:r>
          </a:p>
          <a:p>
            <a:r>
              <a:rPr lang="en-US" altLang="ko-KR" sz="1000" b="1" dirty="0"/>
              <a:t>&lt;script type="text/</a:t>
            </a:r>
            <a:r>
              <a:rPr lang="en-US" altLang="ko-KR" sz="1000" b="1" dirty="0" err="1"/>
              <a:t>javascript</a:t>
            </a:r>
            <a:r>
              <a:rPr lang="en-US" altLang="ko-KR" sz="1000" b="1" dirty="0"/>
              <a:t>" </a:t>
            </a:r>
            <a:r>
              <a:rPr lang="en-US" altLang="ko-KR" sz="1000" b="1" dirty="0" err="1"/>
              <a:t>src</a:t>
            </a:r>
            <a:r>
              <a:rPr lang="en-US" altLang="ko-KR" sz="1000" b="1" dirty="0"/>
              <a:t>=</a:t>
            </a:r>
          </a:p>
          <a:p>
            <a:r>
              <a:rPr lang="en-US" altLang="ko-KR" sz="1000" b="1" dirty="0"/>
              <a:t>    "http://code.jquery.com/jquery-1.6.4.min.js"&gt;&lt;/script&gt;</a:t>
            </a:r>
          </a:p>
          <a:p>
            <a:r>
              <a:rPr lang="en-US" altLang="ko-KR" sz="1000" b="1" dirty="0"/>
              <a:t>&lt;script type="text/</a:t>
            </a:r>
            <a:r>
              <a:rPr lang="en-US" altLang="ko-KR" sz="1000" b="1" dirty="0" err="1"/>
              <a:t>javascript</a:t>
            </a:r>
            <a:r>
              <a:rPr lang="en-US" altLang="ko-KR" sz="1000" b="1" dirty="0"/>
              <a:t>" </a:t>
            </a:r>
            <a:r>
              <a:rPr lang="en-US" altLang="ko-KR" sz="1000" b="1" dirty="0" err="1"/>
              <a:t>src</a:t>
            </a:r>
            <a:r>
              <a:rPr lang="en-US" altLang="ko-KR" sz="1000" b="1" dirty="0"/>
              <a:t>="http://code.jquery.com/mobile/1.0rc2/jquery.mobile-1.0rc2.min.js"&gt;&lt;/script&gt;</a:t>
            </a:r>
          </a:p>
          <a:p>
            <a:r>
              <a:rPr lang="en-US" altLang="ko-KR" sz="1000" b="1" dirty="0"/>
              <a:t>&lt;/head&gt;</a:t>
            </a:r>
          </a:p>
          <a:p>
            <a:r>
              <a:rPr lang="en-US" altLang="ko-KR" sz="1000" b="1" dirty="0"/>
              <a:t>&lt;body&gt;</a:t>
            </a:r>
          </a:p>
          <a:p>
            <a:r>
              <a:rPr lang="en-US" altLang="ko-KR" sz="1000" b="1" dirty="0"/>
              <a:t>&lt;!-- begin </a:t>
            </a:r>
            <a:r>
              <a:rPr lang="ko-KR" altLang="en-US" sz="1000" b="1" dirty="0"/>
              <a:t>첫 번째  </a:t>
            </a:r>
            <a:r>
              <a:rPr lang="en-US" altLang="ko-KR" sz="1000" b="1" dirty="0"/>
              <a:t>page --&gt;</a:t>
            </a:r>
          </a:p>
          <a:p>
            <a:r>
              <a:rPr lang="en-US" altLang="ko-KR" sz="1000" b="1" dirty="0"/>
              <a:t>   </a:t>
            </a:r>
            <a:r>
              <a:rPr lang="en-US" altLang="ko-KR" sz="1000" b="1" dirty="0">
                <a:solidFill>
                  <a:srgbClr val="FF0000"/>
                </a:solidFill>
              </a:rPr>
              <a:t>&lt;section id="page1" data-role="page</a:t>
            </a:r>
            <a:r>
              <a:rPr lang="en-US" altLang="ko-KR" sz="1000" b="1">
                <a:solidFill>
                  <a:srgbClr val="FF0000"/>
                </a:solidFill>
              </a:rPr>
              <a:t>"&gt;   &lt;!– </a:t>
            </a:r>
            <a:r>
              <a:rPr lang="ko-KR" altLang="en-US" sz="1000" b="1">
                <a:solidFill>
                  <a:srgbClr val="FF0000"/>
                </a:solidFill>
              </a:rPr>
              <a:t>데이터 댐 없으면 기본 </a:t>
            </a:r>
            <a:r>
              <a:rPr lang="en-US" altLang="ko-KR" sz="1000" b="1">
                <a:solidFill>
                  <a:srgbClr val="FF0000"/>
                </a:solidFill>
              </a:rPr>
              <a:t>a </a:t>
            </a:r>
            <a:r>
              <a:rPr lang="ko-KR" altLang="en-US" sz="1000" b="1">
                <a:solidFill>
                  <a:srgbClr val="FF0000"/>
                </a:solidFill>
              </a:rPr>
              <a:t>검정으로 잡아줌</a:t>
            </a:r>
            <a:r>
              <a:rPr lang="en-US" altLang="ko-KR" sz="1000" b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/>
              <a:t>      </a:t>
            </a:r>
            <a:r>
              <a:rPr lang="en-US" altLang="ko-KR" sz="1000" b="1" dirty="0">
                <a:solidFill>
                  <a:srgbClr val="FF0000"/>
                </a:solidFill>
              </a:rPr>
              <a:t>&lt;header data-role="header"&gt;</a:t>
            </a:r>
          </a:p>
          <a:p>
            <a:r>
              <a:rPr lang="en-US" altLang="ko-KR" sz="1000" b="1" dirty="0"/>
              <a:t>         &lt;h1&gt;jQuery Mobile&lt;/h1&gt;</a:t>
            </a:r>
          </a:p>
          <a:p>
            <a:r>
              <a:rPr lang="en-US" altLang="ko-KR" sz="1000" b="1" dirty="0"/>
              <a:t>      &lt;/header&gt;</a:t>
            </a:r>
          </a:p>
          <a:p>
            <a:r>
              <a:rPr lang="en-US" altLang="ko-KR" sz="1000" b="1" dirty="0"/>
              <a:t>      </a:t>
            </a:r>
            <a:r>
              <a:rPr lang="en-US" altLang="ko-KR" sz="1000" b="1" dirty="0">
                <a:solidFill>
                  <a:srgbClr val="FF0000"/>
                </a:solidFill>
              </a:rPr>
              <a:t>&lt;div class="content" data-role="content"&gt;</a:t>
            </a:r>
          </a:p>
          <a:p>
            <a:r>
              <a:rPr lang="en-US" altLang="ko-KR" sz="1000" b="1" dirty="0"/>
              <a:t>         &lt;p&gt;</a:t>
            </a:r>
            <a:r>
              <a:rPr lang="ko-KR" altLang="en-US" sz="1000" b="1" dirty="0"/>
              <a:t>첫 번째  페이지 </a:t>
            </a:r>
            <a:r>
              <a:rPr lang="en-US" altLang="ko-KR" sz="1000" b="1" dirty="0"/>
              <a:t>!&lt;/p&gt;</a:t>
            </a:r>
          </a:p>
          <a:p>
            <a:r>
              <a:rPr lang="en-US" altLang="ko-KR" sz="1000" b="1" dirty="0"/>
              <a:t>         &lt;a </a:t>
            </a:r>
            <a:r>
              <a:rPr lang="en-US" altLang="ko-KR" sz="1000" b="1" dirty="0" err="1"/>
              <a:t>href</a:t>
            </a:r>
            <a:r>
              <a:rPr lang="en-US" altLang="ko-KR" sz="1000" b="1" dirty="0"/>
              <a:t>="#page2"&gt; </a:t>
            </a:r>
            <a:r>
              <a:rPr lang="ko-KR" altLang="en-US" sz="1000" b="1" dirty="0"/>
              <a:t>두 번째 페이지로 전환하기 </a:t>
            </a:r>
            <a:r>
              <a:rPr lang="en-US" altLang="ko-KR" sz="1000" b="1" dirty="0"/>
              <a:t>!&lt;/</a:t>
            </a:r>
            <a:r>
              <a:rPr lang="en-US" altLang="ko-KR" sz="1000" b="1"/>
              <a:t>a&gt;  &lt;!-- # </a:t>
            </a:r>
            <a:r>
              <a:rPr lang="ko-KR" altLang="en-US" sz="1000" b="1"/>
              <a:t>즉 </a:t>
            </a:r>
            <a:r>
              <a:rPr lang="en-US" altLang="ko-KR" sz="1000" b="1"/>
              <a:t>id</a:t>
            </a:r>
            <a:r>
              <a:rPr lang="ko-KR" altLang="en-US" sz="1000" b="1"/>
              <a:t>가 </a:t>
            </a:r>
            <a:r>
              <a:rPr lang="en-US" altLang="ko-KR" sz="1000" b="1"/>
              <a:t>page2</a:t>
            </a:r>
            <a:r>
              <a:rPr lang="ko-KR" altLang="en-US" sz="1000" b="1"/>
              <a:t>인데로 가라</a:t>
            </a:r>
            <a:r>
              <a:rPr lang="en-US" altLang="ko-KR" sz="1000" b="1"/>
              <a:t> </a:t>
            </a:r>
            <a:r>
              <a:rPr lang="en-US" altLang="ko-KR" sz="1000" b="1">
                <a:sym typeface="Wingdings" panose="05000000000000000000" pitchFamily="2" charset="2"/>
              </a:rPr>
              <a:t></a:t>
            </a:r>
            <a:endParaRPr lang="en-US" altLang="ko-KR" sz="1000" b="1" dirty="0"/>
          </a:p>
          <a:p>
            <a:r>
              <a:rPr lang="en-US" altLang="ko-KR" sz="1000" b="1" dirty="0"/>
              <a:t>      &lt;/div&gt;</a:t>
            </a:r>
          </a:p>
          <a:p>
            <a:r>
              <a:rPr lang="en-US" altLang="ko-KR" sz="1000" b="1" dirty="0"/>
              <a:t>      </a:t>
            </a:r>
            <a:r>
              <a:rPr lang="en-US" altLang="ko-KR" sz="1000" b="1" dirty="0">
                <a:solidFill>
                  <a:srgbClr val="FF0000"/>
                </a:solidFill>
              </a:rPr>
              <a:t>&lt;footer data-role="footer"&gt;</a:t>
            </a:r>
          </a:p>
          <a:p>
            <a:r>
              <a:rPr lang="en-US" altLang="ko-KR" sz="1000" b="1" dirty="0"/>
              <a:t>         &lt;h1&gt; copyright 2012 </a:t>
            </a:r>
            <a:r>
              <a:rPr lang="en-US" altLang="ko-KR" sz="1000" b="1" dirty="0" err="1"/>
              <a:t>syj</a:t>
            </a:r>
            <a:r>
              <a:rPr lang="en-US" altLang="ko-KR" sz="1000" b="1" dirty="0"/>
              <a:t>&lt;/h1&gt;</a:t>
            </a:r>
          </a:p>
          <a:p>
            <a:r>
              <a:rPr lang="en-US" altLang="ko-KR" sz="1000" b="1" dirty="0"/>
              <a:t>      &lt;/footer&gt;</a:t>
            </a:r>
          </a:p>
          <a:p>
            <a:r>
              <a:rPr lang="en-US" altLang="ko-KR" sz="1000" b="1" dirty="0"/>
              <a:t>   &lt;/section&gt;   </a:t>
            </a:r>
          </a:p>
          <a:p>
            <a:r>
              <a:rPr lang="en-US" altLang="ko-KR" sz="1000" b="1" dirty="0"/>
              <a:t>&lt;!-- end </a:t>
            </a:r>
            <a:r>
              <a:rPr lang="ko-KR" altLang="en-US" sz="1000" b="1" dirty="0"/>
              <a:t>첫 번째 페이지 끝 부분</a:t>
            </a:r>
            <a:r>
              <a:rPr lang="en-US" altLang="ko-KR" sz="1000" b="1" dirty="0"/>
              <a:t>--&gt;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&lt;!-- Begin </a:t>
            </a:r>
            <a:r>
              <a:rPr lang="ko-KR" altLang="en-US" sz="1000" b="1" dirty="0"/>
              <a:t>두 번째 </a:t>
            </a:r>
            <a:r>
              <a:rPr lang="en-US" altLang="ko-KR" sz="1000" b="1" dirty="0"/>
              <a:t>page --&gt;  </a:t>
            </a:r>
          </a:p>
          <a:p>
            <a:r>
              <a:rPr lang="en-US" altLang="ko-KR" sz="1000" b="1" dirty="0"/>
              <a:t>   </a:t>
            </a:r>
            <a:r>
              <a:rPr lang="en-US" altLang="ko-KR" sz="1000" b="1" dirty="0">
                <a:solidFill>
                  <a:srgbClr val="FF0000"/>
                </a:solidFill>
              </a:rPr>
              <a:t>&lt;section id="page2" data-role="page"&gt; </a:t>
            </a:r>
          </a:p>
          <a:p>
            <a:r>
              <a:rPr lang="en-US" altLang="ko-KR" sz="1000" b="1" dirty="0"/>
              <a:t>      </a:t>
            </a:r>
            <a:r>
              <a:rPr lang="en-US" altLang="ko-KR" sz="1000" b="1" dirty="0">
                <a:solidFill>
                  <a:srgbClr val="FF0000"/>
                </a:solidFill>
              </a:rPr>
              <a:t>&lt;header data-role="header"&gt;</a:t>
            </a:r>
          </a:p>
          <a:p>
            <a:r>
              <a:rPr lang="en-US" altLang="ko-KR" sz="1000" b="1" dirty="0"/>
              <a:t>         &lt;h1&gt;jQuery Mobile&lt;/h1&gt;</a:t>
            </a:r>
          </a:p>
          <a:p>
            <a:r>
              <a:rPr lang="en-US" altLang="ko-KR" sz="1000" b="1" dirty="0"/>
              <a:t>      &lt;/header&gt;</a:t>
            </a:r>
          </a:p>
          <a:p>
            <a:r>
              <a:rPr lang="en-US" altLang="ko-KR" sz="1000" b="1" dirty="0"/>
              <a:t>      </a:t>
            </a:r>
            <a:r>
              <a:rPr lang="en-US" altLang="ko-KR" sz="1000" b="1" dirty="0">
                <a:solidFill>
                  <a:srgbClr val="FF0000"/>
                </a:solidFill>
              </a:rPr>
              <a:t>&lt;div class="content" data-role="content"&gt;</a:t>
            </a:r>
          </a:p>
          <a:p>
            <a:r>
              <a:rPr lang="en-US" altLang="ko-KR" sz="1000" b="1" dirty="0"/>
              <a:t>         &lt;p&gt;</a:t>
            </a:r>
            <a:r>
              <a:rPr lang="ko-KR" altLang="en-US" sz="1000" b="1" dirty="0"/>
              <a:t>두 번째 페이지 </a:t>
            </a:r>
            <a:r>
              <a:rPr lang="en-US" altLang="ko-KR" sz="1000" b="1" dirty="0"/>
              <a:t>!&lt;/p&gt; </a:t>
            </a:r>
          </a:p>
          <a:p>
            <a:r>
              <a:rPr lang="en-US" altLang="ko-KR" sz="1000" b="1" dirty="0"/>
              <a:t>      &lt;/div&gt;</a:t>
            </a:r>
          </a:p>
          <a:p>
            <a:r>
              <a:rPr lang="en-US" altLang="ko-KR" sz="1000" b="1" dirty="0"/>
              <a:t>      </a:t>
            </a:r>
            <a:r>
              <a:rPr lang="en-US" altLang="ko-KR" sz="1000" b="1" dirty="0">
                <a:solidFill>
                  <a:srgbClr val="FF0000"/>
                </a:solidFill>
              </a:rPr>
              <a:t>&lt;footer data-role="footer"&gt;</a:t>
            </a:r>
          </a:p>
          <a:p>
            <a:r>
              <a:rPr lang="en-US" altLang="ko-KR" sz="1000" b="1" dirty="0"/>
              <a:t>         &lt;h1&gt; copyright 2012 </a:t>
            </a:r>
            <a:r>
              <a:rPr lang="en-US" altLang="ko-KR" sz="1000" b="1" dirty="0" err="1"/>
              <a:t>syj</a:t>
            </a:r>
            <a:r>
              <a:rPr lang="en-US" altLang="ko-KR" sz="1000" b="1" dirty="0"/>
              <a:t>&lt;/h1&gt;</a:t>
            </a:r>
          </a:p>
          <a:p>
            <a:r>
              <a:rPr lang="en-US" altLang="ko-KR" sz="1000" b="1" dirty="0"/>
              <a:t>      &lt;/footer&gt;</a:t>
            </a:r>
          </a:p>
          <a:p>
            <a:r>
              <a:rPr lang="en-US" altLang="ko-KR" sz="1000" b="1" dirty="0"/>
              <a:t>   &lt;/section&gt; </a:t>
            </a:r>
          </a:p>
          <a:p>
            <a:r>
              <a:rPr lang="en-US" altLang="ko-KR" sz="1000" b="1" dirty="0"/>
              <a:t>&lt;!-- </a:t>
            </a:r>
            <a:r>
              <a:rPr lang="ko-KR" altLang="en-US" sz="1000" b="1" dirty="0"/>
              <a:t>두 번째 페이지 끝 부분</a:t>
            </a:r>
            <a:r>
              <a:rPr lang="en-US" altLang="ko-KR" sz="1000" b="1" dirty="0"/>
              <a:t>--&gt;  </a:t>
            </a:r>
          </a:p>
          <a:p>
            <a:r>
              <a:rPr lang="en-US" altLang="ko-KR" sz="1000" b="1" dirty="0"/>
              <a:t>&lt;/body&gt;</a:t>
            </a:r>
          </a:p>
          <a:p>
            <a:r>
              <a:rPr lang="en-US" altLang="ko-KR" sz="1000" b="1" dirty="0"/>
              <a:t>&lt;/html&gt;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5489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0125" y="43934"/>
            <a:ext cx="3097213" cy="5746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페이지 분리하기</a:t>
            </a:r>
            <a:r>
              <a:rPr lang="en-US" altLang="ko-KR" sz="2400" dirty="0"/>
              <a:t>-1</a:t>
            </a:r>
            <a:endParaRPr lang="ko-KR" altLang="en-US" sz="2400" dirty="0"/>
          </a:p>
        </p:txBody>
      </p:sp>
      <p:pic>
        <p:nvPicPr>
          <p:cNvPr id="2050" name="_x209823864" descr="EMB00000dd860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7" y="958209"/>
            <a:ext cx="3240360" cy="4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09824664" descr="EMB00000dd860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328" y="958209"/>
            <a:ext cx="3240360" cy="49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717321" y="2493034"/>
            <a:ext cx="2967487" cy="2070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3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441" y="74583"/>
            <a:ext cx="3343125" cy="5746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페이지 분리하기</a:t>
            </a:r>
            <a:r>
              <a:rPr lang="en-US" altLang="ko-KR" sz="2400" dirty="0"/>
              <a:t>-2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48572" y="1330745"/>
            <a:ext cx="11404122" cy="496728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b="1" dirty="0"/>
              <a:t> data-role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000" dirty="0"/>
              <a:t>HTML </a:t>
            </a:r>
            <a:r>
              <a:rPr lang="ko-KR" altLang="en-US" sz="2000" dirty="0"/>
              <a:t>요소에 직접 정의하여 태그와 데이터의 연관성을 준다</a:t>
            </a:r>
            <a:r>
              <a:rPr lang="en-US" altLang="ko-KR" sz="2000" dirty="0"/>
              <a:t>. 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000" dirty="0"/>
              <a:t>data-role</a:t>
            </a:r>
            <a:r>
              <a:rPr lang="en-US" altLang="ko-KR" sz="2000" b="1" dirty="0"/>
              <a:t>="</a:t>
            </a:r>
            <a:r>
              <a:rPr lang="en-US" altLang="ko-KR" sz="2000" dirty="0"/>
              <a:t>page</a:t>
            </a:r>
            <a:r>
              <a:rPr lang="en-US" altLang="ko-KR" sz="2000" b="1" dirty="0"/>
              <a:t>"</a:t>
            </a:r>
            <a:endParaRPr lang="en-US" altLang="ko-KR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800" dirty="0"/>
              <a:t>지정한 영역이 하나의 페이지로 간주된다</a:t>
            </a:r>
            <a:r>
              <a:rPr lang="en-US" altLang="ko-KR" sz="1800" dirty="0"/>
              <a:t>.</a:t>
            </a:r>
          </a:p>
          <a:p>
            <a:pPr marL="914400" lvl="2" indent="0">
              <a:buNone/>
            </a:pPr>
            <a:r>
              <a:rPr lang="en-US" altLang="ko-KR" sz="1800" dirty="0"/>
              <a:t> </a:t>
            </a:r>
            <a:endParaRPr lang="ko-KR" altLang="en-US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000" dirty="0"/>
              <a:t>data-role="header"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800" dirty="0"/>
              <a:t>페이지의 </a:t>
            </a:r>
            <a:r>
              <a:rPr lang="en-US" altLang="ko-KR" sz="1800" dirty="0"/>
              <a:t>header </a:t>
            </a:r>
            <a:r>
              <a:rPr lang="ko-KR" altLang="en-US" sz="1800" dirty="0"/>
              <a:t>영역을 정의한다</a:t>
            </a:r>
            <a:r>
              <a:rPr lang="en-US" altLang="ko-KR" sz="1800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000" dirty="0"/>
              <a:t>data-role="footer"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800" dirty="0"/>
              <a:t>페이지의 </a:t>
            </a:r>
            <a:r>
              <a:rPr lang="en-US" altLang="ko-KR" sz="1800" dirty="0"/>
              <a:t>footer </a:t>
            </a:r>
            <a:r>
              <a:rPr lang="ko-KR" altLang="en-US" sz="1800" dirty="0"/>
              <a:t>영역을 정의한다</a:t>
            </a:r>
            <a:r>
              <a:rPr lang="en-US" altLang="ko-KR" sz="1800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000" dirty="0"/>
              <a:t>data-role="content"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ko-KR" altLang="en-US" sz="1800" dirty="0"/>
              <a:t>실제 페이지의 </a:t>
            </a:r>
            <a:r>
              <a:rPr lang="ko-KR" altLang="en-US" sz="1800" dirty="0" err="1"/>
              <a:t>콘텐츠를</a:t>
            </a:r>
            <a:r>
              <a:rPr lang="ko-KR" altLang="en-US" sz="1800" dirty="0"/>
              <a:t> 기술하는 영역이다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2"/>
            <a:endParaRPr lang="ko-KR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 data-</a:t>
            </a:r>
            <a:r>
              <a:rPr lang="en-US" altLang="ko-KR" dirty="0" err="1"/>
              <a:t>rel</a:t>
            </a:r>
            <a:r>
              <a:rPr lang="en-US" altLang="ko-KR" dirty="0"/>
              <a:t>="dialog“</a:t>
            </a:r>
            <a:r>
              <a:rPr lang="ko-KR" altLang="en-US" dirty="0"/>
              <a:t>로 </a:t>
            </a:r>
            <a:r>
              <a:rPr lang="ko-KR" altLang="en-US" dirty="0" err="1"/>
              <a:t>대화창</a:t>
            </a:r>
            <a:r>
              <a:rPr lang="ko-KR" altLang="en-US" dirty="0"/>
              <a:t> 지정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572" y="620669"/>
            <a:ext cx="618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jQuerymobile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커스텀</a:t>
            </a:r>
            <a:r>
              <a:rPr lang="ko-KR" altLang="en-US" sz="2400" dirty="0"/>
              <a:t> 데이터 속성 지정</a:t>
            </a:r>
          </a:p>
        </p:txBody>
      </p:sp>
    </p:spTree>
    <p:extLst>
      <p:ext uri="{BB962C8B-B14F-4D97-AF65-F5344CB8AC3E}">
        <p14:creationId xmlns:p14="http://schemas.microsoft.com/office/powerpoint/2010/main" val="124005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3322</Words>
  <Application>Microsoft Office PowerPoint</Application>
  <PresentationFormat>와이드스크린</PresentationFormat>
  <Paragraphs>435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맑은 고딕</vt:lpstr>
      <vt:lpstr>Arial</vt:lpstr>
      <vt:lpstr>Wingdings</vt:lpstr>
      <vt:lpstr>Office 테마</vt:lpstr>
      <vt:lpstr>1_Office 테마</vt:lpstr>
      <vt:lpstr>제 16강 제이쿼리 모바일(1)</vt:lpstr>
      <vt:lpstr>목차</vt:lpstr>
      <vt:lpstr> jQuery Mobile 프레임워크 삽입하기</vt:lpstr>
      <vt:lpstr>jQuery Mobile 프레임워크 삽입하기</vt:lpstr>
      <vt:lpstr>jQuery Mobile 프레임워크 삽입하기</vt:lpstr>
      <vt:lpstr>PowerPoint 프레젠테이션</vt:lpstr>
      <vt:lpstr>PowerPoint 프레젠테이션</vt:lpstr>
      <vt:lpstr>페이지 분리하기-1</vt:lpstr>
      <vt:lpstr>페이지 분리하기-2</vt:lpstr>
      <vt:lpstr>페이지 분리하기-3</vt:lpstr>
      <vt:lpstr>페이지 분리하기-4</vt:lpstr>
      <vt:lpstr>PowerPoint 프레젠테이션</vt:lpstr>
      <vt:lpstr>PowerPoint 프레젠테이션</vt:lpstr>
      <vt:lpstr>PowerPoint 프레젠테이션</vt:lpstr>
      <vt:lpstr>외부 페이지 직접 불러오기</vt:lpstr>
      <vt:lpstr>PowerPoint 프레젠테이션</vt:lpstr>
      <vt:lpstr>PowerPoint 프레젠테이션</vt:lpstr>
      <vt:lpstr>대화상자</vt:lpstr>
      <vt:lpstr>대화상자 만들기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정정욱</cp:lastModifiedBy>
  <cp:revision>129</cp:revision>
  <dcterms:created xsi:type="dcterms:W3CDTF">2020-09-14T08:38:55Z</dcterms:created>
  <dcterms:modified xsi:type="dcterms:W3CDTF">2022-11-26T08:53:25Z</dcterms:modified>
</cp:coreProperties>
</file>