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85" r:id="rId4"/>
    <p:sldId id="386" r:id="rId5"/>
    <p:sldId id="388" r:id="rId6"/>
    <p:sldId id="387" r:id="rId7"/>
    <p:sldId id="391" r:id="rId8"/>
    <p:sldId id="389" r:id="rId9"/>
    <p:sldId id="393" r:id="rId10"/>
    <p:sldId id="392" r:id="rId11"/>
    <p:sldId id="394" r:id="rId12"/>
    <p:sldId id="395" r:id="rId13"/>
    <p:sldId id="398" r:id="rId14"/>
    <p:sldId id="399" r:id="rId15"/>
    <p:sldId id="396" r:id="rId16"/>
    <p:sldId id="397" r:id="rId17"/>
    <p:sldId id="401" r:id="rId18"/>
    <p:sldId id="400" r:id="rId19"/>
    <p:sldId id="40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/>
              <a:t>17</a:t>
            </a:r>
            <a:r>
              <a:rPr lang="ko-KR" altLang="en-US" sz="3300" dirty="0"/>
              <a:t>강 제이쿼리 </a:t>
            </a:r>
            <a:r>
              <a:rPr lang="ko-KR" altLang="en-US" sz="3300" dirty="0" err="1"/>
              <a:t>모바일</a:t>
            </a:r>
            <a:r>
              <a:rPr lang="en-US" altLang="ko-KR" sz="3300" dirty="0"/>
              <a:t>(2)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26078" y="1763176"/>
            <a:ext cx="5525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/>
              <a:t> 제이쿼리 </a:t>
            </a:r>
            <a:r>
              <a:rPr lang="ko-KR" altLang="en-US" sz="2400" dirty="0" err="1"/>
              <a:t>모바일</a:t>
            </a:r>
            <a:r>
              <a:rPr lang="ko-KR" altLang="en-US" sz="2400" dirty="0"/>
              <a:t> 사용자 인터페이스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55698" y="22668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버튼 만들기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버튼 아이콘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버튼 그룹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페이지 이동 애니메이션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이전페이지로 이동하기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dirty="0"/>
              <a:t> 테마</a:t>
            </a: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75" y="1466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" y="810884"/>
            <a:ext cx="3431636" cy="47013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17985" y="146649"/>
            <a:ext cx="8474015" cy="655564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/>
              <a:t>&lt;!DOCTYPE html&gt;</a:t>
            </a:r>
          </a:p>
          <a:p>
            <a:r>
              <a:rPr lang="en-US" altLang="ko-KR" sz="1200" b="1" dirty="0"/>
              <a:t>&lt;html&gt;</a:t>
            </a:r>
          </a:p>
          <a:p>
            <a:r>
              <a:rPr lang="en-US" altLang="ko-KR" sz="1200" b="1" dirty="0"/>
              <a:t>&lt;head&gt;</a:t>
            </a:r>
          </a:p>
          <a:p>
            <a:r>
              <a:rPr lang="en-US" altLang="ko-KR" sz="1200" b="1" dirty="0"/>
              <a:t>&lt;meta charset="EUC-KR"&gt;</a:t>
            </a:r>
          </a:p>
          <a:p>
            <a:r>
              <a:rPr lang="en-US" altLang="ko-KR" sz="1200" b="1" dirty="0"/>
              <a:t>&lt;title&gt;jQuery Mobile&lt;/title&gt;</a:t>
            </a:r>
          </a:p>
          <a:p>
            <a:r>
              <a:rPr lang="en-US" altLang="ko-KR" sz="1200" b="1" dirty="0"/>
              <a:t>&lt;meta name="viewport" content="width=device-width, initial-scale=1"&gt;</a:t>
            </a:r>
          </a:p>
          <a:p>
            <a:r>
              <a:rPr lang="en-US" altLang="ko-KR" sz="1200" b="1" dirty="0"/>
              <a:t>&lt;link </a:t>
            </a:r>
            <a:r>
              <a:rPr lang="en-US" altLang="ko-KR" sz="1200" b="1" dirty="0" err="1"/>
              <a:t>rel</a:t>
            </a:r>
            <a:r>
              <a:rPr lang="en-US" altLang="ko-KR" sz="1200" b="1" dirty="0"/>
              <a:t>="stylesheet" 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="http://code.jquery.com/mobile/1.0rc2/jquery.mobile-1.0rc2.min.css" /&gt;</a:t>
            </a:r>
          </a:p>
          <a:p>
            <a:r>
              <a:rPr lang="en-US" altLang="ko-KR" sz="1200" b="1" dirty="0"/>
              <a:t>&lt;script type="text/</a:t>
            </a:r>
            <a:r>
              <a:rPr lang="en-US" altLang="ko-KR" sz="1200" b="1" dirty="0" err="1"/>
              <a:t>javascript</a:t>
            </a:r>
            <a:r>
              <a:rPr lang="en-US" altLang="ko-KR" sz="1200" b="1" dirty="0"/>
              <a:t>"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="http://code.jquery.com/jquery-1.6.4.min.js"&gt;&lt;/script&gt;</a:t>
            </a:r>
          </a:p>
          <a:p>
            <a:r>
              <a:rPr lang="en-US" altLang="ko-KR" sz="1200" b="1" dirty="0"/>
              <a:t>&lt;script type="text/</a:t>
            </a:r>
            <a:r>
              <a:rPr lang="en-US" altLang="ko-KR" sz="1200" b="1" dirty="0" err="1"/>
              <a:t>javascript</a:t>
            </a:r>
            <a:r>
              <a:rPr lang="en-US" altLang="ko-KR" sz="1200" b="1" dirty="0"/>
              <a:t>"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="http://code.jquery.com/mobile/1.0rc2/jquery.mobile-1.0rc2.min.js"&gt;&lt;/script&gt;</a:t>
            </a:r>
          </a:p>
          <a:p>
            <a:r>
              <a:rPr lang="en-US" altLang="ko-KR" sz="1200" b="1" dirty="0"/>
              <a:t>&lt;/head&gt;</a:t>
            </a:r>
          </a:p>
          <a:p>
            <a:r>
              <a:rPr lang="en-US" altLang="ko-KR" sz="1200" b="1" dirty="0"/>
              <a:t>&lt;body&gt;</a:t>
            </a:r>
          </a:p>
          <a:p>
            <a:r>
              <a:rPr lang="en-US" altLang="ko-KR" sz="1200" b="1" dirty="0"/>
              <a:t>   &lt;section id="page1" data-role="page"&gt; </a:t>
            </a:r>
          </a:p>
          <a:p>
            <a:r>
              <a:rPr lang="en-US" altLang="ko-KR" sz="1200" b="1" dirty="0"/>
              <a:t>      &lt;header data-role="header"&gt;</a:t>
            </a:r>
          </a:p>
          <a:p>
            <a:r>
              <a:rPr lang="en-US" altLang="ko-KR" sz="1200" b="1" dirty="0"/>
              <a:t>         &lt;h1&gt;jQuery Mobile&lt;/h1&gt;</a:t>
            </a:r>
          </a:p>
          <a:p>
            <a:r>
              <a:rPr lang="en-US" altLang="ko-KR" sz="1200" b="1" dirty="0"/>
              <a:t>      &lt;/header&gt;</a:t>
            </a:r>
          </a:p>
          <a:p>
            <a:r>
              <a:rPr lang="en-US" altLang="ko-KR" sz="1200" b="1" dirty="0"/>
              <a:t>      &lt;div class="content" data-role="content"&gt;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&lt;div data-role="</a:t>
            </a:r>
            <a:r>
              <a:rPr lang="en-US" altLang="ko-KR" sz="1200" b="1" dirty="0" err="1">
                <a:solidFill>
                  <a:srgbClr val="FF0000"/>
                </a:solidFill>
              </a:rPr>
              <a:t>controlgroup</a:t>
            </a:r>
            <a:r>
              <a:rPr lang="en-US" altLang="ko-KR" sz="1200" b="1" dirty="0">
                <a:solidFill>
                  <a:srgbClr val="FF0000"/>
                </a:solidFill>
              </a:rPr>
              <a:t>"&gt;</a:t>
            </a:r>
          </a:p>
          <a:p>
            <a:r>
              <a:rPr lang="en-US" altLang="ko-KR" sz="1200" b="1" dirty="0"/>
              <a:t>  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data-role="button"&gt;</a:t>
            </a:r>
            <a:r>
              <a:rPr lang="ko-KR" altLang="en-US" sz="1200" b="1" dirty="0"/>
              <a:t>확인</a:t>
            </a:r>
            <a:r>
              <a:rPr lang="en-US" altLang="ko-KR" sz="1200" b="1" dirty="0"/>
              <a:t>&lt;/a&gt; </a:t>
            </a:r>
          </a:p>
          <a:p>
            <a:r>
              <a:rPr lang="en-US" altLang="ko-KR" sz="1200" b="1" dirty="0"/>
              <a:t>  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data-role="button"&gt;</a:t>
            </a:r>
            <a:r>
              <a:rPr lang="ko-KR" altLang="en-US" sz="1200" b="1" dirty="0"/>
              <a:t>취소</a:t>
            </a:r>
            <a:r>
              <a:rPr lang="en-US" altLang="ko-KR" sz="1200" b="1" dirty="0"/>
              <a:t>&lt;/a&gt; </a:t>
            </a:r>
          </a:p>
          <a:p>
            <a:r>
              <a:rPr lang="en-US" altLang="ko-KR" sz="1200" b="1" dirty="0"/>
              <a:t>  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data-role="button"&gt;</a:t>
            </a:r>
            <a:r>
              <a:rPr lang="ko-KR" altLang="en-US" sz="1200" b="1" dirty="0"/>
              <a:t>적용</a:t>
            </a:r>
            <a:r>
              <a:rPr lang="en-US" altLang="ko-KR" sz="1200" b="1" dirty="0"/>
              <a:t>&lt;/a&gt;    &lt;/div&gt;</a:t>
            </a:r>
          </a:p>
          <a:p>
            <a:r>
              <a:rPr lang="en-US" altLang="ko-KR" sz="1200" b="1" dirty="0"/>
              <a:t>      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&lt;div data-role="</a:t>
            </a:r>
            <a:r>
              <a:rPr lang="en-US" altLang="ko-KR" sz="1200" b="1" dirty="0" err="1">
                <a:solidFill>
                  <a:srgbClr val="FF0000"/>
                </a:solidFill>
              </a:rPr>
              <a:t>controlgroup</a:t>
            </a:r>
            <a:r>
              <a:rPr lang="en-US" altLang="ko-KR" sz="1200" b="1" dirty="0">
                <a:solidFill>
                  <a:srgbClr val="FF0000"/>
                </a:solidFill>
              </a:rPr>
              <a:t>" data-type="horizontal"&gt;</a:t>
            </a:r>
          </a:p>
          <a:p>
            <a:r>
              <a:rPr lang="en-US" altLang="ko-KR" sz="1200" b="1" dirty="0"/>
              <a:t>     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data-role="button"&gt;</a:t>
            </a:r>
            <a:r>
              <a:rPr lang="ko-KR" altLang="en-US" sz="1200" b="1" dirty="0"/>
              <a:t>확인</a:t>
            </a:r>
            <a:r>
              <a:rPr lang="en-US" altLang="ko-KR" sz="1200" b="1" dirty="0"/>
              <a:t>&lt;/a&gt;</a:t>
            </a:r>
          </a:p>
          <a:p>
            <a:r>
              <a:rPr lang="en-US" altLang="ko-KR" sz="1200" b="1" dirty="0"/>
              <a:t>     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data-role="button"&gt;</a:t>
            </a:r>
            <a:r>
              <a:rPr lang="ko-KR" altLang="en-US" sz="1200" b="1" dirty="0"/>
              <a:t>취소</a:t>
            </a:r>
            <a:r>
              <a:rPr lang="en-US" altLang="ko-KR" sz="1200" b="1" dirty="0"/>
              <a:t>&lt;/a&gt;</a:t>
            </a:r>
          </a:p>
          <a:p>
            <a:r>
              <a:rPr lang="en-US" altLang="ko-KR" sz="1200" b="1" dirty="0"/>
              <a:t>     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data-role="button"&gt;</a:t>
            </a:r>
            <a:r>
              <a:rPr lang="ko-KR" altLang="en-US" sz="1200" b="1" dirty="0"/>
              <a:t>적용</a:t>
            </a:r>
            <a:r>
              <a:rPr lang="en-US" altLang="ko-KR" sz="1200" b="1" dirty="0"/>
              <a:t>&lt;/a&gt;   &lt;/div&gt;  </a:t>
            </a:r>
          </a:p>
          <a:p>
            <a:r>
              <a:rPr lang="en-US" altLang="ko-KR" sz="1200" b="1" dirty="0"/>
              <a:t>    </a:t>
            </a:r>
          </a:p>
          <a:p>
            <a:r>
              <a:rPr lang="en-US" altLang="ko-KR" sz="1200" b="1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&lt;div data-role="</a:t>
            </a:r>
            <a:r>
              <a:rPr lang="en-US" altLang="ko-KR" sz="1200" b="1" dirty="0" err="1">
                <a:solidFill>
                  <a:srgbClr val="FF0000"/>
                </a:solidFill>
              </a:rPr>
              <a:t>controlgroup</a:t>
            </a:r>
            <a:r>
              <a:rPr lang="en-US" altLang="ko-KR" sz="1200" b="1" dirty="0">
                <a:solidFill>
                  <a:srgbClr val="FF0000"/>
                </a:solidFill>
              </a:rPr>
              <a:t>" data-type="horizontal" &gt;</a:t>
            </a:r>
          </a:p>
          <a:p>
            <a:r>
              <a:rPr lang="en-US" altLang="ko-KR" sz="1200" b="1" dirty="0"/>
              <a:t>      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data-icon="forward"&gt; Forward &lt;/a&gt;</a:t>
            </a:r>
          </a:p>
          <a:p>
            <a:r>
              <a:rPr lang="en-US" altLang="ko-KR" sz="1200" b="1" dirty="0"/>
              <a:t>      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data-icon="back"&gt; Back &lt;/</a:t>
            </a:r>
            <a:r>
              <a:rPr lang="en-US" altLang="ko-KR" sz="1200" b="1"/>
              <a:t>a&gt;               : </a:t>
            </a:r>
            <a:r>
              <a:rPr lang="ko-KR" altLang="en-US" sz="1200" b="1"/>
              <a:t>아이콘 디폴트 위치 왼쪽임</a:t>
            </a:r>
            <a:endParaRPr lang="en-US" altLang="ko-KR" sz="1200" b="1" dirty="0"/>
          </a:p>
          <a:p>
            <a:r>
              <a:rPr lang="en-US" altLang="ko-KR" sz="1200" b="1" dirty="0"/>
              <a:t>      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data-icon="refresh"&gt; Refresh &lt;/a&gt;  &lt;/div&gt;            </a:t>
            </a:r>
          </a:p>
          <a:p>
            <a:r>
              <a:rPr lang="en-US" altLang="ko-KR" sz="1200" b="1" dirty="0"/>
              <a:t>      &lt;/div&gt;</a:t>
            </a:r>
          </a:p>
          <a:p>
            <a:r>
              <a:rPr lang="en-US" altLang="ko-KR" sz="1200" b="1" dirty="0"/>
              <a:t>      &lt;footer data-role="footer"&gt;</a:t>
            </a:r>
          </a:p>
          <a:p>
            <a:r>
              <a:rPr lang="en-US" altLang="ko-KR" sz="1200" b="1" dirty="0"/>
              <a:t>         &lt;h1&gt; copyright 2012 </a:t>
            </a:r>
            <a:r>
              <a:rPr lang="en-US" altLang="ko-KR" sz="1200" b="1" dirty="0" err="1"/>
              <a:t>syj</a:t>
            </a:r>
            <a:r>
              <a:rPr lang="en-US" altLang="ko-KR" sz="1200" b="1" dirty="0"/>
              <a:t>&lt;/h1&gt;</a:t>
            </a:r>
          </a:p>
          <a:p>
            <a:r>
              <a:rPr lang="en-US" altLang="ko-KR" sz="1200" b="1" dirty="0"/>
              <a:t>      &lt;/footer&gt;</a:t>
            </a:r>
          </a:p>
          <a:p>
            <a:r>
              <a:rPr lang="en-US" altLang="ko-KR" sz="1200" b="1" dirty="0"/>
              <a:t>   &lt;/section&gt; &lt;/body&gt;&lt;/html&gt;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5995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4310" y="50957"/>
            <a:ext cx="4731977" cy="5746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페이지 이동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91945" y="625632"/>
            <a:ext cx="7772161" cy="1280806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sz="2000" dirty="0"/>
              <a:t>data-transition </a:t>
            </a:r>
            <a:r>
              <a:rPr lang="ko-KR" altLang="en-US" sz="2000" dirty="0"/>
              <a:t>속성을 추가</a:t>
            </a: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dirty="0"/>
              <a:t>화면이 전환 확인하기 위해서</a:t>
            </a:r>
            <a:endParaRPr lang="en-US" altLang="ko-KR" sz="2000" dirty="0"/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sz="2000" dirty="0"/>
              <a:t>CSS3</a:t>
            </a:r>
            <a:r>
              <a:rPr lang="ko-KR" altLang="en-US" sz="2000" dirty="0"/>
              <a:t>을 지원하는 브라우저</a:t>
            </a:r>
            <a:r>
              <a:rPr lang="en-US" altLang="ko-KR" sz="2000" dirty="0"/>
              <a:t>(</a:t>
            </a:r>
            <a:r>
              <a:rPr lang="ko-KR" altLang="en-US" sz="2000" dirty="0"/>
              <a:t>크롬이나 사파리</a:t>
            </a:r>
            <a:r>
              <a:rPr lang="en-US" altLang="ko-KR" sz="2000" dirty="0"/>
              <a:t>)</a:t>
            </a:r>
            <a:r>
              <a:rPr lang="ko-KR" altLang="en-US" sz="2000" dirty="0"/>
              <a:t>에서 테스트 </a:t>
            </a:r>
          </a:p>
          <a:p>
            <a:pPr fontAlgn="base"/>
            <a:endParaRPr lang="ko-KR" altLang="en-US" sz="2000" dirty="0"/>
          </a:p>
          <a:p>
            <a:pPr fontAlgn="base"/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27376" y="3282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2049" name="_x247485256" descr="EMB00000da05f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43" y="1675498"/>
            <a:ext cx="3672408" cy="518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6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044739" cy="576262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페이지 이동 애니메이션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84591"/>
              </p:ext>
            </p:extLst>
          </p:nvPr>
        </p:nvGraphicFramePr>
        <p:xfrm>
          <a:off x="844231" y="620196"/>
          <a:ext cx="8644825" cy="3031567"/>
        </p:xfrm>
        <a:graphic>
          <a:graphicData uri="http://schemas.openxmlformats.org/drawingml/2006/table">
            <a:tbl>
              <a:tblPr/>
              <a:tblGrid>
                <a:gridCol w="1912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2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08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속성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값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8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fade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현재 화면 위에서 서서히 나타남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8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flip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현재 화면이 뒤집히면서 사라지고 다음 </a:t>
                      </a:r>
                      <a:r>
                        <a:rPr lang="ko-KR" altLang="en-US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뷰가</a:t>
                      </a: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나타남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8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pop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화면 한가운데에서 페이지가 올라감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8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slide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왼쪽이나 오른쪽으로 이전 내용을 밀어내며 나타남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8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slidedown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화면 위에서 내려오면서 현재 내용을 덮음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81"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slideup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70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화면 아래에서 올라오며 현재 내용을 덮음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27376" y="3282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0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0" y="595221"/>
            <a:ext cx="4149446" cy="5684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264" y="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472" y="595221"/>
            <a:ext cx="4078648" cy="5684808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3312543" y="2311879"/>
            <a:ext cx="31400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7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0293" y="1922241"/>
            <a:ext cx="6932764" cy="461664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첫 번째  페이지 시작 부분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  &lt;section id="page1" data-role="page"&gt;</a:t>
            </a:r>
          </a:p>
          <a:p>
            <a:r>
              <a:rPr lang="en-US" altLang="ko-KR" sz="1400" dirty="0"/>
              <a:t>    &lt;header data-role="header"&gt;</a:t>
            </a:r>
          </a:p>
          <a:p>
            <a:r>
              <a:rPr lang="en-US" altLang="ko-KR" sz="1400" dirty="0"/>
              <a:t>      &lt;h1&gt;jQuery Mobile&lt;/h1&gt;</a:t>
            </a:r>
          </a:p>
          <a:p>
            <a:r>
              <a:rPr lang="en-US" altLang="ko-KR" sz="1400" dirty="0"/>
              <a:t>    &lt;/header&gt;</a:t>
            </a:r>
          </a:p>
          <a:p>
            <a:r>
              <a:rPr lang="en-US" altLang="ko-KR" sz="1400" dirty="0"/>
              <a:t>    &lt;div data-role="content"&gt;</a:t>
            </a:r>
          </a:p>
          <a:p>
            <a:r>
              <a:rPr lang="en-US" altLang="ko-KR" sz="1400" dirty="0"/>
              <a:t>      &lt;p&gt;First page!&lt;/p&gt;</a:t>
            </a:r>
          </a:p>
          <a:p>
            <a:r>
              <a:rPr lang="en-US" altLang="ko-KR" sz="1400" dirty="0"/>
              <a:t>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="#page2" data-role="button" </a:t>
            </a:r>
            <a:r>
              <a:rPr lang="en-US" altLang="ko-KR" sz="1400" dirty="0">
                <a:solidFill>
                  <a:srgbClr val="FF0000"/>
                </a:solidFill>
              </a:rPr>
              <a:t>data-transition="slide"&gt; slide&lt;/a&gt;</a:t>
            </a:r>
          </a:p>
          <a:p>
            <a:r>
              <a:rPr lang="en-US" altLang="ko-KR" sz="1400" dirty="0"/>
              <a:t>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="#page2" data-role="button" </a:t>
            </a:r>
            <a:r>
              <a:rPr lang="en-US" altLang="ko-KR" sz="1400" dirty="0">
                <a:solidFill>
                  <a:srgbClr val="FF0000"/>
                </a:solidFill>
              </a:rPr>
              <a:t>data-transition="</a:t>
            </a:r>
            <a:r>
              <a:rPr lang="en-US" altLang="ko-KR" sz="1400" dirty="0" err="1">
                <a:solidFill>
                  <a:srgbClr val="FF0000"/>
                </a:solidFill>
              </a:rPr>
              <a:t>slideup</a:t>
            </a:r>
            <a:r>
              <a:rPr lang="en-US" altLang="ko-KR" sz="1400" dirty="0">
                <a:solidFill>
                  <a:srgbClr val="FF0000"/>
                </a:solidFill>
              </a:rPr>
              <a:t>"&gt; </a:t>
            </a:r>
            <a:r>
              <a:rPr lang="en-US" altLang="ko-KR" sz="1400" dirty="0" err="1">
                <a:solidFill>
                  <a:srgbClr val="FF0000"/>
                </a:solidFill>
              </a:rPr>
              <a:t>slideup</a:t>
            </a:r>
            <a:r>
              <a:rPr lang="en-US" altLang="ko-KR" sz="1400" dirty="0">
                <a:solidFill>
                  <a:srgbClr val="FF0000"/>
                </a:solidFill>
              </a:rPr>
              <a:t>&lt;/a&gt;</a:t>
            </a:r>
          </a:p>
          <a:p>
            <a:r>
              <a:rPr lang="en-US" altLang="ko-KR" sz="1400" dirty="0"/>
              <a:t>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="#page2" data-role="button" </a:t>
            </a:r>
            <a:r>
              <a:rPr lang="en-US" altLang="ko-KR" sz="1400" dirty="0">
                <a:solidFill>
                  <a:srgbClr val="FF0000"/>
                </a:solidFill>
              </a:rPr>
              <a:t>data-transition="</a:t>
            </a:r>
            <a:r>
              <a:rPr lang="en-US" altLang="ko-KR" sz="1400" dirty="0" err="1">
                <a:solidFill>
                  <a:srgbClr val="FF0000"/>
                </a:solidFill>
              </a:rPr>
              <a:t>slidedown</a:t>
            </a:r>
            <a:r>
              <a:rPr lang="en-US" altLang="ko-KR" sz="1400" dirty="0">
                <a:solidFill>
                  <a:srgbClr val="FF0000"/>
                </a:solidFill>
              </a:rPr>
              <a:t>"&gt; </a:t>
            </a:r>
            <a:r>
              <a:rPr lang="en-US" altLang="ko-KR" sz="1400" dirty="0" err="1">
                <a:solidFill>
                  <a:srgbClr val="FF0000"/>
                </a:solidFill>
              </a:rPr>
              <a:t>slidedown</a:t>
            </a:r>
            <a:r>
              <a:rPr lang="en-US" altLang="ko-KR" sz="1400" dirty="0">
                <a:solidFill>
                  <a:srgbClr val="FF0000"/>
                </a:solidFill>
              </a:rPr>
              <a:t>&lt;/a&gt;  </a:t>
            </a:r>
          </a:p>
          <a:p>
            <a:r>
              <a:rPr lang="en-US" altLang="ko-KR" sz="1400" dirty="0"/>
              <a:t>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="#page2" data-role="button" </a:t>
            </a:r>
            <a:r>
              <a:rPr lang="en-US" altLang="ko-KR" sz="1400" dirty="0">
                <a:solidFill>
                  <a:srgbClr val="FF0000"/>
                </a:solidFill>
              </a:rPr>
              <a:t>data-transition="pop"&gt; pop&lt;/a&gt;    </a:t>
            </a:r>
          </a:p>
          <a:p>
            <a:r>
              <a:rPr lang="en-US" altLang="ko-KR" sz="1400" dirty="0"/>
              <a:t>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="#page2" data-role="button" </a:t>
            </a:r>
            <a:r>
              <a:rPr lang="en-US" altLang="ko-KR" sz="1400" dirty="0">
                <a:solidFill>
                  <a:srgbClr val="FF0000"/>
                </a:solidFill>
              </a:rPr>
              <a:t>data-transition="fade"&gt; fade&lt;/a&gt;</a:t>
            </a:r>
          </a:p>
          <a:p>
            <a:r>
              <a:rPr lang="en-US" altLang="ko-KR" sz="1400" dirty="0"/>
              <a:t>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="#page2" data-role="button" </a:t>
            </a:r>
            <a:r>
              <a:rPr lang="en-US" altLang="ko-KR" sz="1400" dirty="0">
                <a:solidFill>
                  <a:srgbClr val="FF0000"/>
                </a:solidFill>
              </a:rPr>
              <a:t>data-transition="flip"&gt; flip&lt;/a&gt;                          </a:t>
            </a:r>
          </a:p>
          <a:p>
            <a:r>
              <a:rPr lang="en-US" altLang="ko-KR" sz="1400" dirty="0"/>
              <a:t>    &lt;/div&gt;</a:t>
            </a:r>
          </a:p>
          <a:p>
            <a:r>
              <a:rPr lang="en-US" altLang="ko-KR" sz="1400" dirty="0"/>
              <a:t>    &lt;footer data-role="footer"&gt;</a:t>
            </a:r>
          </a:p>
          <a:p>
            <a:r>
              <a:rPr lang="en-US" altLang="ko-KR" sz="1400" dirty="0"/>
              <a:t>      &lt;h1&gt; copyright 2012 </a:t>
            </a:r>
            <a:r>
              <a:rPr lang="en-US" altLang="ko-KR" sz="1400" dirty="0" err="1"/>
              <a:t>syj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 &lt;/footer&gt;</a:t>
            </a:r>
          </a:p>
          <a:p>
            <a:r>
              <a:rPr lang="en-US" altLang="ko-KR" sz="1400" dirty="0"/>
              <a:t>  &lt;/section&gt;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첫 번째 페이지 끝 부분</a:t>
            </a:r>
            <a:r>
              <a:rPr lang="en-US" altLang="ko-KR" sz="1400" dirty="0"/>
              <a:t>--&gt;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2656" y="17755"/>
            <a:ext cx="9943381" cy="175432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&lt;html&gt;&lt;head&gt;</a:t>
            </a:r>
          </a:p>
          <a:p>
            <a:r>
              <a:rPr lang="en-US" altLang="ko-KR" sz="1200" dirty="0"/>
              <a:t>&lt;meta charset="EUC-KR"&gt;</a:t>
            </a:r>
          </a:p>
          <a:p>
            <a:r>
              <a:rPr lang="en-US" altLang="ko-KR" sz="1200" dirty="0"/>
              <a:t>&lt;title&gt;Insert title here&lt;/title&gt;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="stylesheet“ 	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="http://code.jquery.com/mobile/1.0/jquery.mobile-1.0.min.css"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="http://code.jquery.com/jquery-1.6.4.min.js"&gt;&lt;/script&gt;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="http://code.jquery.com/mobile/1.0/jquery.mobile-1.0.min.js"&gt;&lt;/script&gt;</a:t>
            </a:r>
          </a:p>
          <a:p>
            <a:r>
              <a:rPr lang="en-US" altLang="ko-KR" sz="1200" dirty="0"/>
              <a:t>&lt;/head&gt;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550988" y="2414986"/>
            <a:ext cx="4482861" cy="375487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&lt;!-- </a:t>
            </a:r>
            <a:r>
              <a:rPr lang="ko-KR" altLang="en-US" sz="1400" dirty="0"/>
              <a:t>두 번째 페이지 시작 부분 </a:t>
            </a:r>
            <a:r>
              <a:rPr lang="en-US" altLang="ko-KR" sz="1400" dirty="0"/>
              <a:t>--&gt;    </a:t>
            </a:r>
          </a:p>
          <a:p>
            <a:r>
              <a:rPr lang="en-US" altLang="ko-KR" sz="1400" dirty="0"/>
              <a:t>  &lt;section id="page2" data-role="page"&gt;</a:t>
            </a:r>
          </a:p>
          <a:p>
            <a:r>
              <a:rPr lang="en-US" altLang="ko-KR" sz="1400" dirty="0"/>
              <a:t>    &lt;header data-role="header"&gt;</a:t>
            </a:r>
          </a:p>
          <a:p>
            <a:r>
              <a:rPr lang="en-US" altLang="ko-KR" sz="1400" dirty="0"/>
              <a:t>      &lt;h1&gt;jQuery Mobile&lt;/h1&gt;</a:t>
            </a:r>
          </a:p>
          <a:p>
            <a:r>
              <a:rPr lang="en-US" altLang="ko-KR" sz="1400" dirty="0"/>
              <a:t>    &lt;/header&gt;</a:t>
            </a:r>
          </a:p>
          <a:p>
            <a:r>
              <a:rPr lang="en-US" altLang="ko-KR" sz="1400" dirty="0"/>
              <a:t>    &lt;div data-role="content"&gt;</a:t>
            </a:r>
          </a:p>
          <a:p>
            <a:r>
              <a:rPr lang="en-US" altLang="ko-KR" sz="1400" dirty="0"/>
              <a:t>      &lt;p&gt;Second page!&lt;/p&gt;</a:t>
            </a:r>
          </a:p>
          <a:p>
            <a:r>
              <a:rPr lang="en-US" altLang="ko-KR" sz="1400" dirty="0"/>
              <a:t>      &lt;a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="#page1"&gt; Go to the first page!&lt;/a&gt;</a:t>
            </a:r>
          </a:p>
          <a:p>
            <a:r>
              <a:rPr lang="en-US" altLang="ko-KR" sz="1400" dirty="0"/>
              <a:t>    &lt;/div&gt;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&lt;footer data-role="footer"&gt;</a:t>
            </a:r>
          </a:p>
          <a:p>
            <a:r>
              <a:rPr lang="en-US" altLang="ko-KR" sz="1400" dirty="0"/>
              <a:t>      &lt;h1&gt; copyright 2012 </a:t>
            </a:r>
            <a:r>
              <a:rPr lang="en-US" altLang="ko-KR" sz="1400" dirty="0" err="1"/>
              <a:t>syj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/>
              <a:t>    &lt;/footer&gt;</a:t>
            </a:r>
          </a:p>
          <a:p>
            <a:r>
              <a:rPr lang="en-US" altLang="ko-KR" sz="1400" dirty="0"/>
              <a:t>  &lt;/section&gt;</a:t>
            </a:r>
          </a:p>
          <a:p>
            <a:r>
              <a:rPr lang="en-US" altLang="ko-KR" sz="1400" dirty="0"/>
              <a:t>&lt;!-- </a:t>
            </a:r>
            <a:r>
              <a:rPr lang="ko-KR" altLang="en-US" sz="1400" dirty="0"/>
              <a:t>두 번째 페이지 끝 부분</a:t>
            </a:r>
            <a:r>
              <a:rPr lang="en-US" altLang="ko-KR" sz="1400" dirty="0"/>
              <a:t>--&gt;   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3812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443" y="12030"/>
            <a:ext cx="4162634" cy="5746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이전페이지로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55608" y="548605"/>
            <a:ext cx="8280400" cy="792163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dirty="0"/>
              <a:t> 페이지 이동 애니메이션이 왼쪽에서 오른쪽으로 나타나도록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fontAlgn="base">
              <a:buFont typeface="Wingdings" panose="05000000000000000000" pitchFamily="2" charset="2"/>
              <a:buChar char="Ø"/>
            </a:pPr>
            <a:endParaRPr lang="ko-KR" alt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27376" y="3282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0495" y="1494191"/>
            <a:ext cx="8280920" cy="82809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="#page1" </a:t>
            </a:r>
            <a:r>
              <a:rPr lang="en-US" altLang="ko-KR" b="1" dirty="0">
                <a:solidFill>
                  <a:srgbClr val="000000"/>
                </a:solidFill>
              </a:rPr>
              <a:t>data-direction="reverse"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</a:p>
          <a:p>
            <a:pPr fontAlgn="base"/>
            <a:r>
              <a:rPr lang="ko-KR" altLang="en-US" dirty="0">
                <a:solidFill>
                  <a:srgbClr val="000000"/>
                </a:solidFill>
              </a:rPr>
              <a:t>         첫 번째 페이지로 돌아가기 </a:t>
            </a:r>
            <a:r>
              <a:rPr lang="en-US" altLang="ko-KR" dirty="0">
                <a:solidFill>
                  <a:srgbClr val="000000"/>
                </a:solidFill>
              </a:rPr>
              <a:t>&lt;/a&gt;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0495" y="2725206"/>
            <a:ext cx="8280920" cy="82809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="#page2“ </a:t>
            </a:r>
            <a:r>
              <a:rPr lang="en-US" altLang="ko-KR" b="1" dirty="0">
                <a:solidFill>
                  <a:srgbClr val="000000"/>
                </a:solidFill>
              </a:rPr>
              <a:t>data-</a:t>
            </a:r>
            <a:r>
              <a:rPr lang="en-US" altLang="ko-KR" b="1" dirty="0" err="1">
                <a:solidFill>
                  <a:srgbClr val="000000"/>
                </a:solidFill>
              </a:rPr>
              <a:t>rel</a:t>
            </a:r>
            <a:r>
              <a:rPr lang="en-US" altLang="ko-KR" b="1" dirty="0">
                <a:solidFill>
                  <a:srgbClr val="000000"/>
                </a:solidFill>
              </a:rPr>
              <a:t>="back"</a:t>
            </a:r>
            <a:r>
              <a:rPr lang="en-US" altLang="ko-KR" dirty="0">
                <a:solidFill>
                  <a:srgbClr val="000000"/>
                </a:solidFill>
              </a:rPr>
              <a:t>&gt; </a:t>
            </a:r>
          </a:p>
          <a:p>
            <a:pPr fontAlgn="base"/>
            <a:r>
              <a:rPr lang="ko-KR" altLang="en-US" dirty="0">
                <a:solidFill>
                  <a:srgbClr val="000000"/>
                </a:solidFill>
              </a:rPr>
              <a:t>        첫 번째 페이지로 돌아가기</a:t>
            </a:r>
            <a:r>
              <a:rPr lang="en-US" altLang="ko-KR" dirty="0">
                <a:solidFill>
                  <a:srgbClr val="000000"/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865140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75" y="1466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8" y="698738"/>
            <a:ext cx="3412746" cy="4675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74" y="698738"/>
            <a:ext cx="3412746" cy="4675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691" y="708550"/>
            <a:ext cx="3405584" cy="466570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777042" y="1639019"/>
            <a:ext cx="2373932" cy="4313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451894" y="1500996"/>
            <a:ext cx="2727797" cy="1078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3680164" y="1423358"/>
            <a:ext cx="4583942" cy="646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82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9269" y="423257"/>
            <a:ext cx="6096000" cy="5078313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charset="EUC-KR"&gt;</a:t>
            </a:r>
          </a:p>
          <a:p>
            <a:r>
              <a:rPr lang="en-US" altLang="ko-KR" sz="1200" dirty="0"/>
              <a:t>&lt;title&gt;Insert title here&lt;/title&gt;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="http://code.jquery.com/mobile/1.0/jquery.mobile-1.0.min.css" /&gt;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="http://code.jquery.com/jquery-1.6.4.min.js"&gt;&lt;/script&gt;</a:t>
            </a:r>
          </a:p>
          <a:p>
            <a:r>
              <a:rPr lang="en-US" altLang="ko-KR" sz="1200" dirty="0"/>
              <a:t>&lt;script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="http://code.jquery.com/mobile/1.0/jquery.mobile-1.0.min.js"&gt;&lt;/script&gt;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첫 번째 페이지 시작 부분 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 &lt;section id="page1" data-role="page"&gt; </a:t>
            </a:r>
          </a:p>
          <a:p>
            <a:r>
              <a:rPr lang="en-US" altLang="ko-KR" sz="1200" dirty="0"/>
              <a:t>      &lt;header data-role="header"&gt;</a:t>
            </a:r>
          </a:p>
          <a:p>
            <a:r>
              <a:rPr lang="en-US" altLang="ko-KR" sz="1200" dirty="0"/>
              <a:t>         &lt;h1&gt;jQuery Mobile&lt;/h1&gt;</a:t>
            </a:r>
          </a:p>
          <a:p>
            <a:r>
              <a:rPr lang="en-US" altLang="ko-KR" sz="1200" dirty="0"/>
              <a:t>      &lt;/header&gt;</a:t>
            </a:r>
          </a:p>
          <a:p>
            <a:r>
              <a:rPr lang="en-US" altLang="ko-KR" sz="1200" dirty="0"/>
              <a:t>      &lt;div class="content" data-role="content"&gt;</a:t>
            </a:r>
          </a:p>
          <a:p>
            <a:r>
              <a:rPr lang="en-US" altLang="ko-KR" sz="1200" dirty="0"/>
              <a:t>         &lt;p&gt;</a:t>
            </a:r>
            <a:r>
              <a:rPr lang="ko-KR" altLang="en-US" sz="1200" dirty="0"/>
              <a:t>첫 번째  페이지 </a:t>
            </a:r>
            <a:r>
              <a:rPr lang="en-US" altLang="ko-KR" sz="1200" dirty="0"/>
              <a:t>!&lt;/p&gt;</a:t>
            </a:r>
          </a:p>
          <a:p>
            <a:r>
              <a:rPr lang="en-US" altLang="ko-KR" sz="1200" dirty="0"/>
              <a:t>     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="#page2"&gt;</a:t>
            </a:r>
            <a:r>
              <a:rPr lang="ko-KR" altLang="en-US" sz="1200" dirty="0"/>
              <a:t>두 번째 페이지로 전환하기 </a:t>
            </a:r>
            <a:r>
              <a:rPr lang="en-US" altLang="ko-KR" sz="1200" dirty="0"/>
              <a:t>&lt;/a&gt;</a:t>
            </a:r>
          </a:p>
          <a:p>
            <a:r>
              <a:rPr lang="en-US" altLang="ko-KR" sz="1200" dirty="0"/>
              <a:t>      &lt;/div&gt;</a:t>
            </a:r>
          </a:p>
          <a:p>
            <a:r>
              <a:rPr lang="en-US" altLang="ko-KR" sz="1200" dirty="0"/>
              <a:t>      &lt;footer data-role="footer"&gt;</a:t>
            </a:r>
          </a:p>
          <a:p>
            <a:r>
              <a:rPr lang="en-US" altLang="ko-KR" sz="1200" dirty="0"/>
              <a:t>   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  &lt;/footer&gt;</a:t>
            </a:r>
          </a:p>
          <a:p>
            <a:r>
              <a:rPr lang="en-US" altLang="ko-KR" sz="1200" dirty="0"/>
              <a:t>   &lt;/section&gt;   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첫 번째 페이지 끝 부분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154175" y="3626346"/>
            <a:ext cx="4577750" cy="323165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</a:t>
            </a:r>
            <a:r>
              <a:rPr lang="ko-KR" altLang="en-US" sz="1200" dirty="0"/>
              <a:t>세 번째 페이지 시작 부분 </a:t>
            </a:r>
            <a:r>
              <a:rPr lang="en-US" altLang="ko-KR" sz="1200" dirty="0"/>
              <a:t>--&gt;  </a:t>
            </a:r>
          </a:p>
          <a:p>
            <a:r>
              <a:rPr lang="en-US" altLang="ko-KR" sz="1200" dirty="0"/>
              <a:t>  &lt;section id="page3" data-role="page"&gt;</a:t>
            </a:r>
          </a:p>
          <a:p>
            <a:r>
              <a:rPr lang="en-US" altLang="ko-KR" sz="1200" dirty="0"/>
              <a:t>    &lt;header data-role="header"&gt;</a:t>
            </a:r>
          </a:p>
          <a:p>
            <a:r>
              <a:rPr lang="en-US" altLang="ko-KR" sz="1200" dirty="0"/>
              <a:t>      &lt;h1&gt;jQuery Mobile&lt;/h1&gt;</a:t>
            </a:r>
          </a:p>
          <a:p>
            <a:r>
              <a:rPr lang="en-US" altLang="ko-KR" sz="1200" dirty="0"/>
              <a:t>    &lt;/header&gt;</a:t>
            </a:r>
          </a:p>
          <a:p>
            <a:r>
              <a:rPr lang="en-US" altLang="ko-KR" sz="1200" dirty="0"/>
              <a:t>    &lt;div data-role="content"&gt;</a:t>
            </a:r>
          </a:p>
          <a:p>
            <a:r>
              <a:rPr lang="en-US" altLang="ko-KR" sz="1200" dirty="0"/>
              <a:t>      &lt;p&gt;</a:t>
            </a:r>
            <a:r>
              <a:rPr lang="ko-KR" altLang="en-US" sz="1200" dirty="0"/>
              <a:t>세 번째 페이지 </a:t>
            </a:r>
            <a:r>
              <a:rPr lang="en-US" altLang="ko-KR" sz="1200" dirty="0"/>
              <a:t>!&lt;/p&gt;</a:t>
            </a:r>
          </a:p>
          <a:p>
            <a:r>
              <a:rPr lang="en-US" altLang="ko-KR" sz="1200" dirty="0"/>
              <a:t>    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="#page2"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 data-</a:t>
            </a:r>
            <a:r>
              <a:rPr lang="en-US" altLang="ko-KR" sz="1200" b="1" dirty="0" err="1">
                <a:solidFill>
                  <a:srgbClr val="FF0000"/>
                </a:solidFill>
              </a:rPr>
              <a:t>rel</a:t>
            </a:r>
            <a:r>
              <a:rPr lang="en-US" altLang="ko-KR" sz="1200" b="1" dirty="0">
                <a:solidFill>
                  <a:srgbClr val="FF0000"/>
                </a:solidFill>
              </a:rPr>
              <a:t>="back"&gt; </a:t>
            </a:r>
            <a:r>
              <a:rPr lang="ko-KR" altLang="en-US" sz="1200" b="1" dirty="0">
                <a:solidFill>
                  <a:srgbClr val="FF0000"/>
                </a:solidFill>
              </a:rPr>
              <a:t>첫 번째  페이지로 돌아가기</a:t>
            </a:r>
            <a:r>
              <a:rPr lang="en-US" altLang="ko-KR" sz="1200" b="1" dirty="0">
                <a:solidFill>
                  <a:srgbClr val="FF0000"/>
                </a:solidFill>
              </a:rPr>
              <a:t>&lt;/a&gt;</a:t>
            </a:r>
          </a:p>
          <a:p>
            <a:r>
              <a:rPr lang="en-US" altLang="ko-KR" sz="1200" dirty="0"/>
              <a:t>    &lt;/div&gt;</a:t>
            </a:r>
          </a:p>
          <a:p>
            <a:r>
              <a:rPr lang="en-US" altLang="ko-KR" sz="1200" dirty="0"/>
              <a:t>    &lt;footer data-role="footer"&gt;</a:t>
            </a:r>
          </a:p>
          <a:p>
            <a:r>
              <a:rPr lang="en-US" altLang="ko-KR" sz="1200" dirty="0"/>
              <a:t>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&lt;/footer&gt;</a:t>
            </a:r>
          </a:p>
          <a:p>
            <a:r>
              <a:rPr lang="en-US" altLang="ko-KR" sz="1200" dirty="0"/>
              <a:t>  &lt;/section&gt;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세 번째 페이지 끝 부분</a:t>
            </a:r>
            <a:r>
              <a:rPr lang="en-US" altLang="ko-KR" sz="1200" dirty="0"/>
              <a:t>--&gt; 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46165" y="80931"/>
            <a:ext cx="5759571" cy="34163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&lt;!-- </a:t>
            </a:r>
            <a:r>
              <a:rPr lang="ko-KR" altLang="en-US" sz="1200" dirty="0"/>
              <a:t>두 번째 페이지 시작 부분 </a:t>
            </a:r>
            <a:r>
              <a:rPr lang="en-US" altLang="ko-KR" sz="1200" dirty="0"/>
              <a:t>--&gt;  </a:t>
            </a:r>
          </a:p>
          <a:p>
            <a:r>
              <a:rPr lang="en-US" altLang="ko-KR" sz="1200" dirty="0"/>
              <a:t>   &lt;section id="page2" data-role="page"&gt; </a:t>
            </a:r>
          </a:p>
          <a:p>
            <a:r>
              <a:rPr lang="en-US" altLang="ko-KR" sz="1200" dirty="0"/>
              <a:t>      &lt;header data-role="header"&gt;</a:t>
            </a:r>
          </a:p>
          <a:p>
            <a:r>
              <a:rPr lang="en-US" altLang="ko-KR" sz="1200" dirty="0"/>
              <a:t>         &lt;h1&gt;jQuery Mobile&lt;/h1&gt;</a:t>
            </a:r>
          </a:p>
          <a:p>
            <a:r>
              <a:rPr lang="en-US" altLang="ko-KR" sz="1200" dirty="0"/>
              <a:t>      &lt;/header&gt;</a:t>
            </a:r>
          </a:p>
          <a:p>
            <a:r>
              <a:rPr lang="en-US" altLang="ko-KR" sz="1200" dirty="0"/>
              <a:t>      &lt;div class="content" data-role="content"&gt;</a:t>
            </a:r>
          </a:p>
          <a:p>
            <a:r>
              <a:rPr lang="en-US" altLang="ko-KR" sz="1200" dirty="0"/>
              <a:t>         &lt;p&gt;</a:t>
            </a:r>
            <a:r>
              <a:rPr lang="ko-KR" altLang="en-US" sz="1200" dirty="0"/>
              <a:t>두 번째 페이지 </a:t>
            </a:r>
            <a:r>
              <a:rPr lang="en-US" altLang="ko-KR" sz="1200" dirty="0"/>
              <a:t>!&lt;/p&gt; </a:t>
            </a:r>
          </a:p>
          <a:p>
            <a:r>
              <a:rPr lang="en-US" altLang="ko-KR" sz="1200" dirty="0"/>
              <a:t>      &lt;p&gt;&lt;a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="#page1"&gt; </a:t>
            </a:r>
            <a:r>
              <a:rPr lang="ko-KR" altLang="en-US" sz="1200" dirty="0"/>
              <a:t>첫 번째  페이지로  전환하기 </a:t>
            </a:r>
            <a:r>
              <a:rPr lang="en-US" altLang="ko-KR" sz="1200" dirty="0"/>
              <a:t>&lt;/a&gt;&lt;/p&gt;</a:t>
            </a:r>
          </a:p>
          <a:p>
            <a:r>
              <a:rPr lang="en-US" altLang="ko-KR" sz="1200" dirty="0"/>
              <a:t>      &lt;p&gt;&lt;a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="#page1" </a:t>
            </a:r>
          </a:p>
          <a:p>
            <a:r>
              <a:rPr lang="en-US" altLang="ko-KR" sz="1200" b="1" dirty="0"/>
              <a:t>               </a:t>
            </a:r>
            <a:r>
              <a:rPr lang="en-US" altLang="ko-KR" sz="1200" b="1" dirty="0">
                <a:solidFill>
                  <a:srgbClr val="FF0000"/>
                </a:solidFill>
              </a:rPr>
              <a:t>data-direction="reverse"&gt;  </a:t>
            </a:r>
            <a:r>
              <a:rPr lang="ko-KR" altLang="en-US" sz="1200" b="1" dirty="0">
                <a:solidFill>
                  <a:srgbClr val="FF0000"/>
                </a:solidFill>
              </a:rPr>
              <a:t>첫 번째  페이지로 돌아가기 </a:t>
            </a:r>
            <a:r>
              <a:rPr lang="en-US" altLang="ko-KR" sz="1200" b="1" dirty="0">
                <a:solidFill>
                  <a:srgbClr val="FF0000"/>
                </a:solidFill>
              </a:rPr>
              <a:t>&lt;/a&gt;</a:t>
            </a:r>
            <a:r>
              <a:rPr lang="en-US" altLang="ko-KR" sz="1200" dirty="0"/>
              <a:t>&lt;/p&gt;</a:t>
            </a:r>
          </a:p>
          <a:p>
            <a:r>
              <a:rPr lang="en-US" altLang="ko-KR" sz="1200" dirty="0"/>
              <a:t>      &lt;p&gt;&lt;a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="#page3"&gt;</a:t>
            </a:r>
            <a:r>
              <a:rPr lang="ko-KR" altLang="en-US" sz="1200" dirty="0"/>
              <a:t>세 번째 페이지로 전환하기 </a:t>
            </a:r>
            <a:r>
              <a:rPr lang="en-US" altLang="ko-KR" sz="1200" dirty="0"/>
              <a:t>&lt;/a&gt;&lt;/p&gt;</a:t>
            </a:r>
          </a:p>
          <a:p>
            <a:r>
              <a:rPr lang="en-US" altLang="ko-KR" sz="1200" dirty="0"/>
              <a:t>      &lt;/div&gt;</a:t>
            </a:r>
          </a:p>
          <a:p>
            <a:r>
              <a:rPr lang="en-US" altLang="ko-KR" sz="1200" dirty="0"/>
              <a:t>    &lt;footer data-role="footer"&gt;</a:t>
            </a:r>
          </a:p>
          <a:p>
            <a:r>
              <a:rPr lang="en-US" altLang="ko-KR" sz="1200" dirty="0"/>
              <a:t>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&lt;/footer&gt;</a:t>
            </a:r>
          </a:p>
          <a:p>
            <a:r>
              <a:rPr lang="en-US" altLang="ko-KR" sz="1200" dirty="0"/>
              <a:t>  &lt;/section&gt;</a:t>
            </a:r>
          </a:p>
          <a:p>
            <a:r>
              <a:rPr lang="en-US" altLang="ko-KR" sz="1200" dirty="0"/>
              <a:t>&lt;!-- </a:t>
            </a:r>
            <a:r>
              <a:rPr lang="ko-KR" altLang="en-US" sz="1200" dirty="0"/>
              <a:t>두 번째 페이지 끝 부분</a:t>
            </a:r>
            <a:r>
              <a:rPr lang="en-US" altLang="ko-KR" sz="1200" dirty="0"/>
              <a:t>--&gt;</a:t>
            </a:r>
          </a:p>
          <a:p>
            <a:r>
              <a:rPr lang="en-US" altLang="ko-KR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112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" y="43934"/>
            <a:ext cx="1414732" cy="5746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테마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70936" y="570226"/>
            <a:ext cx="5529532" cy="1512887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dirty="0"/>
              <a:t>기본 테마</a:t>
            </a:r>
            <a:endParaRPr lang="en-US" altLang="ko-KR" sz="2000" dirty="0"/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sz="2000" dirty="0" err="1"/>
              <a:t>a~e</a:t>
            </a:r>
            <a:r>
              <a:rPr lang="ko-KR" altLang="en-US" sz="2000" dirty="0"/>
              <a:t>까지 </a:t>
            </a:r>
            <a:r>
              <a:rPr lang="en-US" altLang="ko-KR" sz="2000" dirty="0"/>
              <a:t>5</a:t>
            </a:r>
            <a:r>
              <a:rPr lang="ko-KR" altLang="en-US" sz="2000" dirty="0"/>
              <a:t>가지 스타일을 제공</a:t>
            </a:r>
            <a:endParaRPr lang="en-US" altLang="ko-KR" sz="2000" dirty="0"/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ko-KR" sz="2000" dirty="0"/>
              <a:t>data-theme </a:t>
            </a:r>
            <a:r>
              <a:rPr lang="ko-KR" altLang="en-US" sz="2000" dirty="0"/>
              <a:t>속성으로 지정</a:t>
            </a:r>
          </a:p>
          <a:p>
            <a:pPr lvl="1" fontAlgn="base"/>
            <a:endParaRPr lang="ko-KR" altLang="en-US" sz="2000" dirty="0"/>
          </a:p>
          <a:p>
            <a:pPr fontAlgn="base"/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5121" name="_x271599592" descr="EMB000006ec54b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555" y="43934"/>
            <a:ext cx="4056200" cy="690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707367" y="2176352"/>
            <a:ext cx="5193101" cy="171742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it-IT" altLang="ko-KR" dirty="0">
                <a:solidFill>
                  <a:srgbClr val="000000"/>
                </a:solidFill>
              </a:rPr>
              <a:t> &lt;div data-role="content" data-theme="a"&gt;</a:t>
            </a:r>
          </a:p>
          <a:p>
            <a:pPr fontAlgn="base"/>
            <a:r>
              <a:rPr lang="it-IT" altLang="ko-KR" dirty="0">
                <a:solidFill>
                  <a:srgbClr val="000000"/>
                </a:solidFill>
              </a:rPr>
              <a:t> &lt;div data-role="content" data-theme="b"&gt;</a:t>
            </a:r>
          </a:p>
          <a:p>
            <a:pPr fontAlgn="base"/>
            <a:r>
              <a:rPr lang="it-IT" altLang="ko-KR" dirty="0">
                <a:solidFill>
                  <a:srgbClr val="000000"/>
                </a:solidFill>
              </a:rPr>
              <a:t> &lt;div data-role="content" data-theme="c"&gt;</a:t>
            </a:r>
          </a:p>
          <a:p>
            <a:pPr fontAlgn="base"/>
            <a:r>
              <a:rPr lang="it-IT" altLang="ko-KR" dirty="0">
                <a:solidFill>
                  <a:srgbClr val="000000"/>
                </a:solidFill>
              </a:rPr>
              <a:t> &lt;div data-role="content" data-theme="d"&gt;</a:t>
            </a:r>
          </a:p>
          <a:p>
            <a:pPr fontAlgn="base"/>
            <a:r>
              <a:rPr lang="it-IT" altLang="ko-KR" dirty="0">
                <a:solidFill>
                  <a:srgbClr val="000000"/>
                </a:solidFill>
              </a:rPr>
              <a:t> &lt;div data-role="content" data-theme="e"&gt;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143" y="7763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8" y="563254"/>
            <a:ext cx="3665355" cy="60212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73593" y="0"/>
            <a:ext cx="7273013" cy="692497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/>
              <a:t>&lt;!DOCTYPE html&gt;</a:t>
            </a:r>
          </a:p>
          <a:p>
            <a:r>
              <a:rPr lang="en-US" altLang="ko-KR" sz="1200" b="1" dirty="0"/>
              <a:t>&lt;html&gt;&lt;head&gt;&lt;meta charset="EUC-KR"&gt;</a:t>
            </a:r>
          </a:p>
          <a:p>
            <a:r>
              <a:rPr lang="en-US" altLang="ko-KR" sz="1200" b="1" dirty="0"/>
              <a:t>&lt;title&gt;Insert title here&lt;/title&gt;</a:t>
            </a:r>
          </a:p>
          <a:p>
            <a:r>
              <a:rPr lang="en-US" altLang="ko-KR" sz="1200" b="1" dirty="0"/>
              <a:t>&lt;meta name="viewport" content="width=device-width, initial-scale=1"&gt;</a:t>
            </a:r>
          </a:p>
          <a:p>
            <a:r>
              <a:rPr lang="en-US" altLang="ko-KR" sz="1200" b="1" dirty="0"/>
              <a:t>&lt;link </a:t>
            </a:r>
            <a:r>
              <a:rPr lang="en-US" altLang="ko-KR" sz="1200" b="1" dirty="0" err="1"/>
              <a:t>rel</a:t>
            </a:r>
            <a:r>
              <a:rPr lang="en-US" altLang="ko-KR" sz="1200" b="1" dirty="0"/>
              <a:t>="stylesheet“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="http://code.jquery.com/mobile/1.0/jquery.mobile-1.0.min.css" /&gt;</a:t>
            </a:r>
          </a:p>
          <a:p>
            <a:r>
              <a:rPr lang="en-US" altLang="ko-KR" sz="1200" b="1" dirty="0"/>
              <a:t>&lt;script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="http://code.jquery.com/jquery-1.6.4.min.js"&gt;&lt;/script&gt;</a:t>
            </a:r>
          </a:p>
          <a:p>
            <a:r>
              <a:rPr lang="en-US" altLang="ko-KR" sz="1200" b="1" dirty="0"/>
              <a:t>&lt;script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="http://code.jquery.com/mobile/1.0/jquery.mobile-1.0.min.js"&gt;&lt;/script&gt;</a:t>
            </a:r>
          </a:p>
          <a:p>
            <a:r>
              <a:rPr lang="en-US" altLang="ko-KR" sz="1200" b="1" dirty="0"/>
              <a:t>&lt;/head&gt;</a:t>
            </a:r>
          </a:p>
          <a:p>
            <a:r>
              <a:rPr lang="en-US" altLang="ko-KR" sz="1200" b="1" dirty="0"/>
              <a:t>&lt;body&gt;</a:t>
            </a:r>
          </a:p>
          <a:p>
            <a:r>
              <a:rPr lang="en-US" altLang="ko-KR" sz="1200" b="1" dirty="0"/>
              <a:t>  &lt;section id="page1" data-role="page"&gt;</a:t>
            </a:r>
          </a:p>
          <a:p>
            <a:r>
              <a:rPr lang="en-US" altLang="ko-KR" sz="1200" b="1" dirty="0"/>
              <a:t>    &lt;header data-role="header" </a:t>
            </a:r>
            <a:r>
              <a:rPr lang="en-US" altLang="ko-KR" sz="1200" b="1" dirty="0">
                <a:solidFill>
                  <a:srgbClr val="FF0000"/>
                </a:solidFill>
              </a:rPr>
              <a:t>data-theme="a"&gt;</a:t>
            </a:r>
          </a:p>
          <a:p>
            <a:r>
              <a:rPr lang="en-US" altLang="ko-KR" sz="1200" b="1" dirty="0"/>
              <a:t>      &lt;h1&gt;bar a&lt;/h1&gt;    &lt;/header&gt;</a:t>
            </a:r>
          </a:p>
          <a:p>
            <a:r>
              <a:rPr lang="en-US" altLang="ko-KR" sz="1200" b="1" dirty="0"/>
              <a:t>    &lt;header data-role="header" </a:t>
            </a:r>
            <a:r>
              <a:rPr lang="en-US" altLang="ko-KR" sz="1200" b="1" dirty="0">
                <a:solidFill>
                  <a:srgbClr val="FF0000"/>
                </a:solidFill>
              </a:rPr>
              <a:t>data-theme="b"&gt;</a:t>
            </a:r>
          </a:p>
          <a:p>
            <a:r>
              <a:rPr lang="en-US" altLang="ko-KR" sz="1200" b="1" dirty="0"/>
              <a:t>      &lt;h1&gt;bar b&lt;/h1&gt;    &lt;/header&gt;</a:t>
            </a:r>
          </a:p>
          <a:p>
            <a:r>
              <a:rPr lang="en-US" altLang="ko-KR" sz="1200" b="1" dirty="0"/>
              <a:t>    &lt;header data-role="header" </a:t>
            </a:r>
            <a:r>
              <a:rPr lang="en-US" altLang="ko-KR" sz="1200" b="1" dirty="0">
                <a:solidFill>
                  <a:srgbClr val="FF0000"/>
                </a:solidFill>
              </a:rPr>
              <a:t>data-theme="c"&gt;</a:t>
            </a:r>
          </a:p>
          <a:p>
            <a:r>
              <a:rPr lang="en-US" altLang="ko-KR" sz="1200" b="1" dirty="0"/>
              <a:t>      &lt;h1&gt;bar c&lt;/h1&gt;    &lt;/header&gt;</a:t>
            </a:r>
          </a:p>
          <a:p>
            <a:r>
              <a:rPr lang="en-US" altLang="ko-KR" sz="1200" b="1" dirty="0"/>
              <a:t>    &lt;header data-role="header" </a:t>
            </a:r>
            <a:r>
              <a:rPr lang="en-US" altLang="ko-KR" sz="1200" b="1" dirty="0">
                <a:solidFill>
                  <a:srgbClr val="FF0000"/>
                </a:solidFill>
              </a:rPr>
              <a:t>data-theme="d"&gt;</a:t>
            </a:r>
          </a:p>
          <a:p>
            <a:r>
              <a:rPr lang="en-US" altLang="ko-KR" sz="1200" b="1" dirty="0"/>
              <a:t>      &lt;h1&gt;bar d&lt;/h1&gt;    &lt;/header&gt;</a:t>
            </a:r>
          </a:p>
          <a:p>
            <a:r>
              <a:rPr lang="en-US" altLang="ko-KR" sz="1200" b="1" dirty="0"/>
              <a:t>    &lt;header data-role="header" </a:t>
            </a:r>
            <a:r>
              <a:rPr lang="en-US" altLang="ko-KR" sz="1200" b="1" dirty="0">
                <a:solidFill>
                  <a:srgbClr val="FF0000"/>
                </a:solidFill>
              </a:rPr>
              <a:t>data-theme="e"&gt;</a:t>
            </a:r>
          </a:p>
          <a:p>
            <a:r>
              <a:rPr lang="en-US" altLang="ko-KR" sz="1200" b="1" dirty="0"/>
              <a:t>      &lt;h1&gt;bar e&lt;/h1&gt;    &lt;/header&gt;    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    &lt;div data-role="content" data-theme="a"&gt; content a&lt;/div&gt;</a:t>
            </a:r>
          </a:p>
          <a:p>
            <a:r>
              <a:rPr lang="en-US" altLang="ko-KR" sz="1200" b="1" dirty="0"/>
              <a:t>    &lt;div data-role="content" data-theme="b"&gt; content b&lt;/div&gt;</a:t>
            </a:r>
          </a:p>
          <a:p>
            <a:r>
              <a:rPr lang="en-US" altLang="ko-KR" sz="1200" b="1" dirty="0"/>
              <a:t>    &lt;div data-role="content" data-theme="c"&gt; content c&lt;/div&gt;</a:t>
            </a:r>
          </a:p>
          <a:p>
            <a:r>
              <a:rPr lang="en-US" altLang="ko-KR" sz="1200" b="1" dirty="0"/>
              <a:t>    &lt;div data-role="content" data-theme="d"&gt; content d&lt;/div&gt;</a:t>
            </a:r>
          </a:p>
          <a:p>
            <a:r>
              <a:rPr lang="en-US" altLang="ko-KR" sz="1200" b="1" dirty="0"/>
              <a:t>    &lt;div data-role="content" data-theme="e"&gt; content e&lt;/div&gt; </a:t>
            </a:r>
          </a:p>
          <a:p>
            <a:r>
              <a:rPr lang="en-US" altLang="ko-KR" sz="1200" b="1" dirty="0"/>
              <a:t>   </a:t>
            </a:r>
          </a:p>
          <a:p>
            <a:r>
              <a:rPr lang="en-US" altLang="ko-KR" sz="1200" b="1" dirty="0"/>
              <a:t>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data-theme="a"&gt; button a &lt;/a&gt;</a:t>
            </a:r>
          </a:p>
          <a:p>
            <a:r>
              <a:rPr lang="en-US" altLang="ko-KR" sz="1200" b="1" dirty="0"/>
              <a:t>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data-theme="b"&gt; button b &lt;/a&gt;</a:t>
            </a:r>
          </a:p>
          <a:p>
            <a:r>
              <a:rPr lang="en-US" altLang="ko-KR" sz="1200" b="1" dirty="0"/>
              <a:t>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data-theme="c"&gt; button c &lt;/a&gt;</a:t>
            </a:r>
          </a:p>
          <a:p>
            <a:r>
              <a:rPr lang="en-US" altLang="ko-KR" sz="1200" b="1" dirty="0"/>
              <a:t>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data-theme="d"&gt; button d &lt;/a&gt;</a:t>
            </a:r>
          </a:p>
          <a:p>
            <a:r>
              <a:rPr lang="en-US" altLang="ko-KR" sz="1200" b="1" dirty="0"/>
              <a:t>  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data-theme="e"&gt; button e &lt;/a&gt;    </a:t>
            </a:r>
          </a:p>
          <a:p>
            <a:r>
              <a:rPr lang="en-US" altLang="ko-KR" sz="1200" b="1" dirty="0"/>
              <a:t>    &lt;footer data-role="footer"&gt;</a:t>
            </a:r>
          </a:p>
          <a:p>
            <a:r>
              <a:rPr lang="en-US" altLang="ko-KR" sz="1200" b="1" dirty="0"/>
              <a:t>      &lt;h1&gt; copyright 2012 </a:t>
            </a:r>
            <a:r>
              <a:rPr lang="en-US" altLang="ko-KR" sz="1200" b="1" dirty="0" err="1"/>
              <a:t>syj</a:t>
            </a:r>
            <a:r>
              <a:rPr lang="en-US" altLang="ko-KR" sz="1200" b="1" dirty="0"/>
              <a:t>&lt;/h1&gt;</a:t>
            </a:r>
          </a:p>
          <a:p>
            <a:r>
              <a:rPr lang="en-US" altLang="ko-KR" sz="1200" b="1" dirty="0"/>
              <a:t>    &lt;/footer&gt;</a:t>
            </a:r>
          </a:p>
          <a:p>
            <a:r>
              <a:rPr lang="en-US" altLang="ko-KR" sz="1200" b="1" dirty="0"/>
              <a:t>  &lt;/section&gt;&lt;/body&gt;&lt;/html&gt;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9009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057676" y="298869"/>
            <a:ext cx="1453940" cy="57467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700879" y="1180227"/>
            <a:ext cx="8496944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버튼 만들기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버튼 아이콘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버튼 그룹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페이지 이동 애니메이션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이전페이지로 이동하기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400" dirty="0"/>
              <a:t> 테마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84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2936" y="0"/>
            <a:ext cx="3265487" cy="5746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/>
              <a:t>버튼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70935" y="511804"/>
            <a:ext cx="11171207" cy="1905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링크를 위한 앵커 태그에 </a:t>
            </a:r>
            <a:r>
              <a:rPr lang="en-US" altLang="ko-KR" sz="2000" dirty="0"/>
              <a:t>[data-role=”button”] </a:t>
            </a:r>
            <a:r>
              <a:rPr lang="ko-KR" altLang="en-US" sz="2000" dirty="0"/>
              <a:t>속성을 추가한다</a:t>
            </a:r>
            <a:r>
              <a:rPr lang="en-US" altLang="ko-KR" sz="2000" dirty="0"/>
              <a:t>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2000" dirty="0"/>
              <a:t>버튼의 크기를 텍스트에 맞추려면 </a:t>
            </a:r>
            <a:r>
              <a:rPr lang="en-US" altLang="ko-KR" sz="2000" dirty="0"/>
              <a:t>data-inline="true" </a:t>
            </a:r>
            <a:r>
              <a:rPr lang="ko-KR" altLang="en-US" sz="2000" dirty="0"/>
              <a:t>속성을 지정한다</a:t>
            </a:r>
            <a:r>
              <a:rPr lang="en-US" altLang="ko-KR" sz="2000" dirty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input </a:t>
            </a:r>
            <a:r>
              <a:rPr lang="ko-KR" altLang="en-US" sz="2000" dirty="0"/>
              <a:t>태그로 버튼 만든다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939121" y="2416804"/>
            <a:ext cx="8280920" cy="25202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data-role="button"&gt;link bar&lt;/a&gt;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 data-inline="true"&gt;link bar 2&lt;/a&gt; </a:t>
            </a:r>
          </a:p>
          <a:p>
            <a:pPr fontAlgn="base"/>
            <a:endParaRPr lang="en-US" altLang="ko-KR" dirty="0">
              <a:solidFill>
                <a:srgbClr val="000000"/>
              </a:solidFill>
            </a:endParaRP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&lt;button&gt;button&lt;/button&gt;        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&lt;input type="button" value="Input type=button" /&gt;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&lt;input type="submit" value="Input type=submit" /&gt;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&lt;input type="reset"  value="Input type=reset" /&gt;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 &lt;input type="image" value="Input type=image" /&gt; </a:t>
            </a:r>
          </a:p>
        </p:txBody>
      </p:sp>
    </p:spTree>
    <p:extLst>
      <p:ext uri="{BB962C8B-B14F-4D97-AF65-F5344CB8AC3E}">
        <p14:creationId xmlns:p14="http://schemas.microsoft.com/office/powerpoint/2010/main" val="253077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656" y="966157"/>
            <a:ext cx="3652017" cy="50033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034" y="163902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다양한 버튼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4196" y="533234"/>
            <a:ext cx="7131170" cy="60016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</a:t>
            </a:r>
          </a:p>
          <a:p>
            <a:r>
              <a:rPr lang="en-US" altLang="ko-KR" sz="1200" dirty="0"/>
              <a:t>&lt;meta charset=“utf-8"&gt;</a:t>
            </a:r>
          </a:p>
          <a:p>
            <a:r>
              <a:rPr lang="en-US" altLang="ko-KR" sz="1200" dirty="0"/>
              <a:t>&lt;title&gt;jQuery Mobile&lt;/title&gt;</a:t>
            </a:r>
          </a:p>
          <a:p>
            <a:r>
              <a:rPr lang="en-US" altLang="ko-KR" sz="1200" dirty="0"/>
              <a:t>&lt;meta name="viewport" content="width=device-width, initial-scale=1"&gt;</a:t>
            </a:r>
          </a:p>
          <a:p>
            <a:r>
              <a:rPr lang="en-US" altLang="ko-KR" sz="1200" dirty="0"/>
              <a:t>&lt;link </a:t>
            </a:r>
            <a:r>
              <a:rPr lang="en-US" altLang="ko-KR" sz="1200" dirty="0" err="1"/>
              <a:t>rel</a:t>
            </a:r>
            <a:r>
              <a:rPr lang="en-US" altLang="ko-KR" sz="1200" dirty="0"/>
              <a:t>="stylesheet" 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="http://code.jquery.com/mobile/1.0rc2/jquery.mobile-1.0rc2.min.css" /&gt;</a:t>
            </a:r>
          </a:p>
          <a:p>
            <a:r>
              <a:rPr lang="en-US" altLang="ko-KR" sz="1200" dirty="0"/>
              <a:t>&lt;script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b="1" dirty="0"/>
              <a:t>="</a:t>
            </a:r>
            <a:r>
              <a:rPr lang="en-US" altLang="ko-KR" sz="1200" dirty="0"/>
              <a:t>http://code.jquery.com/jquery-1.6.4.min.js"&gt;&lt;/script&gt;</a:t>
            </a:r>
          </a:p>
          <a:p>
            <a:r>
              <a:rPr lang="en-US" altLang="ko-KR" sz="1200" dirty="0"/>
              <a:t>&lt;script type="text/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 </a:t>
            </a:r>
          </a:p>
          <a:p>
            <a:r>
              <a:rPr lang="en-US" altLang="ko-KR" sz="1200" dirty="0"/>
              <a:t>"http://code.jquery.com/mobile/1.0rc2/jquery.mobile-1.0rc2.min.js"&gt;&lt;/script&gt;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   &lt;section id="page1" data-role="page"&gt; </a:t>
            </a:r>
          </a:p>
          <a:p>
            <a:r>
              <a:rPr lang="en-US" altLang="ko-KR" sz="1200" dirty="0"/>
              <a:t>      &lt;header data-role="header"&gt;</a:t>
            </a:r>
          </a:p>
          <a:p>
            <a:r>
              <a:rPr lang="en-US" altLang="ko-KR" sz="1200" dirty="0"/>
              <a:t>         &lt;h1&gt;jQuery Mobile&lt;/h1&gt;</a:t>
            </a:r>
          </a:p>
          <a:p>
            <a:r>
              <a:rPr lang="en-US" altLang="ko-KR" sz="1200" dirty="0"/>
              <a:t>      &lt;/header&gt;</a:t>
            </a:r>
          </a:p>
          <a:p>
            <a:r>
              <a:rPr lang="en-US" altLang="ko-KR" sz="1200" dirty="0"/>
              <a:t>      &lt;div class="content" data-role="content"&gt;</a:t>
            </a:r>
          </a:p>
          <a:p>
            <a:r>
              <a:rPr lang="en-US" altLang="ko-KR" sz="1200" dirty="0"/>
              <a:t>      </a:t>
            </a:r>
            <a:r>
              <a:rPr lang="en-US" altLang="ko-KR" sz="1200" dirty="0">
                <a:solidFill>
                  <a:srgbClr val="FF0000"/>
                </a:solidFill>
              </a:rPr>
              <a:t>&lt;a 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="#" data-role="button"&gt;link bar&lt;/a&gt;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&lt;a </a:t>
            </a:r>
            <a:r>
              <a:rPr lang="en-US" altLang="ko-KR" sz="1200" dirty="0" err="1">
                <a:solidFill>
                  <a:srgbClr val="FF0000"/>
                </a:solidFill>
              </a:rPr>
              <a:t>href</a:t>
            </a:r>
            <a:r>
              <a:rPr lang="en-US" altLang="ko-KR" sz="1200" dirty="0">
                <a:solidFill>
                  <a:srgbClr val="FF0000"/>
                </a:solidFill>
              </a:rPr>
              <a:t>="#" data-role="button" data-inline="true"&gt;link bar 2&lt;/a&gt; 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    &lt;button&gt;button&lt;/button&gt;        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&lt;input type="button" value="Input type=button" /&gt;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&lt;input type="submit" value="Input type=submit" /&gt;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&lt;input type="reset" value="Input type=reset" /&gt;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&lt;input type="image" value="Input type=image" /&gt;        </a:t>
            </a:r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  &lt;/div&gt;</a:t>
            </a:r>
          </a:p>
          <a:p>
            <a:r>
              <a:rPr lang="en-US" altLang="ko-KR" sz="1200" dirty="0"/>
              <a:t>      &lt;footer data-role="footer"&gt;</a:t>
            </a:r>
          </a:p>
          <a:p>
            <a:r>
              <a:rPr lang="en-US" altLang="ko-KR" sz="1200" dirty="0"/>
              <a:t>         &lt;h1&gt; copyright 2012 </a:t>
            </a:r>
            <a:r>
              <a:rPr lang="en-US" altLang="ko-KR" sz="1200" dirty="0" err="1"/>
              <a:t>syj</a:t>
            </a:r>
            <a:r>
              <a:rPr lang="en-US" altLang="ko-KR" sz="1200" dirty="0"/>
              <a:t>&lt;/h1&gt;</a:t>
            </a:r>
          </a:p>
          <a:p>
            <a:r>
              <a:rPr lang="en-US" altLang="ko-KR" sz="1200" dirty="0"/>
              <a:t>      &lt;/footer&gt;</a:t>
            </a:r>
          </a:p>
          <a:p>
            <a:r>
              <a:rPr lang="en-US" altLang="ko-KR" sz="1200" dirty="0"/>
              <a:t>   &lt;/section&gt;   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417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" y="43934"/>
            <a:ext cx="7620000" cy="5746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버튼에 아이콘을 추가하고 아이콘 위치를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09019" y="2276871"/>
            <a:ext cx="7620000" cy="503237"/>
          </a:xfrm>
        </p:spPr>
        <p:txBody>
          <a:bodyPr>
            <a:normAutofit fontScale="77500" lnSpcReduction="2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altLang="ko-KR" dirty="0" err="1"/>
              <a:t>jQuery</a:t>
            </a:r>
            <a:r>
              <a:rPr lang="en-US" altLang="ko-KR" dirty="0"/>
              <a:t> Mobile</a:t>
            </a:r>
            <a:r>
              <a:rPr lang="ko-KR" altLang="en-US" dirty="0"/>
              <a:t>에서 제공하는 </a:t>
            </a:r>
            <a:r>
              <a:rPr lang="en-US" altLang="ko-KR" dirty="0"/>
              <a:t>18</a:t>
            </a:r>
            <a:r>
              <a:rPr lang="ko-KR" altLang="en-US" dirty="0"/>
              <a:t>개의 표준 아이콘이다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318" y="817670"/>
            <a:ext cx="8280920" cy="126014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 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 data-icon="delete"&gt; link bar &lt;/a&gt;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&lt;button data-icon="plus"&gt; button &lt;/button&gt;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      &lt;input type=button value="type=button" data-icon="minus"/&gt;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25" name="_x271597832" descr="EMB000006ec54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77" y="2655133"/>
            <a:ext cx="718794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63185"/>
          <a:stretch/>
        </p:blipFill>
        <p:spPr>
          <a:xfrm>
            <a:off x="611318" y="3372928"/>
            <a:ext cx="8816992" cy="330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8584"/>
          <a:stretch/>
        </p:blipFill>
        <p:spPr>
          <a:xfrm>
            <a:off x="1046530" y="534837"/>
            <a:ext cx="9710609" cy="608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6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275" y="14664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실습예제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" y="777915"/>
            <a:ext cx="3784244" cy="51844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11284" y="155275"/>
            <a:ext cx="8298611" cy="63709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/>
              <a:t>&lt;!DOCTYPE html&gt;</a:t>
            </a:r>
          </a:p>
          <a:p>
            <a:r>
              <a:rPr lang="en-US" altLang="ko-KR" sz="1200" b="1" dirty="0"/>
              <a:t>&lt;html&gt;</a:t>
            </a:r>
          </a:p>
          <a:p>
            <a:r>
              <a:rPr lang="en-US" altLang="ko-KR" sz="1200" b="1" dirty="0"/>
              <a:t>&lt;head&gt;</a:t>
            </a:r>
          </a:p>
          <a:p>
            <a:r>
              <a:rPr lang="en-US" altLang="ko-KR" sz="1200" b="1" dirty="0"/>
              <a:t>&lt;meta charset="EUC-KR"&gt;</a:t>
            </a:r>
          </a:p>
          <a:p>
            <a:r>
              <a:rPr lang="en-US" altLang="ko-KR" sz="1200" b="1" dirty="0"/>
              <a:t>&lt;title&gt;jQuery Mobile&lt;/title&gt;</a:t>
            </a:r>
          </a:p>
          <a:p>
            <a:r>
              <a:rPr lang="en-US" altLang="ko-KR" sz="1200" b="1" dirty="0"/>
              <a:t>&lt;meta name="viewport" content="width=device-width, initial-scale=1"&gt;</a:t>
            </a:r>
          </a:p>
          <a:p>
            <a:r>
              <a:rPr lang="en-US" altLang="ko-KR" sz="1200" b="1" dirty="0"/>
              <a:t>&lt;link </a:t>
            </a:r>
            <a:r>
              <a:rPr lang="en-US" altLang="ko-KR" sz="1200" b="1" dirty="0" err="1"/>
              <a:t>rel</a:t>
            </a:r>
            <a:r>
              <a:rPr lang="en-US" altLang="ko-KR" sz="1200" b="1" dirty="0"/>
              <a:t>="stylesheet" 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  "http://code.jquery.com/mobile/1.0rc2/jquery.mobile-1.0rc2.min.css" /&gt;</a:t>
            </a:r>
          </a:p>
          <a:p>
            <a:r>
              <a:rPr lang="en-US" altLang="ko-KR" sz="1200" b="1" dirty="0"/>
              <a:t>&lt;script type="text/</a:t>
            </a:r>
            <a:r>
              <a:rPr lang="en-US" altLang="ko-KR" sz="1200" b="1" dirty="0" err="1"/>
              <a:t>javascript</a:t>
            </a:r>
            <a:r>
              <a:rPr lang="en-US" altLang="ko-KR" sz="1200" b="1" dirty="0"/>
              <a:t>"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  "http://code.jquery.com/jquery-1.6.4.min.js"&gt;&lt;/script&gt;</a:t>
            </a:r>
          </a:p>
          <a:p>
            <a:r>
              <a:rPr lang="en-US" altLang="ko-KR" sz="1200" b="1" dirty="0"/>
              <a:t>&lt;script type="text/</a:t>
            </a:r>
            <a:r>
              <a:rPr lang="en-US" altLang="ko-KR" sz="1200" b="1" dirty="0" err="1"/>
              <a:t>javascript</a:t>
            </a:r>
            <a:r>
              <a:rPr lang="en-US" altLang="ko-KR" sz="1200" b="1" dirty="0"/>
              <a:t>"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="http://code.jquery.com/mobile/1.0rc2/jquery.mobile-1.0rc2.min.js"&gt;&lt;/script&gt;</a:t>
            </a:r>
          </a:p>
          <a:p>
            <a:r>
              <a:rPr lang="en-US" altLang="ko-KR" sz="1200" b="1" dirty="0"/>
              <a:t>&lt;/head&gt;</a:t>
            </a:r>
          </a:p>
          <a:p>
            <a:r>
              <a:rPr lang="en-US" altLang="ko-KR" sz="1200" b="1" dirty="0"/>
              <a:t>&lt;body&gt;</a:t>
            </a:r>
          </a:p>
          <a:p>
            <a:r>
              <a:rPr lang="en-US" altLang="ko-KR" sz="1200" b="1" dirty="0"/>
              <a:t>   &lt;section id="page1" data-role="page"&gt; </a:t>
            </a:r>
          </a:p>
          <a:p>
            <a:r>
              <a:rPr lang="en-US" altLang="ko-KR" sz="1200" b="1" dirty="0"/>
              <a:t>      &lt;header data-role="header"&gt;</a:t>
            </a:r>
          </a:p>
          <a:p>
            <a:r>
              <a:rPr lang="en-US" altLang="ko-KR" sz="1200" b="1" dirty="0"/>
              <a:t>         &lt;h1&gt;jQuery Mobile&lt;/h1&gt;</a:t>
            </a:r>
          </a:p>
          <a:p>
            <a:r>
              <a:rPr lang="en-US" altLang="ko-KR" sz="1200" b="1" dirty="0"/>
              <a:t>      &lt;/header&gt;</a:t>
            </a:r>
          </a:p>
          <a:p>
            <a:r>
              <a:rPr lang="en-US" altLang="ko-KR" sz="1200" b="1" dirty="0"/>
              <a:t>      &lt;div class="content" data-role="content"&gt;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&lt;a </a:t>
            </a:r>
            <a:r>
              <a:rPr lang="en-US" altLang="ko-KR" sz="1200" b="1" dirty="0" err="1">
                <a:solidFill>
                  <a:srgbClr val="FF0000"/>
                </a:solidFill>
              </a:rPr>
              <a:t>href</a:t>
            </a:r>
            <a:r>
              <a:rPr lang="en-US" altLang="ko-KR" sz="1200" b="1" dirty="0">
                <a:solidFill>
                  <a:srgbClr val="FF0000"/>
                </a:solidFill>
              </a:rPr>
              <a:t>="#" data-role="button" data-icon="delete"&gt; link bar &lt;/a&gt;</a:t>
            </a:r>
          </a:p>
          <a:p>
            <a:r>
              <a:rPr lang="en-US" altLang="ko-KR" sz="1200" b="1" dirty="0"/>
              <a:t>      &lt;button data-icon="plus"&gt; button &lt;/button&gt;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&lt;input type=button value="type=button" data-icon="minus"/&gt;      </a:t>
            </a:r>
          </a:p>
          <a:p>
            <a:r>
              <a:rPr lang="en-US" altLang="ko-KR" sz="1200" b="1" dirty="0"/>
              <a:t>      </a:t>
            </a:r>
          </a:p>
          <a:p>
            <a:r>
              <a:rPr lang="en-US" altLang="ko-KR" sz="1200" b="1" dirty="0"/>
              <a:t>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data-icon="arrow-r" data-</a:t>
            </a:r>
            <a:r>
              <a:rPr lang="en-US" altLang="ko-KR" sz="1200" b="1" dirty="0" err="1"/>
              <a:t>iconpos</a:t>
            </a:r>
            <a:r>
              <a:rPr lang="en-US" altLang="ko-KR" sz="1200" b="1" dirty="0"/>
              <a:t>="right"&gt; right position icon button &lt;/a&gt;</a:t>
            </a:r>
          </a:p>
          <a:p>
            <a:r>
              <a:rPr lang="en-US" altLang="ko-KR" sz="1200" b="1" dirty="0"/>
              <a:t>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data-icon="arrow-l"  data-</a:t>
            </a:r>
            <a:r>
              <a:rPr lang="en-US" altLang="ko-KR" sz="1200" b="1" dirty="0" err="1"/>
              <a:t>iconpos</a:t>
            </a:r>
            <a:r>
              <a:rPr lang="en-US" altLang="ko-KR" sz="1200" b="1" dirty="0"/>
              <a:t>="top"&gt; top position icon button&lt;/a&gt;</a:t>
            </a:r>
          </a:p>
          <a:p>
            <a:r>
              <a:rPr lang="en-US" altLang="ko-KR" sz="1200" b="1" dirty="0"/>
              <a:t>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data-icon="arrow-d" data-</a:t>
            </a:r>
            <a:r>
              <a:rPr lang="en-US" altLang="ko-KR" sz="1200" b="1" dirty="0" err="1"/>
              <a:t>iconpos</a:t>
            </a:r>
            <a:r>
              <a:rPr lang="en-US" altLang="ko-KR" sz="1200" b="1" dirty="0"/>
              <a:t>="bottom"&gt;bottom position icon button &lt;/a&gt;</a:t>
            </a:r>
          </a:p>
          <a:p>
            <a:r>
              <a:rPr lang="en-US" altLang="ko-KR" sz="1200" b="1" dirty="0"/>
              <a:t>  &lt;a </a:t>
            </a:r>
            <a:r>
              <a:rPr lang="en-US" altLang="ko-KR" sz="1200" b="1" dirty="0" err="1"/>
              <a:t>href</a:t>
            </a:r>
            <a:r>
              <a:rPr lang="en-US" altLang="ko-KR" sz="1200" b="1" dirty="0"/>
              <a:t>="#" data-role="button" data-icon="</a:t>
            </a:r>
            <a:r>
              <a:rPr lang="en-US" altLang="ko-KR" sz="1200" b="1" dirty="0" err="1"/>
              <a:t>gear"data-iconpos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notext</a:t>
            </a:r>
            <a:r>
              <a:rPr lang="en-US" altLang="ko-KR" sz="1200" b="1" dirty="0"/>
              <a:t>"&gt;</a:t>
            </a:r>
            <a:r>
              <a:rPr lang="en-US" altLang="ko-KR" sz="1200" b="1" dirty="0" err="1"/>
              <a:t>notext</a:t>
            </a:r>
            <a:r>
              <a:rPr lang="en-US" altLang="ko-KR" sz="1200" b="1" dirty="0"/>
              <a:t> position icon button &lt;/a&gt;        </a:t>
            </a:r>
          </a:p>
          <a:p>
            <a:r>
              <a:rPr lang="en-US" altLang="ko-KR" sz="1200" b="1" dirty="0"/>
              <a:t>      &lt;/div&gt;</a:t>
            </a:r>
          </a:p>
          <a:p>
            <a:r>
              <a:rPr lang="en-US" altLang="ko-KR" sz="1200" b="1" dirty="0"/>
              <a:t>      &lt;footer data-role="footer"&gt;</a:t>
            </a:r>
          </a:p>
          <a:p>
            <a:r>
              <a:rPr lang="en-US" altLang="ko-KR" sz="1200" b="1" dirty="0"/>
              <a:t>         &lt;h1&gt; copyright 2012 </a:t>
            </a:r>
            <a:r>
              <a:rPr lang="en-US" altLang="ko-KR" sz="1200" b="1" dirty="0" err="1"/>
              <a:t>syj</a:t>
            </a:r>
            <a:r>
              <a:rPr lang="en-US" altLang="ko-KR" sz="1200" b="1" dirty="0"/>
              <a:t>&lt;/h1&gt;</a:t>
            </a:r>
          </a:p>
          <a:p>
            <a:r>
              <a:rPr lang="en-US" altLang="ko-KR" sz="1200" b="1" dirty="0"/>
              <a:t>      &lt;/footer&gt;</a:t>
            </a:r>
          </a:p>
          <a:p>
            <a:r>
              <a:rPr lang="en-US" altLang="ko-KR" sz="1200" b="1" dirty="0"/>
              <a:t>   &lt;/section&gt; </a:t>
            </a:r>
          </a:p>
          <a:p>
            <a:r>
              <a:rPr lang="en-US" altLang="ko-KR" sz="1200" b="1" dirty="0"/>
              <a:t>&lt;/body&gt;</a:t>
            </a:r>
          </a:p>
          <a:p>
            <a:r>
              <a:rPr lang="en-US" altLang="ko-KR" sz="1200" b="1" dirty="0"/>
              <a:t>&lt;/html&gt;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664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43934"/>
            <a:ext cx="7354408" cy="574675"/>
          </a:xfrm>
        </p:spPr>
        <p:txBody>
          <a:bodyPr>
            <a:normAutofit fontScale="90000"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버튼에 아이콘을 추가하고 아이콘 위치를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17902" y="618609"/>
            <a:ext cx="11774098" cy="2592387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dirty="0"/>
              <a:t>아이콘의 위치  변경 </a:t>
            </a:r>
            <a:endParaRPr lang="en-US" altLang="ko-KR" sz="2000" dirty="0"/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아이콘의 위치 설정 속성인 </a:t>
            </a:r>
            <a:r>
              <a:rPr lang="en-US" altLang="ko-KR" sz="2000" dirty="0"/>
              <a:t>data-</a:t>
            </a:r>
            <a:r>
              <a:rPr lang="en-US" altLang="ko-KR" sz="2000" dirty="0" err="1"/>
              <a:t>iconpos</a:t>
            </a:r>
            <a:r>
              <a:rPr lang="ko-KR" altLang="en-US" sz="2000" dirty="0"/>
              <a:t>에 </a:t>
            </a:r>
            <a:r>
              <a:rPr lang="en-US" altLang="ko-KR" sz="2000" dirty="0"/>
              <a:t>right, top, bottom </a:t>
            </a:r>
            <a:r>
              <a:rPr lang="ko-KR" altLang="en-US" sz="2000" dirty="0"/>
              <a:t>중 하나를 지정한다</a:t>
            </a:r>
            <a:r>
              <a:rPr lang="en-US" altLang="ko-KR" sz="2000" dirty="0"/>
              <a:t>. 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아이콘은 디폴트로 왼쪽</a:t>
            </a:r>
            <a:r>
              <a:rPr lang="en-US" altLang="ko-KR" sz="2000" dirty="0"/>
              <a:t>(left)</a:t>
            </a:r>
            <a:r>
              <a:rPr lang="ko-KR" altLang="en-US" sz="2000" dirty="0"/>
              <a:t>에 위치한다</a:t>
            </a:r>
            <a:r>
              <a:rPr lang="en-US" altLang="ko-KR" sz="2000" dirty="0"/>
              <a:t>. </a:t>
            </a:r>
          </a:p>
          <a:p>
            <a:pPr lvl="1" fontAlgn="base"/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ko-KR" altLang="en-US" sz="2000" dirty="0"/>
              <a:t>텍스트 없는 아이콘</a:t>
            </a:r>
            <a:endParaRPr lang="en-US" altLang="ko-KR" sz="2000" dirty="0"/>
          </a:p>
          <a:p>
            <a:pPr lvl="1" fontAlgn="base"/>
            <a:r>
              <a:rPr lang="ko-KR" altLang="en-US" sz="2000" dirty="0"/>
              <a:t>아이콘의 위치 설정 속성인 </a:t>
            </a:r>
            <a:r>
              <a:rPr lang="en-US" altLang="ko-KR" sz="2000" dirty="0"/>
              <a:t>data-</a:t>
            </a:r>
            <a:r>
              <a:rPr lang="en-US" altLang="ko-KR" sz="2000" dirty="0" err="1"/>
              <a:t>iconpos</a:t>
            </a:r>
            <a:r>
              <a:rPr lang="ko-KR" altLang="en-US" sz="2000" dirty="0"/>
              <a:t>에 </a:t>
            </a:r>
            <a:r>
              <a:rPr lang="en-US" altLang="ko-KR" sz="2000" dirty="0" err="1"/>
              <a:t>notext</a:t>
            </a:r>
            <a:r>
              <a:rPr lang="ko-KR" altLang="en-US" sz="2000" dirty="0"/>
              <a:t>를 지정하면 된다</a:t>
            </a:r>
            <a:r>
              <a:rPr lang="en-US" altLang="ko-KR" sz="2000" dirty="0"/>
              <a:t>. </a:t>
            </a:r>
            <a:endParaRPr lang="ko-KR" altLang="en-US" sz="2000" dirty="0"/>
          </a:p>
          <a:p>
            <a:pPr fontAlgn="base"/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86264" y="2988414"/>
            <a:ext cx="12025223" cy="252028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 latinLnBrk="0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 data-icon="arrow-r“ 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=“right”&gt; right position icon button &lt;/a&gt;</a:t>
            </a:r>
          </a:p>
          <a:p>
            <a:pPr fontAlgn="base" latinLnBrk="0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=“#” data-role=“button” data-icon=“arrow-l”	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="top"&gt; top position icon button&lt;/a&gt;</a:t>
            </a:r>
          </a:p>
          <a:p>
            <a:pPr fontAlgn="base" latinLnBrk="0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 data-icon="arrow-d“ 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="bottom"&gt;bottom position icon button&lt;/a&gt;</a:t>
            </a:r>
          </a:p>
          <a:p>
            <a:pPr fontAlgn="base" latinLnBrk="0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 data-icon="gear“ data-</a:t>
            </a:r>
            <a:r>
              <a:rPr lang="en-US" altLang="ko-KR" dirty="0" err="1">
                <a:solidFill>
                  <a:srgbClr val="000000"/>
                </a:solidFill>
              </a:rPr>
              <a:t>iconpos</a:t>
            </a:r>
            <a:r>
              <a:rPr lang="en-US" altLang="ko-KR" dirty="0">
                <a:solidFill>
                  <a:srgbClr val="000000"/>
                </a:solidFill>
              </a:rPr>
              <a:t>="</a:t>
            </a:r>
            <a:r>
              <a:rPr lang="en-US" altLang="ko-KR" dirty="0" err="1">
                <a:solidFill>
                  <a:srgbClr val="000000"/>
                </a:solidFill>
              </a:rPr>
              <a:t>notext</a:t>
            </a:r>
            <a:r>
              <a:rPr lang="en-US" altLang="ko-KR" dirty="0">
                <a:solidFill>
                  <a:srgbClr val="000000"/>
                </a:solidFill>
              </a:rPr>
              <a:t>"&gt;</a:t>
            </a:r>
            <a:r>
              <a:rPr lang="en-US" altLang="ko-KR" dirty="0" err="1">
                <a:solidFill>
                  <a:srgbClr val="000000"/>
                </a:solidFill>
              </a:rPr>
              <a:t>notext</a:t>
            </a:r>
            <a:r>
              <a:rPr lang="en-US" altLang="ko-KR" dirty="0">
                <a:solidFill>
                  <a:srgbClr val="000000"/>
                </a:solidFill>
              </a:rPr>
              <a:t> position icon button &lt;/</a:t>
            </a:r>
            <a:r>
              <a:rPr lang="en-US" altLang="ko-KR">
                <a:solidFill>
                  <a:srgbClr val="000000"/>
                </a:solidFill>
              </a:rPr>
              <a:t>a&gt;</a:t>
            </a:r>
          </a:p>
          <a:p>
            <a:pPr fontAlgn="base" latinLnBrk="0"/>
            <a:r>
              <a:rPr lang="en-US" altLang="ko-KR">
                <a:solidFill>
                  <a:srgbClr val="000000"/>
                </a:solidFill>
              </a:rPr>
              <a:t>: </a:t>
            </a:r>
            <a:r>
              <a:rPr lang="ko-KR" altLang="en-US">
                <a:solidFill>
                  <a:srgbClr val="000000"/>
                </a:solidFill>
              </a:rPr>
              <a:t>글자가 있어도 안나타남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1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307955" cy="574675"/>
          </a:xfrm>
        </p:spPr>
        <p:txBody>
          <a:bodyPr>
            <a:norm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sz="2400" dirty="0"/>
              <a:t>버튼 그룹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93556" y="557592"/>
            <a:ext cx="8280400" cy="1079500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l"/>
            </a:pPr>
            <a:r>
              <a:rPr lang="ko-KR" altLang="en-US" sz="2000" dirty="0"/>
              <a:t>버튼들을 </a:t>
            </a:r>
            <a:r>
              <a:rPr lang="en-US" altLang="ko-KR" sz="2000" dirty="0"/>
              <a:t>div </a:t>
            </a:r>
            <a:r>
              <a:rPr lang="ko-KR" altLang="en-US" sz="2000" dirty="0"/>
              <a:t>태그의 자식 태그로 두고</a:t>
            </a:r>
            <a:endParaRPr lang="en-US" altLang="ko-KR" sz="2000" dirty="0"/>
          </a:p>
          <a:p>
            <a:pPr fontAlgn="base">
              <a:buFont typeface="Wingdings" panose="05000000000000000000" pitchFamily="2" charset="2"/>
              <a:buChar char="l"/>
            </a:pPr>
            <a:r>
              <a:rPr lang="en-US" altLang="ko-KR" sz="2000" dirty="0"/>
              <a:t>div </a:t>
            </a:r>
            <a:r>
              <a:rPr lang="ko-KR" altLang="en-US" sz="2000" dirty="0"/>
              <a:t>태그에 </a:t>
            </a:r>
            <a:r>
              <a:rPr lang="en-US" altLang="ko-KR" sz="2000" dirty="0"/>
              <a:t>data-role=”</a:t>
            </a:r>
            <a:r>
              <a:rPr lang="en-US" altLang="ko-KR" sz="2000" dirty="0" err="1"/>
              <a:t>controlgroup</a:t>
            </a:r>
            <a:r>
              <a:rPr lang="en-US" altLang="ko-KR" sz="2000" dirty="0"/>
              <a:t>”</a:t>
            </a:r>
            <a:r>
              <a:rPr lang="ko-KR" altLang="en-US" sz="2000" dirty="0"/>
              <a:t> 속성을 추가</a:t>
            </a:r>
          </a:p>
          <a:p>
            <a:pPr fontAlgn="base">
              <a:buFont typeface="Wingdings" panose="05000000000000000000" pitchFamily="2" charset="2"/>
              <a:buChar char="l"/>
            </a:pPr>
            <a:endParaRPr lang="ko-KR" altLang="en-US" sz="2000" dirty="0"/>
          </a:p>
          <a:p>
            <a:pPr>
              <a:buFont typeface="Wingdings" panose="05000000000000000000" pitchFamily="2" charset="2"/>
              <a:buChar char="l"/>
            </a:pP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723461" y="1961870"/>
            <a:ext cx="5461679" cy="165618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&lt;div </a:t>
            </a:r>
            <a:r>
              <a:rPr lang="en-US" altLang="ko-KR" b="1" dirty="0">
                <a:solidFill>
                  <a:srgbClr val="000000"/>
                </a:solidFill>
              </a:rPr>
              <a:t>data-role=”</a:t>
            </a:r>
            <a:r>
              <a:rPr lang="en-US" altLang="ko-KR" b="1" dirty="0" err="1">
                <a:solidFill>
                  <a:srgbClr val="000000"/>
                </a:solidFill>
              </a:rPr>
              <a:t>controlgroup</a:t>
            </a:r>
            <a:r>
              <a:rPr lang="en-US" altLang="ko-KR" b="1" dirty="0">
                <a:solidFill>
                  <a:srgbClr val="000000"/>
                </a:solidFill>
              </a:rPr>
              <a:t>”</a:t>
            </a:r>
            <a:r>
              <a:rPr lang="en-US" altLang="ko-KR" dirty="0">
                <a:solidFill>
                  <a:srgbClr val="000000"/>
                </a:solidFill>
              </a:rPr>
              <a:t>&gt;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data-role="button"&gt;</a:t>
            </a:r>
            <a:r>
              <a:rPr lang="ko-KR" altLang="en-US" dirty="0">
                <a:solidFill>
                  <a:srgbClr val="000000"/>
                </a:solidFill>
              </a:rPr>
              <a:t>확인</a:t>
            </a:r>
            <a:r>
              <a:rPr lang="en-US" altLang="ko-KR" dirty="0">
                <a:solidFill>
                  <a:srgbClr val="000000"/>
                </a:solidFill>
              </a:rPr>
              <a:t>&lt;/a&gt;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data-role="button"&gt;</a:t>
            </a:r>
            <a:r>
              <a:rPr lang="ko-KR" altLang="en-US" dirty="0">
                <a:solidFill>
                  <a:srgbClr val="000000"/>
                </a:solidFill>
              </a:rPr>
              <a:t>취소</a:t>
            </a:r>
            <a:r>
              <a:rPr lang="en-US" altLang="ko-KR" dirty="0">
                <a:solidFill>
                  <a:srgbClr val="000000"/>
                </a:solidFill>
              </a:rPr>
              <a:t>&lt;/a&gt;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&lt;a </a:t>
            </a:r>
            <a:r>
              <a:rPr lang="en-US" altLang="ko-KR" dirty="0" err="1">
                <a:solidFill>
                  <a:srgbClr val="000000"/>
                </a:solidFill>
              </a:rPr>
              <a:t>href</a:t>
            </a:r>
            <a:r>
              <a:rPr lang="en-US" altLang="ko-KR" dirty="0">
                <a:solidFill>
                  <a:srgbClr val="000000"/>
                </a:solidFill>
              </a:rPr>
              <a:t>="#" data-role="button"&gt;</a:t>
            </a:r>
            <a:r>
              <a:rPr lang="ko-KR" altLang="en-US" dirty="0">
                <a:solidFill>
                  <a:srgbClr val="000000"/>
                </a:solidFill>
              </a:rPr>
              <a:t>적용</a:t>
            </a:r>
            <a:r>
              <a:rPr lang="en-US" altLang="ko-KR" dirty="0">
                <a:solidFill>
                  <a:srgbClr val="000000"/>
                </a:solidFill>
              </a:rPr>
              <a:t>&lt;/a&gt; 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&lt;/div&gt;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025" name="_x247484216" descr="EMB00000da05f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83" y="1961870"/>
            <a:ext cx="41343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08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3105</Words>
  <Application>Microsoft Office PowerPoint</Application>
  <PresentationFormat>와이드스크린</PresentationFormat>
  <Paragraphs>341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제 17강 제이쿼리 모바일(2)</vt:lpstr>
      <vt:lpstr>목차</vt:lpstr>
      <vt:lpstr>버튼 만들기</vt:lpstr>
      <vt:lpstr>PowerPoint 프레젠테이션</vt:lpstr>
      <vt:lpstr>버튼에 아이콘을 추가하고 아이콘 위치를 변경하기</vt:lpstr>
      <vt:lpstr>PowerPoint 프레젠테이션</vt:lpstr>
      <vt:lpstr>PowerPoint 프레젠테이션</vt:lpstr>
      <vt:lpstr>버튼에 아이콘을 추가하고 아이콘 위치를 변경하기</vt:lpstr>
      <vt:lpstr>버튼 그룹</vt:lpstr>
      <vt:lpstr>PowerPoint 프레젠테이션</vt:lpstr>
      <vt:lpstr>페이지 이동 애니메이션</vt:lpstr>
      <vt:lpstr>페이지 이동 애니메이션</vt:lpstr>
      <vt:lpstr>PowerPoint 프레젠테이션</vt:lpstr>
      <vt:lpstr>PowerPoint 프레젠테이션</vt:lpstr>
      <vt:lpstr>이전페이지로 이동하기</vt:lpstr>
      <vt:lpstr>PowerPoint 프레젠테이션</vt:lpstr>
      <vt:lpstr>PowerPoint 프레젠테이션</vt:lpstr>
      <vt:lpstr>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정정욱</cp:lastModifiedBy>
  <cp:revision>150</cp:revision>
  <dcterms:created xsi:type="dcterms:W3CDTF">2020-09-14T08:38:55Z</dcterms:created>
  <dcterms:modified xsi:type="dcterms:W3CDTF">2022-11-26T12:37:51Z</dcterms:modified>
</cp:coreProperties>
</file>