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71" r:id="rId3"/>
    <p:sldId id="403" r:id="rId4"/>
    <p:sldId id="404" r:id="rId5"/>
    <p:sldId id="406" r:id="rId6"/>
    <p:sldId id="405" r:id="rId7"/>
    <p:sldId id="408" r:id="rId8"/>
    <p:sldId id="410" r:id="rId9"/>
    <p:sldId id="407" r:id="rId10"/>
    <p:sldId id="409" r:id="rId11"/>
    <p:sldId id="411" r:id="rId12"/>
    <p:sldId id="412" r:id="rId13"/>
    <p:sldId id="415" r:id="rId14"/>
    <p:sldId id="417" r:id="rId15"/>
    <p:sldId id="418" r:id="rId16"/>
    <p:sldId id="414" r:id="rId17"/>
    <p:sldId id="413" r:id="rId18"/>
    <p:sldId id="420" r:id="rId19"/>
    <p:sldId id="419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08" y="1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2C34D-E551-4338-AEF0-193E37DA3D9A}" type="datetimeFigureOut">
              <a:rPr lang="ko-KR" altLang="en-US" smtClean="0"/>
              <a:t>2022-11-26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F1F0-ECA7-43E6-B3D8-050FCE661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278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2C34D-E551-4338-AEF0-193E37DA3D9A}" type="datetimeFigureOut">
              <a:rPr lang="ko-KR" altLang="en-US" smtClean="0"/>
              <a:t>2022-11-26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F1F0-ECA7-43E6-B3D8-050FCE661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891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2C34D-E551-4338-AEF0-193E37DA3D9A}" type="datetimeFigureOut">
              <a:rPr lang="ko-KR" altLang="en-US" smtClean="0"/>
              <a:t>2022-11-26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F1F0-ECA7-43E6-B3D8-050FCE661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096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2C34D-E551-4338-AEF0-193E37DA3D9A}" type="datetimeFigureOut">
              <a:rPr lang="ko-KR" altLang="en-US" smtClean="0"/>
              <a:t>2022-11-26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F1F0-ECA7-43E6-B3D8-050FCE661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902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2C34D-E551-4338-AEF0-193E37DA3D9A}" type="datetimeFigureOut">
              <a:rPr lang="ko-KR" altLang="en-US" smtClean="0"/>
              <a:t>2022-11-26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F1F0-ECA7-43E6-B3D8-050FCE661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277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2C34D-E551-4338-AEF0-193E37DA3D9A}" type="datetimeFigureOut">
              <a:rPr lang="ko-KR" altLang="en-US" smtClean="0"/>
              <a:t>2022-11-26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F1F0-ECA7-43E6-B3D8-050FCE661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583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2C34D-E551-4338-AEF0-193E37DA3D9A}" type="datetimeFigureOut">
              <a:rPr lang="ko-KR" altLang="en-US" smtClean="0"/>
              <a:t>2022-11-26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F1F0-ECA7-43E6-B3D8-050FCE661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423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2C34D-E551-4338-AEF0-193E37DA3D9A}" type="datetimeFigureOut">
              <a:rPr lang="ko-KR" altLang="en-US" smtClean="0"/>
              <a:t>2022-11-26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F1F0-ECA7-43E6-B3D8-050FCE661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409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2C34D-E551-4338-AEF0-193E37DA3D9A}" type="datetimeFigureOut">
              <a:rPr lang="ko-KR" altLang="en-US" smtClean="0"/>
              <a:t>2022-11-26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F1F0-ECA7-43E6-B3D8-050FCE661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089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2C34D-E551-4338-AEF0-193E37DA3D9A}" type="datetimeFigureOut">
              <a:rPr lang="ko-KR" altLang="en-US" smtClean="0"/>
              <a:t>2022-11-26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F1F0-ECA7-43E6-B3D8-050FCE661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252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2C34D-E551-4338-AEF0-193E37DA3D9A}" type="datetimeFigureOut">
              <a:rPr lang="ko-KR" altLang="en-US" smtClean="0"/>
              <a:t>2022-11-26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F1F0-ECA7-43E6-B3D8-050FCE661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083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2C34D-E551-4338-AEF0-193E37DA3D9A}" type="datetimeFigureOut">
              <a:rPr lang="ko-KR" altLang="en-US" smtClean="0"/>
              <a:t>2022-11-26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9F1F0-ECA7-43E6-B3D8-050FCE661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1715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2324405" y="379920"/>
            <a:ext cx="8329218" cy="742591"/>
          </a:xfrm>
        </p:spPr>
        <p:txBody>
          <a:bodyPr>
            <a:normAutofit/>
          </a:bodyPr>
          <a:lstStyle/>
          <a:p>
            <a:r>
              <a:rPr lang="ko-KR" altLang="en-US" sz="3300" dirty="0"/>
              <a:t>제 </a:t>
            </a:r>
            <a:r>
              <a:rPr lang="en-US" altLang="ko-KR" sz="3300" dirty="0"/>
              <a:t>18</a:t>
            </a:r>
            <a:r>
              <a:rPr lang="ko-KR" altLang="en-US" sz="3300" dirty="0"/>
              <a:t>강 제이쿼리 </a:t>
            </a:r>
            <a:r>
              <a:rPr lang="ko-KR" altLang="en-US" sz="3300" dirty="0" err="1"/>
              <a:t>모바일</a:t>
            </a:r>
            <a:r>
              <a:rPr lang="en-US" altLang="ko-KR" sz="3300" dirty="0"/>
              <a:t>(3)</a:t>
            </a:r>
            <a:endParaRPr lang="ko-KR" altLang="en-US" sz="33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759789" cy="256092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0" y="2703157"/>
            <a:ext cx="20811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rgbClr val="00B0F0"/>
                </a:solidFill>
              </a:rPr>
              <a:t>담당교수 </a:t>
            </a:r>
            <a:r>
              <a:rPr lang="en-US" altLang="ko-KR" sz="1200" dirty="0">
                <a:solidFill>
                  <a:srgbClr val="00B0F0"/>
                </a:solidFill>
              </a:rPr>
              <a:t>: </a:t>
            </a:r>
            <a:r>
              <a:rPr lang="ko-KR" altLang="en-US" sz="1200" dirty="0">
                <a:solidFill>
                  <a:srgbClr val="00B0F0"/>
                </a:solidFill>
              </a:rPr>
              <a:t>전응섭 교수</a:t>
            </a:r>
            <a:endParaRPr lang="en-US" altLang="ko-KR" sz="1200" dirty="0">
              <a:solidFill>
                <a:srgbClr val="00B0F0"/>
              </a:solidFill>
            </a:endParaRPr>
          </a:p>
          <a:p>
            <a:r>
              <a:rPr lang="ko-KR" altLang="en-US" sz="1200" dirty="0">
                <a:solidFill>
                  <a:srgbClr val="00B0F0"/>
                </a:solidFill>
              </a:rPr>
              <a:t>연구실 </a:t>
            </a:r>
            <a:r>
              <a:rPr lang="en-US" altLang="ko-KR" sz="1200" dirty="0">
                <a:solidFill>
                  <a:srgbClr val="00B0F0"/>
                </a:solidFill>
              </a:rPr>
              <a:t>: </a:t>
            </a:r>
            <a:r>
              <a:rPr lang="ko-KR" altLang="en-US" sz="1200" dirty="0">
                <a:solidFill>
                  <a:srgbClr val="00B0F0"/>
                </a:solidFill>
              </a:rPr>
              <a:t>은봉관 </a:t>
            </a:r>
            <a:r>
              <a:rPr lang="en-US" altLang="ko-KR" sz="1200" dirty="0">
                <a:solidFill>
                  <a:srgbClr val="00B0F0"/>
                </a:solidFill>
              </a:rPr>
              <a:t>8</a:t>
            </a:r>
            <a:r>
              <a:rPr lang="ko-KR" altLang="en-US" sz="1200" dirty="0">
                <a:solidFill>
                  <a:srgbClr val="00B0F0"/>
                </a:solidFill>
              </a:rPr>
              <a:t>층</a:t>
            </a:r>
            <a:endParaRPr lang="en-US" altLang="ko-KR" sz="1200" dirty="0">
              <a:solidFill>
                <a:srgbClr val="00B0F0"/>
              </a:solidFill>
            </a:endParaRPr>
          </a:p>
          <a:p>
            <a:r>
              <a:rPr lang="ko-KR" altLang="en-US" sz="1200" dirty="0">
                <a:solidFill>
                  <a:srgbClr val="00B0F0"/>
                </a:solidFill>
              </a:rPr>
              <a:t>연락처 </a:t>
            </a:r>
            <a:r>
              <a:rPr lang="en-US" altLang="ko-KR" sz="1200" dirty="0">
                <a:solidFill>
                  <a:srgbClr val="00B0F0"/>
                </a:solidFill>
              </a:rPr>
              <a:t>: 02-950-7620</a:t>
            </a:r>
          </a:p>
          <a:p>
            <a:r>
              <a:rPr lang="en-US" altLang="ko-KR" sz="1200" dirty="0">
                <a:solidFill>
                  <a:srgbClr val="00B0F0"/>
                </a:solidFill>
              </a:rPr>
              <a:t>HP) 010-5268-7267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565198" y="1520418"/>
            <a:ext cx="55258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2400" dirty="0"/>
              <a:t> 제이쿼리 </a:t>
            </a:r>
            <a:r>
              <a:rPr lang="ko-KR" altLang="en-US" sz="2400" dirty="0" err="1"/>
              <a:t>모바일</a:t>
            </a:r>
            <a:r>
              <a:rPr lang="ko-KR" altLang="en-US" sz="2400" dirty="0"/>
              <a:t> 사용자 인터페이스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3987108" y="205682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>
              <a:buFont typeface="Wingdings" panose="05000000000000000000" pitchFamily="2" charset="2"/>
              <a:buChar char="Ø"/>
            </a:pPr>
            <a:r>
              <a:rPr lang="ko-KR" altLang="en-US" dirty="0"/>
              <a:t>헤더와 </a:t>
            </a:r>
            <a:r>
              <a:rPr lang="ko-KR" altLang="en-US" dirty="0" err="1"/>
              <a:t>풋터</a:t>
            </a:r>
            <a:r>
              <a:rPr lang="ko-KR" altLang="en-US" dirty="0"/>
              <a:t> 위치 조절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ko-KR" altLang="en-US" dirty="0"/>
              <a:t> </a:t>
            </a:r>
            <a:r>
              <a:rPr lang="ko-KR" altLang="en-US" dirty="0" err="1"/>
              <a:t>툴바</a:t>
            </a:r>
            <a:endParaRPr lang="ko-KR" altLang="en-US" dirty="0"/>
          </a:p>
          <a:p>
            <a:pPr fontAlgn="base">
              <a:buFont typeface="Wingdings" panose="05000000000000000000" pitchFamily="2" charset="2"/>
              <a:buChar char="Ø"/>
            </a:pPr>
            <a:r>
              <a:rPr lang="ko-KR" altLang="en-US" dirty="0"/>
              <a:t> 리스트</a:t>
            </a:r>
            <a:endParaRPr lang="en-US" altLang="ko-KR" dirty="0"/>
          </a:p>
          <a:p>
            <a:pPr fontAlgn="base">
              <a:buFont typeface="Wingdings" panose="05000000000000000000" pitchFamily="2" charset="2"/>
              <a:buChar char="Ø"/>
            </a:pPr>
            <a:r>
              <a:rPr lang="ko-KR" altLang="en-US" dirty="0"/>
              <a:t> </a:t>
            </a:r>
            <a:r>
              <a:rPr lang="ko-KR" altLang="en-US" dirty="0" err="1"/>
              <a:t>썸네일</a:t>
            </a:r>
            <a:r>
              <a:rPr lang="ko-KR" altLang="en-US" dirty="0"/>
              <a:t> 리스트와 아이콘 리스트</a:t>
            </a:r>
            <a:r>
              <a:rPr lang="en-US" altLang="ko-KR" dirty="0"/>
              <a:t>(Thumbnail &amp; Icon)</a:t>
            </a:r>
            <a:endParaRPr lang="ko-KR" altLang="en-US" dirty="0"/>
          </a:p>
          <a:p>
            <a:pPr fontAlgn="base">
              <a:buFont typeface="Wingdings" panose="05000000000000000000" pitchFamily="2" charset="2"/>
              <a:buChar char="Ø"/>
            </a:pPr>
            <a:r>
              <a:rPr lang="ko-KR" altLang="en-US" dirty="0"/>
              <a:t> </a:t>
            </a:r>
            <a:r>
              <a:rPr lang="ko-KR" altLang="en-US" dirty="0" err="1"/>
              <a:t>그리드</a:t>
            </a:r>
            <a:r>
              <a:rPr lang="ko-KR" altLang="en-US" dirty="0"/>
              <a:t> 레이아웃 </a:t>
            </a:r>
          </a:p>
        </p:txBody>
      </p:sp>
    </p:spTree>
    <p:extLst>
      <p:ext uri="{BB962C8B-B14F-4D97-AF65-F5344CB8AC3E}">
        <p14:creationId xmlns:p14="http://schemas.microsoft.com/office/powerpoint/2010/main" val="2239731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61027" y="677176"/>
            <a:ext cx="6096000" cy="5262979"/>
          </a:xfrm>
          <a:prstGeom prst="rect">
            <a:avLst/>
          </a:prstGeom>
          <a:solidFill>
            <a:srgbClr val="92D050"/>
          </a:solidFill>
        </p:spPr>
        <p:txBody>
          <a:bodyPr>
            <a:spAutoFit/>
          </a:bodyPr>
          <a:lstStyle/>
          <a:p>
            <a:r>
              <a:rPr lang="en-US" altLang="ko-KR" sz="1200" dirty="0"/>
              <a:t>&lt;!DOCTYPE html&gt;</a:t>
            </a:r>
          </a:p>
          <a:p>
            <a:r>
              <a:rPr lang="en-US" altLang="ko-KR" sz="1200" dirty="0"/>
              <a:t>&lt;html&gt;</a:t>
            </a:r>
          </a:p>
          <a:p>
            <a:r>
              <a:rPr lang="en-US" altLang="ko-KR" sz="1200" dirty="0"/>
              <a:t>&lt;head&gt;</a:t>
            </a:r>
          </a:p>
          <a:p>
            <a:r>
              <a:rPr lang="en-US" altLang="ko-KR" sz="1200" dirty="0"/>
              <a:t>&lt;meta charset="EUC-KR"&gt;</a:t>
            </a:r>
          </a:p>
          <a:p>
            <a:r>
              <a:rPr lang="en-US" altLang="ko-KR" sz="1200" dirty="0"/>
              <a:t>&lt;title&gt;Insert title here&lt;/title&gt;</a:t>
            </a:r>
          </a:p>
          <a:p>
            <a:r>
              <a:rPr lang="en-US" altLang="ko-KR" sz="1200" dirty="0"/>
              <a:t>&lt;meta name="viewport" content="width=device-width, initial-scale=1"&gt;</a:t>
            </a:r>
          </a:p>
          <a:p>
            <a:r>
              <a:rPr lang="en-US" altLang="ko-KR" sz="1200" dirty="0"/>
              <a:t>&lt;link </a:t>
            </a:r>
            <a:r>
              <a:rPr lang="en-US" altLang="ko-KR" sz="1200" dirty="0" err="1"/>
              <a:t>rel</a:t>
            </a:r>
            <a:r>
              <a:rPr lang="en-US" altLang="ko-KR" sz="1200" dirty="0"/>
              <a:t>="stylesheet"</a:t>
            </a:r>
          </a:p>
          <a:p>
            <a:r>
              <a:rPr lang="en-US" altLang="ko-KR" sz="1200" dirty="0"/>
              <a:t>  </a:t>
            </a:r>
            <a:r>
              <a:rPr lang="en-US" altLang="ko-KR" sz="1200" dirty="0" err="1"/>
              <a:t>href</a:t>
            </a:r>
            <a:r>
              <a:rPr lang="en-US" altLang="ko-KR" sz="1200" dirty="0"/>
              <a:t>="http://code.jquery.com/mobile/1.0/jquery.mobile-1.0.min.css" /&gt;</a:t>
            </a:r>
          </a:p>
          <a:p>
            <a:r>
              <a:rPr lang="en-US" altLang="ko-KR" sz="1200" dirty="0"/>
              <a:t>&lt;script </a:t>
            </a:r>
            <a:r>
              <a:rPr lang="en-US" altLang="ko-KR" sz="1200" dirty="0" err="1"/>
              <a:t>src</a:t>
            </a:r>
            <a:r>
              <a:rPr lang="en-US" altLang="ko-KR" sz="1200" dirty="0"/>
              <a:t>="http://code.jquery.com/jquery-1.6.4.min.js"&gt;&lt;/script&gt;</a:t>
            </a:r>
          </a:p>
          <a:p>
            <a:r>
              <a:rPr lang="en-US" altLang="ko-KR" sz="1200" dirty="0"/>
              <a:t>&lt;script </a:t>
            </a:r>
            <a:r>
              <a:rPr lang="en-US" altLang="ko-KR" sz="1200" dirty="0" err="1"/>
              <a:t>src</a:t>
            </a:r>
            <a:r>
              <a:rPr lang="en-US" altLang="ko-KR" sz="1200" dirty="0"/>
              <a:t>="http://code.jquery.com/mobile/1.0/jquery.mobile-1.0.min.js"&gt;&lt;/script&gt;</a:t>
            </a:r>
          </a:p>
          <a:p>
            <a:r>
              <a:rPr lang="en-US" altLang="ko-KR" sz="1200" dirty="0"/>
              <a:t>&lt;/head&gt;</a:t>
            </a:r>
          </a:p>
          <a:p>
            <a:r>
              <a:rPr lang="en-US" altLang="ko-KR" sz="1200" dirty="0"/>
              <a:t>&lt;body&gt;</a:t>
            </a:r>
          </a:p>
          <a:p>
            <a:r>
              <a:rPr lang="en-US" altLang="ko-KR" sz="1200" dirty="0"/>
              <a:t>&lt;!-- </a:t>
            </a:r>
            <a:r>
              <a:rPr lang="ko-KR" altLang="en-US" sz="1200" dirty="0"/>
              <a:t>첫 번째  페이지 시작 부분 </a:t>
            </a:r>
            <a:r>
              <a:rPr lang="en-US" altLang="ko-KR" sz="1200" dirty="0"/>
              <a:t>--&gt;</a:t>
            </a:r>
          </a:p>
          <a:p>
            <a:r>
              <a:rPr lang="en-US" altLang="ko-KR" sz="1200" dirty="0"/>
              <a:t>  &lt;section id="page1" data-role="page"&gt;</a:t>
            </a:r>
          </a:p>
          <a:p>
            <a:r>
              <a:rPr lang="en-US" altLang="ko-KR" sz="1200" dirty="0"/>
              <a:t>    &lt;div data-role="header"  data-position="fixed"&gt;</a:t>
            </a:r>
          </a:p>
          <a:p>
            <a:r>
              <a:rPr lang="en-US" altLang="ko-KR" sz="1200" dirty="0"/>
              <a:t>      &lt;a </a:t>
            </a:r>
            <a:r>
              <a:rPr lang="en-US" altLang="ko-KR" sz="1200" dirty="0" err="1"/>
              <a:t>href</a:t>
            </a:r>
            <a:r>
              <a:rPr lang="en-US" altLang="ko-KR" sz="1200" dirty="0"/>
              <a:t>="#" data-icon="arrow-l" data-theme="b"&gt; Back &lt;/a&gt;</a:t>
            </a:r>
          </a:p>
          <a:p>
            <a:r>
              <a:rPr lang="en-US" altLang="ko-KR" sz="1200" dirty="0"/>
              <a:t>      &lt;h1&gt; Page Header &lt;/h1&gt;</a:t>
            </a:r>
          </a:p>
          <a:p>
            <a:r>
              <a:rPr lang="en-US" altLang="ko-KR" sz="1200" dirty="0"/>
              <a:t>      &lt;a </a:t>
            </a:r>
            <a:r>
              <a:rPr lang="en-US" altLang="ko-KR" sz="1200" dirty="0" err="1"/>
              <a:t>href</a:t>
            </a:r>
            <a:r>
              <a:rPr lang="en-US" altLang="ko-KR" sz="1200" dirty="0"/>
              <a:t>="#" data-icon="home" data-theme="b"&gt; Home &lt;/a&gt;</a:t>
            </a:r>
          </a:p>
          <a:p>
            <a:r>
              <a:rPr lang="en-US" altLang="ko-KR" sz="1200" dirty="0"/>
              <a:t>    &lt;/div&gt;  </a:t>
            </a:r>
          </a:p>
          <a:p>
            <a:r>
              <a:rPr lang="en-US" altLang="ko-KR" sz="1200" dirty="0"/>
              <a:t>    &lt;div data-role="content"&gt;</a:t>
            </a:r>
          </a:p>
          <a:p>
            <a:r>
              <a:rPr lang="en-US" altLang="ko-KR" sz="1200" dirty="0"/>
              <a:t>      &lt;a </a:t>
            </a:r>
            <a:r>
              <a:rPr lang="en-US" altLang="ko-KR" sz="1200" dirty="0" err="1"/>
              <a:t>href</a:t>
            </a:r>
            <a:r>
              <a:rPr lang="en-US" altLang="ko-KR" sz="1200" dirty="0"/>
              <a:t>="#page2"&gt; Go to the second page!&lt;/a&gt;           </a:t>
            </a:r>
          </a:p>
          <a:p>
            <a:r>
              <a:rPr lang="en-US" altLang="ko-KR" sz="1200" dirty="0"/>
              <a:t>    &lt;/div&gt;</a:t>
            </a:r>
          </a:p>
          <a:p>
            <a:r>
              <a:rPr lang="en-US" altLang="ko-KR" sz="1200" dirty="0"/>
              <a:t>    &lt;footer data-role="footer" data-position="fixed"&gt;</a:t>
            </a:r>
          </a:p>
          <a:p>
            <a:r>
              <a:rPr lang="en-US" altLang="ko-KR" sz="1200" dirty="0"/>
              <a:t>      &lt;h1&gt; copyright 2012 </a:t>
            </a:r>
            <a:r>
              <a:rPr lang="en-US" altLang="ko-KR" sz="1200" dirty="0" err="1"/>
              <a:t>syj</a:t>
            </a:r>
            <a:r>
              <a:rPr lang="en-US" altLang="ko-KR" sz="1200" dirty="0"/>
              <a:t>&lt;/h1&gt;</a:t>
            </a:r>
          </a:p>
          <a:p>
            <a:r>
              <a:rPr lang="en-US" altLang="ko-KR" sz="1200" dirty="0"/>
              <a:t>    &lt;/footer&gt;</a:t>
            </a:r>
          </a:p>
          <a:p>
            <a:r>
              <a:rPr lang="en-US" altLang="ko-KR" sz="1200" dirty="0"/>
              <a:t>  &lt;/section&gt;</a:t>
            </a:r>
          </a:p>
          <a:p>
            <a:r>
              <a:rPr lang="en-US" altLang="ko-KR" sz="1200" dirty="0"/>
              <a:t>&lt;!-- </a:t>
            </a:r>
            <a:r>
              <a:rPr lang="ko-KR" altLang="en-US" sz="1200" dirty="0"/>
              <a:t>첫 번째 페이지 끝 부분</a:t>
            </a:r>
            <a:r>
              <a:rPr lang="en-US" altLang="ko-KR" sz="1200" dirty="0"/>
              <a:t>--&gt;</a:t>
            </a:r>
          </a:p>
          <a:p>
            <a:r>
              <a:rPr lang="en-US" altLang="ko-KR" sz="1200" dirty="0"/>
              <a:t>  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443932" y="763959"/>
            <a:ext cx="5495027" cy="4708981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lvl="0"/>
            <a:r>
              <a:rPr lang="en-US" altLang="ko-KR" sz="1200" dirty="0">
                <a:solidFill>
                  <a:prstClr val="black"/>
                </a:solidFill>
              </a:rPr>
              <a:t>&lt;!-- </a:t>
            </a:r>
            <a:r>
              <a:rPr lang="ko-KR" altLang="en-US" sz="1200" dirty="0">
                <a:solidFill>
                  <a:prstClr val="black"/>
                </a:solidFill>
              </a:rPr>
              <a:t>두 번째 페이지 시작 부분 </a:t>
            </a:r>
            <a:r>
              <a:rPr lang="en-US" altLang="ko-KR" sz="1200" dirty="0">
                <a:solidFill>
                  <a:prstClr val="black"/>
                </a:solidFill>
              </a:rPr>
              <a:t>--&gt;   </a:t>
            </a:r>
          </a:p>
          <a:p>
            <a:pPr lvl="0"/>
            <a:r>
              <a:rPr lang="en-US" altLang="ko-KR" sz="1200" dirty="0">
                <a:solidFill>
                  <a:prstClr val="black"/>
                </a:solidFill>
              </a:rPr>
              <a:t>  &lt;section id="page2" data-role="page"&gt;</a:t>
            </a:r>
          </a:p>
          <a:p>
            <a:pPr lvl="0"/>
            <a:r>
              <a:rPr lang="en-US" altLang="ko-KR" sz="1200" dirty="0">
                <a:solidFill>
                  <a:prstClr val="black"/>
                </a:solidFill>
              </a:rPr>
              <a:t>    &lt;div data-role="header"  data-position="fixed"&gt;</a:t>
            </a:r>
          </a:p>
          <a:p>
            <a:pPr lvl="0"/>
            <a:r>
              <a:rPr lang="en-US" altLang="ko-KR" sz="1200" dirty="0">
                <a:solidFill>
                  <a:prstClr val="black"/>
                </a:solidFill>
              </a:rPr>
              <a:t>      &lt;h1&gt; Page Header &lt;/h1&gt;</a:t>
            </a:r>
          </a:p>
          <a:p>
            <a:pPr lvl="0"/>
            <a:r>
              <a:rPr lang="en-US" altLang="ko-KR" sz="1200" dirty="0">
                <a:solidFill>
                  <a:prstClr val="black"/>
                </a:solidFill>
              </a:rPr>
              <a:t>      &lt;a </a:t>
            </a:r>
            <a:r>
              <a:rPr lang="en-US" altLang="ko-KR" sz="1200" dirty="0" err="1">
                <a:solidFill>
                  <a:prstClr val="black"/>
                </a:solidFill>
              </a:rPr>
              <a:t>href</a:t>
            </a:r>
            <a:r>
              <a:rPr lang="en-US" altLang="ko-KR" sz="1200" dirty="0">
                <a:solidFill>
                  <a:prstClr val="black"/>
                </a:solidFill>
              </a:rPr>
              <a:t>="#" data-icon="gear" class="</a:t>
            </a:r>
            <a:r>
              <a:rPr lang="en-US" altLang="ko-KR" sz="1200" dirty="0" err="1">
                <a:solidFill>
                  <a:prstClr val="black"/>
                </a:solidFill>
              </a:rPr>
              <a:t>ui</a:t>
            </a:r>
            <a:r>
              <a:rPr lang="en-US" altLang="ko-KR" sz="1200" dirty="0">
                <a:solidFill>
                  <a:prstClr val="black"/>
                </a:solidFill>
              </a:rPr>
              <a:t>-</a:t>
            </a:r>
            <a:r>
              <a:rPr lang="en-US" altLang="ko-KR" sz="1200" dirty="0" err="1">
                <a:solidFill>
                  <a:prstClr val="black"/>
                </a:solidFill>
              </a:rPr>
              <a:t>btn</a:t>
            </a:r>
            <a:r>
              <a:rPr lang="en-US" altLang="ko-KR" sz="1200" dirty="0">
                <a:solidFill>
                  <a:prstClr val="black"/>
                </a:solidFill>
              </a:rPr>
              <a:t>-right"&gt; Options &lt;/a&gt;</a:t>
            </a:r>
          </a:p>
          <a:p>
            <a:pPr lvl="0"/>
            <a:r>
              <a:rPr lang="en-US" altLang="ko-KR" sz="1200" dirty="0">
                <a:solidFill>
                  <a:prstClr val="black"/>
                </a:solidFill>
              </a:rPr>
              <a:t>    &lt;/div&gt;  </a:t>
            </a:r>
          </a:p>
          <a:p>
            <a:pPr lvl="0"/>
            <a:r>
              <a:rPr lang="en-US" altLang="ko-KR" sz="1200" dirty="0">
                <a:solidFill>
                  <a:prstClr val="black"/>
                </a:solidFill>
              </a:rPr>
              <a:t>    &lt;div data-role="content"&gt;</a:t>
            </a:r>
          </a:p>
          <a:p>
            <a:pPr lvl="0"/>
            <a:r>
              <a:rPr lang="en-US" altLang="ko-KR" sz="1200" dirty="0">
                <a:solidFill>
                  <a:prstClr val="black"/>
                </a:solidFill>
              </a:rPr>
              <a:t>      &lt;a </a:t>
            </a:r>
            <a:r>
              <a:rPr lang="en-US" altLang="ko-KR" sz="1200" dirty="0" err="1">
                <a:solidFill>
                  <a:prstClr val="black"/>
                </a:solidFill>
              </a:rPr>
              <a:t>href</a:t>
            </a:r>
            <a:r>
              <a:rPr lang="en-US" altLang="ko-KR" sz="1200" dirty="0">
                <a:solidFill>
                  <a:prstClr val="black"/>
                </a:solidFill>
              </a:rPr>
              <a:t>="#page1"&gt; Go to the first page!&lt;/a&gt;</a:t>
            </a:r>
          </a:p>
          <a:p>
            <a:pPr lvl="0"/>
            <a:r>
              <a:rPr lang="en-US" altLang="ko-KR" sz="1200" dirty="0">
                <a:solidFill>
                  <a:prstClr val="black"/>
                </a:solidFill>
              </a:rPr>
              <a:t>    &lt;/div&gt;</a:t>
            </a:r>
          </a:p>
          <a:p>
            <a:pPr lvl="0"/>
            <a:r>
              <a:rPr lang="en-US" altLang="ko-KR" sz="1200" dirty="0">
                <a:solidFill>
                  <a:prstClr val="black"/>
                </a:solidFill>
              </a:rPr>
              <a:t>    &lt;footer data-role="footer"  data-position="fixed"&gt;</a:t>
            </a:r>
          </a:p>
          <a:p>
            <a:pPr lvl="0"/>
            <a:r>
              <a:rPr lang="en-US" altLang="ko-KR" sz="1200" dirty="0">
                <a:solidFill>
                  <a:prstClr val="black"/>
                </a:solidFill>
              </a:rPr>
              <a:t>      &lt;div data-role="</a:t>
            </a:r>
            <a:r>
              <a:rPr lang="en-US" altLang="ko-KR" sz="1200" dirty="0" err="1">
                <a:solidFill>
                  <a:prstClr val="black"/>
                </a:solidFill>
              </a:rPr>
              <a:t>navbar</a:t>
            </a:r>
            <a:r>
              <a:rPr lang="en-US" altLang="ko-KR" sz="1200" dirty="0">
                <a:solidFill>
                  <a:prstClr val="black"/>
                </a:solidFill>
              </a:rPr>
              <a:t>"  data-theme="e"&gt;</a:t>
            </a:r>
          </a:p>
          <a:p>
            <a:pPr lvl="0"/>
            <a:r>
              <a:rPr lang="en-US" altLang="ko-KR" sz="1200" dirty="0">
                <a:solidFill>
                  <a:prstClr val="black"/>
                </a:solidFill>
              </a:rPr>
              <a:t>        &lt;</a:t>
            </a:r>
            <a:r>
              <a:rPr lang="en-US" altLang="ko-KR" sz="1200" dirty="0" err="1">
                <a:solidFill>
                  <a:prstClr val="black"/>
                </a:solidFill>
              </a:rPr>
              <a:t>ul</a:t>
            </a:r>
            <a:r>
              <a:rPr lang="en-US" altLang="ko-KR" sz="1200" dirty="0">
                <a:solidFill>
                  <a:prstClr val="black"/>
                </a:solidFill>
              </a:rPr>
              <a:t>&gt;</a:t>
            </a:r>
          </a:p>
          <a:p>
            <a:pPr lvl="0"/>
            <a:r>
              <a:rPr lang="en-US" altLang="ko-KR" sz="1200" dirty="0">
                <a:solidFill>
                  <a:srgbClr val="FF0000"/>
                </a:solidFill>
              </a:rPr>
              <a:t>          &lt;li&gt; &lt;a </a:t>
            </a:r>
            <a:r>
              <a:rPr lang="en-US" altLang="ko-KR" sz="1200" dirty="0" err="1">
                <a:solidFill>
                  <a:srgbClr val="FF0000"/>
                </a:solidFill>
              </a:rPr>
              <a:t>href</a:t>
            </a:r>
            <a:r>
              <a:rPr lang="en-US" altLang="ko-KR" sz="1200" dirty="0">
                <a:solidFill>
                  <a:srgbClr val="FF0000"/>
                </a:solidFill>
              </a:rPr>
              <a:t>="#" data-icon="grid" data-</a:t>
            </a:r>
            <a:r>
              <a:rPr lang="en-US" altLang="ko-KR" sz="1200" dirty="0" err="1">
                <a:solidFill>
                  <a:srgbClr val="FF0000"/>
                </a:solidFill>
              </a:rPr>
              <a:t>iconpos</a:t>
            </a:r>
            <a:r>
              <a:rPr lang="en-US" altLang="ko-KR" sz="1200" dirty="0">
                <a:solidFill>
                  <a:srgbClr val="FF0000"/>
                </a:solidFill>
              </a:rPr>
              <a:t>="top" </a:t>
            </a:r>
          </a:p>
          <a:p>
            <a:pPr lvl="0"/>
            <a:r>
              <a:rPr lang="en-US" altLang="ko-KR" sz="1200" dirty="0">
                <a:solidFill>
                  <a:srgbClr val="FF0000"/>
                </a:solidFill>
              </a:rPr>
              <a:t>            data-theme="b"&gt; Summary &lt;/a&gt;&lt;/li&gt;</a:t>
            </a:r>
          </a:p>
          <a:p>
            <a:pPr lvl="0"/>
            <a:r>
              <a:rPr lang="en-US" altLang="ko-KR" sz="1200" dirty="0">
                <a:solidFill>
                  <a:srgbClr val="FF0000"/>
                </a:solidFill>
              </a:rPr>
              <a:t>          &lt;li&gt; &lt;a </a:t>
            </a:r>
            <a:r>
              <a:rPr lang="en-US" altLang="ko-KR" sz="1200" dirty="0" err="1">
                <a:solidFill>
                  <a:srgbClr val="FF0000"/>
                </a:solidFill>
              </a:rPr>
              <a:t>href</a:t>
            </a:r>
            <a:r>
              <a:rPr lang="en-US" altLang="ko-KR" sz="1200" dirty="0">
                <a:solidFill>
                  <a:srgbClr val="FF0000"/>
                </a:solidFill>
              </a:rPr>
              <a:t>="#" data-icon="star" data-</a:t>
            </a:r>
            <a:r>
              <a:rPr lang="en-US" altLang="ko-KR" sz="1200" dirty="0" err="1">
                <a:solidFill>
                  <a:srgbClr val="FF0000"/>
                </a:solidFill>
              </a:rPr>
              <a:t>iconpos</a:t>
            </a:r>
            <a:r>
              <a:rPr lang="en-US" altLang="ko-KR" sz="1200" dirty="0">
                <a:solidFill>
                  <a:srgbClr val="FF0000"/>
                </a:solidFill>
              </a:rPr>
              <a:t>="top" </a:t>
            </a:r>
          </a:p>
          <a:p>
            <a:pPr lvl="0"/>
            <a:r>
              <a:rPr lang="en-US" altLang="ko-KR" sz="1200" dirty="0">
                <a:solidFill>
                  <a:srgbClr val="FF0000"/>
                </a:solidFill>
              </a:rPr>
              <a:t>            data-theme="b" class="</a:t>
            </a:r>
            <a:r>
              <a:rPr lang="en-US" altLang="ko-KR" sz="1200" dirty="0" err="1">
                <a:solidFill>
                  <a:srgbClr val="FF0000"/>
                </a:solidFill>
              </a:rPr>
              <a:t>ui</a:t>
            </a:r>
            <a:r>
              <a:rPr lang="en-US" altLang="ko-KR" sz="1200" dirty="0">
                <a:solidFill>
                  <a:srgbClr val="FF0000"/>
                </a:solidFill>
              </a:rPr>
              <a:t>-</a:t>
            </a:r>
            <a:r>
              <a:rPr lang="en-US" altLang="ko-KR" sz="1200" dirty="0" err="1">
                <a:solidFill>
                  <a:srgbClr val="FF0000"/>
                </a:solidFill>
              </a:rPr>
              <a:t>btn</a:t>
            </a:r>
            <a:r>
              <a:rPr lang="en-US" altLang="ko-KR" sz="1200" dirty="0">
                <a:solidFill>
                  <a:srgbClr val="FF0000"/>
                </a:solidFill>
              </a:rPr>
              <a:t>-active"&gt; Favs &lt;/a&gt;&lt;/li&gt;</a:t>
            </a:r>
          </a:p>
          <a:p>
            <a:pPr lvl="0"/>
            <a:r>
              <a:rPr lang="en-US" altLang="ko-KR" sz="1200" dirty="0">
                <a:solidFill>
                  <a:srgbClr val="FF0000"/>
                </a:solidFill>
              </a:rPr>
              <a:t>          &lt;li&gt; &lt;a </a:t>
            </a:r>
            <a:r>
              <a:rPr lang="en-US" altLang="ko-KR" sz="1200" dirty="0" err="1">
                <a:solidFill>
                  <a:srgbClr val="FF0000"/>
                </a:solidFill>
              </a:rPr>
              <a:t>href</a:t>
            </a:r>
            <a:r>
              <a:rPr lang="en-US" altLang="ko-KR" sz="1200" dirty="0">
                <a:solidFill>
                  <a:srgbClr val="FF0000"/>
                </a:solidFill>
              </a:rPr>
              <a:t>="#" data-icon="gear" data-</a:t>
            </a:r>
            <a:r>
              <a:rPr lang="en-US" altLang="ko-KR" sz="1200" dirty="0" err="1">
                <a:solidFill>
                  <a:srgbClr val="FF0000"/>
                </a:solidFill>
              </a:rPr>
              <a:t>iconpos</a:t>
            </a:r>
            <a:r>
              <a:rPr lang="en-US" altLang="ko-KR" sz="1200" dirty="0">
                <a:solidFill>
                  <a:srgbClr val="FF0000"/>
                </a:solidFill>
              </a:rPr>
              <a:t>="top" </a:t>
            </a:r>
          </a:p>
          <a:p>
            <a:pPr lvl="0"/>
            <a:r>
              <a:rPr lang="en-US" altLang="ko-KR" sz="1200" dirty="0">
                <a:solidFill>
                  <a:srgbClr val="FF0000"/>
                </a:solidFill>
              </a:rPr>
              <a:t>            data-theme="b"&gt; Setup &lt;/a&gt;&lt;/li&gt;              </a:t>
            </a:r>
          </a:p>
          <a:p>
            <a:pPr lvl="0"/>
            <a:r>
              <a:rPr lang="en-US" altLang="ko-KR" sz="1200" dirty="0">
                <a:solidFill>
                  <a:prstClr val="black"/>
                </a:solidFill>
              </a:rPr>
              <a:t>        &lt;/</a:t>
            </a:r>
            <a:r>
              <a:rPr lang="en-US" altLang="ko-KR" sz="1200" dirty="0" err="1">
                <a:solidFill>
                  <a:prstClr val="black"/>
                </a:solidFill>
              </a:rPr>
              <a:t>ul</a:t>
            </a:r>
            <a:r>
              <a:rPr lang="en-US" altLang="ko-KR" sz="1200" dirty="0">
                <a:solidFill>
                  <a:prstClr val="black"/>
                </a:solidFill>
              </a:rPr>
              <a:t>&gt;</a:t>
            </a:r>
          </a:p>
          <a:p>
            <a:pPr lvl="0"/>
            <a:r>
              <a:rPr lang="en-US" altLang="ko-KR" sz="1200" dirty="0">
                <a:solidFill>
                  <a:prstClr val="black"/>
                </a:solidFill>
              </a:rPr>
              <a:t>      &lt;/div&gt;</a:t>
            </a:r>
          </a:p>
          <a:p>
            <a:pPr lvl="0"/>
            <a:r>
              <a:rPr lang="en-US" altLang="ko-KR" sz="1200" dirty="0">
                <a:solidFill>
                  <a:prstClr val="black"/>
                </a:solidFill>
              </a:rPr>
              <a:t>    &lt;/footer&gt;</a:t>
            </a:r>
          </a:p>
          <a:p>
            <a:pPr lvl="0"/>
            <a:r>
              <a:rPr lang="en-US" altLang="ko-KR" sz="1200" dirty="0">
                <a:solidFill>
                  <a:prstClr val="black"/>
                </a:solidFill>
              </a:rPr>
              <a:t>  &lt;/section&gt; </a:t>
            </a:r>
          </a:p>
          <a:p>
            <a:pPr lvl="0"/>
            <a:r>
              <a:rPr lang="en-US" altLang="ko-KR" sz="1200" dirty="0">
                <a:solidFill>
                  <a:prstClr val="black"/>
                </a:solidFill>
              </a:rPr>
              <a:t>&lt;!-- </a:t>
            </a:r>
            <a:r>
              <a:rPr lang="ko-KR" altLang="en-US" sz="1200" dirty="0">
                <a:solidFill>
                  <a:prstClr val="black"/>
                </a:solidFill>
              </a:rPr>
              <a:t>두 번째 페이지 끝부분</a:t>
            </a:r>
            <a:r>
              <a:rPr lang="en-US" altLang="ko-KR" sz="1200" dirty="0">
                <a:solidFill>
                  <a:prstClr val="black"/>
                </a:solidFill>
              </a:rPr>
              <a:t>--&gt;   </a:t>
            </a:r>
          </a:p>
          <a:p>
            <a:pPr lvl="0"/>
            <a:r>
              <a:rPr lang="en-US" altLang="ko-KR" sz="1200" dirty="0">
                <a:solidFill>
                  <a:prstClr val="black"/>
                </a:solidFill>
              </a:rPr>
              <a:t>&lt;/body&gt;</a:t>
            </a:r>
          </a:p>
          <a:p>
            <a:pPr lvl="0"/>
            <a:r>
              <a:rPr lang="en-US" altLang="ko-KR" sz="1200" dirty="0">
                <a:solidFill>
                  <a:prstClr val="black"/>
                </a:solidFill>
              </a:rPr>
              <a:t>&lt;/html&gt;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0409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81562" y="0"/>
            <a:ext cx="11342687" cy="574675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sz="2400" dirty="0"/>
              <a:t>리스트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396815" y="457200"/>
            <a:ext cx="8208963" cy="123357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ko-KR" altLang="en-US" sz="2000" dirty="0" err="1"/>
              <a:t>네이티브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앱에서</a:t>
            </a:r>
            <a:r>
              <a:rPr lang="ko-KR" altLang="en-US" sz="2000" dirty="0"/>
              <a:t> 흔히 볼 수 있는 </a:t>
            </a:r>
            <a:r>
              <a:rPr lang="en-US" altLang="ko-KR" sz="2000" dirty="0" err="1"/>
              <a:t>ListView</a:t>
            </a:r>
            <a:r>
              <a:rPr lang="en-US" altLang="ko-KR" sz="2000" dirty="0"/>
              <a:t>(</a:t>
            </a:r>
            <a:r>
              <a:rPr lang="ko-KR" altLang="en-US" sz="2000" dirty="0"/>
              <a:t>리스트 </a:t>
            </a:r>
            <a:r>
              <a:rPr lang="ko-KR" altLang="en-US" sz="2000" dirty="0" err="1"/>
              <a:t>뷰</a:t>
            </a:r>
            <a:r>
              <a:rPr lang="en-US" altLang="ko-KR" sz="2000" dirty="0"/>
              <a:t>)</a:t>
            </a:r>
            <a:r>
              <a:rPr lang="ko-KR" altLang="en-US" sz="2000" dirty="0"/>
              <a:t>와 유사한 형태</a:t>
            </a:r>
            <a:endParaRPr lang="en-US" altLang="ko-KR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sz="2000" dirty="0"/>
              <a:t>순서 없는 형태</a:t>
            </a:r>
            <a:r>
              <a:rPr lang="en-US" altLang="ko-KR" sz="2000" dirty="0"/>
              <a:t>(</a:t>
            </a:r>
            <a:r>
              <a:rPr lang="en-US" altLang="ko-KR" sz="2000" dirty="0" err="1"/>
              <a:t>ul</a:t>
            </a:r>
            <a:r>
              <a:rPr lang="en-US" altLang="ko-KR" sz="2000" dirty="0"/>
              <a:t>)</a:t>
            </a:r>
            <a:r>
              <a:rPr lang="ko-KR" altLang="en-US" sz="2000" dirty="0"/>
              <a:t>와 순서 있는 형태</a:t>
            </a:r>
            <a:r>
              <a:rPr lang="en-US" altLang="ko-KR" sz="2000" dirty="0"/>
              <a:t>(</a:t>
            </a:r>
            <a:r>
              <a:rPr lang="en-US" altLang="ko-KR" sz="2000" dirty="0" err="1"/>
              <a:t>ol</a:t>
            </a:r>
            <a:r>
              <a:rPr lang="en-US" altLang="ko-KR" sz="2000" dirty="0"/>
              <a:t>) </a:t>
            </a:r>
            <a:r>
              <a:rPr lang="ko-KR" altLang="en-US" sz="2000" dirty="0"/>
              <a:t>두 가지가 제공</a:t>
            </a:r>
            <a:endParaRPr lang="en-US" altLang="ko-KR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ko-KR" sz="2000" dirty="0"/>
              <a:t>data-role=”</a:t>
            </a:r>
            <a:r>
              <a:rPr lang="en-US" altLang="ko-KR" sz="2000" dirty="0" err="1"/>
              <a:t>listview</a:t>
            </a:r>
            <a:r>
              <a:rPr lang="en-US" altLang="ko-KR" sz="2000" dirty="0"/>
              <a:t>”</a:t>
            </a:r>
            <a:r>
              <a:rPr lang="ko-KR" altLang="en-US" sz="2000" dirty="0"/>
              <a:t>속성</a:t>
            </a:r>
            <a:endParaRPr lang="en-US" altLang="ko-KR" sz="2000" dirty="0"/>
          </a:p>
          <a:p>
            <a:pPr>
              <a:buFont typeface="Wingdings" panose="05000000000000000000" pitchFamily="2" charset="2"/>
              <a:buChar char="Ø"/>
            </a:pPr>
            <a:endParaRPr lang="ko-KR" altLang="en-US" sz="2000" dirty="0"/>
          </a:p>
          <a:p>
            <a:pPr>
              <a:buFont typeface="Wingdings" panose="05000000000000000000" pitchFamily="2" charset="2"/>
              <a:buChar char="Ø"/>
            </a:pPr>
            <a:endParaRPr lang="ko-KR" altLang="en-US" sz="20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pic>
        <p:nvPicPr>
          <p:cNvPr id="11267" name="_x271599592" descr="EMB000006ec55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1032" y="1448737"/>
            <a:ext cx="4744746" cy="5046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3413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43" y="831563"/>
            <a:ext cx="3332442" cy="547434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2143" y="77638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실습예제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8347035" y="3089856"/>
            <a:ext cx="3745021" cy="2308324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altLang="ko-KR" sz="1200" dirty="0"/>
              <a:t>&lt;h2&gt;</a:t>
            </a:r>
            <a:r>
              <a:rPr lang="ko-KR" altLang="en-US" sz="1200" dirty="0"/>
              <a:t>삽입된 리스트</a:t>
            </a:r>
            <a:r>
              <a:rPr lang="en-US" altLang="ko-KR" sz="1200" dirty="0"/>
              <a:t>(Inset Lists)&lt;/h2&gt;</a:t>
            </a:r>
          </a:p>
          <a:p>
            <a:r>
              <a:rPr lang="en-US" altLang="ko-KR" sz="1200" dirty="0"/>
              <a:t>&lt;</a:t>
            </a:r>
            <a:r>
              <a:rPr lang="en-US" altLang="ko-KR" sz="1200" dirty="0" err="1"/>
              <a:t>ul</a:t>
            </a:r>
            <a:r>
              <a:rPr lang="en-US" altLang="ko-KR" sz="1200" dirty="0"/>
              <a:t> data-role="</a:t>
            </a:r>
            <a:r>
              <a:rPr lang="en-US" altLang="ko-KR" sz="1200" dirty="0" err="1"/>
              <a:t>listview</a:t>
            </a:r>
            <a:r>
              <a:rPr lang="en-US" altLang="ko-KR" sz="1200" dirty="0"/>
              <a:t>" data-inset=”true”&gt;</a:t>
            </a:r>
          </a:p>
          <a:p>
            <a:r>
              <a:rPr lang="en-US" altLang="ko-KR" sz="1200" dirty="0"/>
              <a:t>   &lt;li&gt;</a:t>
            </a:r>
            <a:r>
              <a:rPr lang="ko-KR" altLang="en-US" sz="1200" dirty="0"/>
              <a:t>금융</a:t>
            </a:r>
            <a:r>
              <a:rPr lang="en-US" altLang="ko-KR" sz="1200" dirty="0"/>
              <a:t>&lt;/li&gt;</a:t>
            </a:r>
          </a:p>
          <a:p>
            <a:r>
              <a:rPr lang="en-US" altLang="ko-KR" sz="1200" dirty="0"/>
              <a:t>   &lt;li&gt;</a:t>
            </a:r>
            <a:r>
              <a:rPr lang="ko-KR" altLang="en-US" sz="1200" dirty="0"/>
              <a:t>유통업</a:t>
            </a:r>
            <a:r>
              <a:rPr lang="en-US" altLang="ko-KR" sz="1200" dirty="0"/>
              <a:t>&lt;/li&gt;</a:t>
            </a:r>
          </a:p>
          <a:p>
            <a:r>
              <a:rPr lang="en-US" altLang="ko-KR" sz="1200" dirty="0"/>
              <a:t>   &lt;li&gt;</a:t>
            </a:r>
            <a:r>
              <a:rPr lang="ko-KR" altLang="en-US" sz="1200" dirty="0"/>
              <a:t>예술</a:t>
            </a:r>
            <a:r>
              <a:rPr lang="en-US" altLang="ko-KR" sz="1200" dirty="0"/>
              <a:t>&lt;/li&gt;</a:t>
            </a:r>
          </a:p>
          <a:p>
            <a:r>
              <a:rPr lang="en-US" altLang="ko-KR" sz="1200" dirty="0"/>
              <a:t>&lt;/</a:t>
            </a:r>
            <a:r>
              <a:rPr lang="en-US" altLang="ko-KR" sz="1200" dirty="0" err="1"/>
              <a:t>ul</a:t>
            </a:r>
            <a:r>
              <a:rPr lang="en-US" altLang="ko-KR" sz="1200" dirty="0"/>
              <a:t>&gt;						</a:t>
            </a:r>
          </a:p>
          <a:p>
            <a:r>
              <a:rPr lang="en-US" altLang="ko-KR" sz="1200" dirty="0"/>
              <a:t>&lt;/div&gt;</a:t>
            </a:r>
          </a:p>
          <a:p>
            <a:r>
              <a:rPr lang="en-US" altLang="ko-KR" sz="1200" dirty="0"/>
              <a:t>&lt;footer data-role="footer" data-position="fixed"&gt;</a:t>
            </a:r>
          </a:p>
          <a:p>
            <a:r>
              <a:rPr lang="en-US" altLang="ko-KR" sz="1200" dirty="0"/>
              <a:t>	&lt;h1&gt; copyright 2012 </a:t>
            </a:r>
            <a:r>
              <a:rPr lang="en-US" altLang="ko-KR" sz="1200" dirty="0" err="1"/>
              <a:t>syj</a:t>
            </a:r>
            <a:r>
              <a:rPr lang="en-US" altLang="ko-KR" sz="1200" dirty="0"/>
              <a:t>&lt;/h1&gt;</a:t>
            </a:r>
          </a:p>
          <a:p>
            <a:r>
              <a:rPr lang="en-US" altLang="ko-KR" sz="1200" dirty="0"/>
              <a:t>&lt;/footer&gt;</a:t>
            </a:r>
          </a:p>
          <a:p>
            <a:r>
              <a:rPr lang="en-US" altLang="ko-KR" sz="1200" dirty="0"/>
              <a:t>&lt;/section&gt;&lt;/body&gt;&lt;/html&gt;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3580940" y="146650"/>
            <a:ext cx="6096000" cy="1938992"/>
          </a:xfrm>
          <a:prstGeom prst="rect">
            <a:avLst/>
          </a:prstGeom>
          <a:solidFill>
            <a:srgbClr val="92D050"/>
          </a:solidFill>
        </p:spPr>
        <p:txBody>
          <a:bodyPr>
            <a:spAutoFit/>
          </a:bodyPr>
          <a:lstStyle/>
          <a:p>
            <a:pPr lvl="0"/>
            <a:r>
              <a:rPr lang="en-US" altLang="ko-KR" sz="1200" dirty="0">
                <a:solidFill>
                  <a:prstClr val="black"/>
                </a:solidFill>
              </a:rPr>
              <a:t>&lt;!DOCTYPE html&gt;</a:t>
            </a:r>
          </a:p>
          <a:p>
            <a:pPr lvl="0"/>
            <a:r>
              <a:rPr lang="en-US" altLang="ko-KR" sz="1200" dirty="0">
                <a:solidFill>
                  <a:prstClr val="black"/>
                </a:solidFill>
              </a:rPr>
              <a:t>&lt;html&gt;&lt;head&gt;</a:t>
            </a:r>
          </a:p>
          <a:p>
            <a:pPr lvl="0"/>
            <a:r>
              <a:rPr lang="en-US" altLang="ko-KR" sz="1200" dirty="0">
                <a:solidFill>
                  <a:prstClr val="black"/>
                </a:solidFill>
              </a:rPr>
              <a:t>&lt;meta charset="EUC-KR"&gt;</a:t>
            </a:r>
          </a:p>
          <a:p>
            <a:pPr lvl="0"/>
            <a:r>
              <a:rPr lang="en-US" altLang="ko-KR" sz="1200" dirty="0">
                <a:solidFill>
                  <a:prstClr val="black"/>
                </a:solidFill>
              </a:rPr>
              <a:t>&lt;title&gt;Insert title here&lt;/title&gt;</a:t>
            </a:r>
          </a:p>
          <a:p>
            <a:pPr lvl="0"/>
            <a:r>
              <a:rPr lang="en-US" altLang="ko-KR" sz="1200" dirty="0">
                <a:solidFill>
                  <a:prstClr val="black"/>
                </a:solidFill>
              </a:rPr>
              <a:t>&lt;meta name="viewport" content="width=device-width, initial-scale=1"&gt;</a:t>
            </a:r>
          </a:p>
          <a:p>
            <a:pPr lvl="0"/>
            <a:r>
              <a:rPr lang="en-US" altLang="ko-KR" sz="1200" dirty="0">
                <a:solidFill>
                  <a:prstClr val="black"/>
                </a:solidFill>
              </a:rPr>
              <a:t>&lt;link </a:t>
            </a:r>
            <a:r>
              <a:rPr lang="en-US" altLang="ko-KR" sz="1200" dirty="0" err="1">
                <a:solidFill>
                  <a:prstClr val="black"/>
                </a:solidFill>
              </a:rPr>
              <a:t>rel</a:t>
            </a:r>
            <a:r>
              <a:rPr lang="en-US" altLang="ko-KR" sz="1200" dirty="0">
                <a:solidFill>
                  <a:prstClr val="black"/>
                </a:solidFill>
              </a:rPr>
              <a:t>="stylesheet“ </a:t>
            </a:r>
            <a:r>
              <a:rPr lang="en-US" altLang="ko-KR" sz="1200" dirty="0" err="1">
                <a:solidFill>
                  <a:prstClr val="black"/>
                </a:solidFill>
              </a:rPr>
              <a:t>href</a:t>
            </a:r>
            <a:r>
              <a:rPr lang="en-US" altLang="ko-KR" sz="1200" dirty="0">
                <a:solidFill>
                  <a:prstClr val="black"/>
                </a:solidFill>
              </a:rPr>
              <a:t>="http://code.jquery.com/mobile/1.0/jquery.mobile-1.0.min.css" /&gt;</a:t>
            </a:r>
          </a:p>
          <a:p>
            <a:pPr lvl="0"/>
            <a:r>
              <a:rPr lang="en-US" altLang="ko-KR" sz="1200" dirty="0">
                <a:solidFill>
                  <a:prstClr val="black"/>
                </a:solidFill>
              </a:rPr>
              <a:t>&lt;script </a:t>
            </a:r>
            <a:r>
              <a:rPr lang="en-US" altLang="ko-KR" sz="1200" dirty="0" err="1">
                <a:solidFill>
                  <a:prstClr val="black"/>
                </a:solidFill>
              </a:rPr>
              <a:t>src</a:t>
            </a:r>
            <a:r>
              <a:rPr lang="en-US" altLang="ko-KR" sz="1200" dirty="0">
                <a:solidFill>
                  <a:prstClr val="black"/>
                </a:solidFill>
              </a:rPr>
              <a:t>="http://code.jquery.com/jquery-1.6.4.min.js"&gt;&lt;/script&gt;</a:t>
            </a:r>
          </a:p>
          <a:p>
            <a:pPr lvl="0"/>
            <a:r>
              <a:rPr lang="en-US" altLang="ko-KR" sz="1200" dirty="0">
                <a:solidFill>
                  <a:prstClr val="black"/>
                </a:solidFill>
              </a:rPr>
              <a:t>&lt;script </a:t>
            </a:r>
            <a:r>
              <a:rPr lang="en-US" altLang="ko-KR" sz="1200" dirty="0" err="1">
                <a:solidFill>
                  <a:prstClr val="black"/>
                </a:solidFill>
              </a:rPr>
              <a:t>src</a:t>
            </a:r>
            <a:r>
              <a:rPr lang="en-US" altLang="ko-KR" sz="1200" dirty="0">
                <a:solidFill>
                  <a:prstClr val="black"/>
                </a:solidFill>
              </a:rPr>
              <a:t>="http://code.jquery.com/mobile/1.0/jquery.mobile-1.0.min.js"&gt;&lt;/script&gt;</a:t>
            </a:r>
          </a:p>
          <a:p>
            <a:pPr lvl="0"/>
            <a:r>
              <a:rPr lang="en-US" altLang="ko-KR" sz="1200" dirty="0">
                <a:solidFill>
                  <a:prstClr val="black"/>
                </a:solidFill>
              </a:rPr>
              <a:t>&lt;/head&gt;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580940" y="2272086"/>
            <a:ext cx="4629740" cy="3231654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lvl="0"/>
            <a:r>
              <a:rPr lang="en-US" altLang="ko-KR" sz="1200" dirty="0">
                <a:solidFill>
                  <a:prstClr val="black"/>
                </a:solidFill>
              </a:rPr>
              <a:t>&lt;body&gt;</a:t>
            </a:r>
          </a:p>
          <a:p>
            <a:pPr lvl="0"/>
            <a:r>
              <a:rPr lang="en-US" altLang="ko-KR" sz="1200" dirty="0">
                <a:solidFill>
                  <a:prstClr val="black"/>
                </a:solidFill>
              </a:rPr>
              <a:t>&lt;section id="page1" data-role="page"&gt;</a:t>
            </a:r>
          </a:p>
          <a:p>
            <a:pPr lvl="0"/>
            <a:r>
              <a:rPr lang="en-US" altLang="ko-KR" sz="1200" dirty="0">
                <a:solidFill>
                  <a:prstClr val="black"/>
                </a:solidFill>
              </a:rPr>
              <a:t>&lt;header data-role="header" data-position="fixed"&gt;</a:t>
            </a:r>
          </a:p>
          <a:p>
            <a:pPr lvl="0"/>
            <a:r>
              <a:rPr lang="en-US" altLang="ko-KR" sz="1200" dirty="0">
                <a:solidFill>
                  <a:prstClr val="black"/>
                </a:solidFill>
              </a:rPr>
              <a:t>		&lt;h1&gt;jQuery Mobile&lt;/h1&gt;	&lt;/header&gt;</a:t>
            </a:r>
          </a:p>
          <a:p>
            <a:pPr lvl="0"/>
            <a:r>
              <a:rPr lang="en-US" altLang="ko-KR" sz="1200" dirty="0">
                <a:solidFill>
                  <a:prstClr val="black"/>
                </a:solidFill>
              </a:rPr>
              <a:t>&lt;div class="content" data-role="content"&gt;</a:t>
            </a:r>
          </a:p>
          <a:p>
            <a:pPr lvl="0"/>
            <a:r>
              <a:rPr lang="en-US" altLang="ko-KR" sz="1200" dirty="0">
                <a:solidFill>
                  <a:prstClr val="black"/>
                </a:solidFill>
              </a:rPr>
              <a:t>	&lt;h2&gt;</a:t>
            </a:r>
            <a:r>
              <a:rPr lang="ko-KR" altLang="en-US" sz="1200" dirty="0">
                <a:solidFill>
                  <a:prstClr val="black"/>
                </a:solidFill>
              </a:rPr>
              <a:t>기본 리스트</a:t>
            </a:r>
            <a:r>
              <a:rPr lang="en-US" altLang="ko-KR" sz="1200" dirty="0">
                <a:solidFill>
                  <a:prstClr val="black"/>
                </a:solidFill>
              </a:rPr>
              <a:t>(Basic Lists)&lt;/h2&gt;</a:t>
            </a:r>
          </a:p>
          <a:p>
            <a:pPr lvl="0"/>
            <a:r>
              <a:rPr lang="en-US" altLang="ko-KR" sz="1200" dirty="0">
                <a:solidFill>
                  <a:prstClr val="black"/>
                </a:solidFill>
              </a:rPr>
              <a:t>	&lt;</a:t>
            </a:r>
            <a:r>
              <a:rPr lang="en-US" altLang="ko-KR" sz="1200" dirty="0" err="1">
                <a:solidFill>
                  <a:prstClr val="black"/>
                </a:solidFill>
              </a:rPr>
              <a:t>ul</a:t>
            </a:r>
            <a:r>
              <a:rPr lang="en-US" altLang="ko-KR" sz="1200" dirty="0">
                <a:solidFill>
                  <a:prstClr val="black"/>
                </a:solidFill>
              </a:rPr>
              <a:t> data-role="</a:t>
            </a:r>
            <a:r>
              <a:rPr lang="en-US" altLang="ko-KR" sz="1200" dirty="0" err="1">
                <a:solidFill>
                  <a:prstClr val="black"/>
                </a:solidFill>
              </a:rPr>
              <a:t>listview</a:t>
            </a:r>
            <a:r>
              <a:rPr lang="en-US" altLang="ko-KR" sz="1200" dirty="0">
                <a:solidFill>
                  <a:prstClr val="black"/>
                </a:solidFill>
              </a:rPr>
              <a:t>"&gt;</a:t>
            </a:r>
          </a:p>
          <a:p>
            <a:pPr lvl="0"/>
            <a:r>
              <a:rPr lang="en-US" altLang="ko-KR" sz="1200" dirty="0">
                <a:solidFill>
                  <a:prstClr val="black"/>
                </a:solidFill>
              </a:rPr>
              <a:t>	   &lt;li&gt;</a:t>
            </a:r>
            <a:r>
              <a:rPr lang="ko-KR" altLang="en-US" sz="1200" dirty="0">
                <a:solidFill>
                  <a:prstClr val="black"/>
                </a:solidFill>
              </a:rPr>
              <a:t>학생</a:t>
            </a:r>
            <a:r>
              <a:rPr lang="en-US" altLang="ko-KR" sz="1200" dirty="0">
                <a:solidFill>
                  <a:prstClr val="black"/>
                </a:solidFill>
              </a:rPr>
              <a:t>&lt;/li&gt;</a:t>
            </a:r>
          </a:p>
          <a:p>
            <a:pPr lvl="0"/>
            <a:r>
              <a:rPr lang="en-US" altLang="ko-KR" sz="1200" dirty="0">
                <a:solidFill>
                  <a:prstClr val="black"/>
                </a:solidFill>
              </a:rPr>
              <a:t>	   &lt;li&gt;</a:t>
            </a:r>
            <a:r>
              <a:rPr lang="ko-KR" altLang="en-US" sz="1200" dirty="0">
                <a:solidFill>
                  <a:prstClr val="black"/>
                </a:solidFill>
              </a:rPr>
              <a:t>컴퓨터</a:t>
            </a:r>
            <a:r>
              <a:rPr lang="en-US" altLang="ko-KR" sz="1200" dirty="0">
                <a:solidFill>
                  <a:prstClr val="black"/>
                </a:solidFill>
              </a:rPr>
              <a:t>/</a:t>
            </a:r>
            <a:r>
              <a:rPr lang="ko-KR" altLang="en-US" sz="1200" dirty="0">
                <a:solidFill>
                  <a:prstClr val="black"/>
                </a:solidFill>
              </a:rPr>
              <a:t>인터넷</a:t>
            </a:r>
            <a:r>
              <a:rPr lang="en-US" altLang="ko-KR" sz="1200" dirty="0">
                <a:solidFill>
                  <a:prstClr val="black"/>
                </a:solidFill>
              </a:rPr>
              <a:t>&lt;/li&gt;</a:t>
            </a:r>
          </a:p>
          <a:p>
            <a:pPr lvl="0"/>
            <a:r>
              <a:rPr lang="en-US" altLang="ko-KR" sz="1200" dirty="0">
                <a:solidFill>
                  <a:prstClr val="black"/>
                </a:solidFill>
              </a:rPr>
              <a:t>	   &lt;li&gt;</a:t>
            </a:r>
            <a:r>
              <a:rPr lang="ko-KR" altLang="en-US" sz="1200" dirty="0">
                <a:solidFill>
                  <a:prstClr val="black"/>
                </a:solidFill>
              </a:rPr>
              <a:t>언론</a:t>
            </a:r>
            <a:r>
              <a:rPr lang="en-US" altLang="ko-KR" sz="1200" dirty="0">
                <a:solidFill>
                  <a:prstClr val="black"/>
                </a:solidFill>
              </a:rPr>
              <a:t>&lt;/li&gt;</a:t>
            </a:r>
          </a:p>
          <a:p>
            <a:pPr lvl="0"/>
            <a:r>
              <a:rPr lang="en-US" altLang="ko-KR" sz="1200" dirty="0">
                <a:solidFill>
                  <a:prstClr val="black"/>
                </a:solidFill>
              </a:rPr>
              <a:t>	&lt;/</a:t>
            </a:r>
            <a:r>
              <a:rPr lang="en-US" altLang="ko-KR" sz="1200" dirty="0" err="1">
                <a:solidFill>
                  <a:prstClr val="black"/>
                </a:solidFill>
              </a:rPr>
              <a:t>ul</a:t>
            </a:r>
            <a:r>
              <a:rPr lang="en-US" altLang="ko-KR" sz="1200" dirty="0">
                <a:solidFill>
                  <a:prstClr val="black"/>
                </a:solidFill>
              </a:rPr>
              <a:t>&gt;</a:t>
            </a:r>
          </a:p>
          <a:p>
            <a:pPr lvl="0"/>
            <a:r>
              <a:rPr lang="en-US" altLang="ko-KR" sz="1200" dirty="0">
                <a:solidFill>
                  <a:prstClr val="black"/>
                </a:solidFill>
              </a:rPr>
              <a:t>	&lt;h2&gt;</a:t>
            </a:r>
            <a:r>
              <a:rPr lang="ko-KR" altLang="en-US" sz="1200" dirty="0">
                <a:solidFill>
                  <a:prstClr val="black"/>
                </a:solidFill>
              </a:rPr>
              <a:t>순위 리스트</a:t>
            </a:r>
            <a:r>
              <a:rPr lang="en-US" altLang="ko-KR" sz="1200" dirty="0">
                <a:solidFill>
                  <a:prstClr val="black"/>
                </a:solidFill>
              </a:rPr>
              <a:t>(Numbered Lists)&lt;/h2&gt;</a:t>
            </a:r>
          </a:p>
          <a:p>
            <a:pPr lvl="0"/>
            <a:r>
              <a:rPr lang="en-US" altLang="ko-KR" sz="1200" dirty="0">
                <a:solidFill>
                  <a:prstClr val="black"/>
                </a:solidFill>
              </a:rPr>
              <a:t>	&lt;</a:t>
            </a:r>
            <a:r>
              <a:rPr lang="en-US" altLang="ko-KR" sz="1200" dirty="0" err="1">
                <a:solidFill>
                  <a:prstClr val="black"/>
                </a:solidFill>
              </a:rPr>
              <a:t>ol</a:t>
            </a:r>
            <a:r>
              <a:rPr lang="en-US" altLang="ko-KR" sz="1200" dirty="0">
                <a:solidFill>
                  <a:prstClr val="black"/>
                </a:solidFill>
              </a:rPr>
              <a:t> data-role="</a:t>
            </a:r>
            <a:r>
              <a:rPr lang="en-US" altLang="ko-KR" sz="1200" dirty="0" err="1">
                <a:solidFill>
                  <a:prstClr val="black"/>
                </a:solidFill>
              </a:rPr>
              <a:t>listview</a:t>
            </a:r>
            <a:r>
              <a:rPr lang="en-US" altLang="ko-KR" sz="1200" dirty="0">
                <a:solidFill>
                  <a:prstClr val="black"/>
                </a:solidFill>
              </a:rPr>
              <a:t>"&gt;</a:t>
            </a:r>
          </a:p>
          <a:p>
            <a:pPr lvl="0"/>
            <a:r>
              <a:rPr lang="en-US" altLang="ko-KR" sz="1200" dirty="0">
                <a:solidFill>
                  <a:prstClr val="black"/>
                </a:solidFill>
              </a:rPr>
              <a:t>	   &lt;li&gt;&lt;a </a:t>
            </a:r>
            <a:r>
              <a:rPr lang="en-US" altLang="ko-KR" sz="1200" dirty="0" err="1">
                <a:solidFill>
                  <a:prstClr val="black"/>
                </a:solidFill>
              </a:rPr>
              <a:t>href</a:t>
            </a:r>
            <a:r>
              <a:rPr lang="en-US" altLang="ko-KR" sz="1200" dirty="0">
                <a:solidFill>
                  <a:prstClr val="black"/>
                </a:solidFill>
              </a:rPr>
              <a:t>="#"&gt; </a:t>
            </a:r>
            <a:r>
              <a:rPr lang="ko-KR" altLang="en-US" sz="1200" dirty="0">
                <a:solidFill>
                  <a:prstClr val="black"/>
                </a:solidFill>
              </a:rPr>
              <a:t>공무원 </a:t>
            </a:r>
            <a:r>
              <a:rPr lang="en-US" altLang="ko-KR" sz="1200" dirty="0">
                <a:solidFill>
                  <a:prstClr val="black"/>
                </a:solidFill>
              </a:rPr>
              <a:t>&lt;/a&gt;&lt;/li&gt;</a:t>
            </a:r>
          </a:p>
          <a:p>
            <a:pPr lvl="0"/>
            <a:r>
              <a:rPr lang="en-US" altLang="ko-KR" sz="1200" dirty="0">
                <a:solidFill>
                  <a:prstClr val="black"/>
                </a:solidFill>
              </a:rPr>
              <a:t>	   &lt;li&gt;&lt;a </a:t>
            </a:r>
            <a:r>
              <a:rPr lang="en-US" altLang="ko-KR" sz="1200" dirty="0" err="1">
                <a:solidFill>
                  <a:prstClr val="black"/>
                </a:solidFill>
              </a:rPr>
              <a:t>href</a:t>
            </a:r>
            <a:r>
              <a:rPr lang="en-US" altLang="ko-KR" sz="1200" dirty="0">
                <a:solidFill>
                  <a:prstClr val="black"/>
                </a:solidFill>
              </a:rPr>
              <a:t>="#"&gt; </a:t>
            </a:r>
            <a:r>
              <a:rPr lang="ko-KR" altLang="en-US" sz="1200" dirty="0">
                <a:solidFill>
                  <a:prstClr val="black"/>
                </a:solidFill>
              </a:rPr>
              <a:t>서비스업 </a:t>
            </a:r>
            <a:r>
              <a:rPr lang="en-US" altLang="ko-KR" sz="1200" dirty="0">
                <a:solidFill>
                  <a:prstClr val="black"/>
                </a:solidFill>
              </a:rPr>
              <a:t>&lt;/a&gt;&lt;/li&gt;</a:t>
            </a:r>
          </a:p>
          <a:p>
            <a:pPr lvl="0"/>
            <a:r>
              <a:rPr lang="en-US" altLang="ko-KR" sz="1200" dirty="0">
                <a:solidFill>
                  <a:prstClr val="black"/>
                </a:solidFill>
              </a:rPr>
              <a:t>	   &lt;li&gt;&lt;a </a:t>
            </a:r>
            <a:r>
              <a:rPr lang="en-US" altLang="ko-KR" sz="1200" dirty="0" err="1">
                <a:solidFill>
                  <a:prstClr val="black"/>
                </a:solidFill>
              </a:rPr>
              <a:t>href</a:t>
            </a:r>
            <a:r>
              <a:rPr lang="en-US" altLang="ko-KR" sz="1200" dirty="0">
                <a:solidFill>
                  <a:prstClr val="black"/>
                </a:solidFill>
              </a:rPr>
              <a:t>="#"&gt; </a:t>
            </a:r>
            <a:r>
              <a:rPr lang="ko-KR" altLang="en-US" sz="1200" dirty="0">
                <a:solidFill>
                  <a:prstClr val="black"/>
                </a:solidFill>
              </a:rPr>
              <a:t>교육 </a:t>
            </a:r>
            <a:r>
              <a:rPr lang="en-US" altLang="ko-KR" sz="1200" dirty="0">
                <a:solidFill>
                  <a:prstClr val="black"/>
                </a:solidFill>
              </a:rPr>
              <a:t>&lt;/a&gt;&lt;/li&gt;</a:t>
            </a:r>
          </a:p>
          <a:p>
            <a:pPr lvl="0"/>
            <a:r>
              <a:rPr lang="en-US" altLang="ko-KR" sz="1200" dirty="0">
                <a:solidFill>
                  <a:prstClr val="black"/>
                </a:solidFill>
              </a:rPr>
              <a:t>	&lt;/</a:t>
            </a:r>
            <a:r>
              <a:rPr lang="en-US" altLang="ko-KR" sz="1200" dirty="0" err="1">
                <a:solidFill>
                  <a:prstClr val="black"/>
                </a:solidFill>
              </a:rPr>
              <a:t>ol</a:t>
            </a:r>
            <a:r>
              <a:rPr lang="en-US" altLang="ko-KR" sz="1200" dirty="0">
                <a:solidFill>
                  <a:prstClr val="black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438486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10" y="862395"/>
            <a:ext cx="3539475" cy="581444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0166" y="163902"/>
            <a:ext cx="3243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리스트 </a:t>
            </a:r>
            <a:r>
              <a:rPr lang="ko-KR" altLang="en-US" dirty="0" err="1"/>
              <a:t>분할자</a:t>
            </a:r>
            <a:r>
              <a:rPr lang="en-US" altLang="ko-KR" dirty="0"/>
              <a:t>(List Divider)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618007" y="348568"/>
            <a:ext cx="6760235" cy="6186309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altLang="ko-KR" sz="1200" dirty="0"/>
              <a:t>&lt;!DOCTYPE html&gt;</a:t>
            </a:r>
          </a:p>
          <a:p>
            <a:r>
              <a:rPr lang="en-US" altLang="ko-KR" sz="1200" dirty="0"/>
              <a:t>&lt;html&gt;</a:t>
            </a:r>
          </a:p>
          <a:p>
            <a:r>
              <a:rPr lang="en-US" altLang="ko-KR" sz="1200" dirty="0"/>
              <a:t>&lt;head&gt;</a:t>
            </a:r>
          </a:p>
          <a:p>
            <a:r>
              <a:rPr lang="en-US" altLang="ko-KR" sz="1200" dirty="0"/>
              <a:t>&lt;meta charset="EUC-KR"&gt;</a:t>
            </a:r>
          </a:p>
          <a:p>
            <a:r>
              <a:rPr lang="en-US" altLang="ko-KR" sz="1200" dirty="0"/>
              <a:t>&lt;title&gt;Insert title here&lt;/title&gt;</a:t>
            </a:r>
          </a:p>
          <a:p>
            <a:r>
              <a:rPr lang="en-US" altLang="ko-KR" sz="1200" dirty="0"/>
              <a:t>&lt;meta name="viewport" content="width=device-width, initial-scale=1"&gt;</a:t>
            </a:r>
          </a:p>
          <a:p>
            <a:r>
              <a:rPr lang="en-US" altLang="ko-KR" sz="1200" dirty="0"/>
              <a:t>&lt;link </a:t>
            </a:r>
            <a:r>
              <a:rPr lang="en-US" altLang="ko-KR" sz="1200" dirty="0" err="1"/>
              <a:t>rel</a:t>
            </a:r>
            <a:r>
              <a:rPr lang="en-US" altLang="ko-KR" sz="1200" dirty="0"/>
              <a:t>="stylesheet“ </a:t>
            </a:r>
            <a:r>
              <a:rPr lang="en-US" altLang="ko-KR" sz="1200" dirty="0" err="1"/>
              <a:t>href</a:t>
            </a:r>
            <a:r>
              <a:rPr lang="en-US" altLang="ko-KR" sz="1200" dirty="0"/>
              <a:t>="http://code.jquery.com/mobile/1.0/jquery.mobile-1.0.min.css" /&gt;</a:t>
            </a:r>
          </a:p>
          <a:p>
            <a:r>
              <a:rPr lang="en-US" altLang="ko-KR" sz="1200" dirty="0"/>
              <a:t>&lt;script </a:t>
            </a:r>
            <a:r>
              <a:rPr lang="en-US" altLang="ko-KR" sz="1200" dirty="0" err="1"/>
              <a:t>src</a:t>
            </a:r>
            <a:r>
              <a:rPr lang="en-US" altLang="ko-KR" sz="1200" dirty="0"/>
              <a:t>="http://code.jquery.com/jquery-1.6.4.min.js"&gt;&lt;/script&gt;</a:t>
            </a:r>
          </a:p>
          <a:p>
            <a:r>
              <a:rPr lang="en-US" altLang="ko-KR" sz="1200" dirty="0"/>
              <a:t>&lt;script </a:t>
            </a:r>
            <a:r>
              <a:rPr lang="en-US" altLang="ko-KR" sz="1200" dirty="0" err="1"/>
              <a:t>src</a:t>
            </a:r>
            <a:r>
              <a:rPr lang="en-US" altLang="ko-KR" sz="1200" dirty="0"/>
              <a:t>="http://code.jquery.com/mobile/1.0/jquery.mobile-1.0.min.js"&gt;&lt;/script&gt;</a:t>
            </a:r>
          </a:p>
          <a:p>
            <a:r>
              <a:rPr lang="en-US" altLang="ko-KR" sz="1200" dirty="0"/>
              <a:t>&lt;/head&gt;</a:t>
            </a:r>
          </a:p>
          <a:p>
            <a:r>
              <a:rPr lang="en-US" altLang="ko-KR" sz="1200" dirty="0"/>
              <a:t>&lt;body&gt;</a:t>
            </a:r>
          </a:p>
          <a:p>
            <a:r>
              <a:rPr lang="en-US" altLang="ko-KR" sz="1200" dirty="0"/>
              <a:t>&lt;section id="page1" data-role="page"&gt;</a:t>
            </a:r>
          </a:p>
          <a:p>
            <a:r>
              <a:rPr lang="en-US" altLang="ko-KR" sz="1200" dirty="0"/>
              <a:t>&lt;header data-role="header" data-position="fixed"&gt;</a:t>
            </a:r>
          </a:p>
          <a:p>
            <a:r>
              <a:rPr lang="en-US" altLang="ko-KR" sz="1200" dirty="0"/>
              <a:t>	&lt;h1&gt;jQuery Mobile&lt;/h1&gt;</a:t>
            </a:r>
          </a:p>
          <a:p>
            <a:r>
              <a:rPr lang="en-US" altLang="ko-KR" sz="1200" dirty="0"/>
              <a:t>&lt;/header&gt;</a:t>
            </a:r>
          </a:p>
          <a:p>
            <a:r>
              <a:rPr lang="en-US" altLang="ko-KR" sz="1200" dirty="0"/>
              <a:t>&lt;div class="content" data-role="content"&gt;</a:t>
            </a:r>
          </a:p>
          <a:p>
            <a:r>
              <a:rPr lang="en-US" altLang="ko-KR" sz="1200" dirty="0"/>
              <a:t>&lt;h2&gt;</a:t>
            </a:r>
            <a:r>
              <a:rPr lang="ko-KR" altLang="en-US" sz="1200" dirty="0"/>
              <a:t>리스트 </a:t>
            </a:r>
            <a:r>
              <a:rPr lang="ko-KR" altLang="en-US" sz="1200" dirty="0" err="1"/>
              <a:t>구분자</a:t>
            </a:r>
            <a:r>
              <a:rPr lang="en-US" altLang="ko-KR" sz="1200" dirty="0"/>
              <a:t>(List dividers)&lt;/h2&gt;</a:t>
            </a:r>
          </a:p>
          <a:p>
            <a:r>
              <a:rPr lang="en-US" altLang="ko-KR" sz="1200" dirty="0"/>
              <a:t>&lt;</a:t>
            </a:r>
            <a:r>
              <a:rPr lang="en-US" altLang="ko-KR" sz="1200" dirty="0" err="1"/>
              <a:t>ol</a:t>
            </a:r>
            <a:r>
              <a:rPr lang="en-US" altLang="ko-KR" sz="1200" dirty="0"/>
              <a:t> data-role="</a:t>
            </a:r>
            <a:r>
              <a:rPr lang="en-US" altLang="ko-KR" sz="1200" dirty="0" err="1"/>
              <a:t>listview</a:t>
            </a:r>
            <a:r>
              <a:rPr lang="en-US" altLang="ko-KR" sz="1200" dirty="0"/>
              <a:t>"&gt;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&lt;li data-role="list-divider"&gt; </a:t>
            </a:r>
            <a:r>
              <a:rPr lang="ko-KR" altLang="en-US" sz="1200" dirty="0">
                <a:solidFill>
                  <a:srgbClr val="FF0000"/>
                </a:solidFill>
              </a:rPr>
              <a:t>애완 동물 인기 순위 </a:t>
            </a:r>
            <a:r>
              <a:rPr lang="en-US" altLang="ko-KR" sz="1200" dirty="0">
                <a:solidFill>
                  <a:srgbClr val="FF0000"/>
                </a:solidFill>
              </a:rPr>
              <a:t>&lt;/</a:t>
            </a:r>
            <a:r>
              <a:rPr lang="en-US" altLang="ko-KR" sz="1200">
                <a:solidFill>
                  <a:srgbClr val="FF0000"/>
                </a:solidFill>
              </a:rPr>
              <a:t>li&gt;  &lt;!—</a:t>
            </a:r>
            <a:r>
              <a:rPr lang="ko-KR" altLang="en-US" sz="1200">
                <a:solidFill>
                  <a:srgbClr val="FF0000"/>
                </a:solidFill>
              </a:rPr>
              <a:t>즉 이렇게 해서 제목 달겠다</a:t>
            </a:r>
            <a:r>
              <a:rPr lang="en-US" altLang="ko-KR" sz="1200">
                <a:solidFill>
                  <a:srgbClr val="FF0000"/>
                </a:solidFill>
              </a:rPr>
              <a:t>. </a:t>
            </a:r>
            <a:r>
              <a:rPr lang="en-US" altLang="ko-KR" sz="120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/>
              <a:t>	&lt;li&gt; </a:t>
            </a:r>
            <a:r>
              <a:rPr lang="ko-KR" altLang="en-US" sz="1200" dirty="0"/>
              <a:t>강아지 </a:t>
            </a:r>
            <a:r>
              <a:rPr lang="en-US" altLang="ko-KR" sz="1200" dirty="0"/>
              <a:t>&lt;/li&gt;</a:t>
            </a:r>
          </a:p>
          <a:p>
            <a:r>
              <a:rPr lang="en-US" altLang="ko-KR" sz="1200" dirty="0"/>
              <a:t>	&lt;li&gt; </a:t>
            </a:r>
            <a:r>
              <a:rPr lang="ko-KR" altLang="en-US" sz="1200" dirty="0"/>
              <a:t>고양이 </a:t>
            </a:r>
            <a:r>
              <a:rPr lang="en-US" altLang="ko-KR" sz="1200" dirty="0"/>
              <a:t>&lt;/li&gt;</a:t>
            </a:r>
          </a:p>
          <a:p>
            <a:r>
              <a:rPr lang="en-US" altLang="ko-KR" sz="1200" dirty="0"/>
              <a:t>	&lt;li&gt; </a:t>
            </a:r>
            <a:r>
              <a:rPr lang="ko-KR" altLang="en-US" sz="1200" dirty="0"/>
              <a:t>햄스터 </a:t>
            </a:r>
            <a:r>
              <a:rPr lang="en-US" altLang="ko-KR" sz="1200" dirty="0"/>
              <a:t>&lt;/li&gt;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&lt;li data-role="list-divider"&gt; </a:t>
            </a:r>
            <a:r>
              <a:rPr lang="ko-KR" altLang="en-US" sz="1200" dirty="0">
                <a:solidFill>
                  <a:srgbClr val="FF0000"/>
                </a:solidFill>
              </a:rPr>
              <a:t>야생 동물 인기 순위 </a:t>
            </a:r>
            <a:r>
              <a:rPr lang="en-US" altLang="ko-KR" sz="1200" dirty="0">
                <a:solidFill>
                  <a:srgbClr val="FF0000"/>
                </a:solidFill>
              </a:rPr>
              <a:t>&lt;/li&gt;</a:t>
            </a:r>
          </a:p>
          <a:p>
            <a:r>
              <a:rPr lang="en-US" altLang="ko-KR" sz="1200" dirty="0"/>
              <a:t>	&lt;li&gt;&lt;a </a:t>
            </a:r>
            <a:r>
              <a:rPr lang="en-US" altLang="ko-KR" sz="1200" dirty="0" err="1"/>
              <a:t>href</a:t>
            </a:r>
            <a:r>
              <a:rPr lang="en-US" altLang="ko-KR" sz="1200" dirty="0"/>
              <a:t>="#"&gt; </a:t>
            </a:r>
            <a:r>
              <a:rPr lang="ko-KR" altLang="en-US" sz="1200" dirty="0"/>
              <a:t>사자 </a:t>
            </a:r>
            <a:r>
              <a:rPr lang="en-US" altLang="ko-KR" sz="1200" dirty="0"/>
              <a:t>&lt;/a&gt;&lt;/li&gt;</a:t>
            </a:r>
          </a:p>
          <a:p>
            <a:r>
              <a:rPr lang="en-US" altLang="ko-KR" sz="1200" dirty="0"/>
              <a:t>	&lt;li&gt;&lt;a </a:t>
            </a:r>
            <a:r>
              <a:rPr lang="en-US" altLang="ko-KR" sz="1200" dirty="0" err="1"/>
              <a:t>href</a:t>
            </a:r>
            <a:r>
              <a:rPr lang="en-US" altLang="ko-KR" sz="1200" dirty="0"/>
              <a:t>="#"&gt; </a:t>
            </a:r>
            <a:r>
              <a:rPr lang="ko-KR" altLang="en-US" sz="1200" dirty="0"/>
              <a:t>코알라 </a:t>
            </a:r>
            <a:r>
              <a:rPr lang="en-US" altLang="ko-KR" sz="1200" dirty="0"/>
              <a:t>&lt;/a&gt;&lt;/li&gt;</a:t>
            </a:r>
          </a:p>
          <a:p>
            <a:r>
              <a:rPr lang="en-US" altLang="ko-KR" sz="1200" dirty="0"/>
              <a:t>	&lt;li&gt;&lt;a </a:t>
            </a:r>
            <a:r>
              <a:rPr lang="en-US" altLang="ko-KR" sz="1200" dirty="0" err="1"/>
              <a:t>href</a:t>
            </a:r>
            <a:r>
              <a:rPr lang="en-US" altLang="ko-KR" sz="1200" dirty="0"/>
              <a:t>="#"&gt; </a:t>
            </a:r>
            <a:r>
              <a:rPr lang="ko-KR" altLang="en-US" sz="1200" dirty="0"/>
              <a:t>토끼 </a:t>
            </a:r>
            <a:r>
              <a:rPr lang="en-US" altLang="ko-KR" sz="1200" dirty="0"/>
              <a:t>&lt;/a&gt;&lt;/li&gt;</a:t>
            </a:r>
          </a:p>
          <a:p>
            <a:r>
              <a:rPr lang="en-US" altLang="ko-KR" sz="1200" dirty="0"/>
              <a:t>&lt;/</a:t>
            </a:r>
            <a:r>
              <a:rPr lang="en-US" altLang="ko-KR" sz="1200" dirty="0" err="1"/>
              <a:t>ol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&lt;/div&gt;</a:t>
            </a:r>
          </a:p>
          <a:p>
            <a:r>
              <a:rPr lang="en-US" altLang="ko-KR" sz="1200" dirty="0"/>
              <a:t>&lt;footer data-role="footer" data-position="fixed"&gt;</a:t>
            </a:r>
          </a:p>
          <a:p>
            <a:r>
              <a:rPr lang="en-US" altLang="ko-KR" sz="1200" dirty="0"/>
              <a:t>	&lt;h1&gt; copyright 2012 </a:t>
            </a:r>
            <a:r>
              <a:rPr lang="en-US" altLang="ko-KR" sz="1200" dirty="0" err="1"/>
              <a:t>syj</a:t>
            </a:r>
            <a:r>
              <a:rPr lang="en-US" altLang="ko-KR" sz="1200" dirty="0"/>
              <a:t>&lt;/h1&gt;</a:t>
            </a:r>
          </a:p>
          <a:p>
            <a:r>
              <a:rPr lang="en-US" altLang="ko-KR" sz="1200" dirty="0"/>
              <a:t>&lt;/footer&gt;</a:t>
            </a:r>
          </a:p>
          <a:p>
            <a:r>
              <a:rPr lang="en-US" altLang="ko-KR" sz="1200" dirty="0"/>
              <a:t>&lt;/section&gt;&lt;/body&gt;&lt;/html&gt;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61615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2936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중첩리스트</a:t>
            </a:r>
            <a:r>
              <a:rPr lang="en-US" altLang="ko-KR" dirty="0"/>
              <a:t>(Nested List)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664" y="690112"/>
            <a:ext cx="3504970" cy="575776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6198" y="690112"/>
            <a:ext cx="3427332" cy="563022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/>
          <a:srcRect b="54321"/>
          <a:stretch/>
        </p:blipFill>
        <p:spPr>
          <a:xfrm>
            <a:off x="8649650" y="184666"/>
            <a:ext cx="3087720" cy="231699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5"/>
          <a:srcRect b="50514"/>
          <a:stretch/>
        </p:blipFill>
        <p:spPr>
          <a:xfrm>
            <a:off x="8756918" y="3433314"/>
            <a:ext cx="3066715" cy="2493034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 flipV="1">
            <a:off x="3554083" y="1343163"/>
            <a:ext cx="765106" cy="4166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V="1">
            <a:off x="7703389" y="862642"/>
            <a:ext cx="946261" cy="8367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7723460" y="2035834"/>
            <a:ext cx="1033458" cy="19581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2990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8483" y="2430764"/>
            <a:ext cx="4525992" cy="3600986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endParaRPr lang="en-US" altLang="ko-KR" sz="1200" dirty="0"/>
          </a:p>
          <a:p>
            <a:r>
              <a:rPr lang="en-US" altLang="ko-KR" sz="1200" dirty="0"/>
              <a:t>&lt;body&gt;</a:t>
            </a:r>
          </a:p>
          <a:p>
            <a:r>
              <a:rPr lang="en-US" altLang="ko-KR" sz="1200" dirty="0"/>
              <a:t>&lt;section id="page1" data-role="page"&gt;</a:t>
            </a:r>
          </a:p>
          <a:p>
            <a:r>
              <a:rPr lang="en-US" altLang="ko-KR" sz="1200" dirty="0"/>
              <a:t>&lt;header data-role="header" data-position="fixed"&gt;</a:t>
            </a:r>
          </a:p>
          <a:p>
            <a:r>
              <a:rPr lang="en-US" altLang="ko-KR" sz="1200" dirty="0"/>
              <a:t>		&lt;h1&gt;jQuery Mobile&lt;/h1&gt;</a:t>
            </a:r>
          </a:p>
          <a:p>
            <a:r>
              <a:rPr lang="en-US" altLang="ko-KR" sz="1200" dirty="0"/>
              <a:t>&lt;/header&gt;</a:t>
            </a:r>
          </a:p>
          <a:p>
            <a:r>
              <a:rPr lang="en-US" altLang="ko-KR" sz="1200" dirty="0"/>
              <a:t>&lt;div class="content" data-role="content"&gt;</a:t>
            </a:r>
          </a:p>
          <a:p>
            <a:r>
              <a:rPr lang="en-US" altLang="ko-KR" sz="1200" dirty="0"/>
              <a:t>     &lt;</a:t>
            </a:r>
            <a:r>
              <a:rPr lang="en-US" altLang="ko-KR" sz="1200" dirty="0" err="1"/>
              <a:t>ul</a:t>
            </a:r>
            <a:r>
              <a:rPr lang="en-US" altLang="ko-KR" sz="1200" dirty="0"/>
              <a:t> data-role="</a:t>
            </a:r>
            <a:r>
              <a:rPr lang="en-US" altLang="ko-KR" sz="1200" dirty="0" err="1"/>
              <a:t>listview</a:t>
            </a:r>
            <a:r>
              <a:rPr lang="en-US" altLang="ko-KR" sz="1200" dirty="0"/>
              <a:t>"&gt;</a:t>
            </a:r>
          </a:p>
          <a:p>
            <a:r>
              <a:rPr lang="en-US" altLang="ko-KR" sz="1200" dirty="0"/>
              <a:t>       &lt;li&gt; </a:t>
            </a:r>
            <a:r>
              <a:rPr lang="ko-KR" altLang="en-US" sz="1200" dirty="0"/>
              <a:t>동물 </a:t>
            </a:r>
          </a:p>
          <a:p>
            <a:r>
              <a:rPr lang="ko-KR" altLang="en-US" sz="1200" dirty="0"/>
              <a:t>         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ul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	 &lt;li&gt;</a:t>
            </a:r>
            <a:r>
              <a:rPr lang="ko-KR" altLang="en-US" sz="1200" dirty="0"/>
              <a:t>애완 동물 인기 순위</a:t>
            </a:r>
          </a:p>
          <a:p>
            <a:r>
              <a:rPr lang="ko-KR" altLang="en-US" sz="1200" dirty="0"/>
              <a:t>	      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ol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	          &lt;li&gt;&lt;a </a:t>
            </a:r>
            <a:r>
              <a:rPr lang="en-US" altLang="ko-KR" sz="1200" dirty="0" err="1"/>
              <a:t>href</a:t>
            </a:r>
            <a:r>
              <a:rPr lang="en-US" altLang="ko-KR" sz="1200" dirty="0"/>
              <a:t>="#"&gt;</a:t>
            </a:r>
            <a:r>
              <a:rPr lang="ko-KR" altLang="en-US" sz="1200" dirty="0"/>
              <a:t>강아지</a:t>
            </a:r>
            <a:r>
              <a:rPr lang="en-US" altLang="ko-KR" sz="1200" dirty="0"/>
              <a:t>&lt;/a&gt;&lt;/li&gt;</a:t>
            </a:r>
          </a:p>
          <a:p>
            <a:r>
              <a:rPr lang="en-US" altLang="ko-KR" sz="1200" dirty="0"/>
              <a:t>	          &lt;li&gt;&lt;a </a:t>
            </a:r>
            <a:r>
              <a:rPr lang="en-US" altLang="ko-KR" sz="1200" dirty="0" err="1"/>
              <a:t>href</a:t>
            </a:r>
            <a:r>
              <a:rPr lang="en-US" altLang="ko-KR" sz="1200" dirty="0"/>
              <a:t>="#"&gt;</a:t>
            </a:r>
            <a:r>
              <a:rPr lang="ko-KR" altLang="en-US" sz="1200" dirty="0"/>
              <a:t>고양이</a:t>
            </a:r>
            <a:r>
              <a:rPr lang="en-US" altLang="ko-KR" sz="1200" dirty="0"/>
              <a:t>&lt;/a&gt;&lt;/li&gt;</a:t>
            </a:r>
          </a:p>
          <a:p>
            <a:r>
              <a:rPr lang="en-US" altLang="ko-KR" sz="1200" dirty="0"/>
              <a:t>	         &lt;li&gt;&lt;a </a:t>
            </a:r>
            <a:r>
              <a:rPr lang="en-US" altLang="ko-KR" sz="1200" dirty="0" err="1"/>
              <a:t>href</a:t>
            </a:r>
            <a:r>
              <a:rPr lang="en-US" altLang="ko-KR" sz="1200" dirty="0"/>
              <a:t>="#"&gt;</a:t>
            </a:r>
            <a:r>
              <a:rPr lang="ko-KR" altLang="en-US" sz="1200" dirty="0"/>
              <a:t>햄스터</a:t>
            </a:r>
            <a:r>
              <a:rPr lang="en-US" altLang="ko-KR" sz="1200" dirty="0"/>
              <a:t>&lt;/a&gt;&lt;/li&gt;</a:t>
            </a:r>
          </a:p>
          <a:p>
            <a:r>
              <a:rPr lang="en-US" altLang="ko-KR" sz="1200" dirty="0"/>
              <a:t>	         &lt;/</a:t>
            </a:r>
            <a:r>
              <a:rPr lang="en-US" altLang="ko-KR" sz="1200" dirty="0" err="1"/>
              <a:t>ol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	 &lt;/li&gt;</a:t>
            </a:r>
          </a:p>
          <a:p>
            <a:r>
              <a:rPr lang="en-US" altLang="ko-KR" sz="1200" dirty="0"/>
              <a:t>	             </a:t>
            </a:r>
          </a:p>
          <a:p>
            <a:r>
              <a:rPr lang="en-US" altLang="ko-KR" sz="1200" dirty="0"/>
              <a:t>	</a:t>
            </a:r>
            <a:endParaRPr lang="ko-KR" altLang="en-US" sz="1200" dirty="0"/>
          </a:p>
        </p:txBody>
      </p:sp>
      <p:sp>
        <p:nvSpPr>
          <p:cNvPr id="3" name="직사각형 2"/>
          <p:cNvSpPr/>
          <p:nvPr/>
        </p:nvSpPr>
        <p:spPr>
          <a:xfrm>
            <a:off x="658483" y="258792"/>
            <a:ext cx="6717103" cy="1938992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lvl="0"/>
            <a:r>
              <a:rPr lang="en-US" altLang="ko-KR" sz="1200" dirty="0">
                <a:solidFill>
                  <a:prstClr val="black"/>
                </a:solidFill>
              </a:rPr>
              <a:t>&lt;!DOCTYPE html&gt;</a:t>
            </a:r>
          </a:p>
          <a:p>
            <a:pPr lvl="0"/>
            <a:r>
              <a:rPr lang="en-US" altLang="ko-KR" sz="1200" dirty="0">
                <a:solidFill>
                  <a:prstClr val="black"/>
                </a:solidFill>
              </a:rPr>
              <a:t>&lt;html&gt;</a:t>
            </a:r>
          </a:p>
          <a:p>
            <a:pPr lvl="0"/>
            <a:r>
              <a:rPr lang="en-US" altLang="ko-KR" sz="1200" dirty="0">
                <a:solidFill>
                  <a:prstClr val="black"/>
                </a:solidFill>
              </a:rPr>
              <a:t>&lt;head&gt;</a:t>
            </a:r>
          </a:p>
          <a:p>
            <a:pPr lvl="0"/>
            <a:r>
              <a:rPr lang="en-US" altLang="ko-KR" sz="1200" dirty="0">
                <a:solidFill>
                  <a:prstClr val="black"/>
                </a:solidFill>
              </a:rPr>
              <a:t>&lt;meta charset="EUC-KR"&gt;</a:t>
            </a:r>
          </a:p>
          <a:p>
            <a:pPr lvl="0"/>
            <a:r>
              <a:rPr lang="en-US" altLang="ko-KR" sz="1200" dirty="0">
                <a:solidFill>
                  <a:prstClr val="black"/>
                </a:solidFill>
              </a:rPr>
              <a:t>&lt;title&gt;Insert title here&lt;/title&gt;</a:t>
            </a:r>
          </a:p>
          <a:p>
            <a:pPr lvl="0"/>
            <a:r>
              <a:rPr lang="en-US" altLang="ko-KR" sz="1200" dirty="0">
                <a:solidFill>
                  <a:prstClr val="black"/>
                </a:solidFill>
              </a:rPr>
              <a:t>&lt;meta name="viewport" content="width=device-width, initial-scale=1"&gt;</a:t>
            </a:r>
          </a:p>
          <a:p>
            <a:pPr lvl="0"/>
            <a:r>
              <a:rPr lang="en-US" altLang="ko-KR" sz="1200" dirty="0">
                <a:solidFill>
                  <a:prstClr val="black"/>
                </a:solidFill>
              </a:rPr>
              <a:t>&lt;link </a:t>
            </a:r>
            <a:r>
              <a:rPr lang="en-US" altLang="ko-KR" sz="1200" dirty="0" err="1">
                <a:solidFill>
                  <a:prstClr val="black"/>
                </a:solidFill>
              </a:rPr>
              <a:t>rel</a:t>
            </a:r>
            <a:r>
              <a:rPr lang="en-US" altLang="ko-KR" sz="1200" dirty="0">
                <a:solidFill>
                  <a:prstClr val="black"/>
                </a:solidFill>
              </a:rPr>
              <a:t>="stylesheet“ </a:t>
            </a:r>
            <a:r>
              <a:rPr lang="en-US" altLang="ko-KR" sz="1200" dirty="0" err="1">
                <a:solidFill>
                  <a:prstClr val="black"/>
                </a:solidFill>
              </a:rPr>
              <a:t>href</a:t>
            </a:r>
            <a:r>
              <a:rPr lang="en-US" altLang="ko-KR" sz="1200" dirty="0">
                <a:solidFill>
                  <a:prstClr val="black"/>
                </a:solidFill>
              </a:rPr>
              <a:t>="http://code.jquery.com/mobile/1.0/jquery.mobile-1.0.min.css" /&gt;</a:t>
            </a:r>
          </a:p>
          <a:p>
            <a:pPr lvl="0"/>
            <a:r>
              <a:rPr lang="en-US" altLang="ko-KR" sz="1200" dirty="0">
                <a:solidFill>
                  <a:prstClr val="black"/>
                </a:solidFill>
              </a:rPr>
              <a:t>&lt;script </a:t>
            </a:r>
            <a:r>
              <a:rPr lang="en-US" altLang="ko-KR" sz="1200" dirty="0" err="1">
                <a:solidFill>
                  <a:prstClr val="black"/>
                </a:solidFill>
              </a:rPr>
              <a:t>src</a:t>
            </a:r>
            <a:r>
              <a:rPr lang="en-US" altLang="ko-KR" sz="1200" dirty="0">
                <a:solidFill>
                  <a:prstClr val="black"/>
                </a:solidFill>
              </a:rPr>
              <a:t>="http://code.jquery.com/jquery-1.6.4.min.js"&gt;&lt;/script&gt;</a:t>
            </a:r>
          </a:p>
          <a:p>
            <a:pPr lvl="0"/>
            <a:r>
              <a:rPr lang="en-US" altLang="ko-KR" sz="1200" dirty="0">
                <a:solidFill>
                  <a:prstClr val="black"/>
                </a:solidFill>
              </a:rPr>
              <a:t>&lt;script </a:t>
            </a:r>
            <a:r>
              <a:rPr lang="en-US" altLang="ko-KR" sz="1200" dirty="0" err="1">
                <a:solidFill>
                  <a:prstClr val="black"/>
                </a:solidFill>
              </a:rPr>
              <a:t>src</a:t>
            </a:r>
            <a:r>
              <a:rPr lang="en-US" altLang="ko-KR" sz="1200" dirty="0">
                <a:solidFill>
                  <a:prstClr val="black"/>
                </a:solidFill>
              </a:rPr>
              <a:t>="http://code.jquery.com/mobile/1.0/jquery.mobile-1.0.min.js"&gt;&lt;/script&gt;</a:t>
            </a:r>
          </a:p>
          <a:p>
            <a:pPr lvl="0"/>
            <a:r>
              <a:rPr lang="en-US" altLang="ko-KR" sz="1200" dirty="0">
                <a:solidFill>
                  <a:prstClr val="black"/>
                </a:solidFill>
              </a:rPr>
              <a:t>&lt;/head&gt;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894717" y="2615430"/>
            <a:ext cx="4034287" cy="3231654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lvl="0"/>
            <a:r>
              <a:rPr lang="en-US" altLang="ko-KR" sz="1200" dirty="0">
                <a:solidFill>
                  <a:prstClr val="black"/>
                </a:solidFill>
              </a:rPr>
              <a:t> &lt;li&gt;</a:t>
            </a:r>
            <a:r>
              <a:rPr lang="ko-KR" altLang="en-US" sz="1200" dirty="0">
                <a:solidFill>
                  <a:prstClr val="black"/>
                </a:solidFill>
              </a:rPr>
              <a:t>야생 동물 인기 순위</a:t>
            </a:r>
          </a:p>
          <a:p>
            <a:pPr lvl="0"/>
            <a:r>
              <a:rPr lang="ko-KR" altLang="en-US" sz="1200" dirty="0">
                <a:solidFill>
                  <a:prstClr val="black"/>
                </a:solidFill>
              </a:rPr>
              <a:t>            </a:t>
            </a:r>
            <a:r>
              <a:rPr lang="en-US" altLang="ko-KR" sz="1200" dirty="0">
                <a:solidFill>
                  <a:prstClr val="black"/>
                </a:solidFill>
              </a:rPr>
              <a:t>&lt;</a:t>
            </a:r>
            <a:r>
              <a:rPr lang="en-US" altLang="ko-KR" sz="1200" dirty="0" err="1">
                <a:solidFill>
                  <a:prstClr val="black"/>
                </a:solidFill>
              </a:rPr>
              <a:t>ol</a:t>
            </a:r>
            <a:r>
              <a:rPr lang="en-US" altLang="ko-KR" sz="1200" dirty="0">
                <a:solidFill>
                  <a:prstClr val="black"/>
                </a:solidFill>
              </a:rPr>
              <a:t>&gt;</a:t>
            </a:r>
          </a:p>
          <a:p>
            <a:pPr lvl="0"/>
            <a:r>
              <a:rPr lang="en-US" altLang="ko-KR" sz="1200" dirty="0">
                <a:solidFill>
                  <a:prstClr val="black"/>
                </a:solidFill>
              </a:rPr>
              <a:t>                &lt;li&gt;&lt;a </a:t>
            </a:r>
            <a:r>
              <a:rPr lang="en-US" altLang="ko-KR" sz="1200" dirty="0" err="1">
                <a:solidFill>
                  <a:prstClr val="black"/>
                </a:solidFill>
              </a:rPr>
              <a:t>href</a:t>
            </a:r>
            <a:r>
              <a:rPr lang="en-US" altLang="ko-KR" sz="1200" dirty="0">
                <a:solidFill>
                  <a:prstClr val="black"/>
                </a:solidFill>
              </a:rPr>
              <a:t>="#"&gt;</a:t>
            </a:r>
            <a:r>
              <a:rPr lang="ko-KR" altLang="en-US" sz="1200" dirty="0">
                <a:solidFill>
                  <a:prstClr val="black"/>
                </a:solidFill>
              </a:rPr>
              <a:t>사자 </a:t>
            </a:r>
            <a:r>
              <a:rPr lang="en-US" altLang="ko-KR" sz="1200" dirty="0">
                <a:solidFill>
                  <a:prstClr val="black"/>
                </a:solidFill>
              </a:rPr>
              <a:t>&lt;/a&gt;&lt;/li&gt;</a:t>
            </a:r>
          </a:p>
          <a:p>
            <a:pPr lvl="0"/>
            <a:r>
              <a:rPr lang="en-US" altLang="ko-KR" sz="1200" dirty="0">
                <a:solidFill>
                  <a:prstClr val="black"/>
                </a:solidFill>
              </a:rPr>
              <a:t>	&lt;li&gt;&lt;a </a:t>
            </a:r>
            <a:r>
              <a:rPr lang="en-US" altLang="ko-KR" sz="1200" dirty="0" err="1">
                <a:solidFill>
                  <a:prstClr val="black"/>
                </a:solidFill>
              </a:rPr>
              <a:t>href</a:t>
            </a:r>
            <a:r>
              <a:rPr lang="en-US" altLang="ko-KR" sz="1200" dirty="0">
                <a:solidFill>
                  <a:prstClr val="black"/>
                </a:solidFill>
              </a:rPr>
              <a:t>="#"&gt;</a:t>
            </a:r>
            <a:r>
              <a:rPr lang="ko-KR" altLang="en-US" sz="1200" dirty="0">
                <a:solidFill>
                  <a:prstClr val="black"/>
                </a:solidFill>
              </a:rPr>
              <a:t>코알라 </a:t>
            </a:r>
            <a:r>
              <a:rPr lang="en-US" altLang="ko-KR" sz="1200" dirty="0">
                <a:solidFill>
                  <a:prstClr val="black"/>
                </a:solidFill>
              </a:rPr>
              <a:t>&lt;/a&gt;&lt;/li&gt;</a:t>
            </a:r>
          </a:p>
          <a:p>
            <a:pPr lvl="0"/>
            <a:r>
              <a:rPr lang="en-US" altLang="ko-KR" sz="1200" dirty="0">
                <a:solidFill>
                  <a:prstClr val="black"/>
                </a:solidFill>
              </a:rPr>
              <a:t>	&lt;li&gt;&lt;a </a:t>
            </a:r>
            <a:r>
              <a:rPr lang="en-US" altLang="ko-KR" sz="1200" dirty="0" err="1">
                <a:solidFill>
                  <a:prstClr val="black"/>
                </a:solidFill>
              </a:rPr>
              <a:t>href</a:t>
            </a:r>
            <a:r>
              <a:rPr lang="en-US" altLang="ko-KR" sz="1200" dirty="0">
                <a:solidFill>
                  <a:prstClr val="black"/>
                </a:solidFill>
              </a:rPr>
              <a:t>="#"&gt;</a:t>
            </a:r>
            <a:r>
              <a:rPr lang="ko-KR" altLang="en-US" sz="1200" dirty="0">
                <a:solidFill>
                  <a:prstClr val="black"/>
                </a:solidFill>
              </a:rPr>
              <a:t>토끼 </a:t>
            </a:r>
            <a:r>
              <a:rPr lang="en-US" altLang="ko-KR" sz="1200" dirty="0">
                <a:solidFill>
                  <a:prstClr val="black"/>
                </a:solidFill>
              </a:rPr>
              <a:t>&lt;/a&gt;&lt;/li&gt;</a:t>
            </a:r>
          </a:p>
          <a:p>
            <a:pPr lvl="0"/>
            <a:r>
              <a:rPr lang="en-US" altLang="ko-KR" sz="1200" dirty="0">
                <a:solidFill>
                  <a:prstClr val="black"/>
                </a:solidFill>
              </a:rPr>
              <a:t>            &lt;/</a:t>
            </a:r>
            <a:r>
              <a:rPr lang="en-US" altLang="ko-KR" sz="1200" dirty="0" err="1">
                <a:solidFill>
                  <a:prstClr val="black"/>
                </a:solidFill>
              </a:rPr>
              <a:t>ol</a:t>
            </a:r>
            <a:r>
              <a:rPr lang="en-US" altLang="ko-KR" sz="1200" dirty="0">
                <a:solidFill>
                  <a:prstClr val="black"/>
                </a:solidFill>
              </a:rPr>
              <a:t>&gt;</a:t>
            </a:r>
          </a:p>
          <a:p>
            <a:pPr lvl="0"/>
            <a:r>
              <a:rPr lang="en-US" altLang="ko-KR" sz="1200" dirty="0">
                <a:solidFill>
                  <a:prstClr val="black"/>
                </a:solidFill>
              </a:rPr>
              <a:t>     &lt;/li&gt;</a:t>
            </a:r>
          </a:p>
          <a:p>
            <a:pPr lvl="0"/>
            <a:r>
              <a:rPr lang="en-US" altLang="ko-KR" sz="1200" dirty="0">
                <a:solidFill>
                  <a:prstClr val="black"/>
                </a:solidFill>
              </a:rPr>
              <a:t>  &lt;/</a:t>
            </a:r>
            <a:r>
              <a:rPr lang="en-US" altLang="ko-KR" sz="1200" dirty="0" err="1">
                <a:solidFill>
                  <a:prstClr val="black"/>
                </a:solidFill>
              </a:rPr>
              <a:t>ul</a:t>
            </a:r>
            <a:r>
              <a:rPr lang="en-US" altLang="ko-KR" sz="1200" dirty="0">
                <a:solidFill>
                  <a:prstClr val="black"/>
                </a:solidFill>
              </a:rPr>
              <a:t>&gt;</a:t>
            </a:r>
          </a:p>
          <a:p>
            <a:pPr lvl="0"/>
            <a:r>
              <a:rPr lang="en-US" altLang="ko-KR" sz="1200" dirty="0">
                <a:solidFill>
                  <a:prstClr val="black"/>
                </a:solidFill>
              </a:rPr>
              <a:t> &lt;/li&gt;</a:t>
            </a:r>
          </a:p>
          <a:p>
            <a:pPr lvl="0"/>
            <a:r>
              <a:rPr lang="en-US" altLang="ko-KR" sz="1200" dirty="0">
                <a:solidFill>
                  <a:prstClr val="black"/>
                </a:solidFill>
              </a:rPr>
              <a:t>&lt;/</a:t>
            </a:r>
            <a:r>
              <a:rPr lang="en-US" altLang="ko-KR" sz="1200" dirty="0" err="1">
                <a:solidFill>
                  <a:prstClr val="black"/>
                </a:solidFill>
              </a:rPr>
              <a:t>ul</a:t>
            </a:r>
            <a:r>
              <a:rPr lang="en-US" altLang="ko-KR" sz="1200" dirty="0">
                <a:solidFill>
                  <a:prstClr val="black"/>
                </a:solidFill>
              </a:rPr>
              <a:t>&gt;</a:t>
            </a:r>
          </a:p>
          <a:p>
            <a:pPr lvl="0"/>
            <a:r>
              <a:rPr lang="en-US" altLang="ko-KR" sz="1200" dirty="0">
                <a:solidFill>
                  <a:prstClr val="black"/>
                </a:solidFill>
              </a:rPr>
              <a:t>&lt;/div&gt;</a:t>
            </a:r>
          </a:p>
          <a:p>
            <a:pPr lvl="0"/>
            <a:r>
              <a:rPr lang="en-US" altLang="ko-KR" sz="1200" dirty="0">
                <a:solidFill>
                  <a:prstClr val="black"/>
                </a:solidFill>
              </a:rPr>
              <a:t>&lt;footer data-role="footer" data-position="fixed"&gt;</a:t>
            </a:r>
          </a:p>
          <a:p>
            <a:pPr lvl="0"/>
            <a:r>
              <a:rPr lang="en-US" altLang="ko-KR" sz="1200" dirty="0">
                <a:solidFill>
                  <a:prstClr val="black"/>
                </a:solidFill>
              </a:rPr>
              <a:t>	&lt;h1&gt; copyright 2012 </a:t>
            </a:r>
            <a:r>
              <a:rPr lang="en-US" altLang="ko-KR" sz="1200" dirty="0" err="1">
                <a:solidFill>
                  <a:prstClr val="black"/>
                </a:solidFill>
              </a:rPr>
              <a:t>syj</a:t>
            </a:r>
            <a:r>
              <a:rPr lang="en-US" altLang="ko-KR" sz="1200" dirty="0">
                <a:solidFill>
                  <a:prstClr val="black"/>
                </a:solidFill>
              </a:rPr>
              <a:t>&lt;/h1&gt;</a:t>
            </a:r>
          </a:p>
          <a:p>
            <a:pPr lvl="0"/>
            <a:r>
              <a:rPr lang="en-US" altLang="ko-KR" sz="1200" dirty="0">
                <a:solidFill>
                  <a:prstClr val="black"/>
                </a:solidFill>
              </a:rPr>
              <a:t>&lt;/footer&gt;</a:t>
            </a:r>
          </a:p>
          <a:p>
            <a:pPr lvl="0"/>
            <a:r>
              <a:rPr lang="en-US" altLang="ko-KR" sz="1200" dirty="0">
                <a:solidFill>
                  <a:prstClr val="black"/>
                </a:solidFill>
              </a:rPr>
              <a:t>&lt;/section&gt;</a:t>
            </a:r>
          </a:p>
          <a:p>
            <a:pPr lvl="0"/>
            <a:r>
              <a:rPr lang="en-US" altLang="ko-KR" sz="1200" dirty="0">
                <a:solidFill>
                  <a:prstClr val="black"/>
                </a:solidFill>
              </a:rPr>
              <a:t>&lt;/body&gt;</a:t>
            </a:r>
          </a:p>
          <a:p>
            <a:pPr lvl="0"/>
            <a:r>
              <a:rPr lang="en-US" altLang="ko-KR" sz="1200" dirty="0">
                <a:solidFill>
                  <a:prstClr val="black"/>
                </a:solidFill>
              </a:rPr>
              <a:t>&lt;/html&gt;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6409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8947" y="0"/>
            <a:ext cx="7587321" cy="574675"/>
          </a:xfrm>
        </p:spPr>
        <p:txBody>
          <a:bodyPr>
            <a:normAutofit/>
          </a:bodyPr>
          <a:lstStyle/>
          <a:p>
            <a:pPr marL="342900" indent="-342900" fontAlgn="base">
              <a:buFont typeface="Wingdings" panose="05000000000000000000" pitchFamily="2" charset="2"/>
              <a:buChar char="v"/>
            </a:pPr>
            <a:r>
              <a:rPr lang="ko-KR" altLang="en-US" sz="2400" dirty="0" err="1"/>
              <a:t>썸네일</a:t>
            </a:r>
            <a:r>
              <a:rPr lang="ko-KR" altLang="en-US" sz="2400" dirty="0"/>
              <a:t> 리스트와 아이콘 리스트</a:t>
            </a:r>
            <a:r>
              <a:rPr lang="en-US" altLang="ko-KR" sz="2400" dirty="0"/>
              <a:t>(Thumbnail &amp; Icon)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370935" y="562371"/>
            <a:ext cx="8208963" cy="1478793"/>
          </a:xfrm>
        </p:spPr>
        <p:txBody>
          <a:bodyPr>
            <a:normAutofit/>
          </a:bodyPr>
          <a:lstStyle/>
          <a:p>
            <a:pPr fontAlgn="base">
              <a:buFont typeface="Wingdings" panose="05000000000000000000" pitchFamily="2" charset="2"/>
              <a:buChar char="Ø"/>
            </a:pPr>
            <a:r>
              <a:rPr lang="ko-KR" altLang="en-US" sz="2000" dirty="0" err="1"/>
              <a:t>썸네일</a:t>
            </a:r>
            <a:r>
              <a:rPr lang="ko-KR" altLang="en-US" sz="2000" dirty="0"/>
              <a:t> 리스트</a:t>
            </a:r>
            <a:endParaRPr lang="en-US" altLang="ko-KR" sz="2000" dirty="0"/>
          </a:p>
          <a:p>
            <a:pPr lvl="1" fontAlgn="base">
              <a:buFont typeface="Wingdings" panose="05000000000000000000" pitchFamily="2" charset="2"/>
              <a:buChar char="l"/>
            </a:pPr>
            <a:r>
              <a:rPr lang="ko-KR" altLang="en-US" sz="2000" dirty="0"/>
              <a:t>리스트 내부에 첫 번째 자식 요소로 이미지를 추가</a:t>
            </a:r>
            <a:endParaRPr lang="en-US" altLang="ko-KR" sz="2000" dirty="0"/>
          </a:p>
          <a:p>
            <a:pPr fontAlgn="base">
              <a:buFont typeface="Wingdings" panose="05000000000000000000" pitchFamily="2" charset="2"/>
              <a:buChar char="Ø"/>
            </a:pPr>
            <a:r>
              <a:rPr lang="ko-KR" altLang="en-US" sz="2000" dirty="0"/>
              <a:t>아이콘</a:t>
            </a:r>
          </a:p>
          <a:p>
            <a:pPr lvl="1" fontAlgn="base">
              <a:buFont typeface="Wingdings" panose="05000000000000000000" pitchFamily="2" charset="2"/>
              <a:buChar char="l"/>
            </a:pPr>
            <a:r>
              <a:rPr lang="ko-KR" altLang="en-US" sz="2000" dirty="0"/>
              <a:t>이미지 요소에 </a:t>
            </a:r>
            <a:r>
              <a:rPr lang="en-US" altLang="ko-KR" sz="2000" dirty="0" err="1"/>
              <a:t>ui</a:t>
            </a:r>
            <a:r>
              <a:rPr lang="en-US" altLang="ko-KR" sz="2000" dirty="0"/>
              <a:t>-li-icon</a:t>
            </a:r>
            <a:r>
              <a:rPr lang="ko-KR" altLang="en-US" sz="2000" dirty="0"/>
              <a:t>의 </a:t>
            </a:r>
            <a:r>
              <a:rPr lang="en-US" altLang="ko-KR" sz="2000" dirty="0"/>
              <a:t>class</a:t>
            </a:r>
            <a:r>
              <a:rPr lang="ko-KR" altLang="en-US" sz="2000" dirty="0"/>
              <a:t>를 추가</a:t>
            </a:r>
          </a:p>
          <a:p>
            <a:pPr lvl="1" fontAlgn="base"/>
            <a:endParaRPr lang="ko-KR" altLang="en-US" sz="2000" dirty="0"/>
          </a:p>
          <a:p>
            <a:endParaRPr lang="ko-KR" altLang="en-US" sz="2000" dirty="0"/>
          </a:p>
          <a:p>
            <a:endParaRPr lang="ko-KR" altLang="en-US" sz="20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pic>
        <p:nvPicPr>
          <p:cNvPr id="12290" name="_x271600072" descr="EMB000006ec550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7653" y="2334052"/>
            <a:ext cx="3908160" cy="4023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89" name="_x271598712" descr="EMB000006ec550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0879" y="2334051"/>
            <a:ext cx="3848178" cy="3961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676401" y="1963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9927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2143" y="77638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실습예제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962" y="638353"/>
            <a:ext cx="3756596" cy="601261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278703" y="77638"/>
            <a:ext cx="7824158" cy="6771084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lvl="0"/>
            <a:r>
              <a:rPr lang="en-US" altLang="ko-KR" sz="1400" dirty="0">
                <a:solidFill>
                  <a:prstClr val="black"/>
                </a:solidFill>
              </a:rPr>
              <a:t>&lt;!DOCTYPE html&gt;</a:t>
            </a:r>
          </a:p>
          <a:p>
            <a:pPr lvl="0"/>
            <a:r>
              <a:rPr lang="en-US" altLang="ko-KR" sz="1400" dirty="0">
                <a:solidFill>
                  <a:prstClr val="black"/>
                </a:solidFill>
              </a:rPr>
              <a:t>&lt;html&gt;&lt;head&gt;&lt;meta charset="EUC-KR"&gt;&lt;title&gt;Insert title here&lt;/title&gt;</a:t>
            </a:r>
          </a:p>
          <a:p>
            <a:pPr lvl="0"/>
            <a:r>
              <a:rPr lang="en-US" altLang="ko-KR" sz="1400" dirty="0">
                <a:solidFill>
                  <a:prstClr val="black"/>
                </a:solidFill>
              </a:rPr>
              <a:t>&lt;meta name="viewport" content="width=device-width, initial-scale=1"&gt;</a:t>
            </a:r>
          </a:p>
          <a:p>
            <a:pPr lvl="0"/>
            <a:r>
              <a:rPr lang="en-US" altLang="ko-KR" sz="1400" dirty="0">
                <a:solidFill>
                  <a:prstClr val="black"/>
                </a:solidFill>
              </a:rPr>
              <a:t>&lt;link </a:t>
            </a:r>
            <a:r>
              <a:rPr lang="en-US" altLang="ko-KR" sz="1400" dirty="0" err="1">
                <a:solidFill>
                  <a:prstClr val="black"/>
                </a:solidFill>
              </a:rPr>
              <a:t>rel</a:t>
            </a:r>
            <a:r>
              <a:rPr lang="en-US" altLang="ko-KR" sz="1400" dirty="0">
                <a:solidFill>
                  <a:prstClr val="black"/>
                </a:solidFill>
              </a:rPr>
              <a:t>="stylesheet“ </a:t>
            </a:r>
            <a:r>
              <a:rPr lang="en-US" altLang="ko-KR" sz="1400" dirty="0" err="1">
                <a:solidFill>
                  <a:prstClr val="black"/>
                </a:solidFill>
              </a:rPr>
              <a:t>href</a:t>
            </a:r>
            <a:r>
              <a:rPr lang="en-US" altLang="ko-KR" sz="1400" dirty="0">
                <a:solidFill>
                  <a:prstClr val="black"/>
                </a:solidFill>
              </a:rPr>
              <a:t>="http://code.jquery.com/mobile/1.0/jquery.mobile-1.0.min.css" /&gt;</a:t>
            </a:r>
          </a:p>
          <a:p>
            <a:pPr lvl="0"/>
            <a:r>
              <a:rPr lang="en-US" altLang="ko-KR" sz="1400" dirty="0">
                <a:solidFill>
                  <a:prstClr val="black"/>
                </a:solidFill>
              </a:rPr>
              <a:t>&lt;script </a:t>
            </a:r>
            <a:r>
              <a:rPr lang="en-US" altLang="ko-KR" sz="1400" dirty="0" err="1">
                <a:solidFill>
                  <a:prstClr val="black"/>
                </a:solidFill>
              </a:rPr>
              <a:t>src</a:t>
            </a:r>
            <a:r>
              <a:rPr lang="en-US" altLang="ko-KR" sz="1400" dirty="0">
                <a:solidFill>
                  <a:prstClr val="black"/>
                </a:solidFill>
              </a:rPr>
              <a:t>="http://code.jquery.com/jquery-1.6.4.min.js"&gt;&lt;/script&gt;</a:t>
            </a:r>
          </a:p>
          <a:p>
            <a:pPr lvl="0"/>
            <a:r>
              <a:rPr lang="en-US" altLang="ko-KR" sz="1400" dirty="0">
                <a:solidFill>
                  <a:prstClr val="black"/>
                </a:solidFill>
              </a:rPr>
              <a:t>&lt;script </a:t>
            </a:r>
            <a:r>
              <a:rPr lang="en-US" altLang="ko-KR" sz="1400" dirty="0" err="1">
                <a:solidFill>
                  <a:prstClr val="black"/>
                </a:solidFill>
              </a:rPr>
              <a:t>src</a:t>
            </a:r>
            <a:r>
              <a:rPr lang="en-US" altLang="ko-KR" sz="1400" dirty="0">
                <a:solidFill>
                  <a:prstClr val="black"/>
                </a:solidFill>
              </a:rPr>
              <a:t>="http://code.jquery.com/mobile/1.0/jquery.mobile-1.0.min.js"&gt;&lt;/script&gt;</a:t>
            </a:r>
          </a:p>
          <a:p>
            <a:pPr lvl="0"/>
            <a:r>
              <a:rPr lang="en-US" altLang="ko-KR" sz="1400" dirty="0">
                <a:solidFill>
                  <a:prstClr val="black"/>
                </a:solidFill>
              </a:rPr>
              <a:t>&lt;/head&gt;</a:t>
            </a:r>
          </a:p>
          <a:p>
            <a:pPr lvl="0"/>
            <a:r>
              <a:rPr lang="en-US" altLang="ko-KR" sz="1400" dirty="0">
                <a:solidFill>
                  <a:prstClr val="black"/>
                </a:solidFill>
              </a:rPr>
              <a:t>&lt;body&gt;</a:t>
            </a:r>
          </a:p>
          <a:p>
            <a:pPr lvl="0"/>
            <a:r>
              <a:rPr lang="en-US" altLang="ko-KR" sz="1400" dirty="0">
                <a:solidFill>
                  <a:prstClr val="black"/>
                </a:solidFill>
              </a:rPr>
              <a:t>&lt;section id="page1" data-role="page"&gt;</a:t>
            </a:r>
          </a:p>
          <a:p>
            <a:pPr lvl="0"/>
            <a:r>
              <a:rPr lang="en-US" altLang="ko-KR" sz="1400" dirty="0">
                <a:solidFill>
                  <a:prstClr val="black"/>
                </a:solidFill>
              </a:rPr>
              <a:t>&lt;header data-role="header" data-position="fixed"&gt;</a:t>
            </a:r>
          </a:p>
          <a:p>
            <a:pPr lvl="0"/>
            <a:r>
              <a:rPr lang="en-US" altLang="ko-KR" sz="1400" dirty="0">
                <a:solidFill>
                  <a:prstClr val="black"/>
                </a:solidFill>
              </a:rPr>
              <a:t>&lt;h1&gt;jQuery Mobile&lt;/h1&gt;</a:t>
            </a:r>
          </a:p>
          <a:p>
            <a:pPr lvl="0"/>
            <a:r>
              <a:rPr lang="en-US" altLang="ko-KR" sz="1400" dirty="0">
                <a:solidFill>
                  <a:prstClr val="black"/>
                </a:solidFill>
              </a:rPr>
              <a:t>&lt;/header&gt;</a:t>
            </a:r>
          </a:p>
          <a:p>
            <a:pPr lvl="0"/>
            <a:r>
              <a:rPr lang="en-US" altLang="ko-KR" sz="1400" dirty="0">
                <a:solidFill>
                  <a:prstClr val="black"/>
                </a:solidFill>
              </a:rPr>
              <a:t> &lt;div class="content" data-role="content"&gt;</a:t>
            </a:r>
          </a:p>
          <a:p>
            <a:pPr lvl="0"/>
            <a:r>
              <a:rPr lang="en-US" altLang="ko-KR" sz="1400" dirty="0">
                <a:solidFill>
                  <a:prstClr val="black"/>
                </a:solidFill>
              </a:rPr>
              <a:t>        &lt;</a:t>
            </a:r>
            <a:r>
              <a:rPr lang="en-US" altLang="ko-KR" sz="1400" dirty="0" err="1">
                <a:solidFill>
                  <a:prstClr val="black"/>
                </a:solidFill>
              </a:rPr>
              <a:t>ul</a:t>
            </a:r>
            <a:r>
              <a:rPr lang="en-US" altLang="ko-KR" sz="1400" dirty="0">
                <a:solidFill>
                  <a:prstClr val="black"/>
                </a:solidFill>
              </a:rPr>
              <a:t> data-role="</a:t>
            </a:r>
            <a:r>
              <a:rPr lang="en-US" altLang="ko-KR" sz="1400" dirty="0" err="1">
                <a:solidFill>
                  <a:prstClr val="black"/>
                </a:solidFill>
              </a:rPr>
              <a:t>listview</a:t>
            </a:r>
            <a:r>
              <a:rPr lang="en-US" altLang="ko-KR" sz="1400" dirty="0">
                <a:solidFill>
                  <a:prstClr val="black"/>
                </a:solidFill>
              </a:rPr>
              <a:t>"&gt;</a:t>
            </a:r>
          </a:p>
          <a:p>
            <a:pPr lvl="0"/>
            <a:r>
              <a:rPr lang="en-US" altLang="ko-KR" sz="1400" dirty="0">
                <a:solidFill>
                  <a:prstClr val="black"/>
                </a:solidFill>
              </a:rPr>
              <a:t>          &lt;li data-role="list-divider"&gt;</a:t>
            </a:r>
            <a:r>
              <a:rPr lang="ko-KR" altLang="en-US" sz="1400" dirty="0" err="1">
                <a:solidFill>
                  <a:prstClr val="black"/>
                </a:solidFill>
              </a:rPr>
              <a:t>썸네일</a:t>
            </a:r>
            <a:r>
              <a:rPr lang="ko-KR" altLang="en-US" sz="1400" dirty="0">
                <a:solidFill>
                  <a:prstClr val="black"/>
                </a:solidFill>
              </a:rPr>
              <a:t> 리스트</a:t>
            </a:r>
            <a:r>
              <a:rPr lang="en-US" altLang="ko-KR" sz="1400" dirty="0">
                <a:solidFill>
                  <a:prstClr val="black"/>
                </a:solidFill>
              </a:rPr>
              <a:t>&lt;/li&gt; </a:t>
            </a:r>
          </a:p>
          <a:p>
            <a:pPr lvl="0"/>
            <a:r>
              <a:rPr lang="en-US" altLang="ko-KR" sz="1400" dirty="0">
                <a:solidFill>
                  <a:prstClr val="black"/>
                </a:solidFill>
              </a:rPr>
              <a:t>              &lt;li&gt;&lt;a </a:t>
            </a:r>
            <a:r>
              <a:rPr lang="en-US" altLang="ko-KR" sz="1400" dirty="0" err="1">
                <a:solidFill>
                  <a:prstClr val="black"/>
                </a:solidFill>
              </a:rPr>
              <a:t>href</a:t>
            </a:r>
            <a:r>
              <a:rPr lang="en-US" altLang="ko-KR" sz="1400" dirty="0">
                <a:solidFill>
                  <a:prstClr val="black"/>
                </a:solidFill>
              </a:rPr>
              <a:t>="#"&gt;&lt;</a:t>
            </a:r>
            <a:r>
              <a:rPr lang="en-US" altLang="ko-KR" sz="1400" dirty="0" err="1">
                <a:solidFill>
                  <a:prstClr val="black"/>
                </a:solidFill>
              </a:rPr>
              <a:t>img</a:t>
            </a:r>
            <a:r>
              <a:rPr lang="en-US" altLang="ko-KR" sz="1400" dirty="0">
                <a:solidFill>
                  <a:prstClr val="black"/>
                </a:solidFill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</a:rPr>
              <a:t>src</a:t>
            </a:r>
            <a:r>
              <a:rPr lang="en-US" altLang="ko-KR" sz="1400" dirty="0">
                <a:solidFill>
                  <a:prstClr val="black"/>
                </a:solidFill>
              </a:rPr>
              <a:t>="../images/album-bb.jpg" /&gt;</a:t>
            </a:r>
          </a:p>
          <a:p>
            <a:pPr lvl="0"/>
            <a:r>
              <a:rPr lang="en-US" altLang="ko-KR" sz="1400" dirty="0">
                <a:solidFill>
                  <a:prstClr val="black"/>
                </a:solidFill>
              </a:rPr>
              <a:t>                 &lt;h3&gt;Broken Bells&lt;/h3&gt;</a:t>
            </a:r>
          </a:p>
          <a:p>
            <a:pPr lvl="0"/>
            <a:r>
              <a:rPr lang="en-US" altLang="ko-KR" sz="1400" dirty="0">
                <a:solidFill>
                  <a:prstClr val="black"/>
                </a:solidFill>
              </a:rPr>
              <a:t>                 &lt;p&gt;Broken Bells&lt;/p&gt;&lt;/a&gt;&lt;/li&gt;</a:t>
            </a:r>
          </a:p>
          <a:p>
            <a:pPr lvl="0"/>
            <a:r>
              <a:rPr lang="en-US" altLang="ko-KR" sz="1400" dirty="0">
                <a:solidFill>
                  <a:prstClr val="black"/>
                </a:solidFill>
              </a:rPr>
              <a:t>              &lt;li&gt;&lt;a </a:t>
            </a:r>
            <a:r>
              <a:rPr lang="en-US" altLang="ko-KR" sz="1400" dirty="0" err="1">
                <a:solidFill>
                  <a:prstClr val="black"/>
                </a:solidFill>
              </a:rPr>
              <a:t>href</a:t>
            </a:r>
            <a:r>
              <a:rPr lang="en-US" altLang="ko-KR" sz="1400" dirty="0">
                <a:solidFill>
                  <a:prstClr val="black"/>
                </a:solidFill>
              </a:rPr>
              <a:t>="#"&gt; &lt;</a:t>
            </a:r>
            <a:r>
              <a:rPr lang="en-US" altLang="ko-KR" sz="1400" dirty="0" err="1">
                <a:solidFill>
                  <a:prstClr val="black"/>
                </a:solidFill>
              </a:rPr>
              <a:t>img</a:t>
            </a:r>
            <a:r>
              <a:rPr lang="en-US" altLang="ko-KR" sz="1400" dirty="0">
                <a:solidFill>
                  <a:prstClr val="black"/>
                </a:solidFill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</a:rPr>
              <a:t>src</a:t>
            </a:r>
            <a:r>
              <a:rPr lang="en-US" altLang="ko-KR" sz="1400" dirty="0">
                <a:solidFill>
                  <a:prstClr val="black"/>
                </a:solidFill>
              </a:rPr>
              <a:t>="../images/album-hc.jpg" /&gt;</a:t>
            </a:r>
          </a:p>
          <a:p>
            <a:pPr lvl="0"/>
            <a:r>
              <a:rPr lang="en-US" altLang="ko-KR" sz="1400" dirty="0">
                <a:solidFill>
                  <a:prstClr val="black"/>
                </a:solidFill>
              </a:rPr>
              <a:t>                 &lt;h3&gt;Warning&lt;/h3&gt;</a:t>
            </a:r>
          </a:p>
          <a:p>
            <a:pPr lvl="0"/>
            <a:r>
              <a:rPr lang="en-US" altLang="ko-KR" sz="1400" dirty="0">
                <a:solidFill>
                  <a:prstClr val="black"/>
                </a:solidFill>
              </a:rPr>
              <a:t>                 &lt;p&gt;Hot Chip&lt;/p&gt;&lt;/a&gt;&lt;/li&gt;</a:t>
            </a:r>
          </a:p>
          <a:p>
            <a:pPr lvl="0"/>
            <a:r>
              <a:rPr lang="en-US" altLang="ko-KR" sz="1400" dirty="0">
                <a:solidFill>
                  <a:prstClr val="black"/>
                </a:solidFill>
              </a:rPr>
              <a:t>              &lt;li&gt;&lt;a </a:t>
            </a:r>
            <a:r>
              <a:rPr lang="en-US" altLang="ko-KR" sz="1400" dirty="0" err="1">
                <a:solidFill>
                  <a:prstClr val="black"/>
                </a:solidFill>
              </a:rPr>
              <a:t>href</a:t>
            </a:r>
            <a:r>
              <a:rPr lang="en-US" altLang="ko-KR" sz="1400" dirty="0">
                <a:solidFill>
                  <a:prstClr val="black"/>
                </a:solidFill>
              </a:rPr>
              <a:t>="#"&gt;&lt;</a:t>
            </a:r>
            <a:r>
              <a:rPr lang="en-US" altLang="ko-KR" sz="1400" dirty="0" err="1">
                <a:solidFill>
                  <a:prstClr val="black"/>
                </a:solidFill>
              </a:rPr>
              <a:t>img</a:t>
            </a:r>
            <a:r>
              <a:rPr lang="en-US" altLang="ko-KR" sz="1400" dirty="0">
                <a:solidFill>
                  <a:prstClr val="black"/>
                </a:solidFill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</a:rPr>
              <a:t>src</a:t>
            </a:r>
            <a:r>
              <a:rPr lang="en-US" altLang="ko-KR" sz="1400" dirty="0">
                <a:solidFill>
                  <a:prstClr val="black"/>
                </a:solidFill>
              </a:rPr>
              <a:t>="../images/album-p.jpg" /&gt;</a:t>
            </a:r>
          </a:p>
          <a:p>
            <a:pPr lvl="0"/>
            <a:r>
              <a:rPr lang="en-US" altLang="ko-KR" sz="1400" dirty="0">
                <a:solidFill>
                  <a:prstClr val="black"/>
                </a:solidFill>
              </a:rPr>
              <a:t>                 &lt;h3&gt;Wolfgang Amadeus Phoenix&lt;/h3&gt;</a:t>
            </a:r>
          </a:p>
          <a:p>
            <a:pPr lvl="0"/>
            <a:r>
              <a:rPr lang="en-US" altLang="ko-KR" sz="1400" dirty="0">
                <a:solidFill>
                  <a:prstClr val="black"/>
                </a:solidFill>
              </a:rPr>
              <a:t>                 &lt;p&gt;Phoenix&lt;/p&gt;&lt;/a&gt;&lt;/li&gt;</a:t>
            </a:r>
          </a:p>
          <a:p>
            <a:pPr lvl="0"/>
            <a:r>
              <a:rPr lang="en-US" altLang="ko-KR" sz="1400" dirty="0">
                <a:solidFill>
                  <a:prstClr val="black"/>
                </a:solidFill>
              </a:rPr>
              <a:t>             &lt;li&gt;&lt;a </a:t>
            </a:r>
            <a:r>
              <a:rPr lang="en-US" altLang="ko-KR" sz="1400" dirty="0" err="1">
                <a:solidFill>
                  <a:prstClr val="black"/>
                </a:solidFill>
              </a:rPr>
              <a:t>href</a:t>
            </a:r>
            <a:r>
              <a:rPr lang="en-US" altLang="ko-KR" sz="1400" dirty="0">
                <a:solidFill>
                  <a:prstClr val="black"/>
                </a:solidFill>
              </a:rPr>
              <a:t>="#"&gt;&lt;</a:t>
            </a:r>
            <a:r>
              <a:rPr lang="en-US" altLang="ko-KR" sz="1400" dirty="0" err="1">
                <a:solidFill>
                  <a:prstClr val="black"/>
                </a:solidFill>
              </a:rPr>
              <a:t>img</a:t>
            </a:r>
            <a:r>
              <a:rPr lang="en-US" altLang="ko-KR" sz="1400" dirty="0">
                <a:solidFill>
                  <a:prstClr val="black"/>
                </a:solidFill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</a:rPr>
              <a:t>src</a:t>
            </a:r>
            <a:r>
              <a:rPr lang="en-US" altLang="ko-KR" sz="1400" dirty="0">
                <a:solidFill>
                  <a:prstClr val="black"/>
                </a:solidFill>
              </a:rPr>
              <a:t>="../images/album-ok.jpg" /&gt;</a:t>
            </a:r>
          </a:p>
          <a:p>
            <a:pPr lvl="0"/>
            <a:r>
              <a:rPr lang="en-US" altLang="ko-KR" sz="1400" dirty="0">
                <a:solidFill>
                  <a:prstClr val="black"/>
                </a:solidFill>
              </a:rPr>
              <a:t>                 &lt;h3&gt;Of The Blue </a:t>
            </a:r>
            <a:r>
              <a:rPr lang="en-US" altLang="ko-KR" sz="1400" dirty="0" err="1">
                <a:solidFill>
                  <a:prstClr val="black"/>
                </a:solidFill>
              </a:rPr>
              <a:t>Colour</a:t>
            </a:r>
            <a:r>
              <a:rPr lang="en-US" altLang="ko-KR" sz="1400" dirty="0">
                <a:solidFill>
                  <a:prstClr val="black"/>
                </a:solidFill>
              </a:rPr>
              <a:t> Of The Sky&lt;/h3&gt;</a:t>
            </a:r>
          </a:p>
          <a:p>
            <a:pPr lvl="0"/>
            <a:r>
              <a:rPr lang="en-US" altLang="ko-KR" sz="1400" dirty="0">
                <a:solidFill>
                  <a:prstClr val="black"/>
                </a:solidFill>
              </a:rPr>
              <a:t>                 &lt;p&gt;Ok Go&lt;/p&gt; &lt;/a&gt;&lt;/li&gt;</a:t>
            </a:r>
          </a:p>
          <a:p>
            <a:pPr lvl="0"/>
            <a:r>
              <a:rPr lang="en-US" altLang="ko-KR" sz="1400" dirty="0">
                <a:solidFill>
                  <a:prstClr val="black"/>
                </a:solidFill>
              </a:rPr>
              <a:t>             &lt;li&gt;&lt;a </a:t>
            </a:r>
            <a:r>
              <a:rPr lang="en-US" altLang="ko-KR" sz="1400" dirty="0" err="1">
                <a:solidFill>
                  <a:prstClr val="black"/>
                </a:solidFill>
              </a:rPr>
              <a:t>href</a:t>
            </a:r>
            <a:r>
              <a:rPr lang="en-US" altLang="ko-KR" sz="1400" dirty="0">
                <a:solidFill>
                  <a:prstClr val="black"/>
                </a:solidFill>
              </a:rPr>
              <a:t>="#"&gt; &lt;</a:t>
            </a:r>
            <a:r>
              <a:rPr lang="en-US" altLang="ko-KR" sz="1400" dirty="0" err="1">
                <a:solidFill>
                  <a:prstClr val="black"/>
                </a:solidFill>
              </a:rPr>
              <a:t>img</a:t>
            </a:r>
            <a:r>
              <a:rPr lang="en-US" altLang="ko-KR" sz="1400" dirty="0">
                <a:solidFill>
                  <a:prstClr val="black"/>
                </a:solidFill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</a:rPr>
              <a:t>src</a:t>
            </a:r>
            <a:r>
              <a:rPr lang="en-US" altLang="ko-KR" sz="1400" dirty="0">
                <a:solidFill>
                  <a:prstClr val="black"/>
                </a:solidFill>
              </a:rPr>
              <a:t>="../images/album-ws.jpg" /&gt;</a:t>
            </a:r>
          </a:p>
          <a:p>
            <a:pPr lvl="0"/>
            <a:r>
              <a:rPr lang="en-US" altLang="ko-KR" sz="1400" dirty="0">
                <a:solidFill>
                  <a:prstClr val="black"/>
                </a:solidFill>
              </a:rPr>
              <a:t>                 &lt;h3&gt;Elephant&lt;/h3&gt;</a:t>
            </a:r>
          </a:p>
          <a:p>
            <a:pPr lvl="0"/>
            <a:r>
              <a:rPr lang="en-US" altLang="ko-KR" sz="1400" dirty="0">
                <a:solidFill>
                  <a:prstClr val="black"/>
                </a:solidFill>
              </a:rPr>
              <a:t>                 &lt;p&gt;The White Stripes&lt;/p&gt;&lt;/a&gt;&lt;/li&gt;</a:t>
            </a:r>
          </a:p>
        </p:txBody>
      </p:sp>
    </p:spTree>
    <p:extLst>
      <p:ext uri="{BB962C8B-B14F-4D97-AF65-F5344CB8AC3E}">
        <p14:creationId xmlns:p14="http://schemas.microsoft.com/office/powerpoint/2010/main" val="1287602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170099" y="586576"/>
            <a:ext cx="6898256" cy="5755422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lvl="0"/>
            <a:r>
              <a:rPr lang="en-US" altLang="ko-KR" sz="1600" dirty="0">
                <a:solidFill>
                  <a:prstClr val="black"/>
                </a:solidFill>
              </a:rPr>
              <a:t> &lt;li&gt;&lt;a </a:t>
            </a:r>
            <a:r>
              <a:rPr lang="en-US" altLang="ko-KR" sz="1600" dirty="0" err="1">
                <a:solidFill>
                  <a:prstClr val="black"/>
                </a:solidFill>
              </a:rPr>
              <a:t>href</a:t>
            </a:r>
            <a:r>
              <a:rPr lang="en-US" altLang="ko-KR" sz="1600" dirty="0">
                <a:solidFill>
                  <a:prstClr val="black"/>
                </a:solidFill>
              </a:rPr>
              <a:t>="#"&gt;&lt;</a:t>
            </a:r>
            <a:r>
              <a:rPr lang="en-US" altLang="ko-KR" sz="1600" dirty="0" err="1">
                <a:solidFill>
                  <a:prstClr val="black"/>
                </a:solidFill>
              </a:rPr>
              <a:t>img</a:t>
            </a:r>
            <a:r>
              <a:rPr lang="en-US" altLang="ko-KR" sz="1600" dirty="0">
                <a:solidFill>
                  <a:prstClr val="black"/>
                </a:solidFill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</a:rPr>
              <a:t>src</a:t>
            </a:r>
            <a:r>
              <a:rPr lang="en-US" altLang="ko-KR" sz="1600" dirty="0">
                <a:solidFill>
                  <a:prstClr val="black"/>
                </a:solidFill>
              </a:rPr>
              <a:t>="../images/album-rh.jpg" /&gt;</a:t>
            </a:r>
          </a:p>
          <a:p>
            <a:pPr lvl="0"/>
            <a:r>
              <a:rPr lang="en-US" altLang="ko-KR" sz="1600" dirty="0">
                <a:solidFill>
                  <a:prstClr val="black"/>
                </a:solidFill>
              </a:rPr>
              <a:t>                 &lt;h3&gt;Kid A&lt;/h3&gt;</a:t>
            </a:r>
          </a:p>
          <a:p>
            <a:pPr lvl="0"/>
            <a:r>
              <a:rPr lang="en-US" altLang="ko-KR" sz="1600" dirty="0">
                <a:solidFill>
                  <a:prstClr val="black"/>
                </a:solidFill>
              </a:rPr>
              <a:t>                 &lt;p&gt;Radiohead&lt;/p&gt; &lt;/a&gt;&lt;/li&gt;</a:t>
            </a:r>
          </a:p>
          <a:p>
            <a:pPr lvl="0"/>
            <a:r>
              <a:rPr lang="en-US" altLang="ko-KR" sz="1600" dirty="0">
                <a:solidFill>
                  <a:prstClr val="black"/>
                </a:solidFill>
              </a:rPr>
              <a:t>             &lt;li&gt;&lt;a </a:t>
            </a:r>
            <a:r>
              <a:rPr lang="en-US" altLang="ko-KR" sz="1600" dirty="0" err="1">
                <a:solidFill>
                  <a:prstClr val="black"/>
                </a:solidFill>
              </a:rPr>
              <a:t>href</a:t>
            </a:r>
            <a:r>
              <a:rPr lang="en-US" altLang="ko-KR" sz="1600" dirty="0">
                <a:solidFill>
                  <a:prstClr val="black"/>
                </a:solidFill>
              </a:rPr>
              <a:t>="#"&gt; &lt;</a:t>
            </a:r>
            <a:r>
              <a:rPr lang="en-US" altLang="ko-KR" sz="1600" dirty="0" err="1">
                <a:solidFill>
                  <a:prstClr val="black"/>
                </a:solidFill>
              </a:rPr>
              <a:t>img</a:t>
            </a:r>
            <a:r>
              <a:rPr lang="en-US" altLang="ko-KR" sz="1600" dirty="0">
                <a:solidFill>
                  <a:prstClr val="black"/>
                </a:solidFill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</a:rPr>
              <a:t>src</a:t>
            </a:r>
            <a:r>
              <a:rPr lang="en-US" altLang="ko-KR" sz="1600" dirty="0">
                <a:solidFill>
                  <a:prstClr val="black"/>
                </a:solidFill>
              </a:rPr>
              <a:t>="../images/album-xx.jpg" /&gt;</a:t>
            </a:r>
          </a:p>
          <a:p>
            <a:pPr lvl="0"/>
            <a:r>
              <a:rPr lang="en-US" altLang="ko-KR" sz="1600" dirty="0">
                <a:solidFill>
                  <a:prstClr val="black"/>
                </a:solidFill>
              </a:rPr>
              <a:t>                 &lt;h3&gt;XX&lt;/h3&gt;</a:t>
            </a:r>
          </a:p>
          <a:p>
            <a:pPr lvl="0"/>
            <a:r>
              <a:rPr lang="en-US" altLang="ko-KR" sz="1600" dirty="0">
                <a:solidFill>
                  <a:prstClr val="black"/>
                </a:solidFill>
              </a:rPr>
              <a:t>                 &lt;p&gt;XX&lt;/p&gt;  &lt;/a&gt;&lt;/li&gt;</a:t>
            </a:r>
          </a:p>
          <a:p>
            <a:pPr lvl="0"/>
            <a:r>
              <a:rPr lang="en-US" altLang="ko-KR" sz="1600" dirty="0">
                <a:solidFill>
                  <a:prstClr val="black"/>
                </a:solidFill>
              </a:rPr>
              <a:t>             &lt;li&gt;&lt;a </a:t>
            </a:r>
            <a:r>
              <a:rPr lang="en-US" altLang="ko-KR" sz="1600" dirty="0" err="1">
                <a:solidFill>
                  <a:prstClr val="black"/>
                </a:solidFill>
              </a:rPr>
              <a:t>href</a:t>
            </a:r>
            <a:r>
              <a:rPr lang="en-US" altLang="ko-KR" sz="1600" dirty="0">
                <a:solidFill>
                  <a:prstClr val="black"/>
                </a:solidFill>
              </a:rPr>
              <a:t>="#"&gt; &lt;</a:t>
            </a:r>
            <a:r>
              <a:rPr lang="en-US" altLang="ko-KR" sz="1600" dirty="0" err="1">
                <a:solidFill>
                  <a:prstClr val="black"/>
                </a:solidFill>
              </a:rPr>
              <a:t>img</a:t>
            </a:r>
            <a:r>
              <a:rPr lang="en-US" altLang="ko-KR" sz="1600" dirty="0">
                <a:solidFill>
                  <a:prstClr val="black"/>
                </a:solidFill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</a:rPr>
              <a:t>src</a:t>
            </a:r>
            <a:r>
              <a:rPr lang="en-US" altLang="ko-KR" sz="1600" dirty="0">
                <a:solidFill>
                  <a:prstClr val="black"/>
                </a:solidFill>
              </a:rPr>
              <a:t>="../images/album-mg.jpg" /&gt;</a:t>
            </a:r>
          </a:p>
          <a:p>
            <a:pPr lvl="0"/>
            <a:r>
              <a:rPr lang="en-US" altLang="ko-KR" sz="1600" dirty="0">
                <a:solidFill>
                  <a:prstClr val="black"/>
                </a:solidFill>
              </a:rPr>
              <a:t>                 &lt;h3&gt;Congratulations&lt;/h3&gt;</a:t>
            </a:r>
          </a:p>
          <a:p>
            <a:pPr lvl="0"/>
            <a:r>
              <a:rPr lang="en-US" altLang="ko-KR" sz="1600" dirty="0">
                <a:solidFill>
                  <a:prstClr val="black"/>
                </a:solidFill>
              </a:rPr>
              <a:t>                 &lt;p&gt;MGMT&lt;/p&gt;&lt;/a&gt;&lt;/li&gt;</a:t>
            </a:r>
          </a:p>
          <a:p>
            <a:pPr lvl="0"/>
            <a:r>
              <a:rPr lang="en-US" altLang="ko-KR" sz="1600" dirty="0">
                <a:solidFill>
                  <a:prstClr val="black"/>
                </a:solidFill>
              </a:rPr>
              <a:t>             &lt;li&gt;&lt;a </a:t>
            </a:r>
            <a:r>
              <a:rPr lang="en-US" altLang="ko-KR" sz="1600" dirty="0" err="1">
                <a:solidFill>
                  <a:prstClr val="black"/>
                </a:solidFill>
              </a:rPr>
              <a:t>href</a:t>
            </a:r>
            <a:r>
              <a:rPr lang="en-US" altLang="ko-KR" sz="1600" dirty="0">
                <a:solidFill>
                  <a:prstClr val="black"/>
                </a:solidFill>
              </a:rPr>
              <a:t>="#"&gt; &lt;</a:t>
            </a:r>
            <a:r>
              <a:rPr lang="en-US" altLang="ko-KR" sz="1600" dirty="0" err="1">
                <a:solidFill>
                  <a:prstClr val="black"/>
                </a:solidFill>
              </a:rPr>
              <a:t>img</a:t>
            </a:r>
            <a:r>
              <a:rPr lang="en-US" altLang="ko-KR" sz="1600" dirty="0">
                <a:solidFill>
                  <a:prstClr val="black"/>
                </a:solidFill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</a:rPr>
              <a:t>src</a:t>
            </a:r>
            <a:r>
              <a:rPr lang="en-US" altLang="ko-KR" sz="1600" dirty="0">
                <a:solidFill>
                  <a:prstClr val="black"/>
                </a:solidFill>
              </a:rPr>
              <a:t>="../images/album-ag.jpg" /&gt;</a:t>
            </a:r>
          </a:p>
          <a:p>
            <a:pPr lvl="0"/>
            <a:r>
              <a:rPr lang="en-US" altLang="ko-KR" sz="1600" dirty="0">
                <a:solidFill>
                  <a:prstClr val="black"/>
                </a:solidFill>
              </a:rPr>
              <a:t>                 &lt;h3&gt;Ashes Grammar&lt;/h3&gt;</a:t>
            </a:r>
          </a:p>
          <a:p>
            <a:pPr lvl="0"/>
            <a:r>
              <a:rPr lang="en-US" altLang="ko-KR" sz="1600" dirty="0">
                <a:solidFill>
                  <a:prstClr val="black"/>
                </a:solidFill>
              </a:rPr>
              <a:t>                 &lt;p&gt;A Sunny Day in Glasgow&lt;/p&gt;</a:t>
            </a:r>
          </a:p>
          <a:p>
            <a:pPr lvl="0"/>
            <a:r>
              <a:rPr lang="en-US" altLang="ko-KR" sz="1600" dirty="0">
                <a:solidFill>
                  <a:prstClr val="black"/>
                </a:solidFill>
              </a:rPr>
              <a:t>             &lt;/a&gt;&lt;/li&gt;</a:t>
            </a:r>
          </a:p>
          <a:p>
            <a:pPr lvl="0"/>
            <a:r>
              <a:rPr lang="en-US" altLang="ko-KR" sz="1600" dirty="0">
                <a:solidFill>
                  <a:prstClr val="black"/>
                </a:solidFill>
              </a:rPr>
              <a:t>             &lt;li&gt;&lt;a </a:t>
            </a:r>
            <a:r>
              <a:rPr lang="en-US" altLang="ko-KR" sz="1600" dirty="0" err="1">
                <a:solidFill>
                  <a:prstClr val="black"/>
                </a:solidFill>
              </a:rPr>
              <a:t>href</a:t>
            </a:r>
            <a:r>
              <a:rPr lang="en-US" altLang="ko-KR" sz="1600" dirty="0">
                <a:solidFill>
                  <a:prstClr val="black"/>
                </a:solidFill>
              </a:rPr>
              <a:t>="#"&gt;</a:t>
            </a:r>
          </a:p>
          <a:p>
            <a:pPr lvl="0"/>
            <a:r>
              <a:rPr lang="en-US" altLang="ko-KR" sz="1600" dirty="0">
                <a:solidFill>
                  <a:prstClr val="black"/>
                </a:solidFill>
              </a:rPr>
              <a:t>                 &lt;</a:t>
            </a:r>
            <a:r>
              <a:rPr lang="en-US" altLang="ko-KR" sz="1600" dirty="0" err="1">
                <a:solidFill>
                  <a:prstClr val="black"/>
                </a:solidFill>
              </a:rPr>
              <a:t>img</a:t>
            </a:r>
            <a:r>
              <a:rPr lang="en-US" altLang="ko-KR" sz="1600" dirty="0">
                <a:solidFill>
                  <a:prstClr val="black"/>
                </a:solidFill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</a:rPr>
              <a:t>src</a:t>
            </a:r>
            <a:r>
              <a:rPr lang="en-US" altLang="ko-KR" sz="1600" dirty="0">
                <a:solidFill>
                  <a:prstClr val="black"/>
                </a:solidFill>
              </a:rPr>
              <a:t>="../images/album-k.jpg" /&gt;</a:t>
            </a:r>
          </a:p>
          <a:p>
            <a:pPr lvl="0"/>
            <a:r>
              <a:rPr lang="en-US" altLang="ko-KR" sz="1600" dirty="0">
                <a:solidFill>
                  <a:prstClr val="black"/>
                </a:solidFill>
              </a:rPr>
              <a:t>                 &lt;h3&gt;Hot Fuss&lt;/h3&gt;</a:t>
            </a:r>
          </a:p>
          <a:p>
            <a:pPr lvl="0"/>
            <a:r>
              <a:rPr lang="en-US" altLang="ko-KR" sz="1600" dirty="0">
                <a:solidFill>
                  <a:prstClr val="black"/>
                </a:solidFill>
              </a:rPr>
              <a:t>                 &lt;p&gt;Killers&lt;/p&gt;</a:t>
            </a:r>
          </a:p>
          <a:p>
            <a:pPr lvl="0"/>
            <a:r>
              <a:rPr lang="en-US" altLang="ko-KR" sz="1600" dirty="0">
                <a:solidFill>
                  <a:prstClr val="black"/>
                </a:solidFill>
              </a:rPr>
              <a:t>             &lt;/a&gt;&lt;/li&gt;</a:t>
            </a:r>
          </a:p>
          <a:p>
            <a:pPr lvl="0"/>
            <a:r>
              <a:rPr lang="en-US" altLang="ko-KR" sz="1600" dirty="0">
                <a:solidFill>
                  <a:prstClr val="black"/>
                </a:solidFill>
              </a:rPr>
              <a:t>             &lt;li&gt;&lt;a </a:t>
            </a:r>
            <a:r>
              <a:rPr lang="en-US" altLang="ko-KR" sz="1600" dirty="0" err="1">
                <a:solidFill>
                  <a:prstClr val="black"/>
                </a:solidFill>
              </a:rPr>
              <a:t>href</a:t>
            </a:r>
            <a:r>
              <a:rPr lang="en-US" altLang="ko-KR" sz="1600" dirty="0">
                <a:solidFill>
                  <a:prstClr val="black"/>
                </a:solidFill>
              </a:rPr>
              <a:t>="#"&gt;   </a:t>
            </a:r>
          </a:p>
          <a:p>
            <a:pPr lvl="0"/>
            <a:r>
              <a:rPr lang="en-US" altLang="ko-KR" sz="1600" dirty="0">
                <a:solidFill>
                  <a:prstClr val="black"/>
                </a:solidFill>
              </a:rPr>
              <a:t>                 &lt;</a:t>
            </a:r>
            <a:r>
              <a:rPr lang="en-US" altLang="ko-KR" sz="1600" dirty="0" err="1">
                <a:solidFill>
                  <a:prstClr val="black"/>
                </a:solidFill>
              </a:rPr>
              <a:t>img</a:t>
            </a:r>
            <a:r>
              <a:rPr lang="en-US" altLang="ko-KR" sz="1600" dirty="0">
                <a:solidFill>
                  <a:prstClr val="black"/>
                </a:solidFill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</a:rPr>
              <a:t>src</a:t>
            </a:r>
            <a:r>
              <a:rPr lang="en-US" altLang="ko-KR" sz="1600" dirty="0">
                <a:solidFill>
                  <a:prstClr val="black"/>
                </a:solidFill>
              </a:rPr>
              <a:t>="../images/album-af.jpg" /&gt;</a:t>
            </a:r>
          </a:p>
          <a:p>
            <a:pPr lvl="0"/>
            <a:r>
              <a:rPr lang="en-US" altLang="ko-KR" sz="1600" dirty="0">
                <a:solidFill>
                  <a:prstClr val="black"/>
                </a:solidFill>
              </a:rPr>
              <a:t>                 &lt;h3&gt;The Suburbs&lt;/h3&gt;</a:t>
            </a:r>
          </a:p>
          <a:p>
            <a:pPr lvl="0"/>
            <a:r>
              <a:rPr lang="en-US" altLang="ko-KR" sz="1600" dirty="0">
                <a:solidFill>
                  <a:prstClr val="black"/>
                </a:solidFill>
              </a:rPr>
              <a:t>                 &lt;p&gt;Arcade Fire&lt;/p&gt;</a:t>
            </a:r>
          </a:p>
          <a:p>
            <a:pPr lvl="0"/>
            <a:r>
              <a:rPr lang="en-US" altLang="ko-KR" sz="1600" dirty="0">
                <a:solidFill>
                  <a:prstClr val="black"/>
                </a:solidFill>
              </a:rPr>
              <a:t>             &lt;/a&gt;&lt;/li&gt; </a:t>
            </a:r>
            <a:endParaRPr lang="ko-KR" altLang="en-US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651" y="353682"/>
            <a:ext cx="4505262" cy="6176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5083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85026" y="219214"/>
            <a:ext cx="7933428" cy="6340197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endParaRPr lang="en-US" altLang="ko-KR" sz="1400" dirty="0"/>
          </a:p>
          <a:p>
            <a:r>
              <a:rPr lang="en-US" altLang="ko-KR" sz="1400" dirty="0"/>
              <a:t>            </a:t>
            </a:r>
          </a:p>
          <a:p>
            <a:r>
              <a:rPr lang="en-US" altLang="ko-KR" sz="1400" dirty="0"/>
              <a:t>          &lt;li data-role="list-divider"&gt; </a:t>
            </a:r>
            <a:r>
              <a:rPr lang="ko-KR" altLang="en-US" sz="1400" dirty="0"/>
              <a:t>아이콘 리스트</a:t>
            </a:r>
            <a:r>
              <a:rPr lang="en-US" altLang="ko-KR" sz="1400" dirty="0"/>
              <a:t>&lt;/li&gt; </a:t>
            </a:r>
          </a:p>
          <a:p>
            <a:r>
              <a:rPr lang="en-US" altLang="ko-KR" sz="1400" dirty="0"/>
              <a:t>            &lt;li&gt;</a:t>
            </a:r>
          </a:p>
          <a:p>
            <a:r>
              <a:rPr lang="en-US" altLang="ko-KR" sz="1400" dirty="0"/>
              <a:t>              &lt;a </a:t>
            </a:r>
            <a:r>
              <a:rPr lang="en-US" altLang="ko-KR" sz="1400" dirty="0" err="1"/>
              <a:t>href</a:t>
            </a:r>
            <a:r>
              <a:rPr lang="en-US" altLang="ko-KR" sz="1400" dirty="0"/>
              <a:t>="#"&gt; &lt;</a:t>
            </a:r>
            <a:r>
              <a:rPr lang="en-US" altLang="ko-KR" sz="1400" dirty="0" err="1"/>
              <a:t>img</a:t>
            </a:r>
            <a:r>
              <a:rPr lang="en-US" altLang="ko-KR" sz="1400" dirty="0"/>
              <a:t> </a:t>
            </a:r>
            <a:r>
              <a:rPr lang="en-US" altLang="ko-KR" sz="1400" dirty="0" err="1"/>
              <a:t>src</a:t>
            </a:r>
            <a:r>
              <a:rPr lang="en-US" altLang="ko-KR" sz="1400" dirty="0"/>
              <a:t>="../images/gf.png" alt="France" class="</a:t>
            </a:r>
            <a:r>
              <a:rPr lang="en-US" altLang="ko-KR" sz="1400" dirty="0" err="1"/>
              <a:t>ui</a:t>
            </a:r>
            <a:r>
              <a:rPr lang="en-US" altLang="ko-KR" sz="1400" dirty="0"/>
              <a:t>-li-icon"&gt;</a:t>
            </a:r>
          </a:p>
          <a:p>
            <a:r>
              <a:rPr lang="en-US" altLang="ko-KR" sz="1400" dirty="0"/>
              <a:t>                 France &lt;span class="</a:t>
            </a:r>
            <a:r>
              <a:rPr lang="en-US" altLang="ko-KR" sz="1400" dirty="0" err="1"/>
              <a:t>ui</a:t>
            </a:r>
            <a:r>
              <a:rPr lang="en-US" altLang="ko-KR" sz="1400" dirty="0"/>
              <a:t>-li-count"&gt;4&lt;/span&gt;&lt;/a&gt;&lt;/li&gt;</a:t>
            </a:r>
          </a:p>
          <a:p>
            <a:r>
              <a:rPr lang="en-US" altLang="ko-KR" sz="1400" dirty="0"/>
              <a:t>           &lt;li&gt;</a:t>
            </a:r>
          </a:p>
          <a:p>
            <a:r>
              <a:rPr lang="en-US" altLang="ko-KR" sz="1400" dirty="0"/>
              <a:t>              &lt;a </a:t>
            </a:r>
            <a:r>
              <a:rPr lang="en-US" altLang="ko-KR" sz="1400" dirty="0" err="1"/>
              <a:t>href</a:t>
            </a:r>
            <a:r>
              <a:rPr lang="en-US" altLang="ko-KR" sz="1400" dirty="0"/>
              <a:t>="#"&gt;&lt;</a:t>
            </a:r>
            <a:r>
              <a:rPr lang="en-US" altLang="ko-KR" sz="1400" dirty="0" err="1"/>
              <a:t>img</a:t>
            </a:r>
            <a:r>
              <a:rPr lang="en-US" altLang="ko-KR" sz="1400" dirty="0"/>
              <a:t> </a:t>
            </a:r>
            <a:r>
              <a:rPr lang="en-US" altLang="ko-KR" sz="1400" dirty="0" err="1"/>
              <a:t>src</a:t>
            </a:r>
            <a:r>
              <a:rPr lang="en-US" altLang="ko-KR" sz="1400" dirty="0"/>
              <a:t>="../images/de.png" alt="Germany" class="</a:t>
            </a:r>
            <a:r>
              <a:rPr lang="en-US" altLang="ko-KR" sz="1400" dirty="0" err="1"/>
              <a:t>ui</a:t>
            </a:r>
            <a:r>
              <a:rPr lang="en-US" altLang="ko-KR" sz="1400" dirty="0"/>
              <a:t>-li-icon"&gt;</a:t>
            </a:r>
          </a:p>
          <a:p>
            <a:r>
              <a:rPr lang="en-US" altLang="ko-KR" sz="1400" dirty="0"/>
              <a:t>                 Germany &lt;span class="</a:t>
            </a:r>
            <a:r>
              <a:rPr lang="en-US" altLang="ko-KR" sz="1400" dirty="0" err="1"/>
              <a:t>ui</a:t>
            </a:r>
            <a:r>
              <a:rPr lang="en-US" altLang="ko-KR" sz="1400" dirty="0"/>
              <a:t>-li-count"&gt;4&lt;/span&gt;&lt;/a&gt;&lt;/li&gt;</a:t>
            </a:r>
          </a:p>
          <a:p>
            <a:r>
              <a:rPr lang="en-US" altLang="ko-KR" sz="1400" dirty="0"/>
              <a:t>           &lt;li&gt;</a:t>
            </a:r>
          </a:p>
          <a:p>
            <a:r>
              <a:rPr lang="en-US" altLang="ko-KR" sz="1400" dirty="0"/>
              <a:t>              &lt;a </a:t>
            </a:r>
            <a:r>
              <a:rPr lang="en-US" altLang="ko-KR" sz="1400" dirty="0" err="1"/>
              <a:t>href</a:t>
            </a:r>
            <a:r>
              <a:rPr lang="en-US" altLang="ko-KR" sz="1400" dirty="0"/>
              <a:t>="#"&gt; &lt;</a:t>
            </a:r>
            <a:r>
              <a:rPr lang="en-US" altLang="ko-KR" sz="1400" dirty="0" err="1"/>
              <a:t>img</a:t>
            </a:r>
            <a:r>
              <a:rPr lang="en-US" altLang="ko-KR" sz="1400" dirty="0"/>
              <a:t> </a:t>
            </a:r>
            <a:r>
              <a:rPr lang="en-US" altLang="ko-KR" sz="1400" dirty="0" err="1"/>
              <a:t>src</a:t>
            </a:r>
            <a:r>
              <a:rPr lang="en-US" altLang="ko-KR" sz="1400" dirty="0"/>
              <a:t>="../images/gb.png" alt="Great Britain" class="</a:t>
            </a:r>
            <a:r>
              <a:rPr lang="en-US" altLang="ko-KR" sz="1400" dirty="0" err="1"/>
              <a:t>ui</a:t>
            </a:r>
            <a:r>
              <a:rPr lang="en-US" altLang="ko-KR" sz="1400" dirty="0"/>
              <a:t>-li-icon"&gt;</a:t>
            </a:r>
          </a:p>
          <a:p>
            <a:r>
              <a:rPr lang="en-US" altLang="ko-KR" sz="1400" dirty="0"/>
              <a:t>                   Great Britain &lt;span class="</a:t>
            </a:r>
            <a:r>
              <a:rPr lang="en-US" altLang="ko-KR" sz="1400" dirty="0" err="1"/>
              <a:t>ui</a:t>
            </a:r>
            <a:r>
              <a:rPr lang="en-US" altLang="ko-KR" sz="1400" dirty="0"/>
              <a:t>-li-count"&gt;0&lt;/span&gt;&lt;/a&gt;&lt;/li&gt;</a:t>
            </a:r>
          </a:p>
          <a:p>
            <a:r>
              <a:rPr lang="en-US" altLang="ko-KR" sz="1400" dirty="0"/>
              <a:t>           &lt;li&gt;</a:t>
            </a:r>
          </a:p>
          <a:p>
            <a:r>
              <a:rPr lang="en-US" altLang="ko-KR" sz="1400" dirty="0"/>
              <a:t>              &lt;a </a:t>
            </a:r>
            <a:r>
              <a:rPr lang="en-US" altLang="ko-KR" sz="1400" dirty="0" err="1"/>
              <a:t>href</a:t>
            </a:r>
            <a:r>
              <a:rPr lang="en-US" altLang="ko-KR" sz="1400" dirty="0"/>
              <a:t>="#"&gt; &lt;</a:t>
            </a:r>
            <a:r>
              <a:rPr lang="en-US" altLang="ko-KR" sz="1400" dirty="0" err="1"/>
              <a:t>img</a:t>
            </a:r>
            <a:r>
              <a:rPr lang="en-US" altLang="ko-KR" sz="1400" dirty="0"/>
              <a:t> </a:t>
            </a:r>
            <a:r>
              <a:rPr lang="en-US" altLang="ko-KR" sz="1400" dirty="0" err="1"/>
              <a:t>src</a:t>
            </a:r>
            <a:r>
              <a:rPr lang="en-US" altLang="ko-KR" sz="1400" dirty="0"/>
              <a:t>="../images/fi.png" alt="Finland" class="</a:t>
            </a:r>
            <a:r>
              <a:rPr lang="en-US" altLang="ko-KR" sz="1400" dirty="0" err="1"/>
              <a:t>ui</a:t>
            </a:r>
            <a:r>
              <a:rPr lang="en-US" altLang="ko-KR" sz="1400" dirty="0"/>
              <a:t>-li-icon"&gt;</a:t>
            </a:r>
          </a:p>
          <a:p>
            <a:r>
              <a:rPr lang="en-US" altLang="ko-KR" sz="1400" dirty="0"/>
              <a:t>                   Finland &lt;span class="</a:t>
            </a:r>
            <a:r>
              <a:rPr lang="en-US" altLang="ko-KR" sz="1400" dirty="0" err="1"/>
              <a:t>ui</a:t>
            </a:r>
            <a:r>
              <a:rPr lang="en-US" altLang="ko-KR" sz="1400" dirty="0"/>
              <a:t>-li-count"&gt;12&lt;/span&gt;&lt;/a&gt;&lt;/li&gt;</a:t>
            </a:r>
          </a:p>
          <a:p>
            <a:r>
              <a:rPr lang="en-US" altLang="ko-KR" sz="1400" dirty="0"/>
              <a:t>           &lt;li&gt;</a:t>
            </a:r>
          </a:p>
          <a:p>
            <a:r>
              <a:rPr lang="en-US" altLang="ko-KR" sz="1400" dirty="0"/>
              <a:t>              &lt;a </a:t>
            </a:r>
            <a:r>
              <a:rPr lang="en-US" altLang="ko-KR" sz="1400" dirty="0" err="1"/>
              <a:t>href</a:t>
            </a:r>
            <a:r>
              <a:rPr lang="en-US" altLang="ko-KR" sz="1400" dirty="0"/>
              <a:t>="#"&gt; &lt;</a:t>
            </a:r>
            <a:r>
              <a:rPr lang="en-US" altLang="ko-KR" sz="1400" dirty="0" err="1"/>
              <a:t>img</a:t>
            </a:r>
            <a:r>
              <a:rPr lang="en-US" altLang="ko-KR" sz="1400" dirty="0"/>
              <a:t> </a:t>
            </a:r>
            <a:r>
              <a:rPr lang="en-US" altLang="ko-KR" sz="1400" dirty="0" err="1"/>
              <a:t>src</a:t>
            </a:r>
            <a:r>
              <a:rPr lang="en-US" altLang="ko-KR" sz="1400" dirty="0"/>
              <a:t>="../images/sj.png" alt="Norway" class="</a:t>
            </a:r>
            <a:r>
              <a:rPr lang="en-US" altLang="ko-KR" sz="1400" dirty="0" err="1"/>
              <a:t>ui</a:t>
            </a:r>
            <a:r>
              <a:rPr lang="en-US" altLang="ko-KR" sz="1400" dirty="0"/>
              <a:t>-li-icon"&gt;</a:t>
            </a:r>
          </a:p>
          <a:p>
            <a:r>
              <a:rPr lang="en-US" altLang="ko-KR" sz="1400" dirty="0"/>
              <a:t>                 Norway &lt;span class="</a:t>
            </a:r>
            <a:r>
              <a:rPr lang="en-US" altLang="ko-KR" sz="1400" dirty="0" err="1"/>
              <a:t>ui</a:t>
            </a:r>
            <a:r>
              <a:rPr lang="en-US" altLang="ko-KR" sz="1400" dirty="0"/>
              <a:t>-li-count"&gt;328&lt;/span&gt;&lt;/a&gt;&lt;/li&gt;</a:t>
            </a:r>
          </a:p>
          <a:p>
            <a:r>
              <a:rPr lang="en-US" altLang="ko-KR" sz="1400" dirty="0"/>
              <a:t>           &lt;li&gt;</a:t>
            </a:r>
          </a:p>
          <a:p>
            <a:r>
              <a:rPr lang="en-US" altLang="ko-KR" sz="1400" dirty="0"/>
              <a:t>              &lt;a </a:t>
            </a:r>
            <a:r>
              <a:rPr lang="en-US" altLang="ko-KR" sz="1400" dirty="0" err="1"/>
              <a:t>href</a:t>
            </a:r>
            <a:r>
              <a:rPr lang="en-US" altLang="ko-KR" sz="1400" dirty="0"/>
              <a:t>="#"&gt; &lt;</a:t>
            </a:r>
            <a:r>
              <a:rPr lang="en-US" altLang="ko-KR" sz="1400" dirty="0" err="1"/>
              <a:t>img</a:t>
            </a:r>
            <a:r>
              <a:rPr lang="en-US" altLang="ko-KR" sz="1400" dirty="0"/>
              <a:t> </a:t>
            </a:r>
            <a:r>
              <a:rPr lang="en-US" altLang="ko-KR" sz="1400" dirty="0" err="1"/>
              <a:t>src</a:t>
            </a:r>
            <a:r>
              <a:rPr lang="en-US" altLang="ko-KR" sz="1400" dirty="0"/>
              <a:t>="../images/us.png" alt="United States" class="</a:t>
            </a:r>
            <a:r>
              <a:rPr lang="en-US" altLang="ko-KR" sz="1400" dirty="0" err="1"/>
              <a:t>ui</a:t>
            </a:r>
            <a:r>
              <a:rPr lang="en-US" altLang="ko-KR" sz="1400" dirty="0"/>
              <a:t>-li-icon"&gt;</a:t>
            </a:r>
          </a:p>
          <a:p>
            <a:r>
              <a:rPr lang="en-US" altLang="ko-KR" sz="1400" dirty="0"/>
              <a:t>                   United States &lt;span class="</a:t>
            </a:r>
            <a:r>
              <a:rPr lang="en-US" altLang="ko-KR" sz="1400" dirty="0" err="1"/>
              <a:t>ui</a:t>
            </a:r>
            <a:r>
              <a:rPr lang="en-US" altLang="ko-KR" sz="1400" dirty="0"/>
              <a:t>-li-count"&gt;62&lt;/span&gt;&lt;/a&gt;&lt;/li&gt;</a:t>
            </a:r>
          </a:p>
          <a:p>
            <a:r>
              <a:rPr lang="en-US" altLang="ko-KR" sz="1400" dirty="0"/>
              <a:t>        &lt;/</a:t>
            </a:r>
            <a:r>
              <a:rPr lang="en-US" altLang="ko-KR" sz="1400" dirty="0" err="1"/>
              <a:t>ul</a:t>
            </a:r>
            <a:r>
              <a:rPr lang="en-US" altLang="ko-KR" sz="1400" dirty="0"/>
              <a:t>&gt; </a:t>
            </a:r>
          </a:p>
          <a:p>
            <a:r>
              <a:rPr lang="en-US" altLang="ko-KR" sz="1400" dirty="0"/>
              <a:t>      &lt;/div&gt; </a:t>
            </a:r>
          </a:p>
          <a:p>
            <a:r>
              <a:rPr lang="en-US" altLang="ko-KR" sz="1400" dirty="0"/>
              <a:t>&lt;footer data-role="footer" data-position="fixed"&gt;</a:t>
            </a:r>
          </a:p>
          <a:p>
            <a:r>
              <a:rPr lang="en-US" altLang="ko-KR" sz="1400" dirty="0"/>
              <a:t>	&lt;h1&gt; copyright 2012 </a:t>
            </a:r>
            <a:r>
              <a:rPr lang="en-US" altLang="ko-KR" sz="1400" dirty="0" err="1"/>
              <a:t>syj</a:t>
            </a:r>
            <a:r>
              <a:rPr lang="en-US" altLang="ko-KR" sz="1400" dirty="0"/>
              <a:t>&lt;/h1&gt;</a:t>
            </a:r>
          </a:p>
          <a:p>
            <a:r>
              <a:rPr lang="en-US" altLang="ko-KR" sz="1400" dirty="0"/>
              <a:t>&lt;/footer&gt;</a:t>
            </a:r>
          </a:p>
          <a:p>
            <a:r>
              <a:rPr lang="en-US" altLang="ko-KR" sz="1400" dirty="0"/>
              <a:t>&lt;/section&gt;</a:t>
            </a:r>
          </a:p>
          <a:p>
            <a:r>
              <a:rPr lang="en-US" altLang="ko-KR" sz="1400" dirty="0"/>
              <a:t>&lt;/body&gt;</a:t>
            </a:r>
          </a:p>
          <a:p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33998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3057676" y="298869"/>
            <a:ext cx="1453940" cy="574675"/>
          </a:xfrm>
        </p:spPr>
        <p:txBody>
          <a:bodyPr>
            <a:normAutofit fontScale="90000"/>
          </a:bodyPr>
          <a:lstStyle/>
          <a:p>
            <a:r>
              <a:rPr lang="en-US" altLang="ko-KR" dirty="0" err="1"/>
              <a:t>목차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1700879" y="1180227"/>
            <a:ext cx="8496944" cy="468052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buFont typeface="Wingdings" panose="05000000000000000000" pitchFamily="2" charset="2"/>
              <a:buChar char="Ø"/>
            </a:pPr>
            <a:r>
              <a:rPr lang="ko-KR" altLang="en-US" sz="2400" dirty="0"/>
              <a:t> 헤더와 </a:t>
            </a:r>
            <a:r>
              <a:rPr lang="ko-KR" altLang="en-US" sz="2400" dirty="0" err="1"/>
              <a:t>풋터</a:t>
            </a:r>
            <a:r>
              <a:rPr lang="ko-KR" altLang="en-US" sz="2400" dirty="0"/>
              <a:t> 위치 조절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ko-KR" altLang="en-US" sz="2400" dirty="0"/>
              <a:t> </a:t>
            </a:r>
            <a:r>
              <a:rPr lang="ko-KR" altLang="en-US" sz="2400" dirty="0" err="1"/>
              <a:t>툴바</a:t>
            </a:r>
            <a:endParaRPr lang="ko-KR" altLang="en-US" sz="2400" dirty="0"/>
          </a:p>
          <a:p>
            <a:pPr fontAlgn="base">
              <a:buFont typeface="Wingdings" panose="05000000000000000000" pitchFamily="2" charset="2"/>
              <a:buChar char="Ø"/>
            </a:pPr>
            <a:r>
              <a:rPr lang="ko-KR" altLang="en-US" sz="2400" dirty="0"/>
              <a:t> 리스트</a:t>
            </a:r>
            <a:endParaRPr lang="en-US" altLang="ko-KR" sz="2400" dirty="0"/>
          </a:p>
          <a:p>
            <a:pPr fontAlgn="base">
              <a:buFont typeface="Wingdings" panose="05000000000000000000" pitchFamily="2" charset="2"/>
              <a:buChar char="Ø"/>
            </a:pPr>
            <a:r>
              <a:rPr lang="ko-KR" altLang="en-US" sz="2400" dirty="0"/>
              <a:t> </a:t>
            </a:r>
            <a:r>
              <a:rPr lang="ko-KR" altLang="en-US" sz="2400" dirty="0" err="1"/>
              <a:t>썸네일</a:t>
            </a:r>
            <a:r>
              <a:rPr lang="ko-KR" altLang="en-US" sz="2400" dirty="0"/>
              <a:t> 리스트와 아이콘 리스트</a:t>
            </a:r>
            <a:r>
              <a:rPr lang="en-US" altLang="ko-KR" sz="2400" dirty="0"/>
              <a:t>(Thumbnail &amp; Icon)</a:t>
            </a:r>
            <a:endParaRPr lang="ko-KR" altLang="en-US" sz="2400" dirty="0"/>
          </a:p>
          <a:p>
            <a:pPr fontAlgn="base">
              <a:buFont typeface="Wingdings" panose="05000000000000000000" pitchFamily="2" charset="2"/>
              <a:buChar char="Ø"/>
            </a:pPr>
            <a:r>
              <a:rPr lang="ko-KR" altLang="en-US" sz="2400" dirty="0"/>
              <a:t> </a:t>
            </a:r>
            <a:r>
              <a:rPr lang="ko-KR" altLang="en-US" sz="2400" dirty="0" err="1"/>
              <a:t>그리드</a:t>
            </a:r>
            <a:r>
              <a:rPr lang="ko-KR" altLang="en-US" sz="2400" dirty="0"/>
              <a:t> 레이아웃 </a:t>
            </a:r>
          </a:p>
        </p:txBody>
      </p:sp>
    </p:spTree>
    <p:extLst>
      <p:ext uri="{BB962C8B-B14F-4D97-AF65-F5344CB8AC3E}">
        <p14:creationId xmlns:p14="http://schemas.microsoft.com/office/powerpoint/2010/main" val="3918453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43934"/>
            <a:ext cx="3804249" cy="574675"/>
          </a:xfrm>
        </p:spPr>
        <p:txBody>
          <a:bodyPr>
            <a:normAutofit/>
          </a:bodyPr>
          <a:lstStyle/>
          <a:p>
            <a:pPr marL="342900" indent="-342900" fontAlgn="base">
              <a:buFont typeface="Wingdings" panose="05000000000000000000" pitchFamily="2" charset="2"/>
              <a:buChar char="v"/>
            </a:pPr>
            <a:r>
              <a:rPr lang="ko-KR" altLang="en-US" sz="2400" dirty="0"/>
              <a:t>헤더와 </a:t>
            </a:r>
            <a:r>
              <a:rPr lang="ko-KR" altLang="en-US" sz="2400" dirty="0" err="1"/>
              <a:t>풋터</a:t>
            </a:r>
            <a:r>
              <a:rPr lang="ko-KR" altLang="en-US" sz="2400" dirty="0"/>
              <a:t> 위치 조절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42306" y="718066"/>
            <a:ext cx="7776864" cy="720080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txBody>
          <a:bodyPr wrap="square" anchor="ctr">
            <a:noAutofit/>
          </a:bodyPr>
          <a:lstStyle/>
          <a:p>
            <a:pPr fontAlgn="base"/>
            <a:r>
              <a:rPr lang="it-IT" altLang="ko-KR" dirty="0">
                <a:solidFill>
                  <a:srgbClr val="000000"/>
                </a:solidFill>
              </a:rPr>
              <a:t> </a:t>
            </a:r>
            <a:r>
              <a:rPr lang="en-US" altLang="ko-KR" dirty="0">
                <a:solidFill>
                  <a:srgbClr val="000000"/>
                </a:solidFill>
              </a:rPr>
              <a:t>&lt;header data-role="header" </a:t>
            </a:r>
            <a:r>
              <a:rPr lang="en-US" altLang="ko-KR" b="1" dirty="0">
                <a:solidFill>
                  <a:srgbClr val="000000"/>
                </a:solidFill>
              </a:rPr>
              <a:t>data-position="fixed"</a:t>
            </a:r>
            <a:r>
              <a:rPr lang="en-US" altLang="ko-KR" dirty="0">
                <a:solidFill>
                  <a:srgbClr val="000000"/>
                </a:solidFill>
              </a:rPr>
              <a:t>&gt;</a:t>
            </a:r>
          </a:p>
          <a:p>
            <a:pPr fontAlgn="base"/>
            <a:r>
              <a:rPr lang="en-US" altLang="ko-KR" dirty="0">
                <a:solidFill>
                  <a:srgbClr val="000000"/>
                </a:solidFill>
              </a:rPr>
              <a:t> &lt;footer data-role="footer" </a:t>
            </a:r>
            <a:r>
              <a:rPr lang="en-US" altLang="ko-KR" b="1" dirty="0">
                <a:solidFill>
                  <a:srgbClr val="000000"/>
                </a:solidFill>
              </a:rPr>
              <a:t>data-position="fixed"</a:t>
            </a:r>
            <a:r>
              <a:rPr lang="en-US" altLang="ko-KR" dirty="0">
                <a:solidFill>
                  <a:srgbClr val="000000"/>
                </a:solidFill>
              </a:rPr>
              <a:t>&gt;</a:t>
            </a:r>
          </a:p>
        </p:txBody>
      </p:sp>
      <p:pic>
        <p:nvPicPr>
          <p:cNvPr id="7170" name="_x271598712" descr="EMB000006ec54c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8" y="1779173"/>
            <a:ext cx="3896385" cy="4240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69" name="_x271600232" descr="EMB000006ec54c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1184" y="1779175"/>
            <a:ext cx="3896385" cy="4240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676401" y="1963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930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2143" y="77638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실습예제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41" y="672859"/>
            <a:ext cx="3576085" cy="587458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0185" y="569098"/>
            <a:ext cx="3539475" cy="5814449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12143" y="5788325"/>
            <a:ext cx="4132053" cy="5952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880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6137" y="409756"/>
            <a:ext cx="6096000" cy="5816977"/>
          </a:xfrm>
          <a:prstGeom prst="rect">
            <a:avLst/>
          </a:prstGeom>
          <a:solidFill>
            <a:srgbClr val="92D050"/>
          </a:solidFill>
        </p:spPr>
        <p:txBody>
          <a:bodyPr>
            <a:spAutoFit/>
          </a:bodyPr>
          <a:lstStyle/>
          <a:p>
            <a:r>
              <a:rPr lang="en-US" altLang="ko-KR" sz="1200" dirty="0"/>
              <a:t>&lt;!DOCTYPE html&gt;</a:t>
            </a:r>
          </a:p>
          <a:p>
            <a:r>
              <a:rPr lang="en-US" altLang="ko-KR" sz="1200" dirty="0"/>
              <a:t>&lt;html&gt;</a:t>
            </a:r>
          </a:p>
          <a:p>
            <a:r>
              <a:rPr lang="en-US" altLang="ko-KR" sz="1200" dirty="0"/>
              <a:t>&lt;head&gt;</a:t>
            </a:r>
          </a:p>
          <a:p>
            <a:r>
              <a:rPr lang="en-US" altLang="ko-KR" sz="1200" dirty="0"/>
              <a:t>&lt;meta charset="EUC-KR"&gt;</a:t>
            </a:r>
          </a:p>
          <a:p>
            <a:r>
              <a:rPr lang="en-US" altLang="ko-KR" sz="1200" dirty="0"/>
              <a:t>&lt;title&gt;Insert title here&lt;/title&gt;</a:t>
            </a:r>
          </a:p>
          <a:p>
            <a:r>
              <a:rPr lang="en-US" altLang="ko-KR" sz="1200" dirty="0"/>
              <a:t>&lt;meta name="viewport" content="width=device-width, initial-scale=1"&gt;</a:t>
            </a:r>
          </a:p>
          <a:p>
            <a:r>
              <a:rPr lang="en-US" altLang="ko-KR" sz="1200" dirty="0"/>
              <a:t>&lt;link </a:t>
            </a:r>
            <a:r>
              <a:rPr lang="en-US" altLang="ko-KR" sz="1200" dirty="0" err="1"/>
              <a:t>rel</a:t>
            </a:r>
            <a:r>
              <a:rPr lang="en-US" altLang="ko-KR" sz="1200" dirty="0"/>
              <a:t>="stylesheet"</a:t>
            </a:r>
          </a:p>
          <a:p>
            <a:r>
              <a:rPr lang="en-US" altLang="ko-KR" sz="1200" dirty="0"/>
              <a:t>  </a:t>
            </a:r>
            <a:r>
              <a:rPr lang="en-US" altLang="ko-KR" sz="1200" dirty="0" err="1"/>
              <a:t>href</a:t>
            </a:r>
            <a:r>
              <a:rPr lang="en-US" altLang="ko-KR" sz="1200" dirty="0"/>
              <a:t>="http://code.jquery.com/mobile/1.0/jquery.mobile-1.0.min.css" /&gt;</a:t>
            </a:r>
          </a:p>
          <a:p>
            <a:r>
              <a:rPr lang="en-US" altLang="ko-KR" sz="1200" dirty="0"/>
              <a:t>&lt;script </a:t>
            </a:r>
            <a:r>
              <a:rPr lang="en-US" altLang="ko-KR" sz="1200" dirty="0" err="1"/>
              <a:t>src</a:t>
            </a:r>
            <a:r>
              <a:rPr lang="en-US" altLang="ko-KR" sz="1200" dirty="0"/>
              <a:t>="http://code.jquery.com/jquery-1.6.4.min.js"&gt;&lt;/script&gt;</a:t>
            </a:r>
          </a:p>
          <a:p>
            <a:r>
              <a:rPr lang="en-US" altLang="ko-KR" sz="1200" dirty="0"/>
              <a:t>&lt;script </a:t>
            </a:r>
            <a:r>
              <a:rPr lang="en-US" altLang="ko-KR" sz="1200" dirty="0" err="1"/>
              <a:t>src</a:t>
            </a:r>
            <a:r>
              <a:rPr lang="en-US" altLang="ko-KR" sz="1200" dirty="0"/>
              <a:t>="http://code.jquery.com/mobile/1.0/jquery.mobile-1.0.min.js"&gt;&lt;/script&gt;</a:t>
            </a:r>
          </a:p>
          <a:p>
            <a:r>
              <a:rPr lang="en-US" altLang="ko-KR" sz="1200" dirty="0"/>
              <a:t>&lt;/head&gt;</a:t>
            </a:r>
          </a:p>
          <a:p>
            <a:r>
              <a:rPr lang="en-US" altLang="ko-KR" sz="1200" dirty="0"/>
              <a:t>&lt;body&gt;</a:t>
            </a:r>
          </a:p>
          <a:p>
            <a:r>
              <a:rPr lang="en-US" altLang="ko-KR" sz="1200" dirty="0"/>
              <a:t>&lt;!-- </a:t>
            </a:r>
            <a:r>
              <a:rPr lang="ko-KR" altLang="en-US" sz="1200" dirty="0"/>
              <a:t>첫 번째  페이지 시작 부분 </a:t>
            </a:r>
            <a:r>
              <a:rPr lang="en-US" altLang="ko-KR" sz="1200" dirty="0"/>
              <a:t>--&gt;</a:t>
            </a:r>
          </a:p>
          <a:p>
            <a:r>
              <a:rPr lang="en-US" altLang="ko-KR" sz="1200" dirty="0"/>
              <a:t>  &lt;section id="page1" data-role="page"&gt;</a:t>
            </a:r>
          </a:p>
          <a:p>
            <a:r>
              <a:rPr lang="en-US" altLang="ko-KR" sz="1200" dirty="0"/>
              <a:t>    &lt;header data-role="header"&gt;</a:t>
            </a:r>
          </a:p>
          <a:p>
            <a:r>
              <a:rPr lang="en-US" altLang="ko-KR" sz="1200" dirty="0"/>
              <a:t>      &lt;h1&gt; Page Header &lt;/h1&gt;</a:t>
            </a:r>
          </a:p>
          <a:p>
            <a:r>
              <a:rPr lang="en-US" altLang="ko-KR" sz="1200" dirty="0"/>
              <a:t>    &lt;/header&gt;  </a:t>
            </a:r>
          </a:p>
          <a:p>
            <a:r>
              <a:rPr lang="en-US" altLang="ko-KR" sz="1200" dirty="0"/>
              <a:t>    &lt;div data-role="content"&gt;</a:t>
            </a:r>
          </a:p>
          <a:p>
            <a:r>
              <a:rPr lang="en-US" altLang="ko-KR" sz="1200" dirty="0"/>
              <a:t>      &lt;a </a:t>
            </a:r>
            <a:r>
              <a:rPr lang="en-US" altLang="ko-KR" sz="1200" dirty="0" err="1"/>
              <a:t>href</a:t>
            </a:r>
            <a:r>
              <a:rPr lang="en-US" altLang="ko-KR" sz="1200" dirty="0"/>
              <a:t>="#page2"&gt; </a:t>
            </a:r>
            <a:r>
              <a:rPr lang="ko-KR" altLang="en-US" sz="1200" dirty="0"/>
              <a:t>두 번째 페이지로 전환하기 </a:t>
            </a:r>
            <a:r>
              <a:rPr lang="en-US" altLang="ko-KR" sz="1200" dirty="0"/>
              <a:t>&lt;/a&gt;  </a:t>
            </a:r>
          </a:p>
          <a:p>
            <a:r>
              <a:rPr lang="en-US" altLang="ko-KR" sz="1200" dirty="0"/>
              <a:t>      &lt;p&gt;content &lt;/p&gt;  &lt;p&gt;content &lt;/p&gt;  &lt;p&gt;content &lt;/p&gt;  &lt;p&gt;content &lt;/p&gt; </a:t>
            </a:r>
          </a:p>
          <a:p>
            <a:r>
              <a:rPr lang="en-US" altLang="ko-KR" sz="1200" dirty="0"/>
              <a:t>      &lt;p&gt;content &lt;/p&gt;  &lt;p&gt;content &lt;/p&gt;  &lt;p&gt;content &lt;/p&gt;  &lt;p&gt;content &lt;/p&gt; </a:t>
            </a:r>
          </a:p>
          <a:p>
            <a:r>
              <a:rPr lang="en-US" altLang="ko-KR" sz="1200" dirty="0"/>
              <a:t>      &lt;p&gt;content &lt;/p&gt;  &lt;p&gt;content &lt;/p&gt;  &lt;p&gt;content &lt;/p&gt;  &lt;p&gt;content &lt;/p&gt; </a:t>
            </a:r>
          </a:p>
          <a:p>
            <a:r>
              <a:rPr lang="en-US" altLang="ko-KR" sz="1200" dirty="0"/>
              <a:t>      &lt;p&gt;content &lt;/p&gt;  &lt;p&gt;content &lt;/p&gt;  &lt;p&gt;content &lt;/p&gt;  &lt;p&gt;content &lt;/p&gt;           </a:t>
            </a:r>
          </a:p>
          <a:p>
            <a:r>
              <a:rPr lang="en-US" altLang="ko-KR" sz="1200" dirty="0"/>
              <a:t>    &lt;/div&gt;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  &lt;footer data-role="footer"&gt;</a:t>
            </a:r>
          </a:p>
          <a:p>
            <a:r>
              <a:rPr lang="en-US" altLang="ko-KR" sz="1200" dirty="0"/>
              <a:t>      &lt;h1&gt; copyright 2012 </a:t>
            </a:r>
            <a:r>
              <a:rPr lang="en-US" altLang="ko-KR" sz="1200" dirty="0" err="1"/>
              <a:t>syj</a:t>
            </a:r>
            <a:r>
              <a:rPr lang="en-US" altLang="ko-KR" sz="1200" dirty="0"/>
              <a:t>&lt;/h1&gt;</a:t>
            </a:r>
          </a:p>
          <a:p>
            <a:r>
              <a:rPr lang="en-US" altLang="ko-KR" sz="1200" dirty="0"/>
              <a:t>    &lt;/footer&gt;</a:t>
            </a:r>
          </a:p>
          <a:p>
            <a:r>
              <a:rPr lang="en-US" altLang="ko-KR" sz="1200" dirty="0"/>
              <a:t>  &lt;/section&gt;</a:t>
            </a:r>
          </a:p>
          <a:p>
            <a:r>
              <a:rPr lang="en-US" altLang="ko-KR" sz="1200" dirty="0"/>
              <a:t>&lt;!-- </a:t>
            </a:r>
            <a:r>
              <a:rPr lang="ko-KR" altLang="en-US" sz="1200" dirty="0"/>
              <a:t>첫 번째 페이지 끝 부분</a:t>
            </a:r>
            <a:r>
              <a:rPr lang="en-US" altLang="ko-KR" sz="1200" dirty="0"/>
              <a:t>--&gt;</a:t>
            </a:r>
          </a:p>
          <a:p>
            <a:r>
              <a:rPr lang="en-US" altLang="ko-KR" sz="1200" dirty="0"/>
              <a:t>  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6317410" y="1425418"/>
            <a:ext cx="5874590" cy="3785652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lvl="0"/>
            <a:r>
              <a:rPr lang="en-US" altLang="ko-KR" sz="1200" dirty="0">
                <a:solidFill>
                  <a:prstClr val="black"/>
                </a:solidFill>
              </a:rPr>
              <a:t>&lt;!-- </a:t>
            </a:r>
            <a:r>
              <a:rPr lang="ko-KR" altLang="en-US" sz="1200" dirty="0">
                <a:solidFill>
                  <a:prstClr val="black"/>
                </a:solidFill>
              </a:rPr>
              <a:t>두 번째 페이지 시작 부분 </a:t>
            </a:r>
            <a:r>
              <a:rPr lang="en-US" altLang="ko-KR" sz="1200" dirty="0">
                <a:solidFill>
                  <a:prstClr val="black"/>
                </a:solidFill>
              </a:rPr>
              <a:t>--&gt;  </a:t>
            </a:r>
          </a:p>
          <a:p>
            <a:pPr lvl="0"/>
            <a:r>
              <a:rPr lang="en-US" altLang="ko-KR" sz="1200" dirty="0">
                <a:solidFill>
                  <a:prstClr val="black"/>
                </a:solidFill>
              </a:rPr>
              <a:t>  &lt;section id="page2" data-role="page"&gt;</a:t>
            </a:r>
          </a:p>
          <a:p>
            <a:pPr lvl="0"/>
            <a:r>
              <a:rPr lang="en-US" altLang="ko-KR" sz="1200" dirty="0">
                <a:solidFill>
                  <a:prstClr val="black"/>
                </a:solidFill>
              </a:rPr>
              <a:t>    &lt;header data-role="header"   data-position="fixed"&gt;</a:t>
            </a:r>
          </a:p>
          <a:p>
            <a:pPr lvl="0"/>
            <a:r>
              <a:rPr lang="en-US" altLang="ko-KR" sz="1200" dirty="0">
                <a:solidFill>
                  <a:prstClr val="black"/>
                </a:solidFill>
              </a:rPr>
              <a:t>      &lt;h1&gt; Page Header &lt;/h1&gt;</a:t>
            </a:r>
          </a:p>
          <a:p>
            <a:pPr lvl="0"/>
            <a:r>
              <a:rPr lang="en-US" altLang="ko-KR" sz="1200" dirty="0">
                <a:solidFill>
                  <a:prstClr val="black"/>
                </a:solidFill>
              </a:rPr>
              <a:t>    &lt;/header&gt;  </a:t>
            </a:r>
          </a:p>
          <a:p>
            <a:pPr lvl="0"/>
            <a:r>
              <a:rPr lang="en-US" altLang="ko-KR" sz="1200" dirty="0">
                <a:solidFill>
                  <a:prstClr val="black"/>
                </a:solidFill>
              </a:rPr>
              <a:t>    &lt;div data-role="content"&gt;</a:t>
            </a:r>
          </a:p>
          <a:p>
            <a:pPr lvl="0"/>
            <a:r>
              <a:rPr lang="en-US" altLang="ko-KR" sz="1200" dirty="0">
                <a:solidFill>
                  <a:prstClr val="black"/>
                </a:solidFill>
              </a:rPr>
              <a:t>      &lt;a </a:t>
            </a:r>
            <a:r>
              <a:rPr lang="en-US" altLang="ko-KR" sz="1200" dirty="0" err="1">
                <a:solidFill>
                  <a:prstClr val="black"/>
                </a:solidFill>
              </a:rPr>
              <a:t>href</a:t>
            </a:r>
            <a:r>
              <a:rPr lang="en-US" altLang="ko-KR" sz="1200" dirty="0">
                <a:solidFill>
                  <a:prstClr val="black"/>
                </a:solidFill>
              </a:rPr>
              <a:t>="#page1"&gt;</a:t>
            </a:r>
            <a:r>
              <a:rPr lang="ko-KR" altLang="en-US" sz="1200" dirty="0">
                <a:solidFill>
                  <a:prstClr val="black"/>
                </a:solidFill>
              </a:rPr>
              <a:t>첫 번째  페이지로 돌아가기</a:t>
            </a:r>
            <a:r>
              <a:rPr lang="en-US" altLang="ko-KR" sz="1200" dirty="0">
                <a:solidFill>
                  <a:prstClr val="black"/>
                </a:solidFill>
              </a:rPr>
              <a:t>&lt;/a&gt;</a:t>
            </a:r>
          </a:p>
          <a:p>
            <a:pPr lvl="0"/>
            <a:r>
              <a:rPr lang="en-US" altLang="ko-KR" sz="1200" dirty="0">
                <a:solidFill>
                  <a:prstClr val="black"/>
                </a:solidFill>
              </a:rPr>
              <a:t>      &lt;p&gt;content &lt;/p&gt;  &lt;p&gt;content &lt;/p&gt;  &lt;p&gt;content &lt;/p&gt;  &lt;p&gt;content &lt;/p&gt; </a:t>
            </a:r>
          </a:p>
          <a:p>
            <a:pPr lvl="0"/>
            <a:r>
              <a:rPr lang="en-US" altLang="ko-KR" sz="1200" dirty="0">
                <a:solidFill>
                  <a:prstClr val="black"/>
                </a:solidFill>
              </a:rPr>
              <a:t>      &lt;p&gt;content &lt;/p&gt;  &lt;p&gt;content &lt;/p&gt;  &lt;p&gt;content &lt;/p&gt;  &lt;p&gt;content &lt;/p&gt; </a:t>
            </a:r>
          </a:p>
          <a:p>
            <a:pPr lvl="0"/>
            <a:r>
              <a:rPr lang="en-US" altLang="ko-KR" sz="1200" dirty="0">
                <a:solidFill>
                  <a:prstClr val="black"/>
                </a:solidFill>
              </a:rPr>
              <a:t>      &lt;p&gt;content &lt;/p&gt;  &lt;p&gt;content &lt;/p&gt;  &lt;p&gt;content &lt;/p&gt;  &lt;p&gt;content &lt;/p&gt; </a:t>
            </a:r>
          </a:p>
          <a:p>
            <a:pPr lvl="0"/>
            <a:r>
              <a:rPr lang="en-US" altLang="ko-KR" sz="1200" dirty="0">
                <a:solidFill>
                  <a:prstClr val="black"/>
                </a:solidFill>
              </a:rPr>
              <a:t>      &lt;p&gt;content &lt;/p&gt;  &lt;p&gt;content &lt;/p&gt;  &lt;p&gt;content &lt;/p&gt;  &lt;p&gt;content &lt;/p&gt; </a:t>
            </a:r>
          </a:p>
          <a:p>
            <a:pPr lvl="0"/>
            <a:r>
              <a:rPr lang="en-US" altLang="ko-KR" sz="1200" dirty="0">
                <a:solidFill>
                  <a:prstClr val="black"/>
                </a:solidFill>
              </a:rPr>
              <a:t>    &lt;/div&gt;</a:t>
            </a:r>
          </a:p>
          <a:p>
            <a:pPr lvl="0"/>
            <a:endParaRPr lang="en-US" altLang="ko-KR" sz="1200" dirty="0">
              <a:solidFill>
                <a:prstClr val="black"/>
              </a:solidFill>
            </a:endParaRPr>
          </a:p>
          <a:p>
            <a:pPr lvl="0"/>
            <a:r>
              <a:rPr lang="en-US" altLang="ko-KR" sz="1200" dirty="0">
                <a:solidFill>
                  <a:prstClr val="black"/>
                </a:solidFill>
              </a:rPr>
              <a:t>    </a:t>
            </a:r>
            <a:r>
              <a:rPr lang="en-US" altLang="ko-KR" sz="1200" dirty="0">
                <a:solidFill>
                  <a:srgbClr val="FF0000"/>
                </a:solidFill>
              </a:rPr>
              <a:t>&lt;footer data-role="footer"   data-position="fixed"&gt;</a:t>
            </a:r>
          </a:p>
          <a:p>
            <a:pPr lvl="0"/>
            <a:r>
              <a:rPr lang="en-US" altLang="ko-KR" sz="1200" dirty="0">
                <a:solidFill>
                  <a:prstClr val="black"/>
                </a:solidFill>
              </a:rPr>
              <a:t>      &lt;h1&gt; copyright 2012 </a:t>
            </a:r>
            <a:r>
              <a:rPr lang="en-US" altLang="ko-KR" sz="1200" dirty="0" err="1">
                <a:solidFill>
                  <a:prstClr val="black"/>
                </a:solidFill>
              </a:rPr>
              <a:t>syj</a:t>
            </a:r>
            <a:r>
              <a:rPr lang="en-US" altLang="ko-KR" sz="1200" dirty="0">
                <a:solidFill>
                  <a:prstClr val="black"/>
                </a:solidFill>
              </a:rPr>
              <a:t>&lt;/h1&gt;</a:t>
            </a:r>
          </a:p>
          <a:p>
            <a:pPr lvl="0"/>
            <a:r>
              <a:rPr lang="en-US" altLang="ko-KR" sz="1200" dirty="0">
                <a:solidFill>
                  <a:prstClr val="black"/>
                </a:solidFill>
              </a:rPr>
              <a:t>    &lt;/footer&gt;</a:t>
            </a:r>
          </a:p>
          <a:p>
            <a:pPr lvl="0"/>
            <a:r>
              <a:rPr lang="en-US" altLang="ko-KR" sz="1200" dirty="0">
                <a:solidFill>
                  <a:prstClr val="black"/>
                </a:solidFill>
              </a:rPr>
              <a:t>  &lt;/section&gt; </a:t>
            </a:r>
          </a:p>
          <a:p>
            <a:pPr lvl="0"/>
            <a:r>
              <a:rPr lang="en-US" altLang="ko-KR" sz="1200" dirty="0">
                <a:solidFill>
                  <a:prstClr val="black"/>
                </a:solidFill>
              </a:rPr>
              <a:t>&lt;!-- </a:t>
            </a:r>
            <a:r>
              <a:rPr lang="ko-KR" altLang="en-US" sz="1200" dirty="0">
                <a:solidFill>
                  <a:prstClr val="black"/>
                </a:solidFill>
              </a:rPr>
              <a:t>두 번째 페이지 끝 부분</a:t>
            </a:r>
            <a:r>
              <a:rPr lang="en-US" altLang="ko-KR" sz="1200" dirty="0">
                <a:solidFill>
                  <a:prstClr val="black"/>
                </a:solidFill>
              </a:rPr>
              <a:t>--&gt;    </a:t>
            </a:r>
          </a:p>
          <a:p>
            <a:pPr lvl="0"/>
            <a:r>
              <a:rPr lang="en-US" altLang="ko-KR" sz="1200" dirty="0">
                <a:solidFill>
                  <a:prstClr val="black"/>
                </a:solidFill>
              </a:rPr>
              <a:t>&lt;/body&gt;</a:t>
            </a:r>
          </a:p>
          <a:p>
            <a:pPr lvl="0"/>
            <a:r>
              <a:rPr lang="en-US" altLang="ko-KR" sz="1200" dirty="0">
                <a:solidFill>
                  <a:prstClr val="black"/>
                </a:solidFill>
              </a:rPr>
              <a:t>&lt;/html&gt;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2008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89394" y="43934"/>
            <a:ext cx="2118174" cy="574675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sz="2400" dirty="0" err="1"/>
              <a:t>툴바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414068" y="628131"/>
            <a:ext cx="11777932" cy="117316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ko-KR" sz="2000" dirty="0"/>
              <a:t>Header bar</a:t>
            </a:r>
          </a:p>
          <a:p>
            <a:pPr lvl="1" fontAlgn="base">
              <a:buFont typeface="Wingdings" panose="05000000000000000000" pitchFamily="2" charset="2"/>
              <a:buChar char="l"/>
            </a:pPr>
            <a:r>
              <a:rPr lang="ko-KR" altLang="en-US" sz="1800" dirty="0"/>
              <a:t>페이지 상단에 위치하고 </a:t>
            </a:r>
            <a:r>
              <a:rPr lang="en-US" altLang="ko-KR" sz="1800" dirty="0"/>
              <a:t>Header bar </a:t>
            </a:r>
            <a:r>
              <a:rPr lang="ko-KR" altLang="en-US" sz="1800" dirty="0"/>
              <a:t>좌우에 뒤로 가기 혹은 홈으로 가기 등의 기능을 위한 버튼을 제공해 줄 때 사용</a:t>
            </a:r>
            <a:endParaRPr lang="en-US" altLang="ko-KR" sz="1800" dirty="0"/>
          </a:p>
          <a:p>
            <a:pPr fontAlgn="base"/>
            <a:endParaRPr lang="ko-KR" altLang="en-US" sz="2000" dirty="0"/>
          </a:p>
          <a:p>
            <a:pPr lvl="1"/>
            <a:endParaRPr lang="ko-KR" altLang="en-US" sz="2000" dirty="0"/>
          </a:p>
        </p:txBody>
      </p:sp>
      <p:sp>
        <p:nvSpPr>
          <p:cNvPr id="4" name="직사각형 3"/>
          <p:cNvSpPr/>
          <p:nvPr/>
        </p:nvSpPr>
        <p:spPr>
          <a:xfrm>
            <a:off x="1469367" y="2825845"/>
            <a:ext cx="7776864" cy="1563960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txBody>
          <a:bodyPr wrap="square" anchor="ctr">
            <a:noAutofit/>
          </a:bodyPr>
          <a:lstStyle/>
          <a:p>
            <a:pPr fontAlgn="base"/>
            <a:r>
              <a:rPr lang="en-US" altLang="ko-KR" dirty="0">
                <a:solidFill>
                  <a:srgbClr val="000000"/>
                </a:solidFill>
              </a:rPr>
              <a:t>&lt;div data-role="header"&gt;</a:t>
            </a:r>
          </a:p>
          <a:p>
            <a:pPr fontAlgn="base"/>
            <a:r>
              <a:rPr lang="en-US" altLang="ko-KR" dirty="0">
                <a:solidFill>
                  <a:srgbClr val="000000"/>
                </a:solidFill>
              </a:rPr>
              <a:t>   &lt;a </a:t>
            </a:r>
            <a:r>
              <a:rPr lang="en-US" altLang="ko-KR" dirty="0" err="1">
                <a:solidFill>
                  <a:srgbClr val="000000"/>
                </a:solidFill>
              </a:rPr>
              <a:t>href</a:t>
            </a:r>
            <a:r>
              <a:rPr lang="en-US" altLang="ko-KR" dirty="0">
                <a:solidFill>
                  <a:srgbClr val="000000"/>
                </a:solidFill>
              </a:rPr>
              <a:t>="#" data-icon="arrow-l"&gt;Back&lt;/a&gt;</a:t>
            </a:r>
          </a:p>
          <a:p>
            <a:pPr fontAlgn="base"/>
            <a:r>
              <a:rPr lang="en-US" altLang="ko-KR" dirty="0">
                <a:solidFill>
                  <a:srgbClr val="000000"/>
                </a:solidFill>
              </a:rPr>
              <a:t>   &lt;h1&gt;Page Header&lt;/h1&gt;</a:t>
            </a:r>
          </a:p>
          <a:p>
            <a:pPr fontAlgn="base"/>
            <a:r>
              <a:rPr lang="en-US" altLang="ko-KR" dirty="0">
                <a:solidFill>
                  <a:srgbClr val="000000"/>
                </a:solidFill>
              </a:rPr>
              <a:t>   &lt;a </a:t>
            </a:r>
            <a:r>
              <a:rPr lang="en-US" altLang="ko-KR" dirty="0" err="1">
                <a:solidFill>
                  <a:srgbClr val="000000"/>
                </a:solidFill>
              </a:rPr>
              <a:t>href</a:t>
            </a:r>
            <a:r>
              <a:rPr lang="en-US" altLang="ko-KR" dirty="0">
                <a:solidFill>
                  <a:srgbClr val="000000"/>
                </a:solidFill>
              </a:rPr>
              <a:t>="#" data-icon="home"&gt;Home&lt;/a&gt;</a:t>
            </a:r>
          </a:p>
          <a:p>
            <a:pPr fontAlgn="base"/>
            <a:r>
              <a:rPr lang="en-US" altLang="ko-KR" dirty="0">
                <a:solidFill>
                  <a:srgbClr val="000000"/>
                </a:solidFill>
              </a:rPr>
              <a:t>&lt;/div&gt;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pic>
        <p:nvPicPr>
          <p:cNvPr id="8193" name="_x271598392" descr="EMB000006ec54d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6370" y="1833166"/>
            <a:ext cx="5513523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2587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43934"/>
            <a:ext cx="1548830" cy="574675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sz="2400" dirty="0" err="1"/>
              <a:t>툴바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379562" y="618609"/>
            <a:ext cx="7620000" cy="787497"/>
          </a:xfrm>
        </p:spPr>
        <p:txBody>
          <a:bodyPr>
            <a:normAutofit/>
          </a:bodyPr>
          <a:lstStyle/>
          <a:p>
            <a:pPr fontAlgn="base">
              <a:buFont typeface="Wingdings" panose="05000000000000000000" pitchFamily="2" charset="2"/>
              <a:buChar char="Ø"/>
            </a:pPr>
            <a:r>
              <a:rPr lang="en-US" altLang="ko-KR" sz="2000" dirty="0"/>
              <a:t>Footer bar</a:t>
            </a:r>
          </a:p>
          <a:p>
            <a:pPr lvl="1" fontAlgn="base">
              <a:buFont typeface="Wingdings" panose="05000000000000000000" pitchFamily="2" charset="2"/>
              <a:buChar char="l"/>
            </a:pPr>
            <a:r>
              <a:rPr lang="ko-KR" altLang="en-US" sz="2000" dirty="0"/>
              <a:t>저작권과 같은 부가 정보를 하단에 표시할 때 사용</a:t>
            </a:r>
          </a:p>
          <a:p>
            <a:pPr fontAlgn="base"/>
            <a:endParaRPr lang="ko-KR" altLang="en-US" sz="2000" dirty="0"/>
          </a:p>
          <a:p>
            <a:pPr lvl="1"/>
            <a:endParaRPr lang="ko-KR" altLang="en-US" sz="2000" dirty="0"/>
          </a:p>
        </p:txBody>
      </p:sp>
      <p:sp>
        <p:nvSpPr>
          <p:cNvPr id="4" name="직사각형 3"/>
          <p:cNvSpPr/>
          <p:nvPr/>
        </p:nvSpPr>
        <p:spPr>
          <a:xfrm>
            <a:off x="1524001" y="2555456"/>
            <a:ext cx="5377131" cy="720080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txBody>
          <a:bodyPr wrap="square" anchor="ctr">
            <a:noAutofit/>
          </a:bodyPr>
          <a:lstStyle/>
          <a:p>
            <a:pPr fontAlgn="base"/>
            <a:r>
              <a:rPr lang="en-US" altLang="ko-KR" b="1" dirty="0">
                <a:solidFill>
                  <a:srgbClr val="000000"/>
                </a:solidFill>
              </a:rPr>
              <a:t>&lt;div data-role="footer"&gt;</a:t>
            </a:r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pic>
        <p:nvPicPr>
          <p:cNvPr id="8193" name="_x271598392" descr="EMB000006ec54d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1656745"/>
            <a:ext cx="5513523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48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83995" y="43934"/>
            <a:ext cx="1548830" cy="574675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sz="2400" dirty="0" err="1"/>
              <a:t>툴바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465826" y="552421"/>
            <a:ext cx="7620000" cy="853685"/>
          </a:xfrm>
        </p:spPr>
        <p:txBody>
          <a:bodyPr>
            <a:normAutofit/>
          </a:bodyPr>
          <a:lstStyle/>
          <a:p>
            <a:pPr fontAlgn="base">
              <a:buFont typeface="Wingdings" panose="05000000000000000000" pitchFamily="2" charset="2"/>
              <a:buChar char="Ø"/>
            </a:pPr>
            <a:r>
              <a:rPr lang="en-US" altLang="ko-KR" sz="2000" dirty="0" err="1"/>
              <a:t>Nav</a:t>
            </a:r>
            <a:r>
              <a:rPr lang="en-US" altLang="ko-KR" sz="2000" dirty="0"/>
              <a:t> bar</a:t>
            </a:r>
          </a:p>
          <a:p>
            <a:pPr lvl="1" fontAlgn="base">
              <a:buFont typeface="Wingdings" panose="05000000000000000000" pitchFamily="2" charset="2"/>
              <a:buChar char="l"/>
            </a:pPr>
            <a:r>
              <a:rPr lang="ko-KR" altLang="en-US" sz="2000" dirty="0"/>
              <a:t>수평으로 나열해서 한 개의 탭 바를 만들 </a:t>
            </a:r>
            <a:r>
              <a:rPr lang="ko-KR" altLang="en-US" sz="2000"/>
              <a:t>때 유용</a:t>
            </a:r>
            <a:endParaRPr lang="en-US" altLang="ko-KR" sz="2000"/>
          </a:p>
          <a:p>
            <a:pPr lvl="1" fontAlgn="base">
              <a:buFont typeface="Wingdings" panose="05000000000000000000" pitchFamily="2" charset="2"/>
              <a:buChar char="l"/>
            </a:pPr>
            <a:endParaRPr lang="en-US" altLang="ko-KR" sz="2000"/>
          </a:p>
          <a:p>
            <a:pPr lvl="1" fontAlgn="base">
              <a:buFont typeface="Wingdings" panose="05000000000000000000" pitchFamily="2" charset="2"/>
              <a:buChar char="l"/>
            </a:pPr>
            <a:endParaRPr lang="en-US" altLang="ko-KR" sz="2000"/>
          </a:p>
          <a:p>
            <a:pPr lvl="1" fontAlgn="base">
              <a:buFont typeface="Wingdings" panose="05000000000000000000" pitchFamily="2" charset="2"/>
              <a:buChar char="l"/>
            </a:pPr>
            <a:endParaRPr lang="en-US" altLang="ko-KR" sz="2000"/>
          </a:p>
          <a:p>
            <a:pPr lvl="1" fontAlgn="base">
              <a:buFont typeface="Wingdings" panose="05000000000000000000" pitchFamily="2" charset="2"/>
              <a:buChar char="l"/>
            </a:pPr>
            <a:endParaRPr lang="ko-KR" altLang="en-US" sz="2000" dirty="0"/>
          </a:p>
          <a:p>
            <a:pPr fontAlgn="base">
              <a:buFont typeface="Wingdings" panose="05000000000000000000" pitchFamily="2" charset="2"/>
              <a:buChar char="Ø"/>
            </a:pPr>
            <a:endParaRPr lang="ko-KR" altLang="en-US" sz="2000" dirty="0"/>
          </a:p>
          <a:p>
            <a:pPr lvl="1">
              <a:buFont typeface="Wingdings" panose="05000000000000000000" pitchFamily="2" charset="2"/>
              <a:buChar char="Ø"/>
            </a:pPr>
            <a:endParaRPr lang="ko-KR" altLang="en-US" sz="2000" dirty="0"/>
          </a:p>
        </p:txBody>
      </p:sp>
      <p:sp>
        <p:nvSpPr>
          <p:cNvPr id="4" name="직사각형 3"/>
          <p:cNvSpPr/>
          <p:nvPr/>
        </p:nvSpPr>
        <p:spPr>
          <a:xfrm>
            <a:off x="1268017" y="2376214"/>
            <a:ext cx="7776864" cy="3096344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txBody>
          <a:bodyPr wrap="square" anchor="ctr">
            <a:noAutofit/>
          </a:bodyPr>
          <a:lstStyle/>
          <a:p>
            <a:pPr fontAlgn="base"/>
            <a:r>
              <a:rPr lang="en-US" altLang="ko-KR" dirty="0">
                <a:solidFill>
                  <a:srgbClr val="000000"/>
                </a:solidFill>
              </a:rPr>
              <a:t> &lt;div data-role="</a:t>
            </a:r>
            <a:r>
              <a:rPr lang="en-US" altLang="ko-KR" dirty="0" err="1">
                <a:solidFill>
                  <a:srgbClr val="000000"/>
                </a:solidFill>
              </a:rPr>
              <a:t>navbar</a:t>
            </a:r>
            <a:r>
              <a:rPr lang="en-US" altLang="ko-KR" dirty="0">
                <a:solidFill>
                  <a:srgbClr val="000000"/>
                </a:solidFill>
              </a:rPr>
              <a:t>"  data-theme="e"&gt;</a:t>
            </a:r>
          </a:p>
          <a:p>
            <a:pPr fontAlgn="base"/>
            <a:r>
              <a:rPr lang="en-US" altLang="ko-KR" dirty="0">
                <a:solidFill>
                  <a:srgbClr val="000000"/>
                </a:solidFill>
              </a:rPr>
              <a:t>        &lt;</a:t>
            </a:r>
            <a:r>
              <a:rPr lang="en-US" altLang="ko-KR" dirty="0" err="1">
                <a:solidFill>
                  <a:srgbClr val="000000"/>
                </a:solidFill>
              </a:rPr>
              <a:t>ul</a:t>
            </a:r>
            <a:r>
              <a:rPr lang="en-US" altLang="ko-KR" dirty="0">
                <a:solidFill>
                  <a:srgbClr val="000000"/>
                </a:solidFill>
              </a:rPr>
              <a:t>&gt;</a:t>
            </a:r>
          </a:p>
          <a:p>
            <a:pPr fontAlgn="base"/>
            <a:r>
              <a:rPr lang="en-US" altLang="ko-KR" dirty="0">
                <a:solidFill>
                  <a:srgbClr val="000000"/>
                </a:solidFill>
              </a:rPr>
              <a:t>          &lt;li&gt; &lt;a </a:t>
            </a:r>
            <a:r>
              <a:rPr lang="en-US" altLang="ko-KR" dirty="0" err="1">
                <a:solidFill>
                  <a:srgbClr val="000000"/>
                </a:solidFill>
              </a:rPr>
              <a:t>href</a:t>
            </a:r>
            <a:r>
              <a:rPr lang="en-US" altLang="ko-KR" dirty="0">
                <a:solidFill>
                  <a:srgbClr val="000000"/>
                </a:solidFill>
              </a:rPr>
              <a:t>="#" data-icon="grid" data-</a:t>
            </a:r>
            <a:r>
              <a:rPr lang="en-US" altLang="ko-KR" dirty="0" err="1">
                <a:solidFill>
                  <a:srgbClr val="000000"/>
                </a:solidFill>
              </a:rPr>
              <a:t>iconpos</a:t>
            </a:r>
            <a:r>
              <a:rPr lang="en-US" altLang="ko-KR" dirty="0">
                <a:solidFill>
                  <a:srgbClr val="000000"/>
                </a:solidFill>
              </a:rPr>
              <a:t>="top" </a:t>
            </a:r>
          </a:p>
          <a:p>
            <a:pPr fontAlgn="base"/>
            <a:r>
              <a:rPr lang="en-US" altLang="ko-KR" dirty="0">
                <a:solidFill>
                  <a:srgbClr val="000000"/>
                </a:solidFill>
              </a:rPr>
              <a:t>            data-theme="b"&gt; Summary &lt;/a&gt;&lt;/li&gt;</a:t>
            </a:r>
          </a:p>
          <a:p>
            <a:pPr fontAlgn="base"/>
            <a:r>
              <a:rPr lang="en-US" altLang="ko-KR" dirty="0">
                <a:solidFill>
                  <a:srgbClr val="000000"/>
                </a:solidFill>
              </a:rPr>
              <a:t>          &lt;li&gt; &lt;a </a:t>
            </a:r>
            <a:r>
              <a:rPr lang="en-US" altLang="ko-KR" dirty="0" err="1">
                <a:solidFill>
                  <a:srgbClr val="000000"/>
                </a:solidFill>
              </a:rPr>
              <a:t>href</a:t>
            </a:r>
            <a:r>
              <a:rPr lang="en-US" altLang="ko-KR" dirty="0">
                <a:solidFill>
                  <a:srgbClr val="000000"/>
                </a:solidFill>
              </a:rPr>
              <a:t>="#" data-icon="star" data-</a:t>
            </a:r>
            <a:r>
              <a:rPr lang="en-US" altLang="ko-KR" dirty="0" err="1">
                <a:solidFill>
                  <a:srgbClr val="000000"/>
                </a:solidFill>
              </a:rPr>
              <a:t>iconpos</a:t>
            </a:r>
            <a:r>
              <a:rPr lang="en-US" altLang="ko-KR" dirty="0">
                <a:solidFill>
                  <a:srgbClr val="000000"/>
                </a:solidFill>
              </a:rPr>
              <a:t>="top" </a:t>
            </a:r>
          </a:p>
          <a:p>
            <a:pPr fontAlgn="base"/>
            <a:r>
              <a:rPr lang="en-US" altLang="ko-KR" dirty="0">
                <a:solidFill>
                  <a:srgbClr val="000000"/>
                </a:solidFill>
              </a:rPr>
              <a:t>            data-theme="b" class="</a:t>
            </a:r>
            <a:r>
              <a:rPr lang="en-US" altLang="ko-KR" dirty="0" err="1">
                <a:solidFill>
                  <a:srgbClr val="000000"/>
                </a:solidFill>
              </a:rPr>
              <a:t>ui</a:t>
            </a:r>
            <a:r>
              <a:rPr lang="en-US" altLang="ko-KR" dirty="0">
                <a:solidFill>
                  <a:srgbClr val="000000"/>
                </a:solidFill>
              </a:rPr>
              <a:t>-</a:t>
            </a:r>
            <a:r>
              <a:rPr lang="en-US" altLang="ko-KR" dirty="0" err="1">
                <a:solidFill>
                  <a:srgbClr val="000000"/>
                </a:solidFill>
              </a:rPr>
              <a:t>btn</a:t>
            </a:r>
            <a:r>
              <a:rPr lang="en-US" altLang="ko-KR" dirty="0">
                <a:solidFill>
                  <a:srgbClr val="000000"/>
                </a:solidFill>
              </a:rPr>
              <a:t>-active"&gt; </a:t>
            </a:r>
            <a:r>
              <a:rPr lang="en-US" altLang="ko-KR" dirty="0" err="1">
                <a:solidFill>
                  <a:srgbClr val="000000"/>
                </a:solidFill>
              </a:rPr>
              <a:t>Favs</a:t>
            </a:r>
            <a:r>
              <a:rPr lang="en-US" altLang="ko-KR" dirty="0">
                <a:solidFill>
                  <a:srgbClr val="000000"/>
                </a:solidFill>
              </a:rPr>
              <a:t> &lt;/a&gt;&lt;/li&gt;</a:t>
            </a:r>
          </a:p>
          <a:p>
            <a:pPr fontAlgn="base"/>
            <a:r>
              <a:rPr lang="en-US" altLang="ko-KR" dirty="0">
                <a:solidFill>
                  <a:srgbClr val="000000"/>
                </a:solidFill>
              </a:rPr>
              <a:t>          &lt;li&gt; &lt;a </a:t>
            </a:r>
            <a:r>
              <a:rPr lang="en-US" altLang="ko-KR" dirty="0" err="1">
                <a:solidFill>
                  <a:srgbClr val="000000"/>
                </a:solidFill>
              </a:rPr>
              <a:t>href</a:t>
            </a:r>
            <a:r>
              <a:rPr lang="en-US" altLang="ko-KR" dirty="0">
                <a:solidFill>
                  <a:srgbClr val="000000"/>
                </a:solidFill>
              </a:rPr>
              <a:t>="#" data-icon="gear" data-</a:t>
            </a:r>
            <a:r>
              <a:rPr lang="en-US" altLang="ko-KR" dirty="0" err="1">
                <a:solidFill>
                  <a:srgbClr val="000000"/>
                </a:solidFill>
              </a:rPr>
              <a:t>iconpos</a:t>
            </a:r>
            <a:r>
              <a:rPr lang="en-US" altLang="ko-KR" dirty="0">
                <a:solidFill>
                  <a:srgbClr val="000000"/>
                </a:solidFill>
              </a:rPr>
              <a:t>="top" </a:t>
            </a:r>
          </a:p>
          <a:p>
            <a:pPr fontAlgn="base"/>
            <a:r>
              <a:rPr lang="en-US" altLang="ko-KR" dirty="0">
                <a:solidFill>
                  <a:srgbClr val="000000"/>
                </a:solidFill>
              </a:rPr>
              <a:t>            data-theme="b"&gt; Setup &lt;/a&gt;&lt;/li&gt;              </a:t>
            </a:r>
          </a:p>
          <a:p>
            <a:pPr fontAlgn="base"/>
            <a:r>
              <a:rPr lang="en-US" altLang="ko-KR" dirty="0">
                <a:solidFill>
                  <a:srgbClr val="000000"/>
                </a:solidFill>
              </a:rPr>
              <a:t>        &lt;/</a:t>
            </a:r>
            <a:r>
              <a:rPr lang="en-US" altLang="ko-KR" dirty="0" err="1">
                <a:solidFill>
                  <a:srgbClr val="000000"/>
                </a:solidFill>
              </a:rPr>
              <a:t>ul</a:t>
            </a:r>
            <a:r>
              <a:rPr lang="en-US" altLang="ko-KR" dirty="0">
                <a:solidFill>
                  <a:srgbClr val="000000"/>
                </a:solidFill>
              </a:rPr>
              <a:t>&gt;</a:t>
            </a:r>
          </a:p>
          <a:p>
            <a:pPr fontAlgn="base"/>
            <a:r>
              <a:rPr lang="en-US" altLang="ko-KR" dirty="0">
                <a:solidFill>
                  <a:srgbClr val="000000"/>
                </a:solidFill>
              </a:rPr>
              <a:t>      &lt;/div&gt;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pic>
        <p:nvPicPr>
          <p:cNvPr id="9217" name="_x271597992" descr="EMB000006ec54e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017" y="1385442"/>
            <a:ext cx="5514037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A8527E9-EBE7-34CE-1864-ABC0865B79AE}"/>
              </a:ext>
            </a:extLst>
          </p:cNvPr>
          <p:cNvSpPr txBox="1"/>
          <p:nvPr/>
        </p:nvSpPr>
        <p:spPr>
          <a:xfrm>
            <a:off x="7289074" y="1097280"/>
            <a:ext cx="35095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000000"/>
                </a:solidFill>
              </a:rPr>
              <a:t>class="ui-btn-active"&gt; </a:t>
            </a:r>
            <a:r>
              <a:rPr lang="ko-KR" altLang="en-US">
                <a:solidFill>
                  <a:srgbClr val="000000"/>
                </a:solidFill>
              </a:rPr>
              <a:t>이렇게 해서 활성화 표시 현제 여기 눌러서 위치해있다 알려주기 위함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2038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76" y="841428"/>
            <a:ext cx="3384199" cy="555937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8977" y="926453"/>
            <a:ext cx="3341068" cy="548851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2143" y="77638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실습예제</a:t>
            </a:r>
          </a:p>
        </p:txBody>
      </p:sp>
    </p:spTree>
    <p:extLst>
      <p:ext uri="{BB962C8B-B14F-4D97-AF65-F5344CB8AC3E}">
        <p14:creationId xmlns:p14="http://schemas.microsoft.com/office/powerpoint/2010/main" val="2274827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2494</TotalTime>
  <Words>3419</Words>
  <Application>Microsoft Office PowerPoint</Application>
  <PresentationFormat>와이드스크린</PresentationFormat>
  <Paragraphs>367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맑은 고딕</vt:lpstr>
      <vt:lpstr>Arial</vt:lpstr>
      <vt:lpstr>Wingdings</vt:lpstr>
      <vt:lpstr>Office 테마</vt:lpstr>
      <vt:lpstr>제 18강 제이쿼리 모바일(3)</vt:lpstr>
      <vt:lpstr>목차</vt:lpstr>
      <vt:lpstr>헤더와 풋터 위치 조절</vt:lpstr>
      <vt:lpstr>PowerPoint 프레젠테이션</vt:lpstr>
      <vt:lpstr>PowerPoint 프레젠테이션</vt:lpstr>
      <vt:lpstr>툴바</vt:lpstr>
      <vt:lpstr>툴바</vt:lpstr>
      <vt:lpstr>툴바</vt:lpstr>
      <vt:lpstr>PowerPoint 프레젠테이션</vt:lpstr>
      <vt:lpstr>PowerPoint 프레젠테이션</vt:lpstr>
      <vt:lpstr>리스트</vt:lpstr>
      <vt:lpstr>PowerPoint 프레젠테이션</vt:lpstr>
      <vt:lpstr>PowerPoint 프레젠테이션</vt:lpstr>
      <vt:lpstr>PowerPoint 프레젠테이션</vt:lpstr>
      <vt:lpstr>PowerPoint 프레젠테이션</vt:lpstr>
      <vt:lpstr>썸네일 리스트와 아이콘 리스트(Thumbnail &amp; Icon)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 7강 모바일 웹시스템과 웹페이지 작성</dc:title>
  <dc:creator>Windows 사용자</dc:creator>
  <cp:lastModifiedBy>정정욱</cp:lastModifiedBy>
  <cp:revision>151</cp:revision>
  <dcterms:created xsi:type="dcterms:W3CDTF">2020-09-14T08:38:55Z</dcterms:created>
  <dcterms:modified xsi:type="dcterms:W3CDTF">2022-11-26T13:03:37Z</dcterms:modified>
</cp:coreProperties>
</file>